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8" r:id="rId2"/>
    <p:sldMasterId id="2147483670" r:id="rId3"/>
    <p:sldMasterId id="2147483666" r:id="rId4"/>
    <p:sldMasterId id="2147483675" r:id="rId5"/>
  </p:sldMasterIdLst>
  <p:notesMasterIdLst>
    <p:notesMasterId r:id="rId16"/>
  </p:notesMasterIdLst>
  <p:handoutMasterIdLst>
    <p:handoutMasterId r:id="rId17"/>
  </p:handoutMasterIdLst>
  <p:sldIdLst>
    <p:sldId id="296" r:id="rId6"/>
    <p:sldId id="287" r:id="rId7"/>
    <p:sldId id="288" r:id="rId8"/>
    <p:sldId id="290" r:id="rId9"/>
    <p:sldId id="291" r:id="rId10"/>
    <p:sldId id="292" r:id="rId11"/>
    <p:sldId id="293" r:id="rId12"/>
    <p:sldId id="294" r:id="rId13"/>
    <p:sldId id="295" r:id="rId14"/>
    <p:sldId id="259" r:id="rId15"/>
  </p:sldIdLst>
  <p:sldSz cx="12195175" cy="6859588"/>
  <p:notesSz cx="6858000" cy="9144000"/>
  <p:defaultTex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6" userDrawn="1">
          <p15:clr>
            <a:srgbClr val="A4A3A4"/>
          </p15:clr>
        </p15:guide>
        <p15:guide id="2" orient="horz" pos="104" userDrawn="1">
          <p15:clr>
            <a:srgbClr val="A4A3A4"/>
          </p15:clr>
        </p15:guide>
        <p15:guide id="3" orient="horz" pos="3976" userDrawn="1">
          <p15:clr>
            <a:srgbClr val="A4A3A4"/>
          </p15:clr>
        </p15:guide>
        <p15:guide id="4" orient="horz" pos="952" userDrawn="1">
          <p15:clr>
            <a:srgbClr val="A4A3A4"/>
          </p15:clr>
        </p15:guide>
        <p15:guide id="5" pos="367" userDrawn="1">
          <p15:clr>
            <a:srgbClr val="A4A3A4"/>
          </p15:clr>
        </p15:guide>
        <p15:guide id="6" pos="73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4" autoAdjust="0"/>
    <p:restoredTop sz="94718" autoAdjust="0"/>
  </p:normalViewPr>
  <p:slideViewPr>
    <p:cSldViewPr snapToObjects="1">
      <p:cViewPr varScale="1">
        <p:scale>
          <a:sx n="116" d="100"/>
          <a:sy n="116" d="100"/>
        </p:scale>
        <p:origin x="450" y="108"/>
      </p:cViewPr>
      <p:guideLst>
        <p:guide orient="horz" pos="776"/>
        <p:guide orient="horz" pos="104"/>
        <p:guide orient="horz" pos="3976"/>
        <p:guide orient="horz" pos="952"/>
        <p:guide pos="367"/>
        <p:guide pos="73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Objects="1">
      <p:cViewPr varScale="1">
        <p:scale>
          <a:sx n="89" d="100"/>
          <a:sy n="89" d="100"/>
        </p:scale>
        <p:origin x="381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E37AC6-CD63-43A6-A8AF-DA6897023C72}" type="datetimeFigureOut">
              <a:rPr lang="zh-CN" altLang="en-US" smtClean="0"/>
              <a:t>2018/8/13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1B85BE-7573-414C-BEC9-C51CBD1DD4A9}" type="slidenum">
              <a:rPr lang="zh-CN" altLang="en-US" smtClean="0"/>
              <a:t>‹#›</a:t>
            </a:fld>
            <a:endParaRPr lang="zh-CN" altLang="en-US"/>
          </a:p>
        </p:txBody>
      </p:sp>
    </p:spTree>
    <p:extLst>
      <p:ext uri="{BB962C8B-B14F-4D97-AF65-F5344CB8AC3E}">
        <p14:creationId xmlns:p14="http://schemas.microsoft.com/office/powerpoint/2010/main" val="23668037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77C804-B4F5-4FA2-8780-96A6C1C5EAA6}" type="datetimeFigureOut">
              <a:rPr lang="en-US" smtClean="0"/>
              <a:t>8/13/2018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1AA47-BCF1-4F3D-9FF4-7E4335976915}" type="slidenum">
              <a:rPr lang="en-US" smtClean="0"/>
              <a:t>‹#›</a:t>
            </a:fld>
            <a:endParaRPr lang="en-US"/>
          </a:p>
        </p:txBody>
      </p:sp>
    </p:spTree>
    <p:extLst>
      <p:ext uri="{BB962C8B-B14F-4D97-AF65-F5344CB8AC3E}">
        <p14:creationId xmlns:p14="http://schemas.microsoft.com/office/powerpoint/2010/main" val="163949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10260" rtl="0" eaLnBrk="1" fontAlgn="auto" latinLnBrk="0" hangingPunct="1">
              <a:lnSpc>
                <a:spcPct val="100000"/>
              </a:lnSpc>
              <a:spcBef>
                <a:spcPts val="0"/>
              </a:spcBef>
              <a:spcAft>
                <a:spcPts val="0"/>
              </a:spcAft>
              <a:buClrTx/>
              <a:buSzTx/>
              <a:buFontTx/>
              <a:buNone/>
              <a:tabLst/>
              <a:defRPr/>
            </a:pPr>
            <a:fld id="{EAEEE3F9-74BD-43D8-9168-CEFB546BC8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81026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56137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810260" rtl="0" eaLnBrk="1" fontAlgn="auto" latinLnBrk="0" hangingPunct="1">
              <a:lnSpc>
                <a:spcPct val="100000"/>
              </a:lnSpc>
              <a:spcBef>
                <a:spcPts val="0"/>
              </a:spcBef>
              <a:spcAft>
                <a:spcPts val="0"/>
              </a:spcAft>
              <a:buClrTx/>
              <a:buSzTx/>
              <a:buFontTx/>
              <a:buNone/>
              <a:tabLst/>
              <a:defRPr/>
            </a:pPr>
            <a:fld id="{EAEEE3F9-74BD-43D8-9168-CEFB546BC8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81026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7064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810260" rtl="0" eaLnBrk="1" fontAlgn="auto" latinLnBrk="0" hangingPunct="1">
              <a:lnSpc>
                <a:spcPct val="100000"/>
              </a:lnSpc>
              <a:spcBef>
                <a:spcPts val="0"/>
              </a:spcBef>
              <a:spcAft>
                <a:spcPts val="0"/>
              </a:spcAft>
              <a:buClrTx/>
              <a:buSzTx/>
              <a:buFontTx/>
              <a:buNone/>
              <a:tabLst/>
              <a:defRPr/>
            </a:pPr>
            <a:fld id="{EAEEE3F9-74BD-43D8-9168-CEFB546BC8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81026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479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810260" rtl="0" eaLnBrk="1" fontAlgn="auto" latinLnBrk="0" hangingPunct="1">
              <a:lnSpc>
                <a:spcPct val="100000"/>
              </a:lnSpc>
              <a:spcBef>
                <a:spcPts val="0"/>
              </a:spcBef>
              <a:spcAft>
                <a:spcPts val="0"/>
              </a:spcAft>
              <a:buClrTx/>
              <a:buSzTx/>
              <a:buFontTx/>
              <a:buNone/>
              <a:tabLst/>
              <a:defRPr/>
            </a:pPr>
            <a:fld id="{EAEEE3F9-74BD-43D8-9168-CEFB546BC8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81026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1996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810260" rtl="0" eaLnBrk="1" fontAlgn="auto" latinLnBrk="0" hangingPunct="1">
              <a:lnSpc>
                <a:spcPct val="100000"/>
              </a:lnSpc>
              <a:spcBef>
                <a:spcPts val="0"/>
              </a:spcBef>
              <a:spcAft>
                <a:spcPts val="0"/>
              </a:spcAft>
              <a:buClrTx/>
              <a:buSzTx/>
              <a:buFontTx/>
              <a:buNone/>
              <a:tabLst/>
              <a:defRPr/>
            </a:pPr>
            <a:fld id="{EAEEE3F9-74BD-43D8-9168-CEFB546BC8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81026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14388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810260" rtl="0" eaLnBrk="1" fontAlgn="auto" latinLnBrk="0" hangingPunct="1">
              <a:lnSpc>
                <a:spcPct val="100000"/>
              </a:lnSpc>
              <a:spcBef>
                <a:spcPts val="0"/>
              </a:spcBef>
              <a:spcAft>
                <a:spcPts val="0"/>
              </a:spcAft>
              <a:buClrTx/>
              <a:buSzTx/>
              <a:buFontTx/>
              <a:buNone/>
              <a:tabLst/>
              <a:defRPr/>
            </a:pPr>
            <a:fld id="{EAEEE3F9-74BD-43D8-9168-CEFB546BC8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81026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92928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810260" rtl="0" eaLnBrk="1" fontAlgn="auto" latinLnBrk="0" hangingPunct="1">
              <a:lnSpc>
                <a:spcPct val="100000"/>
              </a:lnSpc>
              <a:spcBef>
                <a:spcPts val="0"/>
              </a:spcBef>
              <a:spcAft>
                <a:spcPts val="0"/>
              </a:spcAft>
              <a:buClrTx/>
              <a:buSzTx/>
              <a:buFontTx/>
              <a:buNone/>
              <a:tabLst/>
              <a:defRPr/>
            </a:pPr>
            <a:fld id="{EAEEE3F9-74BD-43D8-9168-CEFB546BC8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81026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14445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810260" rtl="0" eaLnBrk="1" fontAlgn="auto" latinLnBrk="0" hangingPunct="1">
              <a:lnSpc>
                <a:spcPct val="100000"/>
              </a:lnSpc>
              <a:spcBef>
                <a:spcPts val="0"/>
              </a:spcBef>
              <a:spcAft>
                <a:spcPts val="0"/>
              </a:spcAft>
              <a:buClrTx/>
              <a:buSzTx/>
              <a:buFontTx/>
              <a:buNone/>
              <a:tabLst/>
              <a:defRPr/>
            </a:pPr>
            <a:fld id="{EAEEE3F9-74BD-43D8-9168-CEFB546BC80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81026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2040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07797" y="1806326"/>
            <a:ext cx="7490717" cy="1325620"/>
          </a:xfrm>
        </p:spPr>
        <p:txBody>
          <a:bodyPr/>
          <a:lstStyle>
            <a:lvl1pPr>
              <a:defRPr sz="4000">
                <a:solidFill>
                  <a:schemeClr val="tx1">
                    <a:lumMod val="95000"/>
                    <a:lumOff val="5000"/>
                  </a:schemeClr>
                </a:solidFill>
                <a:latin typeface="+mj-lt"/>
                <a:ea typeface="+mj-ea"/>
                <a:cs typeface="Arial" panose="020B0604020202020204" pitchFamily="34" charset="0"/>
              </a:defRPr>
            </a:lvl1pPr>
          </a:lstStyle>
          <a:p>
            <a:r>
              <a:rPr lang="en-US" altLang="zh-CN" dirty="0" smtClean="0"/>
              <a:t>Headline in Arial Regular 40 point</a:t>
            </a:r>
            <a:endParaRPr lang="zh-CN" altLang="en-US" dirty="0"/>
          </a:p>
        </p:txBody>
      </p:sp>
      <p:sp>
        <p:nvSpPr>
          <p:cNvPr id="8" name="副标题 2"/>
          <p:cNvSpPr>
            <a:spLocks noGrp="1"/>
          </p:cNvSpPr>
          <p:nvPr>
            <p:ph type="subTitle" idx="11" hasCustomPrompt="1"/>
          </p:nvPr>
        </p:nvSpPr>
        <p:spPr>
          <a:xfrm>
            <a:off x="1007796" y="3069350"/>
            <a:ext cx="4153688" cy="461665"/>
          </a:xfrm>
          <a:prstGeom prst="rect">
            <a:avLst/>
          </a:prstGeom>
        </p:spPr>
        <p:txBody>
          <a:bodyPr/>
          <a:lstStyle>
            <a:lvl1pPr marL="342969" marR="0" indent="-342969" algn="l" defTabSz="914400" rtl="0" eaLnBrk="1" fontAlgn="base" latinLnBrk="0" hangingPunct="1">
              <a:lnSpc>
                <a:spcPct val="100000"/>
              </a:lnSpc>
              <a:spcBef>
                <a:spcPct val="20000"/>
              </a:spcBef>
              <a:spcAft>
                <a:spcPct val="0"/>
              </a:spcAft>
              <a:buClr>
                <a:srgbClr val="990000"/>
              </a:buClr>
              <a:buSzTx/>
              <a:buFontTx/>
              <a:buNone/>
              <a:tabLst/>
              <a:defRPr>
                <a:solidFill>
                  <a:schemeClr val="tx1">
                    <a:lumMod val="95000"/>
                    <a:lumOff val="5000"/>
                  </a:schemeClr>
                </a:solidFill>
                <a:latin typeface="+mj-lt"/>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pPr marL="342969" marR="0" lvl="0" indent="-342969" algn="l" defTabSz="914400" rtl="0" eaLnBrk="1" fontAlgn="base" latinLnBrk="0" hangingPunct="1">
              <a:lnSpc>
                <a:spcPct val="100000"/>
              </a:lnSpc>
              <a:spcBef>
                <a:spcPct val="20000"/>
              </a:spcBef>
              <a:spcAft>
                <a:spcPct val="0"/>
              </a:spcAft>
              <a:buClr>
                <a:srgbClr val="990000"/>
              </a:buClr>
              <a:buSzTx/>
              <a:buFontTx/>
              <a:buNone/>
              <a:tabLst/>
              <a:defRPr/>
            </a:pPr>
            <a:r>
              <a:rPr lang="en-US" altLang="zh-CN" dirty="0" smtClean="0"/>
              <a:t>Department name</a:t>
            </a:r>
            <a:endParaRPr lang="zh-CN" altLang="en-US" dirty="0" smtClean="0"/>
          </a:p>
        </p:txBody>
      </p:sp>
    </p:spTree>
    <p:extLst>
      <p:ext uri="{BB962C8B-B14F-4D97-AF65-F5344CB8AC3E}">
        <p14:creationId xmlns:p14="http://schemas.microsoft.com/office/powerpoint/2010/main" val="38683489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3011" y="1154755"/>
            <a:ext cx="9993315" cy="779055"/>
          </a:xfrm>
        </p:spPr>
        <p:txBody>
          <a:bodyPr>
            <a:normAutofit/>
          </a:bodyPr>
          <a:lstStyle>
            <a:lvl1pPr marL="0" marR="0" indent="0" algn="l" defTabSz="1219444" rtl="0" eaLnBrk="1" fontAlgn="auto" latinLnBrk="0" hangingPunct="1">
              <a:lnSpc>
                <a:spcPct val="100000"/>
              </a:lnSpc>
              <a:spcBef>
                <a:spcPct val="0"/>
              </a:spcBef>
              <a:spcAft>
                <a:spcPts val="0"/>
              </a:spcAft>
              <a:buClrTx/>
              <a:buSzTx/>
              <a:buFontTx/>
              <a:buNone/>
              <a:tabLst/>
              <a:defRPr sz="3600" b="0" baseline="0">
                <a:solidFill>
                  <a:schemeClr val="tx1">
                    <a:lumMod val="65000"/>
                    <a:lumOff val="35000"/>
                  </a:schemeClr>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3011" y="2133650"/>
            <a:ext cx="9993315" cy="4097591"/>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15291299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588" y="165139"/>
            <a:ext cx="11160000" cy="888392"/>
          </a:xfrm>
        </p:spPr>
        <p:txBody>
          <a:bodyPr>
            <a:noAutofit/>
          </a:bodyPr>
          <a:lstStyle>
            <a:lvl1pPr marL="0" marR="0" indent="0" algn="l" defTabSz="1219444" rtl="0" eaLnBrk="1" fontAlgn="auto" latinLnBrk="0" hangingPunct="1">
              <a:lnSpc>
                <a:spcPct val="100000"/>
              </a:lnSpc>
              <a:spcBef>
                <a:spcPct val="0"/>
              </a:spcBef>
              <a:spcAft>
                <a:spcPts val="0"/>
              </a:spcAft>
              <a:buClrTx/>
              <a:buSzTx/>
              <a:buFontTx/>
              <a:buNone/>
              <a:tabLst/>
              <a:defRPr sz="3600" b="0">
                <a:solidFill>
                  <a:schemeClr val="tx1">
                    <a:lumMod val="65000"/>
                    <a:lumOff val="3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588" y="1269555"/>
            <a:ext cx="11160000" cy="5032758"/>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14211449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9183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9"/>
          <p:cNvSpPr txBox="1"/>
          <p:nvPr userDrawn="1"/>
        </p:nvSpPr>
        <p:spPr>
          <a:xfrm>
            <a:off x="529574" y="5926651"/>
            <a:ext cx="5482317" cy="256545"/>
          </a:xfrm>
          <a:prstGeom prst="rect">
            <a:avLst/>
          </a:prstGeom>
          <a:noFill/>
        </p:spPr>
        <p:txBody>
          <a:bodyPr wrap="square" rtlCol="0">
            <a:spAutoFit/>
          </a:bodyPr>
          <a:lstStyle/>
          <a:p>
            <a:pPr marL="0" marR="0" indent="0" algn="l" defTabSz="1080563" rtl="0" eaLnBrk="1" fontAlgn="auto" latinLnBrk="0" hangingPunct="1">
              <a:lnSpc>
                <a:spcPct val="100000"/>
              </a:lnSpc>
              <a:spcBef>
                <a:spcPts val="0"/>
              </a:spcBef>
              <a:spcAft>
                <a:spcPts val="0"/>
              </a:spcAft>
              <a:buClrTx/>
              <a:buSzTx/>
              <a:buFontTx/>
              <a:buNone/>
              <a:defRPr/>
            </a:pPr>
            <a:r>
              <a:rPr lang="en-US" altLang="zh-CN" sz="1067" b="1" dirty="0" smtClean="0">
                <a:solidFill>
                  <a:srgbClr val="D1A740"/>
                </a:solidFill>
                <a:latin typeface="微软雅黑" panose="020B0503020204020204" pitchFamily="34" charset="-122"/>
                <a:ea typeface="微软雅黑" panose="020B0503020204020204" pitchFamily="34" charset="-122"/>
              </a:rPr>
              <a:t>HUAWEI TECHNOLOGIES CO., LTD.</a:t>
            </a:r>
            <a:endParaRPr lang="zh-CN" altLang="en-US" sz="1067" b="1" dirty="0">
              <a:solidFill>
                <a:srgbClr val="D1A740"/>
              </a:solidFill>
              <a:latin typeface="微软雅黑" panose="020B0503020204020204" pitchFamily="34" charset="-122"/>
              <a:ea typeface="微软雅黑" panose="020B0503020204020204" pitchFamily="34" charset="-122"/>
            </a:endParaRPr>
          </a:p>
        </p:txBody>
      </p:sp>
      <p:sp>
        <p:nvSpPr>
          <p:cNvPr id="6" name="TextBox 9"/>
          <p:cNvSpPr txBox="1"/>
          <p:nvPr userDrawn="1"/>
        </p:nvSpPr>
        <p:spPr>
          <a:xfrm>
            <a:off x="9939015" y="5926651"/>
            <a:ext cx="2008767" cy="256545"/>
          </a:xfrm>
          <a:prstGeom prst="rect">
            <a:avLst/>
          </a:prstGeom>
          <a:noFill/>
        </p:spPr>
        <p:txBody>
          <a:bodyPr wrap="square" rtlCol="0">
            <a:spAutoFit/>
          </a:bodyPr>
          <a:lstStyle/>
          <a:p>
            <a:r>
              <a:rPr lang="en-US" altLang="zh-CN" sz="1067" dirty="0" smtClean="0">
                <a:solidFill>
                  <a:schemeClr val="bg1"/>
                </a:solidFill>
                <a:latin typeface="微软雅黑" panose="020B0503020204020204" pitchFamily="34" charset="-122"/>
                <a:ea typeface="微软雅黑" panose="020B0503020204020204" pitchFamily="34" charset="-122"/>
              </a:rPr>
              <a:t>www.huawei.com</a:t>
            </a:r>
            <a:endParaRPr lang="zh-CN" altLang="en-US" sz="1067" b="1"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9574" y="644840"/>
            <a:ext cx="672175" cy="670701"/>
          </a:xfrm>
          <a:prstGeom prst="rect">
            <a:avLst/>
          </a:prstGeom>
        </p:spPr>
      </p:pic>
    </p:spTree>
    <p:extLst>
      <p:ext uri="{BB962C8B-B14F-4D97-AF65-F5344CB8AC3E}">
        <p14:creationId xmlns:p14="http://schemas.microsoft.com/office/powerpoint/2010/main" val="386894947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80610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10"/>
          <p:cNvSpPr>
            <a:spLocks noGrp="1" noChangeArrowheads="1"/>
          </p:cNvSpPr>
          <p:nvPr>
            <p:ph type="dt" sz="half" idx="2"/>
          </p:nvPr>
        </p:nvSpPr>
        <p:spPr bwMode="auto">
          <a:xfrm>
            <a:off x="5617409" y="6408961"/>
            <a:ext cx="1089681" cy="285952"/>
          </a:xfrm>
          <a:prstGeom prst="rect">
            <a:avLst/>
          </a:prstGeom>
          <a:noFill/>
          <a:ln w="9525">
            <a:noFill/>
            <a:miter lim="800000"/>
          </a:ln>
          <a:effectLst/>
        </p:spPr>
        <p:txBody>
          <a:bodyPr vert="horz" wrap="square" lIns="0" tIns="0" rIns="0" bIns="0" numCol="1" anchor="t" anchorCtr="0" compatLnSpc="1"/>
          <a:lstStyle>
            <a:lvl1pPr eaLnBrk="0" hangingPunct="0">
              <a:lnSpc>
                <a:spcPct val="85000"/>
              </a:lnSpc>
              <a:defRPr sz="1334">
                <a:solidFill>
                  <a:schemeClr val="bg1"/>
                </a:solidFill>
                <a:latin typeface="微软雅黑" panose="020B0503020204020204" pitchFamily="34" charset="-122"/>
                <a:ea typeface="微软雅黑" panose="020B0503020204020204" pitchFamily="34" charset="-122"/>
              </a:defRPr>
            </a:lvl1pPr>
          </a:lstStyle>
          <a:p>
            <a:pPr>
              <a:defRPr/>
            </a:pPr>
            <a:r>
              <a:rPr lang="de-DE" altLang="zh-CN" sz="1067" dirty="0" smtClean="0"/>
              <a:t>Page</a:t>
            </a:r>
            <a:r>
              <a:rPr lang="de-DE" altLang="zh-CN" dirty="0" smtClean="0"/>
              <a:t> </a:t>
            </a:r>
            <a:fld id="{4B912FC1-5A19-4003-834B-A957C71E555E}" type="slidenum">
              <a:rPr lang="de-DE" altLang="zh-CN" dirty="0" smtClean="0"/>
              <a:t>‹#›</a:t>
            </a:fld>
            <a:endParaRPr lang="en-GB" altLang="zh-CN" dirty="0"/>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91442" y="6215841"/>
            <a:ext cx="480125" cy="479072"/>
          </a:xfrm>
          <a:prstGeom prst="rect">
            <a:avLst/>
          </a:prstGeom>
        </p:spPr>
      </p:pic>
    </p:spTree>
    <p:extLst>
      <p:ext uri="{BB962C8B-B14F-4D97-AF65-F5344CB8AC3E}">
        <p14:creationId xmlns:p14="http://schemas.microsoft.com/office/powerpoint/2010/main" val="302450501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6699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27188" y="44460"/>
            <a:ext cx="10329905" cy="871740"/>
          </a:xfrm>
          <a:prstGeom prst="rect">
            <a:avLst/>
          </a:prstGeom>
        </p:spPr>
        <p:txBody>
          <a:bodyPr lIns="68552" tIns="34276" rIns="68552" bIns="34276"/>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8483707" y="6491215"/>
            <a:ext cx="2796844" cy="455719"/>
          </a:xfrm>
          <a:prstGeom prst="rect">
            <a:avLst/>
          </a:prstGeom>
        </p:spPr>
        <p:txBody>
          <a:bodyPr lIns="68552" tIns="34276" rIns="68552" bIns="34276"/>
          <a:lstStyle>
            <a:lvl1pPr defTabSz="913736" fontAlgn="auto">
              <a:spcBef>
                <a:spcPts val="0"/>
              </a:spcBef>
              <a:spcAft>
                <a:spcPts val="0"/>
              </a:spcAft>
              <a:defRPr/>
            </a:lvl1pPr>
          </a:lstStyle>
          <a:p>
            <a:r>
              <a:rPr lang="de-DE" sz="1734" dirty="0" smtClean="0">
                <a:solidFill>
                  <a:srgbClr val="000000"/>
                </a:solidFill>
                <a:latin typeface="FrutigerNext LT Regular" panose="020B0803040504020204"/>
                <a:ea typeface="华文细黑" panose="02010600040101010101" charset="-122"/>
              </a:rPr>
              <a:t>Page </a:t>
            </a:r>
            <a:fld id="{D0C2A94E-46DC-45B5-91FC-64F52099060D}" type="slidenum">
              <a:rPr lang="de-DE" sz="1734" dirty="0" smtClean="0">
                <a:solidFill>
                  <a:srgbClr val="000000"/>
                </a:solidFill>
                <a:latin typeface="FrutigerNext LT Regular" panose="020B0803040504020204"/>
                <a:ea typeface="华文细黑" panose="02010600040101010101" charset="-122"/>
              </a:rPr>
              <a:t>‹#›</a:t>
            </a:fld>
            <a:endParaRPr lang="en-GB" sz="1734" dirty="0">
              <a:solidFill>
                <a:srgbClr val="000000"/>
              </a:solidFill>
              <a:latin typeface="FrutigerNext LT Regular" panose="020B0803040504020204"/>
              <a:ea typeface="华文细黑" panose="02010600040101010101" charset="-122"/>
            </a:endParaRPr>
          </a:p>
        </p:txBody>
      </p:sp>
    </p:spTree>
    <p:extLst>
      <p:ext uri="{BB962C8B-B14F-4D97-AF65-F5344CB8AC3E}">
        <p14:creationId xmlns:p14="http://schemas.microsoft.com/office/powerpoint/2010/main" val="25675162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5.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sp>
        <p:nvSpPr>
          <p:cNvPr id="1031" name="Rectangle 2"/>
          <p:cNvSpPr>
            <a:spLocks noGrp="1" noChangeArrowheads="1"/>
          </p:cNvSpPr>
          <p:nvPr>
            <p:ph type="title"/>
          </p:nvPr>
        </p:nvSpPr>
        <p:spPr bwMode="auto">
          <a:xfrm>
            <a:off x="1007797" y="1805533"/>
            <a:ext cx="7250029"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en-US" altLang="zh-CN" dirty="0" smtClean="0"/>
              <a:t>Headline in Arial Regular 40 point</a:t>
            </a:r>
            <a:endParaRPr lang="zh-CN" altLang="en-US" dirty="0" smtClean="0"/>
          </a:p>
        </p:txBody>
      </p:sp>
      <p:sp>
        <p:nvSpPr>
          <p:cNvPr id="1032" name="Rectangle 3"/>
          <p:cNvSpPr>
            <a:spLocks noGrp="1" noChangeArrowheads="1"/>
          </p:cNvSpPr>
          <p:nvPr>
            <p:ph type="body" idx="1"/>
          </p:nvPr>
        </p:nvSpPr>
        <p:spPr bwMode="auto">
          <a:xfrm>
            <a:off x="1007796" y="3069348"/>
            <a:ext cx="45857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marL="342969" marR="0" lvl="0" indent="-342969" algn="l" defTabSz="914400" rtl="0" eaLnBrk="1" fontAlgn="base" latinLnBrk="0" hangingPunct="1">
              <a:lnSpc>
                <a:spcPct val="100000"/>
              </a:lnSpc>
              <a:spcBef>
                <a:spcPct val="20000"/>
              </a:spcBef>
              <a:spcAft>
                <a:spcPct val="0"/>
              </a:spcAft>
              <a:buClr>
                <a:srgbClr val="990000"/>
              </a:buClr>
              <a:buSzTx/>
              <a:buFontTx/>
              <a:buNone/>
              <a:tabLst/>
              <a:defRPr/>
            </a:pPr>
            <a:r>
              <a:rPr lang="en-US" altLang="zh-CN" dirty="0" smtClean="0"/>
              <a:t>Department name</a:t>
            </a:r>
            <a:endParaRPr lang="zh-CN" altLang="en-US" dirty="0" smtClean="0"/>
          </a:p>
        </p:txBody>
      </p:sp>
      <p:sp>
        <p:nvSpPr>
          <p:cNvPr id="6" name="Rectangle 13"/>
          <p:cNvSpPr>
            <a:spLocks noChangeArrowheads="1"/>
          </p:cNvSpPr>
          <p:nvPr userDrawn="1"/>
        </p:nvSpPr>
        <p:spPr bwMode="auto">
          <a:xfrm>
            <a:off x="10322246" y="429698"/>
            <a:ext cx="1368152"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defTabSz="784225" eaLnBrk="0" hangingPunct="0"/>
            <a:r>
              <a:rPr lang="en-US" altLang="zh-CN" sz="1000" b="1" dirty="0">
                <a:solidFill>
                  <a:srgbClr val="666666"/>
                </a:solidFill>
                <a:latin typeface="Arial" panose="020B0604020202020204" pitchFamily="34" charset="0"/>
                <a:ea typeface="MS PGothic" pitchFamily="34" charset="-128"/>
                <a:cs typeface="Arial" panose="020B0604020202020204" pitchFamily="34" charset="0"/>
              </a:rPr>
              <a:t>Security Level: </a:t>
            </a:r>
          </a:p>
        </p:txBody>
      </p:sp>
      <p:sp>
        <p:nvSpPr>
          <p:cNvPr id="8" name="Text Box 81"/>
          <p:cNvSpPr txBox="1">
            <a:spLocks noChangeArrowheads="1"/>
          </p:cNvSpPr>
          <p:nvPr userDrawn="1"/>
        </p:nvSpPr>
        <p:spPr bwMode="auto">
          <a:xfrm>
            <a:off x="-2903413" y="397"/>
            <a:ext cx="2579439" cy="1591254"/>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defTabSz="784225" eaLnBrk="0" hangingPunct="0">
              <a:lnSpc>
                <a:spcPct val="125000"/>
              </a:lnSpc>
              <a:defRPr/>
            </a:pPr>
            <a:r>
              <a:rPr lang="en-US" sz="1600" noProof="1">
                <a:solidFill>
                  <a:srgbClr val="FFFFFF"/>
                </a:solidFill>
                <a:latin typeface="FrutigerNext LT Regular" pitchFamily="34" charset="0"/>
                <a:ea typeface="ＭＳ Ｐゴシック" pitchFamily="34" charset="-128"/>
              </a:rPr>
              <a:t>Slide </a:t>
            </a:r>
            <a:r>
              <a:rPr lang="en-US" sz="1600" noProof="1" smtClean="0">
                <a:solidFill>
                  <a:srgbClr val="FFFFFF"/>
                </a:solidFill>
                <a:latin typeface="FrutigerNext LT Regular" pitchFamily="34" charset="0"/>
                <a:ea typeface="ＭＳ Ｐゴシック" pitchFamily="34" charset="-128"/>
              </a:rPr>
              <a:t>title</a:t>
            </a:r>
            <a:r>
              <a:rPr lang="en-US" altLang="zh-CN" sz="1600" dirty="0" smtClean="0">
                <a:solidFill>
                  <a:srgbClr val="FFFFFF"/>
                </a:solidFill>
                <a:latin typeface="FrutigerNext LT Regular" pitchFamily="34" charset="0"/>
                <a:ea typeface="华文细黑" pitchFamily="2" charset="-122"/>
              </a:rPr>
              <a:t>: 36-40pt </a:t>
            </a:r>
            <a:endParaRPr lang="en-US" altLang="zh-CN" sz="1600" dirty="0">
              <a:solidFill>
                <a:srgbClr val="FFFFFF"/>
              </a:solidFill>
              <a:latin typeface="FrutigerNext LT Regular" pitchFamily="34" charset="0"/>
              <a:ea typeface="华文细黑" pitchFamily="2" charset="-122"/>
            </a:endParaRPr>
          </a:p>
          <a:p>
            <a:pPr algn="r" defTabSz="784225" eaLnBrk="0" hangingPunct="0">
              <a:lnSpc>
                <a:spcPct val="125000"/>
              </a:lnSpc>
              <a:defRPr/>
            </a:pPr>
            <a:r>
              <a:rPr lang="en-US" sz="1600" noProof="1">
                <a:solidFill>
                  <a:srgbClr val="FFFFFF"/>
                </a:solidFill>
                <a:latin typeface="FrutigerNext LT Regular" pitchFamily="34" charset="0"/>
                <a:ea typeface="ＭＳ Ｐゴシック" pitchFamily="34" charset="-128"/>
              </a:rPr>
              <a:t>Slide </a:t>
            </a:r>
            <a:r>
              <a:rPr lang="en-US" sz="1600" noProof="1" smtClean="0">
                <a:solidFill>
                  <a:srgbClr val="FFFFFF"/>
                </a:solidFill>
                <a:latin typeface="FrutigerNext LT Regular" pitchFamily="34" charset="0"/>
                <a:ea typeface="ＭＳ Ｐゴシック" pitchFamily="34" charset="-128"/>
              </a:rPr>
              <a:t>subtitle</a:t>
            </a:r>
            <a:r>
              <a:rPr lang="en-US" altLang="zh-CN" sz="1600" dirty="0" smtClean="0">
                <a:solidFill>
                  <a:srgbClr val="FFFFFF"/>
                </a:solidFill>
                <a:latin typeface="FrutigerNext LT Regular" pitchFamily="34" charset="0"/>
                <a:ea typeface="华文细黑" pitchFamily="2" charset="-122"/>
              </a:rPr>
              <a:t>: 24pt</a:t>
            </a:r>
            <a:endParaRPr lang="en-US" altLang="zh-CN" sz="1600" dirty="0">
              <a:solidFill>
                <a:srgbClr val="FFFFFF"/>
              </a:solidFill>
              <a:latin typeface="FrutigerNext LT Regular" pitchFamily="34" charset="0"/>
              <a:ea typeface="华文细黑" pitchFamily="2" charset="-122"/>
            </a:endParaRPr>
          </a:p>
          <a:p>
            <a:pPr algn="r" defTabSz="784225" eaLnBrk="0" hangingPunct="0">
              <a:lnSpc>
                <a:spcPct val="125000"/>
              </a:lnSpc>
              <a:defRPr/>
            </a:pPr>
            <a:r>
              <a:rPr lang="en-US" altLang="zh-CN" sz="1600" kern="1200" dirty="0" smtClean="0">
                <a:solidFill>
                  <a:srgbClr val="FFFFFF"/>
                </a:solidFill>
                <a:latin typeface="FrutigerNext LT Regular" pitchFamily="34" charset="0"/>
                <a:ea typeface="ＭＳ Ｐゴシック" pitchFamily="34" charset="-128"/>
                <a:cs typeface="+mn-cs"/>
              </a:rPr>
              <a:t>Copy text: 20-32pt</a:t>
            </a:r>
          </a:p>
          <a:p>
            <a:pPr marL="0" marR="0" indent="0" algn="r" defTabSz="784225" rtl="0" eaLnBrk="0" fontAlgn="auto" latinLnBrk="0" hangingPunct="0">
              <a:lnSpc>
                <a:spcPct val="125000"/>
              </a:lnSpc>
              <a:spcBef>
                <a:spcPts val="0"/>
              </a:spcBef>
              <a:spcAft>
                <a:spcPts val="0"/>
              </a:spcAft>
              <a:buClrTx/>
              <a:buSzTx/>
              <a:buFontTx/>
              <a:buNone/>
              <a:tabLst/>
              <a:defRPr/>
            </a:pPr>
            <a:r>
              <a:rPr lang="en-US" altLang="zh-CN" sz="1600" dirty="0" smtClean="0">
                <a:solidFill>
                  <a:srgbClr val="FFFFFF"/>
                </a:solidFill>
                <a:latin typeface="FrutigerNext LT Regular" pitchFamily="34" charset="0"/>
                <a:ea typeface="华文细黑" pitchFamily="2" charset="-122"/>
              </a:rPr>
              <a:t>Color: black</a:t>
            </a:r>
          </a:p>
          <a:p>
            <a:pPr algn="r" defTabSz="784225" eaLnBrk="0" hangingPunct="0">
              <a:lnSpc>
                <a:spcPct val="125000"/>
              </a:lnSpc>
              <a:defRPr/>
            </a:pPr>
            <a:r>
              <a:rPr lang="zh-CN" altLang="en-US" sz="1600" dirty="0" smtClean="0">
                <a:solidFill>
                  <a:srgbClr val="FFFFFF"/>
                </a:solidFill>
                <a:latin typeface="FrutigerNext LT Regular" pitchFamily="34" charset="0"/>
                <a:ea typeface="ＭＳ Ｐゴシック" pitchFamily="34" charset="-128"/>
              </a:rPr>
              <a:t> </a:t>
            </a:r>
            <a:r>
              <a:rPr lang="en-US" altLang="zh-CN" sz="1600" dirty="0" smtClean="0">
                <a:solidFill>
                  <a:srgbClr val="FFFFFF"/>
                </a:solidFill>
                <a:latin typeface="FrutigerNext LT Regular" pitchFamily="34" charset="0"/>
                <a:ea typeface="ＭＳ Ｐゴシック" pitchFamily="34" charset="-128"/>
              </a:rPr>
              <a:t>Corporate Font</a:t>
            </a:r>
            <a:r>
              <a:rPr lang="en-US" altLang="zh-CN" sz="1600" dirty="0" smtClean="0">
                <a:solidFill>
                  <a:srgbClr val="FFFFFF"/>
                </a:solidFill>
                <a:latin typeface="FrutigerNext LT Regular" pitchFamily="34" charset="0"/>
                <a:ea typeface="华文细黑" pitchFamily="2" charset="-122"/>
              </a:rPr>
              <a:t>:</a:t>
            </a:r>
            <a:r>
              <a:rPr lang="en-US" altLang="zh-CN" sz="1600" baseline="0" dirty="0" smtClean="0">
                <a:solidFill>
                  <a:srgbClr val="FFFFFF"/>
                </a:solidFill>
                <a:latin typeface="FrutigerNext LT Regular" pitchFamily="34" charset="0"/>
                <a:ea typeface="华文细黑" pitchFamily="2" charset="-122"/>
              </a:rPr>
              <a:t> </a:t>
            </a:r>
            <a:r>
              <a:rPr lang="en-US" altLang="zh-CN" sz="1600" kern="1200" dirty="0" smtClean="0">
                <a:solidFill>
                  <a:srgbClr val="FFFFFF"/>
                </a:solidFill>
                <a:latin typeface="FrutigerNext LT Regular" pitchFamily="34" charset="0"/>
                <a:ea typeface="ＭＳ Ｐゴシック" pitchFamily="34" charset="-128"/>
                <a:cs typeface="+mn-cs"/>
              </a:rPr>
              <a:t>Arial</a:t>
            </a:r>
            <a:endParaRPr lang="en-US" altLang="zh-CN" sz="1600" kern="1200" dirty="0">
              <a:solidFill>
                <a:srgbClr val="FFFFFF"/>
              </a:solidFill>
              <a:latin typeface="FrutigerNext LT Regular" pitchFamily="34" charset="0"/>
              <a:ea typeface="ＭＳ Ｐゴシック" pitchFamily="34" charset="-128"/>
              <a:cs typeface="+mn-cs"/>
            </a:endParaRPr>
          </a:p>
        </p:txBody>
      </p:sp>
      <p:sp>
        <p:nvSpPr>
          <p:cNvPr id="9" name="Text Box 81"/>
          <p:cNvSpPr txBox="1">
            <a:spLocks noChangeArrowheads="1"/>
          </p:cNvSpPr>
          <p:nvPr userDrawn="1"/>
        </p:nvSpPr>
        <p:spPr bwMode="auto">
          <a:xfrm>
            <a:off x="12475405" y="397"/>
            <a:ext cx="3240360" cy="694662"/>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algn="l" defTabSz="784225" rtl="0" eaLnBrk="0" latinLnBrk="0" hangingPunct="0">
              <a:lnSpc>
                <a:spcPct val="125000"/>
              </a:lnSpc>
              <a:defRPr/>
            </a:pPr>
            <a:r>
              <a:rPr lang="en-US" altLang="zh-CN" sz="1600" kern="1200" dirty="0" smtClean="0">
                <a:solidFill>
                  <a:srgbClr val="FFFFFF"/>
                </a:solidFill>
                <a:latin typeface="FrutigerNext LT Regular" pitchFamily="34" charset="0"/>
                <a:ea typeface="ＭＳ Ｐゴシック" pitchFamily="34" charset="-128"/>
                <a:cs typeface="+mn-cs"/>
              </a:rPr>
              <a:t>Top right corner for field-mark, customer or partner logotypes.</a:t>
            </a:r>
            <a:endParaRPr lang="en-US" altLang="zh-CN" sz="1600" kern="1200" dirty="0">
              <a:solidFill>
                <a:srgbClr val="FFFFFF"/>
              </a:solidFill>
              <a:latin typeface="FrutigerNext LT Regular" pitchFamily="34" charset="0"/>
              <a:ea typeface="ＭＳ Ｐゴシック" pitchFamily="34" charset="-128"/>
              <a:cs typeface="+mn-cs"/>
            </a:endParaRPr>
          </a:p>
        </p:txBody>
      </p:sp>
      <p:sp>
        <p:nvSpPr>
          <p:cNvPr id="25" name="Text Box 81"/>
          <p:cNvSpPr txBox="1">
            <a:spLocks noChangeArrowheads="1"/>
          </p:cNvSpPr>
          <p:nvPr userDrawn="1"/>
        </p:nvSpPr>
        <p:spPr bwMode="auto">
          <a:xfrm>
            <a:off x="12519163" y="909514"/>
            <a:ext cx="3675904" cy="2295100"/>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The ten standard colors below are allowed.</a:t>
            </a:r>
          </a:p>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The colors should be used to be consistent with the structure and understanding of the content along the whole presentation.</a:t>
            </a:r>
          </a:p>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Do not use more and different colors in single slide.</a:t>
            </a:r>
          </a:p>
          <a:p>
            <a:pPr marL="0" algn="l" defTabSz="784225" rtl="0" eaLnBrk="0" latinLnBrk="0" hangingPunct="0">
              <a:lnSpc>
                <a:spcPct val="100000"/>
              </a:lnSpc>
              <a:defRPr/>
            </a:pPr>
            <a:r>
              <a:rPr lang="en-US" altLang="zh-CN" sz="1600" kern="1200" dirty="0" smtClean="0">
                <a:solidFill>
                  <a:srgbClr val="FFFFFF"/>
                </a:solidFill>
                <a:latin typeface="FrutigerNext LT Regular" pitchFamily="34" charset="0"/>
                <a:ea typeface="ＭＳ Ｐゴシック" pitchFamily="34" charset="-128"/>
                <a:cs typeface="+mn-cs"/>
              </a:rPr>
              <a:t> </a:t>
            </a:r>
            <a:endParaRPr lang="en-US" altLang="zh-CN" sz="1600" kern="1200" dirty="0">
              <a:solidFill>
                <a:srgbClr val="FFFFFF"/>
              </a:solidFill>
              <a:latin typeface="FrutigerNext LT Regular" pitchFamily="34" charset="0"/>
              <a:ea typeface="ＭＳ Ｐゴシック" pitchFamily="34" charset="-128"/>
              <a:cs typeface="+mn-cs"/>
            </a:endParaRPr>
          </a:p>
        </p:txBody>
      </p:sp>
      <p:grpSp>
        <p:nvGrpSpPr>
          <p:cNvPr id="26" name="组合 25"/>
          <p:cNvGrpSpPr/>
          <p:nvPr userDrawn="1"/>
        </p:nvGrpSpPr>
        <p:grpSpPr>
          <a:xfrm>
            <a:off x="12666683" y="3285778"/>
            <a:ext cx="1149916" cy="2874780"/>
            <a:chOff x="7770786" y="8619830"/>
            <a:chExt cx="928124" cy="2320305"/>
          </a:xfrm>
        </p:grpSpPr>
        <p:sp>
          <p:nvSpPr>
            <p:cNvPr id="27" name="矩形 26"/>
            <p:cNvSpPr/>
            <p:nvPr userDrawn="1"/>
          </p:nvSpPr>
          <p:spPr>
            <a:xfrm>
              <a:off x="7770786" y="8619830"/>
              <a:ext cx="464062" cy="464061"/>
            </a:xfrm>
            <a:prstGeom prst="rect">
              <a:avLst/>
            </a:prstGeom>
            <a:solidFill>
              <a:srgbClr val="F66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28" name="矩形 27"/>
            <p:cNvSpPr/>
            <p:nvPr userDrawn="1"/>
          </p:nvSpPr>
          <p:spPr>
            <a:xfrm>
              <a:off x="8234848" y="8619830"/>
              <a:ext cx="464062" cy="464061"/>
            </a:xfrm>
            <a:prstGeom prst="rect">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29" name="矩形 28"/>
            <p:cNvSpPr/>
            <p:nvPr userDrawn="1"/>
          </p:nvSpPr>
          <p:spPr>
            <a:xfrm>
              <a:off x="7770786" y="9083891"/>
              <a:ext cx="464062" cy="464061"/>
            </a:xfrm>
            <a:prstGeom prst="rect">
              <a:avLst/>
            </a:prstGeom>
            <a:solidFill>
              <a:srgbClr val="F7A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0" name="矩形 29"/>
            <p:cNvSpPr/>
            <p:nvPr userDrawn="1"/>
          </p:nvSpPr>
          <p:spPr>
            <a:xfrm>
              <a:off x="8234848" y="9083891"/>
              <a:ext cx="464062" cy="464061"/>
            </a:xfrm>
            <a:prstGeom prst="rect">
              <a:avLst/>
            </a:prstGeom>
            <a:solidFill>
              <a:srgbClr val="59C8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1" name="矩形 30"/>
            <p:cNvSpPr/>
            <p:nvPr userDrawn="1"/>
          </p:nvSpPr>
          <p:spPr>
            <a:xfrm>
              <a:off x="7770786" y="9547952"/>
              <a:ext cx="464062" cy="464061"/>
            </a:xfrm>
            <a:prstGeom prst="rect">
              <a:avLst/>
            </a:prstGeom>
            <a:solidFill>
              <a:srgbClr val="FFD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2" name="矩形 31"/>
            <p:cNvSpPr/>
            <p:nvPr userDrawn="1"/>
          </p:nvSpPr>
          <p:spPr>
            <a:xfrm>
              <a:off x="8234848" y="9547952"/>
              <a:ext cx="464062" cy="464061"/>
            </a:xfrm>
            <a:prstGeom prst="rect">
              <a:avLst/>
            </a:prstGeom>
            <a:solidFill>
              <a:srgbClr val="84D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3" name="矩形 32"/>
            <p:cNvSpPr/>
            <p:nvPr userDrawn="1"/>
          </p:nvSpPr>
          <p:spPr>
            <a:xfrm>
              <a:off x="7770786" y="10012013"/>
              <a:ext cx="464062" cy="464061"/>
            </a:xfrm>
            <a:prstGeom prst="rect">
              <a:avLst/>
            </a:prstGeom>
            <a:solidFill>
              <a:srgbClr val="FF0000"/>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dirty="0">
                <a:solidFill>
                  <a:schemeClr val="tx1"/>
                </a:solidFill>
              </a:endParaRPr>
            </a:p>
          </p:txBody>
        </p:sp>
        <p:sp>
          <p:nvSpPr>
            <p:cNvPr id="34" name="矩形 33"/>
            <p:cNvSpPr/>
            <p:nvPr userDrawn="1"/>
          </p:nvSpPr>
          <p:spPr>
            <a:xfrm>
              <a:off x="8234848" y="10012013"/>
              <a:ext cx="464062" cy="464061"/>
            </a:xfrm>
            <a:prstGeom prst="rect">
              <a:avLst/>
            </a:prstGeom>
            <a:solidFill>
              <a:schemeClr val="tx1"/>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a:solidFill>
                  <a:schemeClr val="tx1"/>
                </a:solidFill>
              </a:endParaRPr>
            </a:p>
          </p:txBody>
        </p:sp>
        <p:sp>
          <p:nvSpPr>
            <p:cNvPr id="35" name="矩形 34"/>
            <p:cNvSpPr/>
            <p:nvPr userDrawn="1"/>
          </p:nvSpPr>
          <p:spPr>
            <a:xfrm>
              <a:off x="7770786" y="10476074"/>
              <a:ext cx="464062" cy="464061"/>
            </a:xfrm>
            <a:prstGeom prst="rect">
              <a:avLst/>
            </a:prstGeom>
            <a:solidFill>
              <a:srgbClr val="CCCCCC"/>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a:solidFill>
                  <a:schemeClr val="tx1"/>
                </a:solidFill>
              </a:endParaRPr>
            </a:p>
          </p:txBody>
        </p:sp>
        <p:sp>
          <p:nvSpPr>
            <p:cNvPr id="36" name="矩形 35"/>
            <p:cNvSpPr/>
            <p:nvPr userDrawn="1"/>
          </p:nvSpPr>
          <p:spPr>
            <a:xfrm>
              <a:off x="8234848" y="10476074"/>
              <a:ext cx="464062" cy="4640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606078438"/>
      </p:ext>
    </p:extLst>
  </p:cSld>
  <p:clrMap bg1="lt1" tx1="dk1" bg2="lt2" tx2="dk2" accent1="accent1" accent2="accent2" accent3="accent3" accent4="accent4" accent5="accent5" accent6="accent6" hlink="hlink" folHlink="folHlink"/>
  <p:sldLayoutIdLst>
    <p:sldLayoutId id="2147483673" r:id="rId1"/>
  </p:sldLayoutIdLst>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4000" b="0" dirty="0">
          <a:solidFill>
            <a:schemeClr val="tx1">
              <a:lumMod val="95000"/>
              <a:lumOff val="5000"/>
            </a:schemeClr>
          </a:solidFill>
          <a:latin typeface="+mj-lt"/>
          <a:ea typeface="Arial Unicode MS" panose="020B0604020202020204" pitchFamily="34" charset="-122"/>
          <a:cs typeface="Arial" panose="020B0604020202020204" pitchFamily="34" charset="0"/>
        </a:defRPr>
      </a:lvl1pPr>
      <a:lvl2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5pPr>
      <a:lvl6pPr marL="457291"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6pPr>
      <a:lvl7pPr marL="914583"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7pPr>
      <a:lvl8pPr marL="1371874"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8pPr>
      <a:lvl9pPr marL="1829166"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9pPr>
    </p:titleStyle>
    <p:bodyStyle>
      <a:lvl1pPr marL="342969" marR="0" indent="-342969" algn="l" defTabSz="914400" rtl="0" eaLnBrk="1" fontAlgn="base" latinLnBrk="0" hangingPunct="1">
        <a:lnSpc>
          <a:spcPct val="100000"/>
        </a:lnSpc>
        <a:spcBef>
          <a:spcPct val="20000"/>
        </a:spcBef>
        <a:spcAft>
          <a:spcPct val="0"/>
        </a:spcAft>
        <a:buClr>
          <a:srgbClr val="990000"/>
        </a:buClr>
        <a:buSzTx/>
        <a:buFontTx/>
        <a:buNone/>
        <a:tabLst/>
        <a:defRPr sz="2400" b="0">
          <a:solidFill>
            <a:schemeClr val="tx1">
              <a:lumMod val="95000"/>
              <a:lumOff val="5000"/>
            </a:schemeClr>
          </a:solidFill>
          <a:latin typeface="+mj-lt"/>
          <a:ea typeface="+mj-ea"/>
          <a:cs typeface="Arial" panose="020B0604020202020204" pitchFamily="34" charset="0"/>
        </a:defRPr>
      </a:lvl1pPr>
      <a:lvl2pPr marL="743099" indent="-285807" algn="l" rtl="0" eaLnBrk="1" fontAlgn="base" hangingPunct="1">
        <a:spcBef>
          <a:spcPct val="20000"/>
        </a:spcBef>
        <a:spcAft>
          <a:spcPct val="0"/>
        </a:spcAft>
        <a:buFont typeface="Arial" pitchFamily="34" charset="0"/>
        <a:buChar char="›"/>
        <a:defRPr sz="2000">
          <a:solidFill>
            <a:schemeClr val="tx1"/>
          </a:solidFill>
          <a:latin typeface="+mn-lt"/>
          <a:ea typeface="+mn-ea"/>
          <a:cs typeface="+mn-cs"/>
        </a:defRPr>
      </a:lvl2pPr>
      <a:lvl3pPr marL="1143229" indent="-228646"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520" indent="-228646" algn="l" rtl="0" eaLnBrk="1" fontAlgn="base" hangingPunct="1">
        <a:spcBef>
          <a:spcPct val="20000"/>
        </a:spcBef>
        <a:spcAft>
          <a:spcPct val="0"/>
        </a:spcAft>
        <a:buChar char="–"/>
        <a:defRPr sz="1600">
          <a:solidFill>
            <a:schemeClr val="tx1"/>
          </a:solidFill>
          <a:latin typeface="+mn-lt"/>
          <a:ea typeface="+mn-ea"/>
          <a:cs typeface="+mn-cs"/>
        </a:defRPr>
      </a:lvl4pPr>
      <a:lvl5pPr marL="2057811" indent="-228646"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5103"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2394"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686"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977"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sp>
        <p:nvSpPr>
          <p:cNvPr id="2" name="标题占位符 1"/>
          <p:cNvSpPr>
            <a:spLocks noGrp="1"/>
          </p:cNvSpPr>
          <p:nvPr>
            <p:ph type="title"/>
          </p:nvPr>
        </p:nvSpPr>
        <p:spPr>
          <a:xfrm>
            <a:off x="609759" y="275231"/>
            <a:ext cx="10975658" cy="1143264"/>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572"/>
            <a:ext cx="10975658" cy="4526481"/>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759" y="6357824"/>
            <a:ext cx="2845541" cy="366267"/>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pPr/>
              <a:t>2018/8/13</a:t>
            </a:fld>
            <a:endParaRPr lang="zh-CN" altLang="en-US"/>
          </a:p>
        </p:txBody>
      </p:sp>
      <p:sp>
        <p:nvSpPr>
          <p:cNvPr id="5" name="页脚占位符 4"/>
          <p:cNvSpPr>
            <a:spLocks noGrp="1"/>
          </p:cNvSpPr>
          <p:nvPr>
            <p:ph type="ftr" sz="quarter" idx="3"/>
          </p:nvPr>
        </p:nvSpPr>
        <p:spPr>
          <a:xfrm>
            <a:off x="4166685" y="6357824"/>
            <a:ext cx="3861805" cy="366267"/>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p>
        </p:txBody>
      </p:sp>
      <p:sp>
        <p:nvSpPr>
          <p:cNvPr id="6" name="灯片编号占位符 5"/>
          <p:cNvSpPr>
            <a:spLocks noGrp="1"/>
          </p:cNvSpPr>
          <p:nvPr>
            <p:ph type="sldNum" sz="quarter" idx="4"/>
          </p:nvPr>
        </p:nvSpPr>
        <p:spPr>
          <a:xfrm>
            <a:off x="8739876" y="6357824"/>
            <a:ext cx="2845541" cy="366267"/>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pPr/>
              <a:t>‹#›</a:t>
            </a:fld>
            <a:endParaRPr lang="zh-CN" altLang="en-US"/>
          </a:p>
        </p:txBody>
      </p:sp>
      <p:sp>
        <p:nvSpPr>
          <p:cNvPr id="8" name="Rectangle 86"/>
          <p:cNvSpPr>
            <a:spLocks noChangeArrowheads="1"/>
          </p:cNvSpPr>
          <p:nvPr userDrawn="1"/>
        </p:nvSpPr>
        <p:spPr bwMode="auto">
          <a:xfrm>
            <a:off x="11842256" y="6350438"/>
            <a:ext cx="328279" cy="426162"/>
          </a:xfrm>
          <a:prstGeom prst="rect">
            <a:avLst/>
          </a:prstGeom>
          <a:noFill/>
          <a:ln w="9525">
            <a:noFill/>
            <a:miter lim="800000"/>
            <a:headEnd/>
            <a:tailEnd/>
          </a:ln>
          <a:effectLst/>
        </p:spPr>
        <p:txBody>
          <a:bodyPr lIns="0" tIns="0" rIns="0" bIns="0"/>
          <a:lstStyle/>
          <a:p>
            <a:pPr defTabSz="988112" eaLnBrk="0" hangingPunct="0">
              <a:lnSpc>
                <a:spcPct val="85000"/>
              </a:lnSpc>
              <a:buClrTx/>
              <a:buFontTx/>
              <a:buNone/>
            </a:pPr>
            <a:endParaRPr lang="de-DE" sz="1300" b="0" dirty="0">
              <a:solidFill>
                <a:schemeClr val="tx1"/>
              </a:solidFill>
              <a:latin typeface="FrutigerNext LT Light" pitchFamily="34" charset="0"/>
              <a:ea typeface="MS PGothic" pitchFamily="34" charset="-128"/>
            </a:endParaRPr>
          </a:p>
          <a:p>
            <a:pPr defTabSz="988112" eaLnBrk="0" hangingPunct="0">
              <a:lnSpc>
                <a:spcPct val="85000"/>
              </a:lnSpc>
              <a:buClrTx/>
              <a:buFontTx/>
              <a:buNone/>
            </a:pPr>
            <a:fld id="{E68EC476-442B-4BB7-9603-F1440C241F3D}" type="slidenum">
              <a:rPr lang="de-DE" sz="900" b="0" smtClean="0">
                <a:solidFill>
                  <a:schemeClr val="bg1">
                    <a:lumMod val="50000"/>
                  </a:schemeClr>
                </a:solidFill>
                <a:latin typeface="Arial" panose="020B0604020202020204" pitchFamily="34" charset="0"/>
                <a:ea typeface="MS PGothic" pitchFamily="34" charset="-128"/>
                <a:cs typeface="Arial" panose="020B0604020202020204" pitchFamily="34" charset="0"/>
              </a:rPr>
              <a:pPr defTabSz="988112" eaLnBrk="0" hangingPunct="0">
                <a:lnSpc>
                  <a:spcPct val="85000"/>
                </a:lnSpc>
                <a:buClrTx/>
                <a:buFontTx/>
                <a:buNone/>
              </a:pPr>
              <a:t>‹#›</a:t>
            </a:fld>
            <a:endParaRPr lang="en-GB" sz="900" b="0" dirty="0">
              <a:solidFill>
                <a:schemeClr val="bg1">
                  <a:lumMod val="50000"/>
                </a:schemeClr>
              </a:solidFill>
              <a:latin typeface="Arial" panose="020B0604020202020204" pitchFamily="34" charset="0"/>
              <a:ea typeface="MS PGothic" pitchFamily="34" charset="-128"/>
              <a:cs typeface="Arial" panose="020B0604020202020204" pitchFamily="34" charset="0"/>
            </a:endParaRPr>
          </a:p>
        </p:txBody>
      </p:sp>
      <p:sp>
        <p:nvSpPr>
          <p:cNvPr id="11" name="Text Box 81"/>
          <p:cNvSpPr txBox="1">
            <a:spLocks noChangeArrowheads="1"/>
          </p:cNvSpPr>
          <p:nvPr userDrawn="1"/>
        </p:nvSpPr>
        <p:spPr bwMode="auto">
          <a:xfrm>
            <a:off x="-2903413" y="397"/>
            <a:ext cx="2579439" cy="1591254"/>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defTabSz="784225" eaLnBrk="0" hangingPunct="0">
              <a:lnSpc>
                <a:spcPct val="125000"/>
              </a:lnSpc>
              <a:defRPr/>
            </a:pPr>
            <a:r>
              <a:rPr lang="en-US" sz="1600" noProof="1">
                <a:solidFill>
                  <a:srgbClr val="FFFFFF"/>
                </a:solidFill>
                <a:latin typeface="FrutigerNext LT Regular" pitchFamily="34" charset="0"/>
                <a:ea typeface="ＭＳ Ｐゴシック" pitchFamily="34" charset="-128"/>
              </a:rPr>
              <a:t>Slide </a:t>
            </a:r>
            <a:r>
              <a:rPr lang="en-US" sz="1600" noProof="1" smtClean="0">
                <a:solidFill>
                  <a:srgbClr val="FFFFFF"/>
                </a:solidFill>
                <a:latin typeface="FrutigerNext LT Regular" pitchFamily="34" charset="0"/>
                <a:ea typeface="ＭＳ Ｐゴシック" pitchFamily="34" charset="-128"/>
              </a:rPr>
              <a:t>title</a:t>
            </a:r>
            <a:r>
              <a:rPr lang="en-US" altLang="zh-CN" sz="1600" dirty="0" smtClean="0">
                <a:solidFill>
                  <a:srgbClr val="FFFFFF"/>
                </a:solidFill>
                <a:latin typeface="FrutigerNext LT Regular" pitchFamily="34" charset="0"/>
                <a:ea typeface="华文细黑" pitchFamily="2" charset="-122"/>
              </a:rPr>
              <a:t>: 36-40pt </a:t>
            </a:r>
            <a:endParaRPr lang="en-US" altLang="zh-CN" sz="1600" dirty="0">
              <a:solidFill>
                <a:srgbClr val="FFFFFF"/>
              </a:solidFill>
              <a:latin typeface="FrutigerNext LT Regular" pitchFamily="34" charset="0"/>
              <a:ea typeface="华文细黑" pitchFamily="2" charset="-122"/>
            </a:endParaRPr>
          </a:p>
          <a:p>
            <a:pPr algn="r" defTabSz="784225" eaLnBrk="0" hangingPunct="0">
              <a:lnSpc>
                <a:spcPct val="125000"/>
              </a:lnSpc>
              <a:defRPr/>
            </a:pPr>
            <a:r>
              <a:rPr lang="en-US" sz="1600" noProof="1">
                <a:solidFill>
                  <a:srgbClr val="FFFFFF"/>
                </a:solidFill>
                <a:latin typeface="FrutigerNext LT Regular" pitchFamily="34" charset="0"/>
                <a:ea typeface="ＭＳ Ｐゴシック" pitchFamily="34" charset="-128"/>
              </a:rPr>
              <a:t>Slide </a:t>
            </a:r>
            <a:r>
              <a:rPr lang="en-US" sz="1600" noProof="1" smtClean="0">
                <a:solidFill>
                  <a:srgbClr val="FFFFFF"/>
                </a:solidFill>
                <a:latin typeface="FrutigerNext LT Regular" pitchFamily="34" charset="0"/>
                <a:ea typeface="ＭＳ Ｐゴシック" pitchFamily="34" charset="-128"/>
              </a:rPr>
              <a:t>subtitle</a:t>
            </a:r>
            <a:r>
              <a:rPr lang="en-US" altLang="zh-CN" sz="1600" dirty="0" smtClean="0">
                <a:solidFill>
                  <a:srgbClr val="FFFFFF"/>
                </a:solidFill>
                <a:latin typeface="FrutigerNext LT Regular" pitchFamily="34" charset="0"/>
                <a:ea typeface="华文细黑" pitchFamily="2" charset="-122"/>
              </a:rPr>
              <a:t>: 24pt</a:t>
            </a:r>
            <a:endParaRPr lang="en-US" altLang="zh-CN" sz="1600" dirty="0">
              <a:solidFill>
                <a:srgbClr val="FFFFFF"/>
              </a:solidFill>
              <a:latin typeface="FrutigerNext LT Regular" pitchFamily="34" charset="0"/>
              <a:ea typeface="华文细黑" pitchFamily="2" charset="-122"/>
            </a:endParaRPr>
          </a:p>
          <a:p>
            <a:pPr algn="r" defTabSz="784225" eaLnBrk="0" hangingPunct="0">
              <a:lnSpc>
                <a:spcPct val="125000"/>
              </a:lnSpc>
              <a:defRPr/>
            </a:pPr>
            <a:r>
              <a:rPr lang="en-US" altLang="zh-CN" sz="1600" kern="1200" dirty="0" smtClean="0">
                <a:solidFill>
                  <a:srgbClr val="FFFFFF"/>
                </a:solidFill>
                <a:latin typeface="FrutigerNext LT Regular" pitchFamily="34" charset="0"/>
                <a:ea typeface="ＭＳ Ｐゴシック" pitchFamily="34" charset="-128"/>
                <a:cs typeface="+mn-cs"/>
              </a:rPr>
              <a:t>Copy text: 20-32pt</a:t>
            </a:r>
          </a:p>
          <a:p>
            <a:pPr marL="0" marR="0" indent="0" algn="r" defTabSz="784225" rtl="0" eaLnBrk="0" fontAlgn="auto" latinLnBrk="0" hangingPunct="0">
              <a:lnSpc>
                <a:spcPct val="125000"/>
              </a:lnSpc>
              <a:spcBef>
                <a:spcPts val="0"/>
              </a:spcBef>
              <a:spcAft>
                <a:spcPts val="0"/>
              </a:spcAft>
              <a:buClrTx/>
              <a:buSzTx/>
              <a:buFontTx/>
              <a:buNone/>
              <a:tabLst/>
              <a:defRPr/>
            </a:pPr>
            <a:r>
              <a:rPr lang="en-US" altLang="zh-CN" sz="1600" dirty="0" smtClean="0">
                <a:solidFill>
                  <a:srgbClr val="FFFFFF"/>
                </a:solidFill>
                <a:latin typeface="FrutigerNext LT Regular" pitchFamily="34" charset="0"/>
                <a:ea typeface="华文细黑" pitchFamily="2" charset="-122"/>
              </a:rPr>
              <a:t>Color: black</a:t>
            </a:r>
          </a:p>
          <a:p>
            <a:pPr algn="r" defTabSz="784225" eaLnBrk="0" hangingPunct="0">
              <a:lnSpc>
                <a:spcPct val="125000"/>
              </a:lnSpc>
              <a:defRPr/>
            </a:pPr>
            <a:r>
              <a:rPr lang="zh-CN" altLang="en-US" sz="1600" dirty="0" smtClean="0">
                <a:solidFill>
                  <a:srgbClr val="FFFFFF"/>
                </a:solidFill>
                <a:latin typeface="FrutigerNext LT Regular" pitchFamily="34" charset="0"/>
                <a:ea typeface="ＭＳ Ｐゴシック" pitchFamily="34" charset="-128"/>
              </a:rPr>
              <a:t> </a:t>
            </a:r>
            <a:r>
              <a:rPr lang="en-US" altLang="zh-CN" sz="1600" dirty="0" smtClean="0">
                <a:solidFill>
                  <a:srgbClr val="FFFFFF"/>
                </a:solidFill>
                <a:latin typeface="FrutigerNext LT Regular" pitchFamily="34" charset="0"/>
                <a:ea typeface="ＭＳ Ｐゴシック" pitchFamily="34" charset="-128"/>
              </a:rPr>
              <a:t>Corporate Font</a:t>
            </a:r>
            <a:r>
              <a:rPr lang="en-US" altLang="zh-CN" sz="1600" dirty="0" smtClean="0">
                <a:solidFill>
                  <a:srgbClr val="FFFFFF"/>
                </a:solidFill>
                <a:latin typeface="FrutigerNext LT Regular" pitchFamily="34" charset="0"/>
                <a:ea typeface="华文细黑" pitchFamily="2" charset="-122"/>
              </a:rPr>
              <a:t>:</a:t>
            </a:r>
            <a:r>
              <a:rPr lang="en-US" altLang="zh-CN" sz="1600" baseline="0" dirty="0" smtClean="0">
                <a:solidFill>
                  <a:srgbClr val="FFFFFF"/>
                </a:solidFill>
                <a:latin typeface="FrutigerNext LT Regular" pitchFamily="34" charset="0"/>
                <a:ea typeface="华文细黑" pitchFamily="2" charset="-122"/>
              </a:rPr>
              <a:t> </a:t>
            </a:r>
            <a:r>
              <a:rPr lang="en-US" altLang="zh-CN" sz="1600" kern="1200" dirty="0" smtClean="0">
                <a:solidFill>
                  <a:srgbClr val="FFFFFF"/>
                </a:solidFill>
                <a:latin typeface="FrutigerNext LT Regular" pitchFamily="34" charset="0"/>
                <a:ea typeface="ＭＳ Ｐゴシック" pitchFamily="34" charset="-128"/>
                <a:cs typeface="+mn-cs"/>
              </a:rPr>
              <a:t>Arial</a:t>
            </a:r>
            <a:endParaRPr lang="en-US" altLang="zh-CN" sz="1600" kern="1200" dirty="0">
              <a:solidFill>
                <a:srgbClr val="FFFFFF"/>
              </a:solidFill>
              <a:latin typeface="FrutigerNext LT Regular" pitchFamily="34" charset="0"/>
              <a:ea typeface="ＭＳ Ｐゴシック" pitchFamily="34" charset="-128"/>
              <a:cs typeface="+mn-cs"/>
            </a:endParaRPr>
          </a:p>
        </p:txBody>
      </p:sp>
      <p:sp>
        <p:nvSpPr>
          <p:cNvPr id="12" name="Text Box 81"/>
          <p:cNvSpPr txBox="1">
            <a:spLocks noChangeArrowheads="1"/>
          </p:cNvSpPr>
          <p:nvPr userDrawn="1"/>
        </p:nvSpPr>
        <p:spPr bwMode="auto">
          <a:xfrm>
            <a:off x="12475405" y="397"/>
            <a:ext cx="3240360" cy="694662"/>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algn="l" defTabSz="784225" rtl="0" eaLnBrk="0" latinLnBrk="0" hangingPunct="0">
              <a:lnSpc>
                <a:spcPct val="125000"/>
              </a:lnSpc>
              <a:defRPr/>
            </a:pPr>
            <a:r>
              <a:rPr lang="en-US" altLang="zh-CN" sz="1600" kern="1200" dirty="0" smtClean="0">
                <a:solidFill>
                  <a:srgbClr val="FFFFFF"/>
                </a:solidFill>
                <a:latin typeface="FrutigerNext LT Regular" pitchFamily="34" charset="0"/>
                <a:ea typeface="ＭＳ Ｐゴシック" pitchFamily="34" charset="-128"/>
                <a:cs typeface="+mn-cs"/>
              </a:rPr>
              <a:t>Top right corner for field-mark, customer or partner logotypes.</a:t>
            </a:r>
            <a:endParaRPr lang="en-US" altLang="zh-CN" sz="1600" kern="1200" dirty="0">
              <a:solidFill>
                <a:srgbClr val="FFFFFF"/>
              </a:solidFill>
              <a:latin typeface="FrutigerNext LT Regular" pitchFamily="34" charset="0"/>
              <a:ea typeface="ＭＳ Ｐゴシック" pitchFamily="34" charset="-128"/>
              <a:cs typeface="+mn-cs"/>
            </a:endParaRPr>
          </a:p>
        </p:txBody>
      </p:sp>
      <p:sp>
        <p:nvSpPr>
          <p:cNvPr id="28" name="Text Box 81"/>
          <p:cNvSpPr txBox="1">
            <a:spLocks noChangeArrowheads="1"/>
          </p:cNvSpPr>
          <p:nvPr userDrawn="1"/>
        </p:nvSpPr>
        <p:spPr bwMode="auto">
          <a:xfrm>
            <a:off x="12519163" y="909514"/>
            <a:ext cx="3675904" cy="2295100"/>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The ten standard colors below are allowed.</a:t>
            </a:r>
          </a:p>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The colors should be used to be consistent with the structure and understanding of the content along the whole presentation.</a:t>
            </a:r>
          </a:p>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Do not use more and different colors in single slide.</a:t>
            </a:r>
          </a:p>
          <a:p>
            <a:pPr marL="0" algn="l" defTabSz="784225" rtl="0" eaLnBrk="0" latinLnBrk="0" hangingPunct="0">
              <a:lnSpc>
                <a:spcPct val="100000"/>
              </a:lnSpc>
              <a:defRPr/>
            </a:pPr>
            <a:r>
              <a:rPr lang="en-US" altLang="zh-CN" sz="1600" kern="1200" dirty="0" smtClean="0">
                <a:solidFill>
                  <a:srgbClr val="FFFFFF"/>
                </a:solidFill>
                <a:latin typeface="FrutigerNext LT Regular" pitchFamily="34" charset="0"/>
                <a:ea typeface="ＭＳ Ｐゴシック" pitchFamily="34" charset="-128"/>
                <a:cs typeface="+mn-cs"/>
              </a:rPr>
              <a:t> </a:t>
            </a:r>
            <a:endParaRPr lang="en-US" altLang="zh-CN" sz="1600" kern="1200" dirty="0">
              <a:solidFill>
                <a:srgbClr val="FFFFFF"/>
              </a:solidFill>
              <a:latin typeface="FrutigerNext LT Regular" pitchFamily="34" charset="0"/>
              <a:ea typeface="ＭＳ Ｐゴシック" pitchFamily="34" charset="-128"/>
              <a:cs typeface="+mn-cs"/>
            </a:endParaRPr>
          </a:p>
        </p:txBody>
      </p:sp>
      <p:grpSp>
        <p:nvGrpSpPr>
          <p:cNvPr id="29" name="组合 28"/>
          <p:cNvGrpSpPr/>
          <p:nvPr userDrawn="1"/>
        </p:nvGrpSpPr>
        <p:grpSpPr>
          <a:xfrm>
            <a:off x="12666683" y="3285778"/>
            <a:ext cx="1149916" cy="2874780"/>
            <a:chOff x="7770786" y="8619830"/>
            <a:chExt cx="928124" cy="2320305"/>
          </a:xfrm>
        </p:grpSpPr>
        <p:sp>
          <p:nvSpPr>
            <p:cNvPr id="30" name="矩形 29"/>
            <p:cNvSpPr/>
            <p:nvPr userDrawn="1"/>
          </p:nvSpPr>
          <p:spPr>
            <a:xfrm>
              <a:off x="7770786" y="8619830"/>
              <a:ext cx="464062" cy="464061"/>
            </a:xfrm>
            <a:prstGeom prst="rect">
              <a:avLst/>
            </a:prstGeom>
            <a:solidFill>
              <a:srgbClr val="F66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1" name="矩形 30"/>
            <p:cNvSpPr/>
            <p:nvPr userDrawn="1"/>
          </p:nvSpPr>
          <p:spPr>
            <a:xfrm>
              <a:off x="8234848" y="8619830"/>
              <a:ext cx="464062" cy="464061"/>
            </a:xfrm>
            <a:prstGeom prst="rect">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2" name="矩形 31"/>
            <p:cNvSpPr/>
            <p:nvPr userDrawn="1"/>
          </p:nvSpPr>
          <p:spPr>
            <a:xfrm>
              <a:off x="7770786" y="9083891"/>
              <a:ext cx="464062" cy="464061"/>
            </a:xfrm>
            <a:prstGeom prst="rect">
              <a:avLst/>
            </a:prstGeom>
            <a:solidFill>
              <a:srgbClr val="F7A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3" name="矩形 32"/>
            <p:cNvSpPr/>
            <p:nvPr userDrawn="1"/>
          </p:nvSpPr>
          <p:spPr>
            <a:xfrm>
              <a:off x="8234848" y="9083891"/>
              <a:ext cx="464062" cy="464061"/>
            </a:xfrm>
            <a:prstGeom prst="rect">
              <a:avLst/>
            </a:prstGeom>
            <a:solidFill>
              <a:srgbClr val="59C8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4" name="矩形 33"/>
            <p:cNvSpPr/>
            <p:nvPr userDrawn="1"/>
          </p:nvSpPr>
          <p:spPr>
            <a:xfrm>
              <a:off x="7770786" y="9547952"/>
              <a:ext cx="464062" cy="464061"/>
            </a:xfrm>
            <a:prstGeom prst="rect">
              <a:avLst/>
            </a:prstGeom>
            <a:solidFill>
              <a:srgbClr val="FFD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5" name="矩形 34"/>
            <p:cNvSpPr/>
            <p:nvPr userDrawn="1"/>
          </p:nvSpPr>
          <p:spPr>
            <a:xfrm>
              <a:off x="8234848" y="9547952"/>
              <a:ext cx="464062" cy="464061"/>
            </a:xfrm>
            <a:prstGeom prst="rect">
              <a:avLst/>
            </a:prstGeom>
            <a:solidFill>
              <a:srgbClr val="84D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6" name="矩形 35"/>
            <p:cNvSpPr/>
            <p:nvPr userDrawn="1"/>
          </p:nvSpPr>
          <p:spPr>
            <a:xfrm>
              <a:off x="7770786" y="10012013"/>
              <a:ext cx="464062" cy="464061"/>
            </a:xfrm>
            <a:prstGeom prst="rect">
              <a:avLst/>
            </a:prstGeom>
            <a:solidFill>
              <a:srgbClr val="FF0000"/>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dirty="0">
                <a:solidFill>
                  <a:schemeClr val="tx1"/>
                </a:solidFill>
              </a:endParaRPr>
            </a:p>
          </p:txBody>
        </p:sp>
        <p:sp>
          <p:nvSpPr>
            <p:cNvPr id="37" name="矩形 36"/>
            <p:cNvSpPr/>
            <p:nvPr userDrawn="1"/>
          </p:nvSpPr>
          <p:spPr>
            <a:xfrm>
              <a:off x="8234848" y="10012013"/>
              <a:ext cx="464062" cy="464061"/>
            </a:xfrm>
            <a:prstGeom prst="rect">
              <a:avLst/>
            </a:prstGeom>
            <a:solidFill>
              <a:schemeClr val="tx1"/>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a:solidFill>
                  <a:schemeClr val="tx1"/>
                </a:solidFill>
              </a:endParaRPr>
            </a:p>
          </p:txBody>
        </p:sp>
        <p:sp>
          <p:nvSpPr>
            <p:cNvPr id="38" name="矩形 37"/>
            <p:cNvSpPr/>
            <p:nvPr userDrawn="1"/>
          </p:nvSpPr>
          <p:spPr>
            <a:xfrm>
              <a:off x="7770786" y="10476074"/>
              <a:ext cx="464062" cy="464061"/>
            </a:xfrm>
            <a:prstGeom prst="rect">
              <a:avLst/>
            </a:prstGeom>
            <a:solidFill>
              <a:srgbClr val="CCCCCC"/>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a:solidFill>
                  <a:schemeClr val="tx1"/>
                </a:solidFill>
              </a:endParaRPr>
            </a:p>
          </p:txBody>
        </p:sp>
        <p:sp>
          <p:nvSpPr>
            <p:cNvPr id="39" name="矩形 38"/>
            <p:cNvSpPr/>
            <p:nvPr userDrawn="1"/>
          </p:nvSpPr>
          <p:spPr>
            <a:xfrm>
              <a:off x="8234848" y="10476074"/>
              <a:ext cx="464062" cy="4640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1096081297"/>
      </p:ext>
    </p:extLst>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sp>
        <p:nvSpPr>
          <p:cNvPr id="2" name="标题占位符 1"/>
          <p:cNvSpPr>
            <a:spLocks noGrp="1"/>
          </p:cNvSpPr>
          <p:nvPr>
            <p:ph type="title"/>
          </p:nvPr>
        </p:nvSpPr>
        <p:spPr>
          <a:xfrm>
            <a:off x="609759" y="275231"/>
            <a:ext cx="10975658" cy="1143264"/>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572"/>
            <a:ext cx="10975658" cy="4526481"/>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759" y="6357824"/>
            <a:ext cx="2845541" cy="366267"/>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pPr/>
              <a:t>2018/8/13</a:t>
            </a:fld>
            <a:endParaRPr lang="zh-CN" altLang="en-US"/>
          </a:p>
        </p:txBody>
      </p:sp>
      <p:sp>
        <p:nvSpPr>
          <p:cNvPr id="5" name="页脚占位符 4"/>
          <p:cNvSpPr>
            <a:spLocks noGrp="1"/>
          </p:cNvSpPr>
          <p:nvPr>
            <p:ph type="ftr" sz="quarter" idx="3"/>
          </p:nvPr>
        </p:nvSpPr>
        <p:spPr>
          <a:xfrm>
            <a:off x="4166685" y="6357824"/>
            <a:ext cx="3861805" cy="366267"/>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p>
        </p:txBody>
      </p:sp>
      <p:sp>
        <p:nvSpPr>
          <p:cNvPr id="6" name="灯片编号占位符 5"/>
          <p:cNvSpPr>
            <a:spLocks noGrp="1"/>
          </p:cNvSpPr>
          <p:nvPr>
            <p:ph type="sldNum" sz="quarter" idx="4"/>
          </p:nvPr>
        </p:nvSpPr>
        <p:spPr>
          <a:xfrm>
            <a:off x="8739876" y="6357824"/>
            <a:ext cx="2845541" cy="366267"/>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pPr/>
              <a:t>‹#›</a:t>
            </a:fld>
            <a:endParaRPr lang="zh-CN" altLang="en-US"/>
          </a:p>
        </p:txBody>
      </p:sp>
      <p:sp>
        <p:nvSpPr>
          <p:cNvPr id="10" name="Rectangle 86"/>
          <p:cNvSpPr>
            <a:spLocks noChangeArrowheads="1"/>
          </p:cNvSpPr>
          <p:nvPr userDrawn="1"/>
        </p:nvSpPr>
        <p:spPr bwMode="auto">
          <a:xfrm>
            <a:off x="11842256" y="6350438"/>
            <a:ext cx="328279" cy="426162"/>
          </a:xfrm>
          <a:prstGeom prst="rect">
            <a:avLst/>
          </a:prstGeom>
          <a:noFill/>
          <a:ln w="9525">
            <a:noFill/>
            <a:miter lim="800000"/>
            <a:headEnd/>
            <a:tailEnd/>
          </a:ln>
          <a:effectLst/>
        </p:spPr>
        <p:txBody>
          <a:bodyPr lIns="0" tIns="0" rIns="0" bIns="0"/>
          <a:lstStyle/>
          <a:p>
            <a:pPr defTabSz="988112" eaLnBrk="0" hangingPunct="0">
              <a:lnSpc>
                <a:spcPct val="85000"/>
              </a:lnSpc>
              <a:buClrTx/>
              <a:buFontTx/>
              <a:buNone/>
            </a:pPr>
            <a:endParaRPr lang="de-DE" sz="1300" b="0" dirty="0">
              <a:solidFill>
                <a:schemeClr val="tx1"/>
              </a:solidFill>
              <a:latin typeface="FrutigerNext LT Light" pitchFamily="34" charset="0"/>
              <a:ea typeface="MS PGothic" pitchFamily="34" charset="-128"/>
            </a:endParaRPr>
          </a:p>
          <a:p>
            <a:pPr defTabSz="988112" eaLnBrk="0" hangingPunct="0">
              <a:lnSpc>
                <a:spcPct val="85000"/>
              </a:lnSpc>
              <a:buClrTx/>
              <a:buFontTx/>
              <a:buNone/>
            </a:pPr>
            <a:fld id="{E68EC476-442B-4BB7-9603-F1440C241F3D}" type="slidenum">
              <a:rPr lang="de-DE" sz="900" b="0" smtClean="0">
                <a:solidFill>
                  <a:schemeClr val="bg1">
                    <a:lumMod val="50000"/>
                  </a:schemeClr>
                </a:solidFill>
                <a:latin typeface="Arial" panose="020B0604020202020204" pitchFamily="34" charset="0"/>
                <a:ea typeface="MS PGothic" pitchFamily="34" charset="-128"/>
                <a:cs typeface="Arial" panose="020B0604020202020204" pitchFamily="34" charset="0"/>
              </a:rPr>
              <a:pPr defTabSz="988112" eaLnBrk="0" hangingPunct="0">
                <a:lnSpc>
                  <a:spcPct val="85000"/>
                </a:lnSpc>
                <a:buClrTx/>
                <a:buFontTx/>
                <a:buNone/>
              </a:pPr>
              <a:t>‹#›</a:t>
            </a:fld>
            <a:endParaRPr lang="en-GB" sz="900" b="0" dirty="0">
              <a:solidFill>
                <a:schemeClr val="bg1">
                  <a:lumMod val="50000"/>
                </a:schemeClr>
              </a:solidFill>
              <a:latin typeface="Arial" panose="020B0604020202020204" pitchFamily="34" charset="0"/>
              <a:ea typeface="MS PGothic" pitchFamily="34" charset="-128"/>
              <a:cs typeface="Arial" panose="020B0604020202020204" pitchFamily="34" charset="0"/>
            </a:endParaRPr>
          </a:p>
        </p:txBody>
      </p:sp>
      <p:sp>
        <p:nvSpPr>
          <p:cNvPr id="11" name="Text Box 81"/>
          <p:cNvSpPr txBox="1">
            <a:spLocks noChangeArrowheads="1"/>
          </p:cNvSpPr>
          <p:nvPr userDrawn="1"/>
        </p:nvSpPr>
        <p:spPr bwMode="auto">
          <a:xfrm>
            <a:off x="-2903413" y="397"/>
            <a:ext cx="2579439" cy="1591254"/>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defTabSz="784225" eaLnBrk="0" hangingPunct="0">
              <a:lnSpc>
                <a:spcPct val="125000"/>
              </a:lnSpc>
              <a:defRPr/>
            </a:pPr>
            <a:r>
              <a:rPr lang="en-US" sz="1600" noProof="1">
                <a:solidFill>
                  <a:srgbClr val="FFFFFF"/>
                </a:solidFill>
                <a:latin typeface="FrutigerNext LT Regular" pitchFamily="34" charset="0"/>
                <a:ea typeface="ＭＳ Ｐゴシック" pitchFamily="34" charset="-128"/>
              </a:rPr>
              <a:t>Slide </a:t>
            </a:r>
            <a:r>
              <a:rPr lang="en-US" sz="1600" noProof="1" smtClean="0">
                <a:solidFill>
                  <a:srgbClr val="FFFFFF"/>
                </a:solidFill>
                <a:latin typeface="FrutigerNext LT Regular" pitchFamily="34" charset="0"/>
                <a:ea typeface="ＭＳ Ｐゴシック" pitchFamily="34" charset="-128"/>
              </a:rPr>
              <a:t>title</a:t>
            </a:r>
            <a:r>
              <a:rPr lang="en-US" altLang="zh-CN" sz="1600" dirty="0" smtClean="0">
                <a:solidFill>
                  <a:srgbClr val="FFFFFF"/>
                </a:solidFill>
                <a:latin typeface="FrutigerNext LT Regular" pitchFamily="34" charset="0"/>
                <a:ea typeface="华文细黑" pitchFamily="2" charset="-122"/>
              </a:rPr>
              <a:t>: 36-40pt </a:t>
            </a:r>
            <a:endParaRPr lang="en-US" altLang="zh-CN" sz="1600" dirty="0">
              <a:solidFill>
                <a:srgbClr val="FFFFFF"/>
              </a:solidFill>
              <a:latin typeface="FrutigerNext LT Regular" pitchFamily="34" charset="0"/>
              <a:ea typeface="华文细黑" pitchFamily="2" charset="-122"/>
            </a:endParaRPr>
          </a:p>
          <a:p>
            <a:pPr algn="r" defTabSz="784225" eaLnBrk="0" hangingPunct="0">
              <a:lnSpc>
                <a:spcPct val="125000"/>
              </a:lnSpc>
              <a:defRPr/>
            </a:pPr>
            <a:r>
              <a:rPr lang="en-US" sz="1600" noProof="1">
                <a:solidFill>
                  <a:srgbClr val="FFFFFF"/>
                </a:solidFill>
                <a:latin typeface="FrutigerNext LT Regular" pitchFamily="34" charset="0"/>
                <a:ea typeface="ＭＳ Ｐゴシック" pitchFamily="34" charset="-128"/>
              </a:rPr>
              <a:t>Slide </a:t>
            </a:r>
            <a:r>
              <a:rPr lang="en-US" sz="1600" noProof="1" smtClean="0">
                <a:solidFill>
                  <a:srgbClr val="FFFFFF"/>
                </a:solidFill>
                <a:latin typeface="FrutigerNext LT Regular" pitchFamily="34" charset="0"/>
                <a:ea typeface="ＭＳ Ｐゴシック" pitchFamily="34" charset="-128"/>
              </a:rPr>
              <a:t>subtitle</a:t>
            </a:r>
            <a:r>
              <a:rPr lang="en-US" altLang="zh-CN" sz="1600" dirty="0" smtClean="0">
                <a:solidFill>
                  <a:srgbClr val="FFFFFF"/>
                </a:solidFill>
                <a:latin typeface="FrutigerNext LT Regular" pitchFamily="34" charset="0"/>
                <a:ea typeface="华文细黑" pitchFamily="2" charset="-122"/>
              </a:rPr>
              <a:t>: 24pt</a:t>
            </a:r>
            <a:endParaRPr lang="en-US" altLang="zh-CN" sz="1600" dirty="0">
              <a:solidFill>
                <a:srgbClr val="FFFFFF"/>
              </a:solidFill>
              <a:latin typeface="FrutigerNext LT Regular" pitchFamily="34" charset="0"/>
              <a:ea typeface="华文细黑" pitchFamily="2" charset="-122"/>
            </a:endParaRPr>
          </a:p>
          <a:p>
            <a:pPr algn="r" defTabSz="784225" eaLnBrk="0" hangingPunct="0">
              <a:lnSpc>
                <a:spcPct val="125000"/>
              </a:lnSpc>
              <a:defRPr/>
            </a:pPr>
            <a:r>
              <a:rPr lang="en-US" altLang="zh-CN" sz="1600" kern="1200" dirty="0" smtClean="0">
                <a:solidFill>
                  <a:srgbClr val="FFFFFF"/>
                </a:solidFill>
                <a:latin typeface="FrutigerNext LT Regular" pitchFamily="34" charset="0"/>
                <a:ea typeface="ＭＳ Ｐゴシック" pitchFamily="34" charset="-128"/>
                <a:cs typeface="+mn-cs"/>
              </a:rPr>
              <a:t>Copy text: 20-32pt</a:t>
            </a:r>
          </a:p>
          <a:p>
            <a:pPr marL="0" marR="0" indent="0" algn="r" defTabSz="784225" rtl="0" eaLnBrk="0" fontAlgn="auto" latinLnBrk="0" hangingPunct="0">
              <a:lnSpc>
                <a:spcPct val="125000"/>
              </a:lnSpc>
              <a:spcBef>
                <a:spcPts val="0"/>
              </a:spcBef>
              <a:spcAft>
                <a:spcPts val="0"/>
              </a:spcAft>
              <a:buClrTx/>
              <a:buSzTx/>
              <a:buFontTx/>
              <a:buNone/>
              <a:tabLst/>
              <a:defRPr/>
            </a:pPr>
            <a:r>
              <a:rPr lang="en-US" altLang="zh-CN" sz="1600" dirty="0" smtClean="0">
                <a:solidFill>
                  <a:srgbClr val="FFFFFF"/>
                </a:solidFill>
                <a:latin typeface="FrutigerNext LT Regular" pitchFamily="34" charset="0"/>
                <a:ea typeface="华文细黑" pitchFamily="2" charset="-122"/>
              </a:rPr>
              <a:t>Color: black</a:t>
            </a:r>
          </a:p>
          <a:p>
            <a:pPr algn="r" defTabSz="784225" eaLnBrk="0" hangingPunct="0">
              <a:lnSpc>
                <a:spcPct val="125000"/>
              </a:lnSpc>
              <a:defRPr/>
            </a:pPr>
            <a:r>
              <a:rPr lang="zh-CN" altLang="en-US" sz="1600" dirty="0" smtClean="0">
                <a:solidFill>
                  <a:srgbClr val="FFFFFF"/>
                </a:solidFill>
                <a:latin typeface="FrutigerNext LT Regular" pitchFamily="34" charset="0"/>
                <a:ea typeface="ＭＳ Ｐゴシック" pitchFamily="34" charset="-128"/>
              </a:rPr>
              <a:t> </a:t>
            </a:r>
            <a:r>
              <a:rPr lang="en-US" altLang="zh-CN" sz="1600" dirty="0" smtClean="0">
                <a:solidFill>
                  <a:srgbClr val="FFFFFF"/>
                </a:solidFill>
                <a:latin typeface="FrutigerNext LT Regular" pitchFamily="34" charset="0"/>
                <a:ea typeface="ＭＳ Ｐゴシック" pitchFamily="34" charset="-128"/>
              </a:rPr>
              <a:t>Corporate Font</a:t>
            </a:r>
            <a:r>
              <a:rPr lang="en-US" altLang="zh-CN" sz="1600" dirty="0" smtClean="0">
                <a:solidFill>
                  <a:srgbClr val="FFFFFF"/>
                </a:solidFill>
                <a:latin typeface="FrutigerNext LT Regular" pitchFamily="34" charset="0"/>
                <a:ea typeface="华文细黑" pitchFamily="2" charset="-122"/>
              </a:rPr>
              <a:t>:</a:t>
            </a:r>
            <a:r>
              <a:rPr lang="en-US" altLang="zh-CN" sz="1600" baseline="0" dirty="0" smtClean="0">
                <a:solidFill>
                  <a:srgbClr val="FFFFFF"/>
                </a:solidFill>
                <a:latin typeface="FrutigerNext LT Regular" pitchFamily="34" charset="0"/>
                <a:ea typeface="华文细黑" pitchFamily="2" charset="-122"/>
              </a:rPr>
              <a:t> </a:t>
            </a:r>
            <a:r>
              <a:rPr lang="en-US" altLang="zh-CN" sz="1600" kern="1200" dirty="0" smtClean="0">
                <a:solidFill>
                  <a:srgbClr val="FFFFFF"/>
                </a:solidFill>
                <a:latin typeface="FrutigerNext LT Regular" pitchFamily="34" charset="0"/>
                <a:ea typeface="ＭＳ Ｐゴシック" pitchFamily="34" charset="-128"/>
                <a:cs typeface="+mn-cs"/>
              </a:rPr>
              <a:t>Arial</a:t>
            </a:r>
            <a:endParaRPr lang="en-US" altLang="zh-CN" sz="1600" kern="1200" dirty="0">
              <a:solidFill>
                <a:srgbClr val="FFFFFF"/>
              </a:solidFill>
              <a:latin typeface="FrutigerNext LT Regular" pitchFamily="34" charset="0"/>
              <a:ea typeface="ＭＳ Ｐゴシック" pitchFamily="34" charset="-128"/>
              <a:cs typeface="+mn-cs"/>
            </a:endParaRPr>
          </a:p>
        </p:txBody>
      </p:sp>
      <p:sp>
        <p:nvSpPr>
          <p:cNvPr id="12" name="Text Box 81"/>
          <p:cNvSpPr txBox="1">
            <a:spLocks noChangeArrowheads="1"/>
          </p:cNvSpPr>
          <p:nvPr userDrawn="1"/>
        </p:nvSpPr>
        <p:spPr bwMode="auto">
          <a:xfrm>
            <a:off x="12475405" y="397"/>
            <a:ext cx="3240360" cy="694662"/>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algn="l" defTabSz="784225" rtl="0" eaLnBrk="0" latinLnBrk="0" hangingPunct="0">
              <a:lnSpc>
                <a:spcPct val="125000"/>
              </a:lnSpc>
              <a:defRPr/>
            </a:pPr>
            <a:r>
              <a:rPr lang="en-US" altLang="zh-CN" sz="1600" kern="1200" dirty="0" smtClean="0">
                <a:solidFill>
                  <a:srgbClr val="FFFFFF"/>
                </a:solidFill>
                <a:latin typeface="FrutigerNext LT Regular" pitchFamily="34" charset="0"/>
                <a:ea typeface="ＭＳ Ｐゴシック" pitchFamily="34" charset="-128"/>
                <a:cs typeface="+mn-cs"/>
              </a:rPr>
              <a:t>Top right corner for field-mark, customer or partner logotypes.</a:t>
            </a:r>
            <a:endParaRPr lang="en-US" altLang="zh-CN" sz="1600" kern="1200" dirty="0">
              <a:solidFill>
                <a:srgbClr val="FFFFFF"/>
              </a:solidFill>
              <a:latin typeface="FrutigerNext LT Regular" pitchFamily="34" charset="0"/>
              <a:ea typeface="ＭＳ Ｐゴシック" pitchFamily="34" charset="-128"/>
              <a:cs typeface="+mn-cs"/>
            </a:endParaRPr>
          </a:p>
        </p:txBody>
      </p:sp>
      <p:sp>
        <p:nvSpPr>
          <p:cNvPr id="28" name="Text Box 81"/>
          <p:cNvSpPr txBox="1">
            <a:spLocks noChangeArrowheads="1"/>
          </p:cNvSpPr>
          <p:nvPr userDrawn="1"/>
        </p:nvSpPr>
        <p:spPr bwMode="auto">
          <a:xfrm>
            <a:off x="12519163" y="909514"/>
            <a:ext cx="3675904" cy="2295100"/>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The ten standard colors below are allowed.</a:t>
            </a:r>
          </a:p>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The colors should be used to be consistent with the structure and understanding of the content along the whole presentation.</a:t>
            </a:r>
          </a:p>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Do not use more and different colors in single slide.</a:t>
            </a:r>
          </a:p>
          <a:p>
            <a:pPr marL="0" algn="l" defTabSz="784225" rtl="0" eaLnBrk="0" latinLnBrk="0" hangingPunct="0">
              <a:lnSpc>
                <a:spcPct val="100000"/>
              </a:lnSpc>
              <a:defRPr/>
            </a:pPr>
            <a:r>
              <a:rPr lang="en-US" altLang="zh-CN" sz="1600" kern="1200" dirty="0" smtClean="0">
                <a:solidFill>
                  <a:srgbClr val="FFFFFF"/>
                </a:solidFill>
                <a:latin typeface="FrutigerNext LT Regular" pitchFamily="34" charset="0"/>
                <a:ea typeface="ＭＳ Ｐゴシック" pitchFamily="34" charset="-128"/>
                <a:cs typeface="+mn-cs"/>
              </a:rPr>
              <a:t> </a:t>
            </a:r>
            <a:endParaRPr lang="en-US" altLang="zh-CN" sz="1600" kern="1200" dirty="0">
              <a:solidFill>
                <a:srgbClr val="FFFFFF"/>
              </a:solidFill>
              <a:latin typeface="FrutigerNext LT Regular" pitchFamily="34" charset="0"/>
              <a:ea typeface="ＭＳ Ｐゴシック" pitchFamily="34" charset="-128"/>
              <a:cs typeface="+mn-cs"/>
            </a:endParaRPr>
          </a:p>
        </p:txBody>
      </p:sp>
      <p:grpSp>
        <p:nvGrpSpPr>
          <p:cNvPr id="29" name="组合 28"/>
          <p:cNvGrpSpPr/>
          <p:nvPr userDrawn="1"/>
        </p:nvGrpSpPr>
        <p:grpSpPr>
          <a:xfrm>
            <a:off x="12666683" y="3285778"/>
            <a:ext cx="1149916" cy="2874780"/>
            <a:chOff x="7770786" y="8619830"/>
            <a:chExt cx="928124" cy="2320305"/>
          </a:xfrm>
        </p:grpSpPr>
        <p:sp>
          <p:nvSpPr>
            <p:cNvPr id="30" name="矩形 29"/>
            <p:cNvSpPr/>
            <p:nvPr userDrawn="1"/>
          </p:nvSpPr>
          <p:spPr>
            <a:xfrm>
              <a:off x="7770786" y="8619830"/>
              <a:ext cx="464062" cy="464061"/>
            </a:xfrm>
            <a:prstGeom prst="rect">
              <a:avLst/>
            </a:prstGeom>
            <a:solidFill>
              <a:srgbClr val="F66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1" name="矩形 30"/>
            <p:cNvSpPr/>
            <p:nvPr userDrawn="1"/>
          </p:nvSpPr>
          <p:spPr>
            <a:xfrm>
              <a:off x="8234848" y="8619830"/>
              <a:ext cx="464062" cy="464061"/>
            </a:xfrm>
            <a:prstGeom prst="rect">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2" name="矩形 31"/>
            <p:cNvSpPr/>
            <p:nvPr userDrawn="1"/>
          </p:nvSpPr>
          <p:spPr>
            <a:xfrm>
              <a:off x="7770786" y="9083891"/>
              <a:ext cx="464062" cy="464061"/>
            </a:xfrm>
            <a:prstGeom prst="rect">
              <a:avLst/>
            </a:prstGeom>
            <a:solidFill>
              <a:srgbClr val="F7A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3" name="矩形 32"/>
            <p:cNvSpPr/>
            <p:nvPr userDrawn="1"/>
          </p:nvSpPr>
          <p:spPr>
            <a:xfrm>
              <a:off x="8234848" y="9083891"/>
              <a:ext cx="464062" cy="464061"/>
            </a:xfrm>
            <a:prstGeom prst="rect">
              <a:avLst/>
            </a:prstGeom>
            <a:solidFill>
              <a:srgbClr val="59C8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4" name="矩形 33"/>
            <p:cNvSpPr/>
            <p:nvPr userDrawn="1"/>
          </p:nvSpPr>
          <p:spPr>
            <a:xfrm>
              <a:off x="7770786" y="9547952"/>
              <a:ext cx="464062" cy="464061"/>
            </a:xfrm>
            <a:prstGeom prst="rect">
              <a:avLst/>
            </a:prstGeom>
            <a:solidFill>
              <a:srgbClr val="FFD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5" name="矩形 34"/>
            <p:cNvSpPr/>
            <p:nvPr userDrawn="1"/>
          </p:nvSpPr>
          <p:spPr>
            <a:xfrm>
              <a:off x="8234848" y="9547952"/>
              <a:ext cx="464062" cy="464061"/>
            </a:xfrm>
            <a:prstGeom prst="rect">
              <a:avLst/>
            </a:prstGeom>
            <a:solidFill>
              <a:srgbClr val="84D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6" name="矩形 35"/>
            <p:cNvSpPr/>
            <p:nvPr userDrawn="1"/>
          </p:nvSpPr>
          <p:spPr>
            <a:xfrm>
              <a:off x="7770786" y="10012013"/>
              <a:ext cx="464062" cy="464061"/>
            </a:xfrm>
            <a:prstGeom prst="rect">
              <a:avLst/>
            </a:prstGeom>
            <a:solidFill>
              <a:srgbClr val="FF0000"/>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dirty="0">
                <a:solidFill>
                  <a:schemeClr val="tx1"/>
                </a:solidFill>
              </a:endParaRPr>
            </a:p>
          </p:txBody>
        </p:sp>
        <p:sp>
          <p:nvSpPr>
            <p:cNvPr id="37" name="矩形 36"/>
            <p:cNvSpPr/>
            <p:nvPr userDrawn="1"/>
          </p:nvSpPr>
          <p:spPr>
            <a:xfrm>
              <a:off x="8234848" y="10012013"/>
              <a:ext cx="464062" cy="464061"/>
            </a:xfrm>
            <a:prstGeom prst="rect">
              <a:avLst/>
            </a:prstGeom>
            <a:solidFill>
              <a:schemeClr val="tx1"/>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a:solidFill>
                  <a:schemeClr val="tx1"/>
                </a:solidFill>
              </a:endParaRPr>
            </a:p>
          </p:txBody>
        </p:sp>
        <p:sp>
          <p:nvSpPr>
            <p:cNvPr id="38" name="矩形 37"/>
            <p:cNvSpPr/>
            <p:nvPr userDrawn="1"/>
          </p:nvSpPr>
          <p:spPr>
            <a:xfrm>
              <a:off x="7770786" y="10476074"/>
              <a:ext cx="464062" cy="464061"/>
            </a:xfrm>
            <a:prstGeom prst="rect">
              <a:avLst/>
            </a:prstGeom>
            <a:solidFill>
              <a:srgbClr val="CCCCCC"/>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a:solidFill>
                  <a:schemeClr val="tx1"/>
                </a:solidFill>
              </a:endParaRPr>
            </a:p>
          </p:txBody>
        </p:sp>
        <p:sp>
          <p:nvSpPr>
            <p:cNvPr id="39" name="矩形 38"/>
            <p:cNvSpPr/>
            <p:nvPr userDrawn="1"/>
          </p:nvSpPr>
          <p:spPr>
            <a:xfrm>
              <a:off x="8234848" y="10476074"/>
              <a:ext cx="464062" cy="4640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2138367102"/>
      </p:ext>
    </p:extLst>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par>
    </p:tnLst>
  </p:timing>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grpSp>
        <p:nvGrpSpPr>
          <p:cNvPr id="3" name="组合 2"/>
          <p:cNvGrpSpPr/>
          <p:nvPr userDrawn="1"/>
        </p:nvGrpSpPr>
        <p:grpSpPr>
          <a:xfrm>
            <a:off x="737805" y="3518130"/>
            <a:ext cx="4778680" cy="2048106"/>
            <a:chOff x="1896389" y="2298415"/>
            <a:chExt cx="4778680" cy="2048105"/>
          </a:xfrm>
        </p:grpSpPr>
        <p:sp>
          <p:nvSpPr>
            <p:cNvPr id="10" name="TextBox 6"/>
            <p:cNvSpPr txBox="1"/>
            <p:nvPr userDrawn="1"/>
          </p:nvSpPr>
          <p:spPr>
            <a:xfrm>
              <a:off x="2066557" y="3146182"/>
              <a:ext cx="4608512" cy="1200338"/>
            </a:xfrm>
            <a:prstGeom prst="rect">
              <a:avLst/>
            </a:prstGeom>
            <a:noFill/>
          </p:spPr>
          <p:txBody>
            <a:bodyPr wrap="square" lIns="91450" tIns="45725" rIns="91450" bIns="45725">
              <a:spAutoFit/>
            </a:bodyPr>
            <a:lstStyle/>
            <a:p>
              <a:pPr algn="l">
                <a:defRPr/>
              </a:pPr>
              <a:r>
                <a:rPr lang="en-US" altLang="zh-CN" sz="900" b="1" dirty="0" smtClean="0">
                  <a:solidFill>
                    <a:schemeClr val="tx1">
                      <a:lumMod val="65000"/>
                      <a:lumOff val="35000"/>
                    </a:schemeClr>
                  </a:solidFill>
                </a:rPr>
                <a:t>Copyright©2016 </a:t>
              </a:r>
              <a:r>
                <a:rPr lang="en-US" altLang="zh-CN" sz="900" b="1" dirty="0">
                  <a:solidFill>
                    <a:schemeClr val="tx1">
                      <a:lumMod val="65000"/>
                      <a:lumOff val="35000"/>
                    </a:schemeClr>
                  </a:solidFill>
                </a:rPr>
                <a:t>Huawei Technologies Co., Ltd. All Rights Reserved</a:t>
              </a:r>
              <a:r>
                <a:rPr lang="en-US" altLang="zh-CN" sz="900" b="1" dirty="0" smtClean="0">
                  <a:solidFill>
                    <a:schemeClr val="tx1">
                      <a:lumMod val="65000"/>
                      <a:lumOff val="35000"/>
                    </a:schemeClr>
                  </a:solidFill>
                </a:rPr>
                <a:t>.</a:t>
              </a:r>
            </a:p>
            <a:p>
              <a:pPr algn="l">
                <a:defRPr/>
              </a:pPr>
              <a:r>
                <a:rPr lang="en-US" altLang="zh-CN" sz="900" dirty="0" smtClean="0">
                  <a:solidFill>
                    <a:schemeClr val="tx1">
                      <a:lumMod val="65000"/>
                      <a:lumOff val="35000"/>
                    </a:schemeClr>
                  </a:solidFill>
                </a:rPr>
                <a:t>The </a:t>
              </a:r>
              <a:r>
                <a:rPr lang="en-US" altLang="zh-CN" sz="900" dirty="0">
                  <a:solidFill>
                    <a:schemeClr val="tx1">
                      <a:lumMod val="65000"/>
                      <a:lumOff val="35000"/>
                    </a:schemeClr>
                  </a:solidFill>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chemeClr val="tx1">
                    <a:lumMod val="65000"/>
                    <a:lumOff val="35000"/>
                  </a:schemeClr>
                </a:solidFill>
              </a:endParaRPr>
            </a:p>
          </p:txBody>
        </p:sp>
        <p:sp>
          <p:nvSpPr>
            <p:cNvPr id="11" name="TextBox 6"/>
            <p:cNvSpPr txBox="1"/>
            <p:nvPr userDrawn="1"/>
          </p:nvSpPr>
          <p:spPr>
            <a:xfrm>
              <a:off x="1896389" y="2298415"/>
              <a:ext cx="2873864" cy="677119"/>
            </a:xfrm>
            <a:prstGeom prst="rect">
              <a:avLst/>
            </a:prstGeom>
            <a:noFill/>
          </p:spPr>
          <p:txBody>
            <a:bodyPr wrap="square" lIns="91450" tIns="45725" rIns="91450" bIns="45725">
              <a:spAutoFit/>
            </a:bodyPr>
            <a:lstStyle/>
            <a:p>
              <a:pPr algn="ctr">
                <a:defRPr/>
              </a:pPr>
              <a:r>
                <a:rPr lang="en-US" altLang="zh-CN" sz="3800" dirty="0" smtClean="0">
                  <a:solidFill>
                    <a:schemeClr val="tx1">
                      <a:lumMod val="65000"/>
                      <a:lumOff val="35000"/>
                    </a:schemeClr>
                  </a:solidFill>
                </a:rPr>
                <a:t>Thank You.</a:t>
              </a:r>
              <a:endParaRPr lang="zh-CN" altLang="zh-CN" sz="3800" dirty="0">
                <a:solidFill>
                  <a:schemeClr val="tx1">
                    <a:lumMod val="65000"/>
                    <a:lumOff val="35000"/>
                  </a:schemeClr>
                </a:solidFill>
              </a:endParaRPr>
            </a:p>
          </p:txBody>
        </p:sp>
      </p:grpSp>
      <p:sp>
        <p:nvSpPr>
          <p:cNvPr id="8" name="Text Box 81"/>
          <p:cNvSpPr txBox="1">
            <a:spLocks noChangeArrowheads="1"/>
          </p:cNvSpPr>
          <p:nvPr userDrawn="1"/>
        </p:nvSpPr>
        <p:spPr bwMode="auto">
          <a:xfrm>
            <a:off x="-2903413" y="397"/>
            <a:ext cx="2579439" cy="1591254"/>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defTabSz="784225" eaLnBrk="0" hangingPunct="0">
              <a:lnSpc>
                <a:spcPct val="125000"/>
              </a:lnSpc>
              <a:defRPr/>
            </a:pPr>
            <a:r>
              <a:rPr lang="en-US" sz="1600" noProof="1">
                <a:solidFill>
                  <a:srgbClr val="FFFFFF"/>
                </a:solidFill>
                <a:latin typeface="FrutigerNext LT Regular" pitchFamily="34" charset="0"/>
                <a:ea typeface="ＭＳ Ｐゴシック" pitchFamily="34" charset="-128"/>
              </a:rPr>
              <a:t>Slide </a:t>
            </a:r>
            <a:r>
              <a:rPr lang="en-US" sz="1600" noProof="1" smtClean="0">
                <a:solidFill>
                  <a:srgbClr val="FFFFFF"/>
                </a:solidFill>
                <a:latin typeface="FrutigerNext LT Regular" pitchFamily="34" charset="0"/>
                <a:ea typeface="ＭＳ Ｐゴシック" pitchFamily="34" charset="-128"/>
              </a:rPr>
              <a:t>title</a:t>
            </a:r>
            <a:r>
              <a:rPr lang="en-US" altLang="zh-CN" sz="1600" dirty="0" smtClean="0">
                <a:solidFill>
                  <a:srgbClr val="FFFFFF"/>
                </a:solidFill>
                <a:latin typeface="FrutigerNext LT Regular" pitchFamily="34" charset="0"/>
                <a:ea typeface="华文细黑" pitchFamily="2" charset="-122"/>
              </a:rPr>
              <a:t>: 36-40pt </a:t>
            </a:r>
            <a:endParaRPr lang="en-US" altLang="zh-CN" sz="1600" dirty="0">
              <a:solidFill>
                <a:srgbClr val="FFFFFF"/>
              </a:solidFill>
              <a:latin typeface="FrutigerNext LT Regular" pitchFamily="34" charset="0"/>
              <a:ea typeface="华文细黑" pitchFamily="2" charset="-122"/>
            </a:endParaRPr>
          </a:p>
          <a:p>
            <a:pPr algn="r" defTabSz="784225" eaLnBrk="0" hangingPunct="0">
              <a:lnSpc>
                <a:spcPct val="125000"/>
              </a:lnSpc>
              <a:defRPr/>
            </a:pPr>
            <a:r>
              <a:rPr lang="en-US" sz="1600" noProof="1">
                <a:solidFill>
                  <a:srgbClr val="FFFFFF"/>
                </a:solidFill>
                <a:latin typeface="FrutigerNext LT Regular" pitchFamily="34" charset="0"/>
                <a:ea typeface="ＭＳ Ｐゴシック" pitchFamily="34" charset="-128"/>
              </a:rPr>
              <a:t>Slide </a:t>
            </a:r>
            <a:r>
              <a:rPr lang="en-US" sz="1600" noProof="1" smtClean="0">
                <a:solidFill>
                  <a:srgbClr val="FFFFFF"/>
                </a:solidFill>
                <a:latin typeface="FrutigerNext LT Regular" pitchFamily="34" charset="0"/>
                <a:ea typeface="ＭＳ Ｐゴシック" pitchFamily="34" charset="-128"/>
              </a:rPr>
              <a:t>subtitle</a:t>
            </a:r>
            <a:r>
              <a:rPr lang="en-US" altLang="zh-CN" sz="1600" dirty="0" smtClean="0">
                <a:solidFill>
                  <a:srgbClr val="FFFFFF"/>
                </a:solidFill>
                <a:latin typeface="FrutigerNext LT Regular" pitchFamily="34" charset="0"/>
                <a:ea typeface="华文细黑" pitchFamily="2" charset="-122"/>
              </a:rPr>
              <a:t>: 24pt</a:t>
            </a:r>
            <a:endParaRPr lang="en-US" altLang="zh-CN" sz="1600" dirty="0">
              <a:solidFill>
                <a:srgbClr val="FFFFFF"/>
              </a:solidFill>
              <a:latin typeface="FrutigerNext LT Regular" pitchFamily="34" charset="0"/>
              <a:ea typeface="华文细黑" pitchFamily="2" charset="-122"/>
            </a:endParaRPr>
          </a:p>
          <a:p>
            <a:pPr algn="r" defTabSz="784225" eaLnBrk="0" hangingPunct="0">
              <a:lnSpc>
                <a:spcPct val="125000"/>
              </a:lnSpc>
              <a:defRPr/>
            </a:pPr>
            <a:r>
              <a:rPr lang="en-US" altLang="zh-CN" sz="1600" kern="1200" dirty="0" smtClean="0">
                <a:solidFill>
                  <a:srgbClr val="FFFFFF"/>
                </a:solidFill>
                <a:latin typeface="FrutigerNext LT Regular" pitchFamily="34" charset="0"/>
                <a:ea typeface="ＭＳ Ｐゴシック" pitchFamily="34" charset="-128"/>
                <a:cs typeface="+mn-cs"/>
              </a:rPr>
              <a:t>Copy text: 20-32pt</a:t>
            </a:r>
          </a:p>
          <a:p>
            <a:pPr marL="0" marR="0" indent="0" algn="r" defTabSz="784225" rtl="0" eaLnBrk="0" fontAlgn="auto" latinLnBrk="0" hangingPunct="0">
              <a:lnSpc>
                <a:spcPct val="125000"/>
              </a:lnSpc>
              <a:spcBef>
                <a:spcPts val="0"/>
              </a:spcBef>
              <a:spcAft>
                <a:spcPts val="0"/>
              </a:spcAft>
              <a:buClrTx/>
              <a:buSzTx/>
              <a:buFontTx/>
              <a:buNone/>
              <a:tabLst/>
              <a:defRPr/>
            </a:pPr>
            <a:r>
              <a:rPr lang="en-US" altLang="zh-CN" sz="1600" dirty="0" smtClean="0">
                <a:solidFill>
                  <a:srgbClr val="FFFFFF"/>
                </a:solidFill>
                <a:latin typeface="FrutigerNext LT Regular" pitchFamily="34" charset="0"/>
                <a:ea typeface="华文细黑" pitchFamily="2" charset="-122"/>
              </a:rPr>
              <a:t>Color: black</a:t>
            </a:r>
          </a:p>
          <a:p>
            <a:pPr algn="r" defTabSz="784225" eaLnBrk="0" hangingPunct="0">
              <a:lnSpc>
                <a:spcPct val="125000"/>
              </a:lnSpc>
              <a:defRPr/>
            </a:pPr>
            <a:r>
              <a:rPr lang="zh-CN" altLang="en-US" sz="1600" dirty="0" smtClean="0">
                <a:solidFill>
                  <a:srgbClr val="FFFFFF"/>
                </a:solidFill>
                <a:latin typeface="FrutigerNext LT Regular" pitchFamily="34" charset="0"/>
                <a:ea typeface="ＭＳ Ｐゴシック" pitchFamily="34" charset="-128"/>
              </a:rPr>
              <a:t> </a:t>
            </a:r>
            <a:r>
              <a:rPr lang="en-US" altLang="zh-CN" sz="1600" dirty="0" smtClean="0">
                <a:solidFill>
                  <a:srgbClr val="FFFFFF"/>
                </a:solidFill>
                <a:latin typeface="FrutigerNext LT Regular" pitchFamily="34" charset="0"/>
                <a:ea typeface="ＭＳ Ｐゴシック" pitchFamily="34" charset="-128"/>
              </a:rPr>
              <a:t>Corporate Font</a:t>
            </a:r>
            <a:r>
              <a:rPr lang="en-US" altLang="zh-CN" sz="1600" dirty="0" smtClean="0">
                <a:solidFill>
                  <a:srgbClr val="FFFFFF"/>
                </a:solidFill>
                <a:latin typeface="FrutigerNext LT Regular" pitchFamily="34" charset="0"/>
                <a:ea typeface="华文细黑" pitchFamily="2" charset="-122"/>
              </a:rPr>
              <a:t>:</a:t>
            </a:r>
            <a:r>
              <a:rPr lang="en-US" altLang="zh-CN" sz="1600" baseline="0" dirty="0" smtClean="0">
                <a:solidFill>
                  <a:srgbClr val="FFFFFF"/>
                </a:solidFill>
                <a:latin typeface="FrutigerNext LT Regular" pitchFamily="34" charset="0"/>
                <a:ea typeface="华文细黑" pitchFamily="2" charset="-122"/>
              </a:rPr>
              <a:t> </a:t>
            </a:r>
            <a:r>
              <a:rPr lang="en-US" altLang="zh-CN" sz="1600" kern="1200" dirty="0" smtClean="0">
                <a:solidFill>
                  <a:srgbClr val="FFFFFF"/>
                </a:solidFill>
                <a:latin typeface="FrutigerNext LT Regular" pitchFamily="34" charset="0"/>
                <a:ea typeface="ＭＳ Ｐゴシック" pitchFamily="34" charset="-128"/>
                <a:cs typeface="+mn-cs"/>
              </a:rPr>
              <a:t>Arial</a:t>
            </a:r>
            <a:endParaRPr lang="en-US" altLang="zh-CN" sz="1600" kern="1200" dirty="0">
              <a:solidFill>
                <a:srgbClr val="FFFFFF"/>
              </a:solidFill>
              <a:latin typeface="FrutigerNext LT Regular" pitchFamily="34" charset="0"/>
              <a:ea typeface="ＭＳ Ｐゴシック" pitchFamily="34" charset="-128"/>
              <a:cs typeface="+mn-cs"/>
            </a:endParaRPr>
          </a:p>
        </p:txBody>
      </p:sp>
      <p:sp>
        <p:nvSpPr>
          <p:cNvPr id="9" name="Text Box 81"/>
          <p:cNvSpPr txBox="1">
            <a:spLocks noChangeArrowheads="1"/>
          </p:cNvSpPr>
          <p:nvPr userDrawn="1"/>
        </p:nvSpPr>
        <p:spPr bwMode="auto">
          <a:xfrm>
            <a:off x="12475405" y="397"/>
            <a:ext cx="3240360" cy="694662"/>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algn="l" defTabSz="784225" rtl="0" eaLnBrk="0" latinLnBrk="0" hangingPunct="0">
              <a:lnSpc>
                <a:spcPct val="125000"/>
              </a:lnSpc>
              <a:defRPr/>
            </a:pPr>
            <a:r>
              <a:rPr lang="en-US" altLang="zh-CN" sz="1600" kern="1200" dirty="0" smtClean="0">
                <a:solidFill>
                  <a:srgbClr val="FFFFFF"/>
                </a:solidFill>
                <a:latin typeface="FrutigerNext LT Regular" pitchFamily="34" charset="0"/>
                <a:ea typeface="ＭＳ Ｐゴシック" pitchFamily="34" charset="-128"/>
                <a:cs typeface="+mn-cs"/>
              </a:rPr>
              <a:t>Top right corner for field-mark, customer or partner logotypes.</a:t>
            </a:r>
            <a:endParaRPr lang="en-US" altLang="zh-CN" sz="1600" kern="1200" dirty="0">
              <a:solidFill>
                <a:srgbClr val="FFFFFF"/>
              </a:solidFill>
              <a:latin typeface="FrutigerNext LT Regular" pitchFamily="34" charset="0"/>
              <a:ea typeface="ＭＳ Ｐゴシック" pitchFamily="34" charset="-128"/>
              <a:cs typeface="+mn-cs"/>
            </a:endParaRPr>
          </a:p>
        </p:txBody>
      </p:sp>
      <p:sp>
        <p:nvSpPr>
          <p:cNvPr id="27" name="Text Box 81"/>
          <p:cNvSpPr txBox="1">
            <a:spLocks noChangeArrowheads="1"/>
          </p:cNvSpPr>
          <p:nvPr userDrawn="1"/>
        </p:nvSpPr>
        <p:spPr bwMode="auto">
          <a:xfrm>
            <a:off x="12519163" y="909514"/>
            <a:ext cx="3675904" cy="2295100"/>
          </a:xfrm>
          <a:prstGeom prst="rect">
            <a:avLst/>
          </a:prstGeom>
          <a:noFill/>
          <a:ln w="9525" algn="ctr">
            <a:noFill/>
            <a:miter lim="800000"/>
            <a:headEnd/>
            <a:tailEnd/>
          </a:ln>
          <a:effectLst/>
        </p:spPr>
        <p:txBody>
          <a:bodyPr wrap="square" lIns="78345" tIns="39172" rIns="78345" bIns="39172">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The ten standard colors below are allowed.</a:t>
            </a:r>
          </a:p>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The colors should be used to be consistent with the structure and understanding of the content along the whole presentation.</a:t>
            </a:r>
          </a:p>
          <a:p>
            <a:pPr marL="216000" indent="-216000" algn="l" defTabSz="784225" rtl="0" eaLnBrk="0" latinLnBrk="0" hangingPunct="0">
              <a:lnSpc>
                <a:spcPct val="100000"/>
              </a:lnSpc>
              <a:buFont typeface="Arial" panose="020B0604020202020204" pitchFamily="34" charset="0"/>
              <a:buChar char="•"/>
              <a:defRPr/>
            </a:pPr>
            <a:r>
              <a:rPr lang="en-US" altLang="zh-CN" sz="1600" kern="1200" dirty="0" smtClean="0">
                <a:solidFill>
                  <a:srgbClr val="FFFFFF"/>
                </a:solidFill>
                <a:latin typeface="FrutigerNext LT Regular" pitchFamily="34" charset="0"/>
                <a:ea typeface="ＭＳ Ｐゴシック" pitchFamily="34" charset="-128"/>
                <a:cs typeface="+mn-cs"/>
              </a:rPr>
              <a:t>Do not use more and different colors in single slide.</a:t>
            </a:r>
          </a:p>
          <a:p>
            <a:pPr marL="0" algn="l" defTabSz="784225" rtl="0" eaLnBrk="0" latinLnBrk="0" hangingPunct="0">
              <a:lnSpc>
                <a:spcPct val="100000"/>
              </a:lnSpc>
              <a:defRPr/>
            </a:pPr>
            <a:r>
              <a:rPr lang="en-US" altLang="zh-CN" sz="1600" kern="1200" dirty="0" smtClean="0">
                <a:solidFill>
                  <a:srgbClr val="FFFFFF"/>
                </a:solidFill>
                <a:latin typeface="FrutigerNext LT Regular" pitchFamily="34" charset="0"/>
                <a:ea typeface="ＭＳ Ｐゴシック" pitchFamily="34" charset="-128"/>
                <a:cs typeface="+mn-cs"/>
              </a:rPr>
              <a:t> </a:t>
            </a:r>
            <a:endParaRPr lang="en-US" altLang="zh-CN" sz="1600" kern="1200" dirty="0">
              <a:solidFill>
                <a:srgbClr val="FFFFFF"/>
              </a:solidFill>
              <a:latin typeface="FrutigerNext LT Regular" pitchFamily="34" charset="0"/>
              <a:ea typeface="ＭＳ Ｐゴシック" pitchFamily="34" charset="-128"/>
              <a:cs typeface="+mn-cs"/>
            </a:endParaRPr>
          </a:p>
        </p:txBody>
      </p:sp>
      <p:grpSp>
        <p:nvGrpSpPr>
          <p:cNvPr id="28" name="组合 27"/>
          <p:cNvGrpSpPr/>
          <p:nvPr userDrawn="1"/>
        </p:nvGrpSpPr>
        <p:grpSpPr>
          <a:xfrm>
            <a:off x="12666683" y="3285778"/>
            <a:ext cx="1149916" cy="2874780"/>
            <a:chOff x="7770786" y="8619830"/>
            <a:chExt cx="928124" cy="2320305"/>
          </a:xfrm>
        </p:grpSpPr>
        <p:sp>
          <p:nvSpPr>
            <p:cNvPr id="29" name="矩形 28"/>
            <p:cNvSpPr/>
            <p:nvPr userDrawn="1"/>
          </p:nvSpPr>
          <p:spPr>
            <a:xfrm>
              <a:off x="7770786" y="8619830"/>
              <a:ext cx="464062" cy="464061"/>
            </a:xfrm>
            <a:prstGeom prst="rect">
              <a:avLst/>
            </a:prstGeom>
            <a:solidFill>
              <a:srgbClr val="F66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0" name="矩形 29"/>
            <p:cNvSpPr/>
            <p:nvPr userDrawn="1"/>
          </p:nvSpPr>
          <p:spPr>
            <a:xfrm>
              <a:off x="8234848" y="8619830"/>
              <a:ext cx="464062" cy="464061"/>
            </a:xfrm>
            <a:prstGeom prst="rect">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1" name="矩形 30"/>
            <p:cNvSpPr/>
            <p:nvPr userDrawn="1"/>
          </p:nvSpPr>
          <p:spPr>
            <a:xfrm>
              <a:off x="7770786" y="9083891"/>
              <a:ext cx="464062" cy="464061"/>
            </a:xfrm>
            <a:prstGeom prst="rect">
              <a:avLst/>
            </a:prstGeom>
            <a:solidFill>
              <a:srgbClr val="F7A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2" name="矩形 31"/>
            <p:cNvSpPr/>
            <p:nvPr userDrawn="1"/>
          </p:nvSpPr>
          <p:spPr>
            <a:xfrm>
              <a:off x="8234848" y="9083891"/>
              <a:ext cx="464062" cy="464061"/>
            </a:xfrm>
            <a:prstGeom prst="rect">
              <a:avLst/>
            </a:prstGeom>
            <a:solidFill>
              <a:srgbClr val="59C8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3" name="矩形 32"/>
            <p:cNvSpPr/>
            <p:nvPr userDrawn="1"/>
          </p:nvSpPr>
          <p:spPr>
            <a:xfrm>
              <a:off x="7770786" y="9547952"/>
              <a:ext cx="464062" cy="464061"/>
            </a:xfrm>
            <a:prstGeom prst="rect">
              <a:avLst/>
            </a:prstGeom>
            <a:solidFill>
              <a:srgbClr val="FFD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4" name="矩形 33"/>
            <p:cNvSpPr/>
            <p:nvPr userDrawn="1"/>
          </p:nvSpPr>
          <p:spPr>
            <a:xfrm>
              <a:off x="8234848" y="9547952"/>
              <a:ext cx="464062" cy="464061"/>
            </a:xfrm>
            <a:prstGeom prst="rect">
              <a:avLst/>
            </a:prstGeom>
            <a:solidFill>
              <a:srgbClr val="84D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sp>
          <p:nvSpPr>
            <p:cNvPr id="35" name="矩形 34"/>
            <p:cNvSpPr/>
            <p:nvPr userDrawn="1"/>
          </p:nvSpPr>
          <p:spPr>
            <a:xfrm>
              <a:off x="7770786" y="10012013"/>
              <a:ext cx="464062" cy="464061"/>
            </a:xfrm>
            <a:prstGeom prst="rect">
              <a:avLst/>
            </a:prstGeom>
            <a:solidFill>
              <a:srgbClr val="FF0000"/>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dirty="0">
                <a:solidFill>
                  <a:schemeClr val="tx1"/>
                </a:solidFill>
              </a:endParaRPr>
            </a:p>
          </p:txBody>
        </p:sp>
        <p:sp>
          <p:nvSpPr>
            <p:cNvPr id="36" name="矩形 35"/>
            <p:cNvSpPr/>
            <p:nvPr userDrawn="1"/>
          </p:nvSpPr>
          <p:spPr>
            <a:xfrm>
              <a:off x="8234848" y="10012013"/>
              <a:ext cx="464062" cy="464061"/>
            </a:xfrm>
            <a:prstGeom prst="rect">
              <a:avLst/>
            </a:prstGeom>
            <a:solidFill>
              <a:schemeClr val="tx1"/>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a:solidFill>
                  <a:schemeClr val="tx1"/>
                </a:solidFill>
              </a:endParaRPr>
            </a:p>
          </p:txBody>
        </p:sp>
        <p:sp>
          <p:nvSpPr>
            <p:cNvPr id="37" name="矩形 36"/>
            <p:cNvSpPr/>
            <p:nvPr userDrawn="1"/>
          </p:nvSpPr>
          <p:spPr>
            <a:xfrm>
              <a:off x="7770786" y="10476074"/>
              <a:ext cx="464062" cy="464061"/>
            </a:xfrm>
            <a:prstGeom prst="rect">
              <a:avLst/>
            </a:prstGeom>
            <a:solidFill>
              <a:srgbClr val="CCCCCC"/>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a:solidFill>
                  <a:schemeClr val="tx1"/>
                </a:solidFill>
              </a:endParaRPr>
            </a:p>
          </p:txBody>
        </p:sp>
        <p:sp>
          <p:nvSpPr>
            <p:cNvPr id="38" name="矩形 37"/>
            <p:cNvSpPr/>
            <p:nvPr userDrawn="1"/>
          </p:nvSpPr>
          <p:spPr>
            <a:xfrm>
              <a:off x="8234848" y="10476074"/>
              <a:ext cx="464062" cy="4640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329144238"/>
      </p:ext>
    </p:extLst>
  </p:cSld>
  <p:clrMap bg1="lt1" tx1="dk1" bg2="lt2" tx2="dk2" accent1="accent1" accent2="accent2" accent3="accent3" accent4="accent4" accent5="accent5" accent6="accent6" hlink="hlink" folHlink="folHlink"/>
  <p:sldLayoutIdLst>
    <p:sldLayoutId id="2147483667" r:id="rId1"/>
  </p:sldLayoutIdLst>
  <p:timing>
    <p:tnLst>
      <p:par>
        <p:cTn id="1" dur="indefinite" restart="never" nodeType="tmRoot"/>
      </p:par>
    </p:tnLst>
  </p:timing>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28535" y="960377"/>
            <a:ext cx="10976375" cy="1143265"/>
          </a:xfrm>
          <a:prstGeom prst="rect">
            <a:avLst/>
          </a:prstGeom>
        </p:spPr>
        <p:txBody>
          <a:bodyPr vert="horz" lIns="45033" tIns="22516" rIns="45033" bIns="2251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28535" y="2286558"/>
            <a:ext cx="10976375" cy="3714098"/>
          </a:xfrm>
          <a:prstGeom prst="rect">
            <a:avLst/>
          </a:prstGeom>
        </p:spPr>
        <p:txBody>
          <a:bodyPr vert="horz" lIns="45033" tIns="22516" rIns="45033" bIns="2251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88767301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Lst>
  <p:timing>
    <p:tnLst>
      <p:par>
        <p:cTn id="1" dur="indefinite" restart="never" nodeType="tmRoot"/>
      </p:par>
    </p:tnLst>
  </p:timing>
  <p:txStyles>
    <p:titleStyle>
      <a:lvl1pPr algn="l" defTabSz="600407" rtl="0" eaLnBrk="1" latinLnBrk="0" hangingPunct="1">
        <a:spcBef>
          <a:spcPct val="0"/>
        </a:spcBef>
        <a:buNone/>
        <a:defRPr sz="2934" kern="1200">
          <a:solidFill>
            <a:schemeClr val="bg1"/>
          </a:solidFill>
          <a:latin typeface="微软雅黑" panose="020B0503020204020204" pitchFamily="34" charset="-122"/>
          <a:ea typeface="微软雅黑" panose="020B0503020204020204" pitchFamily="34" charset="-122"/>
          <a:cs typeface="+mj-cs"/>
        </a:defRPr>
      </a:lvl1pPr>
    </p:titleStyle>
    <p:bodyStyle>
      <a:lvl1pPr marL="225258" indent="-225258" algn="l" defTabSz="600407" rtl="0" eaLnBrk="1" latinLnBrk="0" hangingPunct="1">
        <a:spcBef>
          <a:spcPct val="20000"/>
        </a:spcBef>
        <a:buFont typeface="Arial" panose="020B0604020202020204" pitchFamily="34" charset="0"/>
        <a:buChar char="•"/>
        <a:defRPr sz="2400" kern="1200">
          <a:solidFill>
            <a:schemeClr val="bg1"/>
          </a:solidFill>
          <a:latin typeface="微软雅黑" panose="020B0503020204020204" pitchFamily="34" charset="-122"/>
          <a:ea typeface="微软雅黑" panose="020B0503020204020204" pitchFamily="34" charset="-122"/>
          <a:cs typeface="+mn-cs"/>
        </a:defRPr>
      </a:lvl1pPr>
      <a:lvl2pPr marL="487778" indent="-187998" algn="l" defTabSz="600407" rtl="0" eaLnBrk="1" latinLnBrk="0" hangingPunct="1">
        <a:spcBef>
          <a:spcPct val="20000"/>
        </a:spcBef>
        <a:buFont typeface="Arial" panose="020B0604020202020204" pitchFamily="34" charset="0"/>
        <a:buChar char="–"/>
        <a:defRPr sz="2134" kern="1200">
          <a:solidFill>
            <a:schemeClr val="bg1"/>
          </a:solidFill>
          <a:latin typeface="微软雅黑" panose="020B0503020204020204" pitchFamily="34" charset="-122"/>
          <a:ea typeface="微软雅黑" panose="020B0503020204020204" pitchFamily="34" charset="-122"/>
          <a:cs typeface="+mn-cs"/>
        </a:defRPr>
      </a:lvl2pPr>
      <a:lvl3pPr marL="750297" indent="-149890" algn="l" defTabSz="600407" rtl="0" eaLnBrk="1" latinLnBrk="0" hangingPunct="1">
        <a:spcBef>
          <a:spcPct val="20000"/>
        </a:spcBef>
        <a:buFont typeface="Arial" panose="020B0604020202020204" pitchFamily="34" charset="0"/>
        <a:buChar char="•"/>
        <a:defRPr sz="1867" kern="1200">
          <a:solidFill>
            <a:schemeClr val="bg1"/>
          </a:solidFill>
          <a:latin typeface="微软雅黑" panose="020B0503020204020204" pitchFamily="34" charset="-122"/>
          <a:ea typeface="微软雅黑" panose="020B0503020204020204" pitchFamily="34" charset="-122"/>
          <a:cs typeface="+mn-cs"/>
        </a:defRPr>
      </a:lvl3pPr>
      <a:lvl4pPr marL="1050923" indent="-149890" algn="l" defTabSz="600407" rtl="0" eaLnBrk="1" latinLnBrk="0" hangingPunct="1">
        <a:spcBef>
          <a:spcPct val="20000"/>
        </a:spcBef>
        <a:buFont typeface="Arial" panose="020B0604020202020204" pitchFamily="34" charset="0"/>
        <a:buChar char="–"/>
        <a:defRPr sz="1600" kern="1200">
          <a:solidFill>
            <a:schemeClr val="bg1"/>
          </a:solidFill>
          <a:latin typeface="微软雅黑" panose="020B0503020204020204" pitchFamily="34" charset="-122"/>
          <a:ea typeface="微软雅黑" panose="020B0503020204020204" pitchFamily="34" charset="-122"/>
          <a:cs typeface="+mn-cs"/>
        </a:defRPr>
      </a:lvl4pPr>
      <a:lvl5pPr marL="1350703" indent="-149890" algn="l" defTabSz="600407" rtl="0" eaLnBrk="1" latinLnBrk="0" hangingPunct="1">
        <a:spcBef>
          <a:spcPct val="20000"/>
        </a:spcBef>
        <a:buFont typeface="Arial" panose="020B0604020202020204" pitchFamily="34" charset="0"/>
        <a:buChar char="»"/>
        <a:defRPr sz="1600" kern="1200">
          <a:solidFill>
            <a:schemeClr val="bg1"/>
          </a:solidFill>
          <a:latin typeface="微软雅黑" panose="020B0503020204020204" pitchFamily="34" charset="-122"/>
          <a:ea typeface="微软雅黑" panose="020B0503020204020204" pitchFamily="34" charset="-122"/>
          <a:cs typeface="+mn-cs"/>
        </a:defRPr>
      </a:lvl5pPr>
      <a:lvl6pPr marL="1651330" indent="-149890" algn="l" defTabSz="600407" rtl="0" eaLnBrk="1" latinLnBrk="0" hangingPunct="1">
        <a:spcBef>
          <a:spcPct val="20000"/>
        </a:spcBef>
        <a:buFont typeface="Arial" panose="020B0604020202020204" pitchFamily="34" charset="0"/>
        <a:buChar char="•"/>
        <a:defRPr sz="1334" kern="1200">
          <a:solidFill>
            <a:schemeClr val="tx1"/>
          </a:solidFill>
          <a:latin typeface="+mn-lt"/>
          <a:ea typeface="+mn-ea"/>
          <a:cs typeface="+mn-cs"/>
        </a:defRPr>
      </a:lvl6pPr>
      <a:lvl7pPr marL="1951110" indent="-149890" algn="l" defTabSz="600407" rtl="0" eaLnBrk="1" latinLnBrk="0" hangingPunct="1">
        <a:spcBef>
          <a:spcPct val="20000"/>
        </a:spcBef>
        <a:buFont typeface="Arial" panose="020B0604020202020204" pitchFamily="34" charset="0"/>
        <a:buChar char="•"/>
        <a:defRPr sz="1334" kern="1200">
          <a:solidFill>
            <a:schemeClr val="tx1"/>
          </a:solidFill>
          <a:latin typeface="+mn-lt"/>
          <a:ea typeface="+mn-ea"/>
          <a:cs typeface="+mn-cs"/>
        </a:defRPr>
      </a:lvl7pPr>
      <a:lvl8pPr marL="2251737" indent="-149890" algn="l" defTabSz="600407" rtl="0" eaLnBrk="1" latinLnBrk="0" hangingPunct="1">
        <a:spcBef>
          <a:spcPct val="20000"/>
        </a:spcBef>
        <a:buFont typeface="Arial" panose="020B0604020202020204" pitchFamily="34" charset="0"/>
        <a:buChar char="•"/>
        <a:defRPr sz="1334" kern="1200">
          <a:solidFill>
            <a:schemeClr val="tx1"/>
          </a:solidFill>
          <a:latin typeface="+mn-lt"/>
          <a:ea typeface="+mn-ea"/>
          <a:cs typeface="+mn-cs"/>
        </a:defRPr>
      </a:lvl8pPr>
      <a:lvl9pPr marL="2552364" indent="-149890" algn="l" defTabSz="600407" rtl="0" eaLnBrk="1" latinLnBrk="0" hangingPunct="1">
        <a:spcBef>
          <a:spcPct val="20000"/>
        </a:spcBef>
        <a:buFont typeface="Arial" panose="020B0604020202020204" pitchFamily="34" charset="0"/>
        <a:buChar char="•"/>
        <a:defRPr sz="1334" kern="1200">
          <a:solidFill>
            <a:schemeClr val="tx1"/>
          </a:solidFill>
          <a:latin typeface="+mn-lt"/>
          <a:ea typeface="+mn-ea"/>
          <a:cs typeface="+mn-cs"/>
        </a:defRPr>
      </a:lvl9pPr>
    </p:bodyStyle>
    <p:otherStyle>
      <a:defPPr>
        <a:defRPr lang="zh-CN"/>
      </a:defPPr>
      <a:lvl1pPr marL="0" algn="l" defTabSz="600407" rtl="0" eaLnBrk="1" latinLnBrk="0" hangingPunct="1">
        <a:defRPr sz="1200" kern="1200">
          <a:solidFill>
            <a:schemeClr val="tx1"/>
          </a:solidFill>
          <a:latin typeface="+mn-lt"/>
          <a:ea typeface="+mn-ea"/>
          <a:cs typeface="+mn-cs"/>
        </a:defRPr>
      </a:lvl1pPr>
      <a:lvl2pPr marL="300627" algn="l" defTabSz="600407" rtl="0" eaLnBrk="1" latinLnBrk="0" hangingPunct="1">
        <a:defRPr sz="1200" kern="1200">
          <a:solidFill>
            <a:schemeClr val="tx1"/>
          </a:solidFill>
          <a:latin typeface="+mn-lt"/>
          <a:ea typeface="+mn-ea"/>
          <a:cs typeface="+mn-cs"/>
        </a:defRPr>
      </a:lvl2pPr>
      <a:lvl3pPr marL="600407" algn="l" defTabSz="600407" rtl="0" eaLnBrk="1" latinLnBrk="0" hangingPunct="1">
        <a:defRPr sz="1200" kern="1200">
          <a:solidFill>
            <a:schemeClr val="tx1"/>
          </a:solidFill>
          <a:latin typeface="+mn-lt"/>
          <a:ea typeface="+mn-ea"/>
          <a:cs typeface="+mn-cs"/>
        </a:defRPr>
      </a:lvl3pPr>
      <a:lvl4pPr marL="901034" algn="l" defTabSz="600407" rtl="0" eaLnBrk="1" latinLnBrk="0" hangingPunct="1">
        <a:defRPr sz="1200" kern="1200">
          <a:solidFill>
            <a:schemeClr val="tx1"/>
          </a:solidFill>
          <a:latin typeface="+mn-lt"/>
          <a:ea typeface="+mn-ea"/>
          <a:cs typeface="+mn-cs"/>
        </a:defRPr>
      </a:lvl4pPr>
      <a:lvl5pPr marL="1200813" algn="l" defTabSz="600407" rtl="0" eaLnBrk="1" latinLnBrk="0" hangingPunct="1">
        <a:defRPr sz="1200" kern="1200">
          <a:solidFill>
            <a:schemeClr val="tx1"/>
          </a:solidFill>
          <a:latin typeface="+mn-lt"/>
          <a:ea typeface="+mn-ea"/>
          <a:cs typeface="+mn-cs"/>
        </a:defRPr>
      </a:lvl5pPr>
      <a:lvl6pPr marL="1501440" algn="l" defTabSz="600407" rtl="0" eaLnBrk="1" latinLnBrk="0" hangingPunct="1">
        <a:defRPr sz="1200" kern="1200">
          <a:solidFill>
            <a:schemeClr val="tx1"/>
          </a:solidFill>
          <a:latin typeface="+mn-lt"/>
          <a:ea typeface="+mn-ea"/>
          <a:cs typeface="+mn-cs"/>
        </a:defRPr>
      </a:lvl6pPr>
      <a:lvl7pPr marL="1801220" algn="l" defTabSz="600407" rtl="0" eaLnBrk="1" latinLnBrk="0" hangingPunct="1">
        <a:defRPr sz="1200" kern="1200">
          <a:solidFill>
            <a:schemeClr val="tx1"/>
          </a:solidFill>
          <a:latin typeface="+mn-lt"/>
          <a:ea typeface="+mn-ea"/>
          <a:cs typeface="+mn-cs"/>
        </a:defRPr>
      </a:lvl7pPr>
      <a:lvl8pPr marL="2101847" algn="l" defTabSz="600407" rtl="0" eaLnBrk="1" latinLnBrk="0" hangingPunct="1">
        <a:defRPr sz="1200" kern="1200">
          <a:solidFill>
            <a:schemeClr val="tx1"/>
          </a:solidFill>
          <a:latin typeface="+mn-lt"/>
          <a:ea typeface="+mn-ea"/>
          <a:cs typeface="+mn-cs"/>
        </a:defRPr>
      </a:lvl8pPr>
      <a:lvl9pPr marL="2401627" algn="l" defTabSz="600407"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913011" y="2445666"/>
            <a:ext cx="7692053" cy="768104"/>
          </a:xfrm>
          <a:prstGeom prst="rect">
            <a:avLst/>
          </a:prstGeom>
        </p:spPr>
        <p:txBody>
          <a:bodyPr>
            <a:noAutofit/>
          </a:bodyPr>
          <a:lstStyle>
            <a:defPPr>
              <a:defRPr lang="zh-CN"/>
            </a:defPPr>
            <a:lvl1pPr lvl="0" defTabSz="450215">
              <a:spcBef>
                <a:spcPct val="0"/>
              </a:spcBef>
              <a:defRPr kumimoji="1" sz="1800" b="1">
                <a:gradFill>
                  <a:gsLst>
                    <a:gs pos="49000">
                      <a:schemeClr val="bg1"/>
                    </a:gs>
                    <a:gs pos="100000">
                      <a:schemeClr val="bg1">
                        <a:lumMod val="65000"/>
                      </a:schemeClr>
                    </a:gs>
                  </a:gsLst>
                  <a:lin ang="5400000" scaled="1"/>
                </a:gra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defRPr>
            </a:lvl1pPr>
          </a:lstStyle>
          <a:p>
            <a:pPr defTabSz="600407"/>
            <a:r>
              <a:rPr lang="en-US" altLang="zh-CN" sz="5400" dirty="0" smtClean="0">
                <a:gradFill>
                  <a:gsLst>
                    <a:gs pos="49000">
                      <a:prstClr val="white"/>
                    </a:gs>
                    <a:gs pos="100000">
                      <a:prstClr val="white">
                        <a:lumMod val="65000"/>
                      </a:prstClr>
                    </a:gs>
                  </a:gsLst>
                  <a:lin ang="5400000" scaled="1"/>
                </a:gradFill>
              </a:rPr>
              <a:t>Day 8  </a:t>
            </a:r>
          </a:p>
          <a:p>
            <a:pPr defTabSz="600407"/>
            <a:r>
              <a:rPr lang="zh-CN" altLang="en-US" sz="5400" dirty="0" smtClean="0">
                <a:gradFill>
                  <a:gsLst>
                    <a:gs pos="49000">
                      <a:prstClr val="white"/>
                    </a:gs>
                    <a:gs pos="100000">
                      <a:prstClr val="white">
                        <a:lumMod val="65000"/>
                      </a:prstClr>
                    </a:gs>
                  </a:gsLst>
                  <a:lin ang="5400000" scaled="1"/>
                </a:gradFill>
              </a:rPr>
              <a:t>华</a:t>
            </a:r>
            <a:r>
              <a:rPr lang="zh-CN" altLang="en-US" sz="5400" dirty="0">
                <a:gradFill>
                  <a:gsLst>
                    <a:gs pos="49000">
                      <a:prstClr val="white"/>
                    </a:gs>
                    <a:gs pos="100000">
                      <a:prstClr val="white">
                        <a:lumMod val="65000"/>
                      </a:prstClr>
                    </a:gs>
                  </a:gsLst>
                  <a:lin ang="5400000" scaled="1"/>
                </a:gradFill>
              </a:rPr>
              <a:t>为云区</a:t>
            </a:r>
            <a:r>
              <a:rPr lang="zh-CN" altLang="en-US" sz="5400" dirty="0" smtClean="0">
                <a:gradFill>
                  <a:gsLst>
                    <a:gs pos="49000">
                      <a:prstClr val="white"/>
                    </a:gs>
                    <a:gs pos="100000">
                      <a:prstClr val="white">
                        <a:lumMod val="65000"/>
                      </a:prstClr>
                    </a:gs>
                  </a:gsLst>
                  <a:lin ang="5400000" scaled="1"/>
                </a:gradFill>
              </a:rPr>
              <a:t>块链</a:t>
            </a:r>
            <a:r>
              <a:rPr lang="zh-CN" altLang="en-US" sz="5400" dirty="0">
                <a:gradFill>
                  <a:gsLst>
                    <a:gs pos="49000">
                      <a:prstClr val="white"/>
                    </a:gs>
                    <a:gs pos="100000">
                      <a:prstClr val="white">
                        <a:lumMod val="65000"/>
                      </a:prstClr>
                    </a:gs>
                  </a:gsLst>
                  <a:lin ang="5400000" scaled="1"/>
                </a:gradFill>
              </a:rPr>
              <a:t>服务</a:t>
            </a:r>
          </a:p>
        </p:txBody>
      </p:sp>
    </p:spTree>
    <p:extLst>
      <p:ext uri="{BB962C8B-B14F-4D97-AF65-F5344CB8AC3E}">
        <p14:creationId xmlns:p14="http://schemas.microsoft.com/office/powerpoint/2010/main" val="4133122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53"/>
          <p:cNvSpPr txBox="1"/>
          <p:nvPr/>
        </p:nvSpPr>
        <p:spPr>
          <a:xfrm>
            <a:off x="7702259" y="3403190"/>
            <a:ext cx="2715808" cy="400110"/>
          </a:xfrm>
          <a:prstGeom prst="rect">
            <a:avLst/>
          </a:prstGeom>
          <a:noFill/>
        </p:spPr>
        <p:txBody>
          <a:bodyPr wrap="none" rtlCol="0">
            <a:spAutoFit/>
          </a:bodyPr>
          <a:lstStyle/>
          <a:p>
            <a:r>
              <a:rPr lang="zh-CN" altLang="en-US" sz="2000" dirty="0">
                <a:solidFill>
                  <a:srgbClr val="595959"/>
                </a:solidFill>
                <a:latin typeface="微软雅黑" pitchFamily="34" charset="-122"/>
                <a:ea typeface="微软雅黑" pitchFamily="34" charset="-122"/>
              </a:rPr>
              <a:t>华为</a:t>
            </a:r>
            <a:r>
              <a:rPr lang="zh-CN" altLang="en-US" sz="2000" dirty="0" smtClean="0">
                <a:solidFill>
                  <a:srgbClr val="595959"/>
                </a:solidFill>
                <a:latin typeface="微软雅黑" pitchFamily="34" charset="-122"/>
                <a:ea typeface="微软雅黑" pitchFamily="34" charset="-122"/>
              </a:rPr>
              <a:t>云区块链服务</a:t>
            </a:r>
            <a:r>
              <a:rPr lang="en-US" altLang="zh-CN" sz="2000" dirty="0" smtClean="0">
                <a:solidFill>
                  <a:srgbClr val="595959"/>
                </a:solidFill>
                <a:latin typeface="微软雅黑" pitchFamily="34" charset="-122"/>
                <a:ea typeface="微软雅黑" pitchFamily="34" charset="-122"/>
              </a:rPr>
              <a:t>BCS</a:t>
            </a:r>
            <a:endParaRPr lang="zh-CN" altLang="en-US" sz="2000" b="1" dirty="0">
              <a:solidFill>
                <a:srgbClr val="595959"/>
              </a:solidFill>
              <a:latin typeface="微软雅黑" pitchFamily="34" charset="-122"/>
              <a:ea typeface="微软雅黑" pitchFamily="34" charset="-122"/>
            </a:endParaRPr>
          </a:p>
        </p:txBody>
      </p:sp>
      <p:sp>
        <p:nvSpPr>
          <p:cNvPr id="11" name="TextBox 153"/>
          <p:cNvSpPr txBox="1"/>
          <p:nvPr/>
        </p:nvSpPr>
        <p:spPr>
          <a:xfrm>
            <a:off x="8266356" y="5446018"/>
            <a:ext cx="1188146" cy="338554"/>
          </a:xfrm>
          <a:prstGeom prst="rect">
            <a:avLst/>
          </a:prstGeom>
          <a:noFill/>
        </p:spPr>
        <p:txBody>
          <a:bodyPr wrap="none" rtlCol="0">
            <a:spAutoFit/>
          </a:bodyPr>
          <a:lstStyle/>
          <a:p>
            <a:r>
              <a:rPr lang="zh-CN" altLang="en-US" sz="1600" dirty="0" smtClean="0">
                <a:solidFill>
                  <a:srgbClr val="000000"/>
                </a:solidFill>
                <a:latin typeface="微软雅黑" pitchFamily="34" charset="-122"/>
                <a:ea typeface="微软雅黑" pitchFamily="34" charset="-122"/>
              </a:rPr>
              <a:t>   </a:t>
            </a:r>
            <a:r>
              <a:rPr lang="zh-CN" altLang="en-US" sz="1600" dirty="0">
                <a:solidFill>
                  <a:srgbClr val="595959"/>
                </a:solidFill>
                <a:latin typeface="微软雅黑" pitchFamily="34" charset="-122"/>
                <a:ea typeface="微软雅黑" pitchFamily="34" charset="-122"/>
              </a:rPr>
              <a:t>扫码</a:t>
            </a:r>
            <a:r>
              <a:rPr lang="zh-CN" altLang="en-US" sz="1600" dirty="0" smtClean="0">
                <a:solidFill>
                  <a:srgbClr val="595959"/>
                </a:solidFill>
                <a:latin typeface="微软雅黑" pitchFamily="34" charset="-122"/>
                <a:ea typeface="微软雅黑" pitchFamily="34" charset="-122"/>
              </a:rPr>
              <a:t>关注</a:t>
            </a:r>
            <a:endParaRPr lang="zh-CN" altLang="en-US" sz="1600" b="1" dirty="0">
              <a:solidFill>
                <a:srgbClr val="595959"/>
              </a:solidFill>
              <a:latin typeface="微软雅黑" pitchFamily="34" charset="-122"/>
              <a:ea typeface="微软雅黑" pitchFamily="34" charset="-122"/>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4348" y="3901787"/>
            <a:ext cx="1575647" cy="1575647"/>
          </a:xfrm>
          <a:prstGeom prst="rect">
            <a:avLst/>
          </a:prstGeom>
        </p:spPr>
      </p:pic>
    </p:spTree>
    <p:extLst>
      <p:ext uri="{BB962C8B-B14F-4D97-AF65-F5344CB8AC3E}">
        <p14:creationId xmlns:p14="http://schemas.microsoft.com/office/powerpoint/2010/main" val="208652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object 4"/>
          <p:cNvSpPr/>
          <p:nvPr/>
        </p:nvSpPr>
        <p:spPr>
          <a:xfrm>
            <a:off x="1141610" y="4180899"/>
            <a:ext cx="6414985" cy="1361631"/>
          </a:xfrm>
          <a:custGeom>
            <a:avLst/>
            <a:gdLst/>
            <a:ahLst/>
            <a:cxnLst/>
            <a:rect l="l" t="t" r="r" b="b"/>
            <a:pathLst>
              <a:path w="6413500" h="1361439">
                <a:moveTo>
                  <a:pt x="6295008" y="0"/>
                </a:moveTo>
                <a:lnTo>
                  <a:pt x="117983" y="0"/>
                </a:lnTo>
                <a:lnTo>
                  <a:pt x="72062" y="9272"/>
                </a:lnTo>
                <a:lnTo>
                  <a:pt x="34559" y="34559"/>
                </a:lnTo>
                <a:lnTo>
                  <a:pt x="9272" y="72062"/>
                </a:lnTo>
                <a:lnTo>
                  <a:pt x="0" y="117982"/>
                </a:lnTo>
                <a:lnTo>
                  <a:pt x="0" y="1242987"/>
                </a:lnTo>
                <a:lnTo>
                  <a:pt x="9272" y="1288896"/>
                </a:lnTo>
                <a:lnTo>
                  <a:pt x="34559" y="1326386"/>
                </a:lnTo>
                <a:lnTo>
                  <a:pt x="72062" y="1351663"/>
                </a:lnTo>
                <a:lnTo>
                  <a:pt x="117983" y="1360932"/>
                </a:lnTo>
                <a:lnTo>
                  <a:pt x="6295008" y="1360932"/>
                </a:lnTo>
                <a:lnTo>
                  <a:pt x="6340929" y="1351663"/>
                </a:lnTo>
                <a:lnTo>
                  <a:pt x="6378432" y="1326386"/>
                </a:lnTo>
                <a:lnTo>
                  <a:pt x="6403719" y="1288896"/>
                </a:lnTo>
                <a:lnTo>
                  <a:pt x="6412992" y="1242987"/>
                </a:lnTo>
                <a:lnTo>
                  <a:pt x="6412992" y="117982"/>
                </a:lnTo>
                <a:lnTo>
                  <a:pt x="6403719" y="72062"/>
                </a:lnTo>
                <a:lnTo>
                  <a:pt x="6378432" y="34559"/>
                </a:lnTo>
                <a:lnTo>
                  <a:pt x="6340929" y="9272"/>
                </a:lnTo>
                <a:lnTo>
                  <a:pt x="6295008" y="0"/>
                </a:lnTo>
                <a:close/>
              </a:path>
            </a:pathLst>
          </a:custGeom>
          <a:solidFill>
            <a:srgbClr val="0084E4"/>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25" name="object 5"/>
          <p:cNvSpPr/>
          <p:nvPr/>
        </p:nvSpPr>
        <p:spPr>
          <a:xfrm>
            <a:off x="1164329" y="4395584"/>
            <a:ext cx="1523506" cy="1051707"/>
          </a:xfrm>
          <a:custGeom>
            <a:avLst/>
            <a:gdLst/>
            <a:ahLst/>
            <a:cxnLst/>
            <a:rect l="l" t="t" r="r" b="b"/>
            <a:pathLst>
              <a:path w="3778250" h="1051560">
                <a:moveTo>
                  <a:pt x="3665981" y="0"/>
                </a:moveTo>
                <a:lnTo>
                  <a:pt x="112013" y="0"/>
                </a:lnTo>
                <a:lnTo>
                  <a:pt x="68419" y="8804"/>
                </a:lnTo>
                <a:lnTo>
                  <a:pt x="32813" y="32813"/>
                </a:lnTo>
                <a:lnTo>
                  <a:pt x="8804" y="68419"/>
                </a:lnTo>
                <a:lnTo>
                  <a:pt x="0" y="112013"/>
                </a:lnTo>
                <a:lnTo>
                  <a:pt x="0" y="939482"/>
                </a:lnTo>
                <a:lnTo>
                  <a:pt x="8804" y="983108"/>
                </a:lnTo>
                <a:lnTo>
                  <a:pt x="32813" y="1018733"/>
                </a:lnTo>
                <a:lnTo>
                  <a:pt x="68419" y="1042752"/>
                </a:lnTo>
                <a:lnTo>
                  <a:pt x="112013" y="1051560"/>
                </a:lnTo>
                <a:lnTo>
                  <a:pt x="3665981" y="1051560"/>
                </a:lnTo>
                <a:lnTo>
                  <a:pt x="3709576" y="1042752"/>
                </a:lnTo>
                <a:lnTo>
                  <a:pt x="3745182" y="1018733"/>
                </a:lnTo>
                <a:lnTo>
                  <a:pt x="3769191" y="983108"/>
                </a:lnTo>
                <a:lnTo>
                  <a:pt x="3777996" y="939482"/>
                </a:lnTo>
                <a:lnTo>
                  <a:pt x="3777996" y="112013"/>
                </a:lnTo>
                <a:lnTo>
                  <a:pt x="3769191" y="68419"/>
                </a:lnTo>
                <a:lnTo>
                  <a:pt x="3745182" y="32813"/>
                </a:lnTo>
                <a:lnTo>
                  <a:pt x="3709576" y="8804"/>
                </a:lnTo>
                <a:lnTo>
                  <a:pt x="3665981" y="0"/>
                </a:lnTo>
                <a:close/>
              </a:path>
            </a:pathLst>
          </a:custGeom>
          <a:solidFill>
            <a:srgbClr val="F1F1F1"/>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26" name="object 7"/>
          <p:cNvSpPr/>
          <p:nvPr/>
        </p:nvSpPr>
        <p:spPr>
          <a:xfrm>
            <a:off x="5222271" y="1317071"/>
            <a:ext cx="864200" cy="1590263"/>
          </a:xfrm>
          <a:custGeom>
            <a:avLst/>
            <a:gdLst/>
            <a:ahLst/>
            <a:cxnLst/>
            <a:rect l="l" t="t" r="r" b="b"/>
            <a:pathLst>
              <a:path w="960120" h="1590039">
                <a:moveTo>
                  <a:pt x="899540" y="0"/>
                </a:moveTo>
                <a:lnTo>
                  <a:pt x="60578" y="0"/>
                </a:lnTo>
                <a:lnTo>
                  <a:pt x="36968" y="4750"/>
                </a:lnTo>
                <a:lnTo>
                  <a:pt x="17716" y="17716"/>
                </a:lnTo>
                <a:lnTo>
                  <a:pt x="4750" y="36968"/>
                </a:lnTo>
                <a:lnTo>
                  <a:pt x="0" y="60579"/>
                </a:lnTo>
                <a:lnTo>
                  <a:pt x="0" y="1528953"/>
                </a:lnTo>
                <a:lnTo>
                  <a:pt x="4750" y="1552563"/>
                </a:lnTo>
                <a:lnTo>
                  <a:pt x="17716" y="1571815"/>
                </a:lnTo>
                <a:lnTo>
                  <a:pt x="36968" y="1584781"/>
                </a:lnTo>
                <a:lnTo>
                  <a:pt x="60578" y="1589532"/>
                </a:lnTo>
                <a:lnTo>
                  <a:pt x="899540" y="1589532"/>
                </a:lnTo>
                <a:lnTo>
                  <a:pt x="923151" y="1584781"/>
                </a:lnTo>
                <a:lnTo>
                  <a:pt x="942403" y="1571815"/>
                </a:lnTo>
                <a:lnTo>
                  <a:pt x="955369" y="1552563"/>
                </a:lnTo>
                <a:lnTo>
                  <a:pt x="960120" y="1528953"/>
                </a:lnTo>
                <a:lnTo>
                  <a:pt x="960120" y="60579"/>
                </a:lnTo>
                <a:lnTo>
                  <a:pt x="955369" y="36968"/>
                </a:lnTo>
                <a:lnTo>
                  <a:pt x="942403" y="17716"/>
                </a:lnTo>
                <a:lnTo>
                  <a:pt x="923151" y="4750"/>
                </a:lnTo>
                <a:lnTo>
                  <a:pt x="899540" y="0"/>
                </a:lnTo>
                <a:close/>
              </a:path>
            </a:pathLst>
          </a:custGeom>
          <a:solidFill>
            <a:srgbClr val="001F5F"/>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28" name="object 9"/>
          <p:cNvSpPr txBox="1"/>
          <p:nvPr/>
        </p:nvSpPr>
        <p:spPr>
          <a:xfrm>
            <a:off x="5336275" y="1454887"/>
            <a:ext cx="636193" cy="197493"/>
          </a:xfrm>
          <a:prstGeom prst="rect">
            <a:avLst/>
          </a:prstGeom>
        </p:spPr>
        <p:txBody>
          <a:bodyPr vert="horz" wrap="square" lIns="0" tIns="12703" rIns="0" bIns="0" rtlCol="0">
            <a:spAutoFit/>
          </a:bodyPr>
          <a:lstStyle/>
          <a:p>
            <a:pPr marL="16937" defTabSz="1080563">
              <a:spcBef>
                <a:spcPts val="133"/>
              </a:spcBef>
            </a:pPr>
            <a:r>
              <a:rPr lang="zh-CN" altLang="en-US" sz="1200" dirty="0">
                <a:solidFill>
                  <a:srgbClr val="FFFFFF"/>
                </a:solidFill>
                <a:latin typeface="微软雅黑" panose="020B0503020204020204" pitchFamily="34" charset="-122"/>
                <a:ea typeface="微软雅黑" panose="020B0503020204020204" pitchFamily="34" charset="-122"/>
                <a:cs typeface="Segoe UI Light" panose="020B0502040204020203"/>
              </a:rPr>
              <a:t>健康医疗</a:t>
            </a:r>
          </a:p>
        </p:txBody>
      </p:sp>
      <p:sp>
        <p:nvSpPr>
          <p:cNvPr id="129" name="object 10"/>
          <p:cNvSpPr/>
          <p:nvPr/>
        </p:nvSpPr>
        <p:spPr>
          <a:xfrm>
            <a:off x="3942667" y="1317071"/>
            <a:ext cx="864200" cy="1590263"/>
          </a:xfrm>
          <a:custGeom>
            <a:avLst/>
            <a:gdLst/>
            <a:ahLst/>
            <a:cxnLst/>
            <a:rect l="l" t="t" r="r" b="b"/>
            <a:pathLst>
              <a:path w="836929" h="1590039">
                <a:moveTo>
                  <a:pt x="783971" y="0"/>
                </a:moveTo>
                <a:lnTo>
                  <a:pt x="52704" y="0"/>
                </a:lnTo>
                <a:lnTo>
                  <a:pt x="32200" y="4145"/>
                </a:lnTo>
                <a:lnTo>
                  <a:pt x="15446" y="15446"/>
                </a:lnTo>
                <a:lnTo>
                  <a:pt x="4145" y="32200"/>
                </a:lnTo>
                <a:lnTo>
                  <a:pt x="0" y="52705"/>
                </a:lnTo>
                <a:lnTo>
                  <a:pt x="0" y="1536827"/>
                </a:lnTo>
                <a:lnTo>
                  <a:pt x="4145" y="1557331"/>
                </a:lnTo>
                <a:lnTo>
                  <a:pt x="15446" y="1574085"/>
                </a:lnTo>
                <a:lnTo>
                  <a:pt x="32200" y="1585386"/>
                </a:lnTo>
                <a:lnTo>
                  <a:pt x="52704" y="1589532"/>
                </a:lnTo>
                <a:lnTo>
                  <a:pt x="783971" y="1589532"/>
                </a:lnTo>
                <a:lnTo>
                  <a:pt x="804475" y="1585386"/>
                </a:lnTo>
                <a:lnTo>
                  <a:pt x="821229" y="1574085"/>
                </a:lnTo>
                <a:lnTo>
                  <a:pt x="832530" y="1557331"/>
                </a:lnTo>
                <a:lnTo>
                  <a:pt x="836676" y="1536827"/>
                </a:lnTo>
                <a:lnTo>
                  <a:pt x="836676" y="52705"/>
                </a:lnTo>
                <a:lnTo>
                  <a:pt x="832530" y="32200"/>
                </a:lnTo>
                <a:lnTo>
                  <a:pt x="821229" y="15446"/>
                </a:lnTo>
                <a:lnTo>
                  <a:pt x="804475" y="4145"/>
                </a:lnTo>
                <a:lnTo>
                  <a:pt x="783971" y="0"/>
                </a:lnTo>
                <a:close/>
              </a:path>
            </a:pathLst>
          </a:custGeom>
          <a:solidFill>
            <a:schemeClr val="accent6">
              <a:lumMod val="75000"/>
            </a:schemeClr>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31" name="object 13"/>
          <p:cNvSpPr/>
          <p:nvPr/>
        </p:nvSpPr>
        <p:spPr>
          <a:xfrm>
            <a:off x="6525735" y="1317071"/>
            <a:ext cx="864200" cy="1590263"/>
          </a:xfrm>
          <a:custGeom>
            <a:avLst/>
            <a:gdLst/>
            <a:ahLst/>
            <a:cxnLst/>
            <a:rect l="l" t="t" r="r" b="b"/>
            <a:pathLst>
              <a:path w="952500" h="1590039">
                <a:moveTo>
                  <a:pt x="871347" y="0"/>
                </a:moveTo>
                <a:lnTo>
                  <a:pt x="81153" y="0"/>
                </a:lnTo>
                <a:lnTo>
                  <a:pt x="49559" y="6375"/>
                </a:lnTo>
                <a:lnTo>
                  <a:pt x="23764" y="23764"/>
                </a:lnTo>
                <a:lnTo>
                  <a:pt x="6375" y="49559"/>
                </a:lnTo>
                <a:lnTo>
                  <a:pt x="0" y="81153"/>
                </a:lnTo>
                <a:lnTo>
                  <a:pt x="0" y="1508379"/>
                </a:lnTo>
                <a:lnTo>
                  <a:pt x="6375" y="1539972"/>
                </a:lnTo>
                <a:lnTo>
                  <a:pt x="23764" y="1565767"/>
                </a:lnTo>
                <a:lnTo>
                  <a:pt x="49559" y="1583156"/>
                </a:lnTo>
                <a:lnTo>
                  <a:pt x="81153" y="1589532"/>
                </a:lnTo>
                <a:lnTo>
                  <a:pt x="871347" y="1589532"/>
                </a:lnTo>
                <a:lnTo>
                  <a:pt x="902940" y="1583156"/>
                </a:lnTo>
                <a:lnTo>
                  <a:pt x="928735" y="1565767"/>
                </a:lnTo>
                <a:lnTo>
                  <a:pt x="946124" y="1539972"/>
                </a:lnTo>
                <a:lnTo>
                  <a:pt x="952500" y="1508379"/>
                </a:lnTo>
                <a:lnTo>
                  <a:pt x="952500" y="81153"/>
                </a:lnTo>
                <a:lnTo>
                  <a:pt x="946124" y="49559"/>
                </a:lnTo>
                <a:lnTo>
                  <a:pt x="928735" y="23764"/>
                </a:lnTo>
                <a:lnTo>
                  <a:pt x="902940" y="6375"/>
                </a:lnTo>
                <a:lnTo>
                  <a:pt x="871347" y="0"/>
                </a:lnTo>
                <a:close/>
              </a:path>
            </a:pathLst>
          </a:custGeom>
          <a:solidFill>
            <a:srgbClr val="00AF50"/>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33" name="object 15"/>
          <p:cNvSpPr txBox="1"/>
          <p:nvPr/>
        </p:nvSpPr>
        <p:spPr>
          <a:xfrm>
            <a:off x="6590146" y="1454887"/>
            <a:ext cx="735378" cy="197493"/>
          </a:xfrm>
          <a:prstGeom prst="rect">
            <a:avLst/>
          </a:prstGeom>
        </p:spPr>
        <p:txBody>
          <a:bodyPr vert="horz" wrap="square" lIns="0" tIns="12703" rIns="0" bIns="0" rtlCol="0">
            <a:spAutoFit/>
          </a:bodyPr>
          <a:lstStyle/>
          <a:p>
            <a:pPr marL="16937"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电子政务</a:t>
            </a:r>
          </a:p>
        </p:txBody>
      </p:sp>
      <p:sp>
        <p:nvSpPr>
          <p:cNvPr id="134" name="object 16"/>
          <p:cNvSpPr/>
          <p:nvPr/>
        </p:nvSpPr>
        <p:spPr>
          <a:xfrm>
            <a:off x="2661344" y="1317071"/>
            <a:ext cx="864200" cy="1590263"/>
          </a:xfrm>
          <a:custGeom>
            <a:avLst/>
            <a:gdLst/>
            <a:ahLst/>
            <a:cxnLst/>
            <a:rect l="l" t="t" r="r" b="b"/>
            <a:pathLst>
              <a:path w="873760" h="1590039">
                <a:moveTo>
                  <a:pt x="837564" y="0"/>
                </a:moveTo>
                <a:lnTo>
                  <a:pt x="35687" y="0"/>
                </a:lnTo>
                <a:lnTo>
                  <a:pt x="21806" y="2807"/>
                </a:lnTo>
                <a:lnTo>
                  <a:pt x="10461" y="10461"/>
                </a:lnTo>
                <a:lnTo>
                  <a:pt x="2807" y="21806"/>
                </a:lnTo>
                <a:lnTo>
                  <a:pt x="0" y="35687"/>
                </a:lnTo>
                <a:lnTo>
                  <a:pt x="0" y="1553845"/>
                </a:lnTo>
                <a:lnTo>
                  <a:pt x="2807" y="1567725"/>
                </a:lnTo>
                <a:lnTo>
                  <a:pt x="10461" y="1579070"/>
                </a:lnTo>
                <a:lnTo>
                  <a:pt x="21806" y="1586724"/>
                </a:lnTo>
                <a:lnTo>
                  <a:pt x="35687" y="1589532"/>
                </a:lnTo>
                <a:lnTo>
                  <a:pt x="837564" y="1589532"/>
                </a:lnTo>
                <a:lnTo>
                  <a:pt x="851445" y="1586724"/>
                </a:lnTo>
                <a:lnTo>
                  <a:pt x="862790" y="1579070"/>
                </a:lnTo>
                <a:lnTo>
                  <a:pt x="870444" y="1567725"/>
                </a:lnTo>
                <a:lnTo>
                  <a:pt x="873251" y="1553845"/>
                </a:lnTo>
                <a:lnTo>
                  <a:pt x="873251" y="35687"/>
                </a:lnTo>
                <a:lnTo>
                  <a:pt x="870444" y="21806"/>
                </a:lnTo>
                <a:lnTo>
                  <a:pt x="862790" y="10461"/>
                </a:lnTo>
                <a:lnTo>
                  <a:pt x="851445" y="2807"/>
                </a:lnTo>
                <a:lnTo>
                  <a:pt x="837564" y="0"/>
                </a:lnTo>
                <a:close/>
              </a:path>
            </a:pathLst>
          </a:custGeom>
          <a:solidFill>
            <a:srgbClr val="6F2F9F"/>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36" name="object 18"/>
          <p:cNvSpPr txBox="1"/>
          <p:nvPr/>
        </p:nvSpPr>
        <p:spPr>
          <a:xfrm>
            <a:off x="2668649" y="1454888"/>
            <a:ext cx="849593" cy="197493"/>
          </a:xfrm>
          <a:prstGeom prst="rect">
            <a:avLst/>
          </a:prstGeom>
        </p:spPr>
        <p:txBody>
          <a:bodyPr vert="horz" wrap="square" lIns="0" tIns="12703" rIns="0" bIns="0" rtlCol="0">
            <a:spAutoFit/>
          </a:bodyPr>
          <a:lstStyle/>
          <a:p>
            <a:pPr marL="16937" marR="6775" indent="-16937"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公益慈善</a:t>
            </a:r>
          </a:p>
        </p:txBody>
      </p:sp>
      <p:sp>
        <p:nvSpPr>
          <p:cNvPr id="137" name="object 19"/>
          <p:cNvSpPr/>
          <p:nvPr/>
        </p:nvSpPr>
        <p:spPr>
          <a:xfrm>
            <a:off x="1405831" y="1317071"/>
            <a:ext cx="864200" cy="1590263"/>
          </a:xfrm>
          <a:custGeom>
            <a:avLst/>
            <a:gdLst/>
            <a:ahLst/>
            <a:cxnLst/>
            <a:rect l="l" t="t" r="r" b="b"/>
            <a:pathLst>
              <a:path w="838200" h="1590039">
                <a:moveTo>
                  <a:pt x="772922" y="0"/>
                </a:moveTo>
                <a:lnTo>
                  <a:pt x="65277" y="0"/>
                </a:lnTo>
                <a:lnTo>
                  <a:pt x="39862" y="5127"/>
                </a:lnTo>
                <a:lnTo>
                  <a:pt x="19113" y="19113"/>
                </a:lnTo>
                <a:lnTo>
                  <a:pt x="5127" y="39862"/>
                </a:lnTo>
                <a:lnTo>
                  <a:pt x="0" y="65278"/>
                </a:lnTo>
                <a:lnTo>
                  <a:pt x="0" y="1524254"/>
                </a:lnTo>
                <a:lnTo>
                  <a:pt x="5127" y="1549669"/>
                </a:lnTo>
                <a:lnTo>
                  <a:pt x="19113" y="1570418"/>
                </a:lnTo>
                <a:lnTo>
                  <a:pt x="39862" y="1584404"/>
                </a:lnTo>
                <a:lnTo>
                  <a:pt x="65277" y="1589532"/>
                </a:lnTo>
                <a:lnTo>
                  <a:pt x="772922" y="1589532"/>
                </a:lnTo>
                <a:lnTo>
                  <a:pt x="798337" y="1584404"/>
                </a:lnTo>
                <a:lnTo>
                  <a:pt x="819086" y="1570418"/>
                </a:lnTo>
                <a:lnTo>
                  <a:pt x="833072" y="1549669"/>
                </a:lnTo>
                <a:lnTo>
                  <a:pt x="838200" y="1524254"/>
                </a:lnTo>
                <a:lnTo>
                  <a:pt x="838200" y="65278"/>
                </a:lnTo>
                <a:lnTo>
                  <a:pt x="833072" y="39862"/>
                </a:lnTo>
                <a:lnTo>
                  <a:pt x="819086" y="19113"/>
                </a:lnTo>
                <a:lnTo>
                  <a:pt x="798337" y="5127"/>
                </a:lnTo>
                <a:lnTo>
                  <a:pt x="772922" y="0"/>
                </a:lnTo>
                <a:close/>
              </a:path>
            </a:pathLst>
          </a:custGeom>
          <a:solidFill>
            <a:srgbClr val="0070C0"/>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39" name="object 21"/>
          <p:cNvSpPr txBox="1"/>
          <p:nvPr/>
        </p:nvSpPr>
        <p:spPr>
          <a:xfrm>
            <a:off x="1463729" y="1454887"/>
            <a:ext cx="748403" cy="197493"/>
          </a:xfrm>
          <a:prstGeom prst="rect">
            <a:avLst/>
          </a:prstGeom>
        </p:spPr>
        <p:txBody>
          <a:bodyPr vert="horz" wrap="square" lIns="0" tIns="12703" rIns="0" bIns="0" rtlCol="0">
            <a:spAutoFit/>
          </a:bodyPr>
          <a:lstStyle/>
          <a:p>
            <a:pPr marL="16937" marR="6775" algn="ctr" defTabSz="1080563">
              <a:spcBef>
                <a:spcPts val="133"/>
              </a:spcBef>
            </a:pPr>
            <a:r>
              <a:rPr lang="zh-CN" altLang="en-US" sz="1200" dirty="0">
                <a:solidFill>
                  <a:srgbClr val="FFFFFF"/>
                </a:solidFill>
                <a:latin typeface="微软雅黑" panose="020B0503020204020204" pitchFamily="34" charset="-122"/>
                <a:ea typeface="微软雅黑" panose="020B0503020204020204" pitchFamily="34" charset="-122"/>
                <a:cs typeface="Segoe UI Light" panose="020B0502040204020203"/>
              </a:rPr>
              <a:t>金融资本</a:t>
            </a:r>
          </a:p>
        </p:txBody>
      </p:sp>
      <p:sp>
        <p:nvSpPr>
          <p:cNvPr id="140" name="object 22"/>
          <p:cNvSpPr/>
          <p:nvPr/>
        </p:nvSpPr>
        <p:spPr>
          <a:xfrm>
            <a:off x="564050" y="5627208"/>
            <a:ext cx="7978293" cy="329399"/>
          </a:xfrm>
          <a:custGeom>
            <a:avLst/>
            <a:gdLst/>
            <a:ahLst/>
            <a:cxnLst/>
            <a:rect l="l" t="t" r="r" b="b"/>
            <a:pathLst>
              <a:path w="6990715" h="329564">
                <a:moveTo>
                  <a:pt x="6935724" y="0"/>
                </a:moveTo>
                <a:lnTo>
                  <a:pt x="54863" y="0"/>
                </a:lnTo>
                <a:lnTo>
                  <a:pt x="33486" y="4311"/>
                </a:lnTo>
                <a:lnTo>
                  <a:pt x="16049" y="16068"/>
                </a:lnTo>
                <a:lnTo>
                  <a:pt x="4304" y="33507"/>
                </a:lnTo>
                <a:lnTo>
                  <a:pt x="0" y="54864"/>
                </a:lnTo>
                <a:lnTo>
                  <a:pt x="0" y="274320"/>
                </a:lnTo>
                <a:lnTo>
                  <a:pt x="4304" y="295676"/>
                </a:lnTo>
                <a:lnTo>
                  <a:pt x="16049" y="313115"/>
                </a:lnTo>
                <a:lnTo>
                  <a:pt x="33486" y="324872"/>
                </a:lnTo>
                <a:lnTo>
                  <a:pt x="54863" y="329184"/>
                </a:lnTo>
                <a:lnTo>
                  <a:pt x="6935724" y="329184"/>
                </a:lnTo>
                <a:lnTo>
                  <a:pt x="6957101" y="324872"/>
                </a:lnTo>
                <a:lnTo>
                  <a:pt x="6974538" y="313115"/>
                </a:lnTo>
                <a:lnTo>
                  <a:pt x="6986283" y="295676"/>
                </a:lnTo>
                <a:lnTo>
                  <a:pt x="6990588" y="274320"/>
                </a:lnTo>
                <a:lnTo>
                  <a:pt x="6990588" y="54864"/>
                </a:lnTo>
                <a:lnTo>
                  <a:pt x="6986283" y="33507"/>
                </a:lnTo>
                <a:lnTo>
                  <a:pt x="6974538" y="16068"/>
                </a:lnTo>
                <a:lnTo>
                  <a:pt x="6957101" y="4311"/>
                </a:lnTo>
                <a:lnTo>
                  <a:pt x="6935724" y="0"/>
                </a:lnTo>
                <a:close/>
              </a:path>
            </a:pathLst>
          </a:custGeom>
          <a:solidFill>
            <a:srgbClr val="0084E4"/>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41" name="object 23"/>
          <p:cNvSpPr txBox="1"/>
          <p:nvPr/>
        </p:nvSpPr>
        <p:spPr>
          <a:xfrm>
            <a:off x="2901389" y="5668702"/>
            <a:ext cx="3899803" cy="228271"/>
          </a:xfrm>
          <a:prstGeom prst="rect">
            <a:avLst/>
          </a:prstGeom>
        </p:spPr>
        <p:txBody>
          <a:bodyPr vert="horz" wrap="square" lIns="0" tIns="12703" rIns="0" bIns="0" rtlCol="0">
            <a:spAutoFit/>
          </a:bodyPr>
          <a:lstStyle/>
          <a:p>
            <a:pPr marL="16937" defTabSz="1080563">
              <a:spcBef>
                <a:spcPts val="133"/>
              </a:spcBef>
            </a:pPr>
            <a:r>
              <a:rPr lang="zh-CN" altLang="en-US" sz="1400" spc="-7" dirty="0">
                <a:solidFill>
                  <a:srgbClr val="FFFFFF"/>
                </a:solidFill>
                <a:latin typeface="微软雅黑" panose="020B0503020204020204" pitchFamily="34" charset="-122"/>
                <a:ea typeface="微软雅黑" panose="020B0503020204020204" pitchFamily="34" charset="-122"/>
                <a:cs typeface="Segoe UI Light" panose="020B0502040204020203"/>
              </a:rPr>
              <a:t>华为云</a:t>
            </a:r>
            <a:r>
              <a:rPr sz="1400" spc="-7" dirty="0">
                <a:solidFill>
                  <a:srgbClr val="FFFFFF"/>
                </a:solidFill>
                <a:latin typeface="微软雅黑" panose="020B0503020204020204" pitchFamily="34" charset="-122"/>
                <a:ea typeface="微软雅黑" panose="020B0503020204020204" pitchFamily="34" charset="-122"/>
                <a:cs typeface="Segoe UI Light" panose="020B0502040204020203"/>
              </a:rPr>
              <a:t> </a:t>
            </a:r>
            <a:r>
              <a:rPr sz="1400" dirty="0">
                <a:solidFill>
                  <a:srgbClr val="FFFFFF"/>
                </a:solidFill>
                <a:latin typeface="微软雅黑" panose="020B0503020204020204" pitchFamily="34" charset="-122"/>
                <a:ea typeface="微软雅黑" panose="020B0503020204020204" pitchFamily="34" charset="-122"/>
                <a:cs typeface="Segoe UI Light" panose="020B0502040204020203"/>
              </a:rPr>
              <a:t>– </a:t>
            </a:r>
            <a:r>
              <a:rPr lang="zh-CN" altLang="en-US" sz="1400" dirty="0">
                <a:solidFill>
                  <a:srgbClr val="FFFFFF"/>
                </a:solidFill>
                <a:latin typeface="微软雅黑" panose="020B0503020204020204" pitchFamily="34" charset="-122"/>
                <a:ea typeface="微软雅黑" panose="020B0503020204020204" pitchFamily="34" charset="-122"/>
                <a:cs typeface="Segoe UI Light" panose="020B0502040204020203"/>
              </a:rPr>
              <a:t>区块链资源层（</a:t>
            </a:r>
            <a:r>
              <a:rPr lang="en-US" altLang="zh-CN" sz="1400" dirty="0">
                <a:solidFill>
                  <a:srgbClr val="FFFFFF"/>
                </a:solidFill>
                <a:latin typeface="微软雅黑" panose="020B0503020204020204" pitchFamily="34" charset="-122"/>
                <a:ea typeface="微软雅黑" panose="020B0503020204020204" pitchFamily="34" charset="-122"/>
                <a:cs typeface="Segoe UI Light" panose="020B0502040204020203"/>
              </a:rPr>
              <a:t>IaaS</a:t>
            </a:r>
            <a:r>
              <a:rPr lang="zh-CN" altLang="en-US" sz="1400" dirty="0">
                <a:solidFill>
                  <a:srgbClr val="FFFFFF"/>
                </a:solidFill>
                <a:latin typeface="微软雅黑" panose="020B0503020204020204" pitchFamily="34" charset="-122"/>
                <a:ea typeface="微软雅黑" panose="020B0503020204020204" pitchFamily="34" charset="-122"/>
                <a:cs typeface="Segoe UI Light" panose="020B0502040204020203"/>
              </a:rPr>
              <a:t>，</a:t>
            </a:r>
            <a:r>
              <a:rPr lang="en-US" altLang="zh-CN" sz="1400" dirty="0">
                <a:solidFill>
                  <a:srgbClr val="FFFFFF"/>
                </a:solidFill>
                <a:latin typeface="微软雅黑" panose="020B0503020204020204" pitchFamily="34" charset="-122"/>
                <a:ea typeface="微软雅黑" panose="020B0503020204020204" pitchFamily="34" charset="-122"/>
                <a:cs typeface="Segoe UI Light" panose="020B0502040204020203"/>
              </a:rPr>
              <a:t>PaaS</a:t>
            </a:r>
            <a:r>
              <a:rPr lang="zh-CN" altLang="en-US" sz="1400" dirty="0">
                <a:solidFill>
                  <a:srgbClr val="FFFFFF"/>
                </a:solidFill>
                <a:latin typeface="微软雅黑" panose="020B0503020204020204" pitchFamily="34" charset="-122"/>
                <a:ea typeface="微软雅黑" panose="020B0503020204020204" pitchFamily="34" charset="-122"/>
                <a:cs typeface="Segoe UI Light" panose="020B0502040204020203"/>
              </a:rPr>
              <a:t>）</a:t>
            </a:r>
          </a:p>
        </p:txBody>
      </p:sp>
      <p:sp>
        <p:nvSpPr>
          <p:cNvPr id="142" name="object 24"/>
          <p:cNvSpPr/>
          <p:nvPr/>
        </p:nvSpPr>
        <p:spPr>
          <a:xfrm>
            <a:off x="1172097" y="2165549"/>
            <a:ext cx="6384498" cy="805293"/>
          </a:xfrm>
          <a:custGeom>
            <a:avLst/>
            <a:gdLst/>
            <a:ahLst/>
            <a:cxnLst/>
            <a:rect l="l" t="t" r="r" b="b"/>
            <a:pathLst>
              <a:path w="6383020" h="805179">
                <a:moveTo>
                  <a:pt x="6301994" y="0"/>
                </a:moveTo>
                <a:lnTo>
                  <a:pt x="80518" y="0"/>
                </a:lnTo>
                <a:lnTo>
                  <a:pt x="49184" y="6330"/>
                </a:lnTo>
                <a:lnTo>
                  <a:pt x="23590" y="23590"/>
                </a:lnTo>
                <a:lnTo>
                  <a:pt x="6330" y="49184"/>
                </a:lnTo>
                <a:lnTo>
                  <a:pt x="0" y="80517"/>
                </a:lnTo>
                <a:lnTo>
                  <a:pt x="0" y="724153"/>
                </a:lnTo>
                <a:lnTo>
                  <a:pt x="6330" y="755487"/>
                </a:lnTo>
                <a:lnTo>
                  <a:pt x="23590" y="781081"/>
                </a:lnTo>
                <a:lnTo>
                  <a:pt x="49184" y="798341"/>
                </a:lnTo>
                <a:lnTo>
                  <a:pt x="80518" y="804672"/>
                </a:lnTo>
                <a:lnTo>
                  <a:pt x="6301994" y="804672"/>
                </a:lnTo>
                <a:lnTo>
                  <a:pt x="6333327" y="798341"/>
                </a:lnTo>
                <a:lnTo>
                  <a:pt x="6358921" y="781081"/>
                </a:lnTo>
                <a:lnTo>
                  <a:pt x="6376181" y="755487"/>
                </a:lnTo>
                <a:lnTo>
                  <a:pt x="6382512" y="724153"/>
                </a:lnTo>
                <a:lnTo>
                  <a:pt x="6382512" y="80517"/>
                </a:lnTo>
                <a:lnTo>
                  <a:pt x="6376181" y="49184"/>
                </a:lnTo>
                <a:lnTo>
                  <a:pt x="6358921" y="23590"/>
                </a:lnTo>
                <a:lnTo>
                  <a:pt x="6333327" y="6330"/>
                </a:lnTo>
                <a:lnTo>
                  <a:pt x="6301994" y="0"/>
                </a:lnTo>
                <a:close/>
              </a:path>
            </a:pathLst>
          </a:custGeom>
          <a:solidFill>
            <a:srgbClr val="B0DEFF">
              <a:alpha val="92939"/>
            </a:srgbClr>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43" name="object 34"/>
          <p:cNvSpPr txBox="1"/>
          <p:nvPr/>
        </p:nvSpPr>
        <p:spPr>
          <a:xfrm rot="10800000">
            <a:off x="754422" y="2992012"/>
            <a:ext cx="215444" cy="1196508"/>
          </a:xfrm>
          <a:prstGeom prst="rect">
            <a:avLst/>
          </a:prstGeom>
        </p:spPr>
        <p:txBody>
          <a:bodyPr vert="vert270" wrap="square" lIns="0" tIns="27310" rIns="0" bIns="0" rtlCol="0">
            <a:spAutoFit/>
          </a:bodyPr>
          <a:lstStyle/>
          <a:p>
            <a:pPr marL="16937" defTabSz="1080563">
              <a:spcBef>
                <a:spcPts val="287"/>
              </a:spcBef>
            </a:pPr>
            <a:r>
              <a:rPr lang="zh-CN" altLang="en-US" sz="1400" spc="-7" dirty="0">
                <a:solidFill>
                  <a:prstClr val="white"/>
                </a:solidFill>
                <a:latin typeface="微软雅黑" panose="020B0503020204020204" pitchFamily="34" charset="-122"/>
                <a:ea typeface="微软雅黑" panose="020B0503020204020204" pitchFamily="34" charset="-122"/>
                <a:cs typeface="Segoe UI Light" panose="020B0502040204020203"/>
              </a:rPr>
              <a:t>区块链中间件</a:t>
            </a:r>
          </a:p>
        </p:txBody>
      </p:sp>
      <p:sp>
        <p:nvSpPr>
          <p:cNvPr id="144" name="object 35"/>
          <p:cNvSpPr txBox="1"/>
          <p:nvPr/>
        </p:nvSpPr>
        <p:spPr>
          <a:xfrm rot="10800000">
            <a:off x="754422" y="4402756"/>
            <a:ext cx="215444" cy="1190581"/>
          </a:xfrm>
          <a:prstGeom prst="rect">
            <a:avLst/>
          </a:prstGeom>
        </p:spPr>
        <p:txBody>
          <a:bodyPr vert="vert270" wrap="square" lIns="0" tIns="27310" rIns="0" bIns="0" rtlCol="0">
            <a:spAutoFit/>
          </a:bodyPr>
          <a:lstStyle/>
          <a:p>
            <a:pPr marL="16937" defTabSz="1080563">
              <a:spcBef>
                <a:spcPts val="287"/>
              </a:spcBef>
            </a:pPr>
            <a:r>
              <a:rPr lang="zh-CN" altLang="en-US" sz="1400" spc="-7" dirty="0">
                <a:solidFill>
                  <a:prstClr val="white"/>
                </a:solidFill>
                <a:latin typeface="微软雅黑" panose="020B0503020204020204" pitchFamily="34" charset="-122"/>
                <a:ea typeface="微软雅黑" panose="020B0503020204020204" pitchFamily="34" charset="-122"/>
                <a:cs typeface="Segoe UI Light" panose="020B0502040204020203"/>
              </a:rPr>
              <a:t>区块链底层</a:t>
            </a:r>
          </a:p>
        </p:txBody>
      </p:sp>
      <p:sp>
        <p:nvSpPr>
          <p:cNvPr id="146" name="object 37"/>
          <p:cNvSpPr txBox="1"/>
          <p:nvPr/>
        </p:nvSpPr>
        <p:spPr>
          <a:xfrm rot="10800000">
            <a:off x="755465" y="1334071"/>
            <a:ext cx="215444" cy="1195662"/>
          </a:xfrm>
          <a:prstGeom prst="rect">
            <a:avLst/>
          </a:prstGeom>
        </p:spPr>
        <p:txBody>
          <a:bodyPr vert="vert270" wrap="square" lIns="0" tIns="27310" rIns="0" bIns="0" rtlCol="0">
            <a:spAutoFit/>
          </a:bodyPr>
          <a:lstStyle/>
          <a:p>
            <a:pPr marL="16937" defTabSz="1080563">
              <a:spcBef>
                <a:spcPts val="287"/>
              </a:spcBef>
            </a:pPr>
            <a:r>
              <a:rPr lang="zh-CN" altLang="en-US" sz="1400" spc="7" dirty="0">
                <a:solidFill>
                  <a:prstClr val="white"/>
                </a:solidFill>
                <a:latin typeface="微软雅黑" panose="020B0503020204020204" pitchFamily="34" charset="-122"/>
                <a:ea typeface="微软雅黑" panose="020B0503020204020204" pitchFamily="34" charset="-122"/>
                <a:cs typeface="Segoe UI Light" panose="020B0502040204020203"/>
              </a:rPr>
              <a:t>应用层</a:t>
            </a:r>
          </a:p>
        </p:txBody>
      </p:sp>
      <p:sp>
        <p:nvSpPr>
          <p:cNvPr id="147" name="object 38"/>
          <p:cNvSpPr/>
          <p:nvPr/>
        </p:nvSpPr>
        <p:spPr>
          <a:xfrm>
            <a:off x="1184798" y="1847157"/>
            <a:ext cx="7356697" cy="243027"/>
          </a:xfrm>
          <a:custGeom>
            <a:avLst/>
            <a:gdLst/>
            <a:ahLst/>
            <a:cxnLst/>
            <a:rect l="l" t="t" r="r" b="b"/>
            <a:pathLst>
              <a:path w="6370320" h="242569">
                <a:moveTo>
                  <a:pt x="6329933" y="0"/>
                </a:moveTo>
                <a:lnTo>
                  <a:pt x="40386" y="0"/>
                </a:lnTo>
                <a:lnTo>
                  <a:pt x="24645" y="3167"/>
                </a:lnTo>
                <a:lnTo>
                  <a:pt x="11811" y="11811"/>
                </a:lnTo>
                <a:lnTo>
                  <a:pt x="3167" y="24645"/>
                </a:lnTo>
                <a:lnTo>
                  <a:pt x="0" y="40386"/>
                </a:lnTo>
                <a:lnTo>
                  <a:pt x="0" y="201930"/>
                </a:lnTo>
                <a:lnTo>
                  <a:pt x="3167" y="217670"/>
                </a:lnTo>
                <a:lnTo>
                  <a:pt x="11811" y="230505"/>
                </a:lnTo>
                <a:lnTo>
                  <a:pt x="24645" y="239148"/>
                </a:lnTo>
                <a:lnTo>
                  <a:pt x="40386" y="242316"/>
                </a:lnTo>
                <a:lnTo>
                  <a:pt x="6329933" y="242316"/>
                </a:lnTo>
                <a:lnTo>
                  <a:pt x="6345674" y="239148"/>
                </a:lnTo>
                <a:lnTo>
                  <a:pt x="6358508" y="230505"/>
                </a:lnTo>
                <a:lnTo>
                  <a:pt x="6367152" y="217670"/>
                </a:lnTo>
                <a:lnTo>
                  <a:pt x="6370320" y="201930"/>
                </a:lnTo>
                <a:lnTo>
                  <a:pt x="6370320" y="40386"/>
                </a:lnTo>
                <a:lnTo>
                  <a:pt x="6367152" y="24645"/>
                </a:lnTo>
                <a:lnTo>
                  <a:pt x="6358508" y="11811"/>
                </a:lnTo>
                <a:lnTo>
                  <a:pt x="6345674" y="3167"/>
                </a:lnTo>
                <a:lnTo>
                  <a:pt x="6329933" y="0"/>
                </a:lnTo>
                <a:close/>
              </a:path>
            </a:pathLst>
          </a:custGeom>
          <a:solidFill>
            <a:srgbClr val="D9D9D9">
              <a:alpha val="92939"/>
            </a:srgbClr>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48" name="object 39"/>
          <p:cNvSpPr txBox="1"/>
          <p:nvPr/>
        </p:nvSpPr>
        <p:spPr>
          <a:xfrm>
            <a:off x="3350227" y="1841231"/>
            <a:ext cx="2040939" cy="197493"/>
          </a:xfrm>
          <a:prstGeom prst="rect">
            <a:avLst/>
          </a:prstGeom>
        </p:spPr>
        <p:txBody>
          <a:bodyPr vert="horz" wrap="square" lIns="0" tIns="12703" rIns="0" bIns="0" rtlCol="0">
            <a:spAutoFit/>
          </a:bodyPr>
          <a:lstStyle/>
          <a:p>
            <a:pPr algn="ctr" defTabSz="1080563">
              <a:spcBef>
                <a:spcPts val="133"/>
              </a:spcBef>
            </a:pPr>
            <a:r>
              <a:rPr lang="zh-CN" altLang="en-US" sz="1200" dirty="0">
                <a:solidFill>
                  <a:prstClr val="black"/>
                </a:solidFill>
                <a:latin typeface="微软雅黑" panose="020B0503020204020204" pitchFamily="34" charset="-122"/>
                <a:ea typeface="微软雅黑" panose="020B0503020204020204" pitchFamily="34" charset="-122"/>
                <a:cs typeface="Segoe UI Light" panose="020B0502040204020203"/>
              </a:rPr>
              <a:t>云专业服务和支持层</a:t>
            </a:r>
            <a:endParaRPr sz="1200" dirty="0">
              <a:solidFill>
                <a:prstClr val="black"/>
              </a:solidFill>
              <a:latin typeface="微软雅黑" panose="020B0503020204020204" pitchFamily="34" charset="-122"/>
              <a:ea typeface="微软雅黑" panose="020B0503020204020204" pitchFamily="34" charset="-122"/>
              <a:cs typeface="Segoe UI Light" panose="020B0502040204020203"/>
            </a:endParaRPr>
          </a:p>
        </p:txBody>
      </p:sp>
      <p:sp>
        <p:nvSpPr>
          <p:cNvPr id="149" name="object 40"/>
          <p:cNvSpPr/>
          <p:nvPr/>
        </p:nvSpPr>
        <p:spPr>
          <a:xfrm>
            <a:off x="1143441" y="3086852"/>
            <a:ext cx="1236419" cy="992432"/>
          </a:xfrm>
          <a:custGeom>
            <a:avLst/>
            <a:gdLst/>
            <a:ahLst/>
            <a:cxnLst/>
            <a:rect l="l" t="t" r="r" b="b"/>
            <a:pathLst>
              <a:path w="1236345" h="992504">
                <a:moveTo>
                  <a:pt x="1162812" y="0"/>
                </a:moveTo>
                <a:lnTo>
                  <a:pt x="73151" y="0"/>
                </a:lnTo>
                <a:lnTo>
                  <a:pt x="44684" y="5750"/>
                </a:lnTo>
                <a:lnTo>
                  <a:pt x="21431" y="21431"/>
                </a:lnTo>
                <a:lnTo>
                  <a:pt x="5750" y="44684"/>
                </a:lnTo>
                <a:lnTo>
                  <a:pt x="0" y="73152"/>
                </a:lnTo>
                <a:lnTo>
                  <a:pt x="0" y="918972"/>
                </a:lnTo>
                <a:lnTo>
                  <a:pt x="5750" y="947439"/>
                </a:lnTo>
                <a:lnTo>
                  <a:pt x="21431" y="970692"/>
                </a:lnTo>
                <a:lnTo>
                  <a:pt x="44684" y="986373"/>
                </a:lnTo>
                <a:lnTo>
                  <a:pt x="73151" y="992124"/>
                </a:lnTo>
                <a:lnTo>
                  <a:pt x="1162812" y="992124"/>
                </a:lnTo>
                <a:lnTo>
                  <a:pt x="1191279" y="986373"/>
                </a:lnTo>
                <a:lnTo>
                  <a:pt x="1214532" y="970692"/>
                </a:lnTo>
                <a:lnTo>
                  <a:pt x="1230213" y="947439"/>
                </a:lnTo>
                <a:lnTo>
                  <a:pt x="1235964" y="918972"/>
                </a:lnTo>
                <a:lnTo>
                  <a:pt x="1235964" y="73152"/>
                </a:lnTo>
                <a:lnTo>
                  <a:pt x="1230213" y="44684"/>
                </a:lnTo>
                <a:lnTo>
                  <a:pt x="1214532" y="21431"/>
                </a:lnTo>
                <a:lnTo>
                  <a:pt x="1191279" y="5750"/>
                </a:lnTo>
                <a:lnTo>
                  <a:pt x="1162812" y="0"/>
                </a:lnTo>
                <a:close/>
              </a:path>
            </a:pathLst>
          </a:custGeom>
          <a:solidFill>
            <a:srgbClr val="159CFF"/>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50" name="object 41"/>
          <p:cNvSpPr txBox="1"/>
          <p:nvPr/>
        </p:nvSpPr>
        <p:spPr>
          <a:xfrm>
            <a:off x="1306038" y="3181583"/>
            <a:ext cx="911224" cy="789963"/>
          </a:xfrm>
          <a:prstGeom prst="rect">
            <a:avLst/>
          </a:prstGeom>
        </p:spPr>
        <p:txBody>
          <a:bodyPr vert="horz" wrap="square" lIns="0" tIns="12703" rIns="0" bIns="0" rtlCol="0">
            <a:spAutoFit/>
          </a:bodyPr>
          <a:lstStyle/>
          <a:p>
            <a:pPr marL="40647" marR="6775" indent="-24558"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身份认证</a:t>
            </a:r>
            <a:endParaRPr lang="en-US" altLang="zh-CN" sz="1200" spc="-7"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marL="40647" marR="6775" indent="-24558"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注册登记</a:t>
            </a:r>
            <a:endParaRPr lang="en-US" altLang="zh-CN" sz="1200" spc="-7"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marL="40647" marR="6775" indent="-24558"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授权审核</a:t>
            </a:r>
            <a:endParaRPr lang="en-US" altLang="zh-CN" sz="1200" spc="-7"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marL="40647" marR="6775" indent="-24558"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证书管理</a:t>
            </a:r>
          </a:p>
        </p:txBody>
      </p:sp>
      <p:sp>
        <p:nvSpPr>
          <p:cNvPr id="151" name="object 42"/>
          <p:cNvSpPr/>
          <p:nvPr/>
        </p:nvSpPr>
        <p:spPr>
          <a:xfrm>
            <a:off x="2434769" y="3086852"/>
            <a:ext cx="1234726" cy="997514"/>
          </a:xfrm>
          <a:custGeom>
            <a:avLst/>
            <a:gdLst/>
            <a:ahLst/>
            <a:cxnLst/>
            <a:rect l="l" t="t" r="r" b="b"/>
            <a:pathLst>
              <a:path w="1234439" h="996950">
                <a:moveTo>
                  <a:pt x="1154302" y="0"/>
                </a:moveTo>
                <a:lnTo>
                  <a:pt x="80137" y="0"/>
                </a:lnTo>
                <a:lnTo>
                  <a:pt x="48916" y="6288"/>
                </a:lnTo>
                <a:lnTo>
                  <a:pt x="23447" y="23447"/>
                </a:lnTo>
                <a:lnTo>
                  <a:pt x="6288" y="48916"/>
                </a:lnTo>
                <a:lnTo>
                  <a:pt x="0" y="80137"/>
                </a:lnTo>
                <a:lnTo>
                  <a:pt x="0" y="916559"/>
                </a:lnTo>
                <a:lnTo>
                  <a:pt x="6288" y="947779"/>
                </a:lnTo>
                <a:lnTo>
                  <a:pt x="23447" y="973248"/>
                </a:lnTo>
                <a:lnTo>
                  <a:pt x="48916" y="990407"/>
                </a:lnTo>
                <a:lnTo>
                  <a:pt x="80137" y="996696"/>
                </a:lnTo>
                <a:lnTo>
                  <a:pt x="1154302" y="996696"/>
                </a:lnTo>
                <a:lnTo>
                  <a:pt x="1185523" y="990407"/>
                </a:lnTo>
                <a:lnTo>
                  <a:pt x="1210992" y="973248"/>
                </a:lnTo>
                <a:lnTo>
                  <a:pt x="1228151" y="947779"/>
                </a:lnTo>
                <a:lnTo>
                  <a:pt x="1234439" y="916559"/>
                </a:lnTo>
                <a:lnTo>
                  <a:pt x="1234439" y="80137"/>
                </a:lnTo>
                <a:lnTo>
                  <a:pt x="1228151" y="48916"/>
                </a:lnTo>
                <a:lnTo>
                  <a:pt x="1210992" y="23447"/>
                </a:lnTo>
                <a:lnTo>
                  <a:pt x="1185523" y="6288"/>
                </a:lnTo>
                <a:lnTo>
                  <a:pt x="1154302" y="0"/>
                </a:lnTo>
                <a:close/>
              </a:path>
            </a:pathLst>
          </a:custGeom>
          <a:solidFill>
            <a:srgbClr val="159CFF"/>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52" name="object 43"/>
          <p:cNvSpPr txBox="1"/>
          <p:nvPr/>
        </p:nvSpPr>
        <p:spPr>
          <a:xfrm>
            <a:off x="2657071" y="3285030"/>
            <a:ext cx="790123" cy="592473"/>
          </a:xfrm>
          <a:prstGeom prst="rect">
            <a:avLst/>
          </a:prstGeom>
        </p:spPr>
        <p:txBody>
          <a:bodyPr vert="horz" wrap="square" lIns="0" tIns="12703" rIns="0" bIns="0" rtlCol="0">
            <a:spAutoFit/>
          </a:bodyPr>
          <a:lstStyle/>
          <a:p>
            <a:pPr marL="298926" marR="6775" indent="-282837"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数据访问</a:t>
            </a:r>
            <a:endParaRPr lang="en-US" altLang="zh-CN" sz="1200" spc="-7"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marL="298926" marR="6775" indent="-282837"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同步核验</a:t>
            </a:r>
            <a:endParaRPr lang="en-US" altLang="zh-CN" sz="1200" spc="-7"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marL="298926" marR="6775" indent="-282837"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区块存储</a:t>
            </a:r>
          </a:p>
        </p:txBody>
      </p:sp>
      <p:sp>
        <p:nvSpPr>
          <p:cNvPr id="153" name="object 53"/>
          <p:cNvSpPr/>
          <p:nvPr/>
        </p:nvSpPr>
        <p:spPr>
          <a:xfrm>
            <a:off x="6310858" y="3086852"/>
            <a:ext cx="1234726" cy="997514"/>
          </a:xfrm>
          <a:custGeom>
            <a:avLst/>
            <a:gdLst/>
            <a:ahLst/>
            <a:cxnLst/>
            <a:rect l="l" t="t" r="r" b="b"/>
            <a:pathLst>
              <a:path w="1234440" h="996950">
                <a:moveTo>
                  <a:pt x="1154303" y="0"/>
                </a:moveTo>
                <a:lnTo>
                  <a:pt x="80137" y="0"/>
                </a:lnTo>
                <a:lnTo>
                  <a:pt x="48916" y="6288"/>
                </a:lnTo>
                <a:lnTo>
                  <a:pt x="23447" y="23447"/>
                </a:lnTo>
                <a:lnTo>
                  <a:pt x="6288" y="48916"/>
                </a:lnTo>
                <a:lnTo>
                  <a:pt x="0" y="80137"/>
                </a:lnTo>
                <a:lnTo>
                  <a:pt x="0" y="916559"/>
                </a:lnTo>
                <a:lnTo>
                  <a:pt x="6288" y="947779"/>
                </a:lnTo>
                <a:lnTo>
                  <a:pt x="23447" y="973248"/>
                </a:lnTo>
                <a:lnTo>
                  <a:pt x="48916" y="990407"/>
                </a:lnTo>
                <a:lnTo>
                  <a:pt x="80137" y="996696"/>
                </a:lnTo>
                <a:lnTo>
                  <a:pt x="1154303" y="996696"/>
                </a:lnTo>
                <a:lnTo>
                  <a:pt x="1185523" y="990407"/>
                </a:lnTo>
                <a:lnTo>
                  <a:pt x="1210992" y="973248"/>
                </a:lnTo>
                <a:lnTo>
                  <a:pt x="1228151" y="947779"/>
                </a:lnTo>
                <a:lnTo>
                  <a:pt x="1234440" y="916559"/>
                </a:lnTo>
                <a:lnTo>
                  <a:pt x="1234440" y="80137"/>
                </a:lnTo>
                <a:lnTo>
                  <a:pt x="1228151" y="48916"/>
                </a:lnTo>
                <a:lnTo>
                  <a:pt x="1210992" y="23447"/>
                </a:lnTo>
                <a:lnTo>
                  <a:pt x="1185523" y="6288"/>
                </a:lnTo>
                <a:lnTo>
                  <a:pt x="1154303" y="0"/>
                </a:lnTo>
                <a:close/>
              </a:path>
            </a:pathLst>
          </a:custGeom>
          <a:solidFill>
            <a:srgbClr val="159CFF"/>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54" name="object 54"/>
          <p:cNvSpPr txBox="1"/>
          <p:nvPr/>
        </p:nvSpPr>
        <p:spPr>
          <a:xfrm>
            <a:off x="6553907" y="3285030"/>
            <a:ext cx="748627" cy="592473"/>
          </a:xfrm>
          <a:prstGeom prst="rect">
            <a:avLst/>
          </a:prstGeom>
        </p:spPr>
        <p:txBody>
          <a:bodyPr vert="horz" wrap="square" lIns="0" tIns="12703" rIns="0" bIns="0" rtlCol="0">
            <a:spAutoFit/>
          </a:bodyPr>
          <a:lstStyle/>
          <a:p>
            <a:pPr marL="272675" marR="6775" indent="-256586" algn="ctr" defTabSz="1080563">
              <a:spcBef>
                <a:spcPts val="133"/>
              </a:spcBef>
            </a:pPr>
            <a:r>
              <a:rPr lang="zh-CN" altLang="en-US" sz="1200" dirty="0">
                <a:solidFill>
                  <a:srgbClr val="FFFFFF"/>
                </a:solidFill>
                <a:latin typeface="微软雅黑" panose="020B0503020204020204" pitchFamily="34" charset="-122"/>
                <a:ea typeface="微软雅黑" panose="020B0503020204020204" pitchFamily="34" charset="-122"/>
                <a:cs typeface="Segoe UI Light" panose="020B0502040204020203"/>
              </a:rPr>
              <a:t>通道管理</a:t>
            </a:r>
            <a:endParaRPr lang="en-US" altLang="zh-CN" sz="1200"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marL="272675" marR="6775" indent="-256586" algn="ctr" defTabSz="1080563">
              <a:spcBef>
                <a:spcPts val="133"/>
              </a:spcBef>
            </a:pPr>
            <a:r>
              <a:rPr lang="zh-CN" altLang="en-US" sz="1200" dirty="0">
                <a:solidFill>
                  <a:srgbClr val="FFFFFF"/>
                </a:solidFill>
                <a:latin typeface="微软雅黑" panose="020B0503020204020204" pitchFamily="34" charset="-122"/>
                <a:ea typeface="微软雅黑" panose="020B0503020204020204" pitchFamily="34" charset="-122"/>
                <a:cs typeface="Segoe UI Light" panose="020B0502040204020203"/>
              </a:rPr>
              <a:t>动态组网</a:t>
            </a:r>
            <a:endParaRPr lang="en-US" altLang="zh-CN" sz="1200"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marL="272675" marR="6775" indent="-256586" algn="ctr" defTabSz="1080563">
              <a:spcBef>
                <a:spcPts val="133"/>
              </a:spcBef>
            </a:pPr>
            <a:r>
              <a:rPr lang="zh-CN" altLang="en-US" sz="1200" dirty="0">
                <a:solidFill>
                  <a:srgbClr val="FFFFFF"/>
                </a:solidFill>
                <a:latin typeface="微软雅黑" panose="020B0503020204020204" pitchFamily="34" charset="-122"/>
                <a:ea typeface="微软雅黑" panose="020B0503020204020204" pitchFamily="34" charset="-122"/>
                <a:cs typeface="Segoe UI Light" panose="020B0502040204020203"/>
              </a:rPr>
              <a:t>访问策略</a:t>
            </a:r>
          </a:p>
        </p:txBody>
      </p:sp>
      <p:sp>
        <p:nvSpPr>
          <p:cNvPr id="155" name="object 55"/>
          <p:cNvSpPr/>
          <p:nvPr/>
        </p:nvSpPr>
        <p:spPr>
          <a:xfrm>
            <a:off x="327773" y="1317071"/>
            <a:ext cx="355682" cy="4640385"/>
          </a:xfrm>
          <a:custGeom>
            <a:avLst/>
            <a:gdLst/>
            <a:ahLst/>
            <a:cxnLst/>
            <a:rect l="l" t="t" r="r" b="b"/>
            <a:pathLst>
              <a:path w="355600" h="4639310">
                <a:moveTo>
                  <a:pt x="295909" y="0"/>
                </a:moveTo>
                <a:lnTo>
                  <a:pt x="59181" y="0"/>
                </a:lnTo>
                <a:lnTo>
                  <a:pt x="36165" y="4657"/>
                </a:lnTo>
                <a:lnTo>
                  <a:pt x="17351" y="17351"/>
                </a:lnTo>
                <a:lnTo>
                  <a:pt x="4657" y="36165"/>
                </a:lnTo>
                <a:lnTo>
                  <a:pt x="0" y="59182"/>
                </a:lnTo>
                <a:lnTo>
                  <a:pt x="0" y="4579874"/>
                </a:lnTo>
                <a:lnTo>
                  <a:pt x="4657" y="4602912"/>
                </a:lnTo>
                <a:lnTo>
                  <a:pt x="17351" y="4621723"/>
                </a:lnTo>
                <a:lnTo>
                  <a:pt x="36165" y="4634405"/>
                </a:lnTo>
                <a:lnTo>
                  <a:pt x="59181" y="4639056"/>
                </a:lnTo>
                <a:lnTo>
                  <a:pt x="295909" y="4639056"/>
                </a:lnTo>
                <a:lnTo>
                  <a:pt x="318926" y="4634405"/>
                </a:lnTo>
                <a:lnTo>
                  <a:pt x="337740" y="4621723"/>
                </a:lnTo>
                <a:lnTo>
                  <a:pt x="350434" y="4602912"/>
                </a:lnTo>
                <a:lnTo>
                  <a:pt x="355091" y="4579874"/>
                </a:lnTo>
                <a:lnTo>
                  <a:pt x="355091" y="59182"/>
                </a:lnTo>
                <a:lnTo>
                  <a:pt x="350434" y="36165"/>
                </a:lnTo>
                <a:lnTo>
                  <a:pt x="337740" y="17351"/>
                </a:lnTo>
                <a:lnTo>
                  <a:pt x="318926" y="4657"/>
                </a:lnTo>
                <a:lnTo>
                  <a:pt x="295909" y="0"/>
                </a:lnTo>
                <a:close/>
              </a:path>
            </a:pathLst>
          </a:custGeom>
          <a:solidFill>
            <a:srgbClr val="001EB4"/>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56" name="object 56"/>
          <p:cNvSpPr/>
          <p:nvPr/>
        </p:nvSpPr>
        <p:spPr>
          <a:xfrm>
            <a:off x="391288" y="2164703"/>
            <a:ext cx="172760" cy="3106009"/>
          </a:xfrm>
          <a:prstGeom prst="rect">
            <a:avLst/>
          </a:prstGeom>
          <a:blipFill>
            <a:blip r:embed="rId2" cstate="print"/>
            <a:stretch>
              <a:fillRect/>
            </a:stretch>
          </a:blipFill>
        </p:spPr>
        <p:txBody>
          <a:bodyPr wrap="square" lIns="0" tIns="0" rIns="0" bIns="0" rtlCol="0"/>
          <a:lstStyle/>
          <a:p>
            <a:pPr defTabSz="1080563"/>
            <a:r>
              <a:rPr lang="zh-CN" altLang="en-US" sz="133">
                <a:solidFill>
                  <a:prstClr val="black"/>
                </a:solidFill>
                <a:latin typeface="微软雅黑" panose="020B0503020204020204" pitchFamily="34" charset="-122"/>
                <a:ea typeface="微软雅黑" panose="020B0503020204020204" pitchFamily="34" charset="-122"/>
              </a:rPr>
              <a:t>大道大道鹅鹅鹅饿饿开发</a:t>
            </a:r>
          </a:p>
        </p:txBody>
      </p:sp>
      <p:sp>
        <p:nvSpPr>
          <p:cNvPr id="157" name="object 57"/>
          <p:cNvSpPr/>
          <p:nvPr/>
        </p:nvSpPr>
        <p:spPr>
          <a:xfrm>
            <a:off x="3727080" y="3086852"/>
            <a:ext cx="1234726" cy="997514"/>
          </a:xfrm>
          <a:custGeom>
            <a:avLst/>
            <a:gdLst/>
            <a:ahLst/>
            <a:cxnLst/>
            <a:rect l="l" t="t" r="r" b="b"/>
            <a:pathLst>
              <a:path w="1234440" h="996950">
                <a:moveTo>
                  <a:pt x="1154302" y="0"/>
                </a:moveTo>
                <a:lnTo>
                  <a:pt x="80137" y="0"/>
                </a:lnTo>
                <a:lnTo>
                  <a:pt x="48916" y="6288"/>
                </a:lnTo>
                <a:lnTo>
                  <a:pt x="23447" y="23447"/>
                </a:lnTo>
                <a:lnTo>
                  <a:pt x="6288" y="48916"/>
                </a:lnTo>
                <a:lnTo>
                  <a:pt x="0" y="80137"/>
                </a:lnTo>
                <a:lnTo>
                  <a:pt x="0" y="916559"/>
                </a:lnTo>
                <a:lnTo>
                  <a:pt x="6288" y="947779"/>
                </a:lnTo>
                <a:lnTo>
                  <a:pt x="23447" y="973248"/>
                </a:lnTo>
                <a:lnTo>
                  <a:pt x="48916" y="990407"/>
                </a:lnTo>
                <a:lnTo>
                  <a:pt x="80137" y="996696"/>
                </a:lnTo>
                <a:lnTo>
                  <a:pt x="1154302" y="996696"/>
                </a:lnTo>
                <a:lnTo>
                  <a:pt x="1185523" y="990407"/>
                </a:lnTo>
                <a:lnTo>
                  <a:pt x="1210992" y="973248"/>
                </a:lnTo>
                <a:lnTo>
                  <a:pt x="1228151" y="947779"/>
                </a:lnTo>
                <a:lnTo>
                  <a:pt x="1234440" y="916559"/>
                </a:lnTo>
                <a:lnTo>
                  <a:pt x="1234440" y="80137"/>
                </a:lnTo>
                <a:lnTo>
                  <a:pt x="1228151" y="48916"/>
                </a:lnTo>
                <a:lnTo>
                  <a:pt x="1210992" y="23447"/>
                </a:lnTo>
                <a:lnTo>
                  <a:pt x="1185523" y="6288"/>
                </a:lnTo>
                <a:lnTo>
                  <a:pt x="1154302" y="0"/>
                </a:lnTo>
                <a:close/>
              </a:path>
            </a:pathLst>
          </a:custGeom>
          <a:solidFill>
            <a:srgbClr val="159CFF"/>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58" name="object 58"/>
          <p:cNvSpPr txBox="1"/>
          <p:nvPr/>
        </p:nvSpPr>
        <p:spPr>
          <a:xfrm>
            <a:off x="3882480" y="3285030"/>
            <a:ext cx="923927" cy="592473"/>
          </a:xfrm>
          <a:prstGeom prst="rect">
            <a:avLst/>
          </a:prstGeom>
        </p:spPr>
        <p:txBody>
          <a:bodyPr vert="horz" wrap="square" lIns="0" tIns="12703" rIns="0" bIns="0" rtlCol="0">
            <a:spAutoFit/>
          </a:bodyPr>
          <a:lstStyle/>
          <a:p>
            <a:pPr marL="16937" marR="6775"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核准验证</a:t>
            </a:r>
            <a:endParaRPr lang="en-US" altLang="zh-CN" sz="1200" spc="-7"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marL="16937" marR="6775"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排序服务</a:t>
            </a:r>
            <a:endParaRPr lang="en-US" altLang="zh-CN" sz="1200" spc="-7"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marL="16937" marR="6775"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网络广播</a:t>
            </a:r>
            <a:endParaRPr lang="en-US" altLang="zh-CN" sz="1200" spc="-7" dirty="0">
              <a:solidFill>
                <a:srgbClr val="FFFFFF"/>
              </a:solidFill>
              <a:latin typeface="微软雅黑" panose="020B0503020204020204" pitchFamily="34" charset="-122"/>
              <a:ea typeface="微软雅黑" panose="020B0503020204020204" pitchFamily="34" charset="-122"/>
              <a:cs typeface="Segoe UI Light" panose="020B0502040204020203"/>
            </a:endParaRPr>
          </a:p>
        </p:txBody>
      </p:sp>
      <p:sp>
        <p:nvSpPr>
          <p:cNvPr id="159" name="object 59"/>
          <p:cNvSpPr/>
          <p:nvPr/>
        </p:nvSpPr>
        <p:spPr>
          <a:xfrm>
            <a:off x="5019393" y="3086852"/>
            <a:ext cx="1234726" cy="997514"/>
          </a:xfrm>
          <a:custGeom>
            <a:avLst/>
            <a:gdLst/>
            <a:ahLst/>
            <a:cxnLst/>
            <a:rect l="l" t="t" r="r" b="b"/>
            <a:pathLst>
              <a:path w="1234440" h="996950">
                <a:moveTo>
                  <a:pt x="1154302" y="0"/>
                </a:moveTo>
                <a:lnTo>
                  <a:pt x="80137" y="0"/>
                </a:lnTo>
                <a:lnTo>
                  <a:pt x="48916" y="6288"/>
                </a:lnTo>
                <a:lnTo>
                  <a:pt x="23447" y="23447"/>
                </a:lnTo>
                <a:lnTo>
                  <a:pt x="6288" y="48916"/>
                </a:lnTo>
                <a:lnTo>
                  <a:pt x="0" y="80137"/>
                </a:lnTo>
                <a:lnTo>
                  <a:pt x="0" y="916559"/>
                </a:lnTo>
                <a:lnTo>
                  <a:pt x="6288" y="947779"/>
                </a:lnTo>
                <a:lnTo>
                  <a:pt x="23447" y="973248"/>
                </a:lnTo>
                <a:lnTo>
                  <a:pt x="48916" y="990407"/>
                </a:lnTo>
                <a:lnTo>
                  <a:pt x="80137" y="996696"/>
                </a:lnTo>
                <a:lnTo>
                  <a:pt x="1154302" y="996696"/>
                </a:lnTo>
                <a:lnTo>
                  <a:pt x="1185523" y="990407"/>
                </a:lnTo>
                <a:lnTo>
                  <a:pt x="1210992" y="973248"/>
                </a:lnTo>
                <a:lnTo>
                  <a:pt x="1228151" y="947779"/>
                </a:lnTo>
                <a:lnTo>
                  <a:pt x="1234440" y="916559"/>
                </a:lnTo>
                <a:lnTo>
                  <a:pt x="1234440" y="80137"/>
                </a:lnTo>
                <a:lnTo>
                  <a:pt x="1228151" y="48916"/>
                </a:lnTo>
                <a:lnTo>
                  <a:pt x="1210992" y="23447"/>
                </a:lnTo>
                <a:lnTo>
                  <a:pt x="1185523" y="6288"/>
                </a:lnTo>
                <a:lnTo>
                  <a:pt x="1154302" y="0"/>
                </a:lnTo>
                <a:close/>
              </a:path>
            </a:pathLst>
          </a:custGeom>
          <a:solidFill>
            <a:srgbClr val="159CFF"/>
          </a:solidFill>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60" name="object 60"/>
          <p:cNvSpPr txBox="1"/>
          <p:nvPr/>
        </p:nvSpPr>
        <p:spPr>
          <a:xfrm>
            <a:off x="5187072" y="3285030"/>
            <a:ext cx="899368" cy="592473"/>
          </a:xfrm>
          <a:prstGeom prst="rect">
            <a:avLst/>
          </a:prstGeom>
        </p:spPr>
        <p:txBody>
          <a:bodyPr vert="horz" wrap="square" lIns="0" tIns="12703" rIns="0" bIns="0" rtlCol="0">
            <a:spAutoFit/>
          </a:bodyPr>
          <a:lstStyle/>
          <a:p>
            <a:pPr marL="254045" marR="6775" indent="-237954"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安全容器</a:t>
            </a:r>
            <a:endParaRPr lang="en-US" altLang="zh-CN" sz="1200" spc="-7"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marL="254045" marR="6775" indent="-237954"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合约管理</a:t>
            </a:r>
            <a:endParaRPr lang="en-US" altLang="zh-CN" sz="1200" spc="-7"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marL="254045" marR="6775" indent="-237954" algn="ctr"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脚本解析</a:t>
            </a:r>
          </a:p>
        </p:txBody>
      </p:sp>
      <p:sp>
        <p:nvSpPr>
          <p:cNvPr id="161" name="object 80"/>
          <p:cNvSpPr/>
          <p:nvPr/>
        </p:nvSpPr>
        <p:spPr>
          <a:xfrm>
            <a:off x="1065390" y="3046206"/>
            <a:ext cx="6599602" cy="2547132"/>
          </a:xfrm>
          <a:custGeom>
            <a:avLst/>
            <a:gdLst/>
            <a:ahLst/>
            <a:cxnLst/>
            <a:rect l="l" t="t" r="r" b="b"/>
            <a:pathLst>
              <a:path w="6597650" h="1274445">
                <a:moveTo>
                  <a:pt x="0" y="212343"/>
                </a:moveTo>
                <a:lnTo>
                  <a:pt x="5610" y="163672"/>
                </a:lnTo>
                <a:lnTo>
                  <a:pt x="21592" y="118983"/>
                </a:lnTo>
                <a:lnTo>
                  <a:pt x="46666" y="79556"/>
                </a:lnTo>
                <a:lnTo>
                  <a:pt x="79556" y="46666"/>
                </a:lnTo>
                <a:lnTo>
                  <a:pt x="118983" y="21592"/>
                </a:lnTo>
                <a:lnTo>
                  <a:pt x="163672" y="5610"/>
                </a:lnTo>
                <a:lnTo>
                  <a:pt x="212344" y="0"/>
                </a:lnTo>
                <a:lnTo>
                  <a:pt x="6385052" y="0"/>
                </a:lnTo>
                <a:lnTo>
                  <a:pt x="6433723" y="5610"/>
                </a:lnTo>
                <a:lnTo>
                  <a:pt x="6478412" y="21592"/>
                </a:lnTo>
                <a:lnTo>
                  <a:pt x="6517839" y="46666"/>
                </a:lnTo>
                <a:lnTo>
                  <a:pt x="6550729" y="79556"/>
                </a:lnTo>
                <a:lnTo>
                  <a:pt x="6575803" y="118983"/>
                </a:lnTo>
                <a:lnTo>
                  <a:pt x="6591785" y="163672"/>
                </a:lnTo>
                <a:lnTo>
                  <a:pt x="6597396" y="212343"/>
                </a:lnTo>
                <a:lnTo>
                  <a:pt x="6597396" y="1061719"/>
                </a:lnTo>
                <a:lnTo>
                  <a:pt x="6591785" y="1110391"/>
                </a:lnTo>
                <a:lnTo>
                  <a:pt x="6575803" y="1155080"/>
                </a:lnTo>
                <a:lnTo>
                  <a:pt x="6550729" y="1194507"/>
                </a:lnTo>
                <a:lnTo>
                  <a:pt x="6517839" y="1227397"/>
                </a:lnTo>
                <a:lnTo>
                  <a:pt x="6478412" y="1252471"/>
                </a:lnTo>
                <a:lnTo>
                  <a:pt x="6433723" y="1268453"/>
                </a:lnTo>
                <a:lnTo>
                  <a:pt x="6385052" y="1274063"/>
                </a:lnTo>
                <a:lnTo>
                  <a:pt x="212344" y="1274063"/>
                </a:lnTo>
                <a:lnTo>
                  <a:pt x="163672" y="1268453"/>
                </a:lnTo>
                <a:lnTo>
                  <a:pt x="118983" y="1252471"/>
                </a:lnTo>
                <a:lnTo>
                  <a:pt x="79556" y="1227397"/>
                </a:lnTo>
                <a:lnTo>
                  <a:pt x="46666" y="1194507"/>
                </a:lnTo>
                <a:lnTo>
                  <a:pt x="21592" y="1155080"/>
                </a:lnTo>
                <a:lnTo>
                  <a:pt x="5610" y="1110391"/>
                </a:lnTo>
                <a:lnTo>
                  <a:pt x="0" y="1061719"/>
                </a:lnTo>
                <a:lnTo>
                  <a:pt x="0" y="212343"/>
                </a:lnTo>
                <a:close/>
              </a:path>
            </a:pathLst>
          </a:custGeom>
          <a:ln w="70104">
            <a:solidFill>
              <a:schemeClr val="accent2">
                <a:lumMod val="50000"/>
              </a:schemeClr>
            </a:solidFill>
          </a:ln>
        </p:spPr>
        <p:txBody>
          <a:bodyPr wrap="square" lIns="0" tIns="0" rIns="0" bIns="0" rtlCol="0"/>
          <a:lstStyle/>
          <a:p>
            <a:pPr defTabSz="1080563"/>
            <a:endParaRPr sz="133">
              <a:solidFill>
                <a:prstClr val="black"/>
              </a:solidFill>
              <a:latin typeface="微软雅黑" panose="020B0503020204020204" pitchFamily="34" charset="-122"/>
              <a:ea typeface="微软雅黑" panose="020B0503020204020204" pitchFamily="34" charset="-122"/>
            </a:endParaRPr>
          </a:p>
        </p:txBody>
      </p:sp>
      <p:sp>
        <p:nvSpPr>
          <p:cNvPr id="162" name="object 9"/>
          <p:cNvSpPr txBox="1"/>
          <p:nvPr/>
        </p:nvSpPr>
        <p:spPr>
          <a:xfrm>
            <a:off x="5336275" y="1454887"/>
            <a:ext cx="636193" cy="197493"/>
          </a:xfrm>
          <a:prstGeom prst="rect">
            <a:avLst/>
          </a:prstGeom>
        </p:spPr>
        <p:txBody>
          <a:bodyPr vert="horz" wrap="square" lIns="0" tIns="12703" rIns="0" bIns="0" rtlCol="0">
            <a:spAutoFit/>
          </a:bodyPr>
          <a:lstStyle/>
          <a:p>
            <a:pPr marL="16937" algn="ctr" defTabSz="1080563">
              <a:spcBef>
                <a:spcPts val="133"/>
              </a:spcBef>
            </a:pPr>
            <a:r>
              <a:rPr lang="zh-CN" altLang="en-US" sz="1200" dirty="0">
                <a:noFill/>
                <a:latin typeface="微软雅黑" panose="020B0503020204020204" pitchFamily="34" charset="-122"/>
                <a:ea typeface="微软雅黑" panose="020B0503020204020204" pitchFamily="34" charset="-122"/>
                <a:cs typeface="Segoe UI Light" panose="020B0502040204020203"/>
              </a:rPr>
              <a:t>健康医疗</a:t>
            </a:r>
          </a:p>
        </p:txBody>
      </p:sp>
      <p:sp>
        <p:nvSpPr>
          <p:cNvPr id="166" name="圆角矩形 165"/>
          <p:cNvSpPr/>
          <p:nvPr/>
        </p:nvSpPr>
        <p:spPr bwMode="auto">
          <a:xfrm>
            <a:off x="7792871" y="2150551"/>
            <a:ext cx="781654" cy="3328170"/>
          </a:xfrm>
          <a:prstGeom prst="roundRect">
            <a:avLst>
              <a:gd name="adj" fmla="val 0"/>
            </a:avLst>
          </a:prstGeom>
          <a:solidFill>
            <a:srgbClr val="0084E4"/>
          </a:solidFill>
        </p:spPr>
        <p:txBody>
          <a:bodyPr wrap="square" lIns="0" tIns="0" rIns="0" bIns="0" rtlCol="0">
            <a:noAutofit/>
          </a:bodyPr>
          <a:lstStyle/>
          <a:p>
            <a:pPr defTabSz="1080563"/>
            <a:endParaRPr sz="133" dirty="0">
              <a:solidFill>
                <a:prstClr val="black"/>
              </a:solidFill>
              <a:latin typeface="Calibri"/>
              <a:sym typeface="Arial" panose="020B0604020202020204" pitchFamily="34" charset="0"/>
            </a:endParaRPr>
          </a:p>
        </p:txBody>
      </p:sp>
      <p:sp>
        <p:nvSpPr>
          <p:cNvPr id="167" name="圆角矩形 166"/>
          <p:cNvSpPr/>
          <p:nvPr/>
        </p:nvSpPr>
        <p:spPr bwMode="auto">
          <a:xfrm>
            <a:off x="7832671" y="2956766"/>
            <a:ext cx="638534" cy="427666"/>
          </a:xfrm>
          <a:prstGeom prst="roundRect">
            <a:avLst/>
          </a:prstGeom>
          <a:solidFill>
            <a:schemeClr val="bg1">
              <a:lumMod val="50000"/>
            </a:schemeClr>
          </a:solidFill>
          <a:ln w="9525" cap="flat" cmpd="sng" algn="ctr">
            <a:noFill/>
            <a:prstDash val="solid"/>
          </a:ln>
          <a:effectLst/>
        </p:spPr>
        <p:txBody>
          <a:bodyPr anchor="ctr"/>
          <a:lstStyle/>
          <a:p>
            <a:pPr algn="ctr" defTabSz="2167000">
              <a:defRPr/>
            </a:pPr>
            <a:r>
              <a:rPr lang="en-US" altLang="zh-CN" sz="1054" b="1" dirty="0">
                <a:solidFill>
                  <a:prstClr val="white"/>
                </a:solidFill>
                <a:latin typeface="Arial" panose="020B0604020202020204" pitchFamily="34" charset="0"/>
                <a:ea typeface="微软雅黑" panose="020B0503020204020204" pitchFamily="34" charset="-122"/>
                <a:sym typeface="Arial" panose="020B0604020202020204" pitchFamily="34" charset="0"/>
              </a:rPr>
              <a:t>Web Scan</a:t>
            </a:r>
          </a:p>
        </p:txBody>
      </p:sp>
      <p:sp>
        <p:nvSpPr>
          <p:cNvPr id="168" name="圆角矩形 167"/>
          <p:cNvSpPr/>
          <p:nvPr/>
        </p:nvSpPr>
        <p:spPr bwMode="auto">
          <a:xfrm>
            <a:off x="7832671" y="3409838"/>
            <a:ext cx="638534" cy="427666"/>
          </a:xfrm>
          <a:prstGeom prst="roundRect">
            <a:avLst/>
          </a:prstGeom>
          <a:solidFill>
            <a:schemeClr val="bg1">
              <a:lumMod val="50000"/>
            </a:schemeClr>
          </a:solidFill>
          <a:ln w="9525" cap="flat" cmpd="sng" algn="ctr">
            <a:noFill/>
            <a:prstDash val="solid"/>
          </a:ln>
          <a:effectLst/>
        </p:spPr>
        <p:txBody>
          <a:bodyPr anchor="ctr"/>
          <a:lstStyle/>
          <a:p>
            <a:pPr algn="ctr" defTabSz="2167000">
              <a:defRPr/>
            </a:pPr>
            <a:r>
              <a:rPr lang="en-US" altLang="zh-CN" sz="1054" b="1" dirty="0">
                <a:solidFill>
                  <a:prstClr val="white"/>
                </a:solidFill>
                <a:latin typeface="Arial" panose="020B0604020202020204" pitchFamily="34" charset="0"/>
                <a:ea typeface="微软雅黑" panose="020B0503020204020204" pitchFamily="34" charset="-122"/>
                <a:sym typeface="Arial" panose="020B0604020202020204" pitchFamily="34" charset="0"/>
              </a:rPr>
              <a:t>WAF</a:t>
            </a:r>
          </a:p>
        </p:txBody>
      </p:sp>
      <p:sp>
        <p:nvSpPr>
          <p:cNvPr id="169" name="圆角矩形 168"/>
          <p:cNvSpPr/>
          <p:nvPr/>
        </p:nvSpPr>
        <p:spPr bwMode="auto">
          <a:xfrm>
            <a:off x="7832671" y="3882387"/>
            <a:ext cx="638534" cy="427666"/>
          </a:xfrm>
          <a:prstGeom prst="roundRect">
            <a:avLst/>
          </a:prstGeom>
          <a:solidFill>
            <a:schemeClr val="bg1">
              <a:lumMod val="50000"/>
            </a:schemeClr>
          </a:solidFill>
          <a:ln w="9525" cap="flat" cmpd="sng" algn="ctr">
            <a:noFill/>
            <a:prstDash val="solid"/>
          </a:ln>
          <a:effectLst/>
        </p:spPr>
        <p:txBody>
          <a:bodyPr anchor="ctr"/>
          <a:lstStyle/>
          <a:p>
            <a:pPr algn="ctr" defTabSz="2167000">
              <a:defRPr/>
            </a:pPr>
            <a:r>
              <a:rPr lang="en-US" altLang="zh-CN" sz="1054" b="1" dirty="0">
                <a:solidFill>
                  <a:prstClr val="white"/>
                </a:solidFill>
                <a:latin typeface="Arial" panose="020B0604020202020204" pitchFamily="34" charset="0"/>
                <a:ea typeface="微软雅黑" panose="020B0503020204020204" pitchFamily="34" charset="-122"/>
                <a:sym typeface="Arial" panose="020B0604020202020204" pitchFamily="34" charset="0"/>
              </a:rPr>
              <a:t>Anti-DDOS</a:t>
            </a:r>
          </a:p>
        </p:txBody>
      </p:sp>
      <p:sp>
        <p:nvSpPr>
          <p:cNvPr id="170" name="圆角矩形 169"/>
          <p:cNvSpPr/>
          <p:nvPr/>
        </p:nvSpPr>
        <p:spPr bwMode="auto">
          <a:xfrm>
            <a:off x="7830978" y="4334612"/>
            <a:ext cx="638534" cy="427666"/>
          </a:xfrm>
          <a:prstGeom prst="roundRect">
            <a:avLst/>
          </a:prstGeom>
          <a:solidFill>
            <a:schemeClr val="bg1">
              <a:lumMod val="50000"/>
            </a:schemeClr>
          </a:solidFill>
          <a:ln w="9525" cap="flat" cmpd="sng" algn="ctr">
            <a:noFill/>
            <a:prstDash val="solid"/>
          </a:ln>
          <a:effectLst/>
        </p:spPr>
        <p:txBody>
          <a:bodyPr anchor="ctr"/>
          <a:lstStyle/>
          <a:p>
            <a:pPr algn="ctr" defTabSz="2167000">
              <a:defRPr/>
            </a:pPr>
            <a:r>
              <a:rPr lang="en-US" altLang="zh-CN" sz="1054" b="1" dirty="0">
                <a:solidFill>
                  <a:prstClr val="white"/>
                </a:solidFill>
                <a:latin typeface="Arial" panose="020B0604020202020204" pitchFamily="34" charset="0"/>
                <a:ea typeface="微软雅黑" panose="020B0503020204020204" pitchFamily="34" charset="-122"/>
                <a:sym typeface="Arial" panose="020B0604020202020204" pitchFamily="34" charset="0"/>
              </a:rPr>
              <a:t>SIS</a:t>
            </a:r>
          </a:p>
        </p:txBody>
      </p:sp>
      <p:sp>
        <p:nvSpPr>
          <p:cNvPr id="171" name="圆角矩形 170"/>
          <p:cNvSpPr/>
          <p:nvPr/>
        </p:nvSpPr>
        <p:spPr bwMode="auto">
          <a:xfrm>
            <a:off x="7832672" y="4838495"/>
            <a:ext cx="637688" cy="427666"/>
          </a:xfrm>
          <a:prstGeom prst="roundRect">
            <a:avLst/>
          </a:prstGeom>
          <a:solidFill>
            <a:schemeClr val="bg1">
              <a:lumMod val="50000"/>
            </a:schemeClr>
          </a:solidFill>
          <a:ln w="9525" cap="flat" cmpd="sng" algn="ctr">
            <a:noFill/>
            <a:prstDash val="solid"/>
          </a:ln>
          <a:effectLst/>
        </p:spPr>
        <p:txBody>
          <a:bodyPr anchor="ctr"/>
          <a:lstStyle/>
          <a:p>
            <a:pPr algn="ctr" defTabSz="2167000">
              <a:defRPr/>
            </a:pPr>
            <a:r>
              <a:rPr lang="en-US" altLang="zh-CN" sz="1054" b="1" dirty="0">
                <a:solidFill>
                  <a:prstClr val="white"/>
                </a:solidFill>
                <a:latin typeface="Arial" panose="020B0604020202020204" pitchFamily="34" charset="0"/>
                <a:ea typeface="微软雅黑" panose="020B0503020204020204" pitchFamily="34" charset="-122"/>
                <a:sym typeface="Arial" panose="020B0604020202020204" pitchFamily="34" charset="0"/>
              </a:rPr>
              <a:t>…</a:t>
            </a:r>
          </a:p>
        </p:txBody>
      </p:sp>
      <p:sp>
        <p:nvSpPr>
          <p:cNvPr id="172" name="object 41"/>
          <p:cNvSpPr txBox="1"/>
          <p:nvPr/>
        </p:nvSpPr>
        <p:spPr>
          <a:xfrm>
            <a:off x="7919899" y="2216607"/>
            <a:ext cx="823997" cy="197493"/>
          </a:xfrm>
          <a:prstGeom prst="rect">
            <a:avLst/>
          </a:prstGeom>
        </p:spPr>
        <p:txBody>
          <a:bodyPr vert="horz" wrap="square" lIns="0" tIns="12703" rIns="0" bIns="0" rtlCol="0">
            <a:spAutoFit/>
          </a:bodyPr>
          <a:lstStyle/>
          <a:p>
            <a:pPr marL="40647" marR="6775" indent="-24558" defTabSz="1080563">
              <a:spcBef>
                <a:spcPts val="133"/>
              </a:spcBef>
            </a:pPr>
            <a:r>
              <a:rPr lang="zh-CN" altLang="en-US" sz="1200" spc="-7" dirty="0">
                <a:solidFill>
                  <a:srgbClr val="FFFFFF"/>
                </a:solidFill>
                <a:latin typeface="微软雅黑" panose="020B0503020204020204" pitchFamily="34" charset="-122"/>
                <a:ea typeface="微软雅黑" panose="020B0503020204020204" pitchFamily="34" charset="-122"/>
                <a:cs typeface="Segoe UI Light" panose="020B0502040204020203"/>
              </a:rPr>
              <a:t>云安全</a:t>
            </a:r>
          </a:p>
        </p:txBody>
      </p:sp>
      <p:sp>
        <p:nvSpPr>
          <p:cNvPr id="173" name="object 5"/>
          <p:cNvSpPr/>
          <p:nvPr/>
        </p:nvSpPr>
        <p:spPr>
          <a:xfrm>
            <a:off x="4347501" y="4395584"/>
            <a:ext cx="1523506" cy="1051803"/>
          </a:xfrm>
          <a:custGeom>
            <a:avLst/>
            <a:gdLst/>
            <a:ahLst/>
            <a:cxnLst/>
            <a:rect l="l" t="t" r="r" b="b"/>
            <a:pathLst>
              <a:path w="3778250" h="1051560">
                <a:moveTo>
                  <a:pt x="3665981" y="0"/>
                </a:moveTo>
                <a:lnTo>
                  <a:pt x="112013" y="0"/>
                </a:lnTo>
                <a:lnTo>
                  <a:pt x="68419" y="8804"/>
                </a:lnTo>
                <a:lnTo>
                  <a:pt x="32813" y="32813"/>
                </a:lnTo>
                <a:lnTo>
                  <a:pt x="8804" y="68419"/>
                </a:lnTo>
                <a:lnTo>
                  <a:pt x="0" y="112013"/>
                </a:lnTo>
                <a:lnTo>
                  <a:pt x="0" y="939482"/>
                </a:lnTo>
                <a:lnTo>
                  <a:pt x="8804" y="983108"/>
                </a:lnTo>
                <a:lnTo>
                  <a:pt x="32813" y="1018733"/>
                </a:lnTo>
                <a:lnTo>
                  <a:pt x="68419" y="1042752"/>
                </a:lnTo>
                <a:lnTo>
                  <a:pt x="112013" y="1051560"/>
                </a:lnTo>
                <a:lnTo>
                  <a:pt x="3665981" y="1051560"/>
                </a:lnTo>
                <a:lnTo>
                  <a:pt x="3709576" y="1042752"/>
                </a:lnTo>
                <a:lnTo>
                  <a:pt x="3745182" y="1018733"/>
                </a:lnTo>
                <a:lnTo>
                  <a:pt x="3769191" y="983108"/>
                </a:lnTo>
                <a:lnTo>
                  <a:pt x="3777996" y="939482"/>
                </a:lnTo>
                <a:lnTo>
                  <a:pt x="3777996" y="112013"/>
                </a:lnTo>
                <a:lnTo>
                  <a:pt x="3769191" y="68419"/>
                </a:lnTo>
                <a:lnTo>
                  <a:pt x="3745182" y="32813"/>
                </a:lnTo>
                <a:lnTo>
                  <a:pt x="3709576" y="8804"/>
                </a:lnTo>
                <a:lnTo>
                  <a:pt x="3665981" y="0"/>
                </a:lnTo>
                <a:close/>
              </a:path>
            </a:pathLst>
          </a:custGeom>
          <a:solidFill>
            <a:srgbClr val="F1F1F1"/>
          </a:solidFill>
        </p:spPr>
        <p:txBody>
          <a:bodyPr wrap="square" lIns="0" tIns="0" rIns="0" bIns="0" rtlCol="0"/>
          <a:lstStyle/>
          <a:p>
            <a:pPr defTabSz="1080563"/>
            <a:endParaRPr sz="133">
              <a:solidFill>
                <a:prstClr val="black"/>
              </a:solidFill>
              <a:latin typeface="Calibri"/>
            </a:endParaRPr>
          </a:p>
        </p:txBody>
      </p:sp>
      <p:sp>
        <p:nvSpPr>
          <p:cNvPr id="174" name="object 69"/>
          <p:cNvSpPr txBox="1"/>
          <p:nvPr/>
        </p:nvSpPr>
        <p:spPr>
          <a:xfrm>
            <a:off x="4443226" y="4812672"/>
            <a:ext cx="1332056" cy="209037"/>
          </a:xfrm>
          <a:prstGeom prst="rect">
            <a:avLst/>
          </a:prstGeom>
        </p:spPr>
        <p:txBody>
          <a:bodyPr vert="horz" wrap="square" lIns="0" tIns="29215" rIns="0" bIns="0" rtlCol="0">
            <a:spAutoFit/>
          </a:bodyPr>
          <a:lstStyle/>
          <a:p>
            <a:pPr marL="16937" marR="6775" indent="-847" algn="ctr" defTabSz="1080563">
              <a:lnSpc>
                <a:spcPts val="1440"/>
              </a:lnSpc>
              <a:spcBef>
                <a:spcPts val="307"/>
              </a:spcBef>
            </a:pPr>
            <a:r>
              <a:rPr lang="zh-CN" altLang="en-US" sz="1600" dirty="0">
                <a:solidFill>
                  <a:prstClr val="black"/>
                </a:solidFill>
                <a:latin typeface="微软雅黑" panose="020B0503020204020204" pitchFamily="34" charset="-122"/>
                <a:ea typeface="微软雅黑" panose="020B0503020204020204" pitchFamily="34" charset="-122"/>
                <a:cs typeface="Segoe UI" panose="020B0502040204020203"/>
                <a:sym typeface="+mn-ea"/>
              </a:rPr>
              <a:t>智能合约引擎</a:t>
            </a:r>
            <a:endParaRPr lang="en-US" altLang="zh-CN" sz="1600" dirty="0">
              <a:solidFill>
                <a:prstClr val="black"/>
              </a:solidFill>
              <a:latin typeface="微软雅黑" panose="020B0503020204020204" pitchFamily="34" charset="-122"/>
              <a:ea typeface="微软雅黑" panose="020B0503020204020204" pitchFamily="34" charset="-122"/>
              <a:cs typeface="Segoe UI" panose="020B0502040204020203"/>
              <a:sym typeface="+mn-ea"/>
            </a:endParaRPr>
          </a:p>
        </p:txBody>
      </p:sp>
      <p:sp>
        <p:nvSpPr>
          <p:cNvPr id="175" name="object 5"/>
          <p:cNvSpPr/>
          <p:nvPr/>
        </p:nvSpPr>
        <p:spPr>
          <a:xfrm>
            <a:off x="5948470" y="4395584"/>
            <a:ext cx="1523506" cy="1051803"/>
          </a:xfrm>
          <a:custGeom>
            <a:avLst/>
            <a:gdLst/>
            <a:ahLst/>
            <a:cxnLst/>
            <a:rect l="l" t="t" r="r" b="b"/>
            <a:pathLst>
              <a:path w="3778250" h="1051560">
                <a:moveTo>
                  <a:pt x="3665981" y="0"/>
                </a:moveTo>
                <a:lnTo>
                  <a:pt x="112013" y="0"/>
                </a:lnTo>
                <a:lnTo>
                  <a:pt x="68419" y="8804"/>
                </a:lnTo>
                <a:lnTo>
                  <a:pt x="32813" y="32813"/>
                </a:lnTo>
                <a:lnTo>
                  <a:pt x="8804" y="68419"/>
                </a:lnTo>
                <a:lnTo>
                  <a:pt x="0" y="112013"/>
                </a:lnTo>
                <a:lnTo>
                  <a:pt x="0" y="939482"/>
                </a:lnTo>
                <a:lnTo>
                  <a:pt x="8804" y="983108"/>
                </a:lnTo>
                <a:lnTo>
                  <a:pt x="32813" y="1018733"/>
                </a:lnTo>
                <a:lnTo>
                  <a:pt x="68419" y="1042752"/>
                </a:lnTo>
                <a:lnTo>
                  <a:pt x="112013" y="1051560"/>
                </a:lnTo>
                <a:lnTo>
                  <a:pt x="3665981" y="1051560"/>
                </a:lnTo>
                <a:lnTo>
                  <a:pt x="3709576" y="1042752"/>
                </a:lnTo>
                <a:lnTo>
                  <a:pt x="3745182" y="1018733"/>
                </a:lnTo>
                <a:lnTo>
                  <a:pt x="3769191" y="983108"/>
                </a:lnTo>
                <a:lnTo>
                  <a:pt x="3777996" y="939482"/>
                </a:lnTo>
                <a:lnTo>
                  <a:pt x="3777996" y="112013"/>
                </a:lnTo>
                <a:lnTo>
                  <a:pt x="3769191" y="68419"/>
                </a:lnTo>
                <a:lnTo>
                  <a:pt x="3745182" y="32813"/>
                </a:lnTo>
                <a:lnTo>
                  <a:pt x="3709576" y="8804"/>
                </a:lnTo>
                <a:lnTo>
                  <a:pt x="3665981" y="0"/>
                </a:lnTo>
                <a:close/>
              </a:path>
            </a:pathLst>
          </a:custGeom>
          <a:solidFill>
            <a:srgbClr val="F1F1F1"/>
          </a:solidFill>
        </p:spPr>
        <p:txBody>
          <a:bodyPr wrap="square" lIns="0" tIns="0" rIns="0" bIns="0" rtlCol="0"/>
          <a:lstStyle/>
          <a:p>
            <a:pPr defTabSz="1080563"/>
            <a:endParaRPr sz="133">
              <a:solidFill>
                <a:prstClr val="black"/>
              </a:solidFill>
              <a:latin typeface="Calibri"/>
            </a:endParaRPr>
          </a:p>
        </p:txBody>
      </p:sp>
      <p:grpSp>
        <p:nvGrpSpPr>
          <p:cNvPr id="177" name="组合 171"/>
          <p:cNvGrpSpPr/>
          <p:nvPr/>
        </p:nvGrpSpPr>
        <p:grpSpPr bwMode="auto">
          <a:xfrm>
            <a:off x="8924576" y="1155253"/>
            <a:ext cx="763797" cy="763870"/>
            <a:chOff x="16731704" y="1345954"/>
            <a:chExt cx="864000" cy="864000"/>
          </a:xfrm>
        </p:grpSpPr>
        <p:sp>
          <p:nvSpPr>
            <p:cNvPr id="178" name="椭圆 177"/>
            <p:cNvSpPr/>
            <p:nvPr/>
          </p:nvSpPr>
          <p:spPr>
            <a:xfrm>
              <a:off x="16731704" y="1345954"/>
              <a:ext cx="864000" cy="864000"/>
            </a:xfrm>
            <a:prstGeom prst="ellipse">
              <a:avLst/>
            </a:prstGeom>
            <a:solidFill>
              <a:schemeClr val="tx1">
                <a:lumMod val="50000"/>
                <a:lumOff val="50000"/>
              </a:schemeClr>
            </a:solidFill>
            <a:ln w="3175">
              <a:noFill/>
              <a:miter lim="800000"/>
            </a:ln>
            <a:effectLst/>
          </p:spPr>
          <p:txBody>
            <a:bodyPr lIns="0" tIns="0" rIns="0" bIns="0"/>
            <a:lstStyle/>
            <a:p>
              <a:pPr indent="-347195" defTabSz="1289699">
                <a:lnSpc>
                  <a:spcPts val="2934"/>
                </a:lnSpc>
                <a:defRPr/>
              </a:pPr>
              <a:endParaRPr lang="zh-CN" altLang="en-US" sz="1600" kern="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79" name="组合 204"/>
            <p:cNvGrpSpPr/>
            <p:nvPr/>
          </p:nvGrpSpPr>
          <p:grpSpPr bwMode="auto">
            <a:xfrm>
              <a:off x="16856965" y="1562272"/>
              <a:ext cx="618329" cy="477286"/>
              <a:chOff x="7487498" y="2185856"/>
              <a:chExt cx="875790" cy="681299"/>
            </a:xfrm>
          </p:grpSpPr>
          <p:sp>
            <p:nvSpPr>
              <p:cNvPr id="180" name="Freeform 45"/>
              <p:cNvSpPr/>
              <p:nvPr/>
            </p:nvSpPr>
            <p:spPr bwMode="auto">
              <a:xfrm>
                <a:off x="7487796" y="2185402"/>
                <a:ext cx="875073" cy="501032"/>
              </a:xfrm>
              <a:custGeom>
                <a:avLst/>
                <a:gdLst/>
                <a:ahLst/>
                <a:cxnLst>
                  <a:cxn ang="0">
                    <a:pos x="120" y="754"/>
                  </a:cxn>
                  <a:cxn ang="0">
                    <a:pos x="805" y="754"/>
                  </a:cxn>
                  <a:cxn ang="0">
                    <a:pos x="1176" y="753"/>
                  </a:cxn>
                  <a:cxn ang="0">
                    <a:pos x="1225" y="737"/>
                  </a:cxn>
                  <a:cxn ang="0">
                    <a:pos x="1267" y="707"/>
                  </a:cxn>
                  <a:cxn ang="0">
                    <a:pos x="1297" y="667"/>
                  </a:cxn>
                  <a:cxn ang="0">
                    <a:pos x="1318" y="616"/>
                  </a:cxn>
                  <a:cxn ang="0">
                    <a:pos x="1323" y="560"/>
                  </a:cxn>
                  <a:cxn ang="0">
                    <a:pos x="1318" y="525"/>
                  </a:cxn>
                  <a:cxn ang="0">
                    <a:pos x="1299" y="474"/>
                  </a:cxn>
                  <a:cxn ang="0">
                    <a:pos x="1269" y="434"/>
                  </a:cxn>
                  <a:cxn ang="0">
                    <a:pos x="1230" y="402"/>
                  </a:cxn>
                  <a:cxn ang="0">
                    <a:pos x="1183" y="385"/>
                  </a:cxn>
                  <a:cxn ang="0">
                    <a:pos x="1149" y="381"/>
                  </a:cxn>
                  <a:cxn ang="0">
                    <a:pos x="1144" y="375"/>
                  </a:cxn>
                  <a:cxn ang="0">
                    <a:pos x="1113" y="435"/>
                  </a:cxn>
                  <a:cxn ang="0">
                    <a:pos x="1073" y="484"/>
                  </a:cxn>
                  <a:cxn ang="0">
                    <a:pos x="1103" y="397"/>
                  </a:cxn>
                  <a:cxn ang="0">
                    <a:pos x="1112" y="306"/>
                  </a:cxn>
                  <a:cxn ang="0">
                    <a:pos x="1105" y="248"/>
                  </a:cxn>
                  <a:cxn ang="0">
                    <a:pos x="1076" y="167"/>
                  </a:cxn>
                  <a:cxn ang="0">
                    <a:pos x="1027" y="98"/>
                  </a:cxn>
                  <a:cxn ang="0">
                    <a:pos x="984" y="59"/>
                  </a:cxn>
                  <a:cxn ang="0">
                    <a:pos x="896" y="15"/>
                  </a:cxn>
                  <a:cxn ang="0">
                    <a:pos x="840" y="4"/>
                  </a:cxn>
                  <a:cxn ang="0">
                    <a:pos x="769" y="2"/>
                  </a:cxn>
                  <a:cxn ang="0">
                    <a:pos x="724" y="10"/>
                  </a:cxn>
                  <a:cxn ang="0">
                    <a:pos x="678" y="25"/>
                  </a:cxn>
                  <a:cxn ang="0">
                    <a:pos x="607" y="73"/>
                  </a:cxn>
                  <a:cxn ang="0">
                    <a:pos x="550" y="137"/>
                  </a:cxn>
                  <a:cxn ang="0">
                    <a:pos x="521" y="187"/>
                  </a:cxn>
                  <a:cxn ang="0">
                    <a:pos x="503" y="243"/>
                  </a:cxn>
                  <a:cxn ang="0">
                    <a:pos x="489" y="248"/>
                  </a:cxn>
                  <a:cxn ang="0">
                    <a:pos x="452" y="213"/>
                  </a:cxn>
                  <a:cxn ang="0">
                    <a:pos x="424" y="194"/>
                  </a:cxn>
                  <a:cxn ang="0">
                    <a:pos x="376" y="177"/>
                  </a:cxn>
                  <a:cxn ang="0">
                    <a:pos x="326" y="171"/>
                  </a:cxn>
                  <a:cxn ang="0">
                    <a:pos x="292" y="174"/>
                  </a:cxn>
                  <a:cxn ang="0">
                    <a:pos x="241" y="186"/>
                  </a:cxn>
                  <a:cxn ang="0">
                    <a:pos x="192" y="211"/>
                  </a:cxn>
                  <a:cxn ang="0">
                    <a:pos x="159" y="236"/>
                  </a:cxn>
                  <a:cxn ang="0">
                    <a:pos x="118" y="284"/>
                  </a:cxn>
                  <a:cxn ang="0">
                    <a:pos x="91" y="336"/>
                  </a:cxn>
                  <a:cxn ang="0">
                    <a:pos x="81" y="380"/>
                  </a:cxn>
                  <a:cxn ang="0">
                    <a:pos x="84" y="446"/>
                  </a:cxn>
                  <a:cxn ang="0">
                    <a:pos x="110" y="510"/>
                  </a:cxn>
                  <a:cxn ang="0">
                    <a:pos x="86" y="513"/>
                  </a:cxn>
                  <a:cxn ang="0">
                    <a:pos x="56" y="527"/>
                  </a:cxn>
                  <a:cxn ang="0">
                    <a:pos x="31" y="548"/>
                  </a:cxn>
                  <a:cxn ang="0">
                    <a:pos x="12" y="577"/>
                  </a:cxn>
                  <a:cxn ang="0">
                    <a:pos x="2" y="613"/>
                  </a:cxn>
                  <a:cxn ang="0">
                    <a:pos x="0" y="638"/>
                  </a:cxn>
                  <a:cxn ang="0">
                    <a:pos x="7" y="673"/>
                  </a:cxn>
                  <a:cxn ang="0">
                    <a:pos x="22" y="704"/>
                  </a:cxn>
                  <a:cxn ang="0">
                    <a:pos x="44" y="729"/>
                  </a:cxn>
                  <a:cxn ang="0">
                    <a:pos x="73" y="746"/>
                  </a:cxn>
                  <a:cxn ang="0">
                    <a:pos x="105" y="754"/>
                  </a:cxn>
                </a:cxnLst>
                <a:rect l="0" t="0" r="r" b="b"/>
                <a:pathLst>
                  <a:path w="1323" h="756">
                    <a:moveTo>
                      <a:pt x="115" y="756"/>
                    </a:moveTo>
                    <a:lnTo>
                      <a:pt x="115" y="756"/>
                    </a:lnTo>
                    <a:lnTo>
                      <a:pt x="120" y="754"/>
                    </a:lnTo>
                    <a:lnTo>
                      <a:pt x="618" y="754"/>
                    </a:lnTo>
                    <a:lnTo>
                      <a:pt x="639" y="754"/>
                    </a:lnTo>
                    <a:lnTo>
                      <a:pt x="805" y="754"/>
                    </a:lnTo>
                    <a:lnTo>
                      <a:pt x="1159" y="754"/>
                    </a:lnTo>
                    <a:lnTo>
                      <a:pt x="1159" y="754"/>
                    </a:lnTo>
                    <a:lnTo>
                      <a:pt x="1176" y="753"/>
                    </a:lnTo>
                    <a:lnTo>
                      <a:pt x="1193" y="749"/>
                    </a:lnTo>
                    <a:lnTo>
                      <a:pt x="1210" y="744"/>
                    </a:lnTo>
                    <a:lnTo>
                      <a:pt x="1225" y="737"/>
                    </a:lnTo>
                    <a:lnTo>
                      <a:pt x="1240" y="729"/>
                    </a:lnTo>
                    <a:lnTo>
                      <a:pt x="1253" y="719"/>
                    </a:lnTo>
                    <a:lnTo>
                      <a:pt x="1267" y="707"/>
                    </a:lnTo>
                    <a:lnTo>
                      <a:pt x="1279" y="695"/>
                    </a:lnTo>
                    <a:lnTo>
                      <a:pt x="1289" y="682"/>
                    </a:lnTo>
                    <a:lnTo>
                      <a:pt x="1297" y="667"/>
                    </a:lnTo>
                    <a:lnTo>
                      <a:pt x="1306" y="651"/>
                    </a:lnTo>
                    <a:lnTo>
                      <a:pt x="1312" y="634"/>
                    </a:lnTo>
                    <a:lnTo>
                      <a:pt x="1318" y="616"/>
                    </a:lnTo>
                    <a:lnTo>
                      <a:pt x="1321" y="599"/>
                    </a:lnTo>
                    <a:lnTo>
                      <a:pt x="1323" y="580"/>
                    </a:lnTo>
                    <a:lnTo>
                      <a:pt x="1323" y="560"/>
                    </a:lnTo>
                    <a:lnTo>
                      <a:pt x="1323" y="560"/>
                    </a:lnTo>
                    <a:lnTo>
                      <a:pt x="1321" y="542"/>
                    </a:lnTo>
                    <a:lnTo>
                      <a:pt x="1318" y="525"/>
                    </a:lnTo>
                    <a:lnTo>
                      <a:pt x="1312" y="506"/>
                    </a:lnTo>
                    <a:lnTo>
                      <a:pt x="1307" y="489"/>
                    </a:lnTo>
                    <a:lnTo>
                      <a:pt x="1299" y="474"/>
                    </a:lnTo>
                    <a:lnTo>
                      <a:pt x="1291" y="459"/>
                    </a:lnTo>
                    <a:lnTo>
                      <a:pt x="1280" y="446"/>
                    </a:lnTo>
                    <a:lnTo>
                      <a:pt x="1269" y="434"/>
                    </a:lnTo>
                    <a:lnTo>
                      <a:pt x="1257" y="422"/>
                    </a:lnTo>
                    <a:lnTo>
                      <a:pt x="1243" y="412"/>
                    </a:lnTo>
                    <a:lnTo>
                      <a:pt x="1230" y="402"/>
                    </a:lnTo>
                    <a:lnTo>
                      <a:pt x="1215" y="395"/>
                    </a:lnTo>
                    <a:lnTo>
                      <a:pt x="1199" y="390"/>
                    </a:lnTo>
                    <a:lnTo>
                      <a:pt x="1183" y="385"/>
                    </a:lnTo>
                    <a:lnTo>
                      <a:pt x="1166" y="381"/>
                    </a:lnTo>
                    <a:lnTo>
                      <a:pt x="1149" y="381"/>
                    </a:lnTo>
                    <a:lnTo>
                      <a:pt x="1149" y="381"/>
                    </a:lnTo>
                    <a:lnTo>
                      <a:pt x="1142" y="381"/>
                    </a:lnTo>
                    <a:lnTo>
                      <a:pt x="1142" y="381"/>
                    </a:lnTo>
                    <a:lnTo>
                      <a:pt x="1144" y="375"/>
                    </a:lnTo>
                    <a:lnTo>
                      <a:pt x="1144" y="375"/>
                    </a:lnTo>
                    <a:lnTo>
                      <a:pt x="1130" y="407"/>
                    </a:lnTo>
                    <a:lnTo>
                      <a:pt x="1113" y="435"/>
                    </a:lnTo>
                    <a:lnTo>
                      <a:pt x="1095" y="461"/>
                    </a:lnTo>
                    <a:lnTo>
                      <a:pt x="1073" y="484"/>
                    </a:lnTo>
                    <a:lnTo>
                      <a:pt x="1073" y="484"/>
                    </a:lnTo>
                    <a:lnTo>
                      <a:pt x="1085" y="456"/>
                    </a:lnTo>
                    <a:lnTo>
                      <a:pt x="1097" y="425"/>
                    </a:lnTo>
                    <a:lnTo>
                      <a:pt x="1103" y="397"/>
                    </a:lnTo>
                    <a:lnTo>
                      <a:pt x="1108" y="366"/>
                    </a:lnTo>
                    <a:lnTo>
                      <a:pt x="1112" y="336"/>
                    </a:lnTo>
                    <a:lnTo>
                      <a:pt x="1112" y="306"/>
                    </a:lnTo>
                    <a:lnTo>
                      <a:pt x="1110" y="277"/>
                    </a:lnTo>
                    <a:lnTo>
                      <a:pt x="1105" y="248"/>
                    </a:lnTo>
                    <a:lnTo>
                      <a:pt x="1105" y="248"/>
                    </a:lnTo>
                    <a:lnTo>
                      <a:pt x="1097" y="219"/>
                    </a:lnTo>
                    <a:lnTo>
                      <a:pt x="1088" y="192"/>
                    </a:lnTo>
                    <a:lnTo>
                      <a:pt x="1076" y="167"/>
                    </a:lnTo>
                    <a:lnTo>
                      <a:pt x="1061" y="142"/>
                    </a:lnTo>
                    <a:lnTo>
                      <a:pt x="1046" y="118"/>
                    </a:lnTo>
                    <a:lnTo>
                      <a:pt x="1027" y="98"/>
                    </a:lnTo>
                    <a:lnTo>
                      <a:pt x="1007" y="78"/>
                    </a:lnTo>
                    <a:lnTo>
                      <a:pt x="984" y="59"/>
                    </a:lnTo>
                    <a:lnTo>
                      <a:pt x="984" y="59"/>
                    </a:lnTo>
                    <a:lnTo>
                      <a:pt x="957" y="42"/>
                    </a:lnTo>
                    <a:lnTo>
                      <a:pt x="926" y="27"/>
                    </a:lnTo>
                    <a:lnTo>
                      <a:pt x="896" y="15"/>
                    </a:lnTo>
                    <a:lnTo>
                      <a:pt x="862" y="7"/>
                    </a:lnTo>
                    <a:lnTo>
                      <a:pt x="862" y="7"/>
                    </a:lnTo>
                    <a:lnTo>
                      <a:pt x="840" y="4"/>
                    </a:lnTo>
                    <a:lnTo>
                      <a:pt x="817" y="2"/>
                    </a:lnTo>
                    <a:lnTo>
                      <a:pt x="793" y="0"/>
                    </a:lnTo>
                    <a:lnTo>
                      <a:pt x="769" y="2"/>
                    </a:lnTo>
                    <a:lnTo>
                      <a:pt x="769" y="2"/>
                    </a:lnTo>
                    <a:lnTo>
                      <a:pt x="746" y="5"/>
                    </a:lnTo>
                    <a:lnTo>
                      <a:pt x="724" y="10"/>
                    </a:lnTo>
                    <a:lnTo>
                      <a:pt x="700" y="17"/>
                    </a:lnTo>
                    <a:lnTo>
                      <a:pt x="678" y="25"/>
                    </a:lnTo>
                    <a:lnTo>
                      <a:pt x="678" y="25"/>
                    </a:lnTo>
                    <a:lnTo>
                      <a:pt x="653" y="39"/>
                    </a:lnTo>
                    <a:lnTo>
                      <a:pt x="629" y="56"/>
                    </a:lnTo>
                    <a:lnTo>
                      <a:pt x="607" y="73"/>
                    </a:lnTo>
                    <a:lnTo>
                      <a:pt x="585" y="93"/>
                    </a:lnTo>
                    <a:lnTo>
                      <a:pt x="567" y="113"/>
                    </a:lnTo>
                    <a:lnTo>
                      <a:pt x="550" y="137"/>
                    </a:lnTo>
                    <a:lnTo>
                      <a:pt x="535" y="162"/>
                    </a:lnTo>
                    <a:lnTo>
                      <a:pt x="521" y="187"/>
                    </a:lnTo>
                    <a:lnTo>
                      <a:pt x="521" y="187"/>
                    </a:lnTo>
                    <a:lnTo>
                      <a:pt x="515" y="206"/>
                    </a:lnTo>
                    <a:lnTo>
                      <a:pt x="508" y="225"/>
                    </a:lnTo>
                    <a:lnTo>
                      <a:pt x="503" y="243"/>
                    </a:lnTo>
                    <a:lnTo>
                      <a:pt x="499" y="262"/>
                    </a:lnTo>
                    <a:lnTo>
                      <a:pt x="499" y="262"/>
                    </a:lnTo>
                    <a:lnTo>
                      <a:pt x="489" y="248"/>
                    </a:lnTo>
                    <a:lnTo>
                      <a:pt x="478" y="235"/>
                    </a:lnTo>
                    <a:lnTo>
                      <a:pt x="466" y="223"/>
                    </a:lnTo>
                    <a:lnTo>
                      <a:pt x="452" y="213"/>
                    </a:lnTo>
                    <a:lnTo>
                      <a:pt x="452" y="213"/>
                    </a:lnTo>
                    <a:lnTo>
                      <a:pt x="439" y="203"/>
                    </a:lnTo>
                    <a:lnTo>
                      <a:pt x="424" y="194"/>
                    </a:lnTo>
                    <a:lnTo>
                      <a:pt x="408" y="187"/>
                    </a:lnTo>
                    <a:lnTo>
                      <a:pt x="393" y="182"/>
                    </a:lnTo>
                    <a:lnTo>
                      <a:pt x="376" y="177"/>
                    </a:lnTo>
                    <a:lnTo>
                      <a:pt x="359" y="174"/>
                    </a:lnTo>
                    <a:lnTo>
                      <a:pt x="343" y="172"/>
                    </a:lnTo>
                    <a:lnTo>
                      <a:pt x="326" y="171"/>
                    </a:lnTo>
                    <a:lnTo>
                      <a:pt x="326" y="171"/>
                    </a:lnTo>
                    <a:lnTo>
                      <a:pt x="309" y="172"/>
                    </a:lnTo>
                    <a:lnTo>
                      <a:pt x="292" y="174"/>
                    </a:lnTo>
                    <a:lnTo>
                      <a:pt x="275" y="177"/>
                    </a:lnTo>
                    <a:lnTo>
                      <a:pt x="258" y="181"/>
                    </a:lnTo>
                    <a:lnTo>
                      <a:pt x="241" y="186"/>
                    </a:lnTo>
                    <a:lnTo>
                      <a:pt x="224" y="192"/>
                    </a:lnTo>
                    <a:lnTo>
                      <a:pt x="209" y="201"/>
                    </a:lnTo>
                    <a:lnTo>
                      <a:pt x="192" y="211"/>
                    </a:lnTo>
                    <a:lnTo>
                      <a:pt x="192" y="211"/>
                    </a:lnTo>
                    <a:lnTo>
                      <a:pt x="176" y="223"/>
                    </a:lnTo>
                    <a:lnTo>
                      <a:pt x="159" y="236"/>
                    </a:lnTo>
                    <a:lnTo>
                      <a:pt x="144" y="252"/>
                    </a:lnTo>
                    <a:lnTo>
                      <a:pt x="130" y="267"/>
                    </a:lnTo>
                    <a:lnTo>
                      <a:pt x="118" y="284"/>
                    </a:lnTo>
                    <a:lnTo>
                      <a:pt x="108" y="300"/>
                    </a:lnTo>
                    <a:lnTo>
                      <a:pt x="100" y="317"/>
                    </a:lnTo>
                    <a:lnTo>
                      <a:pt x="91" y="336"/>
                    </a:lnTo>
                    <a:lnTo>
                      <a:pt x="91" y="336"/>
                    </a:lnTo>
                    <a:lnTo>
                      <a:pt x="86" y="358"/>
                    </a:lnTo>
                    <a:lnTo>
                      <a:pt x="81" y="380"/>
                    </a:lnTo>
                    <a:lnTo>
                      <a:pt x="79" y="402"/>
                    </a:lnTo>
                    <a:lnTo>
                      <a:pt x="81" y="424"/>
                    </a:lnTo>
                    <a:lnTo>
                      <a:pt x="84" y="446"/>
                    </a:lnTo>
                    <a:lnTo>
                      <a:pt x="90" y="467"/>
                    </a:lnTo>
                    <a:lnTo>
                      <a:pt x="98" y="489"/>
                    </a:lnTo>
                    <a:lnTo>
                      <a:pt x="110" y="510"/>
                    </a:lnTo>
                    <a:lnTo>
                      <a:pt x="110" y="510"/>
                    </a:lnTo>
                    <a:lnTo>
                      <a:pt x="98" y="510"/>
                    </a:lnTo>
                    <a:lnTo>
                      <a:pt x="86" y="513"/>
                    </a:lnTo>
                    <a:lnTo>
                      <a:pt x="76" y="516"/>
                    </a:lnTo>
                    <a:lnTo>
                      <a:pt x="66" y="520"/>
                    </a:lnTo>
                    <a:lnTo>
                      <a:pt x="56" y="527"/>
                    </a:lnTo>
                    <a:lnTo>
                      <a:pt x="46" y="533"/>
                    </a:lnTo>
                    <a:lnTo>
                      <a:pt x="37" y="540"/>
                    </a:lnTo>
                    <a:lnTo>
                      <a:pt x="31" y="548"/>
                    </a:lnTo>
                    <a:lnTo>
                      <a:pt x="24" y="557"/>
                    </a:lnTo>
                    <a:lnTo>
                      <a:pt x="17" y="567"/>
                    </a:lnTo>
                    <a:lnTo>
                      <a:pt x="12" y="577"/>
                    </a:lnTo>
                    <a:lnTo>
                      <a:pt x="7" y="589"/>
                    </a:lnTo>
                    <a:lnTo>
                      <a:pt x="4" y="601"/>
                    </a:lnTo>
                    <a:lnTo>
                      <a:pt x="2" y="613"/>
                    </a:lnTo>
                    <a:lnTo>
                      <a:pt x="0" y="624"/>
                    </a:lnTo>
                    <a:lnTo>
                      <a:pt x="0" y="638"/>
                    </a:lnTo>
                    <a:lnTo>
                      <a:pt x="0" y="638"/>
                    </a:lnTo>
                    <a:lnTo>
                      <a:pt x="2" y="650"/>
                    </a:lnTo>
                    <a:lnTo>
                      <a:pt x="4" y="661"/>
                    </a:lnTo>
                    <a:lnTo>
                      <a:pt x="7" y="673"/>
                    </a:lnTo>
                    <a:lnTo>
                      <a:pt x="12" y="683"/>
                    </a:lnTo>
                    <a:lnTo>
                      <a:pt x="17" y="694"/>
                    </a:lnTo>
                    <a:lnTo>
                      <a:pt x="22" y="704"/>
                    </a:lnTo>
                    <a:lnTo>
                      <a:pt x="29" y="712"/>
                    </a:lnTo>
                    <a:lnTo>
                      <a:pt x="36" y="721"/>
                    </a:lnTo>
                    <a:lnTo>
                      <a:pt x="44" y="729"/>
                    </a:lnTo>
                    <a:lnTo>
                      <a:pt x="52" y="736"/>
                    </a:lnTo>
                    <a:lnTo>
                      <a:pt x="63" y="741"/>
                    </a:lnTo>
                    <a:lnTo>
                      <a:pt x="73" y="746"/>
                    </a:lnTo>
                    <a:lnTo>
                      <a:pt x="83" y="749"/>
                    </a:lnTo>
                    <a:lnTo>
                      <a:pt x="93" y="753"/>
                    </a:lnTo>
                    <a:lnTo>
                      <a:pt x="105" y="754"/>
                    </a:lnTo>
                    <a:lnTo>
                      <a:pt x="115" y="756"/>
                    </a:lnTo>
                    <a:lnTo>
                      <a:pt x="115" y="756"/>
                    </a:lnTo>
                    <a:close/>
                  </a:path>
                </a:pathLst>
              </a:custGeom>
              <a:solidFill>
                <a:schemeClr val="bg1"/>
              </a:solidFill>
              <a:ln w="9525">
                <a:noFill/>
                <a:round/>
              </a:ln>
            </p:spPr>
            <p:txBody>
              <a:bodyPr/>
              <a:lstStyle/>
              <a:p>
                <a:pPr defTabSz="1080563">
                  <a:defRPr/>
                </a:pPr>
                <a:endParaRPr lang="zh-CN" altLang="en-US" sz="160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81" name="组合 206"/>
              <p:cNvGrpSpPr/>
              <p:nvPr/>
            </p:nvGrpSpPr>
            <p:grpSpPr>
              <a:xfrm>
                <a:off x="7698032" y="2328944"/>
                <a:ext cx="463527" cy="538211"/>
                <a:chOff x="5947568" y="2628900"/>
                <a:chExt cx="906463" cy="1052513"/>
              </a:xfrm>
              <a:solidFill>
                <a:srgbClr val="15B0E8"/>
              </a:solidFill>
            </p:grpSpPr>
            <p:sp>
              <p:nvSpPr>
                <p:cNvPr id="182" name="Freeform 772"/>
                <p:cNvSpPr/>
                <p:nvPr/>
              </p:nvSpPr>
              <p:spPr bwMode="auto">
                <a:xfrm>
                  <a:off x="6607968" y="2690813"/>
                  <a:ext cx="157163" cy="157163"/>
                </a:xfrm>
                <a:custGeom>
                  <a:avLst/>
                  <a:gdLst/>
                  <a:ahLst/>
                  <a:cxnLst>
                    <a:cxn ang="0">
                      <a:pos x="197" y="98"/>
                    </a:cxn>
                    <a:cxn ang="0">
                      <a:pos x="196" y="119"/>
                    </a:cxn>
                    <a:cxn ang="0">
                      <a:pos x="190" y="137"/>
                    </a:cxn>
                    <a:cxn ang="0">
                      <a:pos x="181" y="153"/>
                    </a:cxn>
                    <a:cxn ang="0">
                      <a:pos x="168" y="168"/>
                    </a:cxn>
                    <a:cxn ang="0">
                      <a:pos x="154" y="180"/>
                    </a:cxn>
                    <a:cxn ang="0">
                      <a:pos x="137" y="189"/>
                    </a:cxn>
                    <a:cxn ang="0">
                      <a:pos x="119" y="195"/>
                    </a:cxn>
                    <a:cxn ang="0">
                      <a:pos x="98" y="198"/>
                    </a:cxn>
                    <a:cxn ang="0">
                      <a:pos x="89" y="196"/>
                    </a:cxn>
                    <a:cxn ang="0">
                      <a:pos x="70" y="193"/>
                    </a:cxn>
                    <a:cxn ang="0">
                      <a:pos x="52" y="186"/>
                    </a:cxn>
                    <a:cxn ang="0">
                      <a:pos x="35" y="174"/>
                    </a:cxn>
                    <a:cxn ang="0">
                      <a:pos x="22" y="161"/>
                    </a:cxn>
                    <a:cxn ang="0">
                      <a:pos x="12" y="146"/>
                    </a:cxn>
                    <a:cxn ang="0">
                      <a:pos x="4" y="128"/>
                    </a:cxn>
                    <a:cxn ang="0">
                      <a:pos x="0" y="109"/>
                    </a:cxn>
                    <a:cxn ang="0">
                      <a:pos x="0" y="98"/>
                    </a:cxn>
                    <a:cxn ang="0">
                      <a:pos x="1" y="79"/>
                    </a:cxn>
                    <a:cxn ang="0">
                      <a:pos x="7" y="59"/>
                    </a:cxn>
                    <a:cxn ang="0">
                      <a:pos x="16" y="43"/>
                    </a:cxn>
                    <a:cxn ang="0">
                      <a:pos x="28" y="28"/>
                    </a:cxn>
                    <a:cxn ang="0">
                      <a:pos x="43" y="16"/>
                    </a:cxn>
                    <a:cxn ang="0">
                      <a:pos x="59" y="7"/>
                    </a:cxn>
                    <a:cxn ang="0">
                      <a:pos x="79" y="1"/>
                    </a:cxn>
                    <a:cxn ang="0">
                      <a:pos x="98" y="0"/>
                    </a:cxn>
                    <a:cxn ang="0">
                      <a:pos x="108" y="0"/>
                    </a:cxn>
                    <a:cxn ang="0">
                      <a:pos x="128" y="4"/>
                    </a:cxn>
                    <a:cxn ang="0">
                      <a:pos x="145" y="12"/>
                    </a:cxn>
                    <a:cxn ang="0">
                      <a:pos x="162" y="22"/>
                    </a:cxn>
                    <a:cxn ang="0">
                      <a:pos x="175" y="36"/>
                    </a:cxn>
                    <a:cxn ang="0">
                      <a:pos x="186" y="50"/>
                    </a:cxn>
                    <a:cxn ang="0">
                      <a:pos x="193" y="68"/>
                    </a:cxn>
                    <a:cxn ang="0">
                      <a:pos x="197" y="88"/>
                    </a:cxn>
                    <a:cxn ang="0">
                      <a:pos x="197" y="98"/>
                    </a:cxn>
                  </a:cxnLst>
                  <a:rect l="0" t="0" r="r" b="b"/>
                  <a:pathLst>
                    <a:path w="197" h="198">
                      <a:moveTo>
                        <a:pt x="197" y="98"/>
                      </a:moveTo>
                      <a:lnTo>
                        <a:pt x="197" y="98"/>
                      </a:lnTo>
                      <a:lnTo>
                        <a:pt x="197" y="109"/>
                      </a:lnTo>
                      <a:lnTo>
                        <a:pt x="196" y="119"/>
                      </a:lnTo>
                      <a:lnTo>
                        <a:pt x="193" y="128"/>
                      </a:lnTo>
                      <a:lnTo>
                        <a:pt x="190" y="137"/>
                      </a:lnTo>
                      <a:lnTo>
                        <a:pt x="186" y="146"/>
                      </a:lnTo>
                      <a:lnTo>
                        <a:pt x="181" y="153"/>
                      </a:lnTo>
                      <a:lnTo>
                        <a:pt x="175" y="161"/>
                      </a:lnTo>
                      <a:lnTo>
                        <a:pt x="168" y="168"/>
                      </a:lnTo>
                      <a:lnTo>
                        <a:pt x="162" y="174"/>
                      </a:lnTo>
                      <a:lnTo>
                        <a:pt x="154" y="180"/>
                      </a:lnTo>
                      <a:lnTo>
                        <a:pt x="145" y="186"/>
                      </a:lnTo>
                      <a:lnTo>
                        <a:pt x="137" y="189"/>
                      </a:lnTo>
                      <a:lnTo>
                        <a:pt x="128" y="193"/>
                      </a:lnTo>
                      <a:lnTo>
                        <a:pt x="119" y="195"/>
                      </a:lnTo>
                      <a:lnTo>
                        <a:pt x="108" y="196"/>
                      </a:lnTo>
                      <a:lnTo>
                        <a:pt x="98" y="198"/>
                      </a:lnTo>
                      <a:lnTo>
                        <a:pt x="98" y="198"/>
                      </a:lnTo>
                      <a:lnTo>
                        <a:pt x="89" y="196"/>
                      </a:lnTo>
                      <a:lnTo>
                        <a:pt x="79" y="195"/>
                      </a:lnTo>
                      <a:lnTo>
                        <a:pt x="70" y="193"/>
                      </a:lnTo>
                      <a:lnTo>
                        <a:pt x="59" y="189"/>
                      </a:lnTo>
                      <a:lnTo>
                        <a:pt x="52" y="186"/>
                      </a:lnTo>
                      <a:lnTo>
                        <a:pt x="43" y="180"/>
                      </a:lnTo>
                      <a:lnTo>
                        <a:pt x="35" y="174"/>
                      </a:lnTo>
                      <a:lnTo>
                        <a:pt x="28" y="168"/>
                      </a:lnTo>
                      <a:lnTo>
                        <a:pt x="22" y="161"/>
                      </a:lnTo>
                      <a:lnTo>
                        <a:pt x="16" y="153"/>
                      </a:lnTo>
                      <a:lnTo>
                        <a:pt x="12" y="146"/>
                      </a:lnTo>
                      <a:lnTo>
                        <a:pt x="7" y="137"/>
                      </a:lnTo>
                      <a:lnTo>
                        <a:pt x="4" y="128"/>
                      </a:lnTo>
                      <a:lnTo>
                        <a:pt x="1" y="119"/>
                      </a:lnTo>
                      <a:lnTo>
                        <a:pt x="0" y="109"/>
                      </a:lnTo>
                      <a:lnTo>
                        <a:pt x="0" y="98"/>
                      </a:lnTo>
                      <a:lnTo>
                        <a:pt x="0" y="98"/>
                      </a:lnTo>
                      <a:lnTo>
                        <a:pt x="0" y="88"/>
                      </a:lnTo>
                      <a:lnTo>
                        <a:pt x="1" y="79"/>
                      </a:lnTo>
                      <a:lnTo>
                        <a:pt x="4" y="68"/>
                      </a:lnTo>
                      <a:lnTo>
                        <a:pt x="7" y="59"/>
                      </a:lnTo>
                      <a:lnTo>
                        <a:pt x="12" y="50"/>
                      </a:lnTo>
                      <a:lnTo>
                        <a:pt x="16" y="43"/>
                      </a:lnTo>
                      <a:lnTo>
                        <a:pt x="22" y="36"/>
                      </a:lnTo>
                      <a:lnTo>
                        <a:pt x="28" y="28"/>
                      </a:lnTo>
                      <a:lnTo>
                        <a:pt x="35" y="22"/>
                      </a:lnTo>
                      <a:lnTo>
                        <a:pt x="43" y="16"/>
                      </a:lnTo>
                      <a:lnTo>
                        <a:pt x="52" y="12"/>
                      </a:lnTo>
                      <a:lnTo>
                        <a:pt x="59" y="7"/>
                      </a:lnTo>
                      <a:lnTo>
                        <a:pt x="70" y="4"/>
                      </a:lnTo>
                      <a:lnTo>
                        <a:pt x="79" y="1"/>
                      </a:lnTo>
                      <a:lnTo>
                        <a:pt x="89" y="0"/>
                      </a:lnTo>
                      <a:lnTo>
                        <a:pt x="98" y="0"/>
                      </a:lnTo>
                      <a:lnTo>
                        <a:pt x="98" y="0"/>
                      </a:lnTo>
                      <a:lnTo>
                        <a:pt x="108" y="0"/>
                      </a:lnTo>
                      <a:lnTo>
                        <a:pt x="119" y="1"/>
                      </a:lnTo>
                      <a:lnTo>
                        <a:pt x="128" y="4"/>
                      </a:lnTo>
                      <a:lnTo>
                        <a:pt x="137" y="7"/>
                      </a:lnTo>
                      <a:lnTo>
                        <a:pt x="145" y="12"/>
                      </a:lnTo>
                      <a:lnTo>
                        <a:pt x="154" y="16"/>
                      </a:lnTo>
                      <a:lnTo>
                        <a:pt x="162" y="22"/>
                      </a:lnTo>
                      <a:lnTo>
                        <a:pt x="168" y="28"/>
                      </a:lnTo>
                      <a:lnTo>
                        <a:pt x="175" y="36"/>
                      </a:lnTo>
                      <a:lnTo>
                        <a:pt x="181" y="43"/>
                      </a:lnTo>
                      <a:lnTo>
                        <a:pt x="186" y="50"/>
                      </a:lnTo>
                      <a:lnTo>
                        <a:pt x="190" y="59"/>
                      </a:lnTo>
                      <a:lnTo>
                        <a:pt x="193" y="68"/>
                      </a:lnTo>
                      <a:lnTo>
                        <a:pt x="196" y="79"/>
                      </a:lnTo>
                      <a:lnTo>
                        <a:pt x="197" y="88"/>
                      </a:lnTo>
                      <a:lnTo>
                        <a:pt x="197" y="98"/>
                      </a:lnTo>
                      <a:lnTo>
                        <a:pt x="197" y="98"/>
                      </a:lnTo>
                      <a:close/>
                    </a:path>
                  </a:pathLst>
                </a:custGeom>
                <a:grpFill/>
                <a:ln w="28575">
                  <a:solidFill>
                    <a:schemeClr val="bg1"/>
                  </a:solidFill>
                  <a:round/>
                </a:ln>
              </p:spPr>
              <p:txBody>
                <a:bodyPr/>
                <a:lstStyle/>
                <a:p>
                  <a:pPr defTabSz="1080563">
                    <a:defRPr/>
                  </a:pPr>
                  <a:endParaRPr lang="zh-CN" altLang="en-US" sz="160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83" name="Freeform 773"/>
                <p:cNvSpPr/>
                <p:nvPr/>
              </p:nvSpPr>
              <p:spPr bwMode="auto">
                <a:xfrm>
                  <a:off x="6520656" y="2868613"/>
                  <a:ext cx="333375" cy="706438"/>
                </a:xfrm>
                <a:custGeom>
                  <a:avLst/>
                  <a:gdLst/>
                  <a:ahLst/>
                  <a:cxnLst>
                    <a:cxn ang="0">
                      <a:pos x="421" y="80"/>
                    </a:cxn>
                    <a:cxn ang="0">
                      <a:pos x="421" y="80"/>
                    </a:cxn>
                    <a:cxn ang="0">
                      <a:pos x="420" y="64"/>
                    </a:cxn>
                    <a:cxn ang="0">
                      <a:pos x="417" y="49"/>
                    </a:cxn>
                    <a:cxn ang="0">
                      <a:pos x="412" y="36"/>
                    </a:cxn>
                    <a:cxn ang="0">
                      <a:pos x="406" y="24"/>
                    </a:cxn>
                    <a:cxn ang="0">
                      <a:pos x="397" y="14"/>
                    </a:cxn>
                    <a:cxn ang="0">
                      <a:pos x="388" y="6"/>
                    </a:cxn>
                    <a:cxn ang="0">
                      <a:pos x="379" y="2"/>
                    </a:cxn>
                    <a:cxn ang="0">
                      <a:pos x="369" y="0"/>
                    </a:cxn>
                    <a:cxn ang="0">
                      <a:pos x="52" y="0"/>
                    </a:cxn>
                    <a:cxn ang="0">
                      <a:pos x="52" y="0"/>
                    </a:cxn>
                    <a:cxn ang="0">
                      <a:pos x="42" y="2"/>
                    </a:cxn>
                    <a:cxn ang="0">
                      <a:pos x="31" y="6"/>
                    </a:cxn>
                    <a:cxn ang="0">
                      <a:pos x="22" y="14"/>
                    </a:cxn>
                    <a:cxn ang="0">
                      <a:pos x="15" y="24"/>
                    </a:cxn>
                    <a:cxn ang="0">
                      <a:pos x="9" y="36"/>
                    </a:cxn>
                    <a:cxn ang="0">
                      <a:pos x="3" y="49"/>
                    </a:cxn>
                    <a:cxn ang="0">
                      <a:pos x="0" y="64"/>
                    </a:cxn>
                    <a:cxn ang="0">
                      <a:pos x="0" y="80"/>
                    </a:cxn>
                    <a:cxn ang="0">
                      <a:pos x="0" y="439"/>
                    </a:cxn>
                    <a:cxn ang="0">
                      <a:pos x="57" y="439"/>
                    </a:cxn>
                    <a:cxn ang="0">
                      <a:pos x="57" y="811"/>
                    </a:cxn>
                    <a:cxn ang="0">
                      <a:pos x="57" y="811"/>
                    </a:cxn>
                    <a:cxn ang="0">
                      <a:pos x="58" y="828"/>
                    </a:cxn>
                    <a:cxn ang="0">
                      <a:pos x="63" y="842"/>
                    </a:cxn>
                    <a:cxn ang="0">
                      <a:pos x="70" y="856"/>
                    </a:cxn>
                    <a:cxn ang="0">
                      <a:pos x="80" y="868"/>
                    </a:cxn>
                    <a:cxn ang="0">
                      <a:pos x="91" y="877"/>
                    </a:cxn>
                    <a:cxn ang="0">
                      <a:pos x="104" y="884"/>
                    </a:cxn>
                    <a:cxn ang="0">
                      <a:pos x="119" y="889"/>
                    </a:cxn>
                    <a:cxn ang="0">
                      <a:pos x="136" y="890"/>
                    </a:cxn>
                    <a:cxn ang="0">
                      <a:pos x="286" y="890"/>
                    </a:cxn>
                    <a:cxn ang="0">
                      <a:pos x="286" y="890"/>
                    </a:cxn>
                    <a:cxn ang="0">
                      <a:pos x="301" y="889"/>
                    </a:cxn>
                    <a:cxn ang="0">
                      <a:pos x="315" y="884"/>
                    </a:cxn>
                    <a:cxn ang="0">
                      <a:pos x="329" y="877"/>
                    </a:cxn>
                    <a:cxn ang="0">
                      <a:pos x="341" y="868"/>
                    </a:cxn>
                    <a:cxn ang="0">
                      <a:pos x="350" y="856"/>
                    </a:cxn>
                    <a:cxn ang="0">
                      <a:pos x="357" y="842"/>
                    </a:cxn>
                    <a:cxn ang="0">
                      <a:pos x="362" y="828"/>
                    </a:cxn>
                    <a:cxn ang="0">
                      <a:pos x="363" y="811"/>
                    </a:cxn>
                    <a:cxn ang="0">
                      <a:pos x="363" y="439"/>
                    </a:cxn>
                    <a:cxn ang="0">
                      <a:pos x="421" y="439"/>
                    </a:cxn>
                    <a:cxn ang="0">
                      <a:pos x="421" y="80"/>
                    </a:cxn>
                  </a:cxnLst>
                  <a:rect l="0" t="0" r="r" b="b"/>
                  <a:pathLst>
                    <a:path w="421" h="890">
                      <a:moveTo>
                        <a:pt x="421" y="80"/>
                      </a:moveTo>
                      <a:lnTo>
                        <a:pt x="421" y="80"/>
                      </a:lnTo>
                      <a:lnTo>
                        <a:pt x="420" y="64"/>
                      </a:lnTo>
                      <a:lnTo>
                        <a:pt x="417" y="49"/>
                      </a:lnTo>
                      <a:lnTo>
                        <a:pt x="412" y="36"/>
                      </a:lnTo>
                      <a:lnTo>
                        <a:pt x="406" y="24"/>
                      </a:lnTo>
                      <a:lnTo>
                        <a:pt x="397" y="14"/>
                      </a:lnTo>
                      <a:lnTo>
                        <a:pt x="388" y="6"/>
                      </a:lnTo>
                      <a:lnTo>
                        <a:pt x="379" y="2"/>
                      </a:lnTo>
                      <a:lnTo>
                        <a:pt x="369" y="0"/>
                      </a:lnTo>
                      <a:lnTo>
                        <a:pt x="52" y="0"/>
                      </a:lnTo>
                      <a:lnTo>
                        <a:pt x="52" y="0"/>
                      </a:lnTo>
                      <a:lnTo>
                        <a:pt x="42" y="2"/>
                      </a:lnTo>
                      <a:lnTo>
                        <a:pt x="31" y="6"/>
                      </a:lnTo>
                      <a:lnTo>
                        <a:pt x="22" y="14"/>
                      </a:lnTo>
                      <a:lnTo>
                        <a:pt x="15" y="24"/>
                      </a:lnTo>
                      <a:lnTo>
                        <a:pt x="9" y="36"/>
                      </a:lnTo>
                      <a:lnTo>
                        <a:pt x="3" y="49"/>
                      </a:lnTo>
                      <a:lnTo>
                        <a:pt x="0" y="64"/>
                      </a:lnTo>
                      <a:lnTo>
                        <a:pt x="0" y="80"/>
                      </a:lnTo>
                      <a:lnTo>
                        <a:pt x="0" y="439"/>
                      </a:lnTo>
                      <a:lnTo>
                        <a:pt x="57" y="439"/>
                      </a:lnTo>
                      <a:lnTo>
                        <a:pt x="57" y="811"/>
                      </a:lnTo>
                      <a:lnTo>
                        <a:pt x="57" y="811"/>
                      </a:lnTo>
                      <a:lnTo>
                        <a:pt x="58" y="828"/>
                      </a:lnTo>
                      <a:lnTo>
                        <a:pt x="63" y="842"/>
                      </a:lnTo>
                      <a:lnTo>
                        <a:pt x="70" y="856"/>
                      </a:lnTo>
                      <a:lnTo>
                        <a:pt x="80" y="868"/>
                      </a:lnTo>
                      <a:lnTo>
                        <a:pt x="91" y="877"/>
                      </a:lnTo>
                      <a:lnTo>
                        <a:pt x="104" y="884"/>
                      </a:lnTo>
                      <a:lnTo>
                        <a:pt x="119" y="889"/>
                      </a:lnTo>
                      <a:lnTo>
                        <a:pt x="136" y="890"/>
                      </a:lnTo>
                      <a:lnTo>
                        <a:pt x="286" y="890"/>
                      </a:lnTo>
                      <a:lnTo>
                        <a:pt x="286" y="890"/>
                      </a:lnTo>
                      <a:lnTo>
                        <a:pt x="301" y="889"/>
                      </a:lnTo>
                      <a:lnTo>
                        <a:pt x="315" y="884"/>
                      </a:lnTo>
                      <a:lnTo>
                        <a:pt x="329" y="877"/>
                      </a:lnTo>
                      <a:lnTo>
                        <a:pt x="341" y="868"/>
                      </a:lnTo>
                      <a:lnTo>
                        <a:pt x="350" y="856"/>
                      </a:lnTo>
                      <a:lnTo>
                        <a:pt x="357" y="842"/>
                      </a:lnTo>
                      <a:lnTo>
                        <a:pt x="362" y="828"/>
                      </a:lnTo>
                      <a:lnTo>
                        <a:pt x="363" y="811"/>
                      </a:lnTo>
                      <a:lnTo>
                        <a:pt x="363" y="439"/>
                      </a:lnTo>
                      <a:lnTo>
                        <a:pt x="421" y="439"/>
                      </a:lnTo>
                      <a:lnTo>
                        <a:pt x="421" y="80"/>
                      </a:lnTo>
                      <a:close/>
                    </a:path>
                  </a:pathLst>
                </a:custGeom>
                <a:grpFill/>
                <a:ln w="28575">
                  <a:solidFill>
                    <a:schemeClr val="bg1"/>
                  </a:solidFill>
                  <a:round/>
                </a:ln>
              </p:spPr>
              <p:txBody>
                <a:bodyPr/>
                <a:lstStyle/>
                <a:p>
                  <a:pPr defTabSz="1080563">
                    <a:defRPr/>
                  </a:pPr>
                  <a:endParaRPr lang="zh-CN" altLang="en-US" sz="160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84" name="Freeform 774"/>
                <p:cNvSpPr/>
                <p:nvPr/>
              </p:nvSpPr>
              <p:spPr bwMode="auto">
                <a:xfrm>
                  <a:off x="6036468" y="2690813"/>
                  <a:ext cx="157163" cy="157163"/>
                </a:xfrm>
                <a:custGeom>
                  <a:avLst/>
                  <a:gdLst/>
                  <a:ahLst/>
                  <a:cxnLst>
                    <a:cxn ang="0">
                      <a:pos x="0" y="98"/>
                    </a:cxn>
                    <a:cxn ang="0">
                      <a:pos x="1" y="119"/>
                    </a:cxn>
                    <a:cxn ang="0">
                      <a:pos x="7" y="137"/>
                    </a:cxn>
                    <a:cxn ang="0">
                      <a:pos x="16" y="153"/>
                    </a:cxn>
                    <a:cxn ang="0">
                      <a:pos x="28" y="168"/>
                    </a:cxn>
                    <a:cxn ang="0">
                      <a:pos x="43" y="180"/>
                    </a:cxn>
                    <a:cxn ang="0">
                      <a:pos x="59" y="189"/>
                    </a:cxn>
                    <a:cxn ang="0">
                      <a:pos x="78" y="195"/>
                    </a:cxn>
                    <a:cxn ang="0">
                      <a:pos x="98" y="198"/>
                    </a:cxn>
                    <a:cxn ang="0">
                      <a:pos x="108" y="196"/>
                    </a:cxn>
                    <a:cxn ang="0">
                      <a:pos x="127" y="193"/>
                    </a:cxn>
                    <a:cxn ang="0">
                      <a:pos x="145" y="186"/>
                    </a:cxn>
                    <a:cxn ang="0">
                      <a:pos x="162" y="174"/>
                    </a:cxn>
                    <a:cxn ang="0">
                      <a:pos x="175" y="161"/>
                    </a:cxn>
                    <a:cxn ang="0">
                      <a:pos x="185" y="146"/>
                    </a:cxn>
                    <a:cxn ang="0">
                      <a:pos x="193" y="128"/>
                    </a:cxn>
                    <a:cxn ang="0">
                      <a:pos x="196" y="109"/>
                    </a:cxn>
                    <a:cxn ang="0">
                      <a:pos x="197" y="98"/>
                    </a:cxn>
                    <a:cxn ang="0">
                      <a:pos x="194" y="79"/>
                    </a:cxn>
                    <a:cxn ang="0">
                      <a:pos x="190" y="59"/>
                    </a:cxn>
                    <a:cxn ang="0">
                      <a:pos x="179" y="43"/>
                    </a:cxn>
                    <a:cxn ang="0">
                      <a:pos x="168" y="28"/>
                    </a:cxn>
                    <a:cxn ang="0">
                      <a:pos x="153" y="16"/>
                    </a:cxn>
                    <a:cxn ang="0">
                      <a:pos x="136" y="7"/>
                    </a:cxn>
                    <a:cxn ang="0">
                      <a:pos x="118" y="1"/>
                    </a:cxn>
                    <a:cxn ang="0">
                      <a:pos x="98" y="0"/>
                    </a:cxn>
                    <a:cxn ang="0">
                      <a:pos x="87" y="0"/>
                    </a:cxn>
                    <a:cxn ang="0">
                      <a:pos x="68" y="4"/>
                    </a:cxn>
                    <a:cxn ang="0">
                      <a:pos x="52" y="12"/>
                    </a:cxn>
                    <a:cxn ang="0">
                      <a:pos x="35" y="22"/>
                    </a:cxn>
                    <a:cxn ang="0">
                      <a:pos x="22" y="36"/>
                    </a:cxn>
                    <a:cxn ang="0">
                      <a:pos x="11" y="50"/>
                    </a:cxn>
                    <a:cxn ang="0">
                      <a:pos x="4" y="68"/>
                    </a:cxn>
                    <a:cxn ang="0">
                      <a:pos x="0" y="88"/>
                    </a:cxn>
                    <a:cxn ang="0">
                      <a:pos x="0" y="98"/>
                    </a:cxn>
                  </a:cxnLst>
                  <a:rect l="0" t="0" r="r" b="b"/>
                  <a:pathLst>
                    <a:path w="197" h="198">
                      <a:moveTo>
                        <a:pt x="0" y="98"/>
                      </a:moveTo>
                      <a:lnTo>
                        <a:pt x="0" y="98"/>
                      </a:lnTo>
                      <a:lnTo>
                        <a:pt x="0" y="109"/>
                      </a:lnTo>
                      <a:lnTo>
                        <a:pt x="1" y="119"/>
                      </a:lnTo>
                      <a:lnTo>
                        <a:pt x="4" y="128"/>
                      </a:lnTo>
                      <a:lnTo>
                        <a:pt x="7" y="137"/>
                      </a:lnTo>
                      <a:lnTo>
                        <a:pt x="11" y="146"/>
                      </a:lnTo>
                      <a:lnTo>
                        <a:pt x="16" y="153"/>
                      </a:lnTo>
                      <a:lnTo>
                        <a:pt x="22" y="161"/>
                      </a:lnTo>
                      <a:lnTo>
                        <a:pt x="28" y="168"/>
                      </a:lnTo>
                      <a:lnTo>
                        <a:pt x="35" y="174"/>
                      </a:lnTo>
                      <a:lnTo>
                        <a:pt x="43" y="180"/>
                      </a:lnTo>
                      <a:lnTo>
                        <a:pt x="52" y="186"/>
                      </a:lnTo>
                      <a:lnTo>
                        <a:pt x="59" y="189"/>
                      </a:lnTo>
                      <a:lnTo>
                        <a:pt x="68" y="193"/>
                      </a:lnTo>
                      <a:lnTo>
                        <a:pt x="78" y="195"/>
                      </a:lnTo>
                      <a:lnTo>
                        <a:pt x="87" y="196"/>
                      </a:lnTo>
                      <a:lnTo>
                        <a:pt x="98" y="198"/>
                      </a:lnTo>
                      <a:lnTo>
                        <a:pt x="98" y="198"/>
                      </a:lnTo>
                      <a:lnTo>
                        <a:pt x="108" y="196"/>
                      </a:lnTo>
                      <a:lnTo>
                        <a:pt x="118" y="195"/>
                      </a:lnTo>
                      <a:lnTo>
                        <a:pt x="127" y="193"/>
                      </a:lnTo>
                      <a:lnTo>
                        <a:pt x="136" y="189"/>
                      </a:lnTo>
                      <a:lnTo>
                        <a:pt x="145" y="186"/>
                      </a:lnTo>
                      <a:lnTo>
                        <a:pt x="153" y="180"/>
                      </a:lnTo>
                      <a:lnTo>
                        <a:pt x="162" y="174"/>
                      </a:lnTo>
                      <a:lnTo>
                        <a:pt x="168" y="168"/>
                      </a:lnTo>
                      <a:lnTo>
                        <a:pt x="175" y="161"/>
                      </a:lnTo>
                      <a:lnTo>
                        <a:pt x="179" y="153"/>
                      </a:lnTo>
                      <a:lnTo>
                        <a:pt x="185" y="146"/>
                      </a:lnTo>
                      <a:lnTo>
                        <a:pt x="190" y="137"/>
                      </a:lnTo>
                      <a:lnTo>
                        <a:pt x="193" y="128"/>
                      </a:lnTo>
                      <a:lnTo>
                        <a:pt x="194" y="119"/>
                      </a:lnTo>
                      <a:lnTo>
                        <a:pt x="196" y="109"/>
                      </a:lnTo>
                      <a:lnTo>
                        <a:pt x="197" y="98"/>
                      </a:lnTo>
                      <a:lnTo>
                        <a:pt x="197" y="98"/>
                      </a:lnTo>
                      <a:lnTo>
                        <a:pt x="196" y="88"/>
                      </a:lnTo>
                      <a:lnTo>
                        <a:pt x="194" y="79"/>
                      </a:lnTo>
                      <a:lnTo>
                        <a:pt x="193" y="68"/>
                      </a:lnTo>
                      <a:lnTo>
                        <a:pt x="190" y="59"/>
                      </a:lnTo>
                      <a:lnTo>
                        <a:pt x="185" y="50"/>
                      </a:lnTo>
                      <a:lnTo>
                        <a:pt x="179" y="43"/>
                      </a:lnTo>
                      <a:lnTo>
                        <a:pt x="175" y="36"/>
                      </a:lnTo>
                      <a:lnTo>
                        <a:pt x="168" y="28"/>
                      </a:lnTo>
                      <a:lnTo>
                        <a:pt x="162" y="22"/>
                      </a:lnTo>
                      <a:lnTo>
                        <a:pt x="153" y="16"/>
                      </a:lnTo>
                      <a:lnTo>
                        <a:pt x="145" y="12"/>
                      </a:lnTo>
                      <a:lnTo>
                        <a:pt x="136" y="7"/>
                      </a:lnTo>
                      <a:lnTo>
                        <a:pt x="127" y="4"/>
                      </a:lnTo>
                      <a:lnTo>
                        <a:pt x="118" y="1"/>
                      </a:lnTo>
                      <a:lnTo>
                        <a:pt x="108" y="0"/>
                      </a:lnTo>
                      <a:lnTo>
                        <a:pt x="98" y="0"/>
                      </a:lnTo>
                      <a:lnTo>
                        <a:pt x="98" y="0"/>
                      </a:lnTo>
                      <a:lnTo>
                        <a:pt x="87" y="0"/>
                      </a:lnTo>
                      <a:lnTo>
                        <a:pt x="78" y="1"/>
                      </a:lnTo>
                      <a:lnTo>
                        <a:pt x="68" y="4"/>
                      </a:lnTo>
                      <a:lnTo>
                        <a:pt x="59" y="7"/>
                      </a:lnTo>
                      <a:lnTo>
                        <a:pt x="52" y="12"/>
                      </a:lnTo>
                      <a:lnTo>
                        <a:pt x="43" y="16"/>
                      </a:lnTo>
                      <a:lnTo>
                        <a:pt x="35" y="22"/>
                      </a:lnTo>
                      <a:lnTo>
                        <a:pt x="28" y="28"/>
                      </a:lnTo>
                      <a:lnTo>
                        <a:pt x="22" y="36"/>
                      </a:lnTo>
                      <a:lnTo>
                        <a:pt x="16" y="43"/>
                      </a:lnTo>
                      <a:lnTo>
                        <a:pt x="11" y="50"/>
                      </a:lnTo>
                      <a:lnTo>
                        <a:pt x="7" y="59"/>
                      </a:lnTo>
                      <a:lnTo>
                        <a:pt x="4" y="68"/>
                      </a:lnTo>
                      <a:lnTo>
                        <a:pt x="1" y="79"/>
                      </a:lnTo>
                      <a:lnTo>
                        <a:pt x="0" y="88"/>
                      </a:lnTo>
                      <a:lnTo>
                        <a:pt x="0" y="98"/>
                      </a:lnTo>
                      <a:lnTo>
                        <a:pt x="0" y="98"/>
                      </a:lnTo>
                      <a:close/>
                    </a:path>
                  </a:pathLst>
                </a:custGeom>
                <a:grpFill/>
                <a:ln w="28575">
                  <a:solidFill>
                    <a:schemeClr val="bg1"/>
                  </a:solidFill>
                  <a:round/>
                </a:ln>
              </p:spPr>
              <p:txBody>
                <a:bodyPr/>
                <a:lstStyle/>
                <a:p>
                  <a:pPr defTabSz="1080563">
                    <a:defRPr/>
                  </a:pPr>
                  <a:endParaRPr lang="zh-CN" altLang="en-US" sz="160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85" name="Freeform 775"/>
                <p:cNvSpPr/>
                <p:nvPr/>
              </p:nvSpPr>
              <p:spPr bwMode="auto">
                <a:xfrm>
                  <a:off x="5947568" y="2868613"/>
                  <a:ext cx="333375" cy="706438"/>
                </a:xfrm>
                <a:custGeom>
                  <a:avLst/>
                  <a:gdLst/>
                  <a:ahLst/>
                  <a:cxnLst>
                    <a:cxn ang="0">
                      <a:pos x="0" y="80"/>
                    </a:cxn>
                    <a:cxn ang="0">
                      <a:pos x="0" y="80"/>
                    </a:cxn>
                    <a:cxn ang="0">
                      <a:pos x="0" y="64"/>
                    </a:cxn>
                    <a:cxn ang="0">
                      <a:pos x="3" y="49"/>
                    </a:cxn>
                    <a:cxn ang="0">
                      <a:pos x="9" y="36"/>
                    </a:cxn>
                    <a:cxn ang="0">
                      <a:pos x="15" y="24"/>
                    </a:cxn>
                    <a:cxn ang="0">
                      <a:pos x="22" y="14"/>
                    </a:cxn>
                    <a:cxn ang="0">
                      <a:pos x="31" y="6"/>
                    </a:cxn>
                    <a:cxn ang="0">
                      <a:pos x="42" y="2"/>
                    </a:cxn>
                    <a:cxn ang="0">
                      <a:pos x="52" y="0"/>
                    </a:cxn>
                    <a:cxn ang="0">
                      <a:pos x="369" y="0"/>
                    </a:cxn>
                    <a:cxn ang="0">
                      <a:pos x="369" y="0"/>
                    </a:cxn>
                    <a:cxn ang="0">
                      <a:pos x="379" y="2"/>
                    </a:cxn>
                    <a:cxn ang="0">
                      <a:pos x="388" y="6"/>
                    </a:cxn>
                    <a:cxn ang="0">
                      <a:pos x="397" y="14"/>
                    </a:cxn>
                    <a:cxn ang="0">
                      <a:pos x="406" y="24"/>
                    </a:cxn>
                    <a:cxn ang="0">
                      <a:pos x="412" y="36"/>
                    </a:cxn>
                    <a:cxn ang="0">
                      <a:pos x="416" y="49"/>
                    </a:cxn>
                    <a:cxn ang="0">
                      <a:pos x="419" y="64"/>
                    </a:cxn>
                    <a:cxn ang="0">
                      <a:pos x="421" y="80"/>
                    </a:cxn>
                    <a:cxn ang="0">
                      <a:pos x="421" y="439"/>
                    </a:cxn>
                    <a:cxn ang="0">
                      <a:pos x="363" y="439"/>
                    </a:cxn>
                    <a:cxn ang="0">
                      <a:pos x="363" y="811"/>
                    </a:cxn>
                    <a:cxn ang="0">
                      <a:pos x="363" y="811"/>
                    </a:cxn>
                    <a:cxn ang="0">
                      <a:pos x="361" y="828"/>
                    </a:cxn>
                    <a:cxn ang="0">
                      <a:pos x="357" y="842"/>
                    </a:cxn>
                    <a:cxn ang="0">
                      <a:pos x="349" y="856"/>
                    </a:cxn>
                    <a:cxn ang="0">
                      <a:pos x="341" y="868"/>
                    </a:cxn>
                    <a:cxn ang="0">
                      <a:pos x="329" y="877"/>
                    </a:cxn>
                    <a:cxn ang="0">
                      <a:pos x="315" y="884"/>
                    </a:cxn>
                    <a:cxn ang="0">
                      <a:pos x="300" y="889"/>
                    </a:cxn>
                    <a:cxn ang="0">
                      <a:pos x="286" y="890"/>
                    </a:cxn>
                    <a:cxn ang="0">
                      <a:pos x="135" y="890"/>
                    </a:cxn>
                    <a:cxn ang="0">
                      <a:pos x="135" y="890"/>
                    </a:cxn>
                    <a:cxn ang="0">
                      <a:pos x="119" y="889"/>
                    </a:cxn>
                    <a:cxn ang="0">
                      <a:pos x="104" y="884"/>
                    </a:cxn>
                    <a:cxn ang="0">
                      <a:pos x="91" y="877"/>
                    </a:cxn>
                    <a:cxn ang="0">
                      <a:pos x="80" y="868"/>
                    </a:cxn>
                    <a:cxn ang="0">
                      <a:pos x="70" y="856"/>
                    </a:cxn>
                    <a:cxn ang="0">
                      <a:pos x="62" y="842"/>
                    </a:cxn>
                    <a:cxn ang="0">
                      <a:pos x="58" y="828"/>
                    </a:cxn>
                    <a:cxn ang="0">
                      <a:pos x="57" y="811"/>
                    </a:cxn>
                    <a:cxn ang="0">
                      <a:pos x="57" y="439"/>
                    </a:cxn>
                    <a:cxn ang="0">
                      <a:pos x="0" y="439"/>
                    </a:cxn>
                    <a:cxn ang="0">
                      <a:pos x="0" y="80"/>
                    </a:cxn>
                  </a:cxnLst>
                  <a:rect l="0" t="0" r="r" b="b"/>
                  <a:pathLst>
                    <a:path w="421" h="890">
                      <a:moveTo>
                        <a:pt x="0" y="80"/>
                      </a:moveTo>
                      <a:lnTo>
                        <a:pt x="0" y="80"/>
                      </a:lnTo>
                      <a:lnTo>
                        <a:pt x="0" y="64"/>
                      </a:lnTo>
                      <a:lnTo>
                        <a:pt x="3" y="49"/>
                      </a:lnTo>
                      <a:lnTo>
                        <a:pt x="9" y="36"/>
                      </a:lnTo>
                      <a:lnTo>
                        <a:pt x="15" y="24"/>
                      </a:lnTo>
                      <a:lnTo>
                        <a:pt x="22" y="14"/>
                      </a:lnTo>
                      <a:lnTo>
                        <a:pt x="31" y="6"/>
                      </a:lnTo>
                      <a:lnTo>
                        <a:pt x="42" y="2"/>
                      </a:lnTo>
                      <a:lnTo>
                        <a:pt x="52" y="0"/>
                      </a:lnTo>
                      <a:lnTo>
                        <a:pt x="369" y="0"/>
                      </a:lnTo>
                      <a:lnTo>
                        <a:pt x="369" y="0"/>
                      </a:lnTo>
                      <a:lnTo>
                        <a:pt x="379" y="2"/>
                      </a:lnTo>
                      <a:lnTo>
                        <a:pt x="388" y="6"/>
                      </a:lnTo>
                      <a:lnTo>
                        <a:pt x="397" y="14"/>
                      </a:lnTo>
                      <a:lnTo>
                        <a:pt x="406" y="24"/>
                      </a:lnTo>
                      <a:lnTo>
                        <a:pt x="412" y="36"/>
                      </a:lnTo>
                      <a:lnTo>
                        <a:pt x="416" y="49"/>
                      </a:lnTo>
                      <a:lnTo>
                        <a:pt x="419" y="64"/>
                      </a:lnTo>
                      <a:lnTo>
                        <a:pt x="421" y="80"/>
                      </a:lnTo>
                      <a:lnTo>
                        <a:pt x="421" y="439"/>
                      </a:lnTo>
                      <a:lnTo>
                        <a:pt x="363" y="439"/>
                      </a:lnTo>
                      <a:lnTo>
                        <a:pt x="363" y="811"/>
                      </a:lnTo>
                      <a:lnTo>
                        <a:pt x="363" y="811"/>
                      </a:lnTo>
                      <a:lnTo>
                        <a:pt x="361" y="828"/>
                      </a:lnTo>
                      <a:lnTo>
                        <a:pt x="357" y="842"/>
                      </a:lnTo>
                      <a:lnTo>
                        <a:pt x="349" y="856"/>
                      </a:lnTo>
                      <a:lnTo>
                        <a:pt x="341" y="868"/>
                      </a:lnTo>
                      <a:lnTo>
                        <a:pt x="329" y="877"/>
                      </a:lnTo>
                      <a:lnTo>
                        <a:pt x="315" y="884"/>
                      </a:lnTo>
                      <a:lnTo>
                        <a:pt x="300" y="889"/>
                      </a:lnTo>
                      <a:lnTo>
                        <a:pt x="286" y="890"/>
                      </a:lnTo>
                      <a:lnTo>
                        <a:pt x="135" y="890"/>
                      </a:lnTo>
                      <a:lnTo>
                        <a:pt x="135" y="890"/>
                      </a:lnTo>
                      <a:lnTo>
                        <a:pt x="119" y="889"/>
                      </a:lnTo>
                      <a:lnTo>
                        <a:pt x="104" y="884"/>
                      </a:lnTo>
                      <a:lnTo>
                        <a:pt x="91" y="877"/>
                      </a:lnTo>
                      <a:lnTo>
                        <a:pt x="80" y="868"/>
                      </a:lnTo>
                      <a:lnTo>
                        <a:pt x="70" y="856"/>
                      </a:lnTo>
                      <a:lnTo>
                        <a:pt x="62" y="842"/>
                      </a:lnTo>
                      <a:lnTo>
                        <a:pt x="58" y="828"/>
                      </a:lnTo>
                      <a:lnTo>
                        <a:pt x="57" y="811"/>
                      </a:lnTo>
                      <a:lnTo>
                        <a:pt x="57" y="439"/>
                      </a:lnTo>
                      <a:lnTo>
                        <a:pt x="0" y="439"/>
                      </a:lnTo>
                      <a:lnTo>
                        <a:pt x="0" y="80"/>
                      </a:lnTo>
                      <a:close/>
                    </a:path>
                  </a:pathLst>
                </a:custGeom>
                <a:grpFill/>
                <a:ln w="28575">
                  <a:solidFill>
                    <a:schemeClr val="bg1"/>
                  </a:solidFill>
                  <a:round/>
                </a:ln>
              </p:spPr>
              <p:txBody>
                <a:bodyPr/>
                <a:lstStyle/>
                <a:p>
                  <a:pPr defTabSz="1080563">
                    <a:defRPr/>
                  </a:pPr>
                  <a:endParaRPr lang="zh-CN" altLang="en-US" sz="160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86" name="Freeform 776"/>
                <p:cNvSpPr/>
                <p:nvPr/>
              </p:nvSpPr>
              <p:spPr bwMode="auto">
                <a:xfrm>
                  <a:off x="6307931" y="2628900"/>
                  <a:ext cx="185738" cy="187325"/>
                </a:xfrm>
                <a:custGeom>
                  <a:avLst/>
                  <a:gdLst/>
                  <a:ahLst/>
                  <a:cxnLst>
                    <a:cxn ang="0">
                      <a:pos x="234" y="118"/>
                    </a:cxn>
                    <a:cxn ang="0">
                      <a:pos x="231" y="141"/>
                    </a:cxn>
                    <a:cxn ang="0">
                      <a:pos x="226" y="164"/>
                    </a:cxn>
                    <a:cxn ang="0">
                      <a:pos x="214" y="183"/>
                    </a:cxn>
                    <a:cxn ang="0">
                      <a:pos x="200" y="201"/>
                    </a:cxn>
                    <a:cxn ang="0">
                      <a:pos x="182" y="216"/>
                    </a:cxn>
                    <a:cxn ang="0">
                      <a:pos x="163" y="226"/>
                    </a:cxn>
                    <a:cxn ang="0">
                      <a:pos x="141" y="234"/>
                    </a:cxn>
                    <a:cxn ang="0">
                      <a:pos x="117" y="235"/>
                    </a:cxn>
                    <a:cxn ang="0">
                      <a:pos x="105" y="235"/>
                    </a:cxn>
                    <a:cxn ang="0">
                      <a:pos x="81" y="231"/>
                    </a:cxn>
                    <a:cxn ang="0">
                      <a:pos x="60" y="222"/>
                    </a:cxn>
                    <a:cxn ang="0">
                      <a:pos x="41" y="208"/>
                    </a:cxn>
                    <a:cxn ang="0">
                      <a:pos x="26" y="192"/>
                    </a:cxn>
                    <a:cxn ang="0">
                      <a:pos x="13" y="174"/>
                    </a:cxn>
                    <a:cxn ang="0">
                      <a:pos x="4" y="153"/>
                    </a:cxn>
                    <a:cxn ang="0">
                      <a:pos x="0" y="129"/>
                    </a:cxn>
                    <a:cxn ang="0">
                      <a:pos x="0" y="118"/>
                    </a:cxn>
                    <a:cxn ang="0">
                      <a:pos x="1" y="94"/>
                    </a:cxn>
                    <a:cxn ang="0">
                      <a:pos x="8" y="71"/>
                    </a:cxn>
                    <a:cxn ang="0">
                      <a:pos x="19" y="52"/>
                    </a:cxn>
                    <a:cxn ang="0">
                      <a:pos x="34" y="34"/>
                    </a:cxn>
                    <a:cxn ang="0">
                      <a:pos x="52" y="19"/>
                    </a:cxn>
                    <a:cxn ang="0">
                      <a:pos x="71" y="9"/>
                    </a:cxn>
                    <a:cxn ang="0">
                      <a:pos x="93" y="3"/>
                    </a:cxn>
                    <a:cxn ang="0">
                      <a:pos x="117" y="0"/>
                    </a:cxn>
                    <a:cxn ang="0">
                      <a:pos x="129" y="0"/>
                    </a:cxn>
                    <a:cxn ang="0">
                      <a:pos x="151" y="4"/>
                    </a:cxn>
                    <a:cxn ang="0">
                      <a:pos x="174" y="13"/>
                    </a:cxn>
                    <a:cxn ang="0">
                      <a:pos x="191" y="27"/>
                    </a:cxn>
                    <a:cxn ang="0">
                      <a:pos x="208" y="43"/>
                    </a:cxn>
                    <a:cxn ang="0">
                      <a:pos x="220" y="61"/>
                    </a:cxn>
                    <a:cxn ang="0">
                      <a:pos x="229" y="83"/>
                    </a:cxn>
                    <a:cxn ang="0">
                      <a:pos x="234" y="106"/>
                    </a:cxn>
                    <a:cxn ang="0">
                      <a:pos x="234" y="118"/>
                    </a:cxn>
                  </a:cxnLst>
                  <a:rect l="0" t="0" r="r" b="b"/>
                  <a:pathLst>
                    <a:path w="234" h="235">
                      <a:moveTo>
                        <a:pt x="234" y="118"/>
                      </a:moveTo>
                      <a:lnTo>
                        <a:pt x="234" y="118"/>
                      </a:lnTo>
                      <a:lnTo>
                        <a:pt x="234" y="129"/>
                      </a:lnTo>
                      <a:lnTo>
                        <a:pt x="231" y="141"/>
                      </a:lnTo>
                      <a:lnTo>
                        <a:pt x="229" y="153"/>
                      </a:lnTo>
                      <a:lnTo>
                        <a:pt x="226" y="164"/>
                      </a:lnTo>
                      <a:lnTo>
                        <a:pt x="220" y="174"/>
                      </a:lnTo>
                      <a:lnTo>
                        <a:pt x="214" y="183"/>
                      </a:lnTo>
                      <a:lnTo>
                        <a:pt x="208" y="192"/>
                      </a:lnTo>
                      <a:lnTo>
                        <a:pt x="200" y="201"/>
                      </a:lnTo>
                      <a:lnTo>
                        <a:pt x="191" y="208"/>
                      </a:lnTo>
                      <a:lnTo>
                        <a:pt x="182" y="216"/>
                      </a:lnTo>
                      <a:lnTo>
                        <a:pt x="174" y="222"/>
                      </a:lnTo>
                      <a:lnTo>
                        <a:pt x="163" y="226"/>
                      </a:lnTo>
                      <a:lnTo>
                        <a:pt x="151" y="231"/>
                      </a:lnTo>
                      <a:lnTo>
                        <a:pt x="141" y="234"/>
                      </a:lnTo>
                      <a:lnTo>
                        <a:pt x="129" y="235"/>
                      </a:lnTo>
                      <a:lnTo>
                        <a:pt x="117" y="235"/>
                      </a:lnTo>
                      <a:lnTo>
                        <a:pt x="117" y="235"/>
                      </a:lnTo>
                      <a:lnTo>
                        <a:pt x="105" y="235"/>
                      </a:lnTo>
                      <a:lnTo>
                        <a:pt x="93" y="234"/>
                      </a:lnTo>
                      <a:lnTo>
                        <a:pt x="81" y="231"/>
                      </a:lnTo>
                      <a:lnTo>
                        <a:pt x="71" y="226"/>
                      </a:lnTo>
                      <a:lnTo>
                        <a:pt x="60" y="222"/>
                      </a:lnTo>
                      <a:lnTo>
                        <a:pt x="52" y="216"/>
                      </a:lnTo>
                      <a:lnTo>
                        <a:pt x="41" y="208"/>
                      </a:lnTo>
                      <a:lnTo>
                        <a:pt x="34" y="201"/>
                      </a:lnTo>
                      <a:lnTo>
                        <a:pt x="26" y="192"/>
                      </a:lnTo>
                      <a:lnTo>
                        <a:pt x="19" y="183"/>
                      </a:lnTo>
                      <a:lnTo>
                        <a:pt x="13" y="174"/>
                      </a:lnTo>
                      <a:lnTo>
                        <a:pt x="8" y="164"/>
                      </a:lnTo>
                      <a:lnTo>
                        <a:pt x="4" y="153"/>
                      </a:lnTo>
                      <a:lnTo>
                        <a:pt x="1" y="141"/>
                      </a:lnTo>
                      <a:lnTo>
                        <a:pt x="0" y="129"/>
                      </a:lnTo>
                      <a:lnTo>
                        <a:pt x="0" y="118"/>
                      </a:lnTo>
                      <a:lnTo>
                        <a:pt x="0" y="118"/>
                      </a:lnTo>
                      <a:lnTo>
                        <a:pt x="0" y="106"/>
                      </a:lnTo>
                      <a:lnTo>
                        <a:pt x="1" y="94"/>
                      </a:lnTo>
                      <a:lnTo>
                        <a:pt x="4" y="83"/>
                      </a:lnTo>
                      <a:lnTo>
                        <a:pt x="8" y="71"/>
                      </a:lnTo>
                      <a:lnTo>
                        <a:pt x="13" y="61"/>
                      </a:lnTo>
                      <a:lnTo>
                        <a:pt x="19" y="52"/>
                      </a:lnTo>
                      <a:lnTo>
                        <a:pt x="26" y="43"/>
                      </a:lnTo>
                      <a:lnTo>
                        <a:pt x="34" y="34"/>
                      </a:lnTo>
                      <a:lnTo>
                        <a:pt x="41" y="27"/>
                      </a:lnTo>
                      <a:lnTo>
                        <a:pt x="52" y="19"/>
                      </a:lnTo>
                      <a:lnTo>
                        <a:pt x="60" y="13"/>
                      </a:lnTo>
                      <a:lnTo>
                        <a:pt x="71" y="9"/>
                      </a:lnTo>
                      <a:lnTo>
                        <a:pt x="81" y="4"/>
                      </a:lnTo>
                      <a:lnTo>
                        <a:pt x="93" y="3"/>
                      </a:lnTo>
                      <a:lnTo>
                        <a:pt x="105" y="0"/>
                      </a:lnTo>
                      <a:lnTo>
                        <a:pt x="117" y="0"/>
                      </a:lnTo>
                      <a:lnTo>
                        <a:pt x="117" y="0"/>
                      </a:lnTo>
                      <a:lnTo>
                        <a:pt x="129" y="0"/>
                      </a:lnTo>
                      <a:lnTo>
                        <a:pt x="141" y="3"/>
                      </a:lnTo>
                      <a:lnTo>
                        <a:pt x="151" y="4"/>
                      </a:lnTo>
                      <a:lnTo>
                        <a:pt x="163" y="9"/>
                      </a:lnTo>
                      <a:lnTo>
                        <a:pt x="174" y="13"/>
                      </a:lnTo>
                      <a:lnTo>
                        <a:pt x="182" y="19"/>
                      </a:lnTo>
                      <a:lnTo>
                        <a:pt x="191" y="27"/>
                      </a:lnTo>
                      <a:lnTo>
                        <a:pt x="200" y="34"/>
                      </a:lnTo>
                      <a:lnTo>
                        <a:pt x="208" y="43"/>
                      </a:lnTo>
                      <a:lnTo>
                        <a:pt x="214" y="52"/>
                      </a:lnTo>
                      <a:lnTo>
                        <a:pt x="220" y="61"/>
                      </a:lnTo>
                      <a:lnTo>
                        <a:pt x="226" y="71"/>
                      </a:lnTo>
                      <a:lnTo>
                        <a:pt x="229" y="83"/>
                      </a:lnTo>
                      <a:lnTo>
                        <a:pt x="231" y="94"/>
                      </a:lnTo>
                      <a:lnTo>
                        <a:pt x="234" y="106"/>
                      </a:lnTo>
                      <a:lnTo>
                        <a:pt x="234" y="118"/>
                      </a:lnTo>
                      <a:lnTo>
                        <a:pt x="234" y="118"/>
                      </a:lnTo>
                      <a:close/>
                    </a:path>
                  </a:pathLst>
                </a:custGeom>
                <a:grpFill/>
                <a:ln w="28575">
                  <a:solidFill>
                    <a:schemeClr val="bg1"/>
                  </a:solidFill>
                  <a:round/>
                </a:ln>
              </p:spPr>
              <p:txBody>
                <a:bodyPr/>
                <a:lstStyle/>
                <a:p>
                  <a:pPr defTabSz="1080563">
                    <a:defRPr/>
                  </a:pPr>
                  <a:endParaRPr lang="zh-CN" altLang="en-US" sz="160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87" name="Freeform 777"/>
                <p:cNvSpPr/>
                <p:nvPr/>
              </p:nvSpPr>
              <p:spPr bwMode="auto">
                <a:xfrm>
                  <a:off x="6201568" y="2840038"/>
                  <a:ext cx="396875" cy="841375"/>
                </a:xfrm>
                <a:custGeom>
                  <a:avLst/>
                  <a:gdLst/>
                  <a:ahLst/>
                  <a:cxnLst>
                    <a:cxn ang="0">
                      <a:pos x="501" y="96"/>
                    </a:cxn>
                    <a:cxn ang="0">
                      <a:pos x="501" y="96"/>
                    </a:cxn>
                    <a:cxn ang="0">
                      <a:pos x="501" y="76"/>
                    </a:cxn>
                    <a:cxn ang="0">
                      <a:pos x="496" y="58"/>
                    </a:cxn>
                    <a:cxn ang="0">
                      <a:pos x="490" y="42"/>
                    </a:cxn>
                    <a:cxn ang="0">
                      <a:pos x="483" y="29"/>
                    </a:cxn>
                    <a:cxn ang="0">
                      <a:pos x="474" y="17"/>
                    </a:cxn>
                    <a:cxn ang="0">
                      <a:pos x="464" y="8"/>
                    </a:cxn>
                    <a:cxn ang="0">
                      <a:pos x="458" y="5"/>
                    </a:cxn>
                    <a:cxn ang="0">
                      <a:pos x="452" y="2"/>
                    </a:cxn>
                    <a:cxn ang="0">
                      <a:pos x="446" y="0"/>
                    </a:cxn>
                    <a:cxn ang="0">
                      <a:pos x="438" y="0"/>
                    </a:cxn>
                    <a:cxn ang="0">
                      <a:pos x="62" y="0"/>
                    </a:cxn>
                    <a:cxn ang="0">
                      <a:pos x="62" y="0"/>
                    </a:cxn>
                    <a:cxn ang="0">
                      <a:pos x="56" y="0"/>
                    </a:cxn>
                    <a:cxn ang="0">
                      <a:pos x="50" y="2"/>
                    </a:cxn>
                    <a:cxn ang="0">
                      <a:pos x="44" y="5"/>
                    </a:cxn>
                    <a:cxn ang="0">
                      <a:pos x="38" y="8"/>
                    </a:cxn>
                    <a:cxn ang="0">
                      <a:pos x="28" y="17"/>
                    </a:cxn>
                    <a:cxn ang="0">
                      <a:pos x="19" y="29"/>
                    </a:cxn>
                    <a:cxn ang="0">
                      <a:pos x="10" y="42"/>
                    </a:cxn>
                    <a:cxn ang="0">
                      <a:pos x="6" y="58"/>
                    </a:cxn>
                    <a:cxn ang="0">
                      <a:pos x="1" y="76"/>
                    </a:cxn>
                    <a:cxn ang="0">
                      <a:pos x="0" y="96"/>
                    </a:cxn>
                    <a:cxn ang="0">
                      <a:pos x="0" y="523"/>
                    </a:cxn>
                    <a:cxn ang="0">
                      <a:pos x="68" y="523"/>
                    </a:cxn>
                    <a:cxn ang="0">
                      <a:pos x="68" y="966"/>
                    </a:cxn>
                    <a:cxn ang="0">
                      <a:pos x="68" y="966"/>
                    </a:cxn>
                    <a:cxn ang="0">
                      <a:pos x="68" y="975"/>
                    </a:cxn>
                    <a:cxn ang="0">
                      <a:pos x="70" y="984"/>
                    </a:cxn>
                    <a:cxn ang="0">
                      <a:pos x="73" y="993"/>
                    </a:cxn>
                    <a:cxn ang="0">
                      <a:pos x="76" y="1002"/>
                    </a:cxn>
                    <a:cxn ang="0">
                      <a:pos x="84" y="1018"/>
                    </a:cxn>
                    <a:cxn ang="0">
                      <a:pos x="95" y="1032"/>
                    </a:cxn>
                    <a:cxn ang="0">
                      <a:pos x="110" y="1044"/>
                    </a:cxn>
                    <a:cxn ang="0">
                      <a:pos x="125" y="1053"/>
                    </a:cxn>
                    <a:cxn ang="0">
                      <a:pos x="134" y="1056"/>
                    </a:cxn>
                    <a:cxn ang="0">
                      <a:pos x="142" y="1057"/>
                    </a:cxn>
                    <a:cxn ang="0">
                      <a:pos x="151" y="1059"/>
                    </a:cxn>
                    <a:cxn ang="0">
                      <a:pos x="162" y="1060"/>
                    </a:cxn>
                    <a:cxn ang="0">
                      <a:pos x="340" y="1060"/>
                    </a:cxn>
                    <a:cxn ang="0">
                      <a:pos x="340" y="1060"/>
                    </a:cxn>
                    <a:cxn ang="0">
                      <a:pos x="349" y="1059"/>
                    </a:cxn>
                    <a:cxn ang="0">
                      <a:pos x="358" y="1057"/>
                    </a:cxn>
                    <a:cxn ang="0">
                      <a:pos x="367" y="1056"/>
                    </a:cxn>
                    <a:cxn ang="0">
                      <a:pos x="376" y="1053"/>
                    </a:cxn>
                    <a:cxn ang="0">
                      <a:pos x="392" y="1044"/>
                    </a:cxn>
                    <a:cxn ang="0">
                      <a:pos x="406" y="1032"/>
                    </a:cxn>
                    <a:cxn ang="0">
                      <a:pos x="418" y="1018"/>
                    </a:cxn>
                    <a:cxn ang="0">
                      <a:pos x="426" y="1002"/>
                    </a:cxn>
                    <a:cxn ang="0">
                      <a:pos x="429" y="993"/>
                    </a:cxn>
                    <a:cxn ang="0">
                      <a:pos x="431" y="984"/>
                    </a:cxn>
                    <a:cxn ang="0">
                      <a:pos x="432" y="975"/>
                    </a:cxn>
                    <a:cxn ang="0">
                      <a:pos x="434" y="966"/>
                    </a:cxn>
                    <a:cxn ang="0">
                      <a:pos x="434" y="523"/>
                    </a:cxn>
                    <a:cxn ang="0">
                      <a:pos x="501" y="523"/>
                    </a:cxn>
                    <a:cxn ang="0">
                      <a:pos x="501" y="96"/>
                    </a:cxn>
                  </a:cxnLst>
                  <a:rect l="0" t="0" r="r" b="b"/>
                  <a:pathLst>
                    <a:path w="501" h="1060">
                      <a:moveTo>
                        <a:pt x="501" y="96"/>
                      </a:moveTo>
                      <a:lnTo>
                        <a:pt x="501" y="96"/>
                      </a:lnTo>
                      <a:lnTo>
                        <a:pt x="501" y="76"/>
                      </a:lnTo>
                      <a:lnTo>
                        <a:pt x="496" y="58"/>
                      </a:lnTo>
                      <a:lnTo>
                        <a:pt x="490" y="42"/>
                      </a:lnTo>
                      <a:lnTo>
                        <a:pt x="483" y="29"/>
                      </a:lnTo>
                      <a:lnTo>
                        <a:pt x="474" y="17"/>
                      </a:lnTo>
                      <a:lnTo>
                        <a:pt x="464" y="8"/>
                      </a:lnTo>
                      <a:lnTo>
                        <a:pt x="458" y="5"/>
                      </a:lnTo>
                      <a:lnTo>
                        <a:pt x="452" y="2"/>
                      </a:lnTo>
                      <a:lnTo>
                        <a:pt x="446" y="0"/>
                      </a:lnTo>
                      <a:lnTo>
                        <a:pt x="438" y="0"/>
                      </a:lnTo>
                      <a:lnTo>
                        <a:pt x="62" y="0"/>
                      </a:lnTo>
                      <a:lnTo>
                        <a:pt x="62" y="0"/>
                      </a:lnTo>
                      <a:lnTo>
                        <a:pt x="56" y="0"/>
                      </a:lnTo>
                      <a:lnTo>
                        <a:pt x="50" y="2"/>
                      </a:lnTo>
                      <a:lnTo>
                        <a:pt x="44" y="5"/>
                      </a:lnTo>
                      <a:lnTo>
                        <a:pt x="38" y="8"/>
                      </a:lnTo>
                      <a:lnTo>
                        <a:pt x="28" y="17"/>
                      </a:lnTo>
                      <a:lnTo>
                        <a:pt x="19" y="29"/>
                      </a:lnTo>
                      <a:lnTo>
                        <a:pt x="10" y="42"/>
                      </a:lnTo>
                      <a:lnTo>
                        <a:pt x="6" y="58"/>
                      </a:lnTo>
                      <a:lnTo>
                        <a:pt x="1" y="76"/>
                      </a:lnTo>
                      <a:lnTo>
                        <a:pt x="0" y="96"/>
                      </a:lnTo>
                      <a:lnTo>
                        <a:pt x="0" y="523"/>
                      </a:lnTo>
                      <a:lnTo>
                        <a:pt x="68" y="523"/>
                      </a:lnTo>
                      <a:lnTo>
                        <a:pt x="68" y="966"/>
                      </a:lnTo>
                      <a:lnTo>
                        <a:pt x="68" y="966"/>
                      </a:lnTo>
                      <a:lnTo>
                        <a:pt x="68" y="975"/>
                      </a:lnTo>
                      <a:lnTo>
                        <a:pt x="70" y="984"/>
                      </a:lnTo>
                      <a:lnTo>
                        <a:pt x="73" y="993"/>
                      </a:lnTo>
                      <a:lnTo>
                        <a:pt x="76" y="1002"/>
                      </a:lnTo>
                      <a:lnTo>
                        <a:pt x="84" y="1018"/>
                      </a:lnTo>
                      <a:lnTo>
                        <a:pt x="95" y="1032"/>
                      </a:lnTo>
                      <a:lnTo>
                        <a:pt x="110" y="1044"/>
                      </a:lnTo>
                      <a:lnTo>
                        <a:pt x="125" y="1053"/>
                      </a:lnTo>
                      <a:lnTo>
                        <a:pt x="134" y="1056"/>
                      </a:lnTo>
                      <a:lnTo>
                        <a:pt x="142" y="1057"/>
                      </a:lnTo>
                      <a:lnTo>
                        <a:pt x="151" y="1059"/>
                      </a:lnTo>
                      <a:lnTo>
                        <a:pt x="162" y="1060"/>
                      </a:lnTo>
                      <a:lnTo>
                        <a:pt x="340" y="1060"/>
                      </a:lnTo>
                      <a:lnTo>
                        <a:pt x="340" y="1060"/>
                      </a:lnTo>
                      <a:lnTo>
                        <a:pt x="349" y="1059"/>
                      </a:lnTo>
                      <a:lnTo>
                        <a:pt x="358" y="1057"/>
                      </a:lnTo>
                      <a:lnTo>
                        <a:pt x="367" y="1056"/>
                      </a:lnTo>
                      <a:lnTo>
                        <a:pt x="376" y="1053"/>
                      </a:lnTo>
                      <a:lnTo>
                        <a:pt x="392" y="1044"/>
                      </a:lnTo>
                      <a:lnTo>
                        <a:pt x="406" y="1032"/>
                      </a:lnTo>
                      <a:lnTo>
                        <a:pt x="418" y="1018"/>
                      </a:lnTo>
                      <a:lnTo>
                        <a:pt x="426" y="1002"/>
                      </a:lnTo>
                      <a:lnTo>
                        <a:pt x="429" y="993"/>
                      </a:lnTo>
                      <a:lnTo>
                        <a:pt x="431" y="984"/>
                      </a:lnTo>
                      <a:lnTo>
                        <a:pt x="432" y="975"/>
                      </a:lnTo>
                      <a:lnTo>
                        <a:pt x="434" y="966"/>
                      </a:lnTo>
                      <a:lnTo>
                        <a:pt x="434" y="523"/>
                      </a:lnTo>
                      <a:lnTo>
                        <a:pt x="501" y="523"/>
                      </a:lnTo>
                      <a:lnTo>
                        <a:pt x="501" y="96"/>
                      </a:lnTo>
                      <a:close/>
                    </a:path>
                  </a:pathLst>
                </a:custGeom>
                <a:grpFill/>
                <a:ln w="28575">
                  <a:solidFill>
                    <a:schemeClr val="bg1"/>
                  </a:solidFill>
                  <a:round/>
                </a:ln>
              </p:spPr>
              <p:txBody>
                <a:bodyPr/>
                <a:lstStyle/>
                <a:p>
                  <a:pPr defTabSz="1080563">
                    <a:defRPr/>
                  </a:pPr>
                  <a:endParaRPr lang="zh-CN" altLang="en-US" sz="160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grpSp>
      <p:sp>
        <p:nvSpPr>
          <p:cNvPr id="188" name="矩形 187"/>
          <p:cNvSpPr/>
          <p:nvPr/>
        </p:nvSpPr>
        <p:spPr>
          <a:xfrm>
            <a:off x="9688373" y="1056169"/>
            <a:ext cx="1281120" cy="420756"/>
          </a:xfrm>
          <a:prstGeom prst="rect">
            <a:avLst/>
          </a:prstGeom>
        </p:spPr>
        <p:txBody>
          <a:bodyPr wrap="none">
            <a:spAutoFit/>
          </a:bodyPr>
          <a:lstStyle/>
          <a:p>
            <a:pPr defTabSz="1080563"/>
            <a:r>
              <a:rPr lang="zh-CN" altLang="en-US" sz="2134" b="1" dirty="0">
                <a:solidFill>
                  <a:srgbClr val="00B0F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一键上链</a:t>
            </a:r>
          </a:p>
        </p:txBody>
      </p:sp>
      <p:grpSp>
        <p:nvGrpSpPr>
          <p:cNvPr id="189" name="组合 175"/>
          <p:cNvGrpSpPr/>
          <p:nvPr/>
        </p:nvGrpSpPr>
        <p:grpSpPr bwMode="auto">
          <a:xfrm>
            <a:off x="8924576" y="2533098"/>
            <a:ext cx="763797" cy="762175"/>
            <a:chOff x="6321635" y="1045389"/>
            <a:chExt cx="756000" cy="754872"/>
          </a:xfrm>
        </p:grpSpPr>
        <p:sp>
          <p:nvSpPr>
            <p:cNvPr id="190" name="椭圆 189"/>
            <p:cNvSpPr/>
            <p:nvPr/>
          </p:nvSpPr>
          <p:spPr>
            <a:xfrm>
              <a:off x="6321635" y="1045389"/>
              <a:ext cx="756000" cy="754872"/>
            </a:xfrm>
            <a:prstGeom prst="ellipse">
              <a:avLst/>
            </a:prstGeom>
            <a:solidFill>
              <a:schemeClr val="tx1">
                <a:lumMod val="50000"/>
                <a:lumOff val="50000"/>
              </a:schemeClr>
            </a:solidFill>
            <a:ln w="3175">
              <a:noFill/>
              <a:miter lim="800000"/>
            </a:ln>
            <a:effectLst/>
          </p:spPr>
          <p:txBody>
            <a:bodyPr lIns="0" tIns="0" rIns="0" bIns="0"/>
            <a:lstStyle/>
            <a:p>
              <a:pPr indent="-347195" defTabSz="1289699">
                <a:lnSpc>
                  <a:spcPts val="2934"/>
                </a:lnSpc>
                <a:defRPr/>
              </a:pPr>
              <a:endParaRPr lang="zh-CN" altLang="en-US" sz="1600" kern="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91" name="组合 58"/>
            <p:cNvGrpSpPr/>
            <p:nvPr/>
          </p:nvGrpSpPr>
          <p:grpSpPr bwMode="auto">
            <a:xfrm>
              <a:off x="6429448" y="1208837"/>
              <a:ext cx="570648" cy="373490"/>
              <a:chOff x="-4804383" y="2084388"/>
              <a:chExt cx="781050" cy="392113"/>
            </a:xfrm>
          </p:grpSpPr>
          <p:sp>
            <p:nvSpPr>
              <p:cNvPr id="192" name="Freeform 17"/>
              <p:cNvSpPr/>
              <p:nvPr/>
            </p:nvSpPr>
            <p:spPr bwMode="auto">
              <a:xfrm>
                <a:off x="-4517166" y="2212896"/>
                <a:ext cx="334156" cy="263685"/>
              </a:xfrm>
              <a:custGeom>
                <a:avLst/>
                <a:gdLst>
                  <a:gd name="T0" fmla="*/ 421 w 421"/>
                  <a:gd name="T1" fmla="*/ 0 h 334"/>
                  <a:gd name="T2" fmla="*/ 22 w 421"/>
                  <a:gd name="T3" fmla="*/ 262 h 334"/>
                  <a:gd name="T4" fmla="*/ 22 w 421"/>
                  <a:gd name="T5" fmla="*/ 262 h 334"/>
                  <a:gd name="T6" fmla="*/ 12 w 421"/>
                  <a:gd name="T7" fmla="*/ 268 h 334"/>
                  <a:gd name="T8" fmla="*/ 10 w 421"/>
                  <a:gd name="T9" fmla="*/ 270 h 334"/>
                  <a:gd name="T10" fmla="*/ 10 w 421"/>
                  <a:gd name="T11" fmla="*/ 270 h 334"/>
                  <a:gd name="T12" fmla="*/ 10 w 421"/>
                  <a:gd name="T13" fmla="*/ 270 h 334"/>
                  <a:gd name="T14" fmla="*/ 6 w 421"/>
                  <a:gd name="T15" fmla="*/ 276 h 334"/>
                  <a:gd name="T16" fmla="*/ 2 w 421"/>
                  <a:gd name="T17" fmla="*/ 282 h 334"/>
                  <a:gd name="T18" fmla="*/ 0 w 421"/>
                  <a:gd name="T19" fmla="*/ 288 h 334"/>
                  <a:gd name="T20" fmla="*/ 0 w 421"/>
                  <a:gd name="T21" fmla="*/ 296 h 334"/>
                  <a:gd name="T22" fmla="*/ 0 w 421"/>
                  <a:gd name="T23" fmla="*/ 296 h 334"/>
                  <a:gd name="T24" fmla="*/ 0 w 421"/>
                  <a:gd name="T25" fmla="*/ 304 h 334"/>
                  <a:gd name="T26" fmla="*/ 2 w 421"/>
                  <a:gd name="T27" fmla="*/ 312 h 334"/>
                  <a:gd name="T28" fmla="*/ 6 w 421"/>
                  <a:gd name="T29" fmla="*/ 318 h 334"/>
                  <a:gd name="T30" fmla="*/ 10 w 421"/>
                  <a:gd name="T31" fmla="*/ 324 h 334"/>
                  <a:gd name="T32" fmla="*/ 16 w 421"/>
                  <a:gd name="T33" fmla="*/ 328 h 334"/>
                  <a:gd name="T34" fmla="*/ 24 w 421"/>
                  <a:gd name="T35" fmla="*/ 332 h 334"/>
                  <a:gd name="T36" fmla="*/ 30 w 421"/>
                  <a:gd name="T37" fmla="*/ 334 h 334"/>
                  <a:gd name="T38" fmla="*/ 38 w 421"/>
                  <a:gd name="T39" fmla="*/ 334 h 334"/>
                  <a:gd name="T40" fmla="*/ 38 w 421"/>
                  <a:gd name="T41" fmla="*/ 334 h 334"/>
                  <a:gd name="T42" fmla="*/ 50 w 421"/>
                  <a:gd name="T43" fmla="*/ 332 h 334"/>
                  <a:gd name="T44" fmla="*/ 62 w 421"/>
                  <a:gd name="T45" fmla="*/ 328 h 334"/>
                  <a:gd name="T46" fmla="*/ 62 w 421"/>
                  <a:gd name="T47" fmla="*/ 328 h 334"/>
                  <a:gd name="T48" fmla="*/ 421 w 421"/>
                  <a:gd name="T49"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34">
                    <a:moveTo>
                      <a:pt x="421" y="0"/>
                    </a:moveTo>
                    <a:lnTo>
                      <a:pt x="22" y="262"/>
                    </a:lnTo>
                    <a:lnTo>
                      <a:pt x="22" y="262"/>
                    </a:lnTo>
                    <a:lnTo>
                      <a:pt x="12" y="268"/>
                    </a:lnTo>
                    <a:lnTo>
                      <a:pt x="10" y="270"/>
                    </a:lnTo>
                    <a:lnTo>
                      <a:pt x="10" y="270"/>
                    </a:lnTo>
                    <a:lnTo>
                      <a:pt x="10" y="270"/>
                    </a:lnTo>
                    <a:lnTo>
                      <a:pt x="6" y="276"/>
                    </a:lnTo>
                    <a:lnTo>
                      <a:pt x="2" y="282"/>
                    </a:lnTo>
                    <a:lnTo>
                      <a:pt x="0" y="288"/>
                    </a:lnTo>
                    <a:lnTo>
                      <a:pt x="0" y="296"/>
                    </a:lnTo>
                    <a:lnTo>
                      <a:pt x="0" y="296"/>
                    </a:lnTo>
                    <a:lnTo>
                      <a:pt x="0" y="304"/>
                    </a:lnTo>
                    <a:lnTo>
                      <a:pt x="2" y="312"/>
                    </a:lnTo>
                    <a:lnTo>
                      <a:pt x="6" y="318"/>
                    </a:lnTo>
                    <a:lnTo>
                      <a:pt x="10" y="324"/>
                    </a:lnTo>
                    <a:lnTo>
                      <a:pt x="16" y="328"/>
                    </a:lnTo>
                    <a:lnTo>
                      <a:pt x="24" y="332"/>
                    </a:lnTo>
                    <a:lnTo>
                      <a:pt x="30" y="334"/>
                    </a:lnTo>
                    <a:lnTo>
                      <a:pt x="38" y="334"/>
                    </a:lnTo>
                    <a:lnTo>
                      <a:pt x="38" y="334"/>
                    </a:lnTo>
                    <a:lnTo>
                      <a:pt x="50" y="332"/>
                    </a:lnTo>
                    <a:lnTo>
                      <a:pt x="62" y="328"/>
                    </a:lnTo>
                    <a:lnTo>
                      <a:pt x="62" y="328"/>
                    </a:lnTo>
                    <a:lnTo>
                      <a:pt x="42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93" name="Freeform 18"/>
              <p:cNvSpPr/>
              <p:nvPr/>
            </p:nvSpPr>
            <p:spPr bwMode="auto">
              <a:xfrm>
                <a:off x="-4769681" y="2255144"/>
                <a:ext cx="96829" cy="97607"/>
              </a:xfrm>
              <a:custGeom>
                <a:avLst/>
                <a:gdLst>
                  <a:gd name="T0" fmla="*/ 0 w 123"/>
                  <a:gd name="T1" fmla="*/ 77 h 123"/>
                  <a:gd name="T2" fmla="*/ 86 w 123"/>
                  <a:gd name="T3" fmla="*/ 123 h 123"/>
                  <a:gd name="T4" fmla="*/ 86 w 123"/>
                  <a:gd name="T5" fmla="*/ 123 h 123"/>
                  <a:gd name="T6" fmla="*/ 104 w 123"/>
                  <a:gd name="T7" fmla="*/ 97 h 123"/>
                  <a:gd name="T8" fmla="*/ 123 w 123"/>
                  <a:gd name="T9" fmla="*/ 73 h 123"/>
                  <a:gd name="T10" fmla="*/ 44 w 123"/>
                  <a:gd name="T11" fmla="*/ 0 h 123"/>
                  <a:gd name="T12" fmla="*/ 44 w 123"/>
                  <a:gd name="T13" fmla="*/ 0 h 123"/>
                  <a:gd name="T14" fmla="*/ 20 w 123"/>
                  <a:gd name="T15" fmla="*/ 38 h 123"/>
                  <a:gd name="T16" fmla="*/ 0 w 123"/>
                  <a:gd name="T17" fmla="*/ 7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23">
                    <a:moveTo>
                      <a:pt x="0" y="77"/>
                    </a:moveTo>
                    <a:lnTo>
                      <a:pt x="86" y="123"/>
                    </a:lnTo>
                    <a:lnTo>
                      <a:pt x="86" y="123"/>
                    </a:lnTo>
                    <a:lnTo>
                      <a:pt x="104" y="97"/>
                    </a:lnTo>
                    <a:lnTo>
                      <a:pt x="123" y="73"/>
                    </a:lnTo>
                    <a:lnTo>
                      <a:pt x="44" y="0"/>
                    </a:lnTo>
                    <a:lnTo>
                      <a:pt x="44" y="0"/>
                    </a:lnTo>
                    <a:lnTo>
                      <a:pt x="20" y="38"/>
                    </a:lnTo>
                    <a:lnTo>
                      <a:pt x="0" y="77"/>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94" name="Freeform 19"/>
              <p:cNvSpPr/>
              <p:nvPr/>
            </p:nvSpPr>
            <p:spPr bwMode="auto">
              <a:xfrm>
                <a:off x="-4769681" y="2255144"/>
                <a:ext cx="96829" cy="97607"/>
              </a:xfrm>
              <a:custGeom>
                <a:avLst/>
                <a:gdLst>
                  <a:gd name="T0" fmla="*/ 0 w 123"/>
                  <a:gd name="T1" fmla="*/ 77 h 123"/>
                  <a:gd name="T2" fmla="*/ 86 w 123"/>
                  <a:gd name="T3" fmla="*/ 123 h 123"/>
                  <a:gd name="T4" fmla="*/ 86 w 123"/>
                  <a:gd name="T5" fmla="*/ 123 h 123"/>
                  <a:gd name="T6" fmla="*/ 104 w 123"/>
                  <a:gd name="T7" fmla="*/ 97 h 123"/>
                  <a:gd name="T8" fmla="*/ 123 w 123"/>
                  <a:gd name="T9" fmla="*/ 73 h 123"/>
                  <a:gd name="T10" fmla="*/ 44 w 123"/>
                  <a:gd name="T11" fmla="*/ 0 h 123"/>
                  <a:gd name="T12" fmla="*/ 44 w 123"/>
                  <a:gd name="T13" fmla="*/ 0 h 123"/>
                  <a:gd name="T14" fmla="*/ 20 w 123"/>
                  <a:gd name="T15" fmla="*/ 38 h 123"/>
                  <a:gd name="T16" fmla="*/ 0 w 123"/>
                  <a:gd name="T17" fmla="*/ 7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23">
                    <a:moveTo>
                      <a:pt x="0" y="77"/>
                    </a:moveTo>
                    <a:lnTo>
                      <a:pt x="86" y="123"/>
                    </a:lnTo>
                    <a:lnTo>
                      <a:pt x="86" y="123"/>
                    </a:lnTo>
                    <a:lnTo>
                      <a:pt x="104" y="97"/>
                    </a:lnTo>
                    <a:lnTo>
                      <a:pt x="123" y="73"/>
                    </a:lnTo>
                    <a:lnTo>
                      <a:pt x="44" y="0"/>
                    </a:lnTo>
                    <a:lnTo>
                      <a:pt x="44" y="0"/>
                    </a:lnTo>
                    <a:lnTo>
                      <a:pt x="20" y="38"/>
                    </a:lnTo>
                    <a:lnTo>
                      <a:pt x="0"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95" name="Freeform 20"/>
              <p:cNvSpPr/>
              <p:nvPr/>
            </p:nvSpPr>
            <p:spPr bwMode="auto">
              <a:xfrm>
                <a:off x="-4796261" y="2338182"/>
                <a:ext cx="81640" cy="72841"/>
              </a:xfrm>
              <a:custGeom>
                <a:avLst/>
                <a:gdLst>
                  <a:gd name="T0" fmla="*/ 0 w 102"/>
                  <a:gd name="T1" fmla="*/ 73 h 91"/>
                  <a:gd name="T2" fmla="*/ 84 w 102"/>
                  <a:gd name="T3" fmla="*/ 91 h 91"/>
                  <a:gd name="T4" fmla="*/ 84 w 102"/>
                  <a:gd name="T5" fmla="*/ 91 h 91"/>
                  <a:gd name="T6" fmla="*/ 92 w 102"/>
                  <a:gd name="T7" fmla="*/ 68 h 91"/>
                  <a:gd name="T8" fmla="*/ 102 w 102"/>
                  <a:gd name="T9" fmla="*/ 46 h 91"/>
                  <a:gd name="T10" fmla="*/ 20 w 102"/>
                  <a:gd name="T11" fmla="*/ 0 h 91"/>
                  <a:gd name="T12" fmla="*/ 20 w 102"/>
                  <a:gd name="T13" fmla="*/ 0 h 91"/>
                  <a:gd name="T14" fmla="*/ 8 w 102"/>
                  <a:gd name="T15" fmla="*/ 36 h 91"/>
                  <a:gd name="T16" fmla="*/ 0 w 102"/>
                  <a:gd name="T17" fmla="*/ 7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91">
                    <a:moveTo>
                      <a:pt x="0" y="73"/>
                    </a:moveTo>
                    <a:lnTo>
                      <a:pt x="84" y="91"/>
                    </a:lnTo>
                    <a:lnTo>
                      <a:pt x="84" y="91"/>
                    </a:lnTo>
                    <a:lnTo>
                      <a:pt x="92" y="68"/>
                    </a:lnTo>
                    <a:lnTo>
                      <a:pt x="102" y="46"/>
                    </a:lnTo>
                    <a:lnTo>
                      <a:pt x="20" y="0"/>
                    </a:lnTo>
                    <a:lnTo>
                      <a:pt x="20" y="0"/>
                    </a:lnTo>
                    <a:lnTo>
                      <a:pt x="8" y="36"/>
                    </a:lnTo>
                    <a:lnTo>
                      <a:pt x="0" y="73"/>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96" name="Freeform 21"/>
              <p:cNvSpPr/>
              <p:nvPr/>
            </p:nvSpPr>
            <p:spPr bwMode="auto">
              <a:xfrm>
                <a:off x="-4796261" y="2338182"/>
                <a:ext cx="81640" cy="72841"/>
              </a:xfrm>
              <a:custGeom>
                <a:avLst/>
                <a:gdLst>
                  <a:gd name="T0" fmla="*/ 0 w 102"/>
                  <a:gd name="T1" fmla="*/ 73 h 91"/>
                  <a:gd name="T2" fmla="*/ 84 w 102"/>
                  <a:gd name="T3" fmla="*/ 91 h 91"/>
                  <a:gd name="T4" fmla="*/ 84 w 102"/>
                  <a:gd name="T5" fmla="*/ 91 h 91"/>
                  <a:gd name="T6" fmla="*/ 92 w 102"/>
                  <a:gd name="T7" fmla="*/ 68 h 91"/>
                  <a:gd name="T8" fmla="*/ 102 w 102"/>
                  <a:gd name="T9" fmla="*/ 46 h 91"/>
                  <a:gd name="T10" fmla="*/ 20 w 102"/>
                  <a:gd name="T11" fmla="*/ 0 h 91"/>
                  <a:gd name="T12" fmla="*/ 20 w 102"/>
                  <a:gd name="T13" fmla="*/ 0 h 91"/>
                  <a:gd name="T14" fmla="*/ 8 w 102"/>
                  <a:gd name="T15" fmla="*/ 36 h 91"/>
                  <a:gd name="T16" fmla="*/ 0 w 102"/>
                  <a:gd name="T17" fmla="*/ 7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91">
                    <a:moveTo>
                      <a:pt x="0" y="73"/>
                    </a:moveTo>
                    <a:lnTo>
                      <a:pt x="84" y="91"/>
                    </a:lnTo>
                    <a:lnTo>
                      <a:pt x="84" y="91"/>
                    </a:lnTo>
                    <a:lnTo>
                      <a:pt x="92" y="68"/>
                    </a:lnTo>
                    <a:lnTo>
                      <a:pt x="102" y="46"/>
                    </a:lnTo>
                    <a:lnTo>
                      <a:pt x="20" y="0"/>
                    </a:lnTo>
                    <a:lnTo>
                      <a:pt x="20" y="0"/>
                    </a:lnTo>
                    <a:lnTo>
                      <a:pt x="8" y="36"/>
                    </a:lnTo>
                    <a:lnTo>
                      <a:pt x="0"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97" name="Freeform 22"/>
              <p:cNvSpPr/>
              <p:nvPr/>
            </p:nvSpPr>
            <p:spPr bwMode="auto">
              <a:xfrm>
                <a:off x="-4720317" y="2183759"/>
                <a:ext cx="100626" cy="113632"/>
              </a:xfrm>
              <a:custGeom>
                <a:avLst/>
                <a:gdLst>
                  <a:gd name="T0" fmla="*/ 0 w 127"/>
                  <a:gd name="T1" fmla="*/ 66 h 145"/>
                  <a:gd name="T2" fmla="*/ 81 w 127"/>
                  <a:gd name="T3" fmla="*/ 145 h 145"/>
                  <a:gd name="T4" fmla="*/ 81 w 127"/>
                  <a:gd name="T5" fmla="*/ 145 h 145"/>
                  <a:gd name="T6" fmla="*/ 103 w 127"/>
                  <a:gd name="T7" fmla="*/ 128 h 145"/>
                  <a:gd name="T8" fmla="*/ 127 w 127"/>
                  <a:gd name="T9" fmla="*/ 112 h 145"/>
                  <a:gd name="T10" fmla="*/ 61 w 127"/>
                  <a:gd name="T11" fmla="*/ 0 h 145"/>
                  <a:gd name="T12" fmla="*/ 61 w 127"/>
                  <a:gd name="T13" fmla="*/ 0 h 145"/>
                  <a:gd name="T14" fmla="*/ 28 w 127"/>
                  <a:gd name="T15" fmla="*/ 32 h 145"/>
                  <a:gd name="T16" fmla="*/ 0 w 127"/>
                  <a:gd name="T17" fmla="*/ 6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45">
                    <a:moveTo>
                      <a:pt x="0" y="66"/>
                    </a:moveTo>
                    <a:lnTo>
                      <a:pt x="81" y="145"/>
                    </a:lnTo>
                    <a:lnTo>
                      <a:pt x="81" y="145"/>
                    </a:lnTo>
                    <a:lnTo>
                      <a:pt x="103" y="128"/>
                    </a:lnTo>
                    <a:lnTo>
                      <a:pt x="127" y="112"/>
                    </a:lnTo>
                    <a:lnTo>
                      <a:pt x="61" y="0"/>
                    </a:lnTo>
                    <a:lnTo>
                      <a:pt x="61" y="0"/>
                    </a:lnTo>
                    <a:lnTo>
                      <a:pt x="28" y="32"/>
                    </a:lnTo>
                    <a:lnTo>
                      <a:pt x="0" y="66"/>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98" name="Freeform 23"/>
              <p:cNvSpPr/>
              <p:nvPr/>
            </p:nvSpPr>
            <p:spPr bwMode="auto">
              <a:xfrm>
                <a:off x="-4720317" y="2183759"/>
                <a:ext cx="100626" cy="113632"/>
              </a:xfrm>
              <a:custGeom>
                <a:avLst/>
                <a:gdLst>
                  <a:gd name="T0" fmla="*/ 0 w 127"/>
                  <a:gd name="T1" fmla="*/ 66 h 145"/>
                  <a:gd name="T2" fmla="*/ 81 w 127"/>
                  <a:gd name="T3" fmla="*/ 145 h 145"/>
                  <a:gd name="T4" fmla="*/ 81 w 127"/>
                  <a:gd name="T5" fmla="*/ 145 h 145"/>
                  <a:gd name="T6" fmla="*/ 103 w 127"/>
                  <a:gd name="T7" fmla="*/ 128 h 145"/>
                  <a:gd name="T8" fmla="*/ 127 w 127"/>
                  <a:gd name="T9" fmla="*/ 112 h 145"/>
                  <a:gd name="T10" fmla="*/ 61 w 127"/>
                  <a:gd name="T11" fmla="*/ 0 h 145"/>
                  <a:gd name="T12" fmla="*/ 61 w 127"/>
                  <a:gd name="T13" fmla="*/ 0 h 145"/>
                  <a:gd name="T14" fmla="*/ 28 w 127"/>
                  <a:gd name="T15" fmla="*/ 32 h 145"/>
                  <a:gd name="T16" fmla="*/ 0 w 127"/>
                  <a:gd name="T17" fmla="*/ 6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45">
                    <a:moveTo>
                      <a:pt x="0" y="66"/>
                    </a:moveTo>
                    <a:lnTo>
                      <a:pt x="81" y="145"/>
                    </a:lnTo>
                    <a:lnTo>
                      <a:pt x="81" y="145"/>
                    </a:lnTo>
                    <a:lnTo>
                      <a:pt x="103" y="128"/>
                    </a:lnTo>
                    <a:lnTo>
                      <a:pt x="127" y="112"/>
                    </a:lnTo>
                    <a:lnTo>
                      <a:pt x="61" y="0"/>
                    </a:lnTo>
                    <a:lnTo>
                      <a:pt x="61" y="0"/>
                    </a:lnTo>
                    <a:lnTo>
                      <a:pt x="28" y="32"/>
                    </a:lnTo>
                    <a:lnTo>
                      <a:pt x="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99" name="Freeform 24"/>
              <p:cNvSpPr/>
              <p:nvPr/>
            </p:nvSpPr>
            <p:spPr bwMode="auto">
              <a:xfrm>
                <a:off x="-4651967" y="2116745"/>
                <a:ext cx="94931" cy="142768"/>
              </a:xfrm>
              <a:custGeom>
                <a:avLst/>
                <a:gdLst>
                  <a:gd name="T0" fmla="*/ 0 w 121"/>
                  <a:gd name="T1" fmla="*/ 64 h 181"/>
                  <a:gd name="T2" fmla="*/ 68 w 121"/>
                  <a:gd name="T3" fmla="*/ 181 h 181"/>
                  <a:gd name="T4" fmla="*/ 68 w 121"/>
                  <a:gd name="T5" fmla="*/ 181 h 181"/>
                  <a:gd name="T6" fmla="*/ 94 w 121"/>
                  <a:gd name="T7" fmla="*/ 169 h 181"/>
                  <a:gd name="T8" fmla="*/ 121 w 121"/>
                  <a:gd name="T9" fmla="*/ 161 h 181"/>
                  <a:gd name="T10" fmla="*/ 107 w 121"/>
                  <a:gd name="T11" fmla="*/ 0 h 181"/>
                  <a:gd name="T12" fmla="*/ 107 w 121"/>
                  <a:gd name="T13" fmla="*/ 0 h 181"/>
                  <a:gd name="T14" fmla="*/ 78 w 121"/>
                  <a:gd name="T15" fmla="*/ 14 h 181"/>
                  <a:gd name="T16" fmla="*/ 52 w 121"/>
                  <a:gd name="T17" fmla="*/ 30 h 181"/>
                  <a:gd name="T18" fmla="*/ 24 w 121"/>
                  <a:gd name="T19" fmla="*/ 46 h 181"/>
                  <a:gd name="T20" fmla="*/ 0 w 121"/>
                  <a:gd name="T21" fmla="*/ 6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81">
                    <a:moveTo>
                      <a:pt x="0" y="64"/>
                    </a:moveTo>
                    <a:lnTo>
                      <a:pt x="68" y="181"/>
                    </a:lnTo>
                    <a:lnTo>
                      <a:pt x="68" y="181"/>
                    </a:lnTo>
                    <a:lnTo>
                      <a:pt x="94" y="169"/>
                    </a:lnTo>
                    <a:lnTo>
                      <a:pt x="121" y="161"/>
                    </a:lnTo>
                    <a:lnTo>
                      <a:pt x="107" y="0"/>
                    </a:lnTo>
                    <a:lnTo>
                      <a:pt x="107" y="0"/>
                    </a:lnTo>
                    <a:lnTo>
                      <a:pt x="78" y="14"/>
                    </a:lnTo>
                    <a:lnTo>
                      <a:pt x="52" y="30"/>
                    </a:lnTo>
                    <a:lnTo>
                      <a:pt x="24" y="46"/>
                    </a:lnTo>
                    <a:lnTo>
                      <a:pt x="0" y="64"/>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0" name="Freeform 25"/>
              <p:cNvSpPr/>
              <p:nvPr/>
            </p:nvSpPr>
            <p:spPr bwMode="auto">
              <a:xfrm>
                <a:off x="-4651967" y="2116745"/>
                <a:ext cx="94931" cy="142768"/>
              </a:xfrm>
              <a:custGeom>
                <a:avLst/>
                <a:gdLst>
                  <a:gd name="T0" fmla="*/ 0 w 121"/>
                  <a:gd name="T1" fmla="*/ 64 h 181"/>
                  <a:gd name="T2" fmla="*/ 68 w 121"/>
                  <a:gd name="T3" fmla="*/ 181 h 181"/>
                  <a:gd name="T4" fmla="*/ 68 w 121"/>
                  <a:gd name="T5" fmla="*/ 181 h 181"/>
                  <a:gd name="T6" fmla="*/ 94 w 121"/>
                  <a:gd name="T7" fmla="*/ 169 h 181"/>
                  <a:gd name="T8" fmla="*/ 121 w 121"/>
                  <a:gd name="T9" fmla="*/ 161 h 181"/>
                  <a:gd name="T10" fmla="*/ 107 w 121"/>
                  <a:gd name="T11" fmla="*/ 0 h 181"/>
                  <a:gd name="T12" fmla="*/ 107 w 121"/>
                  <a:gd name="T13" fmla="*/ 0 h 181"/>
                  <a:gd name="T14" fmla="*/ 78 w 121"/>
                  <a:gd name="T15" fmla="*/ 14 h 181"/>
                  <a:gd name="T16" fmla="*/ 52 w 121"/>
                  <a:gd name="T17" fmla="*/ 30 h 181"/>
                  <a:gd name="T18" fmla="*/ 24 w 121"/>
                  <a:gd name="T19" fmla="*/ 46 h 181"/>
                  <a:gd name="T20" fmla="*/ 0 w 121"/>
                  <a:gd name="T21" fmla="*/ 6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81">
                    <a:moveTo>
                      <a:pt x="0" y="64"/>
                    </a:moveTo>
                    <a:lnTo>
                      <a:pt x="68" y="181"/>
                    </a:lnTo>
                    <a:lnTo>
                      <a:pt x="68" y="181"/>
                    </a:lnTo>
                    <a:lnTo>
                      <a:pt x="94" y="169"/>
                    </a:lnTo>
                    <a:lnTo>
                      <a:pt x="121" y="161"/>
                    </a:lnTo>
                    <a:lnTo>
                      <a:pt x="107" y="0"/>
                    </a:lnTo>
                    <a:lnTo>
                      <a:pt x="107" y="0"/>
                    </a:lnTo>
                    <a:lnTo>
                      <a:pt x="78" y="14"/>
                    </a:lnTo>
                    <a:lnTo>
                      <a:pt x="52" y="30"/>
                    </a:lnTo>
                    <a:lnTo>
                      <a:pt x="24" y="46"/>
                    </a:lnTo>
                    <a:lnTo>
                      <a:pt x="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1" name="Freeform 26"/>
              <p:cNvSpPr/>
              <p:nvPr/>
            </p:nvSpPr>
            <p:spPr bwMode="auto">
              <a:xfrm>
                <a:off x="-4437424" y="2084695"/>
                <a:ext cx="168977" cy="182103"/>
              </a:xfrm>
              <a:custGeom>
                <a:avLst/>
                <a:gdLst>
                  <a:gd name="T0" fmla="*/ 34 w 215"/>
                  <a:gd name="T1" fmla="*/ 0 h 231"/>
                  <a:gd name="T2" fmla="*/ 0 w 215"/>
                  <a:gd name="T3" fmla="*/ 197 h 231"/>
                  <a:gd name="T4" fmla="*/ 0 w 215"/>
                  <a:gd name="T5" fmla="*/ 197 h 231"/>
                  <a:gd name="T6" fmla="*/ 24 w 215"/>
                  <a:gd name="T7" fmla="*/ 203 h 231"/>
                  <a:gd name="T8" fmla="*/ 48 w 215"/>
                  <a:gd name="T9" fmla="*/ 211 h 231"/>
                  <a:gd name="T10" fmla="*/ 70 w 215"/>
                  <a:gd name="T11" fmla="*/ 221 h 231"/>
                  <a:gd name="T12" fmla="*/ 92 w 215"/>
                  <a:gd name="T13" fmla="*/ 231 h 231"/>
                  <a:gd name="T14" fmla="*/ 215 w 215"/>
                  <a:gd name="T15" fmla="*/ 36 h 231"/>
                  <a:gd name="T16" fmla="*/ 215 w 215"/>
                  <a:gd name="T17" fmla="*/ 36 h 231"/>
                  <a:gd name="T18" fmla="*/ 171 w 215"/>
                  <a:gd name="T19" fmla="*/ 22 h 231"/>
                  <a:gd name="T20" fmla="*/ 128 w 215"/>
                  <a:gd name="T21" fmla="*/ 10 h 231"/>
                  <a:gd name="T22" fmla="*/ 82 w 215"/>
                  <a:gd name="T23" fmla="*/ 4 h 231"/>
                  <a:gd name="T24" fmla="*/ 34 w 215"/>
                  <a:gd name="T2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231">
                    <a:moveTo>
                      <a:pt x="34" y="0"/>
                    </a:moveTo>
                    <a:lnTo>
                      <a:pt x="0" y="197"/>
                    </a:lnTo>
                    <a:lnTo>
                      <a:pt x="0" y="197"/>
                    </a:lnTo>
                    <a:lnTo>
                      <a:pt x="24" y="203"/>
                    </a:lnTo>
                    <a:lnTo>
                      <a:pt x="48" y="211"/>
                    </a:lnTo>
                    <a:lnTo>
                      <a:pt x="70" y="221"/>
                    </a:lnTo>
                    <a:lnTo>
                      <a:pt x="92" y="231"/>
                    </a:lnTo>
                    <a:lnTo>
                      <a:pt x="215" y="36"/>
                    </a:lnTo>
                    <a:lnTo>
                      <a:pt x="215" y="36"/>
                    </a:lnTo>
                    <a:lnTo>
                      <a:pt x="171" y="22"/>
                    </a:lnTo>
                    <a:lnTo>
                      <a:pt x="128" y="10"/>
                    </a:lnTo>
                    <a:lnTo>
                      <a:pt x="82" y="4"/>
                    </a:lnTo>
                    <a:lnTo>
                      <a:pt x="34" y="0"/>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2" name="Freeform 27"/>
              <p:cNvSpPr/>
              <p:nvPr/>
            </p:nvSpPr>
            <p:spPr bwMode="auto">
              <a:xfrm>
                <a:off x="-4437424" y="2084695"/>
                <a:ext cx="168977" cy="182103"/>
              </a:xfrm>
              <a:custGeom>
                <a:avLst/>
                <a:gdLst>
                  <a:gd name="T0" fmla="*/ 34 w 215"/>
                  <a:gd name="T1" fmla="*/ 0 h 231"/>
                  <a:gd name="T2" fmla="*/ 0 w 215"/>
                  <a:gd name="T3" fmla="*/ 197 h 231"/>
                  <a:gd name="T4" fmla="*/ 0 w 215"/>
                  <a:gd name="T5" fmla="*/ 197 h 231"/>
                  <a:gd name="T6" fmla="*/ 24 w 215"/>
                  <a:gd name="T7" fmla="*/ 203 h 231"/>
                  <a:gd name="T8" fmla="*/ 48 w 215"/>
                  <a:gd name="T9" fmla="*/ 211 h 231"/>
                  <a:gd name="T10" fmla="*/ 70 w 215"/>
                  <a:gd name="T11" fmla="*/ 221 h 231"/>
                  <a:gd name="T12" fmla="*/ 92 w 215"/>
                  <a:gd name="T13" fmla="*/ 231 h 231"/>
                  <a:gd name="T14" fmla="*/ 215 w 215"/>
                  <a:gd name="T15" fmla="*/ 36 h 231"/>
                  <a:gd name="T16" fmla="*/ 215 w 215"/>
                  <a:gd name="T17" fmla="*/ 36 h 231"/>
                  <a:gd name="T18" fmla="*/ 171 w 215"/>
                  <a:gd name="T19" fmla="*/ 22 h 231"/>
                  <a:gd name="T20" fmla="*/ 128 w 215"/>
                  <a:gd name="T21" fmla="*/ 10 h 231"/>
                  <a:gd name="T22" fmla="*/ 82 w 215"/>
                  <a:gd name="T23" fmla="*/ 4 h 231"/>
                  <a:gd name="T24" fmla="*/ 34 w 215"/>
                  <a:gd name="T2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231">
                    <a:moveTo>
                      <a:pt x="34" y="0"/>
                    </a:moveTo>
                    <a:lnTo>
                      <a:pt x="0" y="197"/>
                    </a:lnTo>
                    <a:lnTo>
                      <a:pt x="0" y="197"/>
                    </a:lnTo>
                    <a:lnTo>
                      <a:pt x="24" y="203"/>
                    </a:lnTo>
                    <a:lnTo>
                      <a:pt x="48" y="211"/>
                    </a:lnTo>
                    <a:lnTo>
                      <a:pt x="70" y="221"/>
                    </a:lnTo>
                    <a:lnTo>
                      <a:pt x="92" y="231"/>
                    </a:lnTo>
                    <a:lnTo>
                      <a:pt x="215" y="36"/>
                    </a:lnTo>
                    <a:lnTo>
                      <a:pt x="215" y="36"/>
                    </a:lnTo>
                    <a:lnTo>
                      <a:pt x="171" y="22"/>
                    </a:lnTo>
                    <a:lnTo>
                      <a:pt x="128" y="10"/>
                    </a:lnTo>
                    <a:lnTo>
                      <a:pt x="82" y="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3" name="Freeform 28"/>
              <p:cNvSpPr/>
              <p:nvPr/>
            </p:nvSpPr>
            <p:spPr bwMode="auto">
              <a:xfrm>
                <a:off x="-4264650" y="2263885"/>
                <a:ext cx="241123" cy="212696"/>
              </a:xfrm>
              <a:custGeom>
                <a:avLst/>
                <a:gdLst>
                  <a:gd name="T0" fmla="*/ 226 w 304"/>
                  <a:gd name="T1" fmla="*/ 0 h 268"/>
                  <a:gd name="T2" fmla="*/ 0 w 304"/>
                  <a:gd name="T3" fmla="*/ 141 h 268"/>
                  <a:gd name="T4" fmla="*/ 0 w 304"/>
                  <a:gd name="T5" fmla="*/ 141 h 268"/>
                  <a:gd name="T6" fmla="*/ 12 w 304"/>
                  <a:gd name="T7" fmla="*/ 170 h 268"/>
                  <a:gd name="T8" fmla="*/ 22 w 304"/>
                  <a:gd name="T9" fmla="*/ 202 h 268"/>
                  <a:gd name="T10" fmla="*/ 30 w 304"/>
                  <a:gd name="T11" fmla="*/ 234 h 268"/>
                  <a:gd name="T12" fmla="*/ 32 w 304"/>
                  <a:gd name="T13" fmla="*/ 268 h 268"/>
                  <a:gd name="T14" fmla="*/ 304 w 304"/>
                  <a:gd name="T15" fmla="*/ 268 h 268"/>
                  <a:gd name="T16" fmla="*/ 304 w 304"/>
                  <a:gd name="T17" fmla="*/ 268 h 268"/>
                  <a:gd name="T18" fmla="*/ 304 w 304"/>
                  <a:gd name="T19" fmla="*/ 266 h 268"/>
                  <a:gd name="T20" fmla="*/ 304 w 304"/>
                  <a:gd name="T21" fmla="*/ 266 h 268"/>
                  <a:gd name="T22" fmla="*/ 302 w 304"/>
                  <a:gd name="T23" fmla="*/ 230 h 268"/>
                  <a:gd name="T24" fmla="*/ 298 w 304"/>
                  <a:gd name="T25" fmla="*/ 194 h 268"/>
                  <a:gd name="T26" fmla="*/ 292 w 304"/>
                  <a:gd name="T27" fmla="*/ 159 h 268"/>
                  <a:gd name="T28" fmla="*/ 284 w 304"/>
                  <a:gd name="T29" fmla="*/ 125 h 268"/>
                  <a:gd name="T30" fmla="*/ 272 w 304"/>
                  <a:gd name="T31" fmla="*/ 93 h 268"/>
                  <a:gd name="T32" fmla="*/ 258 w 304"/>
                  <a:gd name="T33" fmla="*/ 61 h 268"/>
                  <a:gd name="T34" fmla="*/ 244 w 304"/>
                  <a:gd name="T35" fmla="*/ 29 h 268"/>
                  <a:gd name="T36" fmla="*/ 226 w 304"/>
                  <a:gd name="T3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68">
                    <a:moveTo>
                      <a:pt x="226" y="0"/>
                    </a:moveTo>
                    <a:lnTo>
                      <a:pt x="0" y="141"/>
                    </a:lnTo>
                    <a:lnTo>
                      <a:pt x="0" y="141"/>
                    </a:lnTo>
                    <a:lnTo>
                      <a:pt x="12" y="170"/>
                    </a:lnTo>
                    <a:lnTo>
                      <a:pt x="22" y="202"/>
                    </a:lnTo>
                    <a:lnTo>
                      <a:pt x="30" y="234"/>
                    </a:lnTo>
                    <a:lnTo>
                      <a:pt x="32" y="268"/>
                    </a:lnTo>
                    <a:lnTo>
                      <a:pt x="304" y="268"/>
                    </a:lnTo>
                    <a:lnTo>
                      <a:pt x="304" y="268"/>
                    </a:lnTo>
                    <a:lnTo>
                      <a:pt x="304" y="266"/>
                    </a:lnTo>
                    <a:lnTo>
                      <a:pt x="304" y="266"/>
                    </a:lnTo>
                    <a:lnTo>
                      <a:pt x="302" y="230"/>
                    </a:lnTo>
                    <a:lnTo>
                      <a:pt x="298" y="194"/>
                    </a:lnTo>
                    <a:lnTo>
                      <a:pt x="292" y="159"/>
                    </a:lnTo>
                    <a:lnTo>
                      <a:pt x="284" y="125"/>
                    </a:lnTo>
                    <a:lnTo>
                      <a:pt x="272" y="93"/>
                    </a:lnTo>
                    <a:lnTo>
                      <a:pt x="258" y="61"/>
                    </a:lnTo>
                    <a:lnTo>
                      <a:pt x="244" y="29"/>
                    </a:lnTo>
                    <a:lnTo>
                      <a:pt x="22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4" name="Freeform 29"/>
              <p:cNvSpPr/>
              <p:nvPr/>
            </p:nvSpPr>
            <p:spPr bwMode="auto">
              <a:xfrm>
                <a:off x="-4264650" y="2263885"/>
                <a:ext cx="241123" cy="212696"/>
              </a:xfrm>
              <a:custGeom>
                <a:avLst/>
                <a:gdLst>
                  <a:gd name="T0" fmla="*/ 226 w 304"/>
                  <a:gd name="T1" fmla="*/ 0 h 268"/>
                  <a:gd name="T2" fmla="*/ 0 w 304"/>
                  <a:gd name="T3" fmla="*/ 141 h 268"/>
                  <a:gd name="T4" fmla="*/ 0 w 304"/>
                  <a:gd name="T5" fmla="*/ 141 h 268"/>
                  <a:gd name="T6" fmla="*/ 12 w 304"/>
                  <a:gd name="T7" fmla="*/ 170 h 268"/>
                  <a:gd name="T8" fmla="*/ 22 w 304"/>
                  <a:gd name="T9" fmla="*/ 202 h 268"/>
                  <a:gd name="T10" fmla="*/ 30 w 304"/>
                  <a:gd name="T11" fmla="*/ 234 h 268"/>
                  <a:gd name="T12" fmla="*/ 32 w 304"/>
                  <a:gd name="T13" fmla="*/ 268 h 268"/>
                  <a:gd name="T14" fmla="*/ 304 w 304"/>
                  <a:gd name="T15" fmla="*/ 268 h 268"/>
                  <a:gd name="T16" fmla="*/ 304 w 304"/>
                  <a:gd name="T17" fmla="*/ 268 h 268"/>
                  <a:gd name="T18" fmla="*/ 304 w 304"/>
                  <a:gd name="T19" fmla="*/ 266 h 268"/>
                  <a:gd name="T20" fmla="*/ 304 w 304"/>
                  <a:gd name="T21" fmla="*/ 266 h 268"/>
                  <a:gd name="T22" fmla="*/ 302 w 304"/>
                  <a:gd name="T23" fmla="*/ 230 h 268"/>
                  <a:gd name="T24" fmla="*/ 298 w 304"/>
                  <a:gd name="T25" fmla="*/ 194 h 268"/>
                  <a:gd name="T26" fmla="*/ 292 w 304"/>
                  <a:gd name="T27" fmla="*/ 159 h 268"/>
                  <a:gd name="T28" fmla="*/ 284 w 304"/>
                  <a:gd name="T29" fmla="*/ 125 h 268"/>
                  <a:gd name="T30" fmla="*/ 272 w 304"/>
                  <a:gd name="T31" fmla="*/ 93 h 268"/>
                  <a:gd name="T32" fmla="*/ 258 w 304"/>
                  <a:gd name="T33" fmla="*/ 61 h 268"/>
                  <a:gd name="T34" fmla="*/ 244 w 304"/>
                  <a:gd name="T35" fmla="*/ 29 h 268"/>
                  <a:gd name="T36" fmla="*/ 226 w 304"/>
                  <a:gd name="T3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68">
                    <a:moveTo>
                      <a:pt x="226" y="0"/>
                    </a:moveTo>
                    <a:lnTo>
                      <a:pt x="0" y="141"/>
                    </a:lnTo>
                    <a:lnTo>
                      <a:pt x="0" y="141"/>
                    </a:lnTo>
                    <a:lnTo>
                      <a:pt x="12" y="170"/>
                    </a:lnTo>
                    <a:lnTo>
                      <a:pt x="22" y="202"/>
                    </a:lnTo>
                    <a:lnTo>
                      <a:pt x="30" y="234"/>
                    </a:lnTo>
                    <a:lnTo>
                      <a:pt x="32" y="268"/>
                    </a:lnTo>
                    <a:lnTo>
                      <a:pt x="304" y="268"/>
                    </a:lnTo>
                    <a:lnTo>
                      <a:pt x="304" y="268"/>
                    </a:lnTo>
                    <a:lnTo>
                      <a:pt x="304" y="266"/>
                    </a:lnTo>
                    <a:lnTo>
                      <a:pt x="304" y="266"/>
                    </a:lnTo>
                    <a:lnTo>
                      <a:pt x="302" y="230"/>
                    </a:lnTo>
                    <a:lnTo>
                      <a:pt x="298" y="194"/>
                    </a:lnTo>
                    <a:lnTo>
                      <a:pt x="292" y="159"/>
                    </a:lnTo>
                    <a:lnTo>
                      <a:pt x="284" y="125"/>
                    </a:lnTo>
                    <a:lnTo>
                      <a:pt x="272" y="93"/>
                    </a:lnTo>
                    <a:lnTo>
                      <a:pt x="258" y="61"/>
                    </a:lnTo>
                    <a:lnTo>
                      <a:pt x="244" y="29"/>
                    </a:lnTo>
                    <a:lnTo>
                      <a:pt x="2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5" name="Freeform 30"/>
              <p:cNvSpPr/>
              <p:nvPr/>
            </p:nvSpPr>
            <p:spPr bwMode="auto">
              <a:xfrm>
                <a:off x="-4803856" y="2421222"/>
                <a:ext cx="68350" cy="55359"/>
              </a:xfrm>
              <a:custGeom>
                <a:avLst/>
                <a:gdLst>
                  <a:gd name="T0" fmla="*/ 0 w 85"/>
                  <a:gd name="T1" fmla="*/ 70 h 72"/>
                  <a:gd name="T2" fmla="*/ 0 w 85"/>
                  <a:gd name="T3" fmla="*/ 70 h 72"/>
                  <a:gd name="T4" fmla="*/ 0 w 85"/>
                  <a:gd name="T5" fmla="*/ 72 h 72"/>
                  <a:gd name="T6" fmla="*/ 79 w 85"/>
                  <a:gd name="T7" fmla="*/ 72 h 72"/>
                  <a:gd name="T8" fmla="*/ 79 w 85"/>
                  <a:gd name="T9" fmla="*/ 72 h 72"/>
                  <a:gd name="T10" fmla="*/ 81 w 85"/>
                  <a:gd name="T11" fmla="*/ 46 h 72"/>
                  <a:gd name="T12" fmla="*/ 85 w 85"/>
                  <a:gd name="T13" fmla="*/ 18 h 72"/>
                  <a:gd name="T14" fmla="*/ 4 w 85"/>
                  <a:gd name="T15" fmla="*/ 0 h 72"/>
                  <a:gd name="T16" fmla="*/ 4 w 85"/>
                  <a:gd name="T17" fmla="*/ 0 h 72"/>
                  <a:gd name="T18" fmla="*/ 0 w 85"/>
                  <a:gd name="T19" fmla="*/ 34 h 72"/>
                  <a:gd name="T20" fmla="*/ 0 w 85"/>
                  <a:gd name="T21"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2">
                    <a:moveTo>
                      <a:pt x="0" y="70"/>
                    </a:moveTo>
                    <a:lnTo>
                      <a:pt x="0" y="70"/>
                    </a:lnTo>
                    <a:lnTo>
                      <a:pt x="0" y="72"/>
                    </a:lnTo>
                    <a:lnTo>
                      <a:pt x="79" y="72"/>
                    </a:lnTo>
                    <a:lnTo>
                      <a:pt x="79" y="72"/>
                    </a:lnTo>
                    <a:lnTo>
                      <a:pt x="81" y="46"/>
                    </a:lnTo>
                    <a:lnTo>
                      <a:pt x="85" y="18"/>
                    </a:lnTo>
                    <a:lnTo>
                      <a:pt x="4" y="0"/>
                    </a:lnTo>
                    <a:lnTo>
                      <a:pt x="4" y="0"/>
                    </a:lnTo>
                    <a:lnTo>
                      <a:pt x="0" y="34"/>
                    </a:lnTo>
                    <a:lnTo>
                      <a:pt x="0" y="70"/>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6" name="Freeform 31"/>
              <p:cNvSpPr/>
              <p:nvPr/>
            </p:nvSpPr>
            <p:spPr bwMode="auto">
              <a:xfrm>
                <a:off x="-4803856" y="2421222"/>
                <a:ext cx="68350" cy="55359"/>
              </a:xfrm>
              <a:custGeom>
                <a:avLst/>
                <a:gdLst>
                  <a:gd name="T0" fmla="*/ 0 w 85"/>
                  <a:gd name="T1" fmla="*/ 70 h 72"/>
                  <a:gd name="T2" fmla="*/ 0 w 85"/>
                  <a:gd name="T3" fmla="*/ 70 h 72"/>
                  <a:gd name="T4" fmla="*/ 0 w 85"/>
                  <a:gd name="T5" fmla="*/ 72 h 72"/>
                  <a:gd name="T6" fmla="*/ 79 w 85"/>
                  <a:gd name="T7" fmla="*/ 72 h 72"/>
                  <a:gd name="T8" fmla="*/ 79 w 85"/>
                  <a:gd name="T9" fmla="*/ 72 h 72"/>
                  <a:gd name="T10" fmla="*/ 81 w 85"/>
                  <a:gd name="T11" fmla="*/ 46 h 72"/>
                  <a:gd name="T12" fmla="*/ 85 w 85"/>
                  <a:gd name="T13" fmla="*/ 18 h 72"/>
                  <a:gd name="T14" fmla="*/ 4 w 85"/>
                  <a:gd name="T15" fmla="*/ 0 h 72"/>
                  <a:gd name="T16" fmla="*/ 4 w 85"/>
                  <a:gd name="T17" fmla="*/ 0 h 72"/>
                  <a:gd name="T18" fmla="*/ 0 w 85"/>
                  <a:gd name="T19" fmla="*/ 34 h 72"/>
                  <a:gd name="T20" fmla="*/ 0 w 85"/>
                  <a:gd name="T21"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2">
                    <a:moveTo>
                      <a:pt x="0" y="70"/>
                    </a:moveTo>
                    <a:lnTo>
                      <a:pt x="0" y="70"/>
                    </a:lnTo>
                    <a:lnTo>
                      <a:pt x="0" y="72"/>
                    </a:lnTo>
                    <a:lnTo>
                      <a:pt x="79" y="72"/>
                    </a:lnTo>
                    <a:lnTo>
                      <a:pt x="79" y="72"/>
                    </a:lnTo>
                    <a:lnTo>
                      <a:pt x="81" y="46"/>
                    </a:lnTo>
                    <a:lnTo>
                      <a:pt x="85" y="18"/>
                    </a:lnTo>
                    <a:lnTo>
                      <a:pt x="4" y="0"/>
                    </a:lnTo>
                    <a:lnTo>
                      <a:pt x="4" y="0"/>
                    </a:lnTo>
                    <a:lnTo>
                      <a:pt x="0" y="34"/>
                    </a:lnTo>
                    <a:lnTo>
                      <a:pt x="0"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7" name="Freeform 32"/>
              <p:cNvSpPr/>
              <p:nvPr/>
            </p:nvSpPr>
            <p:spPr bwMode="auto">
              <a:xfrm>
                <a:off x="-4346291" y="2122573"/>
                <a:ext cx="246820" cy="231635"/>
              </a:xfrm>
              <a:custGeom>
                <a:avLst/>
                <a:gdLst>
                  <a:gd name="T0" fmla="*/ 125 w 309"/>
                  <a:gd name="T1" fmla="*/ 0 h 292"/>
                  <a:gd name="T2" fmla="*/ 0 w 309"/>
                  <a:gd name="T3" fmla="*/ 201 h 292"/>
                  <a:gd name="T4" fmla="*/ 0 w 309"/>
                  <a:gd name="T5" fmla="*/ 201 h 292"/>
                  <a:gd name="T6" fmla="*/ 23 w 309"/>
                  <a:gd name="T7" fmla="*/ 220 h 292"/>
                  <a:gd name="T8" fmla="*/ 47 w 309"/>
                  <a:gd name="T9" fmla="*/ 242 h 292"/>
                  <a:gd name="T10" fmla="*/ 67 w 309"/>
                  <a:gd name="T11" fmla="*/ 266 h 292"/>
                  <a:gd name="T12" fmla="*/ 85 w 309"/>
                  <a:gd name="T13" fmla="*/ 292 h 292"/>
                  <a:gd name="T14" fmla="*/ 309 w 309"/>
                  <a:gd name="T15" fmla="*/ 155 h 292"/>
                  <a:gd name="T16" fmla="*/ 309 w 309"/>
                  <a:gd name="T17" fmla="*/ 155 h 292"/>
                  <a:gd name="T18" fmla="*/ 292 w 309"/>
                  <a:gd name="T19" fmla="*/ 131 h 292"/>
                  <a:gd name="T20" fmla="*/ 272 w 309"/>
                  <a:gd name="T21" fmla="*/ 107 h 292"/>
                  <a:gd name="T22" fmla="*/ 250 w 309"/>
                  <a:gd name="T23" fmla="*/ 85 h 292"/>
                  <a:gd name="T24" fmla="*/ 228 w 309"/>
                  <a:gd name="T25" fmla="*/ 66 h 292"/>
                  <a:gd name="T26" fmla="*/ 204 w 309"/>
                  <a:gd name="T27" fmla="*/ 48 h 292"/>
                  <a:gd name="T28" fmla="*/ 178 w 309"/>
                  <a:gd name="T29" fmla="*/ 30 h 292"/>
                  <a:gd name="T30" fmla="*/ 153 w 309"/>
                  <a:gd name="T31" fmla="*/ 16 h 292"/>
                  <a:gd name="T32" fmla="*/ 125 w 309"/>
                  <a:gd name="T3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292">
                    <a:moveTo>
                      <a:pt x="125" y="0"/>
                    </a:moveTo>
                    <a:lnTo>
                      <a:pt x="0" y="201"/>
                    </a:lnTo>
                    <a:lnTo>
                      <a:pt x="0" y="201"/>
                    </a:lnTo>
                    <a:lnTo>
                      <a:pt x="23" y="220"/>
                    </a:lnTo>
                    <a:lnTo>
                      <a:pt x="47" y="242"/>
                    </a:lnTo>
                    <a:lnTo>
                      <a:pt x="67" y="266"/>
                    </a:lnTo>
                    <a:lnTo>
                      <a:pt x="85" y="292"/>
                    </a:lnTo>
                    <a:lnTo>
                      <a:pt x="309" y="155"/>
                    </a:lnTo>
                    <a:lnTo>
                      <a:pt x="309" y="155"/>
                    </a:lnTo>
                    <a:lnTo>
                      <a:pt x="292" y="131"/>
                    </a:lnTo>
                    <a:lnTo>
                      <a:pt x="272" y="107"/>
                    </a:lnTo>
                    <a:lnTo>
                      <a:pt x="250" y="85"/>
                    </a:lnTo>
                    <a:lnTo>
                      <a:pt x="228" y="66"/>
                    </a:lnTo>
                    <a:lnTo>
                      <a:pt x="204" y="48"/>
                    </a:lnTo>
                    <a:lnTo>
                      <a:pt x="178" y="30"/>
                    </a:lnTo>
                    <a:lnTo>
                      <a:pt x="153" y="16"/>
                    </a:lnTo>
                    <a:lnTo>
                      <a:pt x="125" y="0"/>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8" name="Freeform 33"/>
              <p:cNvSpPr/>
              <p:nvPr/>
            </p:nvSpPr>
            <p:spPr bwMode="auto">
              <a:xfrm>
                <a:off x="-4346291" y="2122573"/>
                <a:ext cx="246820" cy="231635"/>
              </a:xfrm>
              <a:custGeom>
                <a:avLst/>
                <a:gdLst>
                  <a:gd name="T0" fmla="*/ 125 w 309"/>
                  <a:gd name="T1" fmla="*/ 0 h 292"/>
                  <a:gd name="T2" fmla="*/ 0 w 309"/>
                  <a:gd name="T3" fmla="*/ 201 h 292"/>
                  <a:gd name="T4" fmla="*/ 0 w 309"/>
                  <a:gd name="T5" fmla="*/ 201 h 292"/>
                  <a:gd name="T6" fmla="*/ 23 w 309"/>
                  <a:gd name="T7" fmla="*/ 220 h 292"/>
                  <a:gd name="T8" fmla="*/ 47 w 309"/>
                  <a:gd name="T9" fmla="*/ 242 h 292"/>
                  <a:gd name="T10" fmla="*/ 67 w 309"/>
                  <a:gd name="T11" fmla="*/ 266 h 292"/>
                  <a:gd name="T12" fmla="*/ 85 w 309"/>
                  <a:gd name="T13" fmla="*/ 292 h 292"/>
                  <a:gd name="T14" fmla="*/ 309 w 309"/>
                  <a:gd name="T15" fmla="*/ 155 h 292"/>
                  <a:gd name="T16" fmla="*/ 309 w 309"/>
                  <a:gd name="T17" fmla="*/ 155 h 292"/>
                  <a:gd name="T18" fmla="*/ 292 w 309"/>
                  <a:gd name="T19" fmla="*/ 131 h 292"/>
                  <a:gd name="T20" fmla="*/ 272 w 309"/>
                  <a:gd name="T21" fmla="*/ 107 h 292"/>
                  <a:gd name="T22" fmla="*/ 250 w 309"/>
                  <a:gd name="T23" fmla="*/ 85 h 292"/>
                  <a:gd name="T24" fmla="*/ 228 w 309"/>
                  <a:gd name="T25" fmla="*/ 66 h 292"/>
                  <a:gd name="T26" fmla="*/ 204 w 309"/>
                  <a:gd name="T27" fmla="*/ 48 h 292"/>
                  <a:gd name="T28" fmla="*/ 178 w 309"/>
                  <a:gd name="T29" fmla="*/ 30 h 292"/>
                  <a:gd name="T30" fmla="*/ 153 w 309"/>
                  <a:gd name="T31" fmla="*/ 16 h 292"/>
                  <a:gd name="T32" fmla="*/ 125 w 309"/>
                  <a:gd name="T3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292">
                    <a:moveTo>
                      <a:pt x="125" y="0"/>
                    </a:moveTo>
                    <a:lnTo>
                      <a:pt x="0" y="201"/>
                    </a:lnTo>
                    <a:lnTo>
                      <a:pt x="0" y="201"/>
                    </a:lnTo>
                    <a:lnTo>
                      <a:pt x="23" y="220"/>
                    </a:lnTo>
                    <a:lnTo>
                      <a:pt x="47" y="242"/>
                    </a:lnTo>
                    <a:lnTo>
                      <a:pt x="67" y="266"/>
                    </a:lnTo>
                    <a:lnTo>
                      <a:pt x="85" y="292"/>
                    </a:lnTo>
                    <a:lnTo>
                      <a:pt x="309" y="155"/>
                    </a:lnTo>
                    <a:lnTo>
                      <a:pt x="309" y="155"/>
                    </a:lnTo>
                    <a:lnTo>
                      <a:pt x="292" y="131"/>
                    </a:lnTo>
                    <a:lnTo>
                      <a:pt x="272" y="107"/>
                    </a:lnTo>
                    <a:lnTo>
                      <a:pt x="250" y="85"/>
                    </a:lnTo>
                    <a:lnTo>
                      <a:pt x="228" y="66"/>
                    </a:lnTo>
                    <a:lnTo>
                      <a:pt x="204" y="48"/>
                    </a:lnTo>
                    <a:lnTo>
                      <a:pt x="178" y="30"/>
                    </a:lnTo>
                    <a:lnTo>
                      <a:pt x="153" y="16"/>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9" name="Freeform 34"/>
              <p:cNvSpPr/>
              <p:nvPr/>
            </p:nvSpPr>
            <p:spPr bwMode="auto">
              <a:xfrm>
                <a:off x="-4543746" y="2086153"/>
                <a:ext cx="110119" cy="152966"/>
              </a:xfrm>
              <a:custGeom>
                <a:avLst/>
                <a:gdLst>
                  <a:gd name="T0" fmla="*/ 0 w 137"/>
                  <a:gd name="T1" fmla="*/ 26 h 193"/>
                  <a:gd name="T2" fmla="*/ 14 w 137"/>
                  <a:gd name="T3" fmla="*/ 193 h 193"/>
                  <a:gd name="T4" fmla="*/ 14 w 137"/>
                  <a:gd name="T5" fmla="*/ 193 h 193"/>
                  <a:gd name="T6" fmla="*/ 40 w 137"/>
                  <a:gd name="T7" fmla="*/ 189 h 193"/>
                  <a:gd name="T8" fmla="*/ 68 w 137"/>
                  <a:gd name="T9" fmla="*/ 187 h 193"/>
                  <a:gd name="T10" fmla="*/ 68 w 137"/>
                  <a:gd name="T11" fmla="*/ 187 h 193"/>
                  <a:gd name="T12" fmla="*/ 104 w 137"/>
                  <a:gd name="T13" fmla="*/ 191 h 193"/>
                  <a:gd name="T14" fmla="*/ 137 w 137"/>
                  <a:gd name="T15" fmla="*/ 0 h 193"/>
                  <a:gd name="T16" fmla="*/ 137 w 137"/>
                  <a:gd name="T17" fmla="*/ 0 h 193"/>
                  <a:gd name="T18" fmla="*/ 102 w 137"/>
                  <a:gd name="T19" fmla="*/ 2 h 193"/>
                  <a:gd name="T20" fmla="*/ 66 w 137"/>
                  <a:gd name="T21" fmla="*/ 8 h 193"/>
                  <a:gd name="T22" fmla="*/ 32 w 137"/>
                  <a:gd name="T23" fmla="*/ 16 h 193"/>
                  <a:gd name="T24" fmla="*/ 0 w 137"/>
                  <a:gd name="T25"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93">
                    <a:moveTo>
                      <a:pt x="0" y="26"/>
                    </a:moveTo>
                    <a:lnTo>
                      <a:pt x="14" y="193"/>
                    </a:lnTo>
                    <a:lnTo>
                      <a:pt x="14" y="193"/>
                    </a:lnTo>
                    <a:lnTo>
                      <a:pt x="40" y="189"/>
                    </a:lnTo>
                    <a:lnTo>
                      <a:pt x="68" y="187"/>
                    </a:lnTo>
                    <a:lnTo>
                      <a:pt x="68" y="187"/>
                    </a:lnTo>
                    <a:lnTo>
                      <a:pt x="104" y="191"/>
                    </a:lnTo>
                    <a:lnTo>
                      <a:pt x="137" y="0"/>
                    </a:lnTo>
                    <a:lnTo>
                      <a:pt x="137" y="0"/>
                    </a:lnTo>
                    <a:lnTo>
                      <a:pt x="102" y="2"/>
                    </a:lnTo>
                    <a:lnTo>
                      <a:pt x="66" y="8"/>
                    </a:lnTo>
                    <a:lnTo>
                      <a:pt x="32" y="16"/>
                    </a:lnTo>
                    <a:lnTo>
                      <a:pt x="0" y="26"/>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10" name="Freeform 35"/>
              <p:cNvSpPr/>
              <p:nvPr/>
            </p:nvSpPr>
            <p:spPr bwMode="auto">
              <a:xfrm>
                <a:off x="-4543746" y="2086153"/>
                <a:ext cx="110119" cy="152966"/>
              </a:xfrm>
              <a:custGeom>
                <a:avLst/>
                <a:gdLst>
                  <a:gd name="T0" fmla="*/ 0 w 137"/>
                  <a:gd name="T1" fmla="*/ 26 h 193"/>
                  <a:gd name="T2" fmla="*/ 14 w 137"/>
                  <a:gd name="T3" fmla="*/ 193 h 193"/>
                  <a:gd name="T4" fmla="*/ 14 w 137"/>
                  <a:gd name="T5" fmla="*/ 193 h 193"/>
                  <a:gd name="T6" fmla="*/ 40 w 137"/>
                  <a:gd name="T7" fmla="*/ 189 h 193"/>
                  <a:gd name="T8" fmla="*/ 68 w 137"/>
                  <a:gd name="T9" fmla="*/ 187 h 193"/>
                  <a:gd name="T10" fmla="*/ 68 w 137"/>
                  <a:gd name="T11" fmla="*/ 187 h 193"/>
                  <a:gd name="T12" fmla="*/ 104 w 137"/>
                  <a:gd name="T13" fmla="*/ 191 h 193"/>
                  <a:gd name="T14" fmla="*/ 137 w 137"/>
                  <a:gd name="T15" fmla="*/ 0 h 193"/>
                  <a:gd name="T16" fmla="*/ 137 w 137"/>
                  <a:gd name="T17" fmla="*/ 0 h 193"/>
                  <a:gd name="T18" fmla="*/ 102 w 137"/>
                  <a:gd name="T19" fmla="*/ 2 h 193"/>
                  <a:gd name="T20" fmla="*/ 66 w 137"/>
                  <a:gd name="T21" fmla="*/ 8 h 193"/>
                  <a:gd name="T22" fmla="*/ 32 w 137"/>
                  <a:gd name="T23" fmla="*/ 16 h 193"/>
                  <a:gd name="T24" fmla="*/ 0 w 137"/>
                  <a:gd name="T25"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93">
                    <a:moveTo>
                      <a:pt x="0" y="26"/>
                    </a:moveTo>
                    <a:lnTo>
                      <a:pt x="14" y="193"/>
                    </a:lnTo>
                    <a:lnTo>
                      <a:pt x="14" y="193"/>
                    </a:lnTo>
                    <a:lnTo>
                      <a:pt x="40" y="189"/>
                    </a:lnTo>
                    <a:lnTo>
                      <a:pt x="68" y="187"/>
                    </a:lnTo>
                    <a:lnTo>
                      <a:pt x="68" y="187"/>
                    </a:lnTo>
                    <a:lnTo>
                      <a:pt x="104" y="191"/>
                    </a:lnTo>
                    <a:lnTo>
                      <a:pt x="137" y="0"/>
                    </a:lnTo>
                    <a:lnTo>
                      <a:pt x="137" y="0"/>
                    </a:lnTo>
                    <a:lnTo>
                      <a:pt x="102" y="2"/>
                    </a:lnTo>
                    <a:lnTo>
                      <a:pt x="66" y="8"/>
                    </a:lnTo>
                    <a:lnTo>
                      <a:pt x="32" y="16"/>
                    </a:lnTo>
                    <a:lnTo>
                      <a:pt x="0"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11" name="Freeform 36"/>
              <p:cNvSpPr/>
              <p:nvPr/>
            </p:nvSpPr>
            <p:spPr bwMode="auto">
              <a:xfrm>
                <a:off x="-4517166" y="2212896"/>
                <a:ext cx="334156" cy="263685"/>
              </a:xfrm>
              <a:custGeom>
                <a:avLst/>
                <a:gdLst>
                  <a:gd name="T0" fmla="*/ 421 w 421"/>
                  <a:gd name="T1" fmla="*/ 0 h 334"/>
                  <a:gd name="T2" fmla="*/ 22 w 421"/>
                  <a:gd name="T3" fmla="*/ 262 h 334"/>
                  <a:gd name="T4" fmla="*/ 22 w 421"/>
                  <a:gd name="T5" fmla="*/ 262 h 334"/>
                  <a:gd name="T6" fmla="*/ 12 w 421"/>
                  <a:gd name="T7" fmla="*/ 268 h 334"/>
                  <a:gd name="T8" fmla="*/ 10 w 421"/>
                  <a:gd name="T9" fmla="*/ 270 h 334"/>
                  <a:gd name="T10" fmla="*/ 10 w 421"/>
                  <a:gd name="T11" fmla="*/ 270 h 334"/>
                  <a:gd name="T12" fmla="*/ 10 w 421"/>
                  <a:gd name="T13" fmla="*/ 270 h 334"/>
                  <a:gd name="T14" fmla="*/ 6 w 421"/>
                  <a:gd name="T15" fmla="*/ 276 h 334"/>
                  <a:gd name="T16" fmla="*/ 2 w 421"/>
                  <a:gd name="T17" fmla="*/ 282 h 334"/>
                  <a:gd name="T18" fmla="*/ 0 w 421"/>
                  <a:gd name="T19" fmla="*/ 288 h 334"/>
                  <a:gd name="T20" fmla="*/ 0 w 421"/>
                  <a:gd name="T21" fmla="*/ 296 h 334"/>
                  <a:gd name="T22" fmla="*/ 0 w 421"/>
                  <a:gd name="T23" fmla="*/ 296 h 334"/>
                  <a:gd name="T24" fmla="*/ 0 w 421"/>
                  <a:gd name="T25" fmla="*/ 304 h 334"/>
                  <a:gd name="T26" fmla="*/ 2 w 421"/>
                  <a:gd name="T27" fmla="*/ 312 h 334"/>
                  <a:gd name="T28" fmla="*/ 6 w 421"/>
                  <a:gd name="T29" fmla="*/ 318 h 334"/>
                  <a:gd name="T30" fmla="*/ 10 w 421"/>
                  <a:gd name="T31" fmla="*/ 324 h 334"/>
                  <a:gd name="T32" fmla="*/ 16 w 421"/>
                  <a:gd name="T33" fmla="*/ 328 h 334"/>
                  <a:gd name="T34" fmla="*/ 24 w 421"/>
                  <a:gd name="T35" fmla="*/ 332 h 334"/>
                  <a:gd name="T36" fmla="*/ 30 w 421"/>
                  <a:gd name="T37" fmla="*/ 334 h 334"/>
                  <a:gd name="T38" fmla="*/ 38 w 421"/>
                  <a:gd name="T39" fmla="*/ 334 h 334"/>
                  <a:gd name="T40" fmla="*/ 38 w 421"/>
                  <a:gd name="T41" fmla="*/ 334 h 334"/>
                  <a:gd name="T42" fmla="*/ 50 w 421"/>
                  <a:gd name="T43" fmla="*/ 332 h 334"/>
                  <a:gd name="T44" fmla="*/ 62 w 421"/>
                  <a:gd name="T45" fmla="*/ 328 h 334"/>
                  <a:gd name="T46" fmla="*/ 62 w 421"/>
                  <a:gd name="T47" fmla="*/ 328 h 334"/>
                  <a:gd name="T48" fmla="*/ 421 w 421"/>
                  <a:gd name="T49"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34">
                    <a:moveTo>
                      <a:pt x="421" y="0"/>
                    </a:moveTo>
                    <a:lnTo>
                      <a:pt x="22" y="262"/>
                    </a:lnTo>
                    <a:lnTo>
                      <a:pt x="22" y="262"/>
                    </a:lnTo>
                    <a:lnTo>
                      <a:pt x="12" y="268"/>
                    </a:lnTo>
                    <a:lnTo>
                      <a:pt x="10" y="270"/>
                    </a:lnTo>
                    <a:lnTo>
                      <a:pt x="10" y="270"/>
                    </a:lnTo>
                    <a:lnTo>
                      <a:pt x="10" y="270"/>
                    </a:lnTo>
                    <a:lnTo>
                      <a:pt x="6" y="276"/>
                    </a:lnTo>
                    <a:lnTo>
                      <a:pt x="2" y="282"/>
                    </a:lnTo>
                    <a:lnTo>
                      <a:pt x="0" y="288"/>
                    </a:lnTo>
                    <a:lnTo>
                      <a:pt x="0" y="296"/>
                    </a:lnTo>
                    <a:lnTo>
                      <a:pt x="0" y="296"/>
                    </a:lnTo>
                    <a:lnTo>
                      <a:pt x="0" y="304"/>
                    </a:lnTo>
                    <a:lnTo>
                      <a:pt x="2" y="312"/>
                    </a:lnTo>
                    <a:lnTo>
                      <a:pt x="6" y="318"/>
                    </a:lnTo>
                    <a:lnTo>
                      <a:pt x="10" y="324"/>
                    </a:lnTo>
                    <a:lnTo>
                      <a:pt x="16" y="328"/>
                    </a:lnTo>
                    <a:lnTo>
                      <a:pt x="24" y="332"/>
                    </a:lnTo>
                    <a:lnTo>
                      <a:pt x="30" y="334"/>
                    </a:lnTo>
                    <a:lnTo>
                      <a:pt x="38" y="334"/>
                    </a:lnTo>
                    <a:lnTo>
                      <a:pt x="38" y="334"/>
                    </a:lnTo>
                    <a:lnTo>
                      <a:pt x="50" y="332"/>
                    </a:lnTo>
                    <a:lnTo>
                      <a:pt x="62" y="328"/>
                    </a:lnTo>
                    <a:lnTo>
                      <a:pt x="62" y="328"/>
                    </a:lnTo>
                    <a:lnTo>
                      <a:pt x="42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grpSp>
        <p:nvGrpSpPr>
          <p:cNvPr id="212" name="组合 198"/>
          <p:cNvGrpSpPr/>
          <p:nvPr/>
        </p:nvGrpSpPr>
        <p:grpSpPr bwMode="auto">
          <a:xfrm>
            <a:off x="8920343" y="5285398"/>
            <a:ext cx="768031" cy="768104"/>
            <a:chOff x="6506889" y="3163212"/>
            <a:chExt cx="756000" cy="754872"/>
          </a:xfrm>
        </p:grpSpPr>
        <p:sp>
          <p:nvSpPr>
            <p:cNvPr id="213" name="椭圆 212"/>
            <p:cNvSpPr/>
            <p:nvPr/>
          </p:nvSpPr>
          <p:spPr>
            <a:xfrm>
              <a:off x="6506889" y="3163212"/>
              <a:ext cx="756000" cy="754872"/>
            </a:xfrm>
            <a:prstGeom prst="ellipse">
              <a:avLst/>
            </a:prstGeom>
            <a:solidFill>
              <a:schemeClr val="tx1">
                <a:lumMod val="50000"/>
                <a:lumOff val="50000"/>
              </a:schemeClr>
            </a:solidFill>
            <a:ln w="3175">
              <a:noFill/>
              <a:miter lim="800000"/>
            </a:ln>
            <a:effectLst/>
          </p:spPr>
          <p:txBody>
            <a:bodyPr lIns="0" tIns="0" rIns="0" bIns="0"/>
            <a:lstStyle/>
            <a:p>
              <a:pPr indent="-347195" defTabSz="1289699">
                <a:lnSpc>
                  <a:spcPts val="2934"/>
                </a:lnSpc>
                <a:defRPr/>
              </a:pPr>
              <a:endParaRPr lang="zh-CN" altLang="en-US" sz="1600" kern="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214" name="组合 82"/>
            <p:cNvGrpSpPr/>
            <p:nvPr/>
          </p:nvGrpSpPr>
          <p:grpSpPr bwMode="auto">
            <a:xfrm>
              <a:off x="6601590" y="3313856"/>
              <a:ext cx="620713" cy="490538"/>
              <a:chOff x="6863822" y="2346289"/>
              <a:chExt cx="620713" cy="490538"/>
            </a:xfrm>
          </p:grpSpPr>
          <p:sp>
            <p:nvSpPr>
              <p:cNvPr id="215" name="Freeform 148"/>
              <p:cNvSpPr/>
              <p:nvPr/>
            </p:nvSpPr>
            <p:spPr bwMode="auto">
              <a:xfrm>
                <a:off x="6863448" y="2507289"/>
                <a:ext cx="504925" cy="319956"/>
              </a:xfrm>
              <a:custGeom>
                <a:avLst/>
                <a:gdLst>
                  <a:gd name="T0" fmla="*/ 267 w 318"/>
                  <a:gd name="T1" fmla="*/ 31 h 202"/>
                  <a:gd name="T2" fmla="*/ 305 w 318"/>
                  <a:gd name="T3" fmla="*/ 71 h 202"/>
                  <a:gd name="T4" fmla="*/ 313 w 318"/>
                  <a:gd name="T5" fmla="*/ 90 h 202"/>
                  <a:gd name="T6" fmla="*/ 308 w 318"/>
                  <a:gd name="T7" fmla="*/ 101 h 202"/>
                  <a:gd name="T8" fmla="*/ 302 w 318"/>
                  <a:gd name="T9" fmla="*/ 103 h 202"/>
                  <a:gd name="T10" fmla="*/ 284 w 318"/>
                  <a:gd name="T11" fmla="*/ 95 h 202"/>
                  <a:gd name="T12" fmla="*/ 241 w 318"/>
                  <a:gd name="T13" fmla="*/ 58 h 202"/>
                  <a:gd name="T14" fmla="*/ 235 w 318"/>
                  <a:gd name="T15" fmla="*/ 62 h 202"/>
                  <a:gd name="T16" fmla="*/ 276 w 318"/>
                  <a:gd name="T17" fmla="*/ 103 h 202"/>
                  <a:gd name="T18" fmla="*/ 285 w 318"/>
                  <a:gd name="T19" fmla="*/ 121 h 202"/>
                  <a:gd name="T20" fmla="*/ 279 w 318"/>
                  <a:gd name="T21" fmla="*/ 131 h 202"/>
                  <a:gd name="T22" fmla="*/ 274 w 318"/>
                  <a:gd name="T23" fmla="*/ 134 h 202"/>
                  <a:gd name="T24" fmla="*/ 255 w 318"/>
                  <a:gd name="T25" fmla="*/ 127 h 202"/>
                  <a:gd name="T26" fmla="*/ 209 w 318"/>
                  <a:gd name="T27" fmla="*/ 90 h 202"/>
                  <a:gd name="T28" fmla="*/ 239 w 318"/>
                  <a:gd name="T29" fmla="*/ 125 h 202"/>
                  <a:gd name="T30" fmla="*/ 255 w 318"/>
                  <a:gd name="T31" fmla="*/ 149 h 202"/>
                  <a:gd name="T32" fmla="*/ 253 w 318"/>
                  <a:gd name="T33" fmla="*/ 159 h 202"/>
                  <a:gd name="T34" fmla="*/ 247 w 318"/>
                  <a:gd name="T35" fmla="*/ 164 h 202"/>
                  <a:gd name="T36" fmla="*/ 236 w 318"/>
                  <a:gd name="T37" fmla="*/ 163 h 202"/>
                  <a:gd name="T38" fmla="*/ 181 w 318"/>
                  <a:gd name="T39" fmla="*/ 117 h 202"/>
                  <a:gd name="T40" fmla="*/ 179 w 318"/>
                  <a:gd name="T41" fmla="*/ 120 h 202"/>
                  <a:gd name="T42" fmla="*/ 209 w 318"/>
                  <a:gd name="T43" fmla="*/ 153 h 202"/>
                  <a:gd name="T44" fmla="*/ 225 w 318"/>
                  <a:gd name="T45" fmla="*/ 179 h 202"/>
                  <a:gd name="T46" fmla="*/ 224 w 318"/>
                  <a:gd name="T47" fmla="*/ 188 h 202"/>
                  <a:gd name="T48" fmla="*/ 219 w 318"/>
                  <a:gd name="T49" fmla="*/ 194 h 202"/>
                  <a:gd name="T50" fmla="*/ 207 w 318"/>
                  <a:gd name="T51" fmla="*/ 193 h 202"/>
                  <a:gd name="T52" fmla="*/ 153 w 318"/>
                  <a:gd name="T53" fmla="*/ 148 h 202"/>
                  <a:gd name="T54" fmla="*/ 0 w 318"/>
                  <a:gd name="T55" fmla="*/ 0 h 202"/>
                  <a:gd name="T56" fmla="*/ 151 w 318"/>
                  <a:gd name="T57" fmla="*/ 152 h 202"/>
                  <a:gd name="T58" fmla="*/ 194 w 318"/>
                  <a:gd name="T59" fmla="*/ 193 h 202"/>
                  <a:gd name="T60" fmla="*/ 209 w 318"/>
                  <a:gd name="T61" fmla="*/ 200 h 202"/>
                  <a:gd name="T62" fmla="*/ 222 w 318"/>
                  <a:gd name="T63" fmla="*/ 200 h 202"/>
                  <a:gd name="T64" fmla="*/ 230 w 318"/>
                  <a:gd name="T65" fmla="*/ 194 h 202"/>
                  <a:gd name="T66" fmla="*/ 232 w 318"/>
                  <a:gd name="T67" fmla="*/ 182 h 202"/>
                  <a:gd name="T68" fmla="*/ 225 w 318"/>
                  <a:gd name="T69" fmla="*/ 166 h 202"/>
                  <a:gd name="T70" fmla="*/ 217 w 318"/>
                  <a:gd name="T71" fmla="*/ 157 h 202"/>
                  <a:gd name="T72" fmla="*/ 233 w 318"/>
                  <a:gd name="T73" fmla="*/ 168 h 202"/>
                  <a:gd name="T74" fmla="*/ 247 w 318"/>
                  <a:gd name="T75" fmla="*/ 170 h 202"/>
                  <a:gd name="T76" fmla="*/ 258 w 318"/>
                  <a:gd name="T77" fmla="*/ 162 h 202"/>
                  <a:gd name="T78" fmla="*/ 260 w 318"/>
                  <a:gd name="T79" fmla="*/ 154 h 202"/>
                  <a:gd name="T80" fmla="*/ 257 w 318"/>
                  <a:gd name="T81" fmla="*/ 140 h 202"/>
                  <a:gd name="T82" fmla="*/ 246 w 318"/>
                  <a:gd name="T83" fmla="*/ 126 h 202"/>
                  <a:gd name="T84" fmla="*/ 256 w 318"/>
                  <a:gd name="T85" fmla="*/ 134 h 202"/>
                  <a:gd name="T86" fmla="*/ 271 w 318"/>
                  <a:gd name="T87" fmla="*/ 139 h 202"/>
                  <a:gd name="T88" fmla="*/ 282 w 318"/>
                  <a:gd name="T89" fmla="*/ 136 h 202"/>
                  <a:gd name="T90" fmla="*/ 289 w 318"/>
                  <a:gd name="T91" fmla="*/ 127 h 202"/>
                  <a:gd name="T92" fmla="*/ 288 w 318"/>
                  <a:gd name="T93" fmla="*/ 114 h 202"/>
                  <a:gd name="T94" fmla="*/ 279 w 318"/>
                  <a:gd name="T95" fmla="*/ 98 h 202"/>
                  <a:gd name="T96" fmla="*/ 279 w 318"/>
                  <a:gd name="T97" fmla="*/ 98 h 202"/>
                  <a:gd name="T98" fmla="*/ 296 w 318"/>
                  <a:gd name="T99" fmla="*/ 106 h 202"/>
                  <a:gd name="T100" fmla="*/ 308 w 318"/>
                  <a:gd name="T101" fmla="*/ 106 h 202"/>
                  <a:gd name="T102" fmla="*/ 315 w 318"/>
                  <a:gd name="T103" fmla="*/ 99 h 202"/>
                  <a:gd name="T104" fmla="*/ 318 w 318"/>
                  <a:gd name="T105" fmla="*/ 87 h 202"/>
                  <a:gd name="T106" fmla="*/ 311 w 318"/>
                  <a:gd name="T107" fmla="*/ 73 h 202"/>
                  <a:gd name="T108" fmla="*/ 269 w 318"/>
                  <a:gd name="T109" fmla="*/ 2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8" h="202">
                    <a:moveTo>
                      <a:pt x="269" y="29"/>
                    </a:moveTo>
                    <a:lnTo>
                      <a:pt x="269" y="29"/>
                    </a:lnTo>
                    <a:lnTo>
                      <a:pt x="267" y="31"/>
                    </a:lnTo>
                    <a:lnTo>
                      <a:pt x="296" y="61"/>
                    </a:lnTo>
                    <a:lnTo>
                      <a:pt x="296" y="61"/>
                    </a:lnTo>
                    <a:lnTo>
                      <a:pt x="305" y="71"/>
                    </a:lnTo>
                    <a:lnTo>
                      <a:pt x="311" y="81"/>
                    </a:lnTo>
                    <a:lnTo>
                      <a:pt x="312" y="86"/>
                    </a:lnTo>
                    <a:lnTo>
                      <a:pt x="313" y="90"/>
                    </a:lnTo>
                    <a:lnTo>
                      <a:pt x="313" y="93"/>
                    </a:lnTo>
                    <a:lnTo>
                      <a:pt x="311" y="96"/>
                    </a:lnTo>
                    <a:lnTo>
                      <a:pt x="308" y="101"/>
                    </a:lnTo>
                    <a:lnTo>
                      <a:pt x="308" y="101"/>
                    </a:lnTo>
                    <a:lnTo>
                      <a:pt x="305" y="102"/>
                    </a:lnTo>
                    <a:lnTo>
                      <a:pt x="302" y="103"/>
                    </a:lnTo>
                    <a:lnTo>
                      <a:pt x="298" y="103"/>
                    </a:lnTo>
                    <a:lnTo>
                      <a:pt x="293" y="101"/>
                    </a:lnTo>
                    <a:lnTo>
                      <a:pt x="284" y="95"/>
                    </a:lnTo>
                    <a:lnTo>
                      <a:pt x="273" y="87"/>
                    </a:lnTo>
                    <a:lnTo>
                      <a:pt x="241" y="58"/>
                    </a:lnTo>
                    <a:lnTo>
                      <a:pt x="241" y="58"/>
                    </a:lnTo>
                    <a:lnTo>
                      <a:pt x="239" y="60"/>
                    </a:lnTo>
                    <a:lnTo>
                      <a:pt x="239" y="59"/>
                    </a:lnTo>
                    <a:lnTo>
                      <a:pt x="235" y="62"/>
                    </a:lnTo>
                    <a:lnTo>
                      <a:pt x="268" y="93"/>
                    </a:lnTo>
                    <a:lnTo>
                      <a:pt x="268" y="93"/>
                    </a:lnTo>
                    <a:lnTo>
                      <a:pt x="276" y="103"/>
                    </a:lnTo>
                    <a:lnTo>
                      <a:pt x="282" y="113"/>
                    </a:lnTo>
                    <a:lnTo>
                      <a:pt x="284" y="117"/>
                    </a:lnTo>
                    <a:lnTo>
                      <a:pt x="285" y="121"/>
                    </a:lnTo>
                    <a:lnTo>
                      <a:pt x="284" y="125"/>
                    </a:lnTo>
                    <a:lnTo>
                      <a:pt x="282" y="127"/>
                    </a:lnTo>
                    <a:lnTo>
                      <a:pt x="279" y="131"/>
                    </a:lnTo>
                    <a:lnTo>
                      <a:pt x="279" y="131"/>
                    </a:lnTo>
                    <a:lnTo>
                      <a:pt x="277" y="132"/>
                    </a:lnTo>
                    <a:lnTo>
                      <a:pt x="274" y="134"/>
                    </a:lnTo>
                    <a:lnTo>
                      <a:pt x="269" y="132"/>
                    </a:lnTo>
                    <a:lnTo>
                      <a:pt x="265" y="131"/>
                    </a:lnTo>
                    <a:lnTo>
                      <a:pt x="255" y="127"/>
                    </a:lnTo>
                    <a:lnTo>
                      <a:pt x="245" y="118"/>
                    </a:lnTo>
                    <a:lnTo>
                      <a:pt x="211" y="87"/>
                    </a:lnTo>
                    <a:lnTo>
                      <a:pt x="209" y="90"/>
                    </a:lnTo>
                    <a:lnTo>
                      <a:pt x="206" y="93"/>
                    </a:lnTo>
                    <a:lnTo>
                      <a:pt x="239" y="125"/>
                    </a:lnTo>
                    <a:lnTo>
                      <a:pt x="239" y="125"/>
                    </a:lnTo>
                    <a:lnTo>
                      <a:pt x="247" y="135"/>
                    </a:lnTo>
                    <a:lnTo>
                      <a:pt x="253" y="144"/>
                    </a:lnTo>
                    <a:lnTo>
                      <a:pt x="255" y="149"/>
                    </a:lnTo>
                    <a:lnTo>
                      <a:pt x="255" y="152"/>
                    </a:lnTo>
                    <a:lnTo>
                      <a:pt x="255" y="155"/>
                    </a:lnTo>
                    <a:lnTo>
                      <a:pt x="253" y="159"/>
                    </a:lnTo>
                    <a:lnTo>
                      <a:pt x="249" y="162"/>
                    </a:lnTo>
                    <a:lnTo>
                      <a:pt x="249" y="162"/>
                    </a:lnTo>
                    <a:lnTo>
                      <a:pt x="247" y="164"/>
                    </a:lnTo>
                    <a:lnTo>
                      <a:pt x="244" y="164"/>
                    </a:lnTo>
                    <a:lnTo>
                      <a:pt x="241" y="164"/>
                    </a:lnTo>
                    <a:lnTo>
                      <a:pt x="236" y="163"/>
                    </a:lnTo>
                    <a:lnTo>
                      <a:pt x="226" y="158"/>
                    </a:lnTo>
                    <a:lnTo>
                      <a:pt x="217" y="150"/>
                    </a:lnTo>
                    <a:lnTo>
                      <a:pt x="181" y="117"/>
                    </a:lnTo>
                    <a:lnTo>
                      <a:pt x="179" y="120"/>
                    </a:lnTo>
                    <a:lnTo>
                      <a:pt x="179" y="120"/>
                    </a:lnTo>
                    <a:lnTo>
                      <a:pt x="179" y="120"/>
                    </a:lnTo>
                    <a:lnTo>
                      <a:pt x="177" y="123"/>
                    </a:lnTo>
                    <a:lnTo>
                      <a:pt x="209" y="153"/>
                    </a:lnTo>
                    <a:lnTo>
                      <a:pt x="209" y="153"/>
                    </a:lnTo>
                    <a:lnTo>
                      <a:pt x="219" y="163"/>
                    </a:lnTo>
                    <a:lnTo>
                      <a:pt x="224" y="174"/>
                    </a:lnTo>
                    <a:lnTo>
                      <a:pt x="225" y="179"/>
                    </a:lnTo>
                    <a:lnTo>
                      <a:pt x="226" y="182"/>
                    </a:lnTo>
                    <a:lnTo>
                      <a:pt x="226" y="186"/>
                    </a:lnTo>
                    <a:lnTo>
                      <a:pt x="224" y="188"/>
                    </a:lnTo>
                    <a:lnTo>
                      <a:pt x="221" y="193"/>
                    </a:lnTo>
                    <a:lnTo>
                      <a:pt x="221" y="193"/>
                    </a:lnTo>
                    <a:lnTo>
                      <a:pt x="219" y="194"/>
                    </a:lnTo>
                    <a:lnTo>
                      <a:pt x="215" y="195"/>
                    </a:lnTo>
                    <a:lnTo>
                      <a:pt x="211" y="195"/>
                    </a:lnTo>
                    <a:lnTo>
                      <a:pt x="207" y="193"/>
                    </a:lnTo>
                    <a:lnTo>
                      <a:pt x="197" y="188"/>
                    </a:lnTo>
                    <a:lnTo>
                      <a:pt x="186" y="180"/>
                    </a:lnTo>
                    <a:lnTo>
                      <a:pt x="153" y="148"/>
                    </a:lnTo>
                    <a:lnTo>
                      <a:pt x="152" y="148"/>
                    </a:lnTo>
                    <a:lnTo>
                      <a:pt x="0" y="0"/>
                    </a:lnTo>
                    <a:lnTo>
                      <a:pt x="0" y="0"/>
                    </a:lnTo>
                    <a:lnTo>
                      <a:pt x="0" y="5"/>
                    </a:lnTo>
                    <a:lnTo>
                      <a:pt x="0" y="5"/>
                    </a:lnTo>
                    <a:lnTo>
                      <a:pt x="151" y="152"/>
                    </a:lnTo>
                    <a:lnTo>
                      <a:pt x="188" y="188"/>
                    </a:lnTo>
                    <a:lnTo>
                      <a:pt x="188" y="188"/>
                    </a:lnTo>
                    <a:lnTo>
                      <a:pt x="194" y="193"/>
                    </a:lnTo>
                    <a:lnTo>
                      <a:pt x="199" y="196"/>
                    </a:lnTo>
                    <a:lnTo>
                      <a:pt x="205" y="199"/>
                    </a:lnTo>
                    <a:lnTo>
                      <a:pt x="209" y="200"/>
                    </a:lnTo>
                    <a:lnTo>
                      <a:pt x="214" y="202"/>
                    </a:lnTo>
                    <a:lnTo>
                      <a:pt x="219" y="202"/>
                    </a:lnTo>
                    <a:lnTo>
                      <a:pt x="222" y="200"/>
                    </a:lnTo>
                    <a:lnTo>
                      <a:pt x="225" y="198"/>
                    </a:lnTo>
                    <a:lnTo>
                      <a:pt x="230" y="194"/>
                    </a:lnTo>
                    <a:lnTo>
                      <a:pt x="230" y="194"/>
                    </a:lnTo>
                    <a:lnTo>
                      <a:pt x="231" y="191"/>
                    </a:lnTo>
                    <a:lnTo>
                      <a:pt x="232" y="186"/>
                    </a:lnTo>
                    <a:lnTo>
                      <a:pt x="232" y="182"/>
                    </a:lnTo>
                    <a:lnTo>
                      <a:pt x="231" y="177"/>
                    </a:lnTo>
                    <a:lnTo>
                      <a:pt x="229" y="172"/>
                    </a:lnTo>
                    <a:lnTo>
                      <a:pt x="225" y="166"/>
                    </a:lnTo>
                    <a:lnTo>
                      <a:pt x="222" y="162"/>
                    </a:lnTo>
                    <a:lnTo>
                      <a:pt x="217" y="157"/>
                    </a:lnTo>
                    <a:lnTo>
                      <a:pt x="217" y="157"/>
                    </a:lnTo>
                    <a:lnTo>
                      <a:pt x="222" y="161"/>
                    </a:lnTo>
                    <a:lnTo>
                      <a:pt x="228" y="164"/>
                    </a:lnTo>
                    <a:lnTo>
                      <a:pt x="233" y="168"/>
                    </a:lnTo>
                    <a:lnTo>
                      <a:pt x="237" y="170"/>
                    </a:lnTo>
                    <a:lnTo>
                      <a:pt x="243" y="170"/>
                    </a:lnTo>
                    <a:lnTo>
                      <a:pt x="247" y="170"/>
                    </a:lnTo>
                    <a:lnTo>
                      <a:pt x="251" y="169"/>
                    </a:lnTo>
                    <a:lnTo>
                      <a:pt x="254" y="166"/>
                    </a:lnTo>
                    <a:lnTo>
                      <a:pt x="258" y="162"/>
                    </a:lnTo>
                    <a:lnTo>
                      <a:pt x="258" y="162"/>
                    </a:lnTo>
                    <a:lnTo>
                      <a:pt x="260" y="159"/>
                    </a:lnTo>
                    <a:lnTo>
                      <a:pt x="260" y="154"/>
                    </a:lnTo>
                    <a:lnTo>
                      <a:pt x="260" y="150"/>
                    </a:lnTo>
                    <a:lnTo>
                      <a:pt x="259" y="146"/>
                    </a:lnTo>
                    <a:lnTo>
                      <a:pt x="257" y="140"/>
                    </a:lnTo>
                    <a:lnTo>
                      <a:pt x="254" y="136"/>
                    </a:lnTo>
                    <a:lnTo>
                      <a:pt x="251" y="130"/>
                    </a:lnTo>
                    <a:lnTo>
                      <a:pt x="246" y="126"/>
                    </a:lnTo>
                    <a:lnTo>
                      <a:pt x="246" y="126"/>
                    </a:lnTo>
                    <a:lnTo>
                      <a:pt x="251" y="130"/>
                    </a:lnTo>
                    <a:lnTo>
                      <a:pt x="256" y="134"/>
                    </a:lnTo>
                    <a:lnTo>
                      <a:pt x="262" y="136"/>
                    </a:lnTo>
                    <a:lnTo>
                      <a:pt x="267" y="138"/>
                    </a:lnTo>
                    <a:lnTo>
                      <a:pt x="271" y="139"/>
                    </a:lnTo>
                    <a:lnTo>
                      <a:pt x="276" y="139"/>
                    </a:lnTo>
                    <a:lnTo>
                      <a:pt x="279" y="138"/>
                    </a:lnTo>
                    <a:lnTo>
                      <a:pt x="282" y="136"/>
                    </a:lnTo>
                    <a:lnTo>
                      <a:pt x="287" y="130"/>
                    </a:lnTo>
                    <a:lnTo>
                      <a:pt x="287" y="130"/>
                    </a:lnTo>
                    <a:lnTo>
                      <a:pt x="289" y="127"/>
                    </a:lnTo>
                    <a:lnTo>
                      <a:pt x="289" y="124"/>
                    </a:lnTo>
                    <a:lnTo>
                      <a:pt x="289" y="119"/>
                    </a:lnTo>
                    <a:lnTo>
                      <a:pt x="288" y="114"/>
                    </a:lnTo>
                    <a:lnTo>
                      <a:pt x="286" y="109"/>
                    </a:lnTo>
                    <a:lnTo>
                      <a:pt x="282" y="104"/>
                    </a:lnTo>
                    <a:lnTo>
                      <a:pt x="279" y="98"/>
                    </a:lnTo>
                    <a:lnTo>
                      <a:pt x="275" y="94"/>
                    </a:lnTo>
                    <a:lnTo>
                      <a:pt x="275" y="94"/>
                    </a:lnTo>
                    <a:lnTo>
                      <a:pt x="279" y="98"/>
                    </a:lnTo>
                    <a:lnTo>
                      <a:pt x="285" y="102"/>
                    </a:lnTo>
                    <a:lnTo>
                      <a:pt x="290" y="105"/>
                    </a:lnTo>
                    <a:lnTo>
                      <a:pt x="296" y="106"/>
                    </a:lnTo>
                    <a:lnTo>
                      <a:pt x="300" y="107"/>
                    </a:lnTo>
                    <a:lnTo>
                      <a:pt x="304" y="107"/>
                    </a:lnTo>
                    <a:lnTo>
                      <a:pt x="308" y="106"/>
                    </a:lnTo>
                    <a:lnTo>
                      <a:pt x="311" y="104"/>
                    </a:lnTo>
                    <a:lnTo>
                      <a:pt x="315" y="99"/>
                    </a:lnTo>
                    <a:lnTo>
                      <a:pt x="315" y="99"/>
                    </a:lnTo>
                    <a:lnTo>
                      <a:pt x="318" y="96"/>
                    </a:lnTo>
                    <a:lnTo>
                      <a:pt x="318" y="92"/>
                    </a:lnTo>
                    <a:lnTo>
                      <a:pt x="318" y="87"/>
                    </a:lnTo>
                    <a:lnTo>
                      <a:pt x="316" y="83"/>
                    </a:lnTo>
                    <a:lnTo>
                      <a:pt x="314" y="78"/>
                    </a:lnTo>
                    <a:lnTo>
                      <a:pt x="311" y="73"/>
                    </a:lnTo>
                    <a:lnTo>
                      <a:pt x="308" y="68"/>
                    </a:lnTo>
                    <a:lnTo>
                      <a:pt x="303" y="62"/>
                    </a:lnTo>
                    <a:lnTo>
                      <a:pt x="269" y="29"/>
                    </a:lnTo>
                    <a:close/>
                  </a:path>
                </a:pathLst>
              </a:custGeom>
              <a:solidFill>
                <a:srgbClr val="00B0F0"/>
              </a:solidFill>
              <a:ln>
                <a:noFill/>
              </a:ln>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16" name="Freeform 149"/>
              <p:cNvSpPr>
                <a:spLocks noEditPoints="1"/>
              </p:cNvSpPr>
              <p:nvPr/>
            </p:nvSpPr>
            <p:spPr bwMode="auto">
              <a:xfrm>
                <a:off x="6960549" y="2346619"/>
                <a:ext cx="524345" cy="490321"/>
              </a:xfrm>
              <a:custGeom>
                <a:avLst/>
                <a:gdLst>
                  <a:gd name="T0" fmla="*/ 124 w 330"/>
                  <a:gd name="T1" fmla="*/ 254 h 309"/>
                  <a:gd name="T2" fmla="*/ 106 w 330"/>
                  <a:gd name="T3" fmla="*/ 259 h 309"/>
                  <a:gd name="T4" fmla="*/ 111 w 330"/>
                  <a:gd name="T5" fmla="*/ 247 h 309"/>
                  <a:gd name="T6" fmla="*/ 101 w 330"/>
                  <a:gd name="T7" fmla="*/ 231 h 309"/>
                  <a:gd name="T8" fmla="*/ 90 w 330"/>
                  <a:gd name="T9" fmla="*/ 227 h 309"/>
                  <a:gd name="T10" fmla="*/ 78 w 330"/>
                  <a:gd name="T11" fmla="*/ 231 h 309"/>
                  <a:gd name="T12" fmla="*/ 81 w 330"/>
                  <a:gd name="T13" fmla="*/ 214 h 309"/>
                  <a:gd name="T14" fmla="*/ 73 w 330"/>
                  <a:gd name="T15" fmla="*/ 204 h 309"/>
                  <a:gd name="T16" fmla="*/ 55 w 330"/>
                  <a:gd name="T17" fmla="*/ 200 h 309"/>
                  <a:gd name="T18" fmla="*/ 51 w 330"/>
                  <a:gd name="T19" fmla="*/ 202 h 309"/>
                  <a:gd name="T20" fmla="*/ 51 w 330"/>
                  <a:gd name="T21" fmla="*/ 184 h 309"/>
                  <a:gd name="T22" fmla="*/ 43 w 330"/>
                  <a:gd name="T23" fmla="*/ 175 h 309"/>
                  <a:gd name="T24" fmla="*/ 24 w 330"/>
                  <a:gd name="T25" fmla="*/ 175 h 309"/>
                  <a:gd name="T26" fmla="*/ 2 w 330"/>
                  <a:gd name="T27" fmla="*/ 198 h 309"/>
                  <a:gd name="T28" fmla="*/ 2 w 330"/>
                  <a:gd name="T29" fmla="*/ 217 h 309"/>
                  <a:gd name="T30" fmla="*/ 11 w 330"/>
                  <a:gd name="T31" fmla="*/ 226 h 309"/>
                  <a:gd name="T32" fmla="*/ 29 w 330"/>
                  <a:gd name="T33" fmla="*/ 225 h 309"/>
                  <a:gd name="T34" fmla="*/ 28 w 330"/>
                  <a:gd name="T35" fmla="*/ 229 h 309"/>
                  <a:gd name="T36" fmla="*/ 33 w 330"/>
                  <a:gd name="T37" fmla="*/ 247 h 309"/>
                  <a:gd name="T38" fmla="*/ 43 w 330"/>
                  <a:gd name="T39" fmla="*/ 254 h 309"/>
                  <a:gd name="T40" fmla="*/ 60 w 330"/>
                  <a:gd name="T41" fmla="*/ 250 h 309"/>
                  <a:gd name="T42" fmla="*/ 56 w 330"/>
                  <a:gd name="T43" fmla="*/ 262 h 309"/>
                  <a:gd name="T44" fmla="*/ 64 w 330"/>
                  <a:gd name="T45" fmla="*/ 277 h 309"/>
                  <a:gd name="T46" fmla="*/ 77 w 330"/>
                  <a:gd name="T47" fmla="*/ 282 h 309"/>
                  <a:gd name="T48" fmla="*/ 89 w 330"/>
                  <a:gd name="T49" fmla="*/ 277 h 309"/>
                  <a:gd name="T50" fmla="*/ 84 w 330"/>
                  <a:gd name="T51" fmla="*/ 295 h 309"/>
                  <a:gd name="T52" fmla="*/ 93 w 330"/>
                  <a:gd name="T53" fmla="*/ 305 h 309"/>
                  <a:gd name="T54" fmla="*/ 111 w 330"/>
                  <a:gd name="T55" fmla="*/ 308 h 309"/>
                  <a:gd name="T56" fmla="*/ 134 w 330"/>
                  <a:gd name="T57" fmla="*/ 285 h 309"/>
                  <a:gd name="T58" fmla="*/ 137 w 330"/>
                  <a:gd name="T59" fmla="*/ 267 h 309"/>
                  <a:gd name="T60" fmla="*/ 228 w 330"/>
                  <a:gd name="T61" fmla="*/ 27 h 309"/>
                  <a:gd name="T62" fmla="*/ 217 w 330"/>
                  <a:gd name="T63" fmla="*/ 22 h 309"/>
                  <a:gd name="T64" fmla="*/ 127 w 330"/>
                  <a:gd name="T65" fmla="*/ 0 h 309"/>
                  <a:gd name="T66" fmla="*/ 107 w 330"/>
                  <a:gd name="T67" fmla="*/ 6 h 309"/>
                  <a:gd name="T68" fmla="*/ 64 w 330"/>
                  <a:gd name="T69" fmla="*/ 82 h 309"/>
                  <a:gd name="T70" fmla="*/ 66 w 330"/>
                  <a:gd name="T71" fmla="*/ 101 h 309"/>
                  <a:gd name="T72" fmla="*/ 75 w 330"/>
                  <a:gd name="T73" fmla="*/ 112 h 309"/>
                  <a:gd name="T74" fmla="*/ 95 w 330"/>
                  <a:gd name="T75" fmla="*/ 114 h 309"/>
                  <a:gd name="T76" fmla="*/ 109 w 330"/>
                  <a:gd name="T77" fmla="*/ 102 h 309"/>
                  <a:gd name="T78" fmla="*/ 165 w 330"/>
                  <a:gd name="T79" fmla="*/ 84 h 309"/>
                  <a:gd name="T80" fmla="*/ 241 w 330"/>
                  <a:gd name="T81" fmla="*/ 160 h 309"/>
                  <a:gd name="T82" fmla="*/ 259 w 330"/>
                  <a:gd name="T83" fmla="*/ 165 h 309"/>
                  <a:gd name="T84" fmla="*/ 286 w 330"/>
                  <a:gd name="T85" fmla="*/ 152 h 309"/>
                  <a:gd name="T86" fmla="*/ 302 w 330"/>
                  <a:gd name="T87" fmla="*/ 130 h 309"/>
                  <a:gd name="T88" fmla="*/ 304 w 330"/>
                  <a:gd name="T89" fmla="*/ 101 h 309"/>
                  <a:gd name="T90" fmla="*/ 247 w 330"/>
                  <a:gd name="T91" fmla="*/ 0 h 309"/>
                  <a:gd name="T92" fmla="*/ 247 w 330"/>
                  <a:gd name="T93" fmla="*/ 0 h 309"/>
                  <a:gd name="T94" fmla="*/ 309 w 330"/>
                  <a:gd name="T95" fmla="*/ 78 h 309"/>
                  <a:gd name="T96" fmla="*/ 308 w 330"/>
                  <a:gd name="T97" fmla="*/ 72 h 309"/>
                  <a:gd name="T98" fmla="*/ 312 w 330"/>
                  <a:gd name="T99" fmla="*/ 70 h 309"/>
                  <a:gd name="T100" fmla="*/ 318 w 330"/>
                  <a:gd name="T101" fmla="*/ 74 h 309"/>
                  <a:gd name="T102" fmla="*/ 315 w 330"/>
                  <a:gd name="T103" fmla="*/ 7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0" h="309">
                    <a:moveTo>
                      <a:pt x="129" y="258"/>
                    </a:moveTo>
                    <a:lnTo>
                      <a:pt x="129" y="258"/>
                    </a:lnTo>
                    <a:lnTo>
                      <a:pt x="127" y="255"/>
                    </a:lnTo>
                    <a:lnTo>
                      <a:pt x="124" y="254"/>
                    </a:lnTo>
                    <a:lnTo>
                      <a:pt x="117" y="253"/>
                    </a:lnTo>
                    <a:lnTo>
                      <a:pt x="112" y="254"/>
                    </a:lnTo>
                    <a:lnTo>
                      <a:pt x="108" y="256"/>
                    </a:lnTo>
                    <a:lnTo>
                      <a:pt x="106" y="259"/>
                    </a:lnTo>
                    <a:lnTo>
                      <a:pt x="106" y="259"/>
                    </a:lnTo>
                    <a:lnTo>
                      <a:pt x="108" y="255"/>
                    </a:lnTo>
                    <a:lnTo>
                      <a:pt x="109" y="253"/>
                    </a:lnTo>
                    <a:lnTo>
                      <a:pt x="111" y="247"/>
                    </a:lnTo>
                    <a:lnTo>
                      <a:pt x="109" y="240"/>
                    </a:lnTo>
                    <a:lnTo>
                      <a:pt x="107" y="238"/>
                    </a:lnTo>
                    <a:lnTo>
                      <a:pt x="105" y="236"/>
                    </a:lnTo>
                    <a:lnTo>
                      <a:pt x="101" y="231"/>
                    </a:lnTo>
                    <a:lnTo>
                      <a:pt x="101" y="231"/>
                    </a:lnTo>
                    <a:lnTo>
                      <a:pt x="99" y="229"/>
                    </a:lnTo>
                    <a:lnTo>
                      <a:pt x="95" y="228"/>
                    </a:lnTo>
                    <a:lnTo>
                      <a:pt x="90" y="227"/>
                    </a:lnTo>
                    <a:lnTo>
                      <a:pt x="83" y="228"/>
                    </a:lnTo>
                    <a:lnTo>
                      <a:pt x="80" y="229"/>
                    </a:lnTo>
                    <a:lnTo>
                      <a:pt x="78" y="231"/>
                    </a:lnTo>
                    <a:lnTo>
                      <a:pt x="78" y="231"/>
                    </a:lnTo>
                    <a:lnTo>
                      <a:pt x="80" y="229"/>
                    </a:lnTo>
                    <a:lnTo>
                      <a:pt x="81" y="226"/>
                    </a:lnTo>
                    <a:lnTo>
                      <a:pt x="82" y="219"/>
                    </a:lnTo>
                    <a:lnTo>
                      <a:pt x="81" y="214"/>
                    </a:lnTo>
                    <a:lnTo>
                      <a:pt x="80" y="210"/>
                    </a:lnTo>
                    <a:lnTo>
                      <a:pt x="78" y="208"/>
                    </a:lnTo>
                    <a:lnTo>
                      <a:pt x="73" y="204"/>
                    </a:lnTo>
                    <a:lnTo>
                      <a:pt x="73" y="204"/>
                    </a:lnTo>
                    <a:lnTo>
                      <a:pt x="70" y="202"/>
                    </a:lnTo>
                    <a:lnTo>
                      <a:pt x="68" y="200"/>
                    </a:lnTo>
                    <a:lnTo>
                      <a:pt x="61" y="199"/>
                    </a:lnTo>
                    <a:lnTo>
                      <a:pt x="55" y="200"/>
                    </a:lnTo>
                    <a:lnTo>
                      <a:pt x="52" y="203"/>
                    </a:lnTo>
                    <a:lnTo>
                      <a:pt x="50" y="205"/>
                    </a:lnTo>
                    <a:lnTo>
                      <a:pt x="50" y="205"/>
                    </a:lnTo>
                    <a:lnTo>
                      <a:pt x="51" y="202"/>
                    </a:lnTo>
                    <a:lnTo>
                      <a:pt x="54" y="199"/>
                    </a:lnTo>
                    <a:lnTo>
                      <a:pt x="55" y="193"/>
                    </a:lnTo>
                    <a:lnTo>
                      <a:pt x="54" y="186"/>
                    </a:lnTo>
                    <a:lnTo>
                      <a:pt x="51" y="184"/>
                    </a:lnTo>
                    <a:lnTo>
                      <a:pt x="49" y="181"/>
                    </a:lnTo>
                    <a:lnTo>
                      <a:pt x="45" y="177"/>
                    </a:lnTo>
                    <a:lnTo>
                      <a:pt x="45" y="177"/>
                    </a:lnTo>
                    <a:lnTo>
                      <a:pt x="43" y="175"/>
                    </a:lnTo>
                    <a:lnTo>
                      <a:pt x="39" y="173"/>
                    </a:lnTo>
                    <a:lnTo>
                      <a:pt x="34" y="172"/>
                    </a:lnTo>
                    <a:lnTo>
                      <a:pt x="27" y="174"/>
                    </a:lnTo>
                    <a:lnTo>
                      <a:pt x="24" y="175"/>
                    </a:lnTo>
                    <a:lnTo>
                      <a:pt x="22" y="177"/>
                    </a:lnTo>
                    <a:lnTo>
                      <a:pt x="4" y="196"/>
                    </a:lnTo>
                    <a:lnTo>
                      <a:pt x="4" y="196"/>
                    </a:lnTo>
                    <a:lnTo>
                      <a:pt x="2" y="198"/>
                    </a:lnTo>
                    <a:lnTo>
                      <a:pt x="1" y="202"/>
                    </a:lnTo>
                    <a:lnTo>
                      <a:pt x="0" y="208"/>
                    </a:lnTo>
                    <a:lnTo>
                      <a:pt x="1" y="214"/>
                    </a:lnTo>
                    <a:lnTo>
                      <a:pt x="2" y="217"/>
                    </a:lnTo>
                    <a:lnTo>
                      <a:pt x="4" y="219"/>
                    </a:lnTo>
                    <a:lnTo>
                      <a:pt x="9" y="224"/>
                    </a:lnTo>
                    <a:lnTo>
                      <a:pt x="9" y="224"/>
                    </a:lnTo>
                    <a:lnTo>
                      <a:pt x="11" y="226"/>
                    </a:lnTo>
                    <a:lnTo>
                      <a:pt x="14" y="227"/>
                    </a:lnTo>
                    <a:lnTo>
                      <a:pt x="21" y="228"/>
                    </a:lnTo>
                    <a:lnTo>
                      <a:pt x="26" y="227"/>
                    </a:lnTo>
                    <a:lnTo>
                      <a:pt x="29" y="225"/>
                    </a:lnTo>
                    <a:lnTo>
                      <a:pt x="32" y="222"/>
                    </a:lnTo>
                    <a:lnTo>
                      <a:pt x="32" y="222"/>
                    </a:lnTo>
                    <a:lnTo>
                      <a:pt x="29" y="226"/>
                    </a:lnTo>
                    <a:lnTo>
                      <a:pt x="28" y="229"/>
                    </a:lnTo>
                    <a:lnTo>
                      <a:pt x="27" y="235"/>
                    </a:lnTo>
                    <a:lnTo>
                      <a:pt x="28" y="241"/>
                    </a:lnTo>
                    <a:lnTo>
                      <a:pt x="30" y="243"/>
                    </a:lnTo>
                    <a:lnTo>
                      <a:pt x="33" y="247"/>
                    </a:lnTo>
                    <a:lnTo>
                      <a:pt x="37" y="251"/>
                    </a:lnTo>
                    <a:lnTo>
                      <a:pt x="37" y="251"/>
                    </a:lnTo>
                    <a:lnTo>
                      <a:pt x="39" y="252"/>
                    </a:lnTo>
                    <a:lnTo>
                      <a:pt x="43" y="254"/>
                    </a:lnTo>
                    <a:lnTo>
                      <a:pt x="48" y="255"/>
                    </a:lnTo>
                    <a:lnTo>
                      <a:pt x="55" y="253"/>
                    </a:lnTo>
                    <a:lnTo>
                      <a:pt x="58" y="252"/>
                    </a:lnTo>
                    <a:lnTo>
                      <a:pt x="60" y="250"/>
                    </a:lnTo>
                    <a:lnTo>
                      <a:pt x="60" y="250"/>
                    </a:lnTo>
                    <a:lnTo>
                      <a:pt x="58" y="252"/>
                    </a:lnTo>
                    <a:lnTo>
                      <a:pt x="57" y="255"/>
                    </a:lnTo>
                    <a:lnTo>
                      <a:pt x="56" y="262"/>
                    </a:lnTo>
                    <a:lnTo>
                      <a:pt x="57" y="267"/>
                    </a:lnTo>
                    <a:lnTo>
                      <a:pt x="58" y="271"/>
                    </a:lnTo>
                    <a:lnTo>
                      <a:pt x="60" y="273"/>
                    </a:lnTo>
                    <a:lnTo>
                      <a:pt x="64" y="277"/>
                    </a:lnTo>
                    <a:lnTo>
                      <a:pt x="64" y="277"/>
                    </a:lnTo>
                    <a:lnTo>
                      <a:pt x="68" y="280"/>
                    </a:lnTo>
                    <a:lnTo>
                      <a:pt x="70" y="281"/>
                    </a:lnTo>
                    <a:lnTo>
                      <a:pt x="77" y="282"/>
                    </a:lnTo>
                    <a:lnTo>
                      <a:pt x="83" y="281"/>
                    </a:lnTo>
                    <a:lnTo>
                      <a:pt x="85" y="280"/>
                    </a:lnTo>
                    <a:lnTo>
                      <a:pt x="89" y="277"/>
                    </a:lnTo>
                    <a:lnTo>
                      <a:pt x="89" y="277"/>
                    </a:lnTo>
                    <a:lnTo>
                      <a:pt x="86" y="280"/>
                    </a:lnTo>
                    <a:lnTo>
                      <a:pt x="84" y="283"/>
                    </a:lnTo>
                    <a:lnTo>
                      <a:pt x="83" y="288"/>
                    </a:lnTo>
                    <a:lnTo>
                      <a:pt x="84" y="295"/>
                    </a:lnTo>
                    <a:lnTo>
                      <a:pt x="86" y="298"/>
                    </a:lnTo>
                    <a:lnTo>
                      <a:pt x="89" y="300"/>
                    </a:lnTo>
                    <a:lnTo>
                      <a:pt x="93" y="305"/>
                    </a:lnTo>
                    <a:lnTo>
                      <a:pt x="93" y="305"/>
                    </a:lnTo>
                    <a:lnTo>
                      <a:pt x="95" y="307"/>
                    </a:lnTo>
                    <a:lnTo>
                      <a:pt x="99" y="308"/>
                    </a:lnTo>
                    <a:lnTo>
                      <a:pt x="105" y="309"/>
                    </a:lnTo>
                    <a:lnTo>
                      <a:pt x="111" y="308"/>
                    </a:lnTo>
                    <a:lnTo>
                      <a:pt x="114" y="306"/>
                    </a:lnTo>
                    <a:lnTo>
                      <a:pt x="116" y="304"/>
                    </a:lnTo>
                    <a:lnTo>
                      <a:pt x="134" y="285"/>
                    </a:lnTo>
                    <a:lnTo>
                      <a:pt x="134" y="285"/>
                    </a:lnTo>
                    <a:lnTo>
                      <a:pt x="136" y="283"/>
                    </a:lnTo>
                    <a:lnTo>
                      <a:pt x="137" y="280"/>
                    </a:lnTo>
                    <a:lnTo>
                      <a:pt x="138" y="274"/>
                    </a:lnTo>
                    <a:lnTo>
                      <a:pt x="137" y="267"/>
                    </a:lnTo>
                    <a:lnTo>
                      <a:pt x="136" y="264"/>
                    </a:lnTo>
                    <a:lnTo>
                      <a:pt x="134" y="262"/>
                    </a:lnTo>
                    <a:lnTo>
                      <a:pt x="129" y="258"/>
                    </a:lnTo>
                    <a:close/>
                    <a:moveTo>
                      <a:pt x="228" y="27"/>
                    </a:moveTo>
                    <a:lnTo>
                      <a:pt x="228" y="27"/>
                    </a:lnTo>
                    <a:lnTo>
                      <a:pt x="225" y="25"/>
                    </a:lnTo>
                    <a:lnTo>
                      <a:pt x="221" y="23"/>
                    </a:lnTo>
                    <a:lnTo>
                      <a:pt x="217" y="22"/>
                    </a:lnTo>
                    <a:lnTo>
                      <a:pt x="213" y="22"/>
                    </a:lnTo>
                    <a:lnTo>
                      <a:pt x="133" y="1"/>
                    </a:lnTo>
                    <a:lnTo>
                      <a:pt x="133" y="1"/>
                    </a:lnTo>
                    <a:lnTo>
                      <a:pt x="127" y="0"/>
                    </a:lnTo>
                    <a:lnTo>
                      <a:pt x="127" y="0"/>
                    </a:lnTo>
                    <a:lnTo>
                      <a:pt x="120" y="0"/>
                    </a:lnTo>
                    <a:lnTo>
                      <a:pt x="113" y="2"/>
                    </a:lnTo>
                    <a:lnTo>
                      <a:pt x="107" y="6"/>
                    </a:lnTo>
                    <a:lnTo>
                      <a:pt x="103" y="13"/>
                    </a:lnTo>
                    <a:lnTo>
                      <a:pt x="67" y="76"/>
                    </a:lnTo>
                    <a:lnTo>
                      <a:pt x="67" y="76"/>
                    </a:lnTo>
                    <a:lnTo>
                      <a:pt x="64" y="82"/>
                    </a:lnTo>
                    <a:lnTo>
                      <a:pt x="63" y="86"/>
                    </a:lnTo>
                    <a:lnTo>
                      <a:pt x="63" y="91"/>
                    </a:lnTo>
                    <a:lnTo>
                      <a:pt x="64" y="96"/>
                    </a:lnTo>
                    <a:lnTo>
                      <a:pt x="66" y="101"/>
                    </a:lnTo>
                    <a:lnTo>
                      <a:pt x="68" y="105"/>
                    </a:lnTo>
                    <a:lnTo>
                      <a:pt x="72" y="108"/>
                    </a:lnTo>
                    <a:lnTo>
                      <a:pt x="75" y="112"/>
                    </a:lnTo>
                    <a:lnTo>
                      <a:pt x="75" y="112"/>
                    </a:lnTo>
                    <a:lnTo>
                      <a:pt x="80" y="113"/>
                    </a:lnTo>
                    <a:lnTo>
                      <a:pt x="85" y="114"/>
                    </a:lnTo>
                    <a:lnTo>
                      <a:pt x="90" y="114"/>
                    </a:lnTo>
                    <a:lnTo>
                      <a:pt x="95" y="114"/>
                    </a:lnTo>
                    <a:lnTo>
                      <a:pt x="100" y="112"/>
                    </a:lnTo>
                    <a:lnTo>
                      <a:pt x="103" y="109"/>
                    </a:lnTo>
                    <a:lnTo>
                      <a:pt x="107" y="106"/>
                    </a:lnTo>
                    <a:lnTo>
                      <a:pt x="109" y="102"/>
                    </a:lnTo>
                    <a:lnTo>
                      <a:pt x="127" y="70"/>
                    </a:lnTo>
                    <a:lnTo>
                      <a:pt x="164" y="80"/>
                    </a:lnTo>
                    <a:lnTo>
                      <a:pt x="164" y="80"/>
                    </a:lnTo>
                    <a:lnTo>
                      <a:pt x="165" y="84"/>
                    </a:lnTo>
                    <a:lnTo>
                      <a:pt x="167" y="90"/>
                    </a:lnTo>
                    <a:lnTo>
                      <a:pt x="169" y="93"/>
                    </a:lnTo>
                    <a:lnTo>
                      <a:pt x="172" y="96"/>
                    </a:lnTo>
                    <a:lnTo>
                      <a:pt x="241" y="160"/>
                    </a:lnTo>
                    <a:lnTo>
                      <a:pt x="241" y="160"/>
                    </a:lnTo>
                    <a:lnTo>
                      <a:pt x="247" y="163"/>
                    </a:lnTo>
                    <a:lnTo>
                      <a:pt x="253" y="164"/>
                    </a:lnTo>
                    <a:lnTo>
                      <a:pt x="259" y="165"/>
                    </a:lnTo>
                    <a:lnTo>
                      <a:pt x="266" y="164"/>
                    </a:lnTo>
                    <a:lnTo>
                      <a:pt x="273" y="161"/>
                    </a:lnTo>
                    <a:lnTo>
                      <a:pt x="280" y="158"/>
                    </a:lnTo>
                    <a:lnTo>
                      <a:pt x="286" y="152"/>
                    </a:lnTo>
                    <a:lnTo>
                      <a:pt x="293" y="146"/>
                    </a:lnTo>
                    <a:lnTo>
                      <a:pt x="293" y="146"/>
                    </a:lnTo>
                    <a:lnTo>
                      <a:pt x="298" y="138"/>
                    </a:lnTo>
                    <a:lnTo>
                      <a:pt x="302" y="130"/>
                    </a:lnTo>
                    <a:lnTo>
                      <a:pt x="305" y="123"/>
                    </a:lnTo>
                    <a:lnTo>
                      <a:pt x="306" y="115"/>
                    </a:lnTo>
                    <a:lnTo>
                      <a:pt x="306" y="107"/>
                    </a:lnTo>
                    <a:lnTo>
                      <a:pt x="304" y="101"/>
                    </a:lnTo>
                    <a:lnTo>
                      <a:pt x="302" y="95"/>
                    </a:lnTo>
                    <a:lnTo>
                      <a:pt x="297" y="90"/>
                    </a:lnTo>
                    <a:lnTo>
                      <a:pt x="228" y="27"/>
                    </a:lnTo>
                    <a:close/>
                    <a:moveTo>
                      <a:pt x="247" y="0"/>
                    </a:moveTo>
                    <a:lnTo>
                      <a:pt x="229" y="18"/>
                    </a:lnTo>
                    <a:lnTo>
                      <a:pt x="312" y="92"/>
                    </a:lnTo>
                    <a:lnTo>
                      <a:pt x="330" y="72"/>
                    </a:lnTo>
                    <a:lnTo>
                      <a:pt x="247" y="0"/>
                    </a:lnTo>
                    <a:close/>
                    <a:moveTo>
                      <a:pt x="312" y="80"/>
                    </a:moveTo>
                    <a:lnTo>
                      <a:pt x="312" y="80"/>
                    </a:lnTo>
                    <a:lnTo>
                      <a:pt x="311" y="79"/>
                    </a:lnTo>
                    <a:lnTo>
                      <a:pt x="309" y="78"/>
                    </a:lnTo>
                    <a:lnTo>
                      <a:pt x="308" y="76"/>
                    </a:lnTo>
                    <a:lnTo>
                      <a:pt x="308" y="74"/>
                    </a:lnTo>
                    <a:lnTo>
                      <a:pt x="308" y="74"/>
                    </a:lnTo>
                    <a:lnTo>
                      <a:pt x="308" y="72"/>
                    </a:lnTo>
                    <a:lnTo>
                      <a:pt x="309" y="71"/>
                    </a:lnTo>
                    <a:lnTo>
                      <a:pt x="311" y="70"/>
                    </a:lnTo>
                    <a:lnTo>
                      <a:pt x="312" y="70"/>
                    </a:lnTo>
                    <a:lnTo>
                      <a:pt x="312" y="70"/>
                    </a:lnTo>
                    <a:lnTo>
                      <a:pt x="315" y="70"/>
                    </a:lnTo>
                    <a:lnTo>
                      <a:pt x="317" y="71"/>
                    </a:lnTo>
                    <a:lnTo>
                      <a:pt x="318" y="72"/>
                    </a:lnTo>
                    <a:lnTo>
                      <a:pt x="318" y="74"/>
                    </a:lnTo>
                    <a:lnTo>
                      <a:pt x="318" y="74"/>
                    </a:lnTo>
                    <a:lnTo>
                      <a:pt x="318" y="76"/>
                    </a:lnTo>
                    <a:lnTo>
                      <a:pt x="317" y="78"/>
                    </a:lnTo>
                    <a:lnTo>
                      <a:pt x="315" y="79"/>
                    </a:lnTo>
                    <a:lnTo>
                      <a:pt x="312" y="80"/>
                    </a:lnTo>
                    <a:lnTo>
                      <a:pt x="312" y="8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grpSp>
        <p:nvGrpSpPr>
          <p:cNvPr id="217" name="组合 203"/>
          <p:cNvGrpSpPr/>
          <p:nvPr/>
        </p:nvGrpSpPr>
        <p:grpSpPr bwMode="auto">
          <a:xfrm>
            <a:off x="8920343" y="3909248"/>
            <a:ext cx="768031" cy="766411"/>
            <a:chOff x="6816019" y="2227307"/>
            <a:chExt cx="756000" cy="754872"/>
          </a:xfrm>
        </p:grpSpPr>
        <p:sp>
          <p:nvSpPr>
            <p:cNvPr id="218" name="椭圆 217"/>
            <p:cNvSpPr/>
            <p:nvPr/>
          </p:nvSpPr>
          <p:spPr>
            <a:xfrm>
              <a:off x="6816019" y="2227307"/>
              <a:ext cx="756000" cy="754872"/>
            </a:xfrm>
            <a:prstGeom prst="ellipse">
              <a:avLst/>
            </a:prstGeom>
            <a:solidFill>
              <a:schemeClr val="bg1">
                <a:lumMod val="50000"/>
              </a:schemeClr>
            </a:solidFill>
            <a:ln w="3175">
              <a:noFill/>
              <a:miter lim="800000"/>
            </a:ln>
            <a:effectLst/>
          </p:spPr>
          <p:txBody>
            <a:bodyPr lIns="0" tIns="0" rIns="0" bIns="0"/>
            <a:lstStyle/>
            <a:p>
              <a:pPr indent="-347195" defTabSz="1289699">
                <a:lnSpc>
                  <a:spcPts val="2934"/>
                </a:lnSpc>
                <a:defRPr/>
              </a:pPr>
              <a:endParaRPr lang="zh-CN" altLang="en-US" sz="1600" kern="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219" name="组合 87"/>
            <p:cNvGrpSpPr/>
            <p:nvPr/>
          </p:nvGrpSpPr>
          <p:grpSpPr bwMode="auto">
            <a:xfrm>
              <a:off x="6894322" y="2395426"/>
              <a:ext cx="448201" cy="451816"/>
              <a:chOff x="5280653" y="4212654"/>
              <a:chExt cx="498683" cy="502705"/>
            </a:xfrm>
          </p:grpSpPr>
          <p:sp>
            <p:nvSpPr>
              <p:cNvPr id="221" name="Freeform 62"/>
              <p:cNvSpPr>
                <a:spLocks noEditPoints="1"/>
              </p:cNvSpPr>
              <p:nvPr/>
            </p:nvSpPr>
            <p:spPr bwMode="auto">
              <a:xfrm>
                <a:off x="5279961" y="4212415"/>
                <a:ext cx="500061" cy="503320"/>
              </a:xfrm>
              <a:custGeom>
                <a:avLst/>
                <a:gdLst>
                  <a:gd name="T0" fmla="*/ 336 w 497"/>
                  <a:gd name="T1" fmla="*/ 20 h 499"/>
                  <a:gd name="T2" fmla="*/ 247 w 497"/>
                  <a:gd name="T3" fmla="*/ 0 h 499"/>
                  <a:gd name="T4" fmla="*/ 205 w 497"/>
                  <a:gd name="T5" fmla="*/ 10 h 499"/>
                  <a:gd name="T6" fmla="*/ 160 w 497"/>
                  <a:gd name="T7" fmla="*/ 20 h 499"/>
                  <a:gd name="T8" fmla="*/ 75 w 497"/>
                  <a:gd name="T9" fmla="*/ 34 h 499"/>
                  <a:gd name="T10" fmla="*/ 0 w 497"/>
                  <a:gd name="T11" fmla="*/ 42 h 499"/>
                  <a:gd name="T12" fmla="*/ 6 w 497"/>
                  <a:gd name="T13" fmla="*/ 80 h 499"/>
                  <a:gd name="T14" fmla="*/ 17 w 497"/>
                  <a:gd name="T15" fmla="*/ 117 h 499"/>
                  <a:gd name="T16" fmla="*/ 37 w 497"/>
                  <a:gd name="T17" fmla="*/ 189 h 499"/>
                  <a:gd name="T18" fmla="*/ 63 w 497"/>
                  <a:gd name="T19" fmla="*/ 256 h 499"/>
                  <a:gd name="T20" fmla="*/ 92 w 497"/>
                  <a:gd name="T21" fmla="*/ 316 h 499"/>
                  <a:gd name="T22" fmla="*/ 123 w 497"/>
                  <a:gd name="T23" fmla="*/ 370 h 499"/>
                  <a:gd name="T24" fmla="*/ 157 w 497"/>
                  <a:gd name="T25" fmla="*/ 417 h 499"/>
                  <a:gd name="T26" fmla="*/ 193 w 497"/>
                  <a:gd name="T27" fmla="*/ 456 h 499"/>
                  <a:gd name="T28" fmla="*/ 230 w 497"/>
                  <a:gd name="T29" fmla="*/ 487 h 499"/>
                  <a:gd name="T30" fmla="*/ 247 w 497"/>
                  <a:gd name="T31" fmla="*/ 499 h 499"/>
                  <a:gd name="T32" fmla="*/ 285 w 497"/>
                  <a:gd name="T33" fmla="*/ 473 h 499"/>
                  <a:gd name="T34" fmla="*/ 321 w 497"/>
                  <a:gd name="T35" fmla="*/ 437 h 499"/>
                  <a:gd name="T36" fmla="*/ 357 w 497"/>
                  <a:gd name="T37" fmla="*/ 394 h 499"/>
                  <a:gd name="T38" fmla="*/ 389 w 497"/>
                  <a:gd name="T39" fmla="*/ 343 h 499"/>
                  <a:gd name="T40" fmla="*/ 420 w 497"/>
                  <a:gd name="T41" fmla="*/ 287 h 499"/>
                  <a:gd name="T42" fmla="*/ 447 w 497"/>
                  <a:gd name="T43" fmla="*/ 223 h 499"/>
                  <a:gd name="T44" fmla="*/ 470 w 497"/>
                  <a:gd name="T45" fmla="*/ 153 h 499"/>
                  <a:gd name="T46" fmla="*/ 490 w 497"/>
                  <a:gd name="T47" fmla="*/ 80 h 499"/>
                  <a:gd name="T48" fmla="*/ 497 w 497"/>
                  <a:gd name="T49" fmla="*/ 42 h 499"/>
                  <a:gd name="T50" fmla="*/ 461 w 497"/>
                  <a:gd name="T51" fmla="*/ 39 h 499"/>
                  <a:gd name="T52" fmla="*/ 381 w 497"/>
                  <a:gd name="T53" fmla="*/ 27 h 499"/>
                  <a:gd name="T54" fmla="*/ 336 w 497"/>
                  <a:gd name="T55" fmla="*/ 20 h 499"/>
                  <a:gd name="T56" fmla="*/ 470 w 497"/>
                  <a:gd name="T57" fmla="*/ 76 h 499"/>
                  <a:gd name="T58" fmla="*/ 461 w 497"/>
                  <a:gd name="T59" fmla="*/ 111 h 499"/>
                  <a:gd name="T60" fmla="*/ 442 w 497"/>
                  <a:gd name="T61" fmla="*/ 176 h 499"/>
                  <a:gd name="T62" fmla="*/ 418 w 497"/>
                  <a:gd name="T63" fmla="*/ 237 h 499"/>
                  <a:gd name="T64" fmla="*/ 393 w 497"/>
                  <a:gd name="T65" fmla="*/ 293 h 499"/>
                  <a:gd name="T66" fmla="*/ 364 w 497"/>
                  <a:gd name="T67" fmla="*/ 345 h 499"/>
                  <a:gd name="T68" fmla="*/ 333 w 497"/>
                  <a:gd name="T69" fmla="*/ 391 h 499"/>
                  <a:gd name="T70" fmla="*/ 300 w 497"/>
                  <a:gd name="T71" fmla="*/ 430 h 499"/>
                  <a:gd name="T72" fmla="*/ 266 w 497"/>
                  <a:gd name="T73" fmla="*/ 461 h 499"/>
                  <a:gd name="T74" fmla="*/ 247 w 497"/>
                  <a:gd name="T75" fmla="*/ 475 h 499"/>
                  <a:gd name="T76" fmla="*/ 213 w 497"/>
                  <a:gd name="T77" fmla="*/ 447 h 499"/>
                  <a:gd name="T78" fmla="*/ 179 w 497"/>
                  <a:gd name="T79" fmla="*/ 411 h 499"/>
                  <a:gd name="T80" fmla="*/ 148 w 497"/>
                  <a:gd name="T81" fmla="*/ 369 h 499"/>
                  <a:gd name="T82" fmla="*/ 118 w 497"/>
                  <a:gd name="T83" fmla="*/ 321 h 499"/>
                  <a:gd name="T84" fmla="*/ 90 w 497"/>
                  <a:gd name="T85" fmla="*/ 266 h 499"/>
                  <a:gd name="T86" fmla="*/ 66 w 497"/>
                  <a:gd name="T87" fmla="*/ 206 h 499"/>
                  <a:gd name="T88" fmla="*/ 44 w 497"/>
                  <a:gd name="T89" fmla="*/ 143 h 499"/>
                  <a:gd name="T90" fmla="*/ 27 w 497"/>
                  <a:gd name="T91" fmla="*/ 76 h 499"/>
                  <a:gd name="T92" fmla="*/ 24 w 497"/>
                  <a:gd name="T93" fmla="*/ 61 h 499"/>
                  <a:gd name="T94" fmla="*/ 92 w 497"/>
                  <a:gd name="T95" fmla="*/ 53 h 499"/>
                  <a:gd name="T96" fmla="*/ 164 w 497"/>
                  <a:gd name="T97" fmla="*/ 41 h 499"/>
                  <a:gd name="T98" fmla="*/ 247 w 497"/>
                  <a:gd name="T99" fmla="*/ 20 h 499"/>
                  <a:gd name="T100" fmla="*/ 290 w 497"/>
                  <a:gd name="T101" fmla="*/ 30 h 499"/>
                  <a:gd name="T102" fmla="*/ 333 w 497"/>
                  <a:gd name="T103" fmla="*/ 41 h 499"/>
                  <a:gd name="T104" fmla="*/ 473 w 497"/>
                  <a:gd name="T105" fmla="*/ 61 h 499"/>
                  <a:gd name="T106" fmla="*/ 470 w 497"/>
                  <a:gd name="T107" fmla="*/ 76 h 499"/>
                  <a:gd name="T108" fmla="*/ 470 w 497"/>
                  <a:gd name="T109" fmla="*/ 7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7" h="499">
                    <a:moveTo>
                      <a:pt x="336" y="20"/>
                    </a:moveTo>
                    <a:lnTo>
                      <a:pt x="336" y="20"/>
                    </a:lnTo>
                    <a:lnTo>
                      <a:pt x="290" y="10"/>
                    </a:lnTo>
                    <a:lnTo>
                      <a:pt x="247" y="0"/>
                    </a:lnTo>
                    <a:lnTo>
                      <a:pt x="247" y="0"/>
                    </a:lnTo>
                    <a:lnTo>
                      <a:pt x="205" y="10"/>
                    </a:lnTo>
                    <a:lnTo>
                      <a:pt x="160" y="20"/>
                    </a:lnTo>
                    <a:lnTo>
                      <a:pt x="160" y="20"/>
                    </a:lnTo>
                    <a:lnTo>
                      <a:pt x="116" y="27"/>
                    </a:lnTo>
                    <a:lnTo>
                      <a:pt x="75" y="34"/>
                    </a:lnTo>
                    <a:lnTo>
                      <a:pt x="35" y="39"/>
                    </a:lnTo>
                    <a:lnTo>
                      <a:pt x="0" y="42"/>
                    </a:lnTo>
                    <a:lnTo>
                      <a:pt x="0" y="42"/>
                    </a:lnTo>
                    <a:lnTo>
                      <a:pt x="6" y="80"/>
                    </a:lnTo>
                    <a:lnTo>
                      <a:pt x="6" y="80"/>
                    </a:lnTo>
                    <a:lnTo>
                      <a:pt x="17" y="117"/>
                    </a:lnTo>
                    <a:lnTo>
                      <a:pt x="27" y="153"/>
                    </a:lnTo>
                    <a:lnTo>
                      <a:pt x="37" y="189"/>
                    </a:lnTo>
                    <a:lnTo>
                      <a:pt x="49" y="223"/>
                    </a:lnTo>
                    <a:lnTo>
                      <a:pt x="63" y="256"/>
                    </a:lnTo>
                    <a:lnTo>
                      <a:pt x="76" y="287"/>
                    </a:lnTo>
                    <a:lnTo>
                      <a:pt x="92" y="316"/>
                    </a:lnTo>
                    <a:lnTo>
                      <a:pt x="107" y="343"/>
                    </a:lnTo>
                    <a:lnTo>
                      <a:pt x="123" y="370"/>
                    </a:lnTo>
                    <a:lnTo>
                      <a:pt x="140" y="394"/>
                    </a:lnTo>
                    <a:lnTo>
                      <a:pt x="157" y="417"/>
                    </a:lnTo>
                    <a:lnTo>
                      <a:pt x="174" y="437"/>
                    </a:lnTo>
                    <a:lnTo>
                      <a:pt x="193" y="456"/>
                    </a:lnTo>
                    <a:lnTo>
                      <a:pt x="211" y="473"/>
                    </a:lnTo>
                    <a:lnTo>
                      <a:pt x="230" y="487"/>
                    </a:lnTo>
                    <a:lnTo>
                      <a:pt x="247" y="499"/>
                    </a:lnTo>
                    <a:lnTo>
                      <a:pt x="247" y="499"/>
                    </a:lnTo>
                    <a:lnTo>
                      <a:pt x="266" y="487"/>
                    </a:lnTo>
                    <a:lnTo>
                      <a:pt x="285" y="473"/>
                    </a:lnTo>
                    <a:lnTo>
                      <a:pt x="304" y="456"/>
                    </a:lnTo>
                    <a:lnTo>
                      <a:pt x="321" y="437"/>
                    </a:lnTo>
                    <a:lnTo>
                      <a:pt x="340" y="417"/>
                    </a:lnTo>
                    <a:lnTo>
                      <a:pt x="357" y="394"/>
                    </a:lnTo>
                    <a:lnTo>
                      <a:pt x="374" y="370"/>
                    </a:lnTo>
                    <a:lnTo>
                      <a:pt x="389" y="343"/>
                    </a:lnTo>
                    <a:lnTo>
                      <a:pt x="405" y="316"/>
                    </a:lnTo>
                    <a:lnTo>
                      <a:pt x="420" y="287"/>
                    </a:lnTo>
                    <a:lnTo>
                      <a:pt x="434" y="256"/>
                    </a:lnTo>
                    <a:lnTo>
                      <a:pt x="447" y="223"/>
                    </a:lnTo>
                    <a:lnTo>
                      <a:pt x="459" y="189"/>
                    </a:lnTo>
                    <a:lnTo>
                      <a:pt x="470" y="153"/>
                    </a:lnTo>
                    <a:lnTo>
                      <a:pt x="480" y="117"/>
                    </a:lnTo>
                    <a:lnTo>
                      <a:pt x="490" y="80"/>
                    </a:lnTo>
                    <a:lnTo>
                      <a:pt x="490" y="80"/>
                    </a:lnTo>
                    <a:lnTo>
                      <a:pt x="497" y="42"/>
                    </a:lnTo>
                    <a:lnTo>
                      <a:pt x="497" y="42"/>
                    </a:lnTo>
                    <a:lnTo>
                      <a:pt x="461" y="39"/>
                    </a:lnTo>
                    <a:lnTo>
                      <a:pt x="422" y="34"/>
                    </a:lnTo>
                    <a:lnTo>
                      <a:pt x="381" y="27"/>
                    </a:lnTo>
                    <a:lnTo>
                      <a:pt x="336" y="20"/>
                    </a:lnTo>
                    <a:lnTo>
                      <a:pt x="336" y="20"/>
                    </a:lnTo>
                    <a:lnTo>
                      <a:pt x="336" y="20"/>
                    </a:lnTo>
                    <a:close/>
                    <a:moveTo>
                      <a:pt x="470" y="76"/>
                    </a:moveTo>
                    <a:lnTo>
                      <a:pt x="470" y="76"/>
                    </a:lnTo>
                    <a:lnTo>
                      <a:pt x="461" y="111"/>
                    </a:lnTo>
                    <a:lnTo>
                      <a:pt x="451" y="143"/>
                    </a:lnTo>
                    <a:lnTo>
                      <a:pt x="442" y="176"/>
                    </a:lnTo>
                    <a:lnTo>
                      <a:pt x="430" y="206"/>
                    </a:lnTo>
                    <a:lnTo>
                      <a:pt x="418" y="237"/>
                    </a:lnTo>
                    <a:lnTo>
                      <a:pt x="406" y="266"/>
                    </a:lnTo>
                    <a:lnTo>
                      <a:pt x="393" y="293"/>
                    </a:lnTo>
                    <a:lnTo>
                      <a:pt x="379" y="321"/>
                    </a:lnTo>
                    <a:lnTo>
                      <a:pt x="364" y="345"/>
                    </a:lnTo>
                    <a:lnTo>
                      <a:pt x="348" y="369"/>
                    </a:lnTo>
                    <a:lnTo>
                      <a:pt x="333" y="391"/>
                    </a:lnTo>
                    <a:lnTo>
                      <a:pt x="316" y="411"/>
                    </a:lnTo>
                    <a:lnTo>
                      <a:pt x="300" y="430"/>
                    </a:lnTo>
                    <a:lnTo>
                      <a:pt x="283" y="447"/>
                    </a:lnTo>
                    <a:lnTo>
                      <a:pt x="266" y="461"/>
                    </a:lnTo>
                    <a:lnTo>
                      <a:pt x="247" y="475"/>
                    </a:lnTo>
                    <a:lnTo>
                      <a:pt x="247" y="475"/>
                    </a:lnTo>
                    <a:lnTo>
                      <a:pt x="230" y="461"/>
                    </a:lnTo>
                    <a:lnTo>
                      <a:pt x="213" y="447"/>
                    </a:lnTo>
                    <a:lnTo>
                      <a:pt x="196" y="430"/>
                    </a:lnTo>
                    <a:lnTo>
                      <a:pt x="179" y="411"/>
                    </a:lnTo>
                    <a:lnTo>
                      <a:pt x="164" y="391"/>
                    </a:lnTo>
                    <a:lnTo>
                      <a:pt x="148" y="369"/>
                    </a:lnTo>
                    <a:lnTo>
                      <a:pt x="133" y="345"/>
                    </a:lnTo>
                    <a:lnTo>
                      <a:pt x="118" y="321"/>
                    </a:lnTo>
                    <a:lnTo>
                      <a:pt x="104" y="293"/>
                    </a:lnTo>
                    <a:lnTo>
                      <a:pt x="90" y="266"/>
                    </a:lnTo>
                    <a:lnTo>
                      <a:pt x="78" y="237"/>
                    </a:lnTo>
                    <a:lnTo>
                      <a:pt x="66" y="206"/>
                    </a:lnTo>
                    <a:lnTo>
                      <a:pt x="54" y="176"/>
                    </a:lnTo>
                    <a:lnTo>
                      <a:pt x="44" y="143"/>
                    </a:lnTo>
                    <a:lnTo>
                      <a:pt x="35" y="111"/>
                    </a:lnTo>
                    <a:lnTo>
                      <a:pt x="27" y="76"/>
                    </a:lnTo>
                    <a:lnTo>
                      <a:pt x="27" y="76"/>
                    </a:lnTo>
                    <a:lnTo>
                      <a:pt x="24" y="61"/>
                    </a:lnTo>
                    <a:lnTo>
                      <a:pt x="24" y="61"/>
                    </a:lnTo>
                    <a:lnTo>
                      <a:pt x="92" y="53"/>
                    </a:lnTo>
                    <a:lnTo>
                      <a:pt x="164" y="41"/>
                    </a:lnTo>
                    <a:lnTo>
                      <a:pt x="164" y="41"/>
                    </a:lnTo>
                    <a:lnTo>
                      <a:pt x="206" y="30"/>
                    </a:lnTo>
                    <a:lnTo>
                      <a:pt x="247" y="20"/>
                    </a:lnTo>
                    <a:lnTo>
                      <a:pt x="247" y="20"/>
                    </a:lnTo>
                    <a:lnTo>
                      <a:pt x="290" y="30"/>
                    </a:lnTo>
                    <a:lnTo>
                      <a:pt x="333" y="41"/>
                    </a:lnTo>
                    <a:lnTo>
                      <a:pt x="333" y="41"/>
                    </a:lnTo>
                    <a:lnTo>
                      <a:pt x="405" y="53"/>
                    </a:lnTo>
                    <a:lnTo>
                      <a:pt x="473" y="61"/>
                    </a:lnTo>
                    <a:lnTo>
                      <a:pt x="473" y="61"/>
                    </a:lnTo>
                    <a:lnTo>
                      <a:pt x="470" y="76"/>
                    </a:lnTo>
                    <a:lnTo>
                      <a:pt x="470" y="76"/>
                    </a:lnTo>
                    <a:lnTo>
                      <a:pt x="470" y="76"/>
                    </a:lnTo>
                    <a:close/>
                  </a:path>
                </a:pathLst>
              </a:custGeom>
              <a:solidFill>
                <a:srgbClr val="15B0E8"/>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2" name="Freeform 64"/>
              <p:cNvSpPr/>
              <p:nvPr/>
            </p:nvSpPr>
            <p:spPr bwMode="auto">
              <a:xfrm>
                <a:off x="5330892" y="4257188"/>
                <a:ext cx="401283" cy="407596"/>
              </a:xfrm>
              <a:custGeom>
                <a:avLst/>
                <a:gdLst>
                  <a:gd name="T0" fmla="*/ 279 w 398"/>
                  <a:gd name="T1" fmla="*/ 19 h 407"/>
                  <a:gd name="T2" fmla="*/ 279 w 398"/>
                  <a:gd name="T3" fmla="*/ 19 h 407"/>
                  <a:gd name="T4" fmla="*/ 238 w 398"/>
                  <a:gd name="T5" fmla="*/ 9 h 407"/>
                  <a:gd name="T6" fmla="*/ 198 w 398"/>
                  <a:gd name="T7" fmla="*/ 0 h 407"/>
                  <a:gd name="T8" fmla="*/ 198 w 398"/>
                  <a:gd name="T9" fmla="*/ 0 h 407"/>
                  <a:gd name="T10" fmla="*/ 159 w 398"/>
                  <a:gd name="T11" fmla="*/ 11 h 407"/>
                  <a:gd name="T12" fmla="*/ 120 w 398"/>
                  <a:gd name="T13" fmla="*/ 17 h 407"/>
                  <a:gd name="T14" fmla="*/ 120 w 398"/>
                  <a:gd name="T15" fmla="*/ 17 h 407"/>
                  <a:gd name="T16" fmla="*/ 67 w 398"/>
                  <a:gd name="T17" fmla="*/ 28 h 407"/>
                  <a:gd name="T18" fmla="*/ 16 w 398"/>
                  <a:gd name="T19" fmla="*/ 34 h 407"/>
                  <a:gd name="T20" fmla="*/ 16 w 398"/>
                  <a:gd name="T21" fmla="*/ 34 h 407"/>
                  <a:gd name="T22" fmla="*/ 0 w 398"/>
                  <a:gd name="T23" fmla="*/ 36 h 407"/>
                  <a:gd name="T24" fmla="*/ 0 w 398"/>
                  <a:gd name="T25" fmla="*/ 36 h 407"/>
                  <a:gd name="T26" fmla="*/ 5 w 398"/>
                  <a:gd name="T27" fmla="*/ 55 h 407"/>
                  <a:gd name="T28" fmla="*/ 5 w 398"/>
                  <a:gd name="T29" fmla="*/ 55 h 407"/>
                  <a:gd name="T30" fmla="*/ 22 w 398"/>
                  <a:gd name="T31" fmla="*/ 108 h 407"/>
                  <a:gd name="T32" fmla="*/ 41 w 398"/>
                  <a:gd name="T33" fmla="*/ 161 h 407"/>
                  <a:gd name="T34" fmla="*/ 65 w 398"/>
                  <a:gd name="T35" fmla="*/ 214 h 407"/>
                  <a:gd name="T36" fmla="*/ 89 w 398"/>
                  <a:gd name="T37" fmla="*/ 263 h 407"/>
                  <a:gd name="T38" fmla="*/ 116 w 398"/>
                  <a:gd name="T39" fmla="*/ 308 h 407"/>
                  <a:gd name="T40" fmla="*/ 128 w 398"/>
                  <a:gd name="T41" fmla="*/ 328 h 407"/>
                  <a:gd name="T42" fmla="*/ 144 w 398"/>
                  <a:gd name="T43" fmla="*/ 349 h 407"/>
                  <a:gd name="T44" fmla="*/ 157 w 398"/>
                  <a:gd name="T45" fmla="*/ 366 h 407"/>
                  <a:gd name="T46" fmla="*/ 171 w 398"/>
                  <a:gd name="T47" fmla="*/ 381 h 407"/>
                  <a:gd name="T48" fmla="*/ 185 w 398"/>
                  <a:gd name="T49" fmla="*/ 395 h 407"/>
                  <a:gd name="T50" fmla="*/ 198 w 398"/>
                  <a:gd name="T51" fmla="*/ 407 h 407"/>
                  <a:gd name="T52" fmla="*/ 198 w 398"/>
                  <a:gd name="T53" fmla="*/ 407 h 407"/>
                  <a:gd name="T54" fmla="*/ 217 w 398"/>
                  <a:gd name="T55" fmla="*/ 392 h 407"/>
                  <a:gd name="T56" fmla="*/ 238 w 398"/>
                  <a:gd name="T57" fmla="*/ 369 h 407"/>
                  <a:gd name="T58" fmla="*/ 258 w 398"/>
                  <a:gd name="T59" fmla="*/ 347 h 407"/>
                  <a:gd name="T60" fmla="*/ 275 w 398"/>
                  <a:gd name="T61" fmla="*/ 325 h 407"/>
                  <a:gd name="T62" fmla="*/ 275 w 398"/>
                  <a:gd name="T63" fmla="*/ 325 h 407"/>
                  <a:gd name="T64" fmla="*/ 287 w 398"/>
                  <a:gd name="T65" fmla="*/ 308 h 407"/>
                  <a:gd name="T66" fmla="*/ 287 w 398"/>
                  <a:gd name="T67" fmla="*/ 308 h 407"/>
                  <a:gd name="T68" fmla="*/ 304 w 398"/>
                  <a:gd name="T69" fmla="*/ 281 h 407"/>
                  <a:gd name="T70" fmla="*/ 320 w 398"/>
                  <a:gd name="T71" fmla="*/ 250 h 407"/>
                  <a:gd name="T72" fmla="*/ 335 w 398"/>
                  <a:gd name="T73" fmla="*/ 217 h 407"/>
                  <a:gd name="T74" fmla="*/ 350 w 398"/>
                  <a:gd name="T75" fmla="*/ 183 h 407"/>
                  <a:gd name="T76" fmla="*/ 364 w 398"/>
                  <a:gd name="T77" fmla="*/ 147 h 407"/>
                  <a:gd name="T78" fmla="*/ 378 w 398"/>
                  <a:gd name="T79" fmla="*/ 110 h 407"/>
                  <a:gd name="T80" fmla="*/ 388 w 398"/>
                  <a:gd name="T81" fmla="*/ 74 h 407"/>
                  <a:gd name="T82" fmla="*/ 398 w 398"/>
                  <a:gd name="T83" fmla="*/ 36 h 407"/>
                  <a:gd name="T84" fmla="*/ 398 w 398"/>
                  <a:gd name="T85" fmla="*/ 36 h 407"/>
                  <a:gd name="T86" fmla="*/ 340 w 398"/>
                  <a:gd name="T87" fmla="*/ 29 h 407"/>
                  <a:gd name="T88" fmla="*/ 279 w 398"/>
                  <a:gd name="T89" fmla="*/ 19 h 407"/>
                  <a:gd name="T90" fmla="*/ 279 w 398"/>
                  <a:gd name="T91" fmla="*/ 19 h 407"/>
                  <a:gd name="T92" fmla="*/ 279 w 398"/>
                  <a:gd name="T93" fmla="*/ 1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8" h="407">
                    <a:moveTo>
                      <a:pt x="279" y="19"/>
                    </a:moveTo>
                    <a:lnTo>
                      <a:pt x="279" y="19"/>
                    </a:lnTo>
                    <a:lnTo>
                      <a:pt x="238" y="9"/>
                    </a:lnTo>
                    <a:lnTo>
                      <a:pt x="198" y="0"/>
                    </a:lnTo>
                    <a:lnTo>
                      <a:pt x="198" y="0"/>
                    </a:lnTo>
                    <a:lnTo>
                      <a:pt x="159" y="11"/>
                    </a:lnTo>
                    <a:lnTo>
                      <a:pt x="120" y="17"/>
                    </a:lnTo>
                    <a:lnTo>
                      <a:pt x="120" y="17"/>
                    </a:lnTo>
                    <a:lnTo>
                      <a:pt x="67" y="28"/>
                    </a:lnTo>
                    <a:lnTo>
                      <a:pt x="16" y="34"/>
                    </a:lnTo>
                    <a:lnTo>
                      <a:pt x="16" y="34"/>
                    </a:lnTo>
                    <a:lnTo>
                      <a:pt x="0" y="36"/>
                    </a:lnTo>
                    <a:lnTo>
                      <a:pt x="0" y="36"/>
                    </a:lnTo>
                    <a:lnTo>
                      <a:pt x="5" y="55"/>
                    </a:lnTo>
                    <a:lnTo>
                      <a:pt x="5" y="55"/>
                    </a:lnTo>
                    <a:lnTo>
                      <a:pt x="22" y="108"/>
                    </a:lnTo>
                    <a:lnTo>
                      <a:pt x="41" y="161"/>
                    </a:lnTo>
                    <a:lnTo>
                      <a:pt x="65" y="214"/>
                    </a:lnTo>
                    <a:lnTo>
                      <a:pt x="89" y="263"/>
                    </a:lnTo>
                    <a:lnTo>
                      <a:pt x="116" y="308"/>
                    </a:lnTo>
                    <a:lnTo>
                      <a:pt x="128" y="328"/>
                    </a:lnTo>
                    <a:lnTo>
                      <a:pt x="144" y="349"/>
                    </a:lnTo>
                    <a:lnTo>
                      <a:pt x="157" y="366"/>
                    </a:lnTo>
                    <a:lnTo>
                      <a:pt x="171" y="381"/>
                    </a:lnTo>
                    <a:lnTo>
                      <a:pt x="185" y="395"/>
                    </a:lnTo>
                    <a:lnTo>
                      <a:pt x="198" y="407"/>
                    </a:lnTo>
                    <a:lnTo>
                      <a:pt x="198" y="407"/>
                    </a:lnTo>
                    <a:lnTo>
                      <a:pt x="217" y="392"/>
                    </a:lnTo>
                    <a:lnTo>
                      <a:pt x="238" y="369"/>
                    </a:lnTo>
                    <a:lnTo>
                      <a:pt x="258" y="347"/>
                    </a:lnTo>
                    <a:lnTo>
                      <a:pt x="275" y="325"/>
                    </a:lnTo>
                    <a:lnTo>
                      <a:pt x="275" y="325"/>
                    </a:lnTo>
                    <a:lnTo>
                      <a:pt x="287" y="308"/>
                    </a:lnTo>
                    <a:lnTo>
                      <a:pt x="287" y="308"/>
                    </a:lnTo>
                    <a:lnTo>
                      <a:pt x="304" y="281"/>
                    </a:lnTo>
                    <a:lnTo>
                      <a:pt x="320" y="250"/>
                    </a:lnTo>
                    <a:lnTo>
                      <a:pt x="335" y="217"/>
                    </a:lnTo>
                    <a:lnTo>
                      <a:pt x="350" y="183"/>
                    </a:lnTo>
                    <a:lnTo>
                      <a:pt x="364" y="147"/>
                    </a:lnTo>
                    <a:lnTo>
                      <a:pt x="378" y="110"/>
                    </a:lnTo>
                    <a:lnTo>
                      <a:pt x="388" y="74"/>
                    </a:lnTo>
                    <a:lnTo>
                      <a:pt x="398" y="36"/>
                    </a:lnTo>
                    <a:lnTo>
                      <a:pt x="398" y="36"/>
                    </a:lnTo>
                    <a:lnTo>
                      <a:pt x="340" y="29"/>
                    </a:lnTo>
                    <a:lnTo>
                      <a:pt x="279" y="19"/>
                    </a:lnTo>
                    <a:lnTo>
                      <a:pt x="279" y="19"/>
                    </a:lnTo>
                    <a:lnTo>
                      <a:pt x="279" y="1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3" name="Freeform 65"/>
              <p:cNvSpPr/>
              <p:nvPr/>
            </p:nvSpPr>
            <p:spPr bwMode="auto">
              <a:xfrm>
                <a:off x="5437387" y="4303506"/>
                <a:ext cx="239226" cy="222325"/>
              </a:xfrm>
              <a:custGeom>
                <a:avLst/>
                <a:gdLst>
                  <a:gd name="T0" fmla="*/ 239 w 239"/>
                  <a:gd name="T1" fmla="*/ 0 h 223"/>
                  <a:gd name="T2" fmla="*/ 130 w 239"/>
                  <a:gd name="T3" fmla="*/ 168 h 223"/>
                  <a:gd name="T4" fmla="*/ 104 w 239"/>
                  <a:gd name="T5" fmla="*/ 113 h 223"/>
                  <a:gd name="T6" fmla="*/ 0 w 239"/>
                  <a:gd name="T7" fmla="*/ 223 h 223"/>
                  <a:gd name="T8" fmla="*/ 109 w 239"/>
                  <a:gd name="T9" fmla="*/ 67 h 223"/>
                  <a:gd name="T10" fmla="*/ 132 w 239"/>
                  <a:gd name="T11" fmla="*/ 115 h 223"/>
                  <a:gd name="T12" fmla="*/ 239 w 239"/>
                  <a:gd name="T13" fmla="*/ 0 h 223"/>
                  <a:gd name="T14" fmla="*/ 239 w 239"/>
                  <a:gd name="T15" fmla="*/ 0 h 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223">
                    <a:moveTo>
                      <a:pt x="239" y="0"/>
                    </a:moveTo>
                    <a:lnTo>
                      <a:pt x="130" y="168"/>
                    </a:lnTo>
                    <a:lnTo>
                      <a:pt x="104" y="113"/>
                    </a:lnTo>
                    <a:lnTo>
                      <a:pt x="0" y="223"/>
                    </a:lnTo>
                    <a:lnTo>
                      <a:pt x="109" y="67"/>
                    </a:lnTo>
                    <a:lnTo>
                      <a:pt x="132" y="115"/>
                    </a:lnTo>
                    <a:lnTo>
                      <a:pt x="239" y="0"/>
                    </a:lnTo>
                    <a:lnTo>
                      <a:pt x="23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220" name="Freeform 314"/>
            <p:cNvSpPr/>
            <p:nvPr/>
          </p:nvSpPr>
          <p:spPr bwMode="auto">
            <a:xfrm>
              <a:off x="7198874" y="2546462"/>
              <a:ext cx="271883" cy="312218"/>
            </a:xfrm>
            <a:custGeom>
              <a:avLst/>
              <a:gdLst>
                <a:gd name="T0" fmla="*/ 135 w 142"/>
                <a:gd name="T1" fmla="*/ 0 h 163"/>
                <a:gd name="T2" fmla="*/ 58 w 142"/>
                <a:gd name="T3" fmla="*/ 90 h 163"/>
                <a:gd name="T4" fmla="*/ 49 w 142"/>
                <a:gd name="T5" fmla="*/ 63 h 163"/>
                <a:gd name="T6" fmla="*/ 0 w 142"/>
                <a:gd name="T7" fmla="*/ 84 h 163"/>
                <a:gd name="T8" fmla="*/ 51 w 142"/>
                <a:gd name="T9" fmla="*/ 163 h 163"/>
                <a:gd name="T10" fmla="*/ 142 w 142"/>
                <a:gd name="T11" fmla="*/ 6 h 163"/>
                <a:gd name="T12" fmla="*/ 135 w 142"/>
                <a:gd name="T13" fmla="*/ 0 h 163"/>
                <a:gd name="T14" fmla="*/ 135 w 142"/>
                <a:gd name="T15" fmla="*/ 0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63">
                  <a:moveTo>
                    <a:pt x="135" y="0"/>
                  </a:moveTo>
                  <a:lnTo>
                    <a:pt x="58" y="90"/>
                  </a:lnTo>
                  <a:lnTo>
                    <a:pt x="49" y="63"/>
                  </a:lnTo>
                  <a:lnTo>
                    <a:pt x="0" y="84"/>
                  </a:lnTo>
                  <a:lnTo>
                    <a:pt x="51" y="163"/>
                  </a:lnTo>
                  <a:lnTo>
                    <a:pt x="142" y="6"/>
                  </a:lnTo>
                  <a:lnTo>
                    <a:pt x="135" y="0"/>
                  </a:lnTo>
                  <a:lnTo>
                    <a:pt x="135" y="0"/>
                  </a:lnTo>
                  <a:close/>
                </a:path>
              </a:pathLst>
            </a:custGeom>
            <a:solidFill>
              <a:schemeClr val="bg1"/>
            </a:solidFill>
            <a:ln>
              <a:noFill/>
            </a:ln>
          </p:spPr>
          <p:txBody>
            <a:bodyPr/>
            <a:lstStyle/>
            <a:p>
              <a:pPr defTabSz="1080563">
                <a:defRPr/>
              </a:pPr>
              <a:endParaRPr lang="zh-CN" altLang="en-US" sz="160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224" name="矩形 223"/>
          <p:cNvSpPr/>
          <p:nvPr/>
        </p:nvSpPr>
        <p:spPr>
          <a:xfrm>
            <a:off x="9688373" y="5040655"/>
            <a:ext cx="1007007" cy="420756"/>
          </a:xfrm>
          <a:prstGeom prst="rect">
            <a:avLst/>
          </a:prstGeom>
        </p:spPr>
        <p:txBody>
          <a:bodyPr wrap="none">
            <a:spAutoFit/>
          </a:bodyPr>
          <a:lstStyle/>
          <a:p>
            <a:pPr defTabSz="1080563"/>
            <a:r>
              <a:rPr lang="zh-CN" altLang="en-US" sz="2134" b="1" dirty="0">
                <a:solidFill>
                  <a:srgbClr val="00B0F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高性能</a:t>
            </a:r>
          </a:p>
        </p:txBody>
      </p:sp>
      <p:sp>
        <p:nvSpPr>
          <p:cNvPr id="225" name="矩形 224"/>
          <p:cNvSpPr/>
          <p:nvPr/>
        </p:nvSpPr>
        <p:spPr>
          <a:xfrm>
            <a:off x="9688373" y="2392517"/>
            <a:ext cx="1281120" cy="420756"/>
          </a:xfrm>
          <a:prstGeom prst="rect">
            <a:avLst/>
          </a:prstGeom>
        </p:spPr>
        <p:txBody>
          <a:bodyPr wrap="none">
            <a:spAutoFit/>
          </a:bodyPr>
          <a:lstStyle/>
          <a:p>
            <a:pPr defTabSz="1080563"/>
            <a:r>
              <a:rPr lang="zh-CN" altLang="en-US" sz="2134" b="1" dirty="0">
                <a:solidFill>
                  <a:srgbClr val="00B0F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成本低廉</a:t>
            </a:r>
          </a:p>
        </p:txBody>
      </p:sp>
      <p:sp>
        <p:nvSpPr>
          <p:cNvPr id="226" name="矩形 225"/>
          <p:cNvSpPr/>
          <p:nvPr/>
        </p:nvSpPr>
        <p:spPr>
          <a:xfrm>
            <a:off x="9688373" y="3748342"/>
            <a:ext cx="1281120" cy="420756"/>
          </a:xfrm>
          <a:prstGeom prst="rect">
            <a:avLst/>
          </a:prstGeom>
        </p:spPr>
        <p:txBody>
          <a:bodyPr wrap="none">
            <a:spAutoFit/>
          </a:bodyPr>
          <a:lstStyle/>
          <a:p>
            <a:pPr defTabSz="1080563"/>
            <a:r>
              <a:rPr lang="zh-CN" altLang="en-US" sz="2134" b="1" dirty="0">
                <a:solidFill>
                  <a:srgbClr val="00B0F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安全隐私</a:t>
            </a:r>
          </a:p>
        </p:txBody>
      </p:sp>
      <p:sp>
        <p:nvSpPr>
          <p:cNvPr id="227" name="TextBox 320"/>
          <p:cNvSpPr txBox="1">
            <a:spLocks noChangeArrowheads="1"/>
          </p:cNvSpPr>
          <p:nvPr/>
        </p:nvSpPr>
        <p:spPr bwMode="auto">
          <a:xfrm>
            <a:off x="9738700" y="1410158"/>
            <a:ext cx="2195704" cy="64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1" rIns="91404" bIns="457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1080563">
              <a:spcAft>
                <a:spcPts val="800"/>
              </a:spcAft>
            </a:pPr>
            <a:r>
              <a:rPr lang="zh-CN" altLang="zh-CN"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通过管理界面设置区块链的初始参数，数</a:t>
            </a:r>
            <a:r>
              <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分钟内部署完整区块链系统</a:t>
            </a:r>
          </a:p>
        </p:txBody>
      </p:sp>
      <p:sp>
        <p:nvSpPr>
          <p:cNvPr id="228" name="TextBox 320"/>
          <p:cNvSpPr txBox="1">
            <a:spLocks noChangeArrowheads="1"/>
          </p:cNvSpPr>
          <p:nvPr/>
        </p:nvSpPr>
        <p:spPr bwMode="auto">
          <a:xfrm>
            <a:off x="9738698" y="2771065"/>
            <a:ext cx="2282923" cy="1036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1" rIns="91404" bIns="457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28640" indent="-228640" defTabSz="1080563">
              <a:spcAft>
                <a:spcPts val="800"/>
              </a:spcAft>
              <a:buFont typeface="Arial" panose="020B0604020202020204" pitchFamily="34" charset="0"/>
              <a:buChar char="•"/>
            </a:pPr>
            <a:r>
              <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按需付费，无一次性大投入</a:t>
            </a:r>
          </a:p>
          <a:p>
            <a:pPr marL="228640" indent="-228640" defTabSz="1080563">
              <a:spcAft>
                <a:spcPts val="800"/>
              </a:spcAft>
              <a:buFont typeface="Arial" panose="020B0604020202020204" pitchFamily="34" charset="0"/>
              <a:buChar char="•"/>
            </a:pPr>
            <a:r>
              <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业务扩展容易，降低边际成本和时间周期</a:t>
            </a:r>
          </a:p>
          <a:p>
            <a:pPr marL="228640" indent="-228640" defTabSz="1080563">
              <a:spcAft>
                <a:spcPts val="800"/>
              </a:spcAft>
              <a:buFont typeface="Arial" panose="020B0604020202020204" pitchFamily="34" charset="0"/>
              <a:buChar char="•"/>
            </a:pPr>
            <a:endPar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9" name="TextBox 320"/>
          <p:cNvSpPr txBox="1">
            <a:spLocks noChangeArrowheads="1"/>
          </p:cNvSpPr>
          <p:nvPr/>
        </p:nvSpPr>
        <p:spPr bwMode="auto">
          <a:xfrm>
            <a:off x="9738698" y="4079468"/>
            <a:ext cx="2282923" cy="85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1" rIns="91404" bIns="457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28640" indent="-228640" defTabSz="1080563">
              <a:spcAft>
                <a:spcPts val="800"/>
              </a:spcAft>
              <a:buFont typeface="Arial" panose="020B0604020202020204" pitchFamily="34" charset="0"/>
              <a:buChar char="•"/>
            </a:pPr>
            <a:r>
              <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云安全全栈防护，私密网络</a:t>
            </a:r>
          </a:p>
          <a:p>
            <a:pPr marL="228640" indent="-228640" defTabSz="1080563">
              <a:spcAft>
                <a:spcPts val="800"/>
              </a:spcAft>
              <a:buFont typeface="Arial" panose="020B0604020202020204" pitchFamily="34" charset="0"/>
              <a:buChar char="•"/>
            </a:pPr>
            <a:r>
              <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零知识证明和隐私保护</a:t>
            </a:r>
          </a:p>
          <a:p>
            <a:pPr marL="228640" indent="-228640" defTabSz="1080563">
              <a:spcAft>
                <a:spcPts val="800"/>
              </a:spcAft>
              <a:buFont typeface="Arial" panose="020B0604020202020204" pitchFamily="34" charset="0"/>
              <a:buChar char="•"/>
            </a:pPr>
            <a:r>
              <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同态加密加密数据</a:t>
            </a:r>
          </a:p>
        </p:txBody>
      </p:sp>
      <p:grpSp>
        <p:nvGrpSpPr>
          <p:cNvPr id="4" name="组合 3"/>
          <p:cNvGrpSpPr/>
          <p:nvPr/>
        </p:nvGrpSpPr>
        <p:grpSpPr>
          <a:xfrm>
            <a:off x="1560867" y="2371205"/>
            <a:ext cx="517149" cy="461666"/>
            <a:chOff x="1171756" y="1736128"/>
            <a:chExt cx="387772" cy="346169"/>
          </a:xfrm>
        </p:grpSpPr>
        <p:sp>
          <p:nvSpPr>
            <p:cNvPr id="230" name="圆角矩形 229"/>
            <p:cNvSpPr/>
            <p:nvPr/>
          </p:nvSpPr>
          <p:spPr>
            <a:xfrm>
              <a:off x="1199483" y="1776649"/>
              <a:ext cx="360045" cy="288290"/>
            </a:xfrm>
            <a:prstGeom prst="roundRect">
              <a:avLst/>
            </a:prstGeom>
            <a:solidFill>
              <a:srgbClr val="0070C0"/>
            </a:solidFill>
            <a:ln w="9143">
              <a:noFill/>
            </a:ln>
          </p:spPr>
          <p:txBody>
            <a:bodyPr vert="horz" wrap="square" lIns="0" tIns="0" rIns="0" bIns="0" numCol="1" rtlCol="0" anchor="t" anchorCtr="0" compatLnSpc="0">
              <a:noAutofit/>
            </a:bodyPr>
            <a:lstStyle/>
            <a:p>
              <a:pPr defTabSz="1080563"/>
              <a:endParaRPr sz="133">
                <a:solidFill>
                  <a:prstClr val="black"/>
                </a:solidFill>
                <a:latin typeface="微软雅黑" panose="020B0503020204020204" pitchFamily="34" charset="-122"/>
                <a:ea typeface="微软雅黑" panose="020B0503020204020204" pitchFamily="34" charset="-122"/>
                <a:sym typeface="+mn-ea"/>
              </a:endParaRPr>
            </a:p>
          </p:txBody>
        </p:sp>
        <p:sp>
          <p:nvSpPr>
            <p:cNvPr id="231" name="文本框 230"/>
            <p:cNvSpPr txBox="1"/>
            <p:nvPr/>
          </p:nvSpPr>
          <p:spPr>
            <a:xfrm>
              <a:off x="1171756" y="1736128"/>
              <a:ext cx="369247" cy="346169"/>
            </a:xfrm>
            <a:prstGeom prst="rect">
              <a:avLst/>
            </a:prstGeom>
            <a:noFill/>
            <a:ln>
              <a:noFill/>
            </a:ln>
          </p:spPr>
          <p:txBody>
            <a:bodyPr wrap="none" rtlCol="0">
              <a:spAutoFit/>
            </a:bodyPr>
            <a:lstStyle/>
            <a:p>
              <a:pPr defTabSz="1080563"/>
              <a:r>
                <a:rPr lang="zh-CN" altLang="en-US" sz="1200" dirty="0">
                  <a:solidFill>
                    <a:prstClr val="white"/>
                  </a:solidFill>
                  <a:latin typeface="微软雅黑" panose="020B0503020204020204" pitchFamily="34" charset="-122"/>
                  <a:ea typeface="微软雅黑" panose="020B0503020204020204" pitchFamily="34" charset="-122"/>
                </a:rPr>
                <a:t>数字</a:t>
              </a:r>
            </a:p>
            <a:p>
              <a:pPr defTabSz="1080563"/>
              <a:r>
                <a:rPr lang="zh-CN" altLang="en-US" sz="1200" dirty="0">
                  <a:solidFill>
                    <a:prstClr val="white"/>
                  </a:solidFill>
                  <a:latin typeface="微软雅黑" panose="020B0503020204020204" pitchFamily="34" charset="-122"/>
                  <a:ea typeface="微软雅黑" panose="020B0503020204020204" pitchFamily="34" charset="-122"/>
                </a:rPr>
                <a:t>资产</a:t>
              </a:r>
            </a:p>
          </p:txBody>
        </p:sp>
      </p:grpSp>
      <p:grpSp>
        <p:nvGrpSpPr>
          <p:cNvPr id="3" name="组合 2"/>
          <p:cNvGrpSpPr/>
          <p:nvPr/>
        </p:nvGrpSpPr>
        <p:grpSpPr>
          <a:xfrm>
            <a:off x="2816379" y="2371205"/>
            <a:ext cx="517149" cy="461666"/>
            <a:chOff x="2098654" y="1764849"/>
            <a:chExt cx="387772" cy="346169"/>
          </a:xfrm>
        </p:grpSpPr>
        <p:sp>
          <p:nvSpPr>
            <p:cNvPr id="232" name="圆角矩形 231"/>
            <p:cNvSpPr/>
            <p:nvPr/>
          </p:nvSpPr>
          <p:spPr>
            <a:xfrm>
              <a:off x="2126381" y="1805370"/>
              <a:ext cx="360045" cy="288290"/>
            </a:xfrm>
            <a:prstGeom prst="roundRect">
              <a:avLst/>
            </a:prstGeom>
            <a:solidFill>
              <a:srgbClr val="7030A0"/>
            </a:solidFill>
            <a:ln w="9143">
              <a:noFill/>
            </a:ln>
          </p:spPr>
          <p:txBody>
            <a:bodyPr vert="horz" wrap="square" lIns="0" tIns="0" rIns="0" bIns="0" numCol="1" rtlCol="0" anchor="t" anchorCtr="0" compatLnSpc="0">
              <a:noAutofit/>
            </a:bodyPr>
            <a:lstStyle/>
            <a:p>
              <a:pPr defTabSz="1080563"/>
              <a:endParaRPr sz="133">
                <a:solidFill>
                  <a:prstClr val="black"/>
                </a:solidFill>
                <a:latin typeface="微软雅黑" panose="020B0503020204020204" pitchFamily="34" charset="-122"/>
                <a:ea typeface="微软雅黑" panose="020B0503020204020204" pitchFamily="34" charset="-122"/>
                <a:sym typeface="+mn-ea"/>
              </a:endParaRPr>
            </a:p>
          </p:txBody>
        </p:sp>
        <p:sp>
          <p:nvSpPr>
            <p:cNvPr id="236" name="文本框 235"/>
            <p:cNvSpPr txBox="1"/>
            <p:nvPr/>
          </p:nvSpPr>
          <p:spPr>
            <a:xfrm>
              <a:off x="2098654" y="1764849"/>
              <a:ext cx="369247" cy="346169"/>
            </a:xfrm>
            <a:prstGeom prst="rect">
              <a:avLst/>
            </a:prstGeom>
            <a:noFill/>
            <a:ln>
              <a:noFill/>
            </a:ln>
          </p:spPr>
          <p:txBody>
            <a:bodyPr wrap="none" rtlCol="0">
              <a:spAutoFit/>
            </a:bodyPr>
            <a:lstStyle/>
            <a:p>
              <a:pPr defTabSz="1080563"/>
              <a:r>
                <a:rPr lang="zh-CN" altLang="en-US" sz="1200" dirty="0">
                  <a:solidFill>
                    <a:prstClr val="white"/>
                  </a:solidFill>
                  <a:latin typeface="微软雅黑" panose="020B0503020204020204" pitchFamily="34" charset="-122"/>
                  <a:ea typeface="微软雅黑" panose="020B0503020204020204" pitchFamily="34" charset="-122"/>
                </a:rPr>
                <a:t>数字</a:t>
              </a:r>
            </a:p>
            <a:p>
              <a:pPr defTabSz="1080563"/>
              <a:r>
                <a:rPr lang="zh-CN" altLang="en-US" sz="1200" dirty="0">
                  <a:solidFill>
                    <a:prstClr val="white"/>
                  </a:solidFill>
                  <a:latin typeface="微软雅黑" panose="020B0503020204020204" pitchFamily="34" charset="-122"/>
                  <a:ea typeface="微软雅黑" panose="020B0503020204020204" pitchFamily="34" charset="-122"/>
                </a:rPr>
                <a:t>公益</a:t>
              </a:r>
            </a:p>
          </p:txBody>
        </p:sp>
      </p:grpSp>
      <p:grpSp>
        <p:nvGrpSpPr>
          <p:cNvPr id="2" name="组合 1"/>
          <p:cNvGrpSpPr/>
          <p:nvPr/>
        </p:nvGrpSpPr>
        <p:grpSpPr>
          <a:xfrm>
            <a:off x="4097703" y="2371205"/>
            <a:ext cx="517149" cy="461666"/>
            <a:chOff x="3017788" y="1763550"/>
            <a:chExt cx="387772" cy="346169"/>
          </a:xfrm>
        </p:grpSpPr>
        <p:sp>
          <p:nvSpPr>
            <p:cNvPr id="233" name="圆角矩形 232"/>
            <p:cNvSpPr/>
            <p:nvPr/>
          </p:nvSpPr>
          <p:spPr>
            <a:xfrm>
              <a:off x="3045515" y="1804071"/>
              <a:ext cx="360045" cy="288290"/>
            </a:xfrm>
            <a:prstGeom prst="roundRect">
              <a:avLst/>
            </a:prstGeom>
            <a:solidFill>
              <a:schemeClr val="accent6">
                <a:lumMod val="75000"/>
              </a:schemeClr>
            </a:solidFill>
            <a:ln w="9143">
              <a:noFill/>
            </a:ln>
          </p:spPr>
          <p:txBody>
            <a:bodyPr vert="horz" wrap="square" lIns="0" tIns="0" rIns="0" bIns="0" numCol="1" rtlCol="0" anchor="t" anchorCtr="0" compatLnSpc="0">
              <a:noAutofit/>
            </a:bodyPr>
            <a:lstStyle/>
            <a:p>
              <a:pPr defTabSz="1080563"/>
              <a:endParaRPr sz="133">
                <a:solidFill>
                  <a:prstClr val="black"/>
                </a:solidFill>
                <a:latin typeface="微软雅黑" panose="020B0503020204020204" pitchFamily="34" charset="-122"/>
                <a:ea typeface="微软雅黑" panose="020B0503020204020204" pitchFamily="34" charset="-122"/>
                <a:sym typeface="+mn-ea"/>
              </a:endParaRPr>
            </a:p>
          </p:txBody>
        </p:sp>
        <p:sp>
          <p:nvSpPr>
            <p:cNvPr id="237" name="文本框 236"/>
            <p:cNvSpPr txBox="1"/>
            <p:nvPr/>
          </p:nvSpPr>
          <p:spPr>
            <a:xfrm>
              <a:off x="3017788" y="1763550"/>
              <a:ext cx="369247" cy="346169"/>
            </a:xfrm>
            <a:prstGeom prst="rect">
              <a:avLst/>
            </a:prstGeom>
            <a:noFill/>
            <a:ln>
              <a:noFill/>
            </a:ln>
          </p:spPr>
          <p:txBody>
            <a:bodyPr wrap="none" rtlCol="0">
              <a:spAutoFit/>
            </a:bodyPr>
            <a:lstStyle/>
            <a:p>
              <a:pPr defTabSz="1080563"/>
              <a:r>
                <a:rPr lang="zh-CN" altLang="en-US" sz="1200" dirty="0">
                  <a:solidFill>
                    <a:prstClr val="white"/>
                  </a:solidFill>
                  <a:latin typeface="微软雅黑" panose="020B0503020204020204" pitchFamily="34" charset="-122"/>
                  <a:ea typeface="微软雅黑" panose="020B0503020204020204" pitchFamily="34" charset="-122"/>
                </a:rPr>
                <a:t>数字</a:t>
              </a:r>
            </a:p>
            <a:p>
              <a:pPr defTabSz="1080563"/>
              <a:r>
                <a:rPr lang="zh-CN" altLang="en-US" sz="1200" dirty="0">
                  <a:solidFill>
                    <a:prstClr val="white"/>
                  </a:solidFill>
                  <a:latin typeface="微软雅黑" panose="020B0503020204020204" pitchFamily="34" charset="-122"/>
                  <a:ea typeface="微软雅黑" panose="020B0503020204020204" pitchFamily="34" charset="-122"/>
                </a:rPr>
                <a:t>房屋</a:t>
              </a:r>
            </a:p>
          </p:txBody>
        </p:sp>
      </p:grpSp>
      <p:grpSp>
        <p:nvGrpSpPr>
          <p:cNvPr id="5" name="组合 4"/>
          <p:cNvGrpSpPr/>
          <p:nvPr/>
        </p:nvGrpSpPr>
        <p:grpSpPr>
          <a:xfrm>
            <a:off x="5377306" y="2371205"/>
            <a:ext cx="517149" cy="461666"/>
            <a:chOff x="3990783" y="1763350"/>
            <a:chExt cx="387772" cy="346169"/>
          </a:xfrm>
        </p:grpSpPr>
        <p:sp>
          <p:nvSpPr>
            <p:cNvPr id="234" name="圆角矩形 233"/>
            <p:cNvSpPr/>
            <p:nvPr/>
          </p:nvSpPr>
          <p:spPr>
            <a:xfrm>
              <a:off x="4018510" y="1803871"/>
              <a:ext cx="360045" cy="288290"/>
            </a:xfrm>
            <a:prstGeom prst="roundRect">
              <a:avLst/>
            </a:prstGeom>
            <a:solidFill>
              <a:srgbClr val="002060"/>
            </a:solidFill>
            <a:ln w="9143">
              <a:noFill/>
            </a:ln>
          </p:spPr>
          <p:txBody>
            <a:bodyPr vert="horz" wrap="square" lIns="0" tIns="0" rIns="0" bIns="0" numCol="1" rtlCol="0" anchor="t" anchorCtr="0" compatLnSpc="0">
              <a:noAutofit/>
            </a:bodyPr>
            <a:lstStyle/>
            <a:p>
              <a:pPr defTabSz="1080563"/>
              <a:endParaRPr sz="133">
                <a:solidFill>
                  <a:prstClr val="black"/>
                </a:solidFill>
                <a:latin typeface="微软雅黑" panose="020B0503020204020204" pitchFamily="34" charset="-122"/>
                <a:ea typeface="微软雅黑" panose="020B0503020204020204" pitchFamily="34" charset="-122"/>
                <a:sym typeface="+mn-ea"/>
              </a:endParaRPr>
            </a:p>
          </p:txBody>
        </p:sp>
        <p:sp>
          <p:nvSpPr>
            <p:cNvPr id="238" name="文本框 237"/>
            <p:cNvSpPr txBox="1"/>
            <p:nvPr/>
          </p:nvSpPr>
          <p:spPr>
            <a:xfrm>
              <a:off x="3990783" y="1763350"/>
              <a:ext cx="369247" cy="346169"/>
            </a:xfrm>
            <a:prstGeom prst="rect">
              <a:avLst/>
            </a:prstGeom>
            <a:noFill/>
            <a:ln>
              <a:noFill/>
            </a:ln>
          </p:spPr>
          <p:txBody>
            <a:bodyPr wrap="none" rtlCol="0">
              <a:spAutoFit/>
            </a:bodyPr>
            <a:lstStyle/>
            <a:p>
              <a:pPr defTabSz="1080563"/>
              <a:r>
                <a:rPr lang="zh-CN" altLang="en-US" sz="1200" dirty="0">
                  <a:solidFill>
                    <a:prstClr val="white"/>
                  </a:solidFill>
                  <a:latin typeface="微软雅黑" panose="020B0503020204020204" pitchFamily="34" charset="-122"/>
                  <a:ea typeface="微软雅黑" panose="020B0503020204020204" pitchFamily="34" charset="-122"/>
                </a:rPr>
                <a:t>数字</a:t>
              </a:r>
            </a:p>
            <a:p>
              <a:pPr defTabSz="1080563"/>
              <a:r>
                <a:rPr lang="zh-CN" altLang="en-US" sz="1200" dirty="0">
                  <a:solidFill>
                    <a:prstClr val="white"/>
                  </a:solidFill>
                  <a:latin typeface="微软雅黑" panose="020B0503020204020204" pitchFamily="34" charset="-122"/>
                  <a:ea typeface="微软雅黑" panose="020B0503020204020204" pitchFamily="34" charset="-122"/>
                </a:rPr>
                <a:t>病历</a:t>
              </a:r>
            </a:p>
          </p:txBody>
        </p:sp>
      </p:grpSp>
      <p:grpSp>
        <p:nvGrpSpPr>
          <p:cNvPr id="6" name="组合 5"/>
          <p:cNvGrpSpPr/>
          <p:nvPr/>
        </p:nvGrpSpPr>
        <p:grpSpPr>
          <a:xfrm>
            <a:off x="6680769" y="2371205"/>
            <a:ext cx="517149" cy="461666"/>
            <a:chOff x="4998305" y="1754349"/>
            <a:chExt cx="387772" cy="346169"/>
          </a:xfrm>
        </p:grpSpPr>
        <p:sp>
          <p:nvSpPr>
            <p:cNvPr id="235" name="圆角矩形 234"/>
            <p:cNvSpPr/>
            <p:nvPr/>
          </p:nvSpPr>
          <p:spPr>
            <a:xfrm>
              <a:off x="5026032" y="1794870"/>
              <a:ext cx="360045" cy="288290"/>
            </a:xfrm>
            <a:prstGeom prst="roundRect">
              <a:avLst/>
            </a:prstGeom>
            <a:solidFill>
              <a:srgbClr val="00B050"/>
            </a:solidFill>
            <a:ln w="9143">
              <a:noFill/>
            </a:ln>
          </p:spPr>
          <p:txBody>
            <a:bodyPr vert="horz" wrap="square" lIns="0" tIns="0" rIns="0" bIns="0" numCol="1" rtlCol="0" anchor="t" anchorCtr="0" compatLnSpc="0">
              <a:noAutofit/>
            </a:bodyPr>
            <a:lstStyle/>
            <a:p>
              <a:pPr defTabSz="1080563"/>
              <a:endParaRPr sz="133">
                <a:solidFill>
                  <a:prstClr val="black"/>
                </a:solidFill>
                <a:latin typeface="微软雅黑" panose="020B0503020204020204" pitchFamily="34" charset="-122"/>
                <a:ea typeface="微软雅黑" panose="020B0503020204020204" pitchFamily="34" charset="-122"/>
                <a:sym typeface="+mn-ea"/>
              </a:endParaRPr>
            </a:p>
          </p:txBody>
        </p:sp>
        <p:sp>
          <p:nvSpPr>
            <p:cNvPr id="239" name="文本框 238"/>
            <p:cNvSpPr txBox="1"/>
            <p:nvPr/>
          </p:nvSpPr>
          <p:spPr>
            <a:xfrm>
              <a:off x="4998305" y="1754349"/>
              <a:ext cx="369247" cy="346169"/>
            </a:xfrm>
            <a:prstGeom prst="rect">
              <a:avLst/>
            </a:prstGeom>
            <a:noFill/>
            <a:ln>
              <a:noFill/>
            </a:ln>
          </p:spPr>
          <p:txBody>
            <a:bodyPr wrap="none" rtlCol="0">
              <a:spAutoFit/>
            </a:bodyPr>
            <a:lstStyle/>
            <a:p>
              <a:pPr defTabSz="1080563"/>
              <a:r>
                <a:rPr lang="zh-CN" altLang="en-US" sz="1200" dirty="0">
                  <a:solidFill>
                    <a:prstClr val="white"/>
                  </a:solidFill>
                  <a:latin typeface="微软雅黑" panose="020B0503020204020204" pitchFamily="34" charset="-122"/>
                  <a:ea typeface="微软雅黑" panose="020B0503020204020204" pitchFamily="34" charset="-122"/>
                </a:rPr>
                <a:t>认证</a:t>
              </a:r>
            </a:p>
            <a:p>
              <a:pPr defTabSz="1080563"/>
              <a:r>
                <a:rPr lang="zh-CN" altLang="en-US" sz="1200" dirty="0">
                  <a:solidFill>
                    <a:prstClr val="white"/>
                  </a:solidFill>
                  <a:latin typeface="微软雅黑" panose="020B0503020204020204" pitchFamily="34" charset="-122"/>
                  <a:ea typeface="微软雅黑" panose="020B0503020204020204" pitchFamily="34" charset="-122"/>
                </a:rPr>
                <a:t>鉴权</a:t>
              </a:r>
            </a:p>
          </p:txBody>
        </p:sp>
      </p:grpSp>
      <p:sp>
        <p:nvSpPr>
          <p:cNvPr id="240" name="object 9"/>
          <p:cNvSpPr txBox="1"/>
          <p:nvPr/>
        </p:nvSpPr>
        <p:spPr>
          <a:xfrm>
            <a:off x="4056670" y="1454887"/>
            <a:ext cx="636193" cy="197493"/>
          </a:xfrm>
          <a:prstGeom prst="rect">
            <a:avLst/>
          </a:prstGeom>
        </p:spPr>
        <p:txBody>
          <a:bodyPr vert="horz" wrap="square" lIns="0" tIns="12703" rIns="0" bIns="0" rtlCol="0">
            <a:spAutoFit/>
          </a:bodyPr>
          <a:lstStyle/>
          <a:p>
            <a:pPr marL="16937" algn="ctr" defTabSz="1080563">
              <a:spcBef>
                <a:spcPts val="133"/>
              </a:spcBef>
            </a:pPr>
            <a:r>
              <a:rPr lang="zh-CN" altLang="en-US" sz="1200" dirty="0">
                <a:solidFill>
                  <a:srgbClr val="FFFFFF"/>
                </a:solidFill>
                <a:latin typeface="微软雅黑" panose="020B0503020204020204" pitchFamily="34" charset="-122"/>
                <a:ea typeface="微软雅黑" panose="020B0503020204020204" pitchFamily="34" charset="-122"/>
                <a:cs typeface="Segoe UI Light" panose="020B0502040204020203"/>
              </a:rPr>
              <a:t>房屋租赁</a:t>
            </a:r>
          </a:p>
        </p:txBody>
      </p:sp>
      <p:sp>
        <p:nvSpPr>
          <p:cNvPr id="241" name="object 5"/>
          <p:cNvSpPr/>
          <p:nvPr/>
        </p:nvSpPr>
        <p:spPr>
          <a:xfrm>
            <a:off x="2768350" y="4395584"/>
            <a:ext cx="1523506" cy="1051803"/>
          </a:xfrm>
          <a:custGeom>
            <a:avLst/>
            <a:gdLst/>
            <a:ahLst/>
            <a:cxnLst/>
            <a:rect l="l" t="t" r="r" b="b"/>
            <a:pathLst>
              <a:path w="3778250" h="1051560">
                <a:moveTo>
                  <a:pt x="3665981" y="0"/>
                </a:moveTo>
                <a:lnTo>
                  <a:pt x="112013" y="0"/>
                </a:lnTo>
                <a:lnTo>
                  <a:pt x="68419" y="8804"/>
                </a:lnTo>
                <a:lnTo>
                  <a:pt x="32813" y="32813"/>
                </a:lnTo>
                <a:lnTo>
                  <a:pt x="8804" y="68419"/>
                </a:lnTo>
                <a:lnTo>
                  <a:pt x="0" y="112013"/>
                </a:lnTo>
                <a:lnTo>
                  <a:pt x="0" y="939482"/>
                </a:lnTo>
                <a:lnTo>
                  <a:pt x="8804" y="983108"/>
                </a:lnTo>
                <a:lnTo>
                  <a:pt x="32813" y="1018733"/>
                </a:lnTo>
                <a:lnTo>
                  <a:pt x="68419" y="1042752"/>
                </a:lnTo>
                <a:lnTo>
                  <a:pt x="112013" y="1051560"/>
                </a:lnTo>
                <a:lnTo>
                  <a:pt x="3665981" y="1051560"/>
                </a:lnTo>
                <a:lnTo>
                  <a:pt x="3709576" y="1042752"/>
                </a:lnTo>
                <a:lnTo>
                  <a:pt x="3745182" y="1018733"/>
                </a:lnTo>
                <a:lnTo>
                  <a:pt x="3769191" y="983108"/>
                </a:lnTo>
                <a:lnTo>
                  <a:pt x="3777996" y="939482"/>
                </a:lnTo>
                <a:lnTo>
                  <a:pt x="3777996" y="112013"/>
                </a:lnTo>
                <a:lnTo>
                  <a:pt x="3769191" y="68419"/>
                </a:lnTo>
                <a:lnTo>
                  <a:pt x="3745182" y="32813"/>
                </a:lnTo>
                <a:lnTo>
                  <a:pt x="3709576" y="8804"/>
                </a:lnTo>
                <a:lnTo>
                  <a:pt x="3665981" y="0"/>
                </a:lnTo>
                <a:close/>
              </a:path>
            </a:pathLst>
          </a:custGeom>
          <a:solidFill>
            <a:srgbClr val="F1F1F1"/>
          </a:solidFill>
        </p:spPr>
        <p:txBody>
          <a:bodyPr wrap="square" lIns="0" tIns="0" rIns="0" bIns="0" rtlCol="0"/>
          <a:lstStyle/>
          <a:p>
            <a:pPr defTabSz="1080563"/>
            <a:endParaRPr sz="133">
              <a:solidFill>
                <a:prstClr val="black"/>
              </a:solidFill>
              <a:latin typeface="Calibri"/>
            </a:endParaRPr>
          </a:p>
        </p:txBody>
      </p:sp>
      <p:sp>
        <p:nvSpPr>
          <p:cNvPr id="242" name="object 69"/>
          <p:cNvSpPr txBox="1"/>
          <p:nvPr/>
        </p:nvSpPr>
        <p:spPr>
          <a:xfrm>
            <a:off x="6087189" y="4812672"/>
            <a:ext cx="1246067" cy="209037"/>
          </a:xfrm>
          <a:prstGeom prst="rect">
            <a:avLst/>
          </a:prstGeom>
        </p:spPr>
        <p:txBody>
          <a:bodyPr vert="horz" wrap="square" lIns="0" tIns="29215" rIns="0" bIns="0" rtlCol="0">
            <a:spAutoFit/>
          </a:bodyPr>
          <a:lstStyle/>
          <a:p>
            <a:pPr marL="16937" marR="6775" indent="-847" algn="ctr" defTabSz="1080563">
              <a:lnSpc>
                <a:spcPts val="1440"/>
              </a:lnSpc>
              <a:spcBef>
                <a:spcPts val="307"/>
              </a:spcBef>
            </a:pPr>
            <a:r>
              <a:rPr lang="en-US" altLang="zh-CN" sz="1600" dirty="0">
                <a:solidFill>
                  <a:prstClr val="black"/>
                </a:solidFill>
                <a:latin typeface="微软雅黑" panose="020B0503020204020204" pitchFamily="34" charset="-122"/>
                <a:ea typeface="微软雅黑" panose="020B0503020204020204" pitchFamily="34" charset="-122"/>
                <a:cs typeface="Segoe UI" panose="020B0502040204020203"/>
                <a:sym typeface="+mn-ea"/>
              </a:rPr>
              <a:t>P2P</a:t>
            </a:r>
            <a:r>
              <a:rPr lang="zh-CN" altLang="en-US" sz="1600" dirty="0">
                <a:solidFill>
                  <a:prstClr val="black"/>
                </a:solidFill>
                <a:latin typeface="微软雅黑" panose="020B0503020204020204" pitchFamily="34" charset="-122"/>
                <a:ea typeface="微软雅黑" panose="020B0503020204020204" pitchFamily="34" charset="-122"/>
                <a:cs typeface="Segoe UI" panose="020B0502040204020203"/>
                <a:sym typeface="+mn-ea"/>
              </a:rPr>
              <a:t>网络系统</a:t>
            </a:r>
            <a:endParaRPr lang="en-US" altLang="zh-CN" sz="1600" dirty="0">
              <a:solidFill>
                <a:prstClr val="black"/>
              </a:solidFill>
              <a:latin typeface="微软雅黑" panose="020B0503020204020204" pitchFamily="34" charset="-122"/>
              <a:ea typeface="微软雅黑" panose="020B0503020204020204" pitchFamily="34" charset="-122"/>
              <a:cs typeface="Segoe UI" panose="020B0502040204020203"/>
              <a:sym typeface="+mn-ea"/>
            </a:endParaRPr>
          </a:p>
        </p:txBody>
      </p:sp>
      <p:sp>
        <p:nvSpPr>
          <p:cNvPr id="243" name="object 69"/>
          <p:cNvSpPr txBox="1"/>
          <p:nvPr/>
        </p:nvSpPr>
        <p:spPr>
          <a:xfrm>
            <a:off x="1382169" y="4812624"/>
            <a:ext cx="1087822" cy="209037"/>
          </a:xfrm>
          <a:prstGeom prst="rect">
            <a:avLst/>
          </a:prstGeom>
        </p:spPr>
        <p:txBody>
          <a:bodyPr vert="horz" wrap="square" lIns="0" tIns="29215" rIns="0" bIns="0" rtlCol="0">
            <a:spAutoFit/>
          </a:bodyPr>
          <a:lstStyle/>
          <a:p>
            <a:pPr marL="16937" marR="6775" indent="-847" algn="ctr" defTabSz="1080563">
              <a:lnSpc>
                <a:spcPts val="1440"/>
              </a:lnSpc>
              <a:spcBef>
                <a:spcPts val="307"/>
              </a:spcBef>
            </a:pPr>
            <a:r>
              <a:rPr lang="zh-CN" altLang="en-US" sz="1600" dirty="0">
                <a:solidFill>
                  <a:prstClr val="black"/>
                </a:solidFill>
                <a:latin typeface="微软雅黑" panose="020B0503020204020204" pitchFamily="34" charset="-122"/>
                <a:ea typeface="微软雅黑" panose="020B0503020204020204" pitchFamily="34" charset="-122"/>
                <a:cs typeface="Segoe UI" panose="020B0502040204020203"/>
                <a:sym typeface="+mn-ea"/>
              </a:rPr>
              <a:t>分布式账本</a:t>
            </a:r>
            <a:endParaRPr lang="en-US" altLang="zh-CN" sz="1600" dirty="0">
              <a:solidFill>
                <a:prstClr val="black"/>
              </a:solidFill>
              <a:latin typeface="微软雅黑" panose="020B0503020204020204" pitchFamily="34" charset="-122"/>
              <a:ea typeface="微软雅黑" panose="020B0503020204020204" pitchFamily="34" charset="-122"/>
              <a:cs typeface="Segoe UI" panose="020B0502040204020203"/>
              <a:sym typeface="+mn-ea"/>
            </a:endParaRPr>
          </a:p>
        </p:txBody>
      </p:sp>
      <p:sp>
        <p:nvSpPr>
          <p:cNvPr id="244" name="object 37"/>
          <p:cNvSpPr txBox="1"/>
          <p:nvPr/>
        </p:nvSpPr>
        <p:spPr>
          <a:xfrm rot="10800000">
            <a:off x="763967" y="2199725"/>
            <a:ext cx="215444" cy="1195662"/>
          </a:xfrm>
          <a:prstGeom prst="rect">
            <a:avLst/>
          </a:prstGeom>
        </p:spPr>
        <p:txBody>
          <a:bodyPr vert="vert270" wrap="square" lIns="0" tIns="27310" rIns="0" bIns="0" rtlCol="0">
            <a:spAutoFit/>
          </a:bodyPr>
          <a:lstStyle/>
          <a:p>
            <a:pPr marL="16937" defTabSz="1080563">
              <a:spcBef>
                <a:spcPts val="287"/>
              </a:spcBef>
            </a:pPr>
            <a:r>
              <a:rPr lang="zh-CN" altLang="en-US" sz="1400" spc="7" dirty="0">
                <a:solidFill>
                  <a:prstClr val="white"/>
                </a:solidFill>
                <a:latin typeface="微软雅黑" panose="020B0503020204020204" pitchFamily="34" charset="-122"/>
                <a:ea typeface="微软雅黑" panose="020B0503020204020204" pitchFamily="34" charset="-122"/>
                <a:cs typeface="Segoe UI Light" panose="020B0502040204020203"/>
              </a:rPr>
              <a:t>解决方案</a:t>
            </a:r>
          </a:p>
        </p:txBody>
      </p:sp>
      <p:sp>
        <p:nvSpPr>
          <p:cNvPr id="245" name="TextBox 320"/>
          <p:cNvSpPr txBox="1">
            <a:spLocks noChangeArrowheads="1"/>
          </p:cNvSpPr>
          <p:nvPr/>
        </p:nvSpPr>
        <p:spPr bwMode="auto">
          <a:xfrm>
            <a:off x="9738699" y="5467052"/>
            <a:ext cx="2206347" cy="91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71485" indent="-171485" defTabSz="1080563">
              <a:spcAft>
                <a:spcPts val="600"/>
              </a:spcAft>
              <a:buFont typeface="Arial" panose="020B0604020202020204" pitchFamily="34" charset="0"/>
              <a:buChar char="•"/>
            </a:pPr>
            <a:r>
              <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秒级共识，受理和共识分离</a:t>
            </a:r>
          </a:p>
          <a:p>
            <a:pPr marL="171485" indent="-171485" defTabSz="1080563">
              <a:spcAft>
                <a:spcPts val="600"/>
              </a:spcAft>
              <a:buFont typeface="Arial" panose="020B0604020202020204" pitchFamily="34" charset="0"/>
              <a:buChar char="•"/>
            </a:pPr>
            <a:r>
              <a:rPr lang="zh-CN" altLang="en-US"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可水平扩展，共识可达每秒2000+TPS</a:t>
            </a:r>
            <a:endParaRPr lang="en-US" altLang="zh-CN" sz="12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a:p>
            <a:pPr marL="171485" indent="-171485" defTabSz="1080563">
              <a:spcAft>
                <a:spcPts val="600"/>
              </a:spcAft>
              <a:buFont typeface="Arial" panose="020B0604020202020204" pitchFamily="34" charset="0"/>
              <a:buChar char="•"/>
            </a:pPr>
            <a:endParaRPr lang="zh-CN" altLang="en-US" sz="9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6" name="标题 1"/>
          <p:cNvSpPr txBox="1"/>
          <p:nvPr/>
        </p:nvSpPr>
        <p:spPr>
          <a:xfrm>
            <a:off x="431646" y="260709"/>
            <a:ext cx="11763352" cy="672230"/>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pPr defTabSz="600407"/>
            <a:r>
              <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聚焦区块链生态建设，与合作伙伴深度合作</a:t>
            </a:r>
          </a:p>
        </p:txBody>
      </p:sp>
      <p:sp>
        <p:nvSpPr>
          <p:cNvPr id="176" name="object 69"/>
          <p:cNvSpPr txBox="1"/>
          <p:nvPr/>
        </p:nvSpPr>
        <p:spPr>
          <a:xfrm>
            <a:off x="2769622" y="4812672"/>
            <a:ext cx="1520960" cy="209037"/>
          </a:xfrm>
          <a:prstGeom prst="rect">
            <a:avLst/>
          </a:prstGeom>
        </p:spPr>
        <p:txBody>
          <a:bodyPr vert="horz" wrap="square" lIns="0" tIns="29215" rIns="0" bIns="0" rtlCol="0">
            <a:spAutoFit/>
          </a:bodyPr>
          <a:lstStyle/>
          <a:p>
            <a:pPr marL="16937" marR="6775" indent="-847" algn="ctr" defTabSz="1080563">
              <a:lnSpc>
                <a:spcPts val="1440"/>
              </a:lnSpc>
              <a:spcBef>
                <a:spcPts val="307"/>
              </a:spcBef>
            </a:pPr>
            <a:r>
              <a:rPr lang="zh-CN" altLang="en-US" sz="1600" dirty="0">
                <a:solidFill>
                  <a:prstClr val="black"/>
                </a:solidFill>
                <a:latin typeface="微软雅黑" panose="020B0503020204020204" pitchFamily="34" charset="-122"/>
                <a:ea typeface="微软雅黑" panose="020B0503020204020204" pitchFamily="34" charset="-122"/>
                <a:cs typeface="Segoe UI" panose="020B0502040204020203"/>
                <a:sym typeface="+mn-ea"/>
              </a:rPr>
              <a:t>高性能共识算法</a:t>
            </a:r>
          </a:p>
        </p:txBody>
      </p:sp>
      <p:sp>
        <p:nvSpPr>
          <p:cNvPr id="247" name="object 39"/>
          <p:cNvSpPr txBox="1"/>
          <p:nvPr/>
        </p:nvSpPr>
        <p:spPr>
          <a:xfrm>
            <a:off x="3360164" y="2175897"/>
            <a:ext cx="2040939" cy="197493"/>
          </a:xfrm>
          <a:prstGeom prst="rect">
            <a:avLst/>
          </a:prstGeom>
        </p:spPr>
        <p:txBody>
          <a:bodyPr vert="horz" wrap="square" lIns="0" tIns="12703" rIns="0" bIns="0" rtlCol="0">
            <a:spAutoFit/>
          </a:bodyPr>
          <a:lstStyle/>
          <a:p>
            <a:pPr marR="5928" algn="ctr" defTabSz="1080563">
              <a:spcBef>
                <a:spcPts val="1560"/>
              </a:spcBef>
            </a:pPr>
            <a:r>
              <a:rPr lang="zh-CN" altLang="en-US" sz="1200" dirty="0">
                <a:solidFill>
                  <a:prstClr val="black"/>
                </a:solidFill>
                <a:latin typeface="微软雅黑" panose="020B0503020204020204" pitchFamily="34" charset="-122"/>
                <a:ea typeface="微软雅黑" panose="020B0503020204020204" pitchFamily="34" charset="-122"/>
                <a:cs typeface="Segoe UI Light" panose="020B0502040204020203"/>
              </a:rPr>
              <a:t>各行业智能合约接口</a:t>
            </a:r>
            <a:endParaRPr sz="1200" dirty="0">
              <a:solidFill>
                <a:prstClr val="black"/>
              </a:solidFill>
              <a:latin typeface="微软雅黑" panose="020B0503020204020204" pitchFamily="34" charset="-122"/>
              <a:ea typeface="微软雅黑" panose="020B0503020204020204" pitchFamily="34" charset="-122"/>
              <a:cs typeface="Segoe UI Light" panose="020B0502040204020203"/>
            </a:endParaRPr>
          </a:p>
        </p:txBody>
      </p:sp>
    </p:spTree>
    <p:extLst>
      <p:ext uri="{BB962C8B-B14F-4D97-AF65-F5344CB8AC3E}">
        <p14:creationId xmlns:p14="http://schemas.microsoft.com/office/powerpoint/2010/main" val="17477421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p:nvPr/>
        </p:nvGraphicFramePr>
        <p:xfrm>
          <a:off x="3689110" y="1357521"/>
          <a:ext cx="4488372" cy="4183502"/>
        </p:xfrm>
        <a:graphic>
          <a:graphicData uri="http://schemas.openxmlformats.org/presentationml/2006/ole">
            <mc:AlternateContent xmlns:mc="http://schemas.openxmlformats.org/markup-compatibility/2006">
              <mc:Choice xmlns:v="urn:schemas-microsoft-com:vml" Requires="v">
                <p:oleObj spid="_x0000_s1054" r:id="rId4" imgW="4248150" imgH="4124325" progId="Paint.Picture">
                  <p:embed/>
                </p:oleObj>
              </mc:Choice>
              <mc:Fallback>
                <p:oleObj r:id="rId4" imgW="4248150" imgH="4124325" progId="Paint.Picture">
                  <p:embed/>
                  <p:pic>
                    <p:nvPicPr>
                      <p:cNvPr id="2" name="对象 1"/>
                      <p:cNvPicPr/>
                      <p:nvPr/>
                    </p:nvPicPr>
                    <p:blipFill>
                      <a:blip r:embed="rId5"/>
                      <a:stretch>
                        <a:fillRect/>
                      </a:stretch>
                    </p:blipFill>
                    <p:spPr>
                      <a:xfrm>
                        <a:off x="3689110" y="1357521"/>
                        <a:ext cx="4488372" cy="4183502"/>
                      </a:xfrm>
                      <a:prstGeom prst="rect">
                        <a:avLst/>
                      </a:prstGeom>
                    </p:spPr>
                  </p:pic>
                </p:oleObj>
              </mc:Fallback>
            </mc:AlternateContent>
          </a:graphicData>
        </a:graphic>
      </p:graphicFrame>
      <p:sp>
        <p:nvSpPr>
          <p:cNvPr id="28" name="标题 1"/>
          <p:cNvSpPr txBox="1"/>
          <p:nvPr/>
        </p:nvSpPr>
        <p:spPr>
          <a:xfrm>
            <a:off x="431646" y="260709"/>
            <a:ext cx="11763352" cy="672230"/>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pPr defTabSz="600407"/>
            <a:r>
              <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所有成员共享账本的区块链系统</a:t>
            </a:r>
          </a:p>
        </p:txBody>
      </p:sp>
      <p:sp>
        <p:nvSpPr>
          <p:cNvPr id="4" name="文本框 3"/>
          <p:cNvSpPr txBox="1"/>
          <p:nvPr/>
        </p:nvSpPr>
        <p:spPr>
          <a:xfrm>
            <a:off x="5440422" y="4019210"/>
            <a:ext cx="1005403" cy="338554"/>
          </a:xfrm>
          <a:prstGeom prst="rect">
            <a:avLst/>
          </a:prstGeom>
          <a:noFill/>
        </p:spPr>
        <p:txBody>
          <a:bodyPr wrap="none" rtlCol="0">
            <a:spAutoFit/>
          </a:bodyPr>
          <a:lstStyle/>
          <a:p>
            <a:pPr defTabSz="1080563"/>
            <a:r>
              <a:rPr lang="zh-CN" altLang="en-US" sz="1600">
                <a:solidFill>
                  <a:prstClr val="white"/>
                </a:solidFill>
                <a:latin typeface="微软雅黑" panose="020B0503020204020204" pitchFamily="34" charset="-122"/>
                <a:ea typeface="微软雅黑" panose="020B0503020204020204" pitchFamily="34" charset="-122"/>
              </a:rPr>
              <a:t>共享账本</a:t>
            </a:r>
          </a:p>
        </p:txBody>
      </p:sp>
      <p:sp>
        <p:nvSpPr>
          <p:cNvPr id="9" name="object 8"/>
          <p:cNvSpPr txBox="1"/>
          <p:nvPr/>
        </p:nvSpPr>
        <p:spPr>
          <a:xfrm>
            <a:off x="9042128" y="1255898"/>
            <a:ext cx="5015121" cy="638062"/>
          </a:xfrm>
          <a:prstGeom prst="rect">
            <a:avLst/>
          </a:prstGeom>
        </p:spPr>
        <p:txBody>
          <a:bodyPr vert="horz" wrap="square" lIns="0" tIns="12067" rIns="0" bIns="0" rtlCol="0">
            <a:spAutoFit/>
          </a:bodyPr>
          <a:lstStyle/>
          <a:p>
            <a:pPr marL="16937" defTabSz="1080563">
              <a:spcBef>
                <a:spcPts val="127"/>
              </a:spcBef>
            </a:pPr>
            <a:r>
              <a:rPr sz="2667" b="1" spc="-7" dirty="0">
                <a:solidFill>
                  <a:srgbClr val="FDD300"/>
                </a:solidFill>
                <a:latin typeface="微软雅黑" panose="020B0503020204020204" pitchFamily="34" charset="-122"/>
                <a:ea typeface="微软雅黑" panose="020B0503020204020204" pitchFamily="34" charset="-122"/>
                <a:cs typeface="微软雅黑" panose="020B0503020204020204" pitchFamily="34" charset="-122"/>
                <a:sym typeface="+mn-ea"/>
              </a:rPr>
              <a:t>区块链</a:t>
            </a:r>
            <a:r>
              <a:rPr lang="zh-CN" altLang="en-US" sz="2667" b="1" spc="-7" dirty="0">
                <a:solidFill>
                  <a:srgbClr val="FDD300"/>
                </a:solidFill>
                <a:latin typeface="微软雅黑" panose="020B0503020204020204" pitchFamily="34" charset="-122"/>
                <a:ea typeface="微软雅黑" panose="020B0503020204020204" pitchFamily="34" charset="-122"/>
                <a:cs typeface="微软雅黑" panose="020B0503020204020204" pitchFamily="34" charset="-122"/>
                <a:sym typeface="+mn-ea"/>
              </a:rPr>
              <a:t>系统价值</a:t>
            </a:r>
            <a:endParaRPr kumimoji="1" lang="zh-CN" altLang="en-US" sz="2667" b="1" spc="-149" dirty="0">
              <a:solidFill>
                <a:srgbClr val="FDD300"/>
              </a:solidFill>
              <a:latin typeface="微软雅黑" panose="020B0503020204020204" pitchFamily="34" charset="-122"/>
              <a:ea typeface="微软雅黑" panose="020B0503020204020204" pitchFamily="34" charset="-122"/>
              <a:cs typeface="Rockwell"/>
            </a:endParaRPr>
          </a:p>
          <a:p>
            <a:pPr marL="16937" defTabSz="1080563">
              <a:spcBef>
                <a:spcPts val="7"/>
              </a:spcBef>
              <a:tabLst>
                <a:tab pos="398860" algn="l"/>
                <a:tab pos="399707" algn="l"/>
              </a:tabLst>
            </a:pPr>
            <a:endParaRPr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8830" name="object 37"/>
          <p:cNvSpPr txBox="1"/>
          <p:nvPr/>
        </p:nvSpPr>
        <p:spPr>
          <a:xfrm>
            <a:off x="3435898" y="5753585"/>
            <a:ext cx="5730720" cy="380649"/>
          </a:xfrm>
          <a:prstGeom prst="rect">
            <a:avLst/>
          </a:prstGeom>
        </p:spPr>
        <p:txBody>
          <a:bodyPr vert="horz" wrap="square" lIns="0" tIns="11208" rIns="0" bIns="0" rtlCol="0">
            <a:spAutoFit/>
          </a:bodyPr>
          <a:lstStyle/>
          <a:p>
            <a:pPr marL="16937" defTabSz="1080563">
              <a:spcBef>
                <a:spcPts val="133"/>
              </a:spcBef>
            </a:pPr>
            <a:r>
              <a:rPr kumimoji="1" lang="en-US" altLang="zh-CN" b="1" spc="-149"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  </a:t>
            </a:r>
            <a:r>
              <a:rPr kumimoji="1" lang="zh-CN" altLang="en-US" b="1" spc="-149"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去中心化，共识, 可信, 不可篡改, 可追溯</a:t>
            </a:r>
          </a:p>
        </p:txBody>
      </p:sp>
      <p:grpSp>
        <p:nvGrpSpPr>
          <p:cNvPr id="26" name="组合 25"/>
          <p:cNvGrpSpPr/>
          <p:nvPr/>
        </p:nvGrpSpPr>
        <p:grpSpPr>
          <a:xfrm>
            <a:off x="979150" y="1894432"/>
            <a:ext cx="1916450" cy="3196060"/>
            <a:chOff x="10677" y="2164"/>
            <a:chExt cx="2263" cy="3774"/>
          </a:xfrm>
        </p:grpSpPr>
        <p:pic>
          <p:nvPicPr>
            <p:cNvPr id="7" name="图片 6"/>
            <p:cNvPicPr>
              <a:picLocks noChangeAspect="1"/>
            </p:cNvPicPr>
            <p:nvPr/>
          </p:nvPicPr>
          <p:blipFill>
            <a:blip r:embed="rId6"/>
            <a:stretch>
              <a:fillRect/>
            </a:stretch>
          </p:blipFill>
          <p:spPr>
            <a:xfrm>
              <a:off x="11684" y="4410"/>
              <a:ext cx="1256" cy="318"/>
            </a:xfrm>
            <a:prstGeom prst="rect">
              <a:avLst/>
            </a:prstGeom>
          </p:spPr>
        </p:pic>
        <p:sp>
          <p:nvSpPr>
            <p:cNvPr id="10" name="圆角矩形 9"/>
            <p:cNvSpPr/>
            <p:nvPr/>
          </p:nvSpPr>
          <p:spPr>
            <a:xfrm>
              <a:off x="10677" y="2164"/>
              <a:ext cx="2041" cy="6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080563"/>
              <a:r>
                <a:rPr lang="zh-CN" altLang="en-US" sz="1067">
                  <a:solidFill>
                    <a:prstClr val="white"/>
                  </a:solidFill>
                  <a:latin typeface="微软雅黑" panose="020B0503020204020204" pitchFamily="34" charset="-122"/>
                  <a:ea typeface="微软雅黑" panose="020B0503020204020204" pitchFamily="34" charset="-122"/>
                </a:rPr>
                <a:t>只可添加</a:t>
              </a:r>
            </a:p>
            <a:p>
              <a:pPr algn="ctr" defTabSz="1080563"/>
              <a:r>
                <a:rPr lang="zh-CN" altLang="en-US" sz="2134">
                  <a:solidFill>
                    <a:prstClr val="white"/>
                  </a:solidFill>
                  <a:latin typeface="微软雅黑" panose="020B0503020204020204" pitchFamily="34" charset="-122"/>
                  <a:ea typeface="微软雅黑" panose="020B0503020204020204" pitchFamily="34" charset="-122"/>
                </a:rPr>
                <a:t>共享账本</a:t>
              </a:r>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10677" y="3199"/>
              <a:ext cx="2041" cy="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0563"/>
              <a:r>
                <a:rPr lang="zh-CN" altLang="en-US" sz="1067">
                  <a:solidFill>
                    <a:prstClr val="white"/>
                  </a:solidFill>
                  <a:latin typeface="微软雅黑" panose="020B0503020204020204" pitchFamily="34" charset="-122"/>
                  <a:ea typeface="微软雅黑" panose="020B0503020204020204" pitchFamily="34" charset="-122"/>
                </a:rPr>
                <a:t>账本修改需共识</a:t>
              </a:r>
            </a:p>
            <a:p>
              <a:pPr algn="ctr" defTabSz="1080563"/>
              <a:r>
                <a:rPr lang="zh-CN" altLang="en-US" sz="2134">
                  <a:solidFill>
                    <a:prstClr val="white"/>
                  </a:solidFill>
                  <a:latin typeface="微软雅黑" panose="020B0503020204020204" pitchFamily="34" charset="-122"/>
                  <a:ea typeface="微软雅黑" panose="020B0503020204020204" pitchFamily="34" charset="-122"/>
                </a:rPr>
                <a:t>共识算法</a:t>
              </a:r>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10677" y="4229"/>
              <a:ext cx="2041" cy="6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080563"/>
              <a:r>
                <a:rPr lang="zh-CN" altLang="en-US" sz="1067">
                  <a:solidFill>
                    <a:prstClr val="white"/>
                  </a:solidFill>
                  <a:latin typeface="微软雅黑" panose="020B0503020204020204" pitchFamily="34" charset="-122"/>
                  <a:ea typeface="微软雅黑" panose="020B0503020204020204" pitchFamily="34" charset="-122"/>
                </a:rPr>
                <a:t>哈希、公私钥对</a:t>
              </a:r>
            </a:p>
            <a:p>
              <a:pPr algn="ctr" defTabSz="1080563"/>
              <a:r>
                <a:rPr lang="zh-CN" altLang="en-US" sz="2134">
                  <a:solidFill>
                    <a:prstClr val="white"/>
                  </a:solidFill>
                  <a:latin typeface="微软雅黑" panose="020B0503020204020204" pitchFamily="34" charset="-122"/>
                  <a:ea typeface="微软雅黑" panose="020B0503020204020204" pitchFamily="34" charset="-122"/>
                </a:rPr>
                <a:t>安全隐私</a:t>
              </a:r>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0677" y="5258"/>
              <a:ext cx="2041" cy="6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1080563"/>
              <a:r>
                <a:rPr lang="zh-CN" altLang="en-US" sz="1067">
                  <a:solidFill>
                    <a:prstClr val="white"/>
                  </a:solidFill>
                  <a:latin typeface="微软雅黑" panose="020B0503020204020204" pitchFamily="34" charset="-122"/>
                  <a:ea typeface="微软雅黑" panose="020B0503020204020204" pitchFamily="34" charset="-122"/>
                </a:rPr>
                <a:t>可编程，图灵完备</a:t>
              </a:r>
            </a:p>
            <a:p>
              <a:pPr algn="ctr" defTabSz="1080563"/>
              <a:r>
                <a:rPr lang="zh-CN" altLang="en-US" sz="2134">
                  <a:solidFill>
                    <a:prstClr val="white"/>
                  </a:solidFill>
                  <a:latin typeface="微软雅黑" panose="020B0503020204020204" pitchFamily="34" charset="-122"/>
                  <a:ea typeface="微软雅黑" panose="020B0503020204020204" pitchFamily="34" charset="-122"/>
                </a:rPr>
                <a:t>智能合约</a:t>
              </a:r>
              <a:endParaRPr lang="zh-CN" altLang="en-US" sz="1200">
                <a:solidFill>
                  <a:prstClr val="white"/>
                </a:solidFill>
                <a:latin typeface="微软雅黑" panose="020B0503020204020204" pitchFamily="34" charset="-122"/>
                <a:ea typeface="微软雅黑" panose="020B0503020204020204" pitchFamily="34" charset="-122"/>
              </a:endParaRPr>
            </a:p>
          </p:txBody>
        </p:sp>
      </p:grpSp>
      <p:sp>
        <p:nvSpPr>
          <p:cNvPr id="17" name="object 8"/>
          <p:cNvSpPr txBox="1"/>
          <p:nvPr/>
        </p:nvSpPr>
        <p:spPr>
          <a:xfrm>
            <a:off x="1051132" y="1255898"/>
            <a:ext cx="5015121" cy="422618"/>
          </a:xfrm>
          <a:prstGeom prst="rect">
            <a:avLst/>
          </a:prstGeom>
        </p:spPr>
        <p:txBody>
          <a:bodyPr vert="horz" wrap="square" lIns="0" tIns="12067" rIns="0" bIns="0" rtlCol="0">
            <a:spAutoFit/>
          </a:bodyPr>
          <a:lstStyle/>
          <a:p>
            <a:pPr marL="16937" defTabSz="1080563">
              <a:spcBef>
                <a:spcPts val="7"/>
              </a:spcBef>
              <a:tabLst>
                <a:tab pos="398860" algn="l"/>
                <a:tab pos="399707" algn="l"/>
              </a:tabLst>
            </a:pPr>
            <a:r>
              <a:rPr kumimoji="1" lang="zh-CN" altLang="en-US" sz="2667" b="1" spc="-149" dirty="0">
                <a:solidFill>
                  <a:srgbClr val="FDD300"/>
                </a:solidFill>
                <a:latin typeface="微软雅黑" panose="020B0503020204020204" pitchFamily="34" charset="-122"/>
                <a:ea typeface="微软雅黑" panose="020B0503020204020204" pitchFamily="34" charset="-122"/>
                <a:cs typeface="Rockwell"/>
                <a:sym typeface="+mn-ea"/>
              </a:rPr>
              <a:t>技术组成</a:t>
            </a:r>
            <a:endParaRPr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圆角矩形 19"/>
          <p:cNvSpPr/>
          <p:nvPr/>
        </p:nvSpPr>
        <p:spPr>
          <a:xfrm>
            <a:off x="9042129" y="2770935"/>
            <a:ext cx="1728447" cy="575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defTabSz="1080563"/>
            <a:r>
              <a:rPr lang="zh-CN" altLang="en-US" sz="2134">
                <a:solidFill>
                  <a:prstClr val="white"/>
                </a:solidFill>
                <a:latin typeface="微软雅黑" panose="020B0503020204020204" pitchFamily="34" charset="-122"/>
                <a:ea typeface="微软雅黑" panose="020B0503020204020204" pitchFamily="34" charset="-122"/>
                <a:sym typeface="+mn-ea"/>
              </a:rPr>
              <a:t>降低成本</a:t>
            </a:r>
          </a:p>
        </p:txBody>
      </p:sp>
      <p:sp>
        <p:nvSpPr>
          <p:cNvPr id="21" name="圆角矩形 20"/>
          <p:cNvSpPr/>
          <p:nvPr/>
        </p:nvSpPr>
        <p:spPr>
          <a:xfrm>
            <a:off x="9042129" y="1894432"/>
            <a:ext cx="1728447" cy="5758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algn="ctr" defTabSz="1080563"/>
            <a:r>
              <a:rPr lang="zh-CN" altLang="en-US" sz="2134">
                <a:solidFill>
                  <a:prstClr val="white"/>
                </a:solidFill>
                <a:latin typeface="微软雅黑" panose="020B0503020204020204" pitchFamily="34" charset="-122"/>
                <a:ea typeface="微软雅黑" panose="020B0503020204020204" pitchFamily="34" charset="-122"/>
                <a:sym typeface="+mn-ea"/>
              </a:rPr>
              <a:t>提高效率</a:t>
            </a:r>
          </a:p>
        </p:txBody>
      </p:sp>
      <p:sp>
        <p:nvSpPr>
          <p:cNvPr id="22" name="圆角矩形 21"/>
          <p:cNvSpPr/>
          <p:nvPr/>
        </p:nvSpPr>
        <p:spPr>
          <a:xfrm>
            <a:off x="9042129" y="3643203"/>
            <a:ext cx="1728447" cy="5758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080563"/>
            <a:r>
              <a:rPr lang="zh-CN" altLang="en-US" sz="2134">
                <a:solidFill>
                  <a:prstClr val="white"/>
                </a:solidFill>
                <a:latin typeface="微软雅黑" panose="020B0503020204020204" pitchFamily="34" charset="-122"/>
                <a:ea typeface="微软雅黑" panose="020B0503020204020204" pitchFamily="34" charset="-122"/>
              </a:rPr>
              <a:t>降低风险</a:t>
            </a:r>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9042129" y="4514625"/>
            <a:ext cx="1728447" cy="5758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1080563"/>
            <a:r>
              <a:rPr lang="zh-CN" altLang="en-US" sz="2134">
                <a:solidFill>
                  <a:prstClr val="white"/>
                </a:solidFill>
                <a:latin typeface="微软雅黑" panose="020B0503020204020204" pitchFamily="34" charset="-122"/>
                <a:ea typeface="微软雅黑" panose="020B0503020204020204" pitchFamily="34" charset="-122"/>
              </a:rPr>
              <a:t>促进互信</a:t>
            </a:r>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30" name="右箭头 29"/>
          <p:cNvSpPr/>
          <p:nvPr/>
        </p:nvSpPr>
        <p:spPr>
          <a:xfrm>
            <a:off x="3033638" y="3346802"/>
            <a:ext cx="672409" cy="3836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1" name="右箭头 30"/>
          <p:cNvSpPr/>
          <p:nvPr/>
        </p:nvSpPr>
        <p:spPr>
          <a:xfrm>
            <a:off x="8177482" y="3237557"/>
            <a:ext cx="672409" cy="383629"/>
          </a:xfrm>
          <a:prstGeom prst="rightArrow">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algn="ctr" defTabSz="1080563"/>
            <a:endParaRPr lang="zh-CN" altLang="en-US" sz="2134">
              <a:solidFill>
                <a:prstClr val="black"/>
              </a:solidFill>
              <a:latin typeface="Calibri"/>
              <a:ea typeface="宋体" panose="02010600030101010101" pitchFamily="2" charset="-122"/>
              <a:sym typeface="+mn-ea"/>
            </a:endParaRPr>
          </a:p>
        </p:txBody>
      </p:sp>
      <p:sp>
        <p:nvSpPr>
          <p:cNvPr id="6" name="文本框 5"/>
          <p:cNvSpPr txBox="1"/>
          <p:nvPr/>
        </p:nvSpPr>
        <p:spPr>
          <a:xfrm rot="5640000">
            <a:off x="7369574" y="3333252"/>
            <a:ext cx="853638" cy="285393"/>
          </a:xfrm>
          <a:prstGeom prst="rect">
            <a:avLst/>
          </a:prstGeom>
          <a:noFill/>
        </p:spPr>
        <p:txBody>
          <a:bodyPr wrap="square" rtlCol="0">
            <a:prstTxWarp prst="textArchUp">
              <a:avLst/>
            </a:prstTxWarp>
            <a:spAutoFit/>
          </a:bodyPr>
          <a:lstStyle/>
          <a:p>
            <a:pPr algn="ctr" defTabSz="1080563"/>
            <a:r>
              <a:rPr lang="zh-CN" altLang="en-US" sz="1200" b="1">
                <a:solidFill>
                  <a:prstClr val="white"/>
                </a:solidFill>
                <a:latin typeface="微软雅黑" panose="020B0503020204020204" pitchFamily="34" charset="-122"/>
                <a:ea typeface="微软雅黑" panose="020B0503020204020204" pitchFamily="34" charset="-122"/>
              </a:rPr>
              <a:t>银行</a:t>
            </a:r>
          </a:p>
        </p:txBody>
      </p:sp>
      <p:sp>
        <p:nvSpPr>
          <p:cNvPr id="11" name="文本框 10"/>
          <p:cNvSpPr txBox="1"/>
          <p:nvPr/>
        </p:nvSpPr>
        <p:spPr>
          <a:xfrm rot="19800000">
            <a:off x="6459197" y="4739044"/>
            <a:ext cx="853638" cy="285393"/>
          </a:xfrm>
          <a:prstGeom prst="rect">
            <a:avLst/>
          </a:prstGeom>
          <a:noFill/>
        </p:spPr>
        <p:txBody>
          <a:bodyPr wrap="square" rtlCol="0">
            <a:prstTxWarp prst="textArchDown">
              <a:avLst/>
            </a:prstTxWarp>
            <a:spAutoFit/>
          </a:bodyPr>
          <a:lstStyle/>
          <a:p>
            <a:pPr algn="ctr" defTabSz="1080563"/>
            <a:r>
              <a:rPr lang="zh-CN" altLang="en-US" sz="1200" b="1">
                <a:solidFill>
                  <a:prstClr val="white"/>
                </a:solidFill>
                <a:latin typeface="微软雅黑" panose="020B0503020204020204" pitchFamily="34" charset="-122"/>
                <a:ea typeface="微软雅黑" panose="020B0503020204020204" pitchFamily="34" charset="-122"/>
              </a:rPr>
              <a:t>保险公司</a:t>
            </a:r>
          </a:p>
        </p:txBody>
      </p:sp>
      <p:sp>
        <p:nvSpPr>
          <p:cNvPr id="12" name="文本框 11"/>
          <p:cNvSpPr txBox="1"/>
          <p:nvPr/>
        </p:nvSpPr>
        <p:spPr>
          <a:xfrm rot="1920000">
            <a:off x="4548675" y="4692467"/>
            <a:ext cx="853638" cy="285393"/>
          </a:xfrm>
          <a:prstGeom prst="rect">
            <a:avLst/>
          </a:prstGeom>
          <a:noFill/>
        </p:spPr>
        <p:txBody>
          <a:bodyPr wrap="square" rtlCol="0">
            <a:prstTxWarp prst="textArchDown">
              <a:avLst/>
            </a:prstTxWarp>
            <a:spAutoFit/>
          </a:bodyPr>
          <a:lstStyle/>
          <a:p>
            <a:pPr algn="ctr" defTabSz="1080563"/>
            <a:r>
              <a:rPr lang="zh-CN" altLang="en-US" sz="1200" b="1">
                <a:solidFill>
                  <a:prstClr val="white"/>
                </a:solidFill>
                <a:latin typeface="微软雅黑" panose="020B0503020204020204" pitchFamily="34" charset="-122"/>
                <a:ea typeface="微软雅黑" panose="020B0503020204020204" pitchFamily="34" charset="-122"/>
              </a:rPr>
              <a:t>政府部门</a:t>
            </a:r>
          </a:p>
        </p:txBody>
      </p:sp>
      <p:sp>
        <p:nvSpPr>
          <p:cNvPr id="18" name="文本框 17"/>
          <p:cNvSpPr txBox="1"/>
          <p:nvPr/>
        </p:nvSpPr>
        <p:spPr>
          <a:xfrm rot="5400000">
            <a:off x="3748390" y="3281594"/>
            <a:ext cx="853638" cy="285393"/>
          </a:xfrm>
          <a:prstGeom prst="rect">
            <a:avLst/>
          </a:prstGeom>
          <a:noFill/>
        </p:spPr>
        <p:txBody>
          <a:bodyPr wrap="square" rtlCol="0">
            <a:prstTxWarp prst="textArchDown">
              <a:avLst/>
            </a:prstTxWarp>
            <a:spAutoFit/>
          </a:bodyPr>
          <a:lstStyle/>
          <a:p>
            <a:pPr algn="ctr" defTabSz="1080563"/>
            <a:r>
              <a:rPr lang="zh-CN" altLang="en-US" sz="1200" b="1">
                <a:solidFill>
                  <a:prstClr val="white"/>
                </a:solidFill>
                <a:latin typeface="微软雅黑" panose="020B0503020204020204" pitchFamily="34" charset="-122"/>
                <a:ea typeface="微软雅黑" panose="020B0503020204020204" pitchFamily="34" charset="-122"/>
              </a:rPr>
              <a:t>公证机构</a:t>
            </a:r>
          </a:p>
        </p:txBody>
      </p:sp>
      <p:sp>
        <p:nvSpPr>
          <p:cNvPr id="19" name="文本框 18"/>
          <p:cNvSpPr txBox="1"/>
          <p:nvPr/>
        </p:nvSpPr>
        <p:spPr>
          <a:xfrm rot="19680000">
            <a:off x="4557144" y="1762322"/>
            <a:ext cx="853638" cy="285393"/>
          </a:xfrm>
          <a:prstGeom prst="rect">
            <a:avLst/>
          </a:prstGeom>
          <a:noFill/>
        </p:spPr>
        <p:txBody>
          <a:bodyPr wrap="square" rtlCol="0">
            <a:prstTxWarp prst="textArchUp">
              <a:avLst/>
            </a:prstTxWarp>
            <a:spAutoFit/>
          </a:bodyPr>
          <a:lstStyle/>
          <a:p>
            <a:pPr algn="ctr" defTabSz="1080563"/>
            <a:r>
              <a:rPr lang="zh-CN" altLang="en-US" sz="1200" b="1">
                <a:solidFill>
                  <a:prstClr val="white"/>
                </a:solidFill>
                <a:latin typeface="微软雅黑" panose="020B0503020204020204" pitchFamily="34" charset="-122"/>
                <a:ea typeface="微软雅黑" panose="020B0503020204020204" pitchFamily="34" charset="-122"/>
              </a:rPr>
              <a:t>企业主</a:t>
            </a:r>
          </a:p>
        </p:txBody>
      </p:sp>
      <p:sp>
        <p:nvSpPr>
          <p:cNvPr id="25" name="文本框 24"/>
          <p:cNvSpPr txBox="1"/>
          <p:nvPr/>
        </p:nvSpPr>
        <p:spPr>
          <a:xfrm rot="2100000">
            <a:off x="6444800" y="1744538"/>
            <a:ext cx="853638" cy="285393"/>
          </a:xfrm>
          <a:prstGeom prst="rect">
            <a:avLst/>
          </a:prstGeom>
          <a:noFill/>
        </p:spPr>
        <p:txBody>
          <a:bodyPr wrap="square" rtlCol="0">
            <a:prstTxWarp prst="textArchUp">
              <a:avLst/>
            </a:prstTxWarp>
            <a:spAutoFit/>
          </a:bodyPr>
          <a:lstStyle/>
          <a:p>
            <a:pPr algn="ctr" defTabSz="1080563"/>
            <a:r>
              <a:rPr lang="zh-CN" altLang="en-US" sz="1200" b="1">
                <a:solidFill>
                  <a:prstClr val="white"/>
                </a:solidFill>
                <a:latin typeface="微软雅黑" panose="020B0503020204020204" pitchFamily="34" charset="-122"/>
                <a:ea typeface="微软雅黑" panose="020B0503020204020204" pitchFamily="34" charset="-122"/>
              </a:rPr>
              <a:t>审计机构</a:t>
            </a:r>
          </a:p>
        </p:txBody>
      </p:sp>
    </p:spTree>
    <p:extLst>
      <p:ext uri="{BB962C8B-B14F-4D97-AF65-F5344CB8AC3E}">
        <p14:creationId xmlns:p14="http://schemas.microsoft.com/office/powerpoint/2010/main" val="26166790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31646" y="260709"/>
            <a:ext cx="11763352" cy="672230"/>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pPr defTabSz="600407"/>
            <a:r>
              <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可持续商用区块链网络设计原则</a:t>
            </a:r>
            <a:endParaRPr lang="en-US" altLang="zh-CN"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endParaRPr>
          </a:p>
        </p:txBody>
      </p:sp>
      <p:sp>
        <p:nvSpPr>
          <p:cNvPr id="3" name="圆角矩形 2"/>
          <p:cNvSpPr/>
          <p:nvPr/>
        </p:nvSpPr>
        <p:spPr>
          <a:xfrm>
            <a:off x="1280632" y="1034020"/>
            <a:ext cx="1869873" cy="62329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defTabSz="1080563"/>
            <a:r>
              <a:rPr lang="en-US" altLang="zh-CN" sz="2134">
                <a:solidFill>
                  <a:prstClr val="black"/>
                </a:solidFill>
                <a:latin typeface="微软雅黑" panose="020B0503020204020204" pitchFamily="34" charset="-122"/>
                <a:ea typeface="微软雅黑" panose="020B0503020204020204" pitchFamily="34" charset="-122"/>
              </a:rPr>
              <a:t>1 </a:t>
            </a:r>
            <a:r>
              <a:rPr lang="zh-CN" altLang="en-US" sz="2134">
                <a:solidFill>
                  <a:prstClr val="black"/>
                </a:solidFill>
                <a:latin typeface="微软雅黑" panose="020B0503020204020204" pitchFamily="34" charset="-122"/>
                <a:ea typeface="微软雅黑" panose="020B0503020204020204" pitchFamily="34" charset="-122"/>
              </a:rPr>
              <a:t>高性价比</a:t>
            </a:r>
          </a:p>
        </p:txBody>
      </p:sp>
      <p:sp>
        <p:nvSpPr>
          <p:cNvPr id="7" name="文本框 6"/>
          <p:cNvSpPr txBox="1"/>
          <p:nvPr/>
        </p:nvSpPr>
        <p:spPr>
          <a:xfrm>
            <a:off x="3424889" y="956955"/>
            <a:ext cx="5229317" cy="749179"/>
          </a:xfrm>
          <a:prstGeom prst="rect">
            <a:avLst/>
          </a:prstGeom>
          <a:noFill/>
        </p:spPr>
        <p:txBody>
          <a:bodyPr wrap="none" rtlCol="0">
            <a:spAutoFit/>
          </a:bodyPr>
          <a:lstStyle/>
          <a:p>
            <a:pPr marL="381076" indent="-381076" defTabSz="1080563">
              <a:buFont typeface="Arial" panose="020B0604020202020204" pitchFamily="34" charset="0"/>
              <a:buChar char="•"/>
            </a:pPr>
            <a:r>
              <a:rPr lang="zh-CN" altLang="en-US" sz="2134">
                <a:solidFill>
                  <a:prstClr val="white"/>
                </a:solidFill>
                <a:latin typeface="微软雅黑" panose="020B0503020204020204" pitchFamily="34" charset="-122"/>
                <a:ea typeface="微软雅黑" panose="020B0503020204020204" pitchFamily="34" charset="-122"/>
              </a:rPr>
              <a:t>快速搭建，屏蔽技术细节</a:t>
            </a:r>
          </a:p>
          <a:p>
            <a:pPr marL="381076" indent="-381076" defTabSz="1080563">
              <a:buFont typeface="Arial" panose="020B0604020202020204" pitchFamily="34" charset="0"/>
              <a:buChar char="•"/>
            </a:pPr>
            <a:r>
              <a:rPr lang="zh-CN" altLang="en-US" sz="2134">
                <a:solidFill>
                  <a:prstClr val="white"/>
                </a:solidFill>
                <a:latin typeface="微软雅黑" panose="020B0503020204020204" pitchFamily="34" charset="-122"/>
                <a:ea typeface="微软雅黑" panose="020B0503020204020204" pitchFamily="34" charset="-122"/>
              </a:rPr>
              <a:t>高效运营，区块链系统全生命周期管理</a:t>
            </a:r>
          </a:p>
        </p:txBody>
      </p:sp>
      <p:sp>
        <p:nvSpPr>
          <p:cNvPr id="8" name="圆角矩形 7"/>
          <p:cNvSpPr/>
          <p:nvPr/>
        </p:nvSpPr>
        <p:spPr>
          <a:xfrm>
            <a:off x="1280632" y="1972926"/>
            <a:ext cx="1869873" cy="6232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1080563"/>
            <a:r>
              <a:rPr lang="en-US" altLang="zh-CN" sz="2134">
                <a:solidFill>
                  <a:prstClr val="black"/>
                </a:solidFill>
                <a:latin typeface="微软雅黑" panose="020B0503020204020204" pitchFamily="34" charset="-122"/>
                <a:ea typeface="微软雅黑" panose="020B0503020204020204" pitchFamily="34" charset="-122"/>
              </a:rPr>
              <a:t>2 </a:t>
            </a:r>
            <a:r>
              <a:rPr lang="zh-CN" altLang="en-US" sz="2134">
                <a:solidFill>
                  <a:prstClr val="black"/>
                </a:solidFill>
                <a:latin typeface="微软雅黑" panose="020B0503020204020204" pitchFamily="34" charset="-122"/>
                <a:ea typeface="微软雅黑" panose="020B0503020204020204" pitchFamily="34" charset="-122"/>
              </a:rPr>
              <a:t>高性能</a:t>
            </a:r>
          </a:p>
        </p:txBody>
      </p:sp>
      <p:sp>
        <p:nvSpPr>
          <p:cNvPr id="10" name="文本框 9"/>
          <p:cNvSpPr txBox="1"/>
          <p:nvPr/>
        </p:nvSpPr>
        <p:spPr>
          <a:xfrm>
            <a:off x="3424889" y="1836846"/>
            <a:ext cx="7630615" cy="749179"/>
          </a:xfrm>
          <a:prstGeom prst="rect">
            <a:avLst/>
          </a:prstGeom>
          <a:noFill/>
        </p:spPr>
        <p:txBody>
          <a:bodyPr wrap="none" rtlCol="0">
            <a:spAutoFit/>
          </a:bodyPr>
          <a:lstStyle/>
          <a:p>
            <a:pPr marL="381076" indent="-381076" defTabSz="1080563">
              <a:buFont typeface="Arial" panose="020B0604020202020204" pitchFamily="34" charset="0"/>
              <a:buChar char="•"/>
            </a:pPr>
            <a:r>
              <a:rPr lang="zh-CN" altLang="en-US" sz="2134" dirty="0">
                <a:solidFill>
                  <a:prstClr val="white"/>
                </a:solidFill>
                <a:latin typeface="微软雅黑" panose="020B0503020204020204" pitchFamily="34" charset="-122"/>
                <a:ea typeface="微软雅黑" panose="020B0503020204020204" pitchFamily="34" charset="-122"/>
              </a:rPr>
              <a:t>高性能共识算法和海量存储，支持秒级确认和千级以上</a:t>
            </a:r>
            <a:r>
              <a:rPr lang="en-US" altLang="zh-CN" sz="2134" dirty="0">
                <a:solidFill>
                  <a:prstClr val="white"/>
                </a:solidFill>
                <a:latin typeface="微软雅黑" panose="020B0503020204020204" pitchFamily="34" charset="-122"/>
                <a:ea typeface="微软雅黑" panose="020B0503020204020204" pitchFamily="34" charset="-122"/>
              </a:rPr>
              <a:t>TPS</a:t>
            </a:r>
          </a:p>
          <a:p>
            <a:pPr marL="381076" indent="-381076" defTabSz="1080563">
              <a:buFont typeface="Arial" panose="020B0604020202020204" pitchFamily="34" charset="0"/>
              <a:buChar char="•"/>
            </a:pPr>
            <a:r>
              <a:rPr lang="zh-CN" altLang="en-US" sz="2134" dirty="0">
                <a:solidFill>
                  <a:prstClr val="white"/>
                </a:solidFill>
                <a:latin typeface="微软雅黑" panose="020B0503020204020204" pitchFamily="34" charset="-122"/>
                <a:ea typeface="微软雅黑" panose="020B0503020204020204" pitchFamily="34" charset="-122"/>
              </a:rPr>
              <a:t>电信级网络，高速网络传输能力，低延时</a:t>
            </a:r>
          </a:p>
        </p:txBody>
      </p:sp>
      <p:sp>
        <p:nvSpPr>
          <p:cNvPr id="11" name="圆角矩形 10"/>
          <p:cNvSpPr/>
          <p:nvPr/>
        </p:nvSpPr>
        <p:spPr>
          <a:xfrm>
            <a:off x="1280632" y="2911833"/>
            <a:ext cx="1869873" cy="6232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1080563"/>
            <a:r>
              <a:rPr lang="en-US" altLang="zh-CN" sz="2134">
                <a:solidFill>
                  <a:prstClr val="black"/>
                </a:solidFill>
                <a:latin typeface="微软雅黑" panose="020B0503020204020204" pitchFamily="34" charset="-122"/>
                <a:ea typeface="微软雅黑" panose="020B0503020204020204" pitchFamily="34" charset="-122"/>
              </a:rPr>
              <a:t>3 </a:t>
            </a:r>
            <a:r>
              <a:rPr lang="zh-CN" altLang="en-US" sz="2134">
                <a:solidFill>
                  <a:prstClr val="black"/>
                </a:solidFill>
                <a:latin typeface="微软雅黑" panose="020B0503020204020204" pitchFamily="34" charset="-122"/>
                <a:ea typeface="微软雅黑" panose="020B0503020204020204" pitchFamily="34" charset="-122"/>
              </a:rPr>
              <a:t>高可用</a:t>
            </a:r>
          </a:p>
        </p:txBody>
      </p:sp>
      <p:sp>
        <p:nvSpPr>
          <p:cNvPr id="12" name="文本框 11"/>
          <p:cNvSpPr txBox="1"/>
          <p:nvPr/>
        </p:nvSpPr>
        <p:spPr>
          <a:xfrm>
            <a:off x="3424889" y="2757564"/>
            <a:ext cx="4132863" cy="749179"/>
          </a:xfrm>
          <a:prstGeom prst="rect">
            <a:avLst/>
          </a:prstGeom>
          <a:noFill/>
        </p:spPr>
        <p:txBody>
          <a:bodyPr wrap="none" rtlCol="0">
            <a:spAutoFit/>
          </a:bodyPr>
          <a:lstStyle/>
          <a:p>
            <a:pPr marL="381076" indent="-381076" defTabSz="1080563">
              <a:buFont typeface="Arial" panose="020B0604020202020204" pitchFamily="34" charset="0"/>
              <a:buChar char="•"/>
            </a:pPr>
            <a:r>
              <a:rPr lang="zh-CN" altLang="en-US" sz="2134">
                <a:solidFill>
                  <a:prstClr val="white"/>
                </a:solidFill>
                <a:latin typeface="微软雅黑" panose="020B0503020204020204" pitchFamily="34" charset="-122"/>
                <a:ea typeface="微软雅黑" panose="020B0503020204020204" pitchFamily="34" charset="-122"/>
              </a:rPr>
              <a:t>成员动态准入</a:t>
            </a:r>
          </a:p>
          <a:p>
            <a:pPr marL="381076" indent="-381076" defTabSz="1080563">
              <a:buFont typeface="Arial" panose="020B0604020202020204" pitchFamily="34" charset="0"/>
              <a:buChar char="•"/>
            </a:pPr>
            <a:r>
              <a:rPr lang="zh-CN" altLang="en-US" sz="2134">
                <a:solidFill>
                  <a:prstClr val="white"/>
                </a:solidFill>
                <a:latin typeface="微软雅黑" panose="020B0503020204020204" pitchFamily="34" charset="-122"/>
                <a:ea typeface="微软雅黑" panose="020B0503020204020204" pitchFamily="34" charset="-122"/>
              </a:rPr>
              <a:t>节点弹性伸缩和快速故障恢复</a:t>
            </a:r>
          </a:p>
        </p:txBody>
      </p:sp>
      <p:sp>
        <p:nvSpPr>
          <p:cNvPr id="13" name="圆角矩形 12"/>
          <p:cNvSpPr/>
          <p:nvPr/>
        </p:nvSpPr>
        <p:spPr>
          <a:xfrm>
            <a:off x="1280632" y="3850739"/>
            <a:ext cx="1869873" cy="6232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1080563"/>
            <a:r>
              <a:rPr lang="en-US" altLang="zh-CN" sz="2134">
                <a:solidFill>
                  <a:prstClr val="black"/>
                </a:solidFill>
                <a:latin typeface="微软雅黑" panose="020B0503020204020204" pitchFamily="34" charset="-122"/>
                <a:ea typeface="微软雅黑" panose="020B0503020204020204" pitchFamily="34" charset="-122"/>
              </a:rPr>
              <a:t>4 </a:t>
            </a:r>
            <a:r>
              <a:rPr lang="zh-CN" altLang="en-US" sz="2134">
                <a:solidFill>
                  <a:prstClr val="black"/>
                </a:solidFill>
                <a:latin typeface="微软雅黑" panose="020B0503020204020204" pitchFamily="34" charset="-122"/>
                <a:ea typeface="微软雅黑" panose="020B0503020204020204" pitchFamily="34" charset="-122"/>
              </a:rPr>
              <a:t>安全隐私</a:t>
            </a:r>
          </a:p>
        </p:txBody>
      </p:sp>
      <p:sp>
        <p:nvSpPr>
          <p:cNvPr id="14" name="文本框 13"/>
          <p:cNvSpPr txBox="1"/>
          <p:nvPr/>
        </p:nvSpPr>
        <p:spPr>
          <a:xfrm>
            <a:off x="3424889" y="3635761"/>
            <a:ext cx="7148111" cy="749179"/>
          </a:xfrm>
          <a:prstGeom prst="rect">
            <a:avLst/>
          </a:prstGeom>
          <a:noFill/>
        </p:spPr>
        <p:txBody>
          <a:bodyPr wrap="none" rtlCol="0">
            <a:spAutoFit/>
          </a:bodyPr>
          <a:lstStyle/>
          <a:p>
            <a:pPr marL="381076" indent="-381076" defTabSz="1080563">
              <a:buFont typeface="Arial" panose="020B0604020202020204" pitchFamily="34" charset="0"/>
              <a:buChar char="•"/>
            </a:pPr>
            <a:r>
              <a:rPr lang="zh-CN" altLang="en-US" sz="2134">
                <a:solidFill>
                  <a:prstClr val="white"/>
                </a:solidFill>
                <a:latin typeface="微软雅黑" panose="020B0503020204020204" pitchFamily="34" charset="-122"/>
                <a:ea typeface="微软雅黑" panose="020B0503020204020204" pitchFamily="34" charset="-122"/>
              </a:rPr>
              <a:t>节点成员准入控制，国家安全标准支持，记录可靠一致</a:t>
            </a:r>
          </a:p>
          <a:p>
            <a:pPr marL="381076" indent="-381076" defTabSz="1080563">
              <a:buFont typeface="Arial" panose="020B0604020202020204" pitchFamily="34" charset="0"/>
              <a:buChar char="•"/>
            </a:pPr>
            <a:r>
              <a:rPr lang="zh-CN" altLang="en-US" sz="2134">
                <a:solidFill>
                  <a:prstClr val="white"/>
                </a:solidFill>
                <a:latin typeface="微软雅黑" panose="020B0503020204020204" pitchFamily="34" charset="-122"/>
                <a:ea typeface="微软雅黑" panose="020B0503020204020204" pitchFamily="34" charset="-122"/>
              </a:rPr>
              <a:t>拥护和业务数据隐私保护，安全的秘钥体系管理</a:t>
            </a:r>
          </a:p>
        </p:txBody>
      </p:sp>
      <p:sp>
        <p:nvSpPr>
          <p:cNvPr id="19" name="圆角矩形 18"/>
          <p:cNvSpPr/>
          <p:nvPr/>
        </p:nvSpPr>
        <p:spPr>
          <a:xfrm>
            <a:off x="1280632" y="4789646"/>
            <a:ext cx="1869873" cy="6232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1080563"/>
            <a:r>
              <a:rPr lang="en-US" altLang="zh-CN" sz="2134">
                <a:solidFill>
                  <a:prstClr val="black"/>
                </a:solidFill>
                <a:latin typeface="微软雅黑" panose="020B0503020204020204" pitchFamily="34" charset="-122"/>
                <a:ea typeface="微软雅黑" panose="020B0503020204020204" pitchFamily="34" charset="-122"/>
              </a:rPr>
              <a:t>5 </a:t>
            </a:r>
            <a:r>
              <a:rPr lang="zh-CN" altLang="en-US" sz="2134">
                <a:solidFill>
                  <a:prstClr val="black"/>
                </a:solidFill>
                <a:latin typeface="微软雅黑" panose="020B0503020204020204" pitchFamily="34" charset="-122"/>
                <a:ea typeface="微软雅黑" panose="020B0503020204020204" pitchFamily="34" charset="-122"/>
              </a:rPr>
              <a:t>可编程</a:t>
            </a:r>
          </a:p>
        </p:txBody>
      </p:sp>
      <p:sp>
        <p:nvSpPr>
          <p:cNvPr id="20" name="文本框 19"/>
          <p:cNvSpPr txBox="1"/>
          <p:nvPr/>
        </p:nvSpPr>
        <p:spPr>
          <a:xfrm>
            <a:off x="3424889" y="4524120"/>
            <a:ext cx="4406976" cy="1077603"/>
          </a:xfrm>
          <a:prstGeom prst="rect">
            <a:avLst/>
          </a:prstGeom>
          <a:noFill/>
        </p:spPr>
        <p:txBody>
          <a:bodyPr wrap="none" rtlCol="0">
            <a:spAutoFit/>
          </a:bodyPr>
          <a:lstStyle/>
          <a:p>
            <a:pPr marL="381076" indent="-381076" defTabSz="1080563">
              <a:buFont typeface="Arial" panose="020B0604020202020204" pitchFamily="34" charset="0"/>
              <a:buChar char="•"/>
            </a:pPr>
            <a:r>
              <a:rPr lang="en-US" altLang="zh-CN" sz="2134" dirty="0" err="1">
                <a:solidFill>
                  <a:prstClr val="white"/>
                </a:solidFill>
                <a:latin typeface="微软雅黑" panose="020B0503020204020204" pitchFamily="34" charset="-122"/>
                <a:ea typeface="微软雅黑" panose="020B0503020204020204" pitchFamily="34" charset="-122"/>
              </a:rPr>
              <a:t>图灵完备且安全的智能合约引擎</a:t>
            </a:r>
            <a:endParaRPr lang="en-US" altLang="zh-CN" sz="2134" dirty="0">
              <a:solidFill>
                <a:prstClr val="white"/>
              </a:solidFill>
              <a:latin typeface="微软雅黑" panose="020B0503020204020204" pitchFamily="34" charset="-122"/>
              <a:ea typeface="微软雅黑" panose="020B0503020204020204" pitchFamily="34" charset="-122"/>
            </a:endParaRPr>
          </a:p>
          <a:p>
            <a:pPr marL="381076" indent="-381076" defTabSz="1080563">
              <a:buFont typeface="Arial" panose="020B0604020202020204" pitchFamily="34" charset="0"/>
              <a:buChar char="•"/>
            </a:pPr>
            <a:r>
              <a:rPr lang="zh-CN" altLang="en-US" sz="2134" dirty="0">
                <a:solidFill>
                  <a:prstClr val="white"/>
                </a:solidFill>
                <a:latin typeface="微软雅黑" panose="020B0503020204020204" pitchFamily="34" charset="-122"/>
                <a:ea typeface="微软雅黑" panose="020B0503020204020204" pitchFamily="34" charset="-122"/>
              </a:rPr>
              <a:t>复杂、多语言智能合约支持</a:t>
            </a:r>
            <a:endParaRPr lang="en-US" altLang="zh-CN" sz="2134" dirty="0">
              <a:solidFill>
                <a:prstClr val="white"/>
              </a:solidFill>
              <a:latin typeface="微软雅黑" panose="020B0503020204020204" pitchFamily="34" charset="-122"/>
              <a:ea typeface="微软雅黑" panose="020B0503020204020204" pitchFamily="34" charset="-122"/>
            </a:endParaRPr>
          </a:p>
          <a:p>
            <a:pPr marL="381076" indent="-381076" defTabSz="1080563">
              <a:buFont typeface="Arial" panose="020B0604020202020204" pitchFamily="34" charset="0"/>
              <a:buChar char="•"/>
            </a:pPr>
            <a:r>
              <a:rPr lang="zh-CN" altLang="en-US" sz="2134" dirty="0">
                <a:solidFill>
                  <a:prstClr val="white"/>
                </a:solidFill>
                <a:latin typeface="微软雅黑" panose="020B0503020204020204" pitchFamily="34" charset="-122"/>
                <a:ea typeface="微软雅黑" panose="020B0503020204020204" pitchFamily="34" charset="-122"/>
              </a:rPr>
              <a:t>支持</a:t>
            </a:r>
            <a:r>
              <a:rPr lang="en-US" altLang="zh-CN" sz="2134" dirty="0">
                <a:solidFill>
                  <a:prstClr val="white"/>
                </a:solidFill>
                <a:latin typeface="微软雅黑" panose="020B0503020204020204" pitchFamily="34" charset="-122"/>
                <a:ea typeface="微软雅黑" panose="020B0503020204020204" pitchFamily="34" charset="-122"/>
              </a:rPr>
              <a:t>SQL</a:t>
            </a:r>
            <a:r>
              <a:rPr lang="zh-CN" altLang="en-US" sz="2134" dirty="0">
                <a:solidFill>
                  <a:prstClr val="white"/>
                </a:solidFill>
                <a:latin typeface="微软雅黑" panose="020B0503020204020204" pitchFamily="34" charset="-122"/>
                <a:ea typeface="微软雅黑" panose="020B0503020204020204" pitchFamily="34" charset="-122"/>
              </a:rPr>
              <a:t>访问和存储共享账本</a:t>
            </a:r>
          </a:p>
        </p:txBody>
      </p:sp>
      <p:sp>
        <p:nvSpPr>
          <p:cNvPr id="27" name="圆角矩形 26"/>
          <p:cNvSpPr/>
          <p:nvPr/>
        </p:nvSpPr>
        <p:spPr>
          <a:xfrm>
            <a:off x="1280632" y="5728550"/>
            <a:ext cx="1869873" cy="62329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defTabSz="1080563"/>
            <a:r>
              <a:rPr lang="en-US" altLang="zh-CN" sz="2134">
                <a:solidFill>
                  <a:prstClr val="black"/>
                </a:solidFill>
                <a:latin typeface="微软雅黑" panose="020B0503020204020204" pitchFamily="34" charset="-122"/>
                <a:ea typeface="微软雅黑" panose="020B0503020204020204" pitchFamily="34" charset="-122"/>
              </a:rPr>
              <a:t>6 </a:t>
            </a:r>
            <a:r>
              <a:rPr lang="zh-CN" altLang="en-US" sz="2134">
                <a:solidFill>
                  <a:prstClr val="black"/>
                </a:solidFill>
                <a:latin typeface="微软雅黑" panose="020B0503020204020204" pitchFamily="34" charset="-122"/>
                <a:ea typeface="微软雅黑" panose="020B0503020204020204" pitchFamily="34" charset="-122"/>
              </a:rPr>
              <a:t>快速接入</a:t>
            </a:r>
          </a:p>
        </p:txBody>
      </p:sp>
      <p:sp>
        <p:nvSpPr>
          <p:cNvPr id="28" name="文本框 27"/>
          <p:cNvSpPr txBox="1"/>
          <p:nvPr/>
        </p:nvSpPr>
        <p:spPr>
          <a:xfrm>
            <a:off x="3424889" y="5658290"/>
            <a:ext cx="4681090" cy="749179"/>
          </a:xfrm>
          <a:prstGeom prst="rect">
            <a:avLst/>
          </a:prstGeom>
          <a:noFill/>
        </p:spPr>
        <p:txBody>
          <a:bodyPr wrap="none" rtlCol="0">
            <a:spAutoFit/>
          </a:bodyPr>
          <a:lstStyle/>
          <a:p>
            <a:pPr marL="381076" indent="-381076" defTabSz="1080563">
              <a:buFont typeface="Arial" panose="020B0604020202020204" pitchFamily="34" charset="0"/>
              <a:buChar char="•"/>
            </a:pPr>
            <a:r>
              <a:rPr lang="zh-CN" altLang="en-US" sz="2134" dirty="0">
                <a:solidFill>
                  <a:prstClr val="white"/>
                </a:solidFill>
                <a:latin typeface="微软雅黑" panose="020B0503020204020204" pitchFamily="34" charset="-122"/>
                <a:ea typeface="微软雅黑" panose="020B0503020204020204" pitchFamily="34" charset="-122"/>
              </a:rPr>
              <a:t>多种接入方式，满足各种用户需求</a:t>
            </a:r>
          </a:p>
          <a:p>
            <a:pPr marL="381076" indent="-381076" defTabSz="1080563">
              <a:buFont typeface="Arial" panose="020B0604020202020204" pitchFamily="34" charset="0"/>
              <a:buChar char="•"/>
            </a:pPr>
            <a:r>
              <a:rPr lang="zh-CN" altLang="en-US" sz="2134" dirty="0">
                <a:solidFill>
                  <a:prstClr val="white"/>
                </a:solidFill>
                <a:latin typeface="微软雅黑" panose="020B0503020204020204" pitchFamily="34" charset="-122"/>
                <a:ea typeface="微软雅黑" panose="020B0503020204020204" pitchFamily="34" charset="-122"/>
              </a:rPr>
              <a:t>开放访问和全球协作网络支持</a:t>
            </a:r>
          </a:p>
        </p:txBody>
      </p:sp>
    </p:spTree>
    <p:extLst>
      <p:ext uri="{BB962C8B-B14F-4D97-AF65-F5344CB8AC3E}">
        <p14:creationId xmlns:p14="http://schemas.microsoft.com/office/powerpoint/2010/main" val="11489322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31646" y="260709"/>
            <a:ext cx="11763352" cy="672230"/>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pPr defTabSz="600407"/>
            <a:r>
              <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高性价比：一键上链、区块链系统全生命周期管理</a:t>
            </a:r>
            <a:endParaRPr lang="zh-CN" altLang="en-US" sz="2934" b="1" dirty="0">
              <a:solidFill>
                <a:srgbClr val="FBAF3E"/>
              </a:solidFill>
            </a:endParaRPr>
          </a:p>
        </p:txBody>
      </p:sp>
      <p:sp>
        <p:nvSpPr>
          <p:cNvPr id="2" name="文本框 1"/>
          <p:cNvSpPr txBox="1"/>
          <p:nvPr/>
        </p:nvSpPr>
        <p:spPr>
          <a:xfrm>
            <a:off x="696986" y="3708214"/>
            <a:ext cx="10406957" cy="379656"/>
          </a:xfrm>
          <a:prstGeom prst="rect">
            <a:avLst/>
          </a:prstGeom>
          <a:solidFill>
            <a:srgbClr val="CC9629"/>
          </a:solidFill>
        </p:spPr>
        <p:txBody>
          <a:bodyPr wrap="square" rtlCol="0">
            <a:spAutoFit/>
          </a:bodyPr>
          <a:lstStyle/>
          <a:p>
            <a:pPr defTabSz="1080563"/>
            <a:r>
              <a:rPr lang="zh-CN" altLang="en-US" sz="1867" dirty="0">
                <a:solidFill>
                  <a:prstClr val="white"/>
                </a:solidFill>
                <a:latin typeface="微软雅黑" panose="020B0503020204020204" pitchFamily="34" charset="-122"/>
                <a:ea typeface="微软雅黑" panose="020B0503020204020204" pitchFamily="34" charset="-122"/>
              </a:rPr>
              <a:t>一键上链，节约80%的开发、部署成本；按需付费，统一运维和管理，减少60%的初始和</a:t>
            </a:r>
            <a:r>
              <a:rPr lang="zh-CN" altLang="en-US" sz="1867" dirty="0" smtClean="0">
                <a:solidFill>
                  <a:prstClr val="white"/>
                </a:solidFill>
                <a:latin typeface="微软雅黑" panose="020B0503020204020204" pitchFamily="34" charset="-122"/>
                <a:ea typeface="微软雅黑" panose="020B0503020204020204" pitchFamily="34" charset="-122"/>
              </a:rPr>
              <a:t>运行成本</a:t>
            </a:r>
            <a:endParaRPr lang="zh-CN" altLang="en-US" sz="1867" dirty="0">
              <a:solidFill>
                <a:prstClr val="white"/>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96987" y="1440885"/>
            <a:ext cx="10406955" cy="2079947"/>
          </a:xfrm>
          <a:prstGeom prst="rect">
            <a:avLst/>
          </a:prstGeom>
        </p:spPr>
      </p:pic>
      <p:pic>
        <p:nvPicPr>
          <p:cNvPr id="7" name="图片 6"/>
          <p:cNvPicPr>
            <a:picLocks noChangeAspect="1"/>
          </p:cNvPicPr>
          <p:nvPr/>
        </p:nvPicPr>
        <p:blipFill>
          <a:blip r:embed="rId4"/>
          <a:stretch>
            <a:fillRect/>
          </a:stretch>
        </p:blipFill>
        <p:spPr>
          <a:xfrm>
            <a:off x="696987" y="4144597"/>
            <a:ext cx="10406956" cy="2016691"/>
          </a:xfrm>
          <a:prstGeom prst="rect">
            <a:avLst/>
          </a:prstGeom>
        </p:spPr>
      </p:pic>
      <p:sp>
        <p:nvSpPr>
          <p:cNvPr id="13" name="文本框 12"/>
          <p:cNvSpPr txBox="1"/>
          <p:nvPr/>
        </p:nvSpPr>
        <p:spPr>
          <a:xfrm>
            <a:off x="696986" y="1022137"/>
            <a:ext cx="10406955" cy="379656"/>
          </a:xfrm>
          <a:prstGeom prst="rect">
            <a:avLst/>
          </a:prstGeom>
          <a:solidFill>
            <a:srgbClr val="CC9629"/>
          </a:solidFill>
        </p:spPr>
        <p:txBody>
          <a:bodyPr wrap="square" rtlCol="0">
            <a:spAutoFit/>
          </a:bodyPr>
          <a:lstStyle/>
          <a:p>
            <a:pPr defTabSz="1080563"/>
            <a:r>
              <a:rPr lang="zh-CN" altLang="zh-CN" sz="1867" dirty="0">
                <a:solidFill>
                  <a:prstClr val="white"/>
                </a:solidFill>
                <a:latin typeface="微软雅黑" panose="020B0503020204020204" pitchFamily="34" charset="-122"/>
                <a:ea typeface="微软雅黑" panose="020B0503020204020204" pitchFamily="34" charset="-122"/>
              </a:rPr>
              <a:t>全方位、全生命周期区块链企业应用解决方案一站式规划、采购、配置、开发、上线和运维</a:t>
            </a:r>
          </a:p>
        </p:txBody>
      </p:sp>
    </p:spTree>
    <p:extLst>
      <p:ext uri="{BB962C8B-B14F-4D97-AF65-F5344CB8AC3E}">
        <p14:creationId xmlns:p14="http://schemas.microsoft.com/office/powerpoint/2010/main" val="372923957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12168" y="270871"/>
            <a:ext cx="11763352" cy="672230"/>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pPr defTabSz="600407"/>
            <a:r>
              <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sym typeface="+mn-ea"/>
              </a:rPr>
              <a:t>高性能：提供多种安全、高效共识算法，按需选择</a:t>
            </a:r>
            <a:endParaRPr lang="zh-CN" altLang="en-US" sz="2934" b="1" dirty="0">
              <a:solidFill>
                <a:srgbClr val="FBAF3E"/>
              </a:solidFill>
            </a:endParaRPr>
          </a:p>
        </p:txBody>
      </p:sp>
      <p:grpSp>
        <p:nvGrpSpPr>
          <p:cNvPr id="3" name="组合 2"/>
          <p:cNvGrpSpPr/>
          <p:nvPr/>
        </p:nvGrpSpPr>
        <p:grpSpPr>
          <a:xfrm>
            <a:off x="7856303" y="1125006"/>
            <a:ext cx="4003257" cy="4705612"/>
            <a:chOff x="7701783" y="1088023"/>
            <a:chExt cx="4148646" cy="5100698"/>
          </a:xfrm>
        </p:grpSpPr>
        <p:grpSp>
          <p:nvGrpSpPr>
            <p:cNvPr id="4" name="组合 96"/>
            <p:cNvGrpSpPr/>
            <p:nvPr/>
          </p:nvGrpSpPr>
          <p:grpSpPr>
            <a:xfrm>
              <a:off x="7701783" y="1088023"/>
              <a:ext cx="4148646" cy="5100698"/>
              <a:chOff x="693011" y="7498843"/>
              <a:chExt cx="7561988" cy="3921715"/>
            </a:xfrm>
          </p:grpSpPr>
          <p:sp>
            <p:nvSpPr>
              <p:cNvPr id="7" name="Freeform 12"/>
              <p:cNvSpPr/>
              <p:nvPr/>
            </p:nvSpPr>
            <p:spPr bwMode="auto">
              <a:xfrm>
                <a:off x="916777" y="7688910"/>
                <a:ext cx="7144523" cy="3563923"/>
              </a:xfrm>
              <a:custGeom>
                <a:avLst/>
                <a:gdLst/>
                <a:ahLst/>
                <a:cxnLst>
                  <a:cxn ang="0">
                    <a:pos x="0" y="356"/>
                  </a:cxn>
                  <a:cxn ang="0">
                    <a:pos x="2822" y="356"/>
                  </a:cxn>
                  <a:cxn ang="0">
                    <a:pos x="3186" y="0"/>
                  </a:cxn>
                  <a:cxn ang="0">
                    <a:pos x="5998" y="0"/>
                  </a:cxn>
                  <a:cxn ang="0">
                    <a:pos x="5998" y="2992"/>
                  </a:cxn>
                  <a:cxn ang="0">
                    <a:pos x="0" y="2992"/>
                  </a:cxn>
                  <a:cxn ang="0">
                    <a:pos x="0" y="356"/>
                  </a:cxn>
                  <a:cxn ang="0">
                    <a:pos x="0" y="356"/>
                  </a:cxn>
                  <a:cxn ang="0">
                    <a:pos x="0" y="356"/>
                  </a:cxn>
                </a:cxnLst>
                <a:rect l="0" t="0" r="r" b="b"/>
                <a:pathLst>
                  <a:path w="5998" h="2992">
                    <a:moveTo>
                      <a:pt x="0" y="356"/>
                    </a:moveTo>
                    <a:lnTo>
                      <a:pt x="2822" y="356"/>
                    </a:lnTo>
                    <a:lnTo>
                      <a:pt x="3186" y="0"/>
                    </a:lnTo>
                    <a:lnTo>
                      <a:pt x="5998" y="0"/>
                    </a:lnTo>
                    <a:lnTo>
                      <a:pt x="5998" y="2992"/>
                    </a:lnTo>
                    <a:lnTo>
                      <a:pt x="0" y="2992"/>
                    </a:lnTo>
                    <a:lnTo>
                      <a:pt x="0" y="356"/>
                    </a:lnTo>
                    <a:lnTo>
                      <a:pt x="0" y="356"/>
                    </a:lnTo>
                    <a:lnTo>
                      <a:pt x="0" y="356"/>
                    </a:lnTo>
                    <a:close/>
                  </a:path>
                </a:pathLst>
              </a:custGeom>
              <a:solidFill>
                <a:srgbClr val="00B0F0">
                  <a:alpha val="10000"/>
                </a:srgbClr>
              </a:solidFill>
              <a:ln w="76200">
                <a:noFill/>
                <a:prstDash val="solid"/>
                <a:round/>
              </a:ln>
              <a:effectLst/>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sp>
            <p:nvSpPr>
              <p:cNvPr id="8" name="Freeform 13"/>
              <p:cNvSpPr/>
              <p:nvPr/>
            </p:nvSpPr>
            <p:spPr bwMode="auto">
              <a:xfrm>
                <a:off x="916775" y="7688909"/>
                <a:ext cx="7144522" cy="3563926"/>
              </a:xfrm>
              <a:custGeom>
                <a:avLst/>
                <a:gdLst/>
                <a:ahLst/>
                <a:cxnLst>
                  <a:cxn ang="0">
                    <a:pos x="0" y="356"/>
                  </a:cxn>
                  <a:cxn ang="0">
                    <a:pos x="2822" y="356"/>
                  </a:cxn>
                  <a:cxn ang="0">
                    <a:pos x="3186" y="0"/>
                  </a:cxn>
                  <a:cxn ang="0">
                    <a:pos x="5998" y="0"/>
                  </a:cxn>
                  <a:cxn ang="0">
                    <a:pos x="0" y="2992"/>
                  </a:cxn>
                  <a:cxn ang="0">
                    <a:pos x="0" y="356"/>
                  </a:cxn>
                  <a:cxn ang="0">
                    <a:pos x="0" y="356"/>
                  </a:cxn>
                  <a:cxn ang="0">
                    <a:pos x="0" y="356"/>
                  </a:cxn>
                </a:cxnLst>
                <a:rect l="0" t="0" r="r" b="b"/>
                <a:pathLst>
                  <a:path w="5998" h="2992">
                    <a:moveTo>
                      <a:pt x="0" y="356"/>
                    </a:moveTo>
                    <a:lnTo>
                      <a:pt x="2822" y="356"/>
                    </a:lnTo>
                    <a:lnTo>
                      <a:pt x="3186" y="0"/>
                    </a:lnTo>
                    <a:lnTo>
                      <a:pt x="5998" y="0"/>
                    </a:lnTo>
                    <a:lnTo>
                      <a:pt x="0" y="2992"/>
                    </a:lnTo>
                    <a:lnTo>
                      <a:pt x="0" y="356"/>
                    </a:lnTo>
                    <a:lnTo>
                      <a:pt x="0" y="356"/>
                    </a:lnTo>
                    <a:lnTo>
                      <a:pt x="0" y="356"/>
                    </a:lnTo>
                    <a:close/>
                  </a:path>
                </a:pathLst>
              </a:custGeom>
              <a:gradFill>
                <a:gsLst>
                  <a:gs pos="100000">
                    <a:schemeClr val="bg1">
                      <a:alpha val="0"/>
                    </a:schemeClr>
                  </a:gs>
                  <a:gs pos="0">
                    <a:srgbClr val="0192FF">
                      <a:alpha val="14000"/>
                    </a:srgbClr>
                  </a:gs>
                </a:gsLst>
                <a:lin ang="15000000" scaled="0"/>
              </a:gradFill>
              <a:ln w="9525">
                <a:noFill/>
                <a:round/>
              </a:ln>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sp>
            <p:nvSpPr>
              <p:cNvPr id="9" name="Freeform 33"/>
              <p:cNvSpPr/>
              <p:nvPr/>
            </p:nvSpPr>
            <p:spPr bwMode="auto">
              <a:xfrm>
                <a:off x="693011" y="9585131"/>
                <a:ext cx="1276609" cy="1835427"/>
              </a:xfrm>
              <a:custGeom>
                <a:avLst/>
                <a:gdLst>
                  <a:gd name="connsiteX0" fmla="*/ 72 w 744"/>
                  <a:gd name="connsiteY0" fmla="*/ 1208 h 1280"/>
                  <a:gd name="connsiteX1" fmla="*/ 189 w 744"/>
                  <a:gd name="connsiteY1" fmla="*/ 0 h 1280"/>
                  <a:gd name="connsiteX2" fmla="*/ 0 w 744"/>
                  <a:gd name="connsiteY2" fmla="*/ 0 h 1280"/>
                  <a:gd name="connsiteX3" fmla="*/ 0 w 744"/>
                  <a:gd name="connsiteY3" fmla="*/ 1280 h 1280"/>
                  <a:gd name="connsiteX4" fmla="*/ 744 w 744"/>
                  <a:gd name="connsiteY4" fmla="*/ 1280 h 1280"/>
                  <a:gd name="connsiteX5" fmla="*/ 744 w 744"/>
                  <a:gd name="connsiteY5" fmla="*/ 1208 h 1280"/>
                  <a:gd name="connsiteX6" fmla="*/ 72 w 744"/>
                  <a:gd name="connsiteY6" fmla="*/ 1208 h 1280"/>
                  <a:gd name="connsiteX0-1" fmla="*/ 209 w 881"/>
                  <a:gd name="connsiteY0-2" fmla="*/ 1208 h 1280"/>
                  <a:gd name="connsiteX1-3" fmla="*/ 326 w 881"/>
                  <a:gd name="connsiteY1-4" fmla="*/ 0 h 1280"/>
                  <a:gd name="connsiteX2-5" fmla="*/ 0 w 881"/>
                  <a:gd name="connsiteY2-6" fmla="*/ 0 h 1280"/>
                  <a:gd name="connsiteX3-7" fmla="*/ 137 w 881"/>
                  <a:gd name="connsiteY3-8" fmla="*/ 1280 h 1280"/>
                  <a:gd name="connsiteX4-9" fmla="*/ 881 w 881"/>
                  <a:gd name="connsiteY4-10" fmla="*/ 1280 h 1280"/>
                  <a:gd name="connsiteX5-11" fmla="*/ 881 w 881"/>
                  <a:gd name="connsiteY5-12" fmla="*/ 1208 h 1280"/>
                  <a:gd name="connsiteX6-13" fmla="*/ 209 w 881"/>
                  <a:gd name="connsiteY6-14" fmla="*/ 1208 h 1280"/>
                  <a:gd name="connsiteX0-15" fmla="*/ 247 w 919"/>
                  <a:gd name="connsiteY0-16" fmla="*/ 1208 h 1280"/>
                  <a:gd name="connsiteX1-17" fmla="*/ 364 w 919"/>
                  <a:gd name="connsiteY1-18" fmla="*/ 0 h 1280"/>
                  <a:gd name="connsiteX2-19" fmla="*/ 38 w 919"/>
                  <a:gd name="connsiteY2-20" fmla="*/ 0 h 1280"/>
                  <a:gd name="connsiteX3-21" fmla="*/ 46 w 919"/>
                  <a:gd name="connsiteY3-22" fmla="*/ 1280 h 1280"/>
                  <a:gd name="connsiteX4-23" fmla="*/ 919 w 919"/>
                  <a:gd name="connsiteY4-24" fmla="*/ 1280 h 1280"/>
                  <a:gd name="connsiteX5-25" fmla="*/ 919 w 919"/>
                  <a:gd name="connsiteY5-26" fmla="*/ 1208 h 1280"/>
                  <a:gd name="connsiteX6-27" fmla="*/ 247 w 919"/>
                  <a:gd name="connsiteY6-28" fmla="*/ 1208 h 1280"/>
                  <a:gd name="connsiteX0-29" fmla="*/ 344 w 919"/>
                  <a:gd name="connsiteY0-30" fmla="*/ 1208 h 1280"/>
                  <a:gd name="connsiteX1-31" fmla="*/ 364 w 919"/>
                  <a:gd name="connsiteY1-32" fmla="*/ 0 h 1280"/>
                  <a:gd name="connsiteX2-33" fmla="*/ 38 w 919"/>
                  <a:gd name="connsiteY2-34" fmla="*/ 0 h 1280"/>
                  <a:gd name="connsiteX3-35" fmla="*/ 46 w 919"/>
                  <a:gd name="connsiteY3-36" fmla="*/ 1280 h 1280"/>
                  <a:gd name="connsiteX4-37" fmla="*/ 919 w 919"/>
                  <a:gd name="connsiteY4-38" fmla="*/ 1280 h 1280"/>
                  <a:gd name="connsiteX5-39" fmla="*/ 919 w 919"/>
                  <a:gd name="connsiteY5-40" fmla="*/ 1208 h 1280"/>
                  <a:gd name="connsiteX6-41" fmla="*/ 344 w 919"/>
                  <a:gd name="connsiteY6-42" fmla="*/ 1208 h 1280"/>
                  <a:gd name="connsiteX0-43" fmla="*/ 344 w 919"/>
                  <a:gd name="connsiteY0-44" fmla="*/ 1127 h 1280"/>
                  <a:gd name="connsiteX1-45" fmla="*/ 364 w 919"/>
                  <a:gd name="connsiteY1-46" fmla="*/ 0 h 1280"/>
                  <a:gd name="connsiteX2-47" fmla="*/ 38 w 919"/>
                  <a:gd name="connsiteY2-48" fmla="*/ 0 h 1280"/>
                  <a:gd name="connsiteX3-49" fmla="*/ 46 w 919"/>
                  <a:gd name="connsiteY3-50" fmla="*/ 1280 h 1280"/>
                  <a:gd name="connsiteX4-51" fmla="*/ 919 w 919"/>
                  <a:gd name="connsiteY4-52" fmla="*/ 1280 h 1280"/>
                  <a:gd name="connsiteX5-53" fmla="*/ 919 w 919"/>
                  <a:gd name="connsiteY5-54" fmla="*/ 1208 h 1280"/>
                  <a:gd name="connsiteX6-55" fmla="*/ 344 w 919"/>
                  <a:gd name="connsiteY6-56" fmla="*/ 1127 h 1280"/>
                  <a:gd name="connsiteX0-57" fmla="*/ 344 w 919"/>
                  <a:gd name="connsiteY0-58" fmla="*/ 1127 h 1280"/>
                  <a:gd name="connsiteX1-59" fmla="*/ 364 w 919"/>
                  <a:gd name="connsiteY1-60" fmla="*/ 0 h 1280"/>
                  <a:gd name="connsiteX2-61" fmla="*/ 38 w 919"/>
                  <a:gd name="connsiteY2-62" fmla="*/ 0 h 1280"/>
                  <a:gd name="connsiteX3-63" fmla="*/ 46 w 919"/>
                  <a:gd name="connsiteY3-64" fmla="*/ 1280 h 1280"/>
                  <a:gd name="connsiteX4-65" fmla="*/ 919 w 919"/>
                  <a:gd name="connsiteY4-66" fmla="*/ 1280 h 1280"/>
                  <a:gd name="connsiteX5-67" fmla="*/ 919 w 919"/>
                  <a:gd name="connsiteY5-68" fmla="*/ 1140 h 1280"/>
                  <a:gd name="connsiteX6-69" fmla="*/ 344 w 919"/>
                  <a:gd name="connsiteY6-70" fmla="*/ 1127 h 1280"/>
                  <a:gd name="connsiteX0-71" fmla="*/ 344 w 1076"/>
                  <a:gd name="connsiteY0-72" fmla="*/ 1127 h 1280"/>
                  <a:gd name="connsiteX1-73" fmla="*/ 364 w 1076"/>
                  <a:gd name="connsiteY1-74" fmla="*/ 0 h 1280"/>
                  <a:gd name="connsiteX2-75" fmla="*/ 38 w 1076"/>
                  <a:gd name="connsiteY2-76" fmla="*/ 0 h 1280"/>
                  <a:gd name="connsiteX3-77" fmla="*/ 46 w 1076"/>
                  <a:gd name="connsiteY3-78" fmla="*/ 1280 h 1280"/>
                  <a:gd name="connsiteX4-79" fmla="*/ 919 w 1076"/>
                  <a:gd name="connsiteY4-80" fmla="*/ 1280 h 1280"/>
                  <a:gd name="connsiteX5-81" fmla="*/ 1076 w 1076"/>
                  <a:gd name="connsiteY5-82" fmla="*/ 1140 h 1280"/>
                  <a:gd name="connsiteX6-83" fmla="*/ 344 w 1076"/>
                  <a:gd name="connsiteY6-84" fmla="*/ 1127 h 1280"/>
                  <a:gd name="connsiteX0-85" fmla="*/ 344 w 1124"/>
                  <a:gd name="connsiteY0-86" fmla="*/ 1127 h 1280"/>
                  <a:gd name="connsiteX1-87" fmla="*/ 364 w 1124"/>
                  <a:gd name="connsiteY1-88" fmla="*/ 0 h 1280"/>
                  <a:gd name="connsiteX2-89" fmla="*/ 38 w 1124"/>
                  <a:gd name="connsiteY2-90" fmla="*/ 0 h 1280"/>
                  <a:gd name="connsiteX3-91" fmla="*/ 46 w 1124"/>
                  <a:gd name="connsiteY3-92" fmla="*/ 1280 h 1280"/>
                  <a:gd name="connsiteX4-93" fmla="*/ 1072 w 1124"/>
                  <a:gd name="connsiteY4-94" fmla="*/ 1280 h 1280"/>
                  <a:gd name="connsiteX5-95" fmla="*/ 1076 w 1124"/>
                  <a:gd name="connsiteY5-96" fmla="*/ 1140 h 1280"/>
                  <a:gd name="connsiteX6-97" fmla="*/ 344 w 1124"/>
                  <a:gd name="connsiteY6-98" fmla="*/ 1127 h 1280"/>
                  <a:gd name="connsiteX0-99" fmla="*/ 344 w 1124"/>
                  <a:gd name="connsiteY0-100" fmla="*/ 1127 h 1340"/>
                  <a:gd name="connsiteX1-101" fmla="*/ 364 w 1124"/>
                  <a:gd name="connsiteY1-102" fmla="*/ 0 h 1340"/>
                  <a:gd name="connsiteX2-103" fmla="*/ 38 w 1124"/>
                  <a:gd name="connsiteY2-104" fmla="*/ 0 h 1340"/>
                  <a:gd name="connsiteX3-105" fmla="*/ 46 w 1124"/>
                  <a:gd name="connsiteY3-106" fmla="*/ 1340 h 1340"/>
                  <a:gd name="connsiteX4-107" fmla="*/ 1072 w 1124"/>
                  <a:gd name="connsiteY4-108" fmla="*/ 1280 h 1340"/>
                  <a:gd name="connsiteX5-109" fmla="*/ 1076 w 1124"/>
                  <a:gd name="connsiteY5-110" fmla="*/ 1140 h 1340"/>
                  <a:gd name="connsiteX6-111" fmla="*/ 344 w 1124"/>
                  <a:gd name="connsiteY6-112" fmla="*/ 1127 h 1340"/>
                  <a:gd name="connsiteX0-113" fmla="*/ 344 w 1124"/>
                  <a:gd name="connsiteY0-114" fmla="*/ 1127 h 1340"/>
                  <a:gd name="connsiteX1-115" fmla="*/ 364 w 1124"/>
                  <a:gd name="connsiteY1-116" fmla="*/ 0 h 1340"/>
                  <a:gd name="connsiteX2-117" fmla="*/ 38 w 1124"/>
                  <a:gd name="connsiteY2-118" fmla="*/ 0 h 1340"/>
                  <a:gd name="connsiteX3-119" fmla="*/ 46 w 1124"/>
                  <a:gd name="connsiteY3-120" fmla="*/ 1340 h 1340"/>
                  <a:gd name="connsiteX4-121" fmla="*/ 1072 w 1124"/>
                  <a:gd name="connsiteY4-122" fmla="*/ 1340 h 1340"/>
                  <a:gd name="connsiteX5-123" fmla="*/ 1076 w 1124"/>
                  <a:gd name="connsiteY5-124" fmla="*/ 1140 h 1340"/>
                  <a:gd name="connsiteX6-125" fmla="*/ 344 w 1124"/>
                  <a:gd name="connsiteY6-126" fmla="*/ 1127 h 1340"/>
                  <a:gd name="connsiteX0-127" fmla="*/ 344 w 1124"/>
                  <a:gd name="connsiteY0-128" fmla="*/ 1195 h 1408"/>
                  <a:gd name="connsiteX1-129" fmla="*/ 364 w 1124"/>
                  <a:gd name="connsiteY1-130" fmla="*/ 0 h 1408"/>
                  <a:gd name="connsiteX2-131" fmla="*/ 38 w 1124"/>
                  <a:gd name="connsiteY2-132" fmla="*/ 68 h 1408"/>
                  <a:gd name="connsiteX3-133" fmla="*/ 46 w 1124"/>
                  <a:gd name="connsiteY3-134" fmla="*/ 1408 h 1408"/>
                  <a:gd name="connsiteX4-135" fmla="*/ 1072 w 1124"/>
                  <a:gd name="connsiteY4-136" fmla="*/ 1408 h 1408"/>
                  <a:gd name="connsiteX5-137" fmla="*/ 1076 w 1124"/>
                  <a:gd name="connsiteY5-138" fmla="*/ 1208 h 1408"/>
                  <a:gd name="connsiteX6-139" fmla="*/ 344 w 1124"/>
                  <a:gd name="connsiteY6-140" fmla="*/ 1195 h 1408"/>
                  <a:gd name="connsiteX0-141" fmla="*/ 344 w 1124"/>
                  <a:gd name="connsiteY0-142" fmla="*/ 1195 h 1408"/>
                  <a:gd name="connsiteX1-143" fmla="*/ 364 w 1124"/>
                  <a:gd name="connsiteY1-144" fmla="*/ 0 h 1408"/>
                  <a:gd name="connsiteX2-145" fmla="*/ 38 w 1124"/>
                  <a:gd name="connsiteY2-146" fmla="*/ 0 h 1408"/>
                  <a:gd name="connsiteX3-147" fmla="*/ 46 w 1124"/>
                  <a:gd name="connsiteY3-148" fmla="*/ 1408 h 1408"/>
                  <a:gd name="connsiteX4-149" fmla="*/ 1072 w 1124"/>
                  <a:gd name="connsiteY4-150" fmla="*/ 1408 h 1408"/>
                  <a:gd name="connsiteX5-151" fmla="*/ 1076 w 1124"/>
                  <a:gd name="connsiteY5-152" fmla="*/ 1208 h 1408"/>
                  <a:gd name="connsiteX6-153" fmla="*/ 344 w 1124"/>
                  <a:gd name="connsiteY6-154" fmla="*/ 1195 h 1408"/>
                  <a:gd name="connsiteX0-155" fmla="*/ 344 w 1124"/>
                  <a:gd name="connsiteY0-156" fmla="*/ 1195 h 1408"/>
                  <a:gd name="connsiteX1-157" fmla="*/ 364 w 1124"/>
                  <a:gd name="connsiteY1-158" fmla="*/ 0 h 1408"/>
                  <a:gd name="connsiteX2-159" fmla="*/ 38 w 1124"/>
                  <a:gd name="connsiteY2-160" fmla="*/ 0 h 1408"/>
                  <a:gd name="connsiteX3-161" fmla="*/ 46 w 1124"/>
                  <a:gd name="connsiteY3-162" fmla="*/ 1408 h 1408"/>
                  <a:gd name="connsiteX4-163" fmla="*/ 1072 w 1124"/>
                  <a:gd name="connsiteY4-164" fmla="*/ 1408 h 1408"/>
                  <a:gd name="connsiteX5-165" fmla="*/ 1076 w 1124"/>
                  <a:gd name="connsiteY5-166" fmla="*/ 1156 h 1408"/>
                  <a:gd name="connsiteX6-167" fmla="*/ 344 w 1124"/>
                  <a:gd name="connsiteY6-168" fmla="*/ 1195 h 1408"/>
                  <a:gd name="connsiteX0-169" fmla="*/ 344 w 1124"/>
                  <a:gd name="connsiteY0-170" fmla="*/ 1195 h 1408"/>
                  <a:gd name="connsiteX1-171" fmla="*/ 364 w 1124"/>
                  <a:gd name="connsiteY1-172" fmla="*/ 0 h 1408"/>
                  <a:gd name="connsiteX2-173" fmla="*/ 38 w 1124"/>
                  <a:gd name="connsiteY2-174" fmla="*/ 0 h 1408"/>
                  <a:gd name="connsiteX3-175" fmla="*/ 46 w 1124"/>
                  <a:gd name="connsiteY3-176" fmla="*/ 1408 h 1408"/>
                  <a:gd name="connsiteX4-177" fmla="*/ 1072 w 1124"/>
                  <a:gd name="connsiteY4-178" fmla="*/ 1408 h 1408"/>
                  <a:gd name="connsiteX5-179" fmla="*/ 1076 w 1124"/>
                  <a:gd name="connsiteY5-180" fmla="*/ 1156 h 1408"/>
                  <a:gd name="connsiteX6-181" fmla="*/ 344 w 1124"/>
                  <a:gd name="connsiteY6-182" fmla="*/ 1195 h 1408"/>
                  <a:gd name="connsiteX0-183" fmla="*/ 344 w 1124"/>
                  <a:gd name="connsiteY0-184" fmla="*/ 1122 h 1408"/>
                  <a:gd name="connsiteX1-185" fmla="*/ 364 w 1124"/>
                  <a:gd name="connsiteY1-186" fmla="*/ 0 h 1408"/>
                  <a:gd name="connsiteX2-187" fmla="*/ 38 w 1124"/>
                  <a:gd name="connsiteY2-188" fmla="*/ 0 h 1408"/>
                  <a:gd name="connsiteX3-189" fmla="*/ 46 w 1124"/>
                  <a:gd name="connsiteY3-190" fmla="*/ 1408 h 1408"/>
                  <a:gd name="connsiteX4-191" fmla="*/ 1072 w 1124"/>
                  <a:gd name="connsiteY4-192" fmla="*/ 1408 h 1408"/>
                  <a:gd name="connsiteX5-193" fmla="*/ 1076 w 1124"/>
                  <a:gd name="connsiteY5-194" fmla="*/ 1156 h 1408"/>
                  <a:gd name="connsiteX6-195" fmla="*/ 344 w 1124"/>
                  <a:gd name="connsiteY6-196" fmla="*/ 1122 h 1408"/>
                  <a:gd name="connsiteX0-197" fmla="*/ 344 w 1124"/>
                  <a:gd name="connsiteY0-198" fmla="*/ 1122 h 1408"/>
                  <a:gd name="connsiteX1-199" fmla="*/ 364 w 1124"/>
                  <a:gd name="connsiteY1-200" fmla="*/ 0 h 1408"/>
                  <a:gd name="connsiteX2-201" fmla="*/ 38 w 1124"/>
                  <a:gd name="connsiteY2-202" fmla="*/ 0 h 1408"/>
                  <a:gd name="connsiteX3-203" fmla="*/ 46 w 1124"/>
                  <a:gd name="connsiteY3-204" fmla="*/ 1408 h 1408"/>
                  <a:gd name="connsiteX4-205" fmla="*/ 1072 w 1124"/>
                  <a:gd name="connsiteY4-206" fmla="*/ 1408 h 1408"/>
                  <a:gd name="connsiteX5-207" fmla="*/ 1076 w 1124"/>
                  <a:gd name="connsiteY5-208" fmla="*/ 1156 h 1408"/>
                  <a:gd name="connsiteX6-209" fmla="*/ 344 w 1124"/>
                  <a:gd name="connsiteY6-210" fmla="*/ 1122 h 1408"/>
                  <a:gd name="connsiteX0-211" fmla="*/ 344 w 1124"/>
                  <a:gd name="connsiteY0-212" fmla="*/ 1122 h 1408"/>
                  <a:gd name="connsiteX1-213" fmla="*/ 364 w 1124"/>
                  <a:gd name="connsiteY1-214" fmla="*/ 0 h 1408"/>
                  <a:gd name="connsiteX2-215" fmla="*/ 38 w 1124"/>
                  <a:gd name="connsiteY2-216" fmla="*/ 0 h 1408"/>
                  <a:gd name="connsiteX3-217" fmla="*/ 46 w 1124"/>
                  <a:gd name="connsiteY3-218" fmla="*/ 1408 h 1408"/>
                  <a:gd name="connsiteX4-219" fmla="*/ 1072 w 1124"/>
                  <a:gd name="connsiteY4-220" fmla="*/ 1408 h 1408"/>
                  <a:gd name="connsiteX5-221" fmla="*/ 1076 w 1124"/>
                  <a:gd name="connsiteY5-222" fmla="*/ 1156 h 1408"/>
                  <a:gd name="connsiteX6-223" fmla="*/ 344 w 1124"/>
                  <a:gd name="connsiteY6-224" fmla="*/ 1122 h 1408"/>
                  <a:gd name="connsiteX0-225" fmla="*/ 344 w 1124"/>
                  <a:gd name="connsiteY0-226" fmla="*/ 1009 h 1408"/>
                  <a:gd name="connsiteX1-227" fmla="*/ 364 w 1124"/>
                  <a:gd name="connsiteY1-228" fmla="*/ 0 h 1408"/>
                  <a:gd name="connsiteX2-229" fmla="*/ 38 w 1124"/>
                  <a:gd name="connsiteY2-230" fmla="*/ 0 h 1408"/>
                  <a:gd name="connsiteX3-231" fmla="*/ 46 w 1124"/>
                  <a:gd name="connsiteY3-232" fmla="*/ 1408 h 1408"/>
                  <a:gd name="connsiteX4-233" fmla="*/ 1072 w 1124"/>
                  <a:gd name="connsiteY4-234" fmla="*/ 1408 h 1408"/>
                  <a:gd name="connsiteX5-235" fmla="*/ 1076 w 1124"/>
                  <a:gd name="connsiteY5-236" fmla="*/ 1156 h 1408"/>
                  <a:gd name="connsiteX6-237" fmla="*/ 344 w 1124"/>
                  <a:gd name="connsiteY6-238" fmla="*/ 1009 h 1408"/>
                  <a:gd name="connsiteX0-239" fmla="*/ 344 w 1124"/>
                  <a:gd name="connsiteY0-240" fmla="*/ 1150 h 1408"/>
                  <a:gd name="connsiteX1-241" fmla="*/ 364 w 1124"/>
                  <a:gd name="connsiteY1-242" fmla="*/ 0 h 1408"/>
                  <a:gd name="connsiteX2-243" fmla="*/ 38 w 1124"/>
                  <a:gd name="connsiteY2-244" fmla="*/ 0 h 1408"/>
                  <a:gd name="connsiteX3-245" fmla="*/ 46 w 1124"/>
                  <a:gd name="connsiteY3-246" fmla="*/ 1408 h 1408"/>
                  <a:gd name="connsiteX4-247" fmla="*/ 1072 w 1124"/>
                  <a:gd name="connsiteY4-248" fmla="*/ 1408 h 1408"/>
                  <a:gd name="connsiteX5-249" fmla="*/ 1076 w 1124"/>
                  <a:gd name="connsiteY5-250" fmla="*/ 1156 h 1408"/>
                  <a:gd name="connsiteX6-251" fmla="*/ 344 w 1124"/>
                  <a:gd name="connsiteY6-252" fmla="*/ 1150 h 1408"/>
                  <a:gd name="connsiteX0-253" fmla="*/ 344 w 1124"/>
                  <a:gd name="connsiteY0-254" fmla="*/ 1150 h 1408"/>
                  <a:gd name="connsiteX1-255" fmla="*/ 364 w 1124"/>
                  <a:gd name="connsiteY1-256" fmla="*/ 0 h 1408"/>
                  <a:gd name="connsiteX2-257" fmla="*/ 38 w 1124"/>
                  <a:gd name="connsiteY2-258" fmla="*/ 0 h 1408"/>
                  <a:gd name="connsiteX3-259" fmla="*/ 46 w 1124"/>
                  <a:gd name="connsiteY3-260" fmla="*/ 1408 h 1408"/>
                  <a:gd name="connsiteX4-261" fmla="*/ 1072 w 1124"/>
                  <a:gd name="connsiteY4-262" fmla="*/ 1408 h 1408"/>
                  <a:gd name="connsiteX5-263" fmla="*/ 1076 w 1124"/>
                  <a:gd name="connsiteY5-264" fmla="*/ 1156 h 1408"/>
                  <a:gd name="connsiteX6-265" fmla="*/ 344 w 1124"/>
                  <a:gd name="connsiteY6-266" fmla="*/ 1150 h 1408"/>
                  <a:gd name="connsiteX0-267" fmla="*/ 344 w 1080"/>
                  <a:gd name="connsiteY0-268" fmla="*/ 1150 h 1408"/>
                  <a:gd name="connsiteX1-269" fmla="*/ 364 w 1080"/>
                  <a:gd name="connsiteY1-270" fmla="*/ 0 h 1408"/>
                  <a:gd name="connsiteX2-271" fmla="*/ 38 w 1080"/>
                  <a:gd name="connsiteY2-272" fmla="*/ 0 h 1408"/>
                  <a:gd name="connsiteX3-273" fmla="*/ 46 w 1080"/>
                  <a:gd name="connsiteY3-274" fmla="*/ 1408 h 1408"/>
                  <a:gd name="connsiteX4-275" fmla="*/ 1072 w 1080"/>
                  <a:gd name="connsiteY4-276" fmla="*/ 1408 h 1408"/>
                  <a:gd name="connsiteX5-277" fmla="*/ 1076 w 1080"/>
                  <a:gd name="connsiteY5-278" fmla="*/ 1156 h 1408"/>
                  <a:gd name="connsiteX6-279" fmla="*/ 344 w 1080"/>
                  <a:gd name="connsiteY6-280" fmla="*/ 1150 h 14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80" h="1408">
                    <a:moveTo>
                      <a:pt x="344" y="1150"/>
                    </a:moveTo>
                    <a:cubicBezTo>
                      <a:pt x="351" y="747"/>
                      <a:pt x="357" y="403"/>
                      <a:pt x="364" y="0"/>
                    </a:cubicBezTo>
                    <a:lnTo>
                      <a:pt x="38" y="0"/>
                    </a:lnTo>
                    <a:cubicBezTo>
                      <a:pt x="84" y="427"/>
                      <a:pt x="0" y="981"/>
                      <a:pt x="46" y="1408"/>
                    </a:cubicBezTo>
                    <a:lnTo>
                      <a:pt x="1072" y="1408"/>
                    </a:lnTo>
                    <a:cubicBezTo>
                      <a:pt x="1080" y="1309"/>
                      <a:pt x="1080" y="1219"/>
                      <a:pt x="1076" y="1156"/>
                    </a:cubicBezTo>
                    <a:lnTo>
                      <a:pt x="344" y="1150"/>
                    </a:lnTo>
                    <a:close/>
                  </a:path>
                </a:pathLst>
              </a:custGeom>
              <a:solidFill>
                <a:srgbClr val="00B0F0">
                  <a:alpha val="52000"/>
                </a:srgbClr>
              </a:solidFill>
              <a:ln w="8">
                <a:noFill/>
                <a:prstDash val="solid"/>
                <a:round/>
              </a:ln>
              <a:effectLst>
                <a:softEdge rad="127000"/>
              </a:effectLst>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sp>
            <p:nvSpPr>
              <p:cNvPr id="10" name="Freeform 28"/>
              <p:cNvSpPr/>
              <p:nvPr/>
            </p:nvSpPr>
            <p:spPr bwMode="auto">
              <a:xfrm>
                <a:off x="3863910" y="7498843"/>
                <a:ext cx="4391089" cy="754132"/>
              </a:xfrm>
              <a:custGeom>
                <a:avLst/>
                <a:gdLst>
                  <a:gd name="connsiteX0" fmla="*/ 3552 w 3552"/>
                  <a:gd name="connsiteY0" fmla="*/ 0 h 584"/>
                  <a:gd name="connsiteX1" fmla="*/ 602 w 3552"/>
                  <a:gd name="connsiteY1" fmla="*/ 0 h 584"/>
                  <a:gd name="connsiteX2" fmla="*/ 0 w 3552"/>
                  <a:gd name="connsiteY2" fmla="*/ 584 h 584"/>
                  <a:gd name="connsiteX3" fmla="*/ 446 w 3552"/>
                  <a:gd name="connsiteY3" fmla="*/ 584 h 584"/>
                  <a:gd name="connsiteX4" fmla="*/ 788 w 3552"/>
                  <a:gd name="connsiteY4" fmla="*/ 256 h 584"/>
                  <a:gd name="connsiteX5" fmla="*/ 3290 w 3552"/>
                  <a:gd name="connsiteY5" fmla="*/ 256 h 584"/>
                  <a:gd name="connsiteX6" fmla="*/ 3290 w 3552"/>
                  <a:gd name="connsiteY6" fmla="*/ 584 h 584"/>
                  <a:gd name="connsiteX7" fmla="*/ 3552 w 3552"/>
                  <a:gd name="connsiteY7" fmla="*/ 584 h 584"/>
                  <a:gd name="connsiteX8" fmla="*/ 3552 w 3552"/>
                  <a:gd name="connsiteY8" fmla="*/ 0 h 584"/>
                  <a:gd name="connsiteX9" fmla="*/ 3552 w 3552"/>
                  <a:gd name="connsiteY9" fmla="*/ 0 h 584"/>
                  <a:gd name="connsiteX10" fmla="*/ 3552 w 3552"/>
                  <a:gd name="connsiteY10" fmla="*/ 0 h 584"/>
                  <a:gd name="connsiteX0-1" fmla="*/ 3552 w 3552"/>
                  <a:gd name="connsiteY0-2" fmla="*/ 0 h 584"/>
                  <a:gd name="connsiteX1-3" fmla="*/ 602 w 3552"/>
                  <a:gd name="connsiteY1-4" fmla="*/ 0 h 584"/>
                  <a:gd name="connsiteX2-5" fmla="*/ 0 w 3552"/>
                  <a:gd name="connsiteY2-6" fmla="*/ 584 h 584"/>
                  <a:gd name="connsiteX3-7" fmla="*/ 446 w 3552"/>
                  <a:gd name="connsiteY3-8" fmla="*/ 584 h 584"/>
                  <a:gd name="connsiteX4-9" fmla="*/ 788 w 3552"/>
                  <a:gd name="connsiteY4-10" fmla="*/ 256 h 584"/>
                  <a:gd name="connsiteX5-11" fmla="*/ 3290 w 3552"/>
                  <a:gd name="connsiteY5-12" fmla="*/ 256 h 584"/>
                  <a:gd name="connsiteX6-13" fmla="*/ 3251 w 3552"/>
                  <a:gd name="connsiteY6-14" fmla="*/ 584 h 584"/>
                  <a:gd name="connsiteX7-15" fmla="*/ 3552 w 3552"/>
                  <a:gd name="connsiteY7-16" fmla="*/ 584 h 584"/>
                  <a:gd name="connsiteX8-17" fmla="*/ 3552 w 3552"/>
                  <a:gd name="connsiteY8-18" fmla="*/ 0 h 584"/>
                  <a:gd name="connsiteX9-19" fmla="*/ 3552 w 3552"/>
                  <a:gd name="connsiteY9-20" fmla="*/ 0 h 584"/>
                  <a:gd name="connsiteX10-21" fmla="*/ 3552 w 3552"/>
                  <a:gd name="connsiteY10-22" fmla="*/ 0 h 584"/>
                  <a:gd name="connsiteX0-23" fmla="*/ 3552 w 3552"/>
                  <a:gd name="connsiteY0-24" fmla="*/ 0 h 584"/>
                  <a:gd name="connsiteX1-25" fmla="*/ 602 w 3552"/>
                  <a:gd name="connsiteY1-26" fmla="*/ 0 h 584"/>
                  <a:gd name="connsiteX2-27" fmla="*/ 0 w 3552"/>
                  <a:gd name="connsiteY2-28" fmla="*/ 584 h 584"/>
                  <a:gd name="connsiteX3-29" fmla="*/ 446 w 3552"/>
                  <a:gd name="connsiteY3-30" fmla="*/ 584 h 584"/>
                  <a:gd name="connsiteX4-31" fmla="*/ 788 w 3552"/>
                  <a:gd name="connsiteY4-32" fmla="*/ 256 h 584"/>
                  <a:gd name="connsiteX5-33" fmla="*/ 3254 w 3552"/>
                  <a:gd name="connsiteY5-34" fmla="*/ 256 h 584"/>
                  <a:gd name="connsiteX6-35" fmla="*/ 3251 w 3552"/>
                  <a:gd name="connsiteY6-36" fmla="*/ 584 h 584"/>
                  <a:gd name="connsiteX7-37" fmla="*/ 3552 w 3552"/>
                  <a:gd name="connsiteY7-38" fmla="*/ 584 h 584"/>
                  <a:gd name="connsiteX8-39" fmla="*/ 3552 w 3552"/>
                  <a:gd name="connsiteY8-40" fmla="*/ 0 h 584"/>
                  <a:gd name="connsiteX9-41" fmla="*/ 3552 w 3552"/>
                  <a:gd name="connsiteY9-42" fmla="*/ 0 h 584"/>
                  <a:gd name="connsiteX10-43" fmla="*/ 3552 w 3552"/>
                  <a:gd name="connsiteY10-44" fmla="*/ 0 h 584"/>
                  <a:gd name="connsiteX0-45" fmla="*/ 3552 w 3552"/>
                  <a:gd name="connsiteY0-46" fmla="*/ 0 h 584"/>
                  <a:gd name="connsiteX1-47" fmla="*/ 563 w 3552"/>
                  <a:gd name="connsiteY1-48" fmla="*/ 0 h 584"/>
                  <a:gd name="connsiteX2-49" fmla="*/ 0 w 3552"/>
                  <a:gd name="connsiteY2-50" fmla="*/ 584 h 584"/>
                  <a:gd name="connsiteX3-51" fmla="*/ 446 w 3552"/>
                  <a:gd name="connsiteY3-52" fmla="*/ 584 h 584"/>
                  <a:gd name="connsiteX4-53" fmla="*/ 788 w 3552"/>
                  <a:gd name="connsiteY4-54" fmla="*/ 256 h 584"/>
                  <a:gd name="connsiteX5-55" fmla="*/ 3254 w 3552"/>
                  <a:gd name="connsiteY5-56" fmla="*/ 256 h 584"/>
                  <a:gd name="connsiteX6-57" fmla="*/ 3251 w 3552"/>
                  <a:gd name="connsiteY6-58" fmla="*/ 584 h 584"/>
                  <a:gd name="connsiteX7-59" fmla="*/ 3552 w 3552"/>
                  <a:gd name="connsiteY7-60" fmla="*/ 584 h 584"/>
                  <a:gd name="connsiteX8-61" fmla="*/ 3552 w 3552"/>
                  <a:gd name="connsiteY8-62" fmla="*/ 0 h 584"/>
                  <a:gd name="connsiteX9-63" fmla="*/ 3552 w 3552"/>
                  <a:gd name="connsiteY9-64" fmla="*/ 0 h 584"/>
                  <a:gd name="connsiteX10-65" fmla="*/ 3552 w 3552"/>
                  <a:gd name="connsiteY10-66" fmla="*/ 0 h 584"/>
                  <a:gd name="connsiteX0-67" fmla="*/ 3591 w 3591"/>
                  <a:gd name="connsiteY0-68" fmla="*/ 0 h 587"/>
                  <a:gd name="connsiteX1-69" fmla="*/ 602 w 3591"/>
                  <a:gd name="connsiteY1-70" fmla="*/ 0 h 587"/>
                  <a:gd name="connsiteX2-71" fmla="*/ 0 w 3591"/>
                  <a:gd name="connsiteY2-72" fmla="*/ 587 h 587"/>
                  <a:gd name="connsiteX3-73" fmla="*/ 485 w 3591"/>
                  <a:gd name="connsiteY3-74" fmla="*/ 584 h 587"/>
                  <a:gd name="connsiteX4-75" fmla="*/ 827 w 3591"/>
                  <a:gd name="connsiteY4-76" fmla="*/ 256 h 587"/>
                  <a:gd name="connsiteX5-77" fmla="*/ 3293 w 3591"/>
                  <a:gd name="connsiteY5-78" fmla="*/ 256 h 587"/>
                  <a:gd name="connsiteX6-79" fmla="*/ 3290 w 3591"/>
                  <a:gd name="connsiteY6-80" fmla="*/ 584 h 587"/>
                  <a:gd name="connsiteX7-81" fmla="*/ 3591 w 3591"/>
                  <a:gd name="connsiteY7-82" fmla="*/ 584 h 587"/>
                  <a:gd name="connsiteX8-83" fmla="*/ 3591 w 3591"/>
                  <a:gd name="connsiteY8-84" fmla="*/ 0 h 587"/>
                  <a:gd name="connsiteX9-85" fmla="*/ 3591 w 3591"/>
                  <a:gd name="connsiteY9-86" fmla="*/ 0 h 587"/>
                  <a:gd name="connsiteX10-87" fmla="*/ 3591 w 3591"/>
                  <a:gd name="connsiteY10-88" fmla="*/ 0 h 587"/>
                  <a:gd name="connsiteX0-89" fmla="*/ 3591 w 3591"/>
                  <a:gd name="connsiteY0-90" fmla="*/ 42 h 629"/>
                  <a:gd name="connsiteX1-91" fmla="*/ 602 w 3591"/>
                  <a:gd name="connsiteY1-92" fmla="*/ 0 h 629"/>
                  <a:gd name="connsiteX2-93" fmla="*/ 0 w 3591"/>
                  <a:gd name="connsiteY2-94" fmla="*/ 629 h 629"/>
                  <a:gd name="connsiteX3-95" fmla="*/ 485 w 3591"/>
                  <a:gd name="connsiteY3-96" fmla="*/ 626 h 629"/>
                  <a:gd name="connsiteX4-97" fmla="*/ 827 w 3591"/>
                  <a:gd name="connsiteY4-98" fmla="*/ 298 h 629"/>
                  <a:gd name="connsiteX5-99" fmla="*/ 3293 w 3591"/>
                  <a:gd name="connsiteY5-100" fmla="*/ 298 h 629"/>
                  <a:gd name="connsiteX6-101" fmla="*/ 3290 w 3591"/>
                  <a:gd name="connsiteY6-102" fmla="*/ 626 h 629"/>
                  <a:gd name="connsiteX7-103" fmla="*/ 3591 w 3591"/>
                  <a:gd name="connsiteY7-104" fmla="*/ 626 h 629"/>
                  <a:gd name="connsiteX8-105" fmla="*/ 3591 w 3591"/>
                  <a:gd name="connsiteY8-106" fmla="*/ 42 h 629"/>
                  <a:gd name="connsiteX9-107" fmla="*/ 3591 w 3591"/>
                  <a:gd name="connsiteY9-108" fmla="*/ 42 h 629"/>
                  <a:gd name="connsiteX10-109" fmla="*/ 3591 w 3591"/>
                  <a:gd name="connsiteY10-110" fmla="*/ 42 h 629"/>
                  <a:gd name="connsiteX0-111" fmla="*/ 3591 w 3591"/>
                  <a:gd name="connsiteY0-112" fmla="*/ 8 h 629"/>
                  <a:gd name="connsiteX1-113" fmla="*/ 602 w 3591"/>
                  <a:gd name="connsiteY1-114" fmla="*/ 0 h 629"/>
                  <a:gd name="connsiteX2-115" fmla="*/ 0 w 3591"/>
                  <a:gd name="connsiteY2-116" fmla="*/ 629 h 629"/>
                  <a:gd name="connsiteX3-117" fmla="*/ 485 w 3591"/>
                  <a:gd name="connsiteY3-118" fmla="*/ 626 h 629"/>
                  <a:gd name="connsiteX4-119" fmla="*/ 827 w 3591"/>
                  <a:gd name="connsiteY4-120" fmla="*/ 298 h 629"/>
                  <a:gd name="connsiteX5-121" fmla="*/ 3293 w 3591"/>
                  <a:gd name="connsiteY5-122" fmla="*/ 298 h 629"/>
                  <a:gd name="connsiteX6-123" fmla="*/ 3290 w 3591"/>
                  <a:gd name="connsiteY6-124" fmla="*/ 626 h 629"/>
                  <a:gd name="connsiteX7-125" fmla="*/ 3591 w 3591"/>
                  <a:gd name="connsiteY7-126" fmla="*/ 626 h 629"/>
                  <a:gd name="connsiteX8-127" fmla="*/ 3591 w 3591"/>
                  <a:gd name="connsiteY8-128" fmla="*/ 42 h 629"/>
                  <a:gd name="connsiteX9-129" fmla="*/ 3591 w 3591"/>
                  <a:gd name="connsiteY9-130" fmla="*/ 42 h 629"/>
                  <a:gd name="connsiteX10-131" fmla="*/ 3591 w 3591"/>
                  <a:gd name="connsiteY10-132" fmla="*/ 8 h 629"/>
                  <a:gd name="connsiteX0-133" fmla="*/ 3591 w 3591"/>
                  <a:gd name="connsiteY0-134" fmla="*/ 8 h 629"/>
                  <a:gd name="connsiteX1-135" fmla="*/ 602 w 3591"/>
                  <a:gd name="connsiteY1-136" fmla="*/ 0 h 629"/>
                  <a:gd name="connsiteX2-137" fmla="*/ 0 w 3591"/>
                  <a:gd name="connsiteY2-138" fmla="*/ 629 h 629"/>
                  <a:gd name="connsiteX3-139" fmla="*/ 485 w 3591"/>
                  <a:gd name="connsiteY3-140" fmla="*/ 626 h 629"/>
                  <a:gd name="connsiteX4-141" fmla="*/ 827 w 3591"/>
                  <a:gd name="connsiteY4-142" fmla="*/ 298 h 629"/>
                  <a:gd name="connsiteX5-143" fmla="*/ 3288 w 3591"/>
                  <a:gd name="connsiteY5-144" fmla="*/ 319 h 629"/>
                  <a:gd name="connsiteX6-145" fmla="*/ 3290 w 3591"/>
                  <a:gd name="connsiteY6-146" fmla="*/ 626 h 629"/>
                  <a:gd name="connsiteX7-147" fmla="*/ 3591 w 3591"/>
                  <a:gd name="connsiteY7-148" fmla="*/ 626 h 629"/>
                  <a:gd name="connsiteX8-149" fmla="*/ 3591 w 3591"/>
                  <a:gd name="connsiteY8-150" fmla="*/ 42 h 629"/>
                  <a:gd name="connsiteX9-151" fmla="*/ 3591 w 3591"/>
                  <a:gd name="connsiteY9-152" fmla="*/ 42 h 629"/>
                  <a:gd name="connsiteX10-153" fmla="*/ 3591 w 3591"/>
                  <a:gd name="connsiteY10-154" fmla="*/ 8 h 629"/>
                  <a:gd name="connsiteX0-155" fmla="*/ 3591 w 3591"/>
                  <a:gd name="connsiteY0-156" fmla="*/ 8 h 629"/>
                  <a:gd name="connsiteX1-157" fmla="*/ 602 w 3591"/>
                  <a:gd name="connsiteY1-158" fmla="*/ 0 h 629"/>
                  <a:gd name="connsiteX2-159" fmla="*/ 0 w 3591"/>
                  <a:gd name="connsiteY2-160" fmla="*/ 629 h 629"/>
                  <a:gd name="connsiteX3-161" fmla="*/ 485 w 3591"/>
                  <a:gd name="connsiteY3-162" fmla="*/ 626 h 629"/>
                  <a:gd name="connsiteX4-163" fmla="*/ 827 w 3591"/>
                  <a:gd name="connsiteY4-164" fmla="*/ 314 h 629"/>
                  <a:gd name="connsiteX5-165" fmla="*/ 3288 w 3591"/>
                  <a:gd name="connsiteY5-166" fmla="*/ 319 h 629"/>
                  <a:gd name="connsiteX6-167" fmla="*/ 3290 w 3591"/>
                  <a:gd name="connsiteY6-168" fmla="*/ 626 h 629"/>
                  <a:gd name="connsiteX7-169" fmla="*/ 3591 w 3591"/>
                  <a:gd name="connsiteY7-170" fmla="*/ 626 h 629"/>
                  <a:gd name="connsiteX8-171" fmla="*/ 3591 w 3591"/>
                  <a:gd name="connsiteY8-172" fmla="*/ 42 h 629"/>
                  <a:gd name="connsiteX9-173" fmla="*/ 3591 w 3591"/>
                  <a:gd name="connsiteY9-174" fmla="*/ 42 h 629"/>
                  <a:gd name="connsiteX10-175" fmla="*/ 3591 w 3591"/>
                  <a:gd name="connsiteY10-176" fmla="*/ 8 h 6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3591" h="629">
                    <a:moveTo>
                      <a:pt x="3591" y="8"/>
                    </a:moveTo>
                    <a:lnTo>
                      <a:pt x="602" y="0"/>
                    </a:lnTo>
                    <a:lnTo>
                      <a:pt x="0" y="629"/>
                    </a:lnTo>
                    <a:lnTo>
                      <a:pt x="485" y="626"/>
                    </a:lnTo>
                    <a:lnTo>
                      <a:pt x="827" y="314"/>
                    </a:lnTo>
                    <a:lnTo>
                      <a:pt x="3288" y="319"/>
                    </a:lnTo>
                    <a:cubicBezTo>
                      <a:pt x="3275" y="428"/>
                      <a:pt x="3303" y="517"/>
                      <a:pt x="3290" y="626"/>
                    </a:cubicBezTo>
                    <a:lnTo>
                      <a:pt x="3591" y="626"/>
                    </a:lnTo>
                    <a:lnTo>
                      <a:pt x="3591" y="42"/>
                    </a:lnTo>
                    <a:lnTo>
                      <a:pt x="3591" y="42"/>
                    </a:lnTo>
                    <a:lnTo>
                      <a:pt x="3591" y="8"/>
                    </a:lnTo>
                    <a:close/>
                  </a:path>
                </a:pathLst>
              </a:custGeom>
              <a:solidFill>
                <a:srgbClr val="00B0F0">
                  <a:alpha val="52000"/>
                </a:srgbClr>
              </a:solidFill>
              <a:ln w="8">
                <a:noFill/>
                <a:prstDash val="solid"/>
                <a:round/>
              </a:ln>
              <a:effectLst>
                <a:softEdge rad="127000"/>
              </a:effectLst>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sp>
            <p:nvSpPr>
              <p:cNvPr id="11" name="Freeform 12"/>
              <p:cNvSpPr/>
              <p:nvPr/>
            </p:nvSpPr>
            <p:spPr bwMode="auto">
              <a:xfrm>
                <a:off x="916780" y="7688911"/>
                <a:ext cx="7144522" cy="3563924"/>
              </a:xfrm>
              <a:custGeom>
                <a:avLst/>
                <a:gdLst/>
                <a:ahLst/>
                <a:cxnLst>
                  <a:cxn ang="0">
                    <a:pos x="0" y="356"/>
                  </a:cxn>
                  <a:cxn ang="0">
                    <a:pos x="2822" y="356"/>
                  </a:cxn>
                  <a:cxn ang="0">
                    <a:pos x="3186" y="0"/>
                  </a:cxn>
                  <a:cxn ang="0">
                    <a:pos x="5998" y="0"/>
                  </a:cxn>
                  <a:cxn ang="0">
                    <a:pos x="5998" y="2992"/>
                  </a:cxn>
                  <a:cxn ang="0">
                    <a:pos x="0" y="2992"/>
                  </a:cxn>
                  <a:cxn ang="0">
                    <a:pos x="0" y="356"/>
                  </a:cxn>
                  <a:cxn ang="0">
                    <a:pos x="0" y="356"/>
                  </a:cxn>
                  <a:cxn ang="0">
                    <a:pos x="0" y="356"/>
                  </a:cxn>
                </a:cxnLst>
                <a:rect l="0" t="0" r="r" b="b"/>
                <a:pathLst>
                  <a:path w="5998" h="2992">
                    <a:moveTo>
                      <a:pt x="0" y="356"/>
                    </a:moveTo>
                    <a:lnTo>
                      <a:pt x="2822" y="356"/>
                    </a:lnTo>
                    <a:lnTo>
                      <a:pt x="3186" y="0"/>
                    </a:lnTo>
                    <a:lnTo>
                      <a:pt x="5998" y="0"/>
                    </a:lnTo>
                    <a:lnTo>
                      <a:pt x="5998" y="2992"/>
                    </a:lnTo>
                    <a:lnTo>
                      <a:pt x="0" y="2992"/>
                    </a:lnTo>
                    <a:lnTo>
                      <a:pt x="0" y="356"/>
                    </a:lnTo>
                    <a:lnTo>
                      <a:pt x="0" y="356"/>
                    </a:lnTo>
                    <a:lnTo>
                      <a:pt x="0" y="356"/>
                    </a:lnTo>
                    <a:close/>
                  </a:path>
                </a:pathLst>
              </a:custGeom>
              <a:noFill/>
              <a:ln w="76200">
                <a:solidFill>
                  <a:srgbClr val="00E2D7"/>
                </a:solidFill>
                <a:prstDash val="solid"/>
                <a:round/>
              </a:ln>
              <a:effectLst>
                <a:softEdge rad="31750"/>
              </a:effectLst>
            </p:spPr>
            <p:txBody>
              <a:bodyPr vert="horz" wrap="square" lIns="121916" tIns="60958" rIns="121916" bIns="60958" numCol="1" anchor="t" anchorCtr="0" compatLnSpc="1"/>
              <a:lstStyle/>
              <a:p>
                <a:pPr defTabSz="1080563"/>
                <a:endParaRPr lang="zh-CN" altLang="en-US" sz="1334" dirty="0">
                  <a:solidFill>
                    <a:prstClr val="black"/>
                  </a:solidFill>
                  <a:latin typeface="Calibri"/>
                  <a:ea typeface="宋体" panose="02010600030101010101" pitchFamily="2" charset="-122"/>
                </a:endParaRPr>
              </a:p>
            </p:txBody>
          </p:sp>
          <p:sp>
            <p:nvSpPr>
              <p:cNvPr id="12" name="Freeform 14"/>
              <p:cNvSpPr/>
              <p:nvPr/>
            </p:nvSpPr>
            <p:spPr bwMode="auto">
              <a:xfrm>
                <a:off x="4223415" y="7660323"/>
                <a:ext cx="3895061" cy="447873"/>
              </a:xfrm>
              <a:custGeom>
                <a:avLst/>
                <a:gdLst/>
                <a:ahLst/>
                <a:cxnLst>
                  <a:cxn ang="0">
                    <a:pos x="3270" y="0"/>
                  </a:cxn>
                  <a:cxn ang="0">
                    <a:pos x="386" y="0"/>
                  </a:cxn>
                  <a:cxn ang="0">
                    <a:pos x="0" y="376"/>
                  </a:cxn>
                  <a:cxn ang="0">
                    <a:pos x="122" y="376"/>
                  </a:cxn>
                  <a:cxn ang="0">
                    <a:pos x="434" y="74"/>
                  </a:cxn>
                  <a:cxn ang="0">
                    <a:pos x="3184" y="74"/>
                  </a:cxn>
                  <a:cxn ang="0">
                    <a:pos x="3184" y="350"/>
                  </a:cxn>
                  <a:cxn ang="0">
                    <a:pos x="3270" y="350"/>
                  </a:cxn>
                  <a:cxn ang="0">
                    <a:pos x="3270" y="0"/>
                  </a:cxn>
                  <a:cxn ang="0">
                    <a:pos x="3270" y="0"/>
                  </a:cxn>
                  <a:cxn ang="0">
                    <a:pos x="3270" y="0"/>
                  </a:cxn>
                </a:cxnLst>
                <a:rect l="0" t="0" r="r" b="b"/>
                <a:pathLst>
                  <a:path w="3270" h="376">
                    <a:moveTo>
                      <a:pt x="3270" y="0"/>
                    </a:moveTo>
                    <a:lnTo>
                      <a:pt x="386" y="0"/>
                    </a:lnTo>
                    <a:lnTo>
                      <a:pt x="0" y="376"/>
                    </a:lnTo>
                    <a:lnTo>
                      <a:pt x="122" y="376"/>
                    </a:lnTo>
                    <a:lnTo>
                      <a:pt x="434" y="74"/>
                    </a:lnTo>
                    <a:lnTo>
                      <a:pt x="3184" y="74"/>
                    </a:lnTo>
                    <a:lnTo>
                      <a:pt x="3184" y="350"/>
                    </a:lnTo>
                    <a:lnTo>
                      <a:pt x="3270" y="350"/>
                    </a:lnTo>
                    <a:lnTo>
                      <a:pt x="3270" y="0"/>
                    </a:lnTo>
                    <a:lnTo>
                      <a:pt x="3270" y="0"/>
                    </a:lnTo>
                    <a:lnTo>
                      <a:pt x="3270" y="0"/>
                    </a:lnTo>
                    <a:close/>
                  </a:path>
                </a:pathLst>
              </a:custGeom>
              <a:gradFill>
                <a:gsLst>
                  <a:gs pos="45000">
                    <a:srgbClr val="00E2D7"/>
                  </a:gs>
                  <a:gs pos="61000">
                    <a:srgbClr val="5DFFF7"/>
                  </a:gs>
                  <a:gs pos="0">
                    <a:srgbClr val="00A69D"/>
                  </a:gs>
                </a:gsLst>
                <a:lin ang="15000000" scaled="0"/>
              </a:gradFill>
              <a:ln w="8">
                <a:noFill/>
                <a:prstDash val="solid"/>
                <a:round/>
              </a:ln>
              <a:effectLst/>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sp>
            <p:nvSpPr>
              <p:cNvPr id="13" name="Freeform 33"/>
              <p:cNvSpPr/>
              <p:nvPr/>
            </p:nvSpPr>
            <p:spPr bwMode="auto">
              <a:xfrm>
                <a:off x="873158" y="9776341"/>
                <a:ext cx="879442" cy="1513019"/>
              </a:xfrm>
              <a:custGeom>
                <a:avLst/>
                <a:gdLst/>
                <a:ahLst/>
                <a:cxnLst>
                  <a:cxn ang="0">
                    <a:pos x="72" y="1208"/>
                  </a:cxn>
                  <a:cxn ang="0">
                    <a:pos x="72" y="0"/>
                  </a:cxn>
                  <a:cxn ang="0">
                    <a:pos x="0" y="0"/>
                  </a:cxn>
                  <a:cxn ang="0">
                    <a:pos x="0" y="1280"/>
                  </a:cxn>
                  <a:cxn ang="0">
                    <a:pos x="744" y="1280"/>
                  </a:cxn>
                  <a:cxn ang="0">
                    <a:pos x="744" y="1208"/>
                  </a:cxn>
                  <a:cxn ang="0">
                    <a:pos x="72" y="1208"/>
                  </a:cxn>
                </a:cxnLst>
                <a:rect l="0" t="0" r="r" b="b"/>
                <a:pathLst>
                  <a:path w="744" h="1280">
                    <a:moveTo>
                      <a:pt x="72" y="1208"/>
                    </a:moveTo>
                    <a:lnTo>
                      <a:pt x="72" y="0"/>
                    </a:lnTo>
                    <a:lnTo>
                      <a:pt x="0" y="0"/>
                    </a:lnTo>
                    <a:lnTo>
                      <a:pt x="0" y="1280"/>
                    </a:lnTo>
                    <a:lnTo>
                      <a:pt x="744" y="1280"/>
                    </a:lnTo>
                    <a:lnTo>
                      <a:pt x="744" y="1208"/>
                    </a:lnTo>
                    <a:lnTo>
                      <a:pt x="72" y="1208"/>
                    </a:lnTo>
                    <a:close/>
                  </a:path>
                </a:pathLst>
              </a:custGeom>
              <a:gradFill>
                <a:gsLst>
                  <a:gs pos="45000">
                    <a:srgbClr val="00E2D7"/>
                  </a:gs>
                  <a:gs pos="61000">
                    <a:srgbClr val="5DFFF7"/>
                  </a:gs>
                  <a:gs pos="0">
                    <a:srgbClr val="00A69D"/>
                  </a:gs>
                </a:gsLst>
                <a:lin ang="15000000" scaled="0"/>
              </a:gradFill>
              <a:ln w="8">
                <a:noFill/>
                <a:prstDash val="solid"/>
                <a:round/>
              </a:ln>
              <a:effectLst/>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grpSp>
        <p:sp>
          <p:nvSpPr>
            <p:cNvPr id="5" name="Rectangle 114"/>
            <p:cNvSpPr>
              <a:spLocks noChangeArrowheads="1"/>
            </p:cNvSpPr>
            <p:nvPr/>
          </p:nvSpPr>
          <p:spPr bwMode="auto">
            <a:xfrm>
              <a:off x="7866082" y="2296096"/>
              <a:ext cx="3878080" cy="36927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43996" tIns="239993" rIns="143996" bIns="143996" rtlCol="0" anchor="ctr"/>
            <a:lstStyle/>
            <a:p>
              <a:pPr marL="143962" defTabSz="1080563">
                <a:spcAft>
                  <a:spcPts val="1600"/>
                </a:spcAft>
              </a:pP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用户可以根据不同的使用场景以及安全和性能等不同需求选择共识算法</a:t>
              </a:r>
              <a:endParaRPr lang="en-US" altLang="zh-CN"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83617" indent="-239655" defTabSz="1080563">
                <a:spcAft>
                  <a:spcPts val="1600"/>
                </a:spcAft>
                <a:buFont typeface="Arial" panose="020B0604020202020204" pitchFamily="34" charset="0"/>
                <a:buChar char="•"/>
              </a:pPr>
              <a:r>
                <a:rPr lang="en-US" altLang="zh-CN" sz="1867"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SOLO</a:t>
              </a:r>
              <a:r>
                <a:rPr lang="zh-CN" altLang="en-US" sz="1867"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模式：</a:t>
              </a: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只需要一个共识节点，简单、快速，建议在开发测试环节使用</a:t>
              </a:r>
              <a:endParaRPr lang="en-US" altLang="zh-CN"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83617" indent="-239655" defTabSz="1080563">
                <a:spcAft>
                  <a:spcPts val="1600"/>
                </a:spcAft>
                <a:buFont typeface="Arial" panose="020B0604020202020204" pitchFamily="34" charset="0"/>
                <a:buChar char="•"/>
              </a:pPr>
              <a:r>
                <a:rPr lang="en-US" altLang="zh-CN" sz="1867"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kafka/Zookeeper</a:t>
              </a:r>
              <a:r>
                <a:rPr lang="zh-CN" altLang="en-US" sz="1867"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高速共识算法，</a:t>
              </a:r>
              <a:r>
                <a:rPr lang="en-US" altLang="zh-CN"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1:n</a:t>
              </a:r>
              <a:r>
                <a:rPr lang="zh-CN" altLang="zh-CN"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个节点，能容忍</a:t>
              </a:r>
              <a:r>
                <a:rPr lang="en-US" altLang="zh-CN"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crash</a:t>
              </a: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节点；</a:t>
              </a:r>
              <a:endParaRPr lang="en-US" altLang="zh-CN"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83617" indent="-239655" defTabSz="1080563">
                <a:spcAft>
                  <a:spcPts val="1600"/>
                </a:spcAft>
                <a:buFont typeface="Arial" panose="020B0604020202020204" pitchFamily="34" charset="0"/>
                <a:buChar char="•"/>
              </a:pPr>
              <a:r>
                <a:rPr lang="en-US" altLang="zh-CN" sz="1867"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FBFT</a:t>
              </a:r>
              <a:r>
                <a:rPr lang="zh-CN" altLang="en-US" sz="1867"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快速拜占庭容错算法，使用</a:t>
              </a:r>
              <a:r>
                <a:rPr lang="en-US" altLang="zh-CN"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3f+1</a:t>
              </a: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个节点，能容忍最多</a:t>
              </a:r>
              <a:r>
                <a:rPr lang="en-US" altLang="zh-CN"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a:t>
              </a: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拜占庭错误节点。</a:t>
              </a:r>
            </a:p>
            <a:p>
              <a:pPr marL="383617" indent="-239655" defTabSz="1080563">
                <a:spcAft>
                  <a:spcPts val="1600"/>
                </a:spcAft>
                <a:buFont typeface="Arial" panose="020B0604020202020204" pitchFamily="34" charset="0"/>
                <a:buChar char="•"/>
              </a:pPr>
              <a:endPar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TextBox 83"/>
            <p:cNvSpPr txBox="1"/>
            <p:nvPr/>
          </p:nvSpPr>
          <p:spPr>
            <a:xfrm>
              <a:off x="9949576" y="1517490"/>
              <a:ext cx="1794585" cy="363077"/>
            </a:xfrm>
            <a:prstGeom prst="rect">
              <a:avLst/>
            </a:prstGeom>
            <a:noFill/>
            <a:ln>
              <a:noFill/>
            </a:ln>
            <a:effectLst/>
          </p:spPr>
          <p:txBody>
            <a:bodyPr wrap="square" lIns="204845" tIns="102422" rIns="204845" bIns="102422" anchor="ctr" anchorCtr="0">
              <a:noAutofit/>
            </a:bodyPr>
            <a:lstStyle>
              <a:defPPr>
                <a:defRPr lang="zh-CN"/>
              </a:defPPr>
              <a:lvl1pPr algn="ctr" defTabSz="1097280">
                <a:lnSpc>
                  <a:spcPts val="2665"/>
                </a:lnSpc>
                <a:buClr>
                  <a:srgbClr val="C00000"/>
                </a:buClr>
                <a:buSzPct val="60000"/>
                <a:defRPr kumimoji="1" b="1">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algn="l" defTabSz="1463333">
                <a:lnSpc>
                  <a:spcPts val="3554"/>
                </a:lnSpc>
                <a:spcBef>
                  <a:spcPts val="2400"/>
                </a:spcBef>
                <a:spcAft>
                  <a:spcPts val="1600"/>
                </a:spcAft>
              </a:pPr>
              <a:r>
                <a:rPr lang="zh-CN" altLang="en-US" sz="2134"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sym typeface="微软雅黑" panose="020B0503020204020204" pitchFamily="34" charset="-122"/>
                </a:rPr>
                <a:t>关键技术</a:t>
              </a:r>
              <a:endParaRPr lang="en-US" altLang="zh-CN" sz="2134"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sym typeface="微软雅黑" panose="020B0503020204020204" pitchFamily="34" charset="-122"/>
              </a:endParaRPr>
            </a:p>
          </p:txBody>
        </p:sp>
      </p:grpSp>
      <p:pic>
        <p:nvPicPr>
          <p:cNvPr id="130" name="图片 129"/>
          <p:cNvPicPr>
            <a:picLocks noChangeAspect="1"/>
          </p:cNvPicPr>
          <p:nvPr/>
        </p:nvPicPr>
        <p:blipFill>
          <a:blip r:embed="rId3"/>
          <a:stretch>
            <a:fillRect/>
          </a:stretch>
        </p:blipFill>
        <p:spPr>
          <a:xfrm>
            <a:off x="251694" y="3544968"/>
            <a:ext cx="7601439" cy="2128166"/>
          </a:xfrm>
          <a:prstGeom prst="rect">
            <a:avLst/>
          </a:prstGeom>
        </p:spPr>
      </p:pic>
      <p:sp>
        <p:nvSpPr>
          <p:cNvPr id="16" name="文本框 15"/>
          <p:cNvSpPr txBox="1"/>
          <p:nvPr/>
        </p:nvSpPr>
        <p:spPr>
          <a:xfrm>
            <a:off x="1211189" y="5830650"/>
            <a:ext cx="1385316" cy="502958"/>
          </a:xfrm>
          <a:prstGeom prst="rect">
            <a:avLst/>
          </a:prstGeom>
          <a:noFill/>
        </p:spPr>
        <p:txBody>
          <a:bodyPr wrap="none" rtlCol="0">
            <a:spAutoFit/>
          </a:bodyPr>
          <a:lstStyle/>
          <a:p>
            <a:pPr defTabSz="1080563"/>
            <a:r>
              <a:rPr lang="zh-CN" altLang="en-US" sz="1334">
                <a:solidFill>
                  <a:prstClr val="white"/>
                </a:solidFill>
                <a:latin typeface="微软雅黑" panose="020B0503020204020204" pitchFamily="34" charset="-122"/>
                <a:ea typeface="微软雅黑" panose="020B0503020204020204" pitchFamily="34" charset="-122"/>
              </a:rPr>
              <a:t>从节点将消息发</a:t>
            </a:r>
          </a:p>
          <a:p>
            <a:pPr defTabSz="1080563"/>
            <a:r>
              <a:rPr lang="zh-CN" altLang="en-US" sz="1334">
                <a:solidFill>
                  <a:prstClr val="white"/>
                </a:solidFill>
                <a:latin typeface="微软雅黑" panose="020B0503020204020204" pitchFamily="34" charset="-122"/>
                <a:ea typeface="微软雅黑" panose="020B0503020204020204" pitchFamily="34" charset="-122"/>
              </a:rPr>
              <a:t>送给主节点</a:t>
            </a:r>
          </a:p>
        </p:txBody>
      </p:sp>
      <p:sp>
        <p:nvSpPr>
          <p:cNvPr id="17" name="文本框 16"/>
          <p:cNvSpPr txBox="1"/>
          <p:nvPr/>
        </p:nvSpPr>
        <p:spPr>
          <a:xfrm>
            <a:off x="2836320" y="5830650"/>
            <a:ext cx="1042273" cy="502958"/>
          </a:xfrm>
          <a:prstGeom prst="rect">
            <a:avLst/>
          </a:prstGeom>
          <a:noFill/>
        </p:spPr>
        <p:txBody>
          <a:bodyPr wrap="none" rtlCol="0">
            <a:spAutoFit/>
          </a:bodyPr>
          <a:lstStyle/>
          <a:p>
            <a:pPr defTabSz="1080563"/>
            <a:r>
              <a:rPr lang="zh-CN" altLang="en-US" sz="1334">
                <a:solidFill>
                  <a:prstClr val="white"/>
                </a:solidFill>
                <a:latin typeface="微软雅黑" panose="020B0503020204020204" pitchFamily="34" charset="-122"/>
                <a:ea typeface="微软雅黑" panose="020B0503020204020204" pitchFamily="34" charset="-122"/>
              </a:rPr>
              <a:t>主节点对交</a:t>
            </a:r>
          </a:p>
          <a:p>
            <a:pPr defTabSz="1080563"/>
            <a:r>
              <a:rPr lang="zh-CN" altLang="en-US" sz="1334">
                <a:solidFill>
                  <a:prstClr val="white"/>
                </a:solidFill>
                <a:latin typeface="微软雅黑" panose="020B0503020204020204" pitchFamily="34" charset="-122"/>
                <a:ea typeface="微软雅黑" panose="020B0503020204020204" pitchFamily="34" charset="-122"/>
              </a:rPr>
              <a:t>易进行验证</a:t>
            </a:r>
          </a:p>
        </p:txBody>
      </p:sp>
      <p:sp>
        <p:nvSpPr>
          <p:cNvPr id="18" name="文本框 17"/>
          <p:cNvSpPr txBox="1"/>
          <p:nvPr/>
        </p:nvSpPr>
        <p:spPr>
          <a:xfrm>
            <a:off x="3994827" y="5830650"/>
            <a:ext cx="1728358" cy="708271"/>
          </a:xfrm>
          <a:prstGeom prst="rect">
            <a:avLst/>
          </a:prstGeom>
          <a:noFill/>
        </p:spPr>
        <p:txBody>
          <a:bodyPr wrap="none" rtlCol="0">
            <a:spAutoFit/>
          </a:bodyPr>
          <a:lstStyle/>
          <a:p>
            <a:pPr defTabSz="1080563"/>
            <a:r>
              <a:rPr lang="zh-CN" altLang="en-US" sz="1334">
                <a:solidFill>
                  <a:prstClr val="white"/>
                </a:solidFill>
                <a:latin typeface="微软雅黑" panose="020B0503020204020204" pitchFamily="34" charset="-122"/>
                <a:ea typeface="微软雅黑" panose="020B0503020204020204" pitchFamily="34" charset="-122"/>
              </a:rPr>
              <a:t>每个节点收到2f个准</a:t>
            </a:r>
          </a:p>
          <a:p>
            <a:pPr defTabSz="1080563"/>
            <a:r>
              <a:rPr lang="zh-CN" altLang="en-US" sz="1334">
                <a:solidFill>
                  <a:prstClr val="white"/>
                </a:solidFill>
                <a:latin typeface="微软雅黑" panose="020B0503020204020204" pitchFamily="34" charset="-122"/>
                <a:ea typeface="微软雅黑" panose="020B0503020204020204" pitchFamily="34" charset="-122"/>
              </a:rPr>
              <a:t>备消息后对交易进行</a:t>
            </a:r>
          </a:p>
          <a:p>
            <a:pPr defTabSz="1080563"/>
            <a:r>
              <a:rPr lang="zh-CN" altLang="en-US" sz="1334">
                <a:solidFill>
                  <a:prstClr val="white"/>
                </a:solidFill>
                <a:latin typeface="微软雅黑" panose="020B0503020204020204" pitchFamily="34" charset="-122"/>
                <a:ea typeface="微软雅黑" panose="020B0503020204020204" pitchFamily="34" charset="-122"/>
              </a:rPr>
              <a:t>验证</a:t>
            </a:r>
          </a:p>
        </p:txBody>
      </p:sp>
      <p:sp>
        <p:nvSpPr>
          <p:cNvPr id="20" name="文本框 19"/>
          <p:cNvSpPr txBox="1"/>
          <p:nvPr/>
        </p:nvSpPr>
        <p:spPr>
          <a:xfrm>
            <a:off x="5955314" y="5830650"/>
            <a:ext cx="1495922" cy="708271"/>
          </a:xfrm>
          <a:prstGeom prst="rect">
            <a:avLst/>
          </a:prstGeom>
          <a:noFill/>
        </p:spPr>
        <p:txBody>
          <a:bodyPr wrap="none" rtlCol="0">
            <a:spAutoFit/>
          </a:bodyPr>
          <a:lstStyle/>
          <a:p>
            <a:pPr defTabSz="1080563"/>
            <a:r>
              <a:rPr lang="zh-CN" altLang="en-US" sz="1334">
                <a:solidFill>
                  <a:prstClr val="white"/>
                </a:solidFill>
                <a:latin typeface="微软雅黑" panose="020B0503020204020204" pitchFamily="34" charset="-122"/>
                <a:ea typeface="微软雅黑" panose="020B0503020204020204" pitchFamily="34" charset="-122"/>
              </a:rPr>
              <a:t>从节点收到2f+1</a:t>
            </a:r>
          </a:p>
          <a:p>
            <a:pPr defTabSz="1080563"/>
            <a:r>
              <a:rPr lang="zh-CN" altLang="en-US" sz="1334">
                <a:solidFill>
                  <a:prstClr val="white"/>
                </a:solidFill>
                <a:latin typeface="微软雅黑" panose="020B0503020204020204" pitchFamily="34" charset="-122"/>
                <a:ea typeface="微软雅黑" panose="020B0503020204020204" pitchFamily="34" charset="-122"/>
              </a:rPr>
              <a:t>个</a:t>
            </a:r>
            <a:r>
              <a:rPr lang="en-US" altLang="zh-CN" sz="1334">
                <a:solidFill>
                  <a:prstClr val="white"/>
                </a:solidFill>
                <a:latin typeface="微软雅黑" panose="020B0503020204020204" pitchFamily="34" charset="-122"/>
                <a:ea typeface="微软雅黑" panose="020B0503020204020204" pitchFamily="34" charset="-122"/>
              </a:rPr>
              <a:t>commit</a:t>
            </a:r>
            <a:r>
              <a:rPr lang="zh-CN" altLang="en-US" sz="1334">
                <a:solidFill>
                  <a:prstClr val="white"/>
                </a:solidFill>
                <a:latin typeface="微软雅黑" panose="020B0503020204020204" pitchFamily="34" charset="-122"/>
                <a:ea typeface="微软雅黑" panose="020B0503020204020204" pitchFamily="34" charset="-122"/>
              </a:rPr>
              <a:t>后进行</a:t>
            </a:r>
          </a:p>
          <a:p>
            <a:pPr defTabSz="1080563"/>
            <a:r>
              <a:rPr lang="zh-CN" altLang="en-US" sz="1334">
                <a:solidFill>
                  <a:prstClr val="white"/>
                </a:solidFill>
                <a:latin typeface="微软雅黑" panose="020B0503020204020204" pitchFamily="34" charset="-122"/>
                <a:ea typeface="微软雅黑" panose="020B0503020204020204" pitchFamily="34" charset="-122"/>
              </a:rPr>
              <a:t>写区块</a:t>
            </a:r>
          </a:p>
        </p:txBody>
      </p:sp>
      <p:cxnSp>
        <p:nvCxnSpPr>
          <p:cNvPr id="22" name="直接箭头连接符 21"/>
          <p:cNvCxnSpPr/>
          <p:nvPr/>
        </p:nvCxnSpPr>
        <p:spPr>
          <a:xfrm flipV="1">
            <a:off x="2170685" y="5542716"/>
            <a:ext cx="287933" cy="384476"/>
          </a:xfrm>
          <a:prstGeom prst="straightConnector1">
            <a:avLst/>
          </a:prstGeom>
          <a:ln>
            <a:solidFill>
              <a:srgbClr val="FF0000"/>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flipV="1">
            <a:off x="3504494" y="5542717"/>
            <a:ext cx="124489" cy="336204"/>
          </a:xfrm>
          <a:prstGeom prst="straightConnector1">
            <a:avLst/>
          </a:prstGeom>
          <a:ln>
            <a:solidFill>
              <a:srgbClr val="FF0000"/>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5388763" y="5542716"/>
            <a:ext cx="287933" cy="384476"/>
          </a:xfrm>
          <a:prstGeom prst="straightConnector1">
            <a:avLst/>
          </a:prstGeom>
          <a:ln>
            <a:solidFill>
              <a:srgbClr val="FF0000"/>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577759" y="5638412"/>
            <a:ext cx="192238" cy="384476"/>
          </a:xfrm>
          <a:prstGeom prst="straightConnector1">
            <a:avLst/>
          </a:prstGeom>
          <a:ln>
            <a:solidFill>
              <a:srgbClr val="FF0000"/>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64" name="表格 63"/>
          <p:cNvGraphicFramePr/>
          <p:nvPr>
            <p:extLst/>
          </p:nvPr>
        </p:nvGraphicFramePr>
        <p:xfrm>
          <a:off x="251694" y="1318565"/>
          <a:ext cx="7604826" cy="1673400"/>
        </p:xfrm>
        <a:graphic>
          <a:graphicData uri="http://schemas.openxmlformats.org/drawingml/2006/table">
            <a:tbl>
              <a:tblPr firstRow="1" bandRow="1">
                <a:tableStyleId>{5C22544A-7EE6-4342-B048-85BDC9FD1C3A}</a:tableStyleId>
              </a:tblPr>
              <a:tblGrid>
                <a:gridCol w="1901207">
                  <a:extLst>
                    <a:ext uri="{9D8B030D-6E8A-4147-A177-3AD203B41FA5}">
                      <a16:colId xmlns:a16="http://schemas.microsoft.com/office/drawing/2014/main" xmlns="" val="20000"/>
                    </a:ext>
                  </a:extLst>
                </a:gridCol>
                <a:gridCol w="855331">
                  <a:extLst>
                    <a:ext uri="{9D8B030D-6E8A-4147-A177-3AD203B41FA5}">
                      <a16:colId xmlns:a16="http://schemas.microsoft.com/office/drawing/2014/main" xmlns="" val="20001"/>
                    </a:ext>
                  </a:extLst>
                </a:gridCol>
                <a:gridCol w="2125625">
                  <a:extLst>
                    <a:ext uri="{9D8B030D-6E8A-4147-A177-3AD203B41FA5}">
                      <a16:colId xmlns:a16="http://schemas.microsoft.com/office/drawing/2014/main" xmlns="" val="20002"/>
                    </a:ext>
                  </a:extLst>
                </a:gridCol>
                <a:gridCol w="2722663">
                  <a:extLst>
                    <a:ext uri="{9D8B030D-6E8A-4147-A177-3AD203B41FA5}">
                      <a16:colId xmlns:a16="http://schemas.microsoft.com/office/drawing/2014/main" xmlns="" val="20003"/>
                    </a:ext>
                  </a:extLst>
                </a:gridCol>
              </a:tblGrid>
              <a:tr h="412422">
                <a:tc>
                  <a:txBody>
                    <a:bodyPr/>
                    <a:lstStyle/>
                    <a:p>
                      <a:pPr>
                        <a:buNone/>
                      </a:pPr>
                      <a:r>
                        <a:rPr lang="zh-CN" altLang="en-US" sz="1600" dirty="0">
                          <a:latin typeface="微软雅黑" panose="020B0503020204020204" pitchFamily="34" charset="-122"/>
                          <a:ea typeface="微软雅黑" panose="020B0503020204020204" pitchFamily="34" charset="-122"/>
                        </a:rPr>
                        <a:t>共识算法</a:t>
                      </a:r>
                    </a:p>
                  </a:txBody>
                  <a:tcPr marL="121948" marR="121948" marT="60974" marB="60974"/>
                </a:tc>
                <a:tc>
                  <a:txBody>
                    <a:bodyPr/>
                    <a:lstStyle/>
                    <a:p>
                      <a:pPr>
                        <a:buNone/>
                      </a:pPr>
                      <a:r>
                        <a:rPr lang="en-US" altLang="zh-CN" sz="1600">
                          <a:latin typeface="微软雅黑" panose="020B0503020204020204" pitchFamily="34" charset="-122"/>
                          <a:ea typeface="微软雅黑" panose="020B0503020204020204" pitchFamily="34" charset="-122"/>
                        </a:rPr>
                        <a:t>SOLO</a:t>
                      </a:r>
                    </a:p>
                  </a:txBody>
                  <a:tcPr marL="121948" marR="121948" marT="60974" marB="60974"/>
                </a:tc>
                <a:tc>
                  <a:txBody>
                    <a:bodyPr/>
                    <a:lstStyle/>
                    <a:p>
                      <a:pPr>
                        <a:buNone/>
                      </a:pPr>
                      <a:r>
                        <a:rPr lang="en-US" altLang="zh-CN" sz="1600">
                          <a:latin typeface="微软雅黑" panose="020B0503020204020204" pitchFamily="34" charset="-122"/>
                          <a:ea typeface="微软雅黑" panose="020B0503020204020204" pitchFamily="34" charset="-122"/>
                        </a:rPr>
                        <a:t>kafka</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CFT</a:t>
                      </a:r>
                      <a:r>
                        <a:rPr lang="zh-CN" altLang="en-US" sz="1600">
                          <a:latin typeface="微软雅黑" panose="020B0503020204020204" pitchFamily="34" charset="-122"/>
                          <a:ea typeface="微软雅黑" panose="020B0503020204020204" pitchFamily="34" charset="-122"/>
                        </a:rPr>
                        <a:t>）</a:t>
                      </a:r>
                    </a:p>
                  </a:txBody>
                  <a:tcPr marL="121948" marR="121948" marT="60974" marB="60974"/>
                </a:tc>
                <a:tc>
                  <a:txBody>
                    <a:bodyPr/>
                    <a:lstStyle/>
                    <a:p>
                      <a:pPr>
                        <a:buNone/>
                      </a:pPr>
                      <a:r>
                        <a:rPr lang="en-US" altLang="zh-CN" sz="1600">
                          <a:latin typeface="微软雅黑" panose="020B0503020204020204" pitchFamily="34" charset="-122"/>
                          <a:ea typeface="微软雅黑" panose="020B0503020204020204" pitchFamily="34" charset="-122"/>
                        </a:rPr>
                        <a:t>FBFT</a:t>
                      </a:r>
                    </a:p>
                  </a:txBody>
                  <a:tcPr marL="121948" marR="121948" marT="60974" marB="60974"/>
                </a:tc>
                <a:extLst>
                  <a:ext uri="{0D108BD9-81ED-4DB2-BD59-A6C34878D82A}">
                    <a16:rowId xmlns:a16="http://schemas.microsoft.com/office/drawing/2014/main" xmlns="" val="10000"/>
                  </a:ext>
                </a:extLst>
              </a:tr>
              <a:tr h="413269">
                <a:tc>
                  <a:txBody>
                    <a:bodyPr/>
                    <a:lstStyle/>
                    <a:p>
                      <a:pPr>
                        <a:buNone/>
                      </a:pPr>
                      <a:r>
                        <a:rPr lang="zh-CN" altLang="zh-CN" sz="1600">
                          <a:latin typeface="微软雅黑" panose="020B0503020204020204" pitchFamily="34" charset="-122"/>
                          <a:ea typeface="微软雅黑" panose="020B0503020204020204" pitchFamily="34" charset="-122"/>
                        </a:rPr>
                        <a:t>节点数</a:t>
                      </a:r>
                    </a:p>
                  </a:txBody>
                  <a:tcPr marL="121948" marR="121948" marT="60974" marB="60974"/>
                </a:tc>
                <a:tc>
                  <a:txBody>
                    <a:bodyPr/>
                    <a:lstStyle/>
                    <a:p>
                      <a:pPr>
                        <a:buNone/>
                      </a:pPr>
                      <a:r>
                        <a:rPr lang="en-US" altLang="zh-CN" sz="1600">
                          <a:latin typeface="微软雅黑" panose="020B0503020204020204" pitchFamily="34" charset="-122"/>
                          <a:ea typeface="微软雅黑" panose="020B0503020204020204" pitchFamily="34" charset="-122"/>
                        </a:rPr>
                        <a:t>1</a:t>
                      </a:r>
                    </a:p>
                  </a:txBody>
                  <a:tcPr marL="121948" marR="121948" marT="60974" marB="60974"/>
                </a:tc>
                <a:tc>
                  <a:txBody>
                    <a:bodyPr/>
                    <a:lstStyle/>
                    <a:p>
                      <a:pPr>
                        <a:buNone/>
                      </a:pPr>
                      <a:r>
                        <a:rPr lang="en-US" altLang="zh-CN" sz="1600">
                          <a:latin typeface="微软雅黑" panose="020B0503020204020204" pitchFamily="34" charset="-122"/>
                          <a:ea typeface="微软雅黑" panose="020B0503020204020204" pitchFamily="34" charset="-122"/>
                        </a:rPr>
                        <a:t>2f+1</a:t>
                      </a:r>
                    </a:p>
                  </a:txBody>
                  <a:tcPr marL="121948" marR="121948" marT="60974" marB="60974"/>
                </a:tc>
                <a:tc>
                  <a:txBody>
                    <a:bodyPr/>
                    <a:lstStyle/>
                    <a:p>
                      <a:pPr>
                        <a:buNone/>
                      </a:pPr>
                      <a:r>
                        <a:rPr lang="en-US" altLang="zh-CN" sz="1600">
                          <a:latin typeface="微软雅黑" panose="020B0503020204020204" pitchFamily="34" charset="-122"/>
                          <a:ea typeface="微软雅黑" panose="020B0503020204020204" pitchFamily="34" charset="-122"/>
                        </a:rPr>
                        <a:t>3f+1</a:t>
                      </a:r>
                    </a:p>
                  </a:txBody>
                  <a:tcPr marL="121948" marR="121948" marT="60974" marB="60974"/>
                </a:tc>
                <a:extLst>
                  <a:ext uri="{0D108BD9-81ED-4DB2-BD59-A6C34878D82A}">
                    <a16:rowId xmlns:a16="http://schemas.microsoft.com/office/drawing/2014/main" xmlns="" val="10001"/>
                  </a:ext>
                </a:extLst>
              </a:tr>
              <a:tr h="435287">
                <a:tc>
                  <a:txBody>
                    <a:bodyPr/>
                    <a:lstStyle/>
                    <a:p>
                      <a:pPr>
                        <a:buNone/>
                      </a:pPr>
                      <a:r>
                        <a:rPr lang="zh-CN" altLang="en-US" sz="1600">
                          <a:latin typeface="微软雅黑" panose="020B0503020204020204" pitchFamily="34" charset="-122"/>
                          <a:ea typeface="微软雅黑" panose="020B0503020204020204" pitchFamily="34" charset="-122"/>
                        </a:rPr>
                        <a:t>错误节点容忍</a:t>
                      </a:r>
                    </a:p>
                  </a:txBody>
                  <a:tcPr marL="121948" marR="121948" marT="60974" marB="60974"/>
                </a:tc>
                <a:tc>
                  <a:txBody>
                    <a:bodyPr/>
                    <a:lstStyle/>
                    <a:p>
                      <a:pPr>
                        <a:buNone/>
                      </a:pPr>
                      <a:r>
                        <a:rPr lang="zh-CN" altLang="en-US" sz="1600">
                          <a:latin typeface="微软雅黑" panose="020B0503020204020204" pitchFamily="34" charset="-122"/>
                          <a:ea typeface="微软雅黑" panose="020B0503020204020204" pitchFamily="34" charset="-122"/>
                        </a:rPr>
                        <a:t>不容忍</a:t>
                      </a:r>
                    </a:p>
                  </a:txBody>
                  <a:tcPr marL="121948" marR="121948" marT="60974" marB="60974"/>
                </a:tc>
                <a:tc>
                  <a:txBody>
                    <a:bodyPr/>
                    <a:lstStyle/>
                    <a:p>
                      <a:pPr>
                        <a:buNone/>
                      </a:pPr>
                      <a:r>
                        <a:rPr lang="zh-CN" altLang="en-US" sz="1600">
                          <a:latin typeface="微软雅黑" panose="020B0503020204020204" pitchFamily="34" charset="-122"/>
                          <a:ea typeface="微软雅黑" panose="020B0503020204020204" pitchFamily="34" charset="-122"/>
                        </a:rPr>
                        <a:t>最多</a:t>
                      </a:r>
                      <a:r>
                        <a:rPr lang="en-US" altLang="zh-CN" sz="1600">
                          <a:latin typeface="微软雅黑" panose="020B0503020204020204" pitchFamily="34" charset="-122"/>
                          <a:ea typeface="微软雅黑" panose="020B0503020204020204" pitchFamily="34" charset="-122"/>
                        </a:rPr>
                        <a:t>1/2</a:t>
                      </a:r>
                      <a:r>
                        <a:rPr lang="zh-CN" altLang="en-US" sz="1600">
                          <a:latin typeface="微软雅黑" panose="020B0503020204020204" pitchFamily="34" charset="-122"/>
                          <a:ea typeface="微软雅黑" panose="020B0503020204020204" pitchFamily="34" charset="-122"/>
                        </a:rPr>
                        <a:t>个</a:t>
                      </a:r>
                      <a:r>
                        <a:rPr lang="en-US" altLang="zh-CN" sz="1600">
                          <a:latin typeface="微软雅黑" panose="020B0503020204020204" pitchFamily="34" charset="-122"/>
                          <a:ea typeface="微软雅黑" panose="020B0503020204020204" pitchFamily="34" charset="-122"/>
                        </a:rPr>
                        <a:t>crash</a:t>
                      </a:r>
                      <a:r>
                        <a:rPr lang="zh-CN" altLang="en-US" sz="1600">
                          <a:latin typeface="微软雅黑" panose="020B0503020204020204" pitchFamily="34" charset="-122"/>
                          <a:ea typeface="微软雅黑" panose="020B0503020204020204" pitchFamily="34" charset="-122"/>
                        </a:rPr>
                        <a:t>节点</a:t>
                      </a:r>
                    </a:p>
                  </a:txBody>
                  <a:tcPr marL="121948" marR="121948" marT="60974" marB="60974"/>
                </a:tc>
                <a:tc>
                  <a:txBody>
                    <a:bodyPr/>
                    <a:lstStyle/>
                    <a:p>
                      <a:pPr>
                        <a:buNone/>
                      </a:pPr>
                      <a:r>
                        <a:rPr lang="zh-CN" altLang="en-US" sz="1600" dirty="0">
                          <a:latin typeface="微软雅黑" panose="020B0503020204020204" pitchFamily="34" charset="-122"/>
                          <a:ea typeface="微软雅黑" panose="020B0503020204020204" pitchFamily="34" charset="-122"/>
                          <a:sym typeface="+mn-ea"/>
                        </a:rPr>
                        <a:t>最多</a:t>
                      </a:r>
                      <a:r>
                        <a:rPr lang="en-US" altLang="zh-CN" sz="1600" dirty="0" smtClean="0">
                          <a:latin typeface="微软雅黑" panose="020B0503020204020204" pitchFamily="34" charset="-122"/>
                          <a:ea typeface="微软雅黑" panose="020B0503020204020204" pitchFamily="34" charset="-122"/>
                          <a:sym typeface="+mn-ea"/>
                        </a:rPr>
                        <a:t>1/3</a:t>
                      </a:r>
                      <a:r>
                        <a:rPr lang="zh-CN" altLang="en-US" sz="1600" dirty="0" smtClean="0">
                          <a:latin typeface="微软雅黑" panose="020B0503020204020204" pitchFamily="34" charset="-122"/>
                          <a:ea typeface="微软雅黑" panose="020B0503020204020204" pitchFamily="34" charset="-122"/>
                          <a:sym typeface="+mn-ea"/>
                        </a:rPr>
                        <a:t>个</a:t>
                      </a:r>
                      <a:r>
                        <a:rPr lang="zh-CN" altLang="en-US" sz="1600" dirty="0">
                          <a:latin typeface="微软雅黑" panose="020B0503020204020204" pitchFamily="34" charset="-122"/>
                          <a:ea typeface="微软雅黑" panose="020B0503020204020204" pitchFamily="34" charset="-122"/>
                          <a:sym typeface="+mn-ea"/>
                        </a:rPr>
                        <a:t>拜占庭错误节点</a:t>
                      </a:r>
                    </a:p>
                  </a:txBody>
                  <a:tcPr marL="121948" marR="121948" marT="60974" marB="60974"/>
                </a:tc>
                <a:extLst>
                  <a:ext uri="{0D108BD9-81ED-4DB2-BD59-A6C34878D82A}">
                    <a16:rowId xmlns:a16="http://schemas.microsoft.com/office/drawing/2014/main" xmlns="" val="10002"/>
                  </a:ext>
                </a:extLst>
              </a:tr>
              <a:tr h="412422">
                <a:tc>
                  <a:txBody>
                    <a:bodyPr/>
                    <a:lstStyle/>
                    <a:p>
                      <a:pPr>
                        <a:buNone/>
                      </a:pPr>
                      <a:r>
                        <a:rPr lang="zh-CN" altLang="en-US" sz="1600">
                          <a:latin typeface="微软雅黑" panose="020B0503020204020204" pitchFamily="34" charset="-122"/>
                          <a:ea typeface="微软雅黑" panose="020B0503020204020204" pitchFamily="34" charset="-122"/>
                        </a:rPr>
                        <a:t>交易性能</a:t>
                      </a:r>
                    </a:p>
                  </a:txBody>
                  <a:tcPr marL="121948" marR="121948" marT="60974" marB="60974"/>
                </a:tc>
                <a:tc>
                  <a:txBody>
                    <a:bodyPr/>
                    <a:lstStyle/>
                    <a:p>
                      <a:pPr>
                        <a:buNone/>
                      </a:pPr>
                      <a:r>
                        <a:rPr lang="zh-CN" altLang="en-US" sz="1600">
                          <a:latin typeface="微软雅黑" panose="020B0503020204020204" pitchFamily="34" charset="-122"/>
                          <a:ea typeface="微软雅黑" panose="020B0503020204020204" pitchFamily="34" charset="-122"/>
                        </a:rPr>
                        <a:t>一般</a:t>
                      </a:r>
                    </a:p>
                  </a:txBody>
                  <a:tcPr marL="121948" marR="121948" marT="60974" marB="60974"/>
                </a:tc>
                <a:tc>
                  <a:txBody>
                    <a:bodyPr/>
                    <a:lstStyle/>
                    <a:p>
                      <a:pPr>
                        <a:buNone/>
                      </a:pPr>
                      <a:r>
                        <a:rPr lang="en-US" altLang="zh-CN" sz="1600">
                          <a:latin typeface="微软雅黑" panose="020B0503020204020204" pitchFamily="34" charset="-122"/>
                          <a:ea typeface="微软雅黑" panose="020B0503020204020204" pitchFamily="34" charset="-122"/>
                        </a:rPr>
                        <a:t>10000+TPS</a:t>
                      </a:r>
                    </a:p>
                  </a:txBody>
                  <a:tcPr marL="121948" marR="121948" marT="60974" marB="60974"/>
                </a:tc>
                <a:tc>
                  <a:txBody>
                    <a:bodyPr/>
                    <a:lstStyle/>
                    <a:p>
                      <a:pPr>
                        <a:buNone/>
                      </a:pPr>
                      <a:r>
                        <a:rPr lang="en-US" altLang="zh-CN" sz="1600">
                          <a:latin typeface="微软雅黑" panose="020B0503020204020204" pitchFamily="34" charset="-122"/>
                          <a:ea typeface="微软雅黑" panose="020B0503020204020204" pitchFamily="34" charset="-122"/>
                        </a:rPr>
                        <a:t>2000+TPS</a:t>
                      </a:r>
                    </a:p>
                  </a:txBody>
                  <a:tcPr marL="121948" marR="121948" marT="60974" marB="60974"/>
                </a:tc>
                <a:extLst>
                  <a:ext uri="{0D108BD9-81ED-4DB2-BD59-A6C34878D82A}">
                    <a16:rowId xmlns:a16="http://schemas.microsoft.com/office/drawing/2014/main" xmlns="" val="10003"/>
                  </a:ext>
                </a:extLst>
              </a:tr>
            </a:tbl>
          </a:graphicData>
        </a:graphic>
      </p:graphicFrame>
      <p:sp>
        <p:nvSpPr>
          <p:cNvPr id="66" name="文本框 65"/>
          <p:cNvSpPr txBox="1"/>
          <p:nvPr/>
        </p:nvSpPr>
        <p:spPr>
          <a:xfrm>
            <a:off x="251694" y="3177429"/>
            <a:ext cx="5603650" cy="338554"/>
          </a:xfrm>
          <a:prstGeom prst="rect">
            <a:avLst/>
          </a:prstGeom>
          <a:noFill/>
        </p:spPr>
        <p:txBody>
          <a:bodyPr wrap="none" rtlCol="0">
            <a:spAutoFit/>
          </a:bodyPr>
          <a:lstStyle/>
          <a:p>
            <a:pPr defTabSz="1080563"/>
            <a:r>
              <a:rPr lang="zh-CN" altLang="en-US" sz="1600">
                <a:solidFill>
                  <a:prstClr val="white"/>
                </a:solidFill>
                <a:latin typeface="微软雅黑" panose="020B0503020204020204" pitchFamily="34" charset="-122"/>
                <a:ea typeface="微软雅黑" panose="020B0503020204020204" pitchFamily="34" charset="-122"/>
              </a:rPr>
              <a:t>– 快速拜占庭容错算法（</a:t>
            </a:r>
            <a:r>
              <a:rPr lang="en-US" altLang="zh-CN" sz="1600">
                <a:solidFill>
                  <a:prstClr val="white"/>
                </a:solidFill>
                <a:latin typeface="微软雅黑" panose="020B0503020204020204" pitchFamily="34" charset="-122"/>
                <a:ea typeface="微软雅黑" panose="020B0503020204020204" pitchFamily="34" charset="-122"/>
              </a:rPr>
              <a:t>Fast </a:t>
            </a:r>
            <a:r>
              <a:rPr lang="zh-CN" altLang="en-US" sz="1600">
                <a:solidFill>
                  <a:prstClr val="white"/>
                </a:solidFill>
                <a:latin typeface="微软雅黑" panose="020B0503020204020204" pitchFamily="34" charset="-122"/>
                <a:ea typeface="微软雅黑" panose="020B0503020204020204" pitchFamily="34" charset="-122"/>
              </a:rPr>
              <a:t>Byzantine Fault Tolerance ）</a:t>
            </a:r>
          </a:p>
        </p:txBody>
      </p:sp>
    </p:spTree>
    <p:extLst>
      <p:ext uri="{BB962C8B-B14F-4D97-AF65-F5344CB8AC3E}">
        <p14:creationId xmlns:p14="http://schemas.microsoft.com/office/powerpoint/2010/main" val="1850918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矩形 253"/>
          <p:cNvSpPr/>
          <p:nvPr/>
        </p:nvSpPr>
        <p:spPr bwMode="auto">
          <a:xfrm>
            <a:off x="2605126" y="5325919"/>
            <a:ext cx="5523238" cy="919693"/>
          </a:xfrm>
          <a:prstGeom prst="rect">
            <a:avLst/>
          </a:prstGeom>
        </p:spPr>
        <p:style>
          <a:lnRef idx="1">
            <a:schemeClr val="dk1"/>
          </a:lnRef>
          <a:fillRef idx="2">
            <a:schemeClr val="dk1"/>
          </a:fillRef>
          <a:effectRef idx="1">
            <a:schemeClr val="dk1"/>
          </a:effectRef>
          <a:fontRef idx="minor">
            <a:schemeClr val="dk1"/>
          </a:fontRef>
        </p:style>
        <p:txBody>
          <a:bodyPr vertOverflow="overflow" horzOverflow="overflow" vert="horz" wrap="square" numCol="1" spcCol="0" rtlCol="0" fromWordArt="0" anchor="ctr" anchorCtr="0" forceAA="0" compatLnSpc="1">
            <a:noAutofit/>
          </a:bodyPr>
          <a:lstStyle/>
          <a:p>
            <a:pPr indent="-304861" algn="ctr" defTabSz="1080563" fontAlgn="ctr">
              <a:buClr>
                <a:srgbClr val="990000"/>
              </a:buClr>
              <a:buSzPct val="60000"/>
            </a:pPr>
            <a:endParaRPr lang="zh-CN" altLang="en-US">
              <a:solidFill>
                <a:prstClr val="white"/>
              </a:solidFill>
              <a:latin typeface="Calibri"/>
              <a:ea typeface="宋体" panose="02010600030101010101" pitchFamily="2" charset="-122"/>
              <a:cs typeface="Arial" panose="020B0604020202020204" pitchFamily="34" charset="0"/>
              <a:sym typeface="+mn-ea"/>
            </a:endParaRPr>
          </a:p>
        </p:txBody>
      </p:sp>
      <p:sp>
        <p:nvSpPr>
          <p:cNvPr id="4" name="标题 1"/>
          <p:cNvSpPr txBox="1"/>
          <p:nvPr/>
        </p:nvSpPr>
        <p:spPr>
          <a:xfrm>
            <a:off x="431646" y="260709"/>
            <a:ext cx="11763352" cy="672230"/>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pPr defTabSz="600407"/>
            <a:r>
              <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高可用：成员动态准入，节点弹性伸缩和快速故障恢复</a:t>
            </a:r>
          </a:p>
        </p:txBody>
      </p:sp>
      <p:grpSp>
        <p:nvGrpSpPr>
          <p:cNvPr id="250" name="组合 249"/>
          <p:cNvGrpSpPr/>
          <p:nvPr/>
        </p:nvGrpSpPr>
        <p:grpSpPr>
          <a:xfrm>
            <a:off x="431229" y="1556535"/>
            <a:ext cx="7697135" cy="3649131"/>
            <a:chOff x="600" y="1213"/>
            <a:chExt cx="9089" cy="4309"/>
          </a:xfrm>
        </p:grpSpPr>
        <p:sp>
          <p:nvSpPr>
            <p:cNvPr id="197" name="矩形 196"/>
            <p:cNvSpPr/>
            <p:nvPr/>
          </p:nvSpPr>
          <p:spPr>
            <a:xfrm>
              <a:off x="702" y="1305"/>
              <a:ext cx="1281" cy="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1080563"/>
              <a:r>
                <a:rPr lang="en-US" altLang="zh-CN" sz="1600">
                  <a:solidFill>
                    <a:prstClr val="white"/>
                  </a:solidFill>
                  <a:latin typeface="Calibri"/>
                  <a:ea typeface="宋体" panose="02010600030101010101" pitchFamily="2" charset="-122"/>
                </a:rPr>
                <a:t>   </a:t>
              </a:r>
              <a:r>
                <a:rPr lang="en-US" altLang="zh-CN" sz="1334">
                  <a:solidFill>
                    <a:prstClr val="white"/>
                  </a:solidFill>
                  <a:latin typeface="微软雅黑" panose="020B0503020204020204" pitchFamily="34" charset="-122"/>
                  <a:ea typeface="微软雅黑" panose="020B0503020204020204" pitchFamily="34" charset="-122"/>
                </a:rPr>
                <a:t>   </a:t>
              </a:r>
              <a:r>
                <a:rPr lang="zh-CN" altLang="en-US" sz="1334">
                  <a:solidFill>
                    <a:prstClr val="white"/>
                  </a:solidFill>
                  <a:latin typeface="微软雅黑" panose="020B0503020204020204" pitchFamily="34" charset="-122"/>
                  <a:ea typeface="微软雅黑" panose="020B0503020204020204" pitchFamily="34" charset="-122"/>
                </a:rPr>
                <a:t>区块链    </a:t>
              </a:r>
            </a:p>
            <a:p>
              <a:pPr algn="just" defTabSz="1080563"/>
              <a:r>
                <a:rPr lang="zh-CN" altLang="en-US" sz="1334">
                  <a:solidFill>
                    <a:prstClr val="white"/>
                  </a:solidFill>
                  <a:latin typeface="微软雅黑" panose="020B0503020204020204" pitchFamily="34" charset="-122"/>
                  <a:ea typeface="微软雅黑" panose="020B0503020204020204" pitchFamily="34" charset="-122"/>
                </a:rPr>
                <a:t>      </a:t>
              </a:r>
              <a:r>
                <a:rPr lang="zh-CN" altLang="zh-CN" sz="1334">
                  <a:solidFill>
                    <a:prstClr val="white"/>
                  </a:solidFill>
                  <a:latin typeface="微软雅黑" panose="020B0503020204020204" pitchFamily="34" charset="-122"/>
                  <a:ea typeface="微软雅黑" panose="020B0503020204020204" pitchFamily="34" charset="-122"/>
                </a:rPr>
                <a:t>管理员</a:t>
              </a:r>
            </a:p>
          </p:txBody>
        </p:sp>
        <p:pic>
          <p:nvPicPr>
            <p:cNvPr id="196" name="图片 195"/>
            <p:cNvPicPr>
              <a:picLocks noChangeAspect="1"/>
            </p:cNvPicPr>
            <p:nvPr/>
          </p:nvPicPr>
          <p:blipFill>
            <a:blip r:embed="rId3"/>
            <a:stretch>
              <a:fillRect/>
            </a:stretch>
          </p:blipFill>
          <p:spPr>
            <a:xfrm>
              <a:off x="702" y="1388"/>
              <a:ext cx="425" cy="514"/>
            </a:xfrm>
            <a:prstGeom prst="rect">
              <a:avLst/>
            </a:prstGeom>
          </p:spPr>
        </p:pic>
        <p:sp>
          <p:nvSpPr>
            <p:cNvPr id="199" name="圆角矩形 198"/>
            <p:cNvSpPr/>
            <p:nvPr/>
          </p:nvSpPr>
          <p:spPr>
            <a:xfrm>
              <a:off x="600" y="2471"/>
              <a:ext cx="1767" cy="905"/>
            </a:xfrm>
            <a:prstGeom prst="roundRect">
              <a:avLst>
                <a:gd name="adj" fmla="val 11943"/>
              </a:avLst>
            </a:prstGeom>
          </p:spPr>
          <p:style>
            <a:lnRef idx="1">
              <a:schemeClr val="accent1"/>
            </a:lnRef>
            <a:fillRef idx="2">
              <a:schemeClr val="accent1"/>
            </a:fillRef>
            <a:effectRef idx="1">
              <a:schemeClr val="accent1"/>
            </a:effectRef>
            <a:fontRef idx="minor">
              <a:schemeClr val="dk1"/>
            </a:fontRef>
          </p:style>
          <p:txBody>
            <a:bodyPr lIns="0" tIns="0" rIns="0" bIns="0" rtlCol="0" anchor="t">
              <a:normAutofit fontScale="67500" lnSpcReduction="20000"/>
            </a:bodyPr>
            <a:lstStyle/>
            <a:p>
              <a:pPr algn="ctr" defTabSz="456445"/>
              <a:endParaRPr kumimoji="1" lang="en-US" altLang="zh-CN" sz="2134" b="1" kern="0" dirty="0">
                <a:solidFill>
                  <a:prstClr val="black"/>
                </a:solidFill>
                <a:latin typeface="微软雅黑" panose="020B0503020204020204" pitchFamily="34" charset="-122"/>
                <a:ea typeface="微软雅黑" panose="020B0503020204020204" pitchFamily="34" charset="-122"/>
              </a:endParaRPr>
            </a:p>
            <a:p>
              <a:pPr algn="ctr" defTabSz="456445"/>
              <a:endParaRPr kumimoji="1" lang="en-US" altLang="zh-CN" sz="2134" b="1" kern="0" dirty="0">
                <a:solidFill>
                  <a:prstClr val="black"/>
                </a:solidFill>
                <a:latin typeface="微软雅黑" panose="020B0503020204020204" pitchFamily="34" charset="-122"/>
                <a:ea typeface="微软雅黑" panose="020B0503020204020204" pitchFamily="34" charset="-122"/>
              </a:endParaRPr>
            </a:p>
            <a:p>
              <a:pPr algn="ctr" defTabSz="456445"/>
              <a:r>
                <a:rPr kumimoji="1" lang="en-US" altLang="zh-CN" sz="2134" b="1" kern="0" dirty="0">
                  <a:solidFill>
                    <a:prstClr val="black"/>
                  </a:solidFill>
                  <a:latin typeface="微软雅黑" panose="020B0503020204020204" pitchFamily="34" charset="-122"/>
                  <a:ea typeface="微软雅黑" panose="020B0503020204020204" pitchFamily="34" charset="-122"/>
                </a:rPr>
                <a:t>BCS</a:t>
              </a:r>
              <a:r>
                <a:rPr kumimoji="1" lang="zh-CN" altLang="en-US" sz="2134" b="1" kern="0" dirty="0">
                  <a:solidFill>
                    <a:prstClr val="black"/>
                  </a:solidFill>
                  <a:latin typeface="微软雅黑" panose="020B0503020204020204" pitchFamily="34" charset="-122"/>
                  <a:ea typeface="微软雅黑" panose="020B0503020204020204" pitchFamily="34" charset="-122"/>
                </a:rPr>
                <a:t>监控管理平台</a:t>
              </a:r>
            </a:p>
            <a:p>
              <a:pPr algn="ctr" defTabSz="456445"/>
              <a:endParaRPr kumimoji="1" lang="en-US" altLang="zh-CN" sz="1000" b="1" kern="0" dirty="0">
                <a:solidFill>
                  <a:prstClr val="black"/>
                </a:solidFill>
                <a:latin typeface="微软雅黑" panose="020B0503020204020204" pitchFamily="34" charset="-122"/>
                <a:ea typeface="微软雅黑" panose="020B0503020204020204" pitchFamily="34" charset="-122"/>
              </a:endParaRPr>
            </a:p>
          </p:txBody>
        </p:sp>
        <p:pic>
          <p:nvPicPr>
            <p:cNvPr id="200" name="图片 199"/>
            <p:cNvPicPr>
              <a:picLocks noChangeAspect="1"/>
            </p:cNvPicPr>
            <p:nvPr/>
          </p:nvPicPr>
          <p:blipFill>
            <a:blip r:embed="rId4"/>
            <a:stretch>
              <a:fillRect/>
            </a:stretch>
          </p:blipFill>
          <p:spPr>
            <a:xfrm>
              <a:off x="1110" y="2470"/>
              <a:ext cx="464" cy="454"/>
            </a:xfrm>
            <a:prstGeom prst="rect">
              <a:avLst/>
            </a:prstGeom>
          </p:spPr>
        </p:pic>
        <p:cxnSp>
          <p:nvCxnSpPr>
            <p:cNvPr id="201" name="直接箭头连接符 200"/>
            <p:cNvCxnSpPr/>
            <p:nvPr/>
          </p:nvCxnSpPr>
          <p:spPr>
            <a:xfrm flipH="1">
              <a:off x="1336" y="1982"/>
              <a:ext cx="13" cy="489"/>
            </a:xfrm>
            <a:prstGeom prst="straightConnector1">
              <a:avLst/>
            </a:prstGeom>
            <a:ln>
              <a:solidFill>
                <a:schemeClr val="accent6">
                  <a:lumMod val="75000"/>
                </a:schemeClr>
              </a:solidFill>
              <a:tailEnd type="arrow" w="med" len="med"/>
            </a:ln>
          </p:spPr>
          <p:style>
            <a:lnRef idx="1">
              <a:schemeClr val="accent1"/>
            </a:lnRef>
            <a:fillRef idx="0">
              <a:schemeClr val="accent1"/>
            </a:fillRef>
            <a:effectRef idx="0">
              <a:schemeClr val="accent1"/>
            </a:effectRef>
            <a:fontRef idx="minor">
              <a:schemeClr val="tx1"/>
            </a:fontRef>
          </p:style>
        </p:cxnSp>
        <p:sp>
          <p:nvSpPr>
            <p:cNvPr id="202" name="矩形 201"/>
            <p:cNvSpPr/>
            <p:nvPr/>
          </p:nvSpPr>
          <p:spPr bwMode="auto">
            <a:xfrm>
              <a:off x="3167" y="1213"/>
              <a:ext cx="6522" cy="4309"/>
            </a:xfrm>
            <a:prstGeom prst="rect">
              <a:avLst/>
            </a:prstGeom>
            <a:solidFill>
              <a:srgbClr val="F2F2F2"/>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indent="-304861" algn="ctr" defTabSz="1080563" fontAlgn="ctr">
                <a:buClr>
                  <a:srgbClr val="990000"/>
                </a:buClr>
                <a:buSzPct val="60000"/>
              </a:pPr>
              <a:endParaRPr lang="zh-CN" altLang="en-US">
                <a:solidFill>
                  <a:prstClr val="white"/>
                </a:solidFill>
                <a:latin typeface="Calibri"/>
                <a:ea typeface="宋体" panose="02010600030101010101" pitchFamily="2" charset="-122"/>
                <a:cs typeface="Arial" panose="020B0604020202020204" pitchFamily="34" charset="0"/>
                <a:sym typeface="+mn-ea"/>
              </a:endParaRPr>
            </a:p>
          </p:txBody>
        </p:sp>
        <p:sp>
          <p:nvSpPr>
            <p:cNvPr id="203" name="文本框 202"/>
            <p:cNvSpPr txBox="1"/>
            <p:nvPr/>
          </p:nvSpPr>
          <p:spPr>
            <a:xfrm>
              <a:off x="3310" y="1213"/>
              <a:ext cx="2147" cy="400"/>
            </a:xfrm>
            <a:prstGeom prst="rect">
              <a:avLst/>
            </a:prstGeom>
            <a:noFill/>
          </p:spPr>
          <p:txBody>
            <a:bodyPr wrap="none" rtlCol="0">
              <a:spAutoFit/>
            </a:bodyPr>
            <a:lstStyle/>
            <a:p>
              <a:pPr defTabSz="1080563"/>
              <a:r>
                <a:rPr lang="zh-CN" altLang="en-US" sz="1600">
                  <a:solidFill>
                    <a:prstClr val="black"/>
                  </a:solidFill>
                  <a:latin typeface="微软雅黑" panose="020B0503020204020204" pitchFamily="34" charset="-122"/>
                  <a:ea typeface="微软雅黑" panose="020B0503020204020204" pitchFamily="34" charset="-122"/>
                </a:rPr>
                <a:t>华为云区块链</a:t>
              </a:r>
              <a:r>
                <a:rPr lang="en-US" altLang="zh-CN" sz="1600">
                  <a:solidFill>
                    <a:prstClr val="black"/>
                  </a:solidFill>
                  <a:latin typeface="微软雅黑" panose="020B0503020204020204" pitchFamily="34" charset="-122"/>
                  <a:ea typeface="微软雅黑" panose="020B0503020204020204" pitchFamily="34" charset="-122"/>
                </a:rPr>
                <a:t>VPC</a:t>
              </a:r>
            </a:p>
          </p:txBody>
        </p:sp>
        <p:sp>
          <p:nvSpPr>
            <p:cNvPr id="204" name="圆角矩形 203"/>
            <p:cNvSpPr/>
            <p:nvPr/>
          </p:nvSpPr>
          <p:spPr>
            <a:xfrm>
              <a:off x="3398" y="1624"/>
              <a:ext cx="5261" cy="847"/>
            </a:xfrm>
            <a:prstGeom prst="roundRect">
              <a:avLst>
                <a:gd name="adj" fmla="val 11943"/>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t">
              <a:normAutofit/>
            </a:bodyPr>
            <a:lstStyle/>
            <a:p>
              <a:pPr algn="ctr" defTabSz="456445"/>
              <a:endParaRPr kumimoji="1" lang="en-US" altLang="zh-CN" sz="2134" b="1" kern="0" dirty="0">
                <a:solidFill>
                  <a:prstClr val="black"/>
                </a:solidFill>
                <a:latin typeface="微软雅黑" panose="020B0503020204020204" pitchFamily="34" charset="-122"/>
                <a:ea typeface="微软雅黑" panose="020B0503020204020204" pitchFamily="34" charset="-122"/>
              </a:endParaRPr>
            </a:p>
            <a:p>
              <a:pPr algn="ctr" defTabSz="456445"/>
              <a:endParaRPr kumimoji="1" lang="en-US" altLang="zh-CN" sz="1000" b="1" kern="0" dirty="0">
                <a:solidFill>
                  <a:prstClr val="black"/>
                </a:solidFill>
                <a:latin typeface="微软雅黑" panose="020B0503020204020204" pitchFamily="34" charset="-122"/>
                <a:ea typeface="微软雅黑" panose="020B0503020204020204" pitchFamily="34" charset="-122"/>
              </a:endParaRPr>
            </a:p>
          </p:txBody>
        </p:sp>
        <p:sp>
          <p:nvSpPr>
            <p:cNvPr id="205" name="圆角矩形 204"/>
            <p:cNvSpPr/>
            <p:nvPr/>
          </p:nvSpPr>
          <p:spPr bwMode="auto">
            <a:xfrm>
              <a:off x="3629" y="1888"/>
              <a:ext cx="2182" cy="422"/>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en-US" altLang="zh-CN" sz="1067" dirty="0">
                  <a:solidFill>
                    <a:prstClr val="black"/>
                  </a:solidFill>
                  <a:latin typeface="微软雅黑" panose="020B0503020204020204" pitchFamily="34" charset="-122"/>
                  <a:ea typeface="微软雅黑" panose="020B0503020204020204" pitchFamily="34" charset="-122"/>
                  <a:sym typeface="+mn-ea"/>
                </a:rPr>
                <a:t>Kubernetes</a:t>
              </a:r>
            </a:p>
          </p:txBody>
        </p:sp>
        <p:sp>
          <p:nvSpPr>
            <p:cNvPr id="207" name="圆角矩形 206"/>
            <p:cNvSpPr/>
            <p:nvPr/>
          </p:nvSpPr>
          <p:spPr bwMode="auto">
            <a:xfrm>
              <a:off x="6298" y="1888"/>
              <a:ext cx="2182" cy="422"/>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en-US" altLang="zh-CN" sz="1067" dirty="0">
                  <a:solidFill>
                    <a:prstClr val="black"/>
                  </a:solidFill>
                  <a:latin typeface="微软雅黑" panose="020B0503020204020204" pitchFamily="34" charset="-122"/>
                  <a:ea typeface="微软雅黑" panose="020B0503020204020204" pitchFamily="34" charset="-122"/>
                  <a:sym typeface="+mn-ea"/>
                </a:rPr>
                <a:t>Hyperledger</a:t>
              </a:r>
            </a:p>
          </p:txBody>
        </p:sp>
        <p:sp>
          <p:nvSpPr>
            <p:cNvPr id="208" name="圆角矩形 207"/>
            <p:cNvSpPr/>
            <p:nvPr/>
          </p:nvSpPr>
          <p:spPr>
            <a:xfrm>
              <a:off x="3397" y="2780"/>
              <a:ext cx="5262" cy="1102"/>
            </a:xfrm>
            <a:prstGeom prst="roundRect">
              <a:avLst>
                <a:gd name="adj" fmla="val 11943"/>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t">
              <a:normAutofit/>
            </a:bodyPr>
            <a:lstStyle/>
            <a:p>
              <a:pPr algn="ctr" defTabSz="456445"/>
              <a:endParaRPr kumimoji="1" lang="en-US" altLang="zh-CN" sz="2134" b="1" kern="0" dirty="0">
                <a:solidFill>
                  <a:prstClr val="black"/>
                </a:solidFill>
                <a:latin typeface="微软雅黑" panose="020B0503020204020204" pitchFamily="34" charset="-122"/>
                <a:ea typeface="微软雅黑" panose="020B0503020204020204" pitchFamily="34" charset="-122"/>
              </a:endParaRPr>
            </a:p>
            <a:p>
              <a:pPr algn="ctr" defTabSz="456445"/>
              <a:endParaRPr kumimoji="1" lang="en-US" altLang="zh-CN" sz="1000" b="1" kern="0" dirty="0">
                <a:solidFill>
                  <a:prstClr val="black"/>
                </a:solidFill>
                <a:latin typeface="微软雅黑" panose="020B0503020204020204" pitchFamily="34" charset="-122"/>
                <a:ea typeface="微软雅黑" panose="020B0503020204020204" pitchFamily="34" charset="-122"/>
              </a:endParaRPr>
            </a:p>
          </p:txBody>
        </p:sp>
        <p:grpSp>
          <p:nvGrpSpPr>
            <p:cNvPr id="211" name="组合 210"/>
            <p:cNvGrpSpPr/>
            <p:nvPr/>
          </p:nvGrpSpPr>
          <p:grpSpPr>
            <a:xfrm>
              <a:off x="3563" y="3006"/>
              <a:ext cx="1609" cy="651"/>
              <a:chOff x="3740" y="2721"/>
              <a:chExt cx="1609" cy="651"/>
            </a:xfrm>
          </p:grpSpPr>
          <p:sp>
            <p:nvSpPr>
              <p:cNvPr id="210" name="圆角矩形 209"/>
              <p:cNvSpPr/>
              <p:nvPr/>
            </p:nvSpPr>
            <p:spPr bwMode="auto">
              <a:xfrm>
                <a:off x="3740" y="2721"/>
                <a:ext cx="1609" cy="651"/>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en-US" altLang="zh-CN" sz="1067" dirty="0">
                    <a:solidFill>
                      <a:prstClr val="black"/>
                    </a:solidFill>
                    <a:latin typeface="微软雅黑" panose="020B0503020204020204" pitchFamily="34" charset="-122"/>
                    <a:ea typeface="微软雅黑" panose="020B0503020204020204" pitchFamily="34" charset="-122"/>
                    <a:sym typeface="+mn-ea"/>
                  </a:rPr>
                  <a:t>           Peer </a:t>
                </a:r>
                <a:r>
                  <a:rPr lang="zh-CN" altLang="en-US" sz="1067" dirty="0">
                    <a:solidFill>
                      <a:prstClr val="black"/>
                    </a:solidFill>
                    <a:latin typeface="微软雅黑" panose="020B0503020204020204" pitchFamily="34" charset="-122"/>
                    <a:ea typeface="微软雅黑" panose="020B0503020204020204" pitchFamily="34" charset="-122"/>
                    <a:sym typeface="+mn-ea"/>
                  </a:rPr>
                  <a:t>节点</a:t>
                </a:r>
              </a:p>
            </p:txBody>
          </p:sp>
          <p:pic>
            <p:nvPicPr>
              <p:cNvPr id="209" name="图片 208"/>
              <p:cNvPicPr>
                <a:picLocks noChangeAspect="1"/>
              </p:cNvPicPr>
              <p:nvPr/>
            </p:nvPicPr>
            <p:blipFill>
              <a:blip r:embed="rId5"/>
              <a:stretch>
                <a:fillRect/>
              </a:stretch>
            </p:blipFill>
            <p:spPr>
              <a:xfrm>
                <a:off x="3799" y="2819"/>
                <a:ext cx="589" cy="454"/>
              </a:xfrm>
              <a:prstGeom prst="rect">
                <a:avLst/>
              </a:prstGeom>
            </p:spPr>
          </p:pic>
        </p:grpSp>
        <p:grpSp>
          <p:nvGrpSpPr>
            <p:cNvPr id="212" name="组合 211"/>
            <p:cNvGrpSpPr/>
            <p:nvPr/>
          </p:nvGrpSpPr>
          <p:grpSpPr>
            <a:xfrm>
              <a:off x="5294" y="3006"/>
              <a:ext cx="1578" cy="651"/>
              <a:chOff x="3751" y="2721"/>
              <a:chExt cx="1578" cy="651"/>
            </a:xfrm>
          </p:grpSpPr>
          <p:sp>
            <p:nvSpPr>
              <p:cNvPr id="213" name="圆角矩形 212"/>
              <p:cNvSpPr/>
              <p:nvPr/>
            </p:nvSpPr>
            <p:spPr bwMode="auto">
              <a:xfrm>
                <a:off x="3751" y="2721"/>
                <a:ext cx="1578" cy="651"/>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en-US" altLang="zh-CN" sz="1067" dirty="0">
                    <a:solidFill>
                      <a:prstClr val="black"/>
                    </a:solidFill>
                    <a:latin typeface="微软雅黑" panose="020B0503020204020204" pitchFamily="34" charset="-122"/>
                    <a:ea typeface="微软雅黑" panose="020B0503020204020204" pitchFamily="34" charset="-122"/>
                    <a:sym typeface="+mn-ea"/>
                  </a:rPr>
                  <a:t>           Peer </a:t>
                </a:r>
                <a:r>
                  <a:rPr lang="zh-CN" altLang="en-US" sz="1067" dirty="0">
                    <a:solidFill>
                      <a:prstClr val="black"/>
                    </a:solidFill>
                    <a:latin typeface="微软雅黑" panose="020B0503020204020204" pitchFamily="34" charset="-122"/>
                    <a:ea typeface="微软雅黑" panose="020B0503020204020204" pitchFamily="34" charset="-122"/>
                    <a:sym typeface="+mn-ea"/>
                  </a:rPr>
                  <a:t>节点</a:t>
                </a:r>
              </a:p>
            </p:txBody>
          </p:sp>
          <p:pic>
            <p:nvPicPr>
              <p:cNvPr id="214" name="图片 213"/>
              <p:cNvPicPr>
                <a:picLocks noChangeAspect="1"/>
              </p:cNvPicPr>
              <p:nvPr/>
            </p:nvPicPr>
            <p:blipFill>
              <a:blip r:embed="rId5"/>
              <a:stretch>
                <a:fillRect/>
              </a:stretch>
            </p:blipFill>
            <p:spPr>
              <a:xfrm>
                <a:off x="3799" y="2819"/>
                <a:ext cx="589" cy="454"/>
              </a:xfrm>
              <a:prstGeom prst="rect">
                <a:avLst/>
              </a:prstGeom>
            </p:spPr>
          </p:pic>
        </p:grpSp>
        <p:grpSp>
          <p:nvGrpSpPr>
            <p:cNvPr id="215" name="组合 214"/>
            <p:cNvGrpSpPr/>
            <p:nvPr/>
          </p:nvGrpSpPr>
          <p:grpSpPr>
            <a:xfrm>
              <a:off x="6991" y="3010"/>
              <a:ext cx="1576" cy="651"/>
              <a:chOff x="3762" y="2721"/>
              <a:chExt cx="1576" cy="651"/>
            </a:xfrm>
          </p:grpSpPr>
          <p:sp>
            <p:nvSpPr>
              <p:cNvPr id="216" name="圆角矩形 215"/>
              <p:cNvSpPr/>
              <p:nvPr/>
            </p:nvSpPr>
            <p:spPr bwMode="auto">
              <a:xfrm>
                <a:off x="3762" y="2721"/>
                <a:ext cx="1576" cy="651"/>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en-US" altLang="zh-CN" sz="1067" dirty="0">
                    <a:solidFill>
                      <a:prstClr val="black"/>
                    </a:solidFill>
                    <a:latin typeface="微软雅黑" panose="020B0503020204020204" pitchFamily="34" charset="-122"/>
                    <a:ea typeface="微软雅黑" panose="020B0503020204020204" pitchFamily="34" charset="-122"/>
                    <a:sym typeface="+mn-ea"/>
                  </a:rPr>
                  <a:t>          </a:t>
                </a:r>
                <a:r>
                  <a:rPr lang="zh-CN" altLang="en-US" sz="1067" dirty="0">
                    <a:solidFill>
                      <a:prstClr val="black"/>
                    </a:solidFill>
                    <a:latin typeface="微软雅黑" panose="020B0503020204020204" pitchFamily="34" charset="-122"/>
                    <a:ea typeface="微软雅黑" panose="020B0503020204020204" pitchFamily="34" charset="-122"/>
                    <a:sym typeface="+mn-ea"/>
                  </a:rPr>
                  <a:t>排序节点</a:t>
                </a:r>
              </a:p>
            </p:txBody>
          </p:sp>
          <p:pic>
            <p:nvPicPr>
              <p:cNvPr id="217" name="图片 216"/>
              <p:cNvPicPr>
                <a:picLocks noChangeAspect="1"/>
              </p:cNvPicPr>
              <p:nvPr/>
            </p:nvPicPr>
            <p:blipFill>
              <a:blip r:embed="rId5"/>
              <a:stretch>
                <a:fillRect/>
              </a:stretch>
            </p:blipFill>
            <p:spPr>
              <a:xfrm>
                <a:off x="3810" y="2819"/>
                <a:ext cx="589" cy="454"/>
              </a:xfrm>
              <a:prstGeom prst="rect">
                <a:avLst/>
              </a:prstGeom>
            </p:spPr>
          </p:pic>
        </p:grpSp>
        <p:sp>
          <p:nvSpPr>
            <p:cNvPr id="218" name="圆角矩形 217"/>
            <p:cNvSpPr/>
            <p:nvPr/>
          </p:nvSpPr>
          <p:spPr>
            <a:xfrm>
              <a:off x="3397" y="4203"/>
              <a:ext cx="5262" cy="1102"/>
            </a:xfrm>
            <a:prstGeom prst="roundRect">
              <a:avLst>
                <a:gd name="adj" fmla="val 11943"/>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t">
              <a:normAutofit/>
            </a:bodyPr>
            <a:lstStyle/>
            <a:p>
              <a:pPr algn="ctr" defTabSz="456445"/>
              <a:endParaRPr kumimoji="1" lang="en-US" altLang="zh-CN" sz="2134" b="1" kern="0" dirty="0">
                <a:solidFill>
                  <a:prstClr val="black"/>
                </a:solidFill>
                <a:latin typeface="微软雅黑" panose="020B0503020204020204" pitchFamily="34" charset="-122"/>
                <a:ea typeface="微软雅黑" panose="020B0503020204020204" pitchFamily="34" charset="-122"/>
              </a:endParaRPr>
            </a:p>
            <a:p>
              <a:pPr algn="ctr" defTabSz="456445"/>
              <a:endParaRPr kumimoji="1" lang="en-US" altLang="zh-CN" sz="1000" b="1" kern="0" dirty="0">
                <a:solidFill>
                  <a:prstClr val="black"/>
                </a:solidFill>
                <a:latin typeface="微软雅黑" panose="020B0503020204020204" pitchFamily="34" charset="-122"/>
                <a:ea typeface="微软雅黑" panose="020B0503020204020204" pitchFamily="34" charset="-122"/>
              </a:endParaRPr>
            </a:p>
          </p:txBody>
        </p:sp>
        <p:cxnSp>
          <p:nvCxnSpPr>
            <p:cNvPr id="219" name="直接连接符 218"/>
            <p:cNvCxnSpPr>
              <a:stCxn id="205" idx="2"/>
            </p:cNvCxnSpPr>
            <p:nvPr/>
          </p:nvCxnSpPr>
          <p:spPr>
            <a:xfrm>
              <a:off x="4720" y="2310"/>
              <a:ext cx="3" cy="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肘形连接符 220"/>
            <p:cNvCxnSpPr/>
            <p:nvPr/>
          </p:nvCxnSpPr>
          <p:spPr>
            <a:xfrm rot="5400000">
              <a:off x="4339" y="2683"/>
              <a:ext cx="374" cy="294"/>
            </a:xfrm>
            <a:prstGeom prst="bentConnector3">
              <a:avLst>
                <a:gd name="adj1" fmla="val -481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2" name="肘形连接符 221"/>
            <p:cNvCxnSpPr>
              <a:endCxn id="213" idx="0"/>
            </p:cNvCxnSpPr>
            <p:nvPr/>
          </p:nvCxnSpPr>
          <p:spPr>
            <a:xfrm>
              <a:off x="4650" y="2620"/>
              <a:ext cx="1433" cy="38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4" name="肘形连接符 223"/>
            <p:cNvCxnSpPr>
              <a:endCxn id="216" idx="0"/>
            </p:cNvCxnSpPr>
            <p:nvPr/>
          </p:nvCxnSpPr>
          <p:spPr>
            <a:xfrm>
              <a:off x="6062" y="2624"/>
              <a:ext cx="1717" cy="38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7453" y="2358"/>
              <a:ext cx="3" cy="266"/>
            </a:xfrm>
            <a:prstGeom prst="line">
              <a:avLst/>
            </a:prstGeom>
          </p:spPr>
          <p:style>
            <a:lnRef idx="1">
              <a:schemeClr val="accent2"/>
            </a:lnRef>
            <a:fillRef idx="0">
              <a:schemeClr val="accent2"/>
            </a:fillRef>
            <a:effectRef idx="0">
              <a:schemeClr val="accent2"/>
            </a:effectRef>
            <a:fontRef idx="minor">
              <a:schemeClr val="tx1"/>
            </a:fontRef>
          </p:style>
        </p:cxnSp>
        <p:sp>
          <p:nvSpPr>
            <p:cNvPr id="229" name="圆角矩形 228"/>
            <p:cNvSpPr/>
            <p:nvPr/>
          </p:nvSpPr>
          <p:spPr bwMode="auto">
            <a:xfrm>
              <a:off x="3838" y="4429"/>
              <a:ext cx="1609" cy="651"/>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en-US" altLang="zh-CN" sz="1067" dirty="0">
                  <a:solidFill>
                    <a:prstClr val="black"/>
                  </a:solidFill>
                  <a:latin typeface="微软雅黑" panose="020B0503020204020204" pitchFamily="34" charset="-122"/>
                  <a:ea typeface="微软雅黑" panose="020B0503020204020204" pitchFamily="34" charset="-122"/>
                  <a:sym typeface="+mn-ea"/>
                </a:rPr>
                <a:t>           </a:t>
              </a:r>
              <a:r>
                <a:rPr lang="zh-CN" altLang="en-US" sz="1067" dirty="0">
                  <a:solidFill>
                    <a:prstClr val="black"/>
                  </a:solidFill>
                  <a:latin typeface="微软雅黑" panose="020B0503020204020204" pitchFamily="34" charset="-122"/>
                  <a:ea typeface="微软雅黑" panose="020B0503020204020204" pitchFamily="34" charset="-122"/>
                  <a:sym typeface="+mn-ea"/>
                </a:rPr>
                <a:t>物理机</a:t>
              </a:r>
            </a:p>
            <a:p>
              <a:pPr algn="ctr" defTabSz="456445">
                <a:lnSpc>
                  <a:spcPct val="110000"/>
                </a:lnSpc>
                <a:defRPr/>
              </a:pPr>
              <a:r>
                <a:rPr lang="zh-CN" altLang="en-US" sz="1067" dirty="0">
                  <a:solidFill>
                    <a:prstClr val="black"/>
                  </a:solidFill>
                  <a:latin typeface="微软雅黑" panose="020B0503020204020204" pitchFamily="34" charset="-122"/>
                  <a:ea typeface="微软雅黑" panose="020B0503020204020204" pitchFamily="34" charset="-122"/>
                  <a:sym typeface="+mn-ea"/>
                </a:rPr>
                <a:t>           </a:t>
              </a:r>
              <a:r>
                <a:rPr lang="en-US" altLang="zh-CN" sz="1067" dirty="0">
                  <a:solidFill>
                    <a:prstClr val="black"/>
                  </a:solidFill>
                  <a:latin typeface="微软雅黑" panose="020B0503020204020204" pitchFamily="34" charset="-122"/>
                  <a:ea typeface="微软雅黑" panose="020B0503020204020204" pitchFamily="34" charset="-122"/>
                  <a:sym typeface="+mn-ea"/>
                </a:rPr>
                <a:t>/</a:t>
              </a:r>
              <a:r>
                <a:rPr lang="zh-CN" altLang="en-US" sz="1067" dirty="0">
                  <a:solidFill>
                    <a:prstClr val="black"/>
                  </a:solidFill>
                  <a:latin typeface="微软雅黑" panose="020B0503020204020204" pitchFamily="34" charset="-122"/>
                  <a:ea typeface="微软雅黑" panose="020B0503020204020204" pitchFamily="34" charset="-122"/>
                  <a:sym typeface="+mn-ea"/>
                </a:rPr>
                <a:t>虚拟机</a:t>
              </a:r>
            </a:p>
          </p:txBody>
        </p:sp>
        <p:pic>
          <p:nvPicPr>
            <p:cNvPr id="227" name="图片 226"/>
            <p:cNvPicPr>
              <a:picLocks noChangeAspect="1"/>
            </p:cNvPicPr>
            <p:nvPr/>
          </p:nvPicPr>
          <p:blipFill>
            <a:blip r:embed="rId6"/>
            <a:stretch>
              <a:fillRect/>
            </a:stretch>
          </p:blipFill>
          <p:spPr>
            <a:xfrm>
              <a:off x="3906" y="4501"/>
              <a:ext cx="572" cy="505"/>
            </a:xfrm>
            <a:prstGeom prst="rect">
              <a:avLst/>
            </a:prstGeom>
          </p:spPr>
        </p:pic>
        <p:grpSp>
          <p:nvGrpSpPr>
            <p:cNvPr id="233" name="组合 232"/>
            <p:cNvGrpSpPr/>
            <p:nvPr/>
          </p:nvGrpSpPr>
          <p:grpSpPr>
            <a:xfrm>
              <a:off x="3521" y="4430"/>
              <a:ext cx="1608" cy="650"/>
              <a:chOff x="3829" y="4430"/>
              <a:chExt cx="1608" cy="650"/>
            </a:xfrm>
          </p:grpSpPr>
          <p:sp>
            <p:nvSpPr>
              <p:cNvPr id="231" name="圆角矩形 230"/>
              <p:cNvSpPr/>
              <p:nvPr/>
            </p:nvSpPr>
            <p:spPr bwMode="auto">
              <a:xfrm>
                <a:off x="3829" y="4430"/>
                <a:ext cx="1609" cy="651"/>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en-US" altLang="zh-CN" sz="1067" dirty="0">
                    <a:solidFill>
                      <a:prstClr val="black"/>
                    </a:solidFill>
                    <a:latin typeface="微软雅黑" panose="020B0503020204020204" pitchFamily="34" charset="-122"/>
                    <a:ea typeface="微软雅黑" panose="020B0503020204020204" pitchFamily="34" charset="-122"/>
                    <a:sym typeface="+mn-ea"/>
                  </a:rPr>
                  <a:t>           </a:t>
                </a:r>
                <a:r>
                  <a:rPr lang="zh-CN" altLang="en-US" sz="1067" dirty="0">
                    <a:solidFill>
                      <a:prstClr val="black"/>
                    </a:solidFill>
                    <a:latin typeface="微软雅黑" panose="020B0503020204020204" pitchFamily="34" charset="-122"/>
                    <a:ea typeface="微软雅黑" panose="020B0503020204020204" pitchFamily="34" charset="-122"/>
                    <a:sym typeface="+mn-ea"/>
                  </a:rPr>
                  <a:t>物理机</a:t>
                </a:r>
              </a:p>
              <a:p>
                <a:pPr algn="ctr" defTabSz="456445">
                  <a:lnSpc>
                    <a:spcPct val="110000"/>
                  </a:lnSpc>
                  <a:defRPr/>
                </a:pPr>
                <a:r>
                  <a:rPr lang="zh-CN" altLang="en-US" sz="1067" dirty="0">
                    <a:solidFill>
                      <a:prstClr val="black"/>
                    </a:solidFill>
                    <a:latin typeface="微软雅黑" panose="020B0503020204020204" pitchFamily="34" charset="-122"/>
                    <a:ea typeface="微软雅黑" panose="020B0503020204020204" pitchFamily="34" charset="-122"/>
                    <a:sym typeface="+mn-ea"/>
                  </a:rPr>
                  <a:t>           </a:t>
                </a:r>
                <a:r>
                  <a:rPr lang="en-US" altLang="zh-CN" sz="1067" dirty="0">
                    <a:solidFill>
                      <a:prstClr val="black"/>
                    </a:solidFill>
                    <a:latin typeface="微软雅黑" panose="020B0503020204020204" pitchFamily="34" charset="-122"/>
                    <a:ea typeface="微软雅黑" panose="020B0503020204020204" pitchFamily="34" charset="-122"/>
                    <a:sym typeface="+mn-ea"/>
                  </a:rPr>
                  <a:t>/</a:t>
                </a:r>
                <a:r>
                  <a:rPr lang="zh-CN" altLang="en-US" sz="1067" dirty="0">
                    <a:solidFill>
                      <a:prstClr val="black"/>
                    </a:solidFill>
                    <a:latin typeface="微软雅黑" panose="020B0503020204020204" pitchFamily="34" charset="-122"/>
                    <a:ea typeface="微软雅黑" panose="020B0503020204020204" pitchFamily="34" charset="-122"/>
                    <a:sym typeface="+mn-ea"/>
                  </a:rPr>
                  <a:t>虚拟机</a:t>
                </a:r>
              </a:p>
            </p:txBody>
          </p:sp>
          <p:pic>
            <p:nvPicPr>
              <p:cNvPr id="232" name="图片 231"/>
              <p:cNvPicPr>
                <a:picLocks noChangeAspect="1"/>
              </p:cNvPicPr>
              <p:nvPr/>
            </p:nvPicPr>
            <p:blipFill>
              <a:blip r:embed="rId6"/>
              <a:stretch>
                <a:fillRect/>
              </a:stretch>
            </p:blipFill>
            <p:spPr>
              <a:xfrm>
                <a:off x="3897" y="4502"/>
                <a:ext cx="572" cy="505"/>
              </a:xfrm>
              <a:prstGeom prst="rect">
                <a:avLst/>
              </a:prstGeom>
            </p:spPr>
          </p:pic>
        </p:grpSp>
        <p:sp>
          <p:nvSpPr>
            <p:cNvPr id="234" name="圆角矩形 233"/>
            <p:cNvSpPr/>
            <p:nvPr/>
          </p:nvSpPr>
          <p:spPr bwMode="auto">
            <a:xfrm>
              <a:off x="5276" y="4428"/>
              <a:ext cx="1609" cy="651"/>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en-US" altLang="zh-CN" sz="1067" dirty="0">
                  <a:solidFill>
                    <a:prstClr val="black"/>
                  </a:solidFill>
                  <a:latin typeface="微软雅黑" panose="020B0503020204020204" pitchFamily="34" charset="-122"/>
                  <a:ea typeface="微软雅黑" panose="020B0503020204020204" pitchFamily="34" charset="-122"/>
                  <a:sym typeface="+mn-ea"/>
                </a:rPr>
                <a:t>           </a:t>
              </a:r>
              <a:r>
                <a:rPr lang="zh-CN" altLang="en-US" sz="1067" dirty="0">
                  <a:solidFill>
                    <a:prstClr val="black"/>
                  </a:solidFill>
                  <a:latin typeface="微软雅黑" panose="020B0503020204020204" pitchFamily="34" charset="-122"/>
                  <a:ea typeface="微软雅黑" panose="020B0503020204020204" pitchFamily="34" charset="-122"/>
                  <a:sym typeface="+mn-ea"/>
                </a:rPr>
                <a:t>物理机</a:t>
              </a:r>
            </a:p>
            <a:p>
              <a:pPr algn="ctr" defTabSz="456445">
                <a:lnSpc>
                  <a:spcPct val="110000"/>
                </a:lnSpc>
                <a:defRPr/>
              </a:pPr>
              <a:r>
                <a:rPr lang="zh-CN" altLang="en-US" sz="1067" dirty="0">
                  <a:solidFill>
                    <a:prstClr val="black"/>
                  </a:solidFill>
                  <a:latin typeface="微软雅黑" panose="020B0503020204020204" pitchFamily="34" charset="-122"/>
                  <a:ea typeface="微软雅黑" panose="020B0503020204020204" pitchFamily="34" charset="-122"/>
                  <a:sym typeface="+mn-ea"/>
                </a:rPr>
                <a:t>           </a:t>
              </a:r>
              <a:r>
                <a:rPr lang="en-US" altLang="zh-CN" sz="1067" dirty="0">
                  <a:solidFill>
                    <a:prstClr val="black"/>
                  </a:solidFill>
                  <a:latin typeface="微软雅黑" panose="020B0503020204020204" pitchFamily="34" charset="-122"/>
                  <a:ea typeface="微软雅黑" panose="020B0503020204020204" pitchFamily="34" charset="-122"/>
                  <a:sym typeface="+mn-ea"/>
                </a:rPr>
                <a:t>/</a:t>
              </a:r>
              <a:r>
                <a:rPr lang="zh-CN" altLang="en-US" sz="1067" dirty="0">
                  <a:solidFill>
                    <a:prstClr val="black"/>
                  </a:solidFill>
                  <a:latin typeface="微软雅黑" panose="020B0503020204020204" pitchFamily="34" charset="-122"/>
                  <a:ea typeface="微软雅黑" panose="020B0503020204020204" pitchFamily="34" charset="-122"/>
                  <a:sym typeface="+mn-ea"/>
                </a:rPr>
                <a:t>虚拟机</a:t>
              </a:r>
            </a:p>
          </p:txBody>
        </p:sp>
        <p:sp>
          <p:nvSpPr>
            <p:cNvPr id="235" name="圆角矩形 234"/>
            <p:cNvSpPr/>
            <p:nvPr/>
          </p:nvSpPr>
          <p:spPr bwMode="auto">
            <a:xfrm>
              <a:off x="6984" y="4430"/>
              <a:ext cx="1609" cy="651"/>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en-US" altLang="zh-CN" sz="1067" dirty="0">
                  <a:solidFill>
                    <a:prstClr val="black"/>
                  </a:solidFill>
                  <a:latin typeface="微软雅黑" panose="020B0503020204020204" pitchFamily="34" charset="-122"/>
                  <a:ea typeface="微软雅黑" panose="020B0503020204020204" pitchFamily="34" charset="-122"/>
                  <a:sym typeface="+mn-ea"/>
                </a:rPr>
                <a:t>           </a:t>
              </a:r>
              <a:r>
                <a:rPr lang="zh-CN" altLang="en-US" sz="1067" dirty="0">
                  <a:solidFill>
                    <a:prstClr val="black"/>
                  </a:solidFill>
                  <a:latin typeface="微软雅黑" panose="020B0503020204020204" pitchFamily="34" charset="-122"/>
                  <a:ea typeface="微软雅黑" panose="020B0503020204020204" pitchFamily="34" charset="-122"/>
                  <a:sym typeface="+mn-ea"/>
                </a:rPr>
                <a:t>物理机</a:t>
              </a:r>
            </a:p>
            <a:p>
              <a:pPr algn="ctr" defTabSz="456445">
                <a:lnSpc>
                  <a:spcPct val="110000"/>
                </a:lnSpc>
                <a:defRPr/>
              </a:pPr>
              <a:r>
                <a:rPr lang="zh-CN" altLang="en-US" sz="1067" dirty="0">
                  <a:solidFill>
                    <a:prstClr val="black"/>
                  </a:solidFill>
                  <a:latin typeface="微软雅黑" panose="020B0503020204020204" pitchFamily="34" charset="-122"/>
                  <a:ea typeface="微软雅黑" panose="020B0503020204020204" pitchFamily="34" charset="-122"/>
                  <a:sym typeface="+mn-ea"/>
                </a:rPr>
                <a:t>           </a:t>
              </a:r>
              <a:r>
                <a:rPr lang="en-US" altLang="zh-CN" sz="1067" dirty="0">
                  <a:solidFill>
                    <a:prstClr val="black"/>
                  </a:solidFill>
                  <a:latin typeface="微软雅黑" panose="020B0503020204020204" pitchFamily="34" charset="-122"/>
                  <a:ea typeface="微软雅黑" panose="020B0503020204020204" pitchFamily="34" charset="-122"/>
                  <a:sym typeface="+mn-ea"/>
                </a:rPr>
                <a:t>/</a:t>
              </a:r>
              <a:r>
                <a:rPr lang="zh-CN" altLang="en-US" sz="1067" dirty="0">
                  <a:solidFill>
                    <a:prstClr val="black"/>
                  </a:solidFill>
                  <a:latin typeface="微软雅黑" panose="020B0503020204020204" pitchFamily="34" charset="-122"/>
                  <a:ea typeface="微软雅黑" panose="020B0503020204020204" pitchFamily="34" charset="-122"/>
                  <a:sym typeface="+mn-ea"/>
                </a:rPr>
                <a:t>虚拟机</a:t>
              </a:r>
            </a:p>
          </p:txBody>
        </p:sp>
        <p:pic>
          <p:nvPicPr>
            <p:cNvPr id="236" name="图片 235"/>
            <p:cNvPicPr>
              <a:picLocks noChangeAspect="1"/>
            </p:cNvPicPr>
            <p:nvPr/>
          </p:nvPicPr>
          <p:blipFill>
            <a:blip r:embed="rId6"/>
            <a:stretch>
              <a:fillRect/>
            </a:stretch>
          </p:blipFill>
          <p:spPr>
            <a:xfrm>
              <a:off x="5392" y="4503"/>
              <a:ext cx="572" cy="505"/>
            </a:xfrm>
            <a:prstGeom prst="rect">
              <a:avLst/>
            </a:prstGeom>
          </p:spPr>
        </p:pic>
        <p:pic>
          <p:nvPicPr>
            <p:cNvPr id="237" name="图片 236"/>
            <p:cNvPicPr>
              <a:picLocks noChangeAspect="1"/>
            </p:cNvPicPr>
            <p:nvPr/>
          </p:nvPicPr>
          <p:blipFill>
            <a:blip r:embed="rId6"/>
            <a:stretch>
              <a:fillRect/>
            </a:stretch>
          </p:blipFill>
          <p:spPr>
            <a:xfrm>
              <a:off x="7089" y="4501"/>
              <a:ext cx="572" cy="505"/>
            </a:xfrm>
            <a:prstGeom prst="rect">
              <a:avLst/>
            </a:prstGeom>
          </p:spPr>
        </p:pic>
        <p:sp>
          <p:nvSpPr>
            <p:cNvPr id="238" name="圆角矩形 237"/>
            <p:cNvSpPr/>
            <p:nvPr/>
          </p:nvSpPr>
          <p:spPr>
            <a:xfrm>
              <a:off x="8952" y="1669"/>
              <a:ext cx="567" cy="362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080563"/>
              <a:r>
                <a:rPr lang="zh-CN" altLang="en-US" sz="2134">
                  <a:solidFill>
                    <a:prstClr val="white"/>
                  </a:solidFill>
                  <a:latin typeface="微软雅黑" panose="020B0503020204020204" pitchFamily="34" charset="-122"/>
                  <a:ea typeface="微软雅黑" panose="020B0503020204020204" pitchFamily="34" charset="-122"/>
                </a:rPr>
                <a:t>智能合约</a:t>
              </a:r>
            </a:p>
          </p:txBody>
        </p:sp>
      </p:grpSp>
      <p:grpSp>
        <p:nvGrpSpPr>
          <p:cNvPr id="239" name="组合 238"/>
          <p:cNvGrpSpPr/>
          <p:nvPr/>
        </p:nvGrpSpPr>
        <p:grpSpPr>
          <a:xfrm>
            <a:off x="8191879" y="647004"/>
            <a:ext cx="4003120" cy="5808631"/>
            <a:chOff x="7701783" y="1088023"/>
            <a:chExt cx="4148646" cy="5100698"/>
          </a:xfrm>
        </p:grpSpPr>
        <p:grpSp>
          <p:nvGrpSpPr>
            <p:cNvPr id="240" name="组合 96"/>
            <p:cNvGrpSpPr/>
            <p:nvPr/>
          </p:nvGrpSpPr>
          <p:grpSpPr>
            <a:xfrm>
              <a:off x="7701783" y="1088023"/>
              <a:ext cx="4148646" cy="5100698"/>
              <a:chOff x="693011" y="7498843"/>
              <a:chExt cx="7561988" cy="3921715"/>
            </a:xfrm>
          </p:grpSpPr>
          <p:sp>
            <p:nvSpPr>
              <p:cNvPr id="241" name="Freeform 12"/>
              <p:cNvSpPr/>
              <p:nvPr/>
            </p:nvSpPr>
            <p:spPr bwMode="auto">
              <a:xfrm>
                <a:off x="916777" y="7688910"/>
                <a:ext cx="7144523" cy="3563923"/>
              </a:xfrm>
              <a:custGeom>
                <a:avLst/>
                <a:gdLst/>
                <a:ahLst/>
                <a:cxnLst>
                  <a:cxn ang="0">
                    <a:pos x="0" y="356"/>
                  </a:cxn>
                  <a:cxn ang="0">
                    <a:pos x="2822" y="356"/>
                  </a:cxn>
                  <a:cxn ang="0">
                    <a:pos x="3186" y="0"/>
                  </a:cxn>
                  <a:cxn ang="0">
                    <a:pos x="5998" y="0"/>
                  </a:cxn>
                  <a:cxn ang="0">
                    <a:pos x="5998" y="2992"/>
                  </a:cxn>
                  <a:cxn ang="0">
                    <a:pos x="0" y="2992"/>
                  </a:cxn>
                  <a:cxn ang="0">
                    <a:pos x="0" y="356"/>
                  </a:cxn>
                  <a:cxn ang="0">
                    <a:pos x="0" y="356"/>
                  </a:cxn>
                  <a:cxn ang="0">
                    <a:pos x="0" y="356"/>
                  </a:cxn>
                </a:cxnLst>
                <a:rect l="0" t="0" r="r" b="b"/>
                <a:pathLst>
                  <a:path w="5998" h="2992">
                    <a:moveTo>
                      <a:pt x="0" y="356"/>
                    </a:moveTo>
                    <a:lnTo>
                      <a:pt x="2822" y="356"/>
                    </a:lnTo>
                    <a:lnTo>
                      <a:pt x="3186" y="0"/>
                    </a:lnTo>
                    <a:lnTo>
                      <a:pt x="5998" y="0"/>
                    </a:lnTo>
                    <a:lnTo>
                      <a:pt x="5998" y="2992"/>
                    </a:lnTo>
                    <a:lnTo>
                      <a:pt x="0" y="2992"/>
                    </a:lnTo>
                    <a:lnTo>
                      <a:pt x="0" y="356"/>
                    </a:lnTo>
                    <a:lnTo>
                      <a:pt x="0" y="356"/>
                    </a:lnTo>
                    <a:lnTo>
                      <a:pt x="0" y="356"/>
                    </a:lnTo>
                    <a:close/>
                  </a:path>
                </a:pathLst>
              </a:custGeom>
              <a:solidFill>
                <a:srgbClr val="00B0F0">
                  <a:alpha val="10000"/>
                </a:srgbClr>
              </a:solidFill>
              <a:ln w="76200">
                <a:noFill/>
                <a:prstDash val="solid"/>
                <a:round/>
              </a:ln>
              <a:effectLst/>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sp>
            <p:nvSpPr>
              <p:cNvPr id="242" name="Freeform 13"/>
              <p:cNvSpPr/>
              <p:nvPr/>
            </p:nvSpPr>
            <p:spPr bwMode="auto">
              <a:xfrm>
                <a:off x="916775" y="7688909"/>
                <a:ext cx="7144522" cy="3563926"/>
              </a:xfrm>
              <a:custGeom>
                <a:avLst/>
                <a:gdLst/>
                <a:ahLst/>
                <a:cxnLst>
                  <a:cxn ang="0">
                    <a:pos x="0" y="356"/>
                  </a:cxn>
                  <a:cxn ang="0">
                    <a:pos x="2822" y="356"/>
                  </a:cxn>
                  <a:cxn ang="0">
                    <a:pos x="3186" y="0"/>
                  </a:cxn>
                  <a:cxn ang="0">
                    <a:pos x="5998" y="0"/>
                  </a:cxn>
                  <a:cxn ang="0">
                    <a:pos x="0" y="2992"/>
                  </a:cxn>
                  <a:cxn ang="0">
                    <a:pos x="0" y="356"/>
                  </a:cxn>
                  <a:cxn ang="0">
                    <a:pos x="0" y="356"/>
                  </a:cxn>
                  <a:cxn ang="0">
                    <a:pos x="0" y="356"/>
                  </a:cxn>
                </a:cxnLst>
                <a:rect l="0" t="0" r="r" b="b"/>
                <a:pathLst>
                  <a:path w="5998" h="2992">
                    <a:moveTo>
                      <a:pt x="0" y="356"/>
                    </a:moveTo>
                    <a:lnTo>
                      <a:pt x="2822" y="356"/>
                    </a:lnTo>
                    <a:lnTo>
                      <a:pt x="3186" y="0"/>
                    </a:lnTo>
                    <a:lnTo>
                      <a:pt x="5998" y="0"/>
                    </a:lnTo>
                    <a:lnTo>
                      <a:pt x="0" y="2992"/>
                    </a:lnTo>
                    <a:lnTo>
                      <a:pt x="0" y="356"/>
                    </a:lnTo>
                    <a:lnTo>
                      <a:pt x="0" y="356"/>
                    </a:lnTo>
                    <a:lnTo>
                      <a:pt x="0" y="356"/>
                    </a:lnTo>
                    <a:close/>
                  </a:path>
                </a:pathLst>
              </a:custGeom>
              <a:gradFill>
                <a:gsLst>
                  <a:gs pos="100000">
                    <a:schemeClr val="bg1">
                      <a:alpha val="0"/>
                    </a:schemeClr>
                  </a:gs>
                  <a:gs pos="0">
                    <a:srgbClr val="0192FF">
                      <a:alpha val="14000"/>
                    </a:srgbClr>
                  </a:gs>
                </a:gsLst>
                <a:lin ang="15000000" scaled="0"/>
              </a:gradFill>
              <a:ln w="9525">
                <a:noFill/>
                <a:round/>
              </a:ln>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sp>
            <p:nvSpPr>
              <p:cNvPr id="243" name="Freeform 33"/>
              <p:cNvSpPr/>
              <p:nvPr/>
            </p:nvSpPr>
            <p:spPr bwMode="auto">
              <a:xfrm>
                <a:off x="693011" y="9585131"/>
                <a:ext cx="1276609" cy="1835427"/>
              </a:xfrm>
              <a:custGeom>
                <a:avLst/>
                <a:gdLst>
                  <a:gd name="connsiteX0" fmla="*/ 72 w 744"/>
                  <a:gd name="connsiteY0" fmla="*/ 1208 h 1280"/>
                  <a:gd name="connsiteX1" fmla="*/ 189 w 744"/>
                  <a:gd name="connsiteY1" fmla="*/ 0 h 1280"/>
                  <a:gd name="connsiteX2" fmla="*/ 0 w 744"/>
                  <a:gd name="connsiteY2" fmla="*/ 0 h 1280"/>
                  <a:gd name="connsiteX3" fmla="*/ 0 w 744"/>
                  <a:gd name="connsiteY3" fmla="*/ 1280 h 1280"/>
                  <a:gd name="connsiteX4" fmla="*/ 744 w 744"/>
                  <a:gd name="connsiteY4" fmla="*/ 1280 h 1280"/>
                  <a:gd name="connsiteX5" fmla="*/ 744 w 744"/>
                  <a:gd name="connsiteY5" fmla="*/ 1208 h 1280"/>
                  <a:gd name="connsiteX6" fmla="*/ 72 w 744"/>
                  <a:gd name="connsiteY6" fmla="*/ 1208 h 1280"/>
                  <a:gd name="connsiteX0-1" fmla="*/ 209 w 881"/>
                  <a:gd name="connsiteY0-2" fmla="*/ 1208 h 1280"/>
                  <a:gd name="connsiteX1-3" fmla="*/ 326 w 881"/>
                  <a:gd name="connsiteY1-4" fmla="*/ 0 h 1280"/>
                  <a:gd name="connsiteX2-5" fmla="*/ 0 w 881"/>
                  <a:gd name="connsiteY2-6" fmla="*/ 0 h 1280"/>
                  <a:gd name="connsiteX3-7" fmla="*/ 137 w 881"/>
                  <a:gd name="connsiteY3-8" fmla="*/ 1280 h 1280"/>
                  <a:gd name="connsiteX4-9" fmla="*/ 881 w 881"/>
                  <a:gd name="connsiteY4-10" fmla="*/ 1280 h 1280"/>
                  <a:gd name="connsiteX5-11" fmla="*/ 881 w 881"/>
                  <a:gd name="connsiteY5-12" fmla="*/ 1208 h 1280"/>
                  <a:gd name="connsiteX6-13" fmla="*/ 209 w 881"/>
                  <a:gd name="connsiteY6-14" fmla="*/ 1208 h 1280"/>
                  <a:gd name="connsiteX0-15" fmla="*/ 247 w 919"/>
                  <a:gd name="connsiteY0-16" fmla="*/ 1208 h 1280"/>
                  <a:gd name="connsiteX1-17" fmla="*/ 364 w 919"/>
                  <a:gd name="connsiteY1-18" fmla="*/ 0 h 1280"/>
                  <a:gd name="connsiteX2-19" fmla="*/ 38 w 919"/>
                  <a:gd name="connsiteY2-20" fmla="*/ 0 h 1280"/>
                  <a:gd name="connsiteX3-21" fmla="*/ 46 w 919"/>
                  <a:gd name="connsiteY3-22" fmla="*/ 1280 h 1280"/>
                  <a:gd name="connsiteX4-23" fmla="*/ 919 w 919"/>
                  <a:gd name="connsiteY4-24" fmla="*/ 1280 h 1280"/>
                  <a:gd name="connsiteX5-25" fmla="*/ 919 w 919"/>
                  <a:gd name="connsiteY5-26" fmla="*/ 1208 h 1280"/>
                  <a:gd name="connsiteX6-27" fmla="*/ 247 w 919"/>
                  <a:gd name="connsiteY6-28" fmla="*/ 1208 h 1280"/>
                  <a:gd name="connsiteX0-29" fmla="*/ 344 w 919"/>
                  <a:gd name="connsiteY0-30" fmla="*/ 1208 h 1280"/>
                  <a:gd name="connsiteX1-31" fmla="*/ 364 w 919"/>
                  <a:gd name="connsiteY1-32" fmla="*/ 0 h 1280"/>
                  <a:gd name="connsiteX2-33" fmla="*/ 38 w 919"/>
                  <a:gd name="connsiteY2-34" fmla="*/ 0 h 1280"/>
                  <a:gd name="connsiteX3-35" fmla="*/ 46 w 919"/>
                  <a:gd name="connsiteY3-36" fmla="*/ 1280 h 1280"/>
                  <a:gd name="connsiteX4-37" fmla="*/ 919 w 919"/>
                  <a:gd name="connsiteY4-38" fmla="*/ 1280 h 1280"/>
                  <a:gd name="connsiteX5-39" fmla="*/ 919 w 919"/>
                  <a:gd name="connsiteY5-40" fmla="*/ 1208 h 1280"/>
                  <a:gd name="connsiteX6-41" fmla="*/ 344 w 919"/>
                  <a:gd name="connsiteY6-42" fmla="*/ 1208 h 1280"/>
                  <a:gd name="connsiteX0-43" fmla="*/ 344 w 919"/>
                  <a:gd name="connsiteY0-44" fmla="*/ 1127 h 1280"/>
                  <a:gd name="connsiteX1-45" fmla="*/ 364 w 919"/>
                  <a:gd name="connsiteY1-46" fmla="*/ 0 h 1280"/>
                  <a:gd name="connsiteX2-47" fmla="*/ 38 w 919"/>
                  <a:gd name="connsiteY2-48" fmla="*/ 0 h 1280"/>
                  <a:gd name="connsiteX3-49" fmla="*/ 46 w 919"/>
                  <a:gd name="connsiteY3-50" fmla="*/ 1280 h 1280"/>
                  <a:gd name="connsiteX4-51" fmla="*/ 919 w 919"/>
                  <a:gd name="connsiteY4-52" fmla="*/ 1280 h 1280"/>
                  <a:gd name="connsiteX5-53" fmla="*/ 919 w 919"/>
                  <a:gd name="connsiteY5-54" fmla="*/ 1208 h 1280"/>
                  <a:gd name="connsiteX6-55" fmla="*/ 344 w 919"/>
                  <a:gd name="connsiteY6-56" fmla="*/ 1127 h 1280"/>
                  <a:gd name="connsiteX0-57" fmla="*/ 344 w 919"/>
                  <a:gd name="connsiteY0-58" fmla="*/ 1127 h 1280"/>
                  <a:gd name="connsiteX1-59" fmla="*/ 364 w 919"/>
                  <a:gd name="connsiteY1-60" fmla="*/ 0 h 1280"/>
                  <a:gd name="connsiteX2-61" fmla="*/ 38 w 919"/>
                  <a:gd name="connsiteY2-62" fmla="*/ 0 h 1280"/>
                  <a:gd name="connsiteX3-63" fmla="*/ 46 w 919"/>
                  <a:gd name="connsiteY3-64" fmla="*/ 1280 h 1280"/>
                  <a:gd name="connsiteX4-65" fmla="*/ 919 w 919"/>
                  <a:gd name="connsiteY4-66" fmla="*/ 1280 h 1280"/>
                  <a:gd name="connsiteX5-67" fmla="*/ 919 w 919"/>
                  <a:gd name="connsiteY5-68" fmla="*/ 1140 h 1280"/>
                  <a:gd name="connsiteX6-69" fmla="*/ 344 w 919"/>
                  <a:gd name="connsiteY6-70" fmla="*/ 1127 h 1280"/>
                  <a:gd name="connsiteX0-71" fmla="*/ 344 w 1076"/>
                  <a:gd name="connsiteY0-72" fmla="*/ 1127 h 1280"/>
                  <a:gd name="connsiteX1-73" fmla="*/ 364 w 1076"/>
                  <a:gd name="connsiteY1-74" fmla="*/ 0 h 1280"/>
                  <a:gd name="connsiteX2-75" fmla="*/ 38 w 1076"/>
                  <a:gd name="connsiteY2-76" fmla="*/ 0 h 1280"/>
                  <a:gd name="connsiteX3-77" fmla="*/ 46 w 1076"/>
                  <a:gd name="connsiteY3-78" fmla="*/ 1280 h 1280"/>
                  <a:gd name="connsiteX4-79" fmla="*/ 919 w 1076"/>
                  <a:gd name="connsiteY4-80" fmla="*/ 1280 h 1280"/>
                  <a:gd name="connsiteX5-81" fmla="*/ 1076 w 1076"/>
                  <a:gd name="connsiteY5-82" fmla="*/ 1140 h 1280"/>
                  <a:gd name="connsiteX6-83" fmla="*/ 344 w 1076"/>
                  <a:gd name="connsiteY6-84" fmla="*/ 1127 h 1280"/>
                  <a:gd name="connsiteX0-85" fmla="*/ 344 w 1124"/>
                  <a:gd name="connsiteY0-86" fmla="*/ 1127 h 1280"/>
                  <a:gd name="connsiteX1-87" fmla="*/ 364 w 1124"/>
                  <a:gd name="connsiteY1-88" fmla="*/ 0 h 1280"/>
                  <a:gd name="connsiteX2-89" fmla="*/ 38 w 1124"/>
                  <a:gd name="connsiteY2-90" fmla="*/ 0 h 1280"/>
                  <a:gd name="connsiteX3-91" fmla="*/ 46 w 1124"/>
                  <a:gd name="connsiteY3-92" fmla="*/ 1280 h 1280"/>
                  <a:gd name="connsiteX4-93" fmla="*/ 1072 w 1124"/>
                  <a:gd name="connsiteY4-94" fmla="*/ 1280 h 1280"/>
                  <a:gd name="connsiteX5-95" fmla="*/ 1076 w 1124"/>
                  <a:gd name="connsiteY5-96" fmla="*/ 1140 h 1280"/>
                  <a:gd name="connsiteX6-97" fmla="*/ 344 w 1124"/>
                  <a:gd name="connsiteY6-98" fmla="*/ 1127 h 1280"/>
                  <a:gd name="connsiteX0-99" fmla="*/ 344 w 1124"/>
                  <a:gd name="connsiteY0-100" fmla="*/ 1127 h 1340"/>
                  <a:gd name="connsiteX1-101" fmla="*/ 364 w 1124"/>
                  <a:gd name="connsiteY1-102" fmla="*/ 0 h 1340"/>
                  <a:gd name="connsiteX2-103" fmla="*/ 38 w 1124"/>
                  <a:gd name="connsiteY2-104" fmla="*/ 0 h 1340"/>
                  <a:gd name="connsiteX3-105" fmla="*/ 46 w 1124"/>
                  <a:gd name="connsiteY3-106" fmla="*/ 1340 h 1340"/>
                  <a:gd name="connsiteX4-107" fmla="*/ 1072 w 1124"/>
                  <a:gd name="connsiteY4-108" fmla="*/ 1280 h 1340"/>
                  <a:gd name="connsiteX5-109" fmla="*/ 1076 w 1124"/>
                  <a:gd name="connsiteY5-110" fmla="*/ 1140 h 1340"/>
                  <a:gd name="connsiteX6-111" fmla="*/ 344 w 1124"/>
                  <a:gd name="connsiteY6-112" fmla="*/ 1127 h 1340"/>
                  <a:gd name="connsiteX0-113" fmla="*/ 344 w 1124"/>
                  <a:gd name="connsiteY0-114" fmla="*/ 1127 h 1340"/>
                  <a:gd name="connsiteX1-115" fmla="*/ 364 w 1124"/>
                  <a:gd name="connsiteY1-116" fmla="*/ 0 h 1340"/>
                  <a:gd name="connsiteX2-117" fmla="*/ 38 w 1124"/>
                  <a:gd name="connsiteY2-118" fmla="*/ 0 h 1340"/>
                  <a:gd name="connsiteX3-119" fmla="*/ 46 w 1124"/>
                  <a:gd name="connsiteY3-120" fmla="*/ 1340 h 1340"/>
                  <a:gd name="connsiteX4-121" fmla="*/ 1072 w 1124"/>
                  <a:gd name="connsiteY4-122" fmla="*/ 1340 h 1340"/>
                  <a:gd name="connsiteX5-123" fmla="*/ 1076 w 1124"/>
                  <a:gd name="connsiteY5-124" fmla="*/ 1140 h 1340"/>
                  <a:gd name="connsiteX6-125" fmla="*/ 344 w 1124"/>
                  <a:gd name="connsiteY6-126" fmla="*/ 1127 h 1340"/>
                  <a:gd name="connsiteX0-127" fmla="*/ 344 w 1124"/>
                  <a:gd name="connsiteY0-128" fmla="*/ 1195 h 1408"/>
                  <a:gd name="connsiteX1-129" fmla="*/ 364 w 1124"/>
                  <a:gd name="connsiteY1-130" fmla="*/ 0 h 1408"/>
                  <a:gd name="connsiteX2-131" fmla="*/ 38 w 1124"/>
                  <a:gd name="connsiteY2-132" fmla="*/ 68 h 1408"/>
                  <a:gd name="connsiteX3-133" fmla="*/ 46 w 1124"/>
                  <a:gd name="connsiteY3-134" fmla="*/ 1408 h 1408"/>
                  <a:gd name="connsiteX4-135" fmla="*/ 1072 w 1124"/>
                  <a:gd name="connsiteY4-136" fmla="*/ 1408 h 1408"/>
                  <a:gd name="connsiteX5-137" fmla="*/ 1076 w 1124"/>
                  <a:gd name="connsiteY5-138" fmla="*/ 1208 h 1408"/>
                  <a:gd name="connsiteX6-139" fmla="*/ 344 w 1124"/>
                  <a:gd name="connsiteY6-140" fmla="*/ 1195 h 1408"/>
                  <a:gd name="connsiteX0-141" fmla="*/ 344 w 1124"/>
                  <a:gd name="connsiteY0-142" fmla="*/ 1195 h 1408"/>
                  <a:gd name="connsiteX1-143" fmla="*/ 364 w 1124"/>
                  <a:gd name="connsiteY1-144" fmla="*/ 0 h 1408"/>
                  <a:gd name="connsiteX2-145" fmla="*/ 38 w 1124"/>
                  <a:gd name="connsiteY2-146" fmla="*/ 0 h 1408"/>
                  <a:gd name="connsiteX3-147" fmla="*/ 46 w 1124"/>
                  <a:gd name="connsiteY3-148" fmla="*/ 1408 h 1408"/>
                  <a:gd name="connsiteX4-149" fmla="*/ 1072 w 1124"/>
                  <a:gd name="connsiteY4-150" fmla="*/ 1408 h 1408"/>
                  <a:gd name="connsiteX5-151" fmla="*/ 1076 w 1124"/>
                  <a:gd name="connsiteY5-152" fmla="*/ 1208 h 1408"/>
                  <a:gd name="connsiteX6-153" fmla="*/ 344 w 1124"/>
                  <a:gd name="connsiteY6-154" fmla="*/ 1195 h 1408"/>
                  <a:gd name="connsiteX0-155" fmla="*/ 344 w 1124"/>
                  <a:gd name="connsiteY0-156" fmla="*/ 1195 h 1408"/>
                  <a:gd name="connsiteX1-157" fmla="*/ 364 w 1124"/>
                  <a:gd name="connsiteY1-158" fmla="*/ 0 h 1408"/>
                  <a:gd name="connsiteX2-159" fmla="*/ 38 w 1124"/>
                  <a:gd name="connsiteY2-160" fmla="*/ 0 h 1408"/>
                  <a:gd name="connsiteX3-161" fmla="*/ 46 w 1124"/>
                  <a:gd name="connsiteY3-162" fmla="*/ 1408 h 1408"/>
                  <a:gd name="connsiteX4-163" fmla="*/ 1072 w 1124"/>
                  <a:gd name="connsiteY4-164" fmla="*/ 1408 h 1408"/>
                  <a:gd name="connsiteX5-165" fmla="*/ 1076 w 1124"/>
                  <a:gd name="connsiteY5-166" fmla="*/ 1156 h 1408"/>
                  <a:gd name="connsiteX6-167" fmla="*/ 344 w 1124"/>
                  <a:gd name="connsiteY6-168" fmla="*/ 1195 h 1408"/>
                  <a:gd name="connsiteX0-169" fmla="*/ 344 w 1124"/>
                  <a:gd name="connsiteY0-170" fmla="*/ 1195 h 1408"/>
                  <a:gd name="connsiteX1-171" fmla="*/ 364 w 1124"/>
                  <a:gd name="connsiteY1-172" fmla="*/ 0 h 1408"/>
                  <a:gd name="connsiteX2-173" fmla="*/ 38 w 1124"/>
                  <a:gd name="connsiteY2-174" fmla="*/ 0 h 1408"/>
                  <a:gd name="connsiteX3-175" fmla="*/ 46 w 1124"/>
                  <a:gd name="connsiteY3-176" fmla="*/ 1408 h 1408"/>
                  <a:gd name="connsiteX4-177" fmla="*/ 1072 w 1124"/>
                  <a:gd name="connsiteY4-178" fmla="*/ 1408 h 1408"/>
                  <a:gd name="connsiteX5-179" fmla="*/ 1076 w 1124"/>
                  <a:gd name="connsiteY5-180" fmla="*/ 1156 h 1408"/>
                  <a:gd name="connsiteX6-181" fmla="*/ 344 w 1124"/>
                  <a:gd name="connsiteY6-182" fmla="*/ 1195 h 1408"/>
                  <a:gd name="connsiteX0-183" fmla="*/ 344 w 1124"/>
                  <a:gd name="connsiteY0-184" fmla="*/ 1122 h 1408"/>
                  <a:gd name="connsiteX1-185" fmla="*/ 364 w 1124"/>
                  <a:gd name="connsiteY1-186" fmla="*/ 0 h 1408"/>
                  <a:gd name="connsiteX2-187" fmla="*/ 38 w 1124"/>
                  <a:gd name="connsiteY2-188" fmla="*/ 0 h 1408"/>
                  <a:gd name="connsiteX3-189" fmla="*/ 46 w 1124"/>
                  <a:gd name="connsiteY3-190" fmla="*/ 1408 h 1408"/>
                  <a:gd name="connsiteX4-191" fmla="*/ 1072 w 1124"/>
                  <a:gd name="connsiteY4-192" fmla="*/ 1408 h 1408"/>
                  <a:gd name="connsiteX5-193" fmla="*/ 1076 w 1124"/>
                  <a:gd name="connsiteY5-194" fmla="*/ 1156 h 1408"/>
                  <a:gd name="connsiteX6-195" fmla="*/ 344 w 1124"/>
                  <a:gd name="connsiteY6-196" fmla="*/ 1122 h 1408"/>
                  <a:gd name="connsiteX0-197" fmla="*/ 344 w 1124"/>
                  <a:gd name="connsiteY0-198" fmla="*/ 1122 h 1408"/>
                  <a:gd name="connsiteX1-199" fmla="*/ 364 w 1124"/>
                  <a:gd name="connsiteY1-200" fmla="*/ 0 h 1408"/>
                  <a:gd name="connsiteX2-201" fmla="*/ 38 w 1124"/>
                  <a:gd name="connsiteY2-202" fmla="*/ 0 h 1408"/>
                  <a:gd name="connsiteX3-203" fmla="*/ 46 w 1124"/>
                  <a:gd name="connsiteY3-204" fmla="*/ 1408 h 1408"/>
                  <a:gd name="connsiteX4-205" fmla="*/ 1072 w 1124"/>
                  <a:gd name="connsiteY4-206" fmla="*/ 1408 h 1408"/>
                  <a:gd name="connsiteX5-207" fmla="*/ 1076 w 1124"/>
                  <a:gd name="connsiteY5-208" fmla="*/ 1156 h 1408"/>
                  <a:gd name="connsiteX6-209" fmla="*/ 344 w 1124"/>
                  <a:gd name="connsiteY6-210" fmla="*/ 1122 h 1408"/>
                  <a:gd name="connsiteX0-211" fmla="*/ 344 w 1124"/>
                  <a:gd name="connsiteY0-212" fmla="*/ 1122 h 1408"/>
                  <a:gd name="connsiteX1-213" fmla="*/ 364 w 1124"/>
                  <a:gd name="connsiteY1-214" fmla="*/ 0 h 1408"/>
                  <a:gd name="connsiteX2-215" fmla="*/ 38 w 1124"/>
                  <a:gd name="connsiteY2-216" fmla="*/ 0 h 1408"/>
                  <a:gd name="connsiteX3-217" fmla="*/ 46 w 1124"/>
                  <a:gd name="connsiteY3-218" fmla="*/ 1408 h 1408"/>
                  <a:gd name="connsiteX4-219" fmla="*/ 1072 w 1124"/>
                  <a:gd name="connsiteY4-220" fmla="*/ 1408 h 1408"/>
                  <a:gd name="connsiteX5-221" fmla="*/ 1076 w 1124"/>
                  <a:gd name="connsiteY5-222" fmla="*/ 1156 h 1408"/>
                  <a:gd name="connsiteX6-223" fmla="*/ 344 w 1124"/>
                  <a:gd name="connsiteY6-224" fmla="*/ 1122 h 1408"/>
                  <a:gd name="connsiteX0-225" fmla="*/ 344 w 1124"/>
                  <a:gd name="connsiteY0-226" fmla="*/ 1009 h 1408"/>
                  <a:gd name="connsiteX1-227" fmla="*/ 364 w 1124"/>
                  <a:gd name="connsiteY1-228" fmla="*/ 0 h 1408"/>
                  <a:gd name="connsiteX2-229" fmla="*/ 38 w 1124"/>
                  <a:gd name="connsiteY2-230" fmla="*/ 0 h 1408"/>
                  <a:gd name="connsiteX3-231" fmla="*/ 46 w 1124"/>
                  <a:gd name="connsiteY3-232" fmla="*/ 1408 h 1408"/>
                  <a:gd name="connsiteX4-233" fmla="*/ 1072 w 1124"/>
                  <a:gd name="connsiteY4-234" fmla="*/ 1408 h 1408"/>
                  <a:gd name="connsiteX5-235" fmla="*/ 1076 w 1124"/>
                  <a:gd name="connsiteY5-236" fmla="*/ 1156 h 1408"/>
                  <a:gd name="connsiteX6-237" fmla="*/ 344 w 1124"/>
                  <a:gd name="connsiteY6-238" fmla="*/ 1009 h 1408"/>
                  <a:gd name="connsiteX0-239" fmla="*/ 344 w 1124"/>
                  <a:gd name="connsiteY0-240" fmla="*/ 1150 h 1408"/>
                  <a:gd name="connsiteX1-241" fmla="*/ 364 w 1124"/>
                  <a:gd name="connsiteY1-242" fmla="*/ 0 h 1408"/>
                  <a:gd name="connsiteX2-243" fmla="*/ 38 w 1124"/>
                  <a:gd name="connsiteY2-244" fmla="*/ 0 h 1408"/>
                  <a:gd name="connsiteX3-245" fmla="*/ 46 w 1124"/>
                  <a:gd name="connsiteY3-246" fmla="*/ 1408 h 1408"/>
                  <a:gd name="connsiteX4-247" fmla="*/ 1072 w 1124"/>
                  <a:gd name="connsiteY4-248" fmla="*/ 1408 h 1408"/>
                  <a:gd name="connsiteX5-249" fmla="*/ 1076 w 1124"/>
                  <a:gd name="connsiteY5-250" fmla="*/ 1156 h 1408"/>
                  <a:gd name="connsiteX6-251" fmla="*/ 344 w 1124"/>
                  <a:gd name="connsiteY6-252" fmla="*/ 1150 h 1408"/>
                  <a:gd name="connsiteX0-253" fmla="*/ 344 w 1124"/>
                  <a:gd name="connsiteY0-254" fmla="*/ 1150 h 1408"/>
                  <a:gd name="connsiteX1-255" fmla="*/ 364 w 1124"/>
                  <a:gd name="connsiteY1-256" fmla="*/ 0 h 1408"/>
                  <a:gd name="connsiteX2-257" fmla="*/ 38 w 1124"/>
                  <a:gd name="connsiteY2-258" fmla="*/ 0 h 1408"/>
                  <a:gd name="connsiteX3-259" fmla="*/ 46 w 1124"/>
                  <a:gd name="connsiteY3-260" fmla="*/ 1408 h 1408"/>
                  <a:gd name="connsiteX4-261" fmla="*/ 1072 w 1124"/>
                  <a:gd name="connsiteY4-262" fmla="*/ 1408 h 1408"/>
                  <a:gd name="connsiteX5-263" fmla="*/ 1076 w 1124"/>
                  <a:gd name="connsiteY5-264" fmla="*/ 1156 h 1408"/>
                  <a:gd name="connsiteX6-265" fmla="*/ 344 w 1124"/>
                  <a:gd name="connsiteY6-266" fmla="*/ 1150 h 1408"/>
                  <a:gd name="connsiteX0-267" fmla="*/ 344 w 1080"/>
                  <a:gd name="connsiteY0-268" fmla="*/ 1150 h 1408"/>
                  <a:gd name="connsiteX1-269" fmla="*/ 364 w 1080"/>
                  <a:gd name="connsiteY1-270" fmla="*/ 0 h 1408"/>
                  <a:gd name="connsiteX2-271" fmla="*/ 38 w 1080"/>
                  <a:gd name="connsiteY2-272" fmla="*/ 0 h 1408"/>
                  <a:gd name="connsiteX3-273" fmla="*/ 46 w 1080"/>
                  <a:gd name="connsiteY3-274" fmla="*/ 1408 h 1408"/>
                  <a:gd name="connsiteX4-275" fmla="*/ 1072 w 1080"/>
                  <a:gd name="connsiteY4-276" fmla="*/ 1408 h 1408"/>
                  <a:gd name="connsiteX5-277" fmla="*/ 1076 w 1080"/>
                  <a:gd name="connsiteY5-278" fmla="*/ 1156 h 1408"/>
                  <a:gd name="connsiteX6-279" fmla="*/ 344 w 1080"/>
                  <a:gd name="connsiteY6-280" fmla="*/ 1150 h 14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80" h="1408">
                    <a:moveTo>
                      <a:pt x="344" y="1150"/>
                    </a:moveTo>
                    <a:cubicBezTo>
                      <a:pt x="351" y="747"/>
                      <a:pt x="357" y="403"/>
                      <a:pt x="364" y="0"/>
                    </a:cubicBezTo>
                    <a:lnTo>
                      <a:pt x="38" y="0"/>
                    </a:lnTo>
                    <a:cubicBezTo>
                      <a:pt x="84" y="427"/>
                      <a:pt x="0" y="981"/>
                      <a:pt x="46" y="1408"/>
                    </a:cubicBezTo>
                    <a:lnTo>
                      <a:pt x="1072" y="1408"/>
                    </a:lnTo>
                    <a:cubicBezTo>
                      <a:pt x="1080" y="1309"/>
                      <a:pt x="1080" y="1219"/>
                      <a:pt x="1076" y="1156"/>
                    </a:cubicBezTo>
                    <a:lnTo>
                      <a:pt x="344" y="1150"/>
                    </a:lnTo>
                    <a:close/>
                  </a:path>
                </a:pathLst>
              </a:custGeom>
              <a:solidFill>
                <a:srgbClr val="00B0F0">
                  <a:alpha val="52000"/>
                </a:srgbClr>
              </a:solidFill>
              <a:ln w="8">
                <a:noFill/>
                <a:prstDash val="solid"/>
                <a:round/>
              </a:ln>
              <a:effectLst>
                <a:softEdge rad="127000"/>
              </a:effectLst>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sp>
            <p:nvSpPr>
              <p:cNvPr id="244" name="Freeform 28"/>
              <p:cNvSpPr/>
              <p:nvPr/>
            </p:nvSpPr>
            <p:spPr bwMode="auto">
              <a:xfrm>
                <a:off x="3863910" y="7498843"/>
                <a:ext cx="4391089" cy="754132"/>
              </a:xfrm>
              <a:custGeom>
                <a:avLst/>
                <a:gdLst>
                  <a:gd name="connsiteX0" fmla="*/ 3552 w 3552"/>
                  <a:gd name="connsiteY0" fmla="*/ 0 h 584"/>
                  <a:gd name="connsiteX1" fmla="*/ 602 w 3552"/>
                  <a:gd name="connsiteY1" fmla="*/ 0 h 584"/>
                  <a:gd name="connsiteX2" fmla="*/ 0 w 3552"/>
                  <a:gd name="connsiteY2" fmla="*/ 584 h 584"/>
                  <a:gd name="connsiteX3" fmla="*/ 446 w 3552"/>
                  <a:gd name="connsiteY3" fmla="*/ 584 h 584"/>
                  <a:gd name="connsiteX4" fmla="*/ 788 w 3552"/>
                  <a:gd name="connsiteY4" fmla="*/ 256 h 584"/>
                  <a:gd name="connsiteX5" fmla="*/ 3290 w 3552"/>
                  <a:gd name="connsiteY5" fmla="*/ 256 h 584"/>
                  <a:gd name="connsiteX6" fmla="*/ 3290 w 3552"/>
                  <a:gd name="connsiteY6" fmla="*/ 584 h 584"/>
                  <a:gd name="connsiteX7" fmla="*/ 3552 w 3552"/>
                  <a:gd name="connsiteY7" fmla="*/ 584 h 584"/>
                  <a:gd name="connsiteX8" fmla="*/ 3552 w 3552"/>
                  <a:gd name="connsiteY8" fmla="*/ 0 h 584"/>
                  <a:gd name="connsiteX9" fmla="*/ 3552 w 3552"/>
                  <a:gd name="connsiteY9" fmla="*/ 0 h 584"/>
                  <a:gd name="connsiteX10" fmla="*/ 3552 w 3552"/>
                  <a:gd name="connsiteY10" fmla="*/ 0 h 584"/>
                  <a:gd name="connsiteX0-1" fmla="*/ 3552 w 3552"/>
                  <a:gd name="connsiteY0-2" fmla="*/ 0 h 584"/>
                  <a:gd name="connsiteX1-3" fmla="*/ 602 w 3552"/>
                  <a:gd name="connsiteY1-4" fmla="*/ 0 h 584"/>
                  <a:gd name="connsiteX2-5" fmla="*/ 0 w 3552"/>
                  <a:gd name="connsiteY2-6" fmla="*/ 584 h 584"/>
                  <a:gd name="connsiteX3-7" fmla="*/ 446 w 3552"/>
                  <a:gd name="connsiteY3-8" fmla="*/ 584 h 584"/>
                  <a:gd name="connsiteX4-9" fmla="*/ 788 w 3552"/>
                  <a:gd name="connsiteY4-10" fmla="*/ 256 h 584"/>
                  <a:gd name="connsiteX5-11" fmla="*/ 3290 w 3552"/>
                  <a:gd name="connsiteY5-12" fmla="*/ 256 h 584"/>
                  <a:gd name="connsiteX6-13" fmla="*/ 3251 w 3552"/>
                  <a:gd name="connsiteY6-14" fmla="*/ 584 h 584"/>
                  <a:gd name="connsiteX7-15" fmla="*/ 3552 w 3552"/>
                  <a:gd name="connsiteY7-16" fmla="*/ 584 h 584"/>
                  <a:gd name="connsiteX8-17" fmla="*/ 3552 w 3552"/>
                  <a:gd name="connsiteY8-18" fmla="*/ 0 h 584"/>
                  <a:gd name="connsiteX9-19" fmla="*/ 3552 w 3552"/>
                  <a:gd name="connsiteY9-20" fmla="*/ 0 h 584"/>
                  <a:gd name="connsiteX10-21" fmla="*/ 3552 w 3552"/>
                  <a:gd name="connsiteY10-22" fmla="*/ 0 h 584"/>
                  <a:gd name="connsiteX0-23" fmla="*/ 3552 w 3552"/>
                  <a:gd name="connsiteY0-24" fmla="*/ 0 h 584"/>
                  <a:gd name="connsiteX1-25" fmla="*/ 602 w 3552"/>
                  <a:gd name="connsiteY1-26" fmla="*/ 0 h 584"/>
                  <a:gd name="connsiteX2-27" fmla="*/ 0 w 3552"/>
                  <a:gd name="connsiteY2-28" fmla="*/ 584 h 584"/>
                  <a:gd name="connsiteX3-29" fmla="*/ 446 w 3552"/>
                  <a:gd name="connsiteY3-30" fmla="*/ 584 h 584"/>
                  <a:gd name="connsiteX4-31" fmla="*/ 788 w 3552"/>
                  <a:gd name="connsiteY4-32" fmla="*/ 256 h 584"/>
                  <a:gd name="connsiteX5-33" fmla="*/ 3254 w 3552"/>
                  <a:gd name="connsiteY5-34" fmla="*/ 256 h 584"/>
                  <a:gd name="connsiteX6-35" fmla="*/ 3251 w 3552"/>
                  <a:gd name="connsiteY6-36" fmla="*/ 584 h 584"/>
                  <a:gd name="connsiteX7-37" fmla="*/ 3552 w 3552"/>
                  <a:gd name="connsiteY7-38" fmla="*/ 584 h 584"/>
                  <a:gd name="connsiteX8-39" fmla="*/ 3552 w 3552"/>
                  <a:gd name="connsiteY8-40" fmla="*/ 0 h 584"/>
                  <a:gd name="connsiteX9-41" fmla="*/ 3552 w 3552"/>
                  <a:gd name="connsiteY9-42" fmla="*/ 0 h 584"/>
                  <a:gd name="connsiteX10-43" fmla="*/ 3552 w 3552"/>
                  <a:gd name="connsiteY10-44" fmla="*/ 0 h 584"/>
                  <a:gd name="connsiteX0-45" fmla="*/ 3552 w 3552"/>
                  <a:gd name="connsiteY0-46" fmla="*/ 0 h 584"/>
                  <a:gd name="connsiteX1-47" fmla="*/ 563 w 3552"/>
                  <a:gd name="connsiteY1-48" fmla="*/ 0 h 584"/>
                  <a:gd name="connsiteX2-49" fmla="*/ 0 w 3552"/>
                  <a:gd name="connsiteY2-50" fmla="*/ 584 h 584"/>
                  <a:gd name="connsiteX3-51" fmla="*/ 446 w 3552"/>
                  <a:gd name="connsiteY3-52" fmla="*/ 584 h 584"/>
                  <a:gd name="connsiteX4-53" fmla="*/ 788 w 3552"/>
                  <a:gd name="connsiteY4-54" fmla="*/ 256 h 584"/>
                  <a:gd name="connsiteX5-55" fmla="*/ 3254 w 3552"/>
                  <a:gd name="connsiteY5-56" fmla="*/ 256 h 584"/>
                  <a:gd name="connsiteX6-57" fmla="*/ 3251 w 3552"/>
                  <a:gd name="connsiteY6-58" fmla="*/ 584 h 584"/>
                  <a:gd name="connsiteX7-59" fmla="*/ 3552 w 3552"/>
                  <a:gd name="connsiteY7-60" fmla="*/ 584 h 584"/>
                  <a:gd name="connsiteX8-61" fmla="*/ 3552 w 3552"/>
                  <a:gd name="connsiteY8-62" fmla="*/ 0 h 584"/>
                  <a:gd name="connsiteX9-63" fmla="*/ 3552 w 3552"/>
                  <a:gd name="connsiteY9-64" fmla="*/ 0 h 584"/>
                  <a:gd name="connsiteX10-65" fmla="*/ 3552 w 3552"/>
                  <a:gd name="connsiteY10-66" fmla="*/ 0 h 584"/>
                  <a:gd name="connsiteX0-67" fmla="*/ 3591 w 3591"/>
                  <a:gd name="connsiteY0-68" fmla="*/ 0 h 587"/>
                  <a:gd name="connsiteX1-69" fmla="*/ 602 w 3591"/>
                  <a:gd name="connsiteY1-70" fmla="*/ 0 h 587"/>
                  <a:gd name="connsiteX2-71" fmla="*/ 0 w 3591"/>
                  <a:gd name="connsiteY2-72" fmla="*/ 587 h 587"/>
                  <a:gd name="connsiteX3-73" fmla="*/ 485 w 3591"/>
                  <a:gd name="connsiteY3-74" fmla="*/ 584 h 587"/>
                  <a:gd name="connsiteX4-75" fmla="*/ 827 w 3591"/>
                  <a:gd name="connsiteY4-76" fmla="*/ 256 h 587"/>
                  <a:gd name="connsiteX5-77" fmla="*/ 3293 w 3591"/>
                  <a:gd name="connsiteY5-78" fmla="*/ 256 h 587"/>
                  <a:gd name="connsiteX6-79" fmla="*/ 3290 w 3591"/>
                  <a:gd name="connsiteY6-80" fmla="*/ 584 h 587"/>
                  <a:gd name="connsiteX7-81" fmla="*/ 3591 w 3591"/>
                  <a:gd name="connsiteY7-82" fmla="*/ 584 h 587"/>
                  <a:gd name="connsiteX8-83" fmla="*/ 3591 w 3591"/>
                  <a:gd name="connsiteY8-84" fmla="*/ 0 h 587"/>
                  <a:gd name="connsiteX9-85" fmla="*/ 3591 w 3591"/>
                  <a:gd name="connsiteY9-86" fmla="*/ 0 h 587"/>
                  <a:gd name="connsiteX10-87" fmla="*/ 3591 w 3591"/>
                  <a:gd name="connsiteY10-88" fmla="*/ 0 h 587"/>
                  <a:gd name="connsiteX0-89" fmla="*/ 3591 w 3591"/>
                  <a:gd name="connsiteY0-90" fmla="*/ 42 h 629"/>
                  <a:gd name="connsiteX1-91" fmla="*/ 602 w 3591"/>
                  <a:gd name="connsiteY1-92" fmla="*/ 0 h 629"/>
                  <a:gd name="connsiteX2-93" fmla="*/ 0 w 3591"/>
                  <a:gd name="connsiteY2-94" fmla="*/ 629 h 629"/>
                  <a:gd name="connsiteX3-95" fmla="*/ 485 w 3591"/>
                  <a:gd name="connsiteY3-96" fmla="*/ 626 h 629"/>
                  <a:gd name="connsiteX4-97" fmla="*/ 827 w 3591"/>
                  <a:gd name="connsiteY4-98" fmla="*/ 298 h 629"/>
                  <a:gd name="connsiteX5-99" fmla="*/ 3293 w 3591"/>
                  <a:gd name="connsiteY5-100" fmla="*/ 298 h 629"/>
                  <a:gd name="connsiteX6-101" fmla="*/ 3290 w 3591"/>
                  <a:gd name="connsiteY6-102" fmla="*/ 626 h 629"/>
                  <a:gd name="connsiteX7-103" fmla="*/ 3591 w 3591"/>
                  <a:gd name="connsiteY7-104" fmla="*/ 626 h 629"/>
                  <a:gd name="connsiteX8-105" fmla="*/ 3591 w 3591"/>
                  <a:gd name="connsiteY8-106" fmla="*/ 42 h 629"/>
                  <a:gd name="connsiteX9-107" fmla="*/ 3591 w 3591"/>
                  <a:gd name="connsiteY9-108" fmla="*/ 42 h 629"/>
                  <a:gd name="connsiteX10-109" fmla="*/ 3591 w 3591"/>
                  <a:gd name="connsiteY10-110" fmla="*/ 42 h 629"/>
                  <a:gd name="connsiteX0-111" fmla="*/ 3591 w 3591"/>
                  <a:gd name="connsiteY0-112" fmla="*/ 8 h 629"/>
                  <a:gd name="connsiteX1-113" fmla="*/ 602 w 3591"/>
                  <a:gd name="connsiteY1-114" fmla="*/ 0 h 629"/>
                  <a:gd name="connsiteX2-115" fmla="*/ 0 w 3591"/>
                  <a:gd name="connsiteY2-116" fmla="*/ 629 h 629"/>
                  <a:gd name="connsiteX3-117" fmla="*/ 485 w 3591"/>
                  <a:gd name="connsiteY3-118" fmla="*/ 626 h 629"/>
                  <a:gd name="connsiteX4-119" fmla="*/ 827 w 3591"/>
                  <a:gd name="connsiteY4-120" fmla="*/ 298 h 629"/>
                  <a:gd name="connsiteX5-121" fmla="*/ 3293 w 3591"/>
                  <a:gd name="connsiteY5-122" fmla="*/ 298 h 629"/>
                  <a:gd name="connsiteX6-123" fmla="*/ 3290 w 3591"/>
                  <a:gd name="connsiteY6-124" fmla="*/ 626 h 629"/>
                  <a:gd name="connsiteX7-125" fmla="*/ 3591 w 3591"/>
                  <a:gd name="connsiteY7-126" fmla="*/ 626 h 629"/>
                  <a:gd name="connsiteX8-127" fmla="*/ 3591 w 3591"/>
                  <a:gd name="connsiteY8-128" fmla="*/ 42 h 629"/>
                  <a:gd name="connsiteX9-129" fmla="*/ 3591 w 3591"/>
                  <a:gd name="connsiteY9-130" fmla="*/ 42 h 629"/>
                  <a:gd name="connsiteX10-131" fmla="*/ 3591 w 3591"/>
                  <a:gd name="connsiteY10-132" fmla="*/ 8 h 629"/>
                  <a:gd name="connsiteX0-133" fmla="*/ 3591 w 3591"/>
                  <a:gd name="connsiteY0-134" fmla="*/ 8 h 629"/>
                  <a:gd name="connsiteX1-135" fmla="*/ 602 w 3591"/>
                  <a:gd name="connsiteY1-136" fmla="*/ 0 h 629"/>
                  <a:gd name="connsiteX2-137" fmla="*/ 0 w 3591"/>
                  <a:gd name="connsiteY2-138" fmla="*/ 629 h 629"/>
                  <a:gd name="connsiteX3-139" fmla="*/ 485 w 3591"/>
                  <a:gd name="connsiteY3-140" fmla="*/ 626 h 629"/>
                  <a:gd name="connsiteX4-141" fmla="*/ 827 w 3591"/>
                  <a:gd name="connsiteY4-142" fmla="*/ 298 h 629"/>
                  <a:gd name="connsiteX5-143" fmla="*/ 3288 w 3591"/>
                  <a:gd name="connsiteY5-144" fmla="*/ 319 h 629"/>
                  <a:gd name="connsiteX6-145" fmla="*/ 3290 w 3591"/>
                  <a:gd name="connsiteY6-146" fmla="*/ 626 h 629"/>
                  <a:gd name="connsiteX7-147" fmla="*/ 3591 w 3591"/>
                  <a:gd name="connsiteY7-148" fmla="*/ 626 h 629"/>
                  <a:gd name="connsiteX8-149" fmla="*/ 3591 w 3591"/>
                  <a:gd name="connsiteY8-150" fmla="*/ 42 h 629"/>
                  <a:gd name="connsiteX9-151" fmla="*/ 3591 w 3591"/>
                  <a:gd name="connsiteY9-152" fmla="*/ 42 h 629"/>
                  <a:gd name="connsiteX10-153" fmla="*/ 3591 w 3591"/>
                  <a:gd name="connsiteY10-154" fmla="*/ 8 h 629"/>
                  <a:gd name="connsiteX0-155" fmla="*/ 3591 w 3591"/>
                  <a:gd name="connsiteY0-156" fmla="*/ 8 h 629"/>
                  <a:gd name="connsiteX1-157" fmla="*/ 602 w 3591"/>
                  <a:gd name="connsiteY1-158" fmla="*/ 0 h 629"/>
                  <a:gd name="connsiteX2-159" fmla="*/ 0 w 3591"/>
                  <a:gd name="connsiteY2-160" fmla="*/ 629 h 629"/>
                  <a:gd name="connsiteX3-161" fmla="*/ 485 w 3591"/>
                  <a:gd name="connsiteY3-162" fmla="*/ 626 h 629"/>
                  <a:gd name="connsiteX4-163" fmla="*/ 827 w 3591"/>
                  <a:gd name="connsiteY4-164" fmla="*/ 314 h 629"/>
                  <a:gd name="connsiteX5-165" fmla="*/ 3288 w 3591"/>
                  <a:gd name="connsiteY5-166" fmla="*/ 319 h 629"/>
                  <a:gd name="connsiteX6-167" fmla="*/ 3290 w 3591"/>
                  <a:gd name="connsiteY6-168" fmla="*/ 626 h 629"/>
                  <a:gd name="connsiteX7-169" fmla="*/ 3591 w 3591"/>
                  <a:gd name="connsiteY7-170" fmla="*/ 626 h 629"/>
                  <a:gd name="connsiteX8-171" fmla="*/ 3591 w 3591"/>
                  <a:gd name="connsiteY8-172" fmla="*/ 42 h 629"/>
                  <a:gd name="connsiteX9-173" fmla="*/ 3591 w 3591"/>
                  <a:gd name="connsiteY9-174" fmla="*/ 42 h 629"/>
                  <a:gd name="connsiteX10-175" fmla="*/ 3591 w 3591"/>
                  <a:gd name="connsiteY10-176" fmla="*/ 8 h 6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3591" h="629">
                    <a:moveTo>
                      <a:pt x="3591" y="8"/>
                    </a:moveTo>
                    <a:lnTo>
                      <a:pt x="602" y="0"/>
                    </a:lnTo>
                    <a:lnTo>
                      <a:pt x="0" y="629"/>
                    </a:lnTo>
                    <a:lnTo>
                      <a:pt x="485" y="626"/>
                    </a:lnTo>
                    <a:lnTo>
                      <a:pt x="827" y="314"/>
                    </a:lnTo>
                    <a:lnTo>
                      <a:pt x="3288" y="319"/>
                    </a:lnTo>
                    <a:cubicBezTo>
                      <a:pt x="3275" y="428"/>
                      <a:pt x="3303" y="517"/>
                      <a:pt x="3290" y="626"/>
                    </a:cubicBezTo>
                    <a:lnTo>
                      <a:pt x="3591" y="626"/>
                    </a:lnTo>
                    <a:lnTo>
                      <a:pt x="3591" y="42"/>
                    </a:lnTo>
                    <a:lnTo>
                      <a:pt x="3591" y="42"/>
                    </a:lnTo>
                    <a:lnTo>
                      <a:pt x="3591" y="8"/>
                    </a:lnTo>
                    <a:close/>
                  </a:path>
                </a:pathLst>
              </a:custGeom>
              <a:solidFill>
                <a:srgbClr val="00B0F0">
                  <a:alpha val="52000"/>
                </a:srgbClr>
              </a:solidFill>
              <a:ln w="8">
                <a:noFill/>
                <a:prstDash val="solid"/>
                <a:round/>
              </a:ln>
              <a:effectLst>
                <a:softEdge rad="127000"/>
              </a:effectLst>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sp>
            <p:nvSpPr>
              <p:cNvPr id="245" name="Freeform 12"/>
              <p:cNvSpPr/>
              <p:nvPr/>
            </p:nvSpPr>
            <p:spPr bwMode="auto">
              <a:xfrm>
                <a:off x="916780" y="7688911"/>
                <a:ext cx="7144522" cy="3563924"/>
              </a:xfrm>
              <a:custGeom>
                <a:avLst/>
                <a:gdLst/>
                <a:ahLst/>
                <a:cxnLst>
                  <a:cxn ang="0">
                    <a:pos x="0" y="356"/>
                  </a:cxn>
                  <a:cxn ang="0">
                    <a:pos x="2822" y="356"/>
                  </a:cxn>
                  <a:cxn ang="0">
                    <a:pos x="3186" y="0"/>
                  </a:cxn>
                  <a:cxn ang="0">
                    <a:pos x="5998" y="0"/>
                  </a:cxn>
                  <a:cxn ang="0">
                    <a:pos x="5998" y="2992"/>
                  </a:cxn>
                  <a:cxn ang="0">
                    <a:pos x="0" y="2992"/>
                  </a:cxn>
                  <a:cxn ang="0">
                    <a:pos x="0" y="356"/>
                  </a:cxn>
                  <a:cxn ang="0">
                    <a:pos x="0" y="356"/>
                  </a:cxn>
                  <a:cxn ang="0">
                    <a:pos x="0" y="356"/>
                  </a:cxn>
                </a:cxnLst>
                <a:rect l="0" t="0" r="r" b="b"/>
                <a:pathLst>
                  <a:path w="5998" h="2992">
                    <a:moveTo>
                      <a:pt x="0" y="356"/>
                    </a:moveTo>
                    <a:lnTo>
                      <a:pt x="2822" y="356"/>
                    </a:lnTo>
                    <a:lnTo>
                      <a:pt x="3186" y="0"/>
                    </a:lnTo>
                    <a:lnTo>
                      <a:pt x="5998" y="0"/>
                    </a:lnTo>
                    <a:lnTo>
                      <a:pt x="5998" y="2992"/>
                    </a:lnTo>
                    <a:lnTo>
                      <a:pt x="0" y="2992"/>
                    </a:lnTo>
                    <a:lnTo>
                      <a:pt x="0" y="356"/>
                    </a:lnTo>
                    <a:lnTo>
                      <a:pt x="0" y="356"/>
                    </a:lnTo>
                    <a:lnTo>
                      <a:pt x="0" y="356"/>
                    </a:lnTo>
                    <a:close/>
                  </a:path>
                </a:pathLst>
              </a:custGeom>
              <a:noFill/>
              <a:ln w="76200">
                <a:solidFill>
                  <a:srgbClr val="00E2D7"/>
                </a:solidFill>
                <a:prstDash val="solid"/>
                <a:round/>
              </a:ln>
              <a:effectLst>
                <a:softEdge rad="31750"/>
              </a:effectLst>
            </p:spPr>
            <p:txBody>
              <a:bodyPr vert="horz" wrap="square" lIns="121916" tIns="60958" rIns="121916" bIns="60958" numCol="1" anchor="t" anchorCtr="0" compatLnSpc="1"/>
              <a:lstStyle/>
              <a:p>
                <a:pPr defTabSz="1080563"/>
                <a:endParaRPr lang="zh-CN" altLang="en-US" sz="1334" dirty="0">
                  <a:solidFill>
                    <a:prstClr val="black"/>
                  </a:solidFill>
                  <a:latin typeface="Calibri"/>
                  <a:ea typeface="宋体" panose="02010600030101010101" pitchFamily="2" charset="-122"/>
                </a:endParaRPr>
              </a:p>
            </p:txBody>
          </p:sp>
          <p:sp>
            <p:nvSpPr>
              <p:cNvPr id="246" name="Freeform 14"/>
              <p:cNvSpPr/>
              <p:nvPr/>
            </p:nvSpPr>
            <p:spPr bwMode="auto">
              <a:xfrm>
                <a:off x="4223415" y="7660323"/>
                <a:ext cx="3895061" cy="447873"/>
              </a:xfrm>
              <a:custGeom>
                <a:avLst/>
                <a:gdLst/>
                <a:ahLst/>
                <a:cxnLst>
                  <a:cxn ang="0">
                    <a:pos x="3270" y="0"/>
                  </a:cxn>
                  <a:cxn ang="0">
                    <a:pos x="386" y="0"/>
                  </a:cxn>
                  <a:cxn ang="0">
                    <a:pos x="0" y="376"/>
                  </a:cxn>
                  <a:cxn ang="0">
                    <a:pos x="122" y="376"/>
                  </a:cxn>
                  <a:cxn ang="0">
                    <a:pos x="434" y="74"/>
                  </a:cxn>
                  <a:cxn ang="0">
                    <a:pos x="3184" y="74"/>
                  </a:cxn>
                  <a:cxn ang="0">
                    <a:pos x="3184" y="350"/>
                  </a:cxn>
                  <a:cxn ang="0">
                    <a:pos x="3270" y="350"/>
                  </a:cxn>
                  <a:cxn ang="0">
                    <a:pos x="3270" y="0"/>
                  </a:cxn>
                  <a:cxn ang="0">
                    <a:pos x="3270" y="0"/>
                  </a:cxn>
                  <a:cxn ang="0">
                    <a:pos x="3270" y="0"/>
                  </a:cxn>
                </a:cxnLst>
                <a:rect l="0" t="0" r="r" b="b"/>
                <a:pathLst>
                  <a:path w="3270" h="376">
                    <a:moveTo>
                      <a:pt x="3270" y="0"/>
                    </a:moveTo>
                    <a:lnTo>
                      <a:pt x="386" y="0"/>
                    </a:lnTo>
                    <a:lnTo>
                      <a:pt x="0" y="376"/>
                    </a:lnTo>
                    <a:lnTo>
                      <a:pt x="122" y="376"/>
                    </a:lnTo>
                    <a:lnTo>
                      <a:pt x="434" y="74"/>
                    </a:lnTo>
                    <a:lnTo>
                      <a:pt x="3184" y="74"/>
                    </a:lnTo>
                    <a:lnTo>
                      <a:pt x="3184" y="350"/>
                    </a:lnTo>
                    <a:lnTo>
                      <a:pt x="3270" y="350"/>
                    </a:lnTo>
                    <a:lnTo>
                      <a:pt x="3270" y="0"/>
                    </a:lnTo>
                    <a:lnTo>
                      <a:pt x="3270" y="0"/>
                    </a:lnTo>
                    <a:lnTo>
                      <a:pt x="3270" y="0"/>
                    </a:lnTo>
                    <a:close/>
                  </a:path>
                </a:pathLst>
              </a:custGeom>
              <a:gradFill>
                <a:gsLst>
                  <a:gs pos="45000">
                    <a:srgbClr val="00E2D7"/>
                  </a:gs>
                  <a:gs pos="61000">
                    <a:srgbClr val="5DFFF7"/>
                  </a:gs>
                  <a:gs pos="0">
                    <a:srgbClr val="00A69D"/>
                  </a:gs>
                </a:gsLst>
                <a:lin ang="15000000" scaled="0"/>
              </a:gradFill>
              <a:ln w="8">
                <a:noFill/>
                <a:prstDash val="solid"/>
                <a:round/>
              </a:ln>
              <a:effectLst/>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sp>
            <p:nvSpPr>
              <p:cNvPr id="247" name="Freeform 33"/>
              <p:cNvSpPr/>
              <p:nvPr/>
            </p:nvSpPr>
            <p:spPr bwMode="auto">
              <a:xfrm>
                <a:off x="873158" y="9776341"/>
                <a:ext cx="879442" cy="1513019"/>
              </a:xfrm>
              <a:custGeom>
                <a:avLst/>
                <a:gdLst/>
                <a:ahLst/>
                <a:cxnLst>
                  <a:cxn ang="0">
                    <a:pos x="72" y="1208"/>
                  </a:cxn>
                  <a:cxn ang="0">
                    <a:pos x="72" y="0"/>
                  </a:cxn>
                  <a:cxn ang="0">
                    <a:pos x="0" y="0"/>
                  </a:cxn>
                  <a:cxn ang="0">
                    <a:pos x="0" y="1280"/>
                  </a:cxn>
                  <a:cxn ang="0">
                    <a:pos x="744" y="1280"/>
                  </a:cxn>
                  <a:cxn ang="0">
                    <a:pos x="744" y="1208"/>
                  </a:cxn>
                  <a:cxn ang="0">
                    <a:pos x="72" y="1208"/>
                  </a:cxn>
                </a:cxnLst>
                <a:rect l="0" t="0" r="r" b="b"/>
                <a:pathLst>
                  <a:path w="744" h="1280">
                    <a:moveTo>
                      <a:pt x="72" y="1208"/>
                    </a:moveTo>
                    <a:lnTo>
                      <a:pt x="72" y="0"/>
                    </a:lnTo>
                    <a:lnTo>
                      <a:pt x="0" y="0"/>
                    </a:lnTo>
                    <a:lnTo>
                      <a:pt x="0" y="1280"/>
                    </a:lnTo>
                    <a:lnTo>
                      <a:pt x="744" y="1280"/>
                    </a:lnTo>
                    <a:lnTo>
                      <a:pt x="744" y="1208"/>
                    </a:lnTo>
                    <a:lnTo>
                      <a:pt x="72" y="1208"/>
                    </a:lnTo>
                    <a:close/>
                  </a:path>
                </a:pathLst>
              </a:custGeom>
              <a:gradFill>
                <a:gsLst>
                  <a:gs pos="45000">
                    <a:srgbClr val="00E2D7"/>
                  </a:gs>
                  <a:gs pos="61000">
                    <a:srgbClr val="5DFFF7"/>
                  </a:gs>
                  <a:gs pos="0">
                    <a:srgbClr val="00A69D"/>
                  </a:gs>
                </a:gsLst>
                <a:lin ang="15000000" scaled="0"/>
              </a:gradFill>
              <a:ln w="8">
                <a:noFill/>
                <a:prstDash val="solid"/>
                <a:round/>
              </a:ln>
              <a:effectLst/>
            </p:spPr>
            <p:txBody>
              <a:bodyPr vert="horz" wrap="square" lIns="121916" tIns="60958" rIns="121916" bIns="60958" numCol="1" anchor="t" anchorCtr="0" compatLnSpc="1"/>
              <a:lstStyle/>
              <a:p>
                <a:pPr defTabSz="1080563"/>
                <a:endParaRPr lang="zh-CN" altLang="en-US" sz="1334">
                  <a:solidFill>
                    <a:prstClr val="black"/>
                  </a:solidFill>
                  <a:latin typeface="Calibri"/>
                  <a:ea typeface="宋体" panose="02010600030101010101" pitchFamily="2" charset="-122"/>
                </a:endParaRPr>
              </a:p>
            </p:txBody>
          </p:sp>
        </p:grpSp>
        <p:sp>
          <p:nvSpPr>
            <p:cNvPr id="248" name="Rectangle 114"/>
            <p:cNvSpPr>
              <a:spLocks noChangeArrowheads="1"/>
            </p:cNvSpPr>
            <p:nvPr/>
          </p:nvSpPr>
          <p:spPr bwMode="auto">
            <a:xfrm>
              <a:off x="7897493" y="2068939"/>
              <a:ext cx="3878197" cy="34093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43996" tIns="239993" rIns="143996" bIns="143996" rtlCol="0" anchor="ctr"/>
            <a:lstStyle/>
            <a:p>
              <a:pPr marL="143962" defTabSz="1080563">
                <a:spcAft>
                  <a:spcPts val="1600"/>
                </a:spcAft>
              </a:pPr>
              <a:endPar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43962" defTabSz="1080563">
                <a:spcAft>
                  <a:spcPts val="1600"/>
                </a:spcAft>
              </a:pP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构建于 Docker 和 Kubernates 之上，具备极高的可靠性和扩展性，与其他云服务完全打通，无数据膨胀和性能等问题</a:t>
              </a:r>
            </a:p>
            <a:p>
              <a:pPr marL="383617" indent="-239655" defTabSz="1080563">
                <a:spcAft>
                  <a:spcPts val="1600"/>
                </a:spcAft>
                <a:buFont typeface="Arial" panose="020B0604020202020204" pitchFamily="34" charset="0"/>
                <a:buChar char="•"/>
              </a:pPr>
              <a:r>
                <a:rPr lang="zh-CN" altLang="en-US" sz="1867"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成员动态加入：</a:t>
              </a: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通过邀请机制可快速、动态添加联盟链成员。</a:t>
              </a:r>
              <a:endParaRPr lang="en-US" altLang="zh-CN"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83617" indent="-239655" defTabSz="1080563">
                <a:spcAft>
                  <a:spcPts val="1600"/>
                </a:spcAft>
                <a:buFont typeface="Arial" panose="020B0604020202020204" pitchFamily="34" charset="0"/>
                <a:buChar char="•"/>
              </a:pPr>
              <a:r>
                <a:rPr lang="zh-CN" altLang="en-US" sz="1867"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节点弹性伸缩：</a:t>
              </a: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通过</a:t>
              </a:r>
              <a:r>
                <a:rPr lang="en-US" altLang="zh-CN"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K8S</a:t>
              </a: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实现</a:t>
              </a:r>
              <a:r>
                <a:rPr lang="en-US" altLang="zh-CN"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节点弹性伸缩和快速故障恢复</a:t>
              </a:r>
            </a:p>
            <a:p>
              <a:pPr marL="383617" indent="-239655" defTabSz="1080563">
                <a:spcAft>
                  <a:spcPts val="1600"/>
                </a:spcAft>
                <a:buFont typeface="Arial" panose="020B0604020202020204" pitchFamily="34" charset="0"/>
                <a:buChar char="•"/>
              </a:pPr>
              <a:r>
                <a:rPr lang="zh-CN" altLang="en-US" sz="1867"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灵活部署：</a:t>
              </a: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同时支持私有链和联盟链部署方式，规划支持混合部署模式</a:t>
              </a:r>
            </a:p>
            <a:p>
              <a:pPr marL="383617" indent="-239655" defTabSz="1080563">
                <a:spcAft>
                  <a:spcPts val="1600"/>
                </a:spcAft>
                <a:buFont typeface="Arial" panose="020B0604020202020204" pitchFamily="34" charset="0"/>
                <a:buChar char="•"/>
              </a:pPr>
              <a:r>
                <a:rPr lang="zh-CN" altLang="en-US" sz="1867"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互联互通能力：</a:t>
              </a:r>
              <a:r>
                <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充分使用现有 IT 基础设施，并连接周边生态和业务合作伙伴</a:t>
              </a:r>
            </a:p>
            <a:p>
              <a:pPr marL="383617" indent="-239655" defTabSz="1080563">
                <a:spcAft>
                  <a:spcPts val="1600"/>
                </a:spcAft>
                <a:buFont typeface="Arial" panose="020B0604020202020204" pitchFamily="34" charset="0"/>
                <a:buChar char="•"/>
              </a:pPr>
              <a:endParaRPr lang="zh-CN" altLang="en-US" sz="1600" dirty="0">
                <a:gradFill>
                  <a:gsLst>
                    <a:gs pos="0">
                      <a:prstClr val="white"/>
                    </a:gs>
                    <a:gs pos="100000">
                      <a:srgbClr val="4FEEFF"/>
                    </a:gs>
                  </a:gsLst>
                  <a:lin ang="54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9" name="TextBox 83"/>
            <p:cNvSpPr txBox="1"/>
            <p:nvPr/>
          </p:nvSpPr>
          <p:spPr>
            <a:xfrm>
              <a:off x="9949576" y="1517490"/>
              <a:ext cx="1794585" cy="363077"/>
            </a:xfrm>
            <a:prstGeom prst="rect">
              <a:avLst/>
            </a:prstGeom>
            <a:noFill/>
            <a:ln>
              <a:noFill/>
            </a:ln>
            <a:effectLst/>
          </p:spPr>
          <p:txBody>
            <a:bodyPr wrap="square" lIns="204845" tIns="102422" rIns="204845" bIns="102422" anchor="ctr" anchorCtr="0">
              <a:noAutofit/>
            </a:bodyPr>
            <a:lstStyle>
              <a:defPPr>
                <a:defRPr lang="zh-CN"/>
              </a:defPPr>
              <a:lvl1pPr algn="ctr" defTabSz="1097280">
                <a:lnSpc>
                  <a:spcPts val="2665"/>
                </a:lnSpc>
                <a:buClr>
                  <a:srgbClr val="C00000"/>
                </a:buClr>
                <a:buSzPct val="60000"/>
                <a:defRPr kumimoji="1" b="1">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algn="l" defTabSz="1463333">
                <a:lnSpc>
                  <a:spcPts val="3554"/>
                </a:lnSpc>
                <a:spcBef>
                  <a:spcPts val="2400"/>
                </a:spcBef>
                <a:spcAft>
                  <a:spcPts val="1600"/>
                </a:spcAft>
              </a:pPr>
              <a:r>
                <a:rPr lang="zh-CN" altLang="en-US" sz="2134"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sym typeface="微软雅黑" panose="020B0503020204020204" pitchFamily="34" charset="-122"/>
                </a:rPr>
                <a:t>关键技术</a:t>
              </a:r>
              <a:endParaRPr lang="en-US" altLang="zh-CN" sz="2134"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sym typeface="微软雅黑" panose="020B0503020204020204" pitchFamily="34" charset="-122"/>
              </a:endParaRPr>
            </a:p>
          </p:txBody>
        </p:sp>
      </p:grpSp>
      <p:sp>
        <p:nvSpPr>
          <p:cNvPr id="252" name="文本框 251"/>
          <p:cNvSpPr txBox="1"/>
          <p:nvPr/>
        </p:nvSpPr>
        <p:spPr>
          <a:xfrm>
            <a:off x="2627991" y="5325919"/>
            <a:ext cx="1210588" cy="338554"/>
          </a:xfrm>
          <a:prstGeom prst="rect">
            <a:avLst/>
          </a:prstGeom>
          <a:noFill/>
        </p:spPr>
        <p:txBody>
          <a:bodyPr wrap="none" rtlCol="0">
            <a:spAutoFit/>
          </a:bodyPr>
          <a:lstStyle/>
          <a:p>
            <a:pPr defTabSz="1080563"/>
            <a:r>
              <a:rPr lang="zh-CN" altLang="en-US" sz="1600">
                <a:solidFill>
                  <a:prstClr val="black"/>
                </a:solidFill>
                <a:latin typeface="微软雅黑" panose="020B0503020204020204" pitchFamily="34" charset="-122"/>
                <a:ea typeface="微软雅黑" panose="020B0503020204020204" pitchFamily="34" charset="-122"/>
              </a:rPr>
              <a:t>用户应用域</a:t>
            </a:r>
          </a:p>
        </p:txBody>
      </p:sp>
      <p:sp>
        <p:nvSpPr>
          <p:cNvPr id="255" name="矩形 254"/>
          <p:cNvSpPr/>
          <p:nvPr/>
        </p:nvSpPr>
        <p:spPr bwMode="auto">
          <a:xfrm>
            <a:off x="277101" y="3626267"/>
            <a:ext cx="2146797" cy="2619346"/>
          </a:xfrm>
          <a:prstGeom prst="rect">
            <a:avLst/>
          </a:prstGeom>
        </p:spPr>
        <p:style>
          <a:lnRef idx="1">
            <a:schemeClr val="dk1"/>
          </a:lnRef>
          <a:fillRef idx="2">
            <a:schemeClr val="dk1"/>
          </a:fillRef>
          <a:effectRef idx="1">
            <a:schemeClr val="dk1"/>
          </a:effectRef>
          <a:fontRef idx="minor">
            <a:schemeClr val="dk1"/>
          </a:fontRef>
        </p:style>
        <p:txBody>
          <a:bodyPr vertOverflow="overflow" horzOverflow="overflow" vert="horz" wrap="square" numCol="1" spcCol="0" rtlCol="0" fromWordArt="0" anchor="ctr" anchorCtr="0" forceAA="0" compatLnSpc="1">
            <a:noAutofit/>
          </a:bodyPr>
          <a:lstStyle/>
          <a:p>
            <a:pPr indent="-304861" algn="ctr" defTabSz="1080563" fontAlgn="ctr">
              <a:buClr>
                <a:srgbClr val="990000"/>
              </a:buClr>
              <a:buSzPct val="60000"/>
            </a:pPr>
            <a:endParaRPr lang="zh-CN" altLang="en-US">
              <a:solidFill>
                <a:prstClr val="white"/>
              </a:solidFill>
              <a:latin typeface="Calibri"/>
              <a:ea typeface="宋体" panose="02010600030101010101" pitchFamily="2" charset="-122"/>
              <a:cs typeface="Arial" panose="020B0604020202020204" pitchFamily="34" charset="0"/>
              <a:sym typeface="+mn-ea"/>
            </a:endParaRPr>
          </a:p>
        </p:txBody>
      </p:sp>
      <p:sp>
        <p:nvSpPr>
          <p:cNvPr id="256" name="文本框 255"/>
          <p:cNvSpPr txBox="1"/>
          <p:nvPr/>
        </p:nvSpPr>
        <p:spPr>
          <a:xfrm>
            <a:off x="342309" y="3629653"/>
            <a:ext cx="1620957" cy="338554"/>
          </a:xfrm>
          <a:prstGeom prst="rect">
            <a:avLst/>
          </a:prstGeom>
          <a:noFill/>
        </p:spPr>
        <p:txBody>
          <a:bodyPr wrap="none" rtlCol="0">
            <a:spAutoFit/>
          </a:bodyPr>
          <a:lstStyle/>
          <a:p>
            <a:pPr defTabSz="1080563"/>
            <a:r>
              <a:rPr lang="zh-CN" altLang="en-US" sz="1600">
                <a:solidFill>
                  <a:prstClr val="black"/>
                </a:solidFill>
                <a:latin typeface="微软雅黑" panose="020B0503020204020204" pitchFamily="34" charset="-122"/>
                <a:ea typeface="微软雅黑" panose="020B0503020204020204" pitchFamily="34" charset="-122"/>
              </a:rPr>
              <a:t>华为云其他服务</a:t>
            </a:r>
          </a:p>
        </p:txBody>
      </p:sp>
      <p:sp>
        <p:nvSpPr>
          <p:cNvPr id="263" name="圆角矩形 262"/>
          <p:cNvSpPr/>
          <p:nvPr/>
        </p:nvSpPr>
        <p:spPr bwMode="auto">
          <a:xfrm>
            <a:off x="3922678" y="5607078"/>
            <a:ext cx="1847854" cy="357376"/>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zh-CN" altLang="en-US" sz="1067" dirty="0">
                <a:solidFill>
                  <a:prstClr val="black"/>
                </a:solidFill>
                <a:latin typeface="微软雅黑" panose="020B0503020204020204" pitchFamily="34" charset="-122"/>
                <a:ea typeface="微软雅黑" panose="020B0503020204020204" pitchFamily="34" charset="-122"/>
                <a:sym typeface="+mn-ea"/>
              </a:rPr>
              <a:t>用户业务系统</a:t>
            </a:r>
          </a:p>
        </p:txBody>
      </p:sp>
      <p:sp>
        <p:nvSpPr>
          <p:cNvPr id="264" name="圆角矩形 263"/>
          <p:cNvSpPr/>
          <p:nvPr/>
        </p:nvSpPr>
        <p:spPr bwMode="auto">
          <a:xfrm>
            <a:off x="6136377" y="5607078"/>
            <a:ext cx="1847854" cy="357376"/>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en-US" altLang="zh-CN" sz="1067" dirty="0">
                <a:solidFill>
                  <a:prstClr val="black"/>
                </a:solidFill>
                <a:latin typeface="微软雅黑" panose="020B0503020204020204" pitchFamily="34" charset="-122"/>
                <a:ea typeface="微软雅黑" panose="020B0503020204020204" pitchFamily="34" charset="-122"/>
                <a:sym typeface="+mn-ea"/>
              </a:rPr>
              <a:t>Fabric SDK</a:t>
            </a:r>
          </a:p>
        </p:txBody>
      </p:sp>
      <p:cxnSp>
        <p:nvCxnSpPr>
          <p:cNvPr id="265" name="直接箭头连接符 264"/>
          <p:cNvCxnSpPr>
            <a:stCxn id="263" idx="3"/>
            <a:endCxn id="264" idx="1"/>
          </p:cNvCxnSpPr>
          <p:nvPr/>
        </p:nvCxnSpPr>
        <p:spPr>
          <a:xfrm>
            <a:off x="5770698" y="5795081"/>
            <a:ext cx="3658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7730339" y="5015968"/>
            <a:ext cx="14397" cy="604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7" name="圆角矩形 266"/>
          <p:cNvSpPr/>
          <p:nvPr/>
        </p:nvSpPr>
        <p:spPr bwMode="auto">
          <a:xfrm>
            <a:off x="426829" y="4002273"/>
            <a:ext cx="1847854" cy="357376"/>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zh-CN" altLang="en-US" sz="1067" dirty="0">
                <a:solidFill>
                  <a:prstClr val="black"/>
                </a:solidFill>
                <a:latin typeface="微软雅黑" panose="020B0503020204020204" pitchFamily="34" charset="-122"/>
                <a:ea typeface="微软雅黑" panose="020B0503020204020204" pitchFamily="34" charset="-122"/>
                <a:sym typeface="+mn-ea"/>
              </a:rPr>
              <a:t>云安全</a:t>
            </a:r>
          </a:p>
        </p:txBody>
      </p:sp>
      <p:sp>
        <p:nvSpPr>
          <p:cNvPr id="268" name="圆角矩形 267"/>
          <p:cNvSpPr/>
          <p:nvPr/>
        </p:nvSpPr>
        <p:spPr bwMode="auto">
          <a:xfrm>
            <a:off x="431064" y="4473129"/>
            <a:ext cx="1847854" cy="357376"/>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zh-CN" altLang="en-US" sz="1067" dirty="0">
                <a:solidFill>
                  <a:prstClr val="black"/>
                </a:solidFill>
                <a:latin typeface="微软雅黑" panose="020B0503020204020204" pitchFamily="34" charset="-122"/>
                <a:ea typeface="微软雅黑" panose="020B0503020204020204" pitchFamily="34" charset="-122"/>
                <a:sym typeface="+mn-ea"/>
              </a:rPr>
              <a:t>人工智能</a:t>
            </a:r>
          </a:p>
        </p:txBody>
      </p:sp>
      <p:sp>
        <p:nvSpPr>
          <p:cNvPr id="269" name="圆角矩形 268"/>
          <p:cNvSpPr/>
          <p:nvPr/>
        </p:nvSpPr>
        <p:spPr bwMode="auto">
          <a:xfrm>
            <a:off x="431064" y="4931282"/>
            <a:ext cx="1847854" cy="357376"/>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zh-CN" altLang="en-US" sz="1067" dirty="0">
                <a:solidFill>
                  <a:prstClr val="black"/>
                </a:solidFill>
                <a:latin typeface="微软雅黑" panose="020B0503020204020204" pitchFamily="34" charset="-122"/>
                <a:ea typeface="微软雅黑" panose="020B0503020204020204" pitchFamily="34" charset="-122"/>
                <a:sym typeface="+mn-ea"/>
              </a:rPr>
              <a:t>大数据分析</a:t>
            </a:r>
          </a:p>
        </p:txBody>
      </p:sp>
      <p:sp>
        <p:nvSpPr>
          <p:cNvPr id="270" name="圆角矩形 269"/>
          <p:cNvSpPr/>
          <p:nvPr/>
        </p:nvSpPr>
        <p:spPr bwMode="auto">
          <a:xfrm>
            <a:off x="425983" y="5785766"/>
            <a:ext cx="1847854" cy="357376"/>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zh-CN" altLang="en-US" sz="1067" dirty="0">
                <a:solidFill>
                  <a:prstClr val="black"/>
                </a:solidFill>
                <a:latin typeface="微软雅黑" panose="020B0503020204020204" pitchFamily="34" charset="-122"/>
                <a:ea typeface="微软雅黑" panose="020B0503020204020204" pitchFamily="34" charset="-122"/>
                <a:sym typeface="+mn-ea"/>
              </a:rPr>
              <a:t>用户认证系统</a:t>
            </a:r>
          </a:p>
        </p:txBody>
      </p:sp>
      <p:cxnSp>
        <p:nvCxnSpPr>
          <p:cNvPr id="271" name="肘形连接符 270"/>
          <p:cNvCxnSpPr/>
          <p:nvPr/>
        </p:nvCxnSpPr>
        <p:spPr>
          <a:xfrm rot="16200000" flipH="1">
            <a:off x="4248039" y="-1553145"/>
            <a:ext cx="308258" cy="6684287"/>
          </a:xfrm>
          <a:prstGeom prst="bentConnector3">
            <a:avLst>
              <a:gd name="adj1" fmla="val -103159"/>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flipH="1" flipV="1">
            <a:off x="7104507" y="2306855"/>
            <a:ext cx="433594" cy="4327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4" name="圆角矩形 273"/>
          <p:cNvSpPr/>
          <p:nvPr/>
        </p:nvSpPr>
        <p:spPr bwMode="auto">
          <a:xfrm>
            <a:off x="425983" y="5353866"/>
            <a:ext cx="1847854" cy="357376"/>
          </a:xfrm>
          <a:prstGeom prst="roundRect">
            <a:avLst/>
          </a:prstGeom>
          <a:solidFill>
            <a:srgbClr val="92D05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noAutofit/>
          </a:bodyPr>
          <a:lstStyle/>
          <a:p>
            <a:pPr algn="ctr" defTabSz="456445">
              <a:lnSpc>
                <a:spcPct val="110000"/>
              </a:lnSpc>
              <a:defRPr/>
            </a:pPr>
            <a:r>
              <a:rPr lang="zh-CN" altLang="en-US" sz="1067" dirty="0">
                <a:solidFill>
                  <a:prstClr val="black"/>
                </a:solidFill>
                <a:latin typeface="微软雅黑" panose="020B0503020204020204" pitchFamily="34" charset="-122"/>
                <a:ea typeface="微软雅黑" panose="020B0503020204020204" pitchFamily="34" charset="-122"/>
                <a:sym typeface="+mn-ea"/>
              </a:rPr>
              <a:t>自动运维</a:t>
            </a:r>
          </a:p>
        </p:txBody>
      </p:sp>
      <p:cxnSp>
        <p:nvCxnSpPr>
          <p:cNvPr id="275" name="直接箭头连接符 274"/>
          <p:cNvCxnSpPr>
            <a:stCxn id="263" idx="1"/>
          </p:cNvCxnSpPr>
          <p:nvPr/>
        </p:nvCxnSpPr>
        <p:spPr>
          <a:xfrm flipH="1">
            <a:off x="2351914" y="5795081"/>
            <a:ext cx="1570930" cy="27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6" name="肘形连接符 275"/>
          <p:cNvCxnSpPr/>
          <p:nvPr/>
        </p:nvCxnSpPr>
        <p:spPr>
          <a:xfrm flipV="1">
            <a:off x="1927636" y="2355973"/>
            <a:ext cx="1193229" cy="649544"/>
          </a:xfrm>
          <a:prstGeom prst="bentConnector3">
            <a:avLst>
              <a:gd name="adj1" fmla="val 50035"/>
            </a:avLst>
          </a:prstGeom>
          <a:ln>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1127350" y="2355973"/>
            <a:ext cx="1415772" cy="276999"/>
          </a:xfrm>
          <a:prstGeom prst="rect">
            <a:avLst/>
          </a:prstGeom>
          <a:noFill/>
        </p:spPr>
        <p:txBody>
          <a:bodyPr wrap="none" rtlCol="0">
            <a:spAutoFit/>
          </a:bodyPr>
          <a:lstStyle/>
          <a:p>
            <a:pPr defTabSz="1080563"/>
            <a:r>
              <a:rPr lang="zh-CN" altLang="en-US" sz="1200">
                <a:solidFill>
                  <a:prstClr val="white"/>
                </a:solidFill>
                <a:latin typeface="微软雅黑" panose="020B0503020204020204" pitchFamily="34" charset="-122"/>
                <a:ea typeface="微软雅黑" panose="020B0503020204020204" pitchFamily="34" charset="-122"/>
              </a:rPr>
              <a:t>部署、管理和监控</a:t>
            </a:r>
          </a:p>
        </p:txBody>
      </p:sp>
    </p:spTree>
    <p:extLst>
      <p:ext uri="{BB962C8B-B14F-4D97-AF65-F5344CB8AC3E}">
        <p14:creationId xmlns:p14="http://schemas.microsoft.com/office/powerpoint/2010/main" val="405819882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907890" y="933243"/>
            <a:ext cx="6138061" cy="56655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21" name="矩形 20"/>
          <p:cNvSpPr/>
          <p:nvPr/>
        </p:nvSpPr>
        <p:spPr>
          <a:xfrm>
            <a:off x="234757" y="908684"/>
            <a:ext cx="5231071" cy="56909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4" name="标题 1"/>
          <p:cNvSpPr txBox="1"/>
          <p:nvPr/>
        </p:nvSpPr>
        <p:spPr>
          <a:xfrm>
            <a:off x="413862" y="260709"/>
            <a:ext cx="11763352" cy="672230"/>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pPr defTabSz="600407"/>
            <a:r>
              <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安全隐私：云平台</a:t>
            </a:r>
            <a:r>
              <a:rPr lang="en-US" altLang="zh-CN"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a:t>
            </a:r>
            <a:r>
              <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区块链全面安全隐私保护</a:t>
            </a:r>
          </a:p>
        </p:txBody>
      </p:sp>
      <p:pic>
        <p:nvPicPr>
          <p:cNvPr id="12" name="图片 11"/>
          <p:cNvPicPr>
            <a:picLocks noChangeAspect="1"/>
          </p:cNvPicPr>
          <p:nvPr/>
        </p:nvPicPr>
        <p:blipFill>
          <a:blip r:embed="rId3"/>
          <a:stretch>
            <a:fillRect/>
          </a:stretch>
        </p:blipFill>
        <p:spPr>
          <a:xfrm>
            <a:off x="413445" y="3805801"/>
            <a:ext cx="4736503" cy="2432190"/>
          </a:xfrm>
          <a:prstGeom prst="rect">
            <a:avLst/>
          </a:prstGeom>
        </p:spPr>
      </p:pic>
      <p:pic>
        <p:nvPicPr>
          <p:cNvPr id="13" name="图片 12"/>
          <p:cNvPicPr>
            <a:picLocks noChangeAspect="1"/>
          </p:cNvPicPr>
          <p:nvPr/>
        </p:nvPicPr>
        <p:blipFill>
          <a:blip r:embed="rId4"/>
          <a:stretch>
            <a:fillRect/>
          </a:stretch>
        </p:blipFill>
        <p:spPr>
          <a:xfrm>
            <a:off x="348237" y="1426965"/>
            <a:ext cx="4812720" cy="1460838"/>
          </a:xfrm>
          <a:prstGeom prst="rect">
            <a:avLst/>
          </a:prstGeom>
        </p:spPr>
      </p:pic>
      <p:sp>
        <p:nvSpPr>
          <p:cNvPr id="14" name="object 3"/>
          <p:cNvSpPr txBox="1"/>
          <p:nvPr/>
        </p:nvSpPr>
        <p:spPr>
          <a:xfrm>
            <a:off x="309281" y="1150887"/>
            <a:ext cx="1726753" cy="258406"/>
          </a:xfrm>
          <a:prstGeom prst="rect">
            <a:avLst/>
          </a:prstGeom>
        </p:spPr>
        <p:txBody>
          <a:bodyPr vert="horz" wrap="square" lIns="0" tIns="12067" rIns="0" bIns="0" rtlCol="0">
            <a:spAutoFit/>
          </a:bodyPr>
          <a:lstStyle/>
          <a:p>
            <a:pPr marL="3427145" marR="6775" indent="-3411055" defTabSz="1080563">
              <a:spcBef>
                <a:spcPts val="127"/>
              </a:spcBef>
            </a:pPr>
            <a:r>
              <a:rPr kumimoji="1" lang="zh-CN" altLang="en-US" sz="1600" b="1" spc="-149"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华为云完整安全体系</a:t>
            </a:r>
          </a:p>
        </p:txBody>
      </p:sp>
      <p:sp>
        <p:nvSpPr>
          <p:cNvPr id="15" name="object 3"/>
          <p:cNvSpPr txBox="1"/>
          <p:nvPr/>
        </p:nvSpPr>
        <p:spPr>
          <a:xfrm>
            <a:off x="374490" y="3548355"/>
            <a:ext cx="4812720" cy="258406"/>
          </a:xfrm>
          <a:prstGeom prst="rect">
            <a:avLst/>
          </a:prstGeom>
        </p:spPr>
        <p:txBody>
          <a:bodyPr vert="horz" wrap="square" lIns="0" tIns="12067" rIns="0" bIns="0" rtlCol="0">
            <a:spAutoFit/>
          </a:bodyPr>
          <a:lstStyle/>
          <a:p>
            <a:pPr marL="3427145" marR="6775" indent="-3411055" defTabSz="1080563">
              <a:spcBef>
                <a:spcPts val="127"/>
              </a:spcBef>
            </a:pPr>
            <a:r>
              <a:rPr kumimoji="1" lang="zh-CN" altLang="en-US" sz="1600" b="1" spc="-149"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安全合规：获得多项权威认证，安全的云平台</a:t>
            </a:r>
          </a:p>
        </p:txBody>
      </p:sp>
      <p:pic>
        <p:nvPicPr>
          <p:cNvPr id="16" name="图片 15"/>
          <p:cNvPicPr>
            <a:picLocks noChangeAspect="1"/>
          </p:cNvPicPr>
          <p:nvPr/>
        </p:nvPicPr>
        <p:blipFill>
          <a:blip r:embed="rId5"/>
          <a:stretch>
            <a:fillRect/>
          </a:stretch>
        </p:blipFill>
        <p:spPr>
          <a:xfrm>
            <a:off x="6043388" y="1371071"/>
            <a:ext cx="5768828" cy="2042633"/>
          </a:xfrm>
          <a:prstGeom prst="rect">
            <a:avLst/>
          </a:prstGeom>
        </p:spPr>
      </p:pic>
      <p:pic>
        <p:nvPicPr>
          <p:cNvPr id="17" name="图片 16"/>
          <p:cNvPicPr>
            <a:picLocks noChangeAspect="1"/>
          </p:cNvPicPr>
          <p:nvPr/>
        </p:nvPicPr>
        <p:blipFill>
          <a:blip r:embed="rId6"/>
          <a:stretch>
            <a:fillRect/>
          </a:stretch>
        </p:blipFill>
        <p:spPr>
          <a:xfrm>
            <a:off x="6043388" y="3805801"/>
            <a:ext cx="5768828" cy="2432190"/>
          </a:xfrm>
          <a:prstGeom prst="rect">
            <a:avLst/>
          </a:prstGeom>
        </p:spPr>
      </p:pic>
      <p:sp>
        <p:nvSpPr>
          <p:cNvPr id="18" name="object 3"/>
          <p:cNvSpPr txBox="1"/>
          <p:nvPr/>
        </p:nvSpPr>
        <p:spPr>
          <a:xfrm>
            <a:off x="6043388" y="1113625"/>
            <a:ext cx="1726753" cy="258406"/>
          </a:xfrm>
          <a:prstGeom prst="rect">
            <a:avLst/>
          </a:prstGeom>
        </p:spPr>
        <p:txBody>
          <a:bodyPr vert="horz" wrap="square" lIns="0" tIns="12067" rIns="0" bIns="0" rtlCol="0">
            <a:spAutoFit/>
          </a:bodyPr>
          <a:lstStyle/>
          <a:p>
            <a:pPr marL="3427145" marR="6775" indent="-3411055" defTabSz="1080563">
              <a:spcBef>
                <a:spcPts val="127"/>
              </a:spcBef>
            </a:pPr>
            <a:r>
              <a:rPr kumimoji="1" lang="zh-CN" altLang="en-US" sz="1600" b="1" spc="-149"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防篡改</a:t>
            </a:r>
          </a:p>
        </p:txBody>
      </p:sp>
      <p:sp>
        <p:nvSpPr>
          <p:cNvPr id="19" name="object 3"/>
          <p:cNvSpPr txBox="1"/>
          <p:nvPr/>
        </p:nvSpPr>
        <p:spPr>
          <a:xfrm>
            <a:off x="6043388" y="3548356"/>
            <a:ext cx="2113769" cy="258406"/>
          </a:xfrm>
          <a:prstGeom prst="rect">
            <a:avLst/>
          </a:prstGeom>
        </p:spPr>
        <p:txBody>
          <a:bodyPr vert="horz" wrap="square" lIns="0" tIns="12067" rIns="0" bIns="0" rtlCol="0">
            <a:spAutoFit/>
          </a:bodyPr>
          <a:lstStyle/>
          <a:p>
            <a:pPr marL="3427145" marR="6775" indent="-3411055" defTabSz="1080563">
              <a:spcBef>
                <a:spcPts val="127"/>
              </a:spcBef>
            </a:pPr>
            <a:r>
              <a:rPr kumimoji="1" lang="zh-CN" altLang="en-US" sz="1600" b="1" spc="-149"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用户和交易数据隐私保护</a:t>
            </a:r>
          </a:p>
        </p:txBody>
      </p:sp>
      <p:sp>
        <p:nvSpPr>
          <p:cNvPr id="24" name="文本框 23"/>
          <p:cNvSpPr txBox="1"/>
          <p:nvPr/>
        </p:nvSpPr>
        <p:spPr>
          <a:xfrm>
            <a:off x="7365341" y="908684"/>
            <a:ext cx="4045463" cy="338554"/>
          </a:xfrm>
          <a:prstGeom prst="rect">
            <a:avLst/>
          </a:prstGeom>
          <a:noFill/>
        </p:spPr>
        <p:txBody>
          <a:bodyPr wrap="square" rtlCol="0">
            <a:spAutoFit/>
          </a:bodyPr>
          <a:lstStyle/>
          <a:p>
            <a:pPr defTabSz="1080563"/>
            <a:r>
              <a:rPr lang="zh-CN" altLang="en-US" sz="1600">
                <a:solidFill>
                  <a:prstClr val="black"/>
                </a:solidFill>
                <a:latin typeface="微软雅黑" panose="020B0503020204020204" pitchFamily="34" charset="-122"/>
                <a:ea typeface="微软雅黑" panose="020B0503020204020204" pitchFamily="34" charset="-122"/>
              </a:rPr>
              <a:t>区块链安全和隐私</a:t>
            </a:r>
          </a:p>
        </p:txBody>
      </p:sp>
      <p:sp>
        <p:nvSpPr>
          <p:cNvPr id="33" name="文本框 32"/>
          <p:cNvSpPr txBox="1"/>
          <p:nvPr/>
        </p:nvSpPr>
        <p:spPr>
          <a:xfrm>
            <a:off x="1726929" y="856178"/>
            <a:ext cx="4045463" cy="338554"/>
          </a:xfrm>
          <a:prstGeom prst="rect">
            <a:avLst/>
          </a:prstGeom>
          <a:noFill/>
        </p:spPr>
        <p:txBody>
          <a:bodyPr wrap="square" rtlCol="0">
            <a:spAutoFit/>
          </a:bodyPr>
          <a:lstStyle/>
          <a:p>
            <a:pPr defTabSz="1080563"/>
            <a:r>
              <a:rPr lang="zh-CN" altLang="en-US" sz="1600">
                <a:solidFill>
                  <a:prstClr val="black"/>
                </a:solidFill>
                <a:latin typeface="微软雅黑" panose="020B0503020204020204" pitchFamily="34" charset="-122"/>
                <a:ea typeface="微软雅黑" panose="020B0503020204020204" pitchFamily="34" charset="-122"/>
              </a:rPr>
              <a:t>云平台安全</a:t>
            </a:r>
          </a:p>
        </p:txBody>
      </p:sp>
      <p:sp>
        <p:nvSpPr>
          <p:cNvPr id="37" name="加号 36"/>
          <p:cNvSpPr/>
          <p:nvPr/>
        </p:nvSpPr>
        <p:spPr>
          <a:xfrm>
            <a:off x="5465828" y="3163033"/>
            <a:ext cx="442062" cy="533523"/>
          </a:xfrm>
          <a:prstGeom prst="mathPlus">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1080563"/>
            <a:endParaRPr lang="zh-CN" altLang="en-US" sz="2134">
              <a:solidFill>
                <a:prstClr val="white"/>
              </a:solidFill>
              <a:latin typeface="Calibri"/>
              <a:ea typeface="宋体" panose="02010600030101010101" pitchFamily="2" charset="-122"/>
            </a:endParaRPr>
          </a:p>
        </p:txBody>
      </p:sp>
    </p:spTree>
    <p:extLst>
      <p:ext uri="{BB962C8B-B14F-4D97-AF65-F5344CB8AC3E}">
        <p14:creationId xmlns:p14="http://schemas.microsoft.com/office/powerpoint/2010/main" val="216614560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85209" y="260709"/>
            <a:ext cx="11763352" cy="672230"/>
          </a:xfrm>
          <a:prstGeom prst="rect">
            <a:avLst/>
          </a:prstGeom>
        </p:spPr>
        <p:txBody>
          <a:bodyPr/>
          <a:lstStyle>
            <a:lvl1pPr algn="l" defTabSz="450215" rtl="0" eaLnBrk="1" latinLnBrk="0" hangingPunct="1">
              <a:spcBef>
                <a:spcPct val="0"/>
              </a:spcBef>
              <a:buNone/>
              <a:defRPr sz="2200" kern="1200">
                <a:solidFill>
                  <a:schemeClr val="bg1"/>
                </a:solidFill>
                <a:latin typeface="微软雅黑" panose="020B0503020204020204" pitchFamily="34" charset="-122"/>
                <a:ea typeface="微软雅黑" panose="020B0503020204020204" pitchFamily="34" charset="-122"/>
                <a:cs typeface="+mj-cs"/>
              </a:defRPr>
            </a:lvl1pPr>
          </a:lstStyle>
          <a:p>
            <a:pPr defTabSz="600407"/>
            <a:r>
              <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rPr>
              <a:t>快速接入：开放访问和全球协作网络支持，</a:t>
            </a:r>
            <a:r>
              <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sym typeface="+mn-ea"/>
              </a:rPr>
              <a:t>构建去中心化区块链网络</a:t>
            </a:r>
            <a:endPar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endParaRPr>
          </a:p>
          <a:p>
            <a:pPr defTabSz="600407"/>
            <a:endParaRPr lang="zh-CN" altLang="en-US" sz="2934"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outerShdw blurRad="38100" dist="38100" dir="2700000" algn="tl">
                  <a:srgbClr val="000000">
                    <a:alpha val="43137"/>
                  </a:srgbClr>
                </a:outerShdw>
              </a:effectLst>
              <a:cs typeface="Arial" panose="020B0604020202020204" pitchFamily="34" charset="0"/>
            </a:endParaRPr>
          </a:p>
        </p:txBody>
      </p:sp>
      <p:grpSp>
        <p:nvGrpSpPr>
          <p:cNvPr id="20" name="组合 19"/>
          <p:cNvGrpSpPr/>
          <p:nvPr/>
        </p:nvGrpSpPr>
        <p:grpSpPr>
          <a:xfrm>
            <a:off x="-42166" y="1335503"/>
            <a:ext cx="11941818" cy="5508842"/>
            <a:chOff x="430" y="1862"/>
            <a:chExt cx="15312" cy="8046"/>
          </a:xfrm>
        </p:grpSpPr>
        <p:grpSp>
          <p:nvGrpSpPr>
            <p:cNvPr id="22" name="Group 2"/>
            <p:cNvGrpSpPr/>
            <p:nvPr/>
          </p:nvGrpSpPr>
          <p:grpSpPr bwMode="auto">
            <a:xfrm>
              <a:off x="430" y="1862"/>
              <a:ext cx="15056" cy="8046"/>
              <a:chOff x="0" y="0"/>
              <a:chExt cx="21056600" cy="11252200"/>
            </a:xfrm>
          </p:grpSpPr>
          <p:sp>
            <p:nvSpPr>
              <p:cNvPr id="25" name="AutoShape 3"/>
              <p:cNvSpPr/>
              <p:nvPr/>
            </p:nvSpPr>
            <p:spPr bwMode="auto">
              <a:xfrm>
                <a:off x="1478151" y="4949085"/>
                <a:ext cx="310132" cy="231562"/>
              </a:xfrm>
              <a:custGeom>
                <a:avLst/>
                <a:gdLst>
                  <a:gd name="T0" fmla="*/ 155066 w 21600"/>
                  <a:gd name="T1" fmla="*/ 115781 h 21600"/>
                  <a:gd name="T2" fmla="*/ 155066 w 21600"/>
                  <a:gd name="T3" fmla="*/ 115781 h 21600"/>
                  <a:gd name="T4" fmla="*/ 155066 w 21600"/>
                  <a:gd name="T5" fmla="*/ 115781 h 21600"/>
                  <a:gd name="T6" fmla="*/ 155066 w 21600"/>
                  <a:gd name="T7" fmla="*/ 1157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562"/>
                    </a:moveTo>
                    <a:lnTo>
                      <a:pt x="841" y="1098"/>
                    </a:lnTo>
                    <a:lnTo>
                      <a:pt x="0" y="1098"/>
                    </a:lnTo>
                    <a:lnTo>
                      <a:pt x="0" y="2562"/>
                    </a:lnTo>
                    <a:close/>
                    <a:moveTo>
                      <a:pt x="3927" y="1098"/>
                    </a:moveTo>
                    <a:lnTo>
                      <a:pt x="3927" y="0"/>
                    </a:lnTo>
                    <a:lnTo>
                      <a:pt x="3085" y="0"/>
                    </a:lnTo>
                    <a:lnTo>
                      <a:pt x="3085" y="1098"/>
                    </a:lnTo>
                    <a:lnTo>
                      <a:pt x="3927" y="1098"/>
                    </a:lnTo>
                    <a:close/>
                    <a:moveTo>
                      <a:pt x="10379" y="5491"/>
                    </a:moveTo>
                    <a:lnTo>
                      <a:pt x="9257" y="4027"/>
                    </a:lnTo>
                    <a:lnTo>
                      <a:pt x="8135" y="4027"/>
                    </a:lnTo>
                    <a:lnTo>
                      <a:pt x="9257" y="5491"/>
                    </a:lnTo>
                    <a:lnTo>
                      <a:pt x="10379" y="5491"/>
                    </a:lnTo>
                    <a:close/>
                    <a:moveTo>
                      <a:pt x="14306" y="6589"/>
                    </a:moveTo>
                    <a:lnTo>
                      <a:pt x="13464" y="6589"/>
                    </a:lnTo>
                    <a:lnTo>
                      <a:pt x="14306" y="6589"/>
                    </a:lnTo>
                    <a:close/>
                    <a:moveTo>
                      <a:pt x="15428" y="9518"/>
                    </a:moveTo>
                    <a:lnTo>
                      <a:pt x="14306" y="8054"/>
                    </a:lnTo>
                    <a:lnTo>
                      <a:pt x="16550" y="8054"/>
                    </a:lnTo>
                    <a:lnTo>
                      <a:pt x="17672" y="9518"/>
                    </a:lnTo>
                    <a:lnTo>
                      <a:pt x="15428" y="9518"/>
                    </a:lnTo>
                    <a:close/>
                    <a:moveTo>
                      <a:pt x="16550" y="16108"/>
                    </a:moveTo>
                    <a:lnTo>
                      <a:pt x="17672" y="17572"/>
                    </a:lnTo>
                    <a:lnTo>
                      <a:pt x="17672" y="20135"/>
                    </a:lnTo>
                    <a:lnTo>
                      <a:pt x="18514" y="21600"/>
                    </a:lnTo>
                    <a:lnTo>
                      <a:pt x="19636" y="19037"/>
                    </a:lnTo>
                    <a:lnTo>
                      <a:pt x="21600" y="17572"/>
                    </a:lnTo>
                    <a:lnTo>
                      <a:pt x="20758" y="16108"/>
                    </a:lnTo>
                    <a:lnTo>
                      <a:pt x="20758" y="15010"/>
                    </a:lnTo>
                    <a:lnTo>
                      <a:pt x="19636" y="15010"/>
                    </a:lnTo>
                    <a:lnTo>
                      <a:pt x="18514" y="13545"/>
                    </a:lnTo>
                    <a:lnTo>
                      <a:pt x="17672" y="12081"/>
                    </a:lnTo>
                    <a:lnTo>
                      <a:pt x="17672" y="15010"/>
                    </a:lnTo>
                    <a:lnTo>
                      <a:pt x="16550" y="16108"/>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6" name="AutoShape 4"/>
              <p:cNvSpPr/>
              <p:nvPr/>
            </p:nvSpPr>
            <p:spPr bwMode="auto">
              <a:xfrm>
                <a:off x="13855142" y="8179134"/>
                <a:ext cx="16113" cy="31398"/>
              </a:xfrm>
              <a:custGeom>
                <a:avLst/>
                <a:gdLst>
                  <a:gd name="T0" fmla="*/ 8057 w 21600"/>
                  <a:gd name="T1" fmla="*/ 15699 h 21600"/>
                  <a:gd name="T2" fmla="*/ 8057 w 21600"/>
                  <a:gd name="T3" fmla="*/ 15699 h 21600"/>
                  <a:gd name="T4" fmla="*/ 8057 w 21600"/>
                  <a:gd name="T5" fmla="*/ 15699 h 21600"/>
                  <a:gd name="T6" fmla="*/ 8057 w 21600"/>
                  <a:gd name="T7" fmla="*/ 1569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800"/>
                    </a:moveTo>
                    <a:lnTo>
                      <a:pt x="0" y="0"/>
                    </a:lnTo>
                    <a:lnTo>
                      <a:pt x="21600" y="0"/>
                    </a:lnTo>
                    <a:lnTo>
                      <a:pt x="21600" y="21599"/>
                    </a:lnTo>
                    <a:lnTo>
                      <a:pt x="0" y="108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7" name="AutoShape 5"/>
              <p:cNvSpPr/>
              <p:nvPr/>
            </p:nvSpPr>
            <p:spPr bwMode="auto">
              <a:xfrm>
                <a:off x="13734318" y="8092792"/>
                <a:ext cx="88610" cy="74571"/>
              </a:xfrm>
              <a:custGeom>
                <a:avLst/>
                <a:gdLst>
                  <a:gd name="T0" fmla="*/ 44305 w 21600"/>
                  <a:gd name="T1" fmla="*/ 37286 h 21600"/>
                  <a:gd name="T2" fmla="*/ 44305 w 21600"/>
                  <a:gd name="T3" fmla="*/ 37286 h 21600"/>
                  <a:gd name="T4" fmla="*/ 44305 w 21600"/>
                  <a:gd name="T5" fmla="*/ 37286 h 21600"/>
                  <a:gd name="T6" fmla="*/ 44305 w 21600"/>
                  <a:gd name="T7" fmla="*/ 372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927" y="12505"/>
                    </a:moveTo>
                    <a:lnTo>
                      <a:pt x="3927" y="0"/>
                    </a:lnTo>
                    <a:lnTo>
                      <a:pt x="0" y="0"/>
                    </a:lnTo>
                    <a:lnTo>
                      <a:pt x="0" y="12505"/>
                    </a:lnTo>
                    <a:lnTo>
                      <a:pt x="3927" y="12505"/>
                    </a:lnTo>
                    <a:close/>
                    <a:moveTo>
                      <a:pt x="3927" y="17052"/>
                    </a:moveTo>
                    <a:lnTo>
                      <a:pt x="7854" y="17052"/>
                    </a:lnTo>
                    <a:lnTo>
                      <a:pt x="7854" y="21600"/>
                    </a:lnTo>
                    <a:lnTo>
                      <a:pt x="3927" y="21600"/>
                    </a:lnTo>
                    <a:lnTo>
                      <a:pt x="3927" y="17052"/>
                    </a:lnTo>
                    <a:close/>
                    <a:moveTo>
                      <a:pt x="21600" y="21600"/>
                    </a:moveTo>
                    <a:lnTo>
                      <a:pt x="21600" y="17052"/>
                    </a:lnTo>
                    <a:lnTo>
                      <a:pt x="18654" y="17052"/>
                    </a:lnTo>
                    <a:lnTo>
                      <a:pt x="21600"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8" name="AutoShape 6"/>
              <p:cNvSpPr/>
              <p:nvPr/>
            </p:nvSpPr>
            <p:spPr bwMode="auto">
              <a:xfrm>
                <a:off x="13943750" y="7700316"/>
                <a:ext cx="628315" cy="306130"/>
              </a:xfrm>
              <a:custGeom>
                <a:avLst/>
                <a:gdLst>
                  <a:gd name="T0" fmla="*/ 314158 w 21600"/>
                  <a:gd name="T1" fmla="*/ 153065 h 21600"/>
                  <a:gd name="T2" fmla="*/ 314158 w 21600"/>
                  <a:gd name="T3" fmla="*/ 153065 h 21600"/>
                  <a:gd name="T4" fmla="*/ 314158 w 21600"/>
                  <a:gd name="T5" fmla="*/ 153065 h 21600"/>
                  <a:gd name="T6" fmla="*/ 314158 w 21600"/>
                  <a:gd name="T7" fmla="*/ 1530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046" y="1107"/>
                    </a:moveTo>
                    <a:lnTo>
                      <a:pt x="21599" y="1107"/>
                    </a:lnTo>
                    <a:lnTo>
                      <a:pt x="21046" y="0"/>
                    </a:lnTo>
                    <a:lnTo>
                      <a:pt x="21046" y="1107"/>
                    </a:lnTo>
                    <a:close/>
                    <a:moveTo>
                      <a:pt x="553" y="21599"/>
                    </a:moveTo>
                    <a:lnTo>
                      <a:pt x="969" y="21599"/>
                    </a:lnTo>
                    <a:lnTo>
                      <a:pt x="553" y="21599"/>
                    </a:lnTo>
                    <a:close/>
                    <a:moveTo>
                      <a:pt x="0" y="19384"/>
                    </a:moveTo>
                    <a:lnTo>
                      <a:pt x="553" y="19384"/>
                    </a:lnTo>
                    <a:lnTo>
                      <a:pt x="553" y="20492"/>
                    </a:lnTo>
                    <a:lnTo>
                      <a:pt x="0" y="19384"/>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9" name="AutoShape 7"/>
              <p:cNvSpPr/>
              <p:nvPr/>
            </p:nvSpPr>
            <p:spPr bwMode="auto">
              <a:xfrm>
                <a:off x="16984632" y="6609242"/>
                <a:ext cx="149026" cy="419948"/>
              </a:xfrm>
              <a:custGeom>
                <a:avLst/>
                <a:gdLst>
                  <a:gd name="T0" fmla="*/ 74513 w 21600"/>
                  <a:gd name="T1" fmla="*/ 209974 h 21600"/>
                  <a:gd name="T2" fmla="*/ 74513 w 21600"/>
                  <a:gd name="T3" fmla="*/ 209974 h 21600"/>
                  <a:gd name="T4" fmla="*/ 74513 w 21600"/>
                  <a:gd name="T5" fmla="*/ 209974 h 21600"/>
                  <a:gd name="T6" fmla="*/ 74513 w 21600"/>
                  <a:gd name="T7" fmla="*/ 2099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80" y="3724"/>
                    </a:moveTo>
                    <a:cubicBezTo>
                      <a:pt x="8639" y="3724"/>
                      <a:pt x="8639" y="3724"/>
                      <a:pt x="8639" y="3724"/>
                    </a:cubicBezTo>
                    <a:cubicBezTo>
                      <a:pt x="8639" y="2979"/>
                      <a:pt x="8639" y="2979"/>
                      <a:pt x="8639" y="2979"/>
                    </a:cubicBezTo>
                    <a:cubicBezTo>
                      <a:pt x="8639" y="2234"/>
                      <a:pt x="8639" y="2234"/>
                      <a:pt x="8639" y="2234"/>
                    </a:cubicBezTo>
                    <a:cubicBezTo>
                      <a:pt x="8639" y="1489"/>
                      <a:pt x="8639" y="1489"/>
                      <a:pt x="8639" y="1489"/>
                    </a:cubicBezTo>
                    <a:cubicBezTo>
                      <a:pt x="8639" y="744"/>
                      <a:pt x="8639" y="744"/>
                      <a:pt x="8639" y="744"/>
                    </a:cubicBezTo>
                    <a:cubicBezTo>
                      <a:pt x="8639" y="744"/>
                      <a:pt x="8639" y="744"/>
                      <a:pt x="8639" y="744"/>
                    </a:cubicBezTo>
                    <a:cubicBezTo>
                      <a:pt x="8639" y="0"/>
                      <a:pt x="8639" y="0"/>
                      <a:pt x="8639" y="0"/>
                    </a:cubicBezTo>
                    <a:cubicBezTo>
                      <a:pt x="8639" y="0"/>
                      <a:pt x="8639" y="0"/>
                      <a:pt x="8639" y="0"/>
                    </a:cubicBezTo>
                    <a:cubicBezTo>
                      <a:pt x="6480" y="744"/>
                      <a:pt x="6480" y="744"/>
                      <a:pt x="6480" y="744"/>
                    </a:cubicBezTo>
                    <a:cubicBezTo>
                      <a:pt x="6480" y="1489"/>
                      <a:pt x="6480" y="1489"/>
                      <a:pt x="6480" y="1489"/>
                    </a:cubicBezTo>
                    <a:cubicBezTo>
                      <a:pt x="6480" y="2234"/>
                      <a:pt x="6480" y="2234"/>
                      <a:pt x="6480" y="2234"/>
                    </a:cubicBezTo>
                    <a:cubicBezTo>
                      <a:pt x="6480" y="2234"/>
                      <a:pt x="6480" y="2234"/>
                      <a:pt x="6480" y="2234"/>
                    </a:cubicBezTo>
                    <a:cubicBezTo>
                      <a:pt x="6480" y="3724"/>
                      <a:pt x="6480" y="3724"/>
                      <a:pt x="6480" y="3724"/>
                    </a:cubicBezTo>
                    <a:cubicBezTo>
                      <a:pt x="6480" y="3724"/>
                      <a:pt x="6480" y="3724"/>
                      <a:pt x="6480" y="3724"/>
                    </a:cubicBezTo>
                    <a:close/>
                    <a:moveTo>
                      <a:pt x="6480" y="7448"/>
                    </a:moveTo>
                    <a:cubicBezTo>
                      <a:pt x="6480" y="6703"/>
                      <a:pt x="6480" y="6703"/>
                      <a:pt x="6480" y="6703"/>
                    </a:cubicBezTo>
                    <a:cubicBezTo>
                      <a:pt x="6480" y="5958"/>
                      <a:pt x="6480" y="5958"/>
                      <a:pt x="6480" y="5958"/>
                    </a:cubicBezTo>
                    <a:cubicBezTo>
                      <a:pt x="6480" y="5213"/>
                      <a:pt x="6480" y="5213"/>
                      <a:pt x="6480" y="5213"/>
                    </a:cubicBezTo>
                    <a:cubicBezTo>
                      <a:pt x="6480" y="5213"/>
                      <a:pt x="6480" y="5213"/>
                      <a:pt x="6480" y="5213"/>
                    </a:cubicBezTo>
                    <a:cubicBezTo>
                      <a:pt x="8639" y="4468"/>
                      <a:pt x="8639" y="4468"/>
                      <a:pt x="8639" y="4468"/>
                    </a:cubicBezTo>
                    <a:cubicBezTo>
                      <a:pt x="8639" y="4468"/>
                      <a:pt x="8639" y="4468"/>
                      <a:pt x="8639" y="4468"/>
                    </a:cubicBezTo>
                    <a:cubicBezTo>
                      <a:pt x="6480" y="4468"/>
                      <a:pt x="6480" y="4468"/>
                      <a:pt x="6480" y="4468"/>
                    </a:cubicBezTo>
                    <a:cubicBezTo>
                      <a:pt x="6480" y="5213"/>
                      <a:pt x="6480" y="5213"/>
                      <a:pt x="6480" y="5213"/>
                    </a:cubicBezTo>
                    <a:cubicBezTo>
                      <a:pt x="4319" y="5958"/>
                      <a:pt x="4319" y="5958"/>
                      <a:pt x="4319" y="5958"/>
                    </a:cubicBezTo>
                    <a:cubicBezTo>
                      <a:pt x="6480" y="6703"/>
                      <a:pt x="6480" y="6703"/>
                      <a:pt x="6480" y="6703"/>
                    </a:cubicBezTo>
                    <a:cubicBezTo>
                      <a:pt x="6480" y="6703"/>
                      <a:pt x="6480" y="6703"/>
                      <a:pt x="6480" y="6703"/>
                    </a:cubicBezTo>
                    <a:cubicBezTo>
                      <a:pt x="6480" y="7448"/>
                      <a:pt x="6480" y="7448"/>
                      <a:pt x="6480" y="7448"/>
                    </a:cubicBezTo>
                    <a:close/>
                    <a:moveTo>
                      <a:pt x="0" y="6703"/>
                    </a:moveTo>
                    <a:cubicBezTo>
                      <a:pt x="2160" y="6703"/>
                      <a:pt x="2160" y="6703"/>
                      <a:pt x="2160" y="6703"/>
                    </a:cubicBezTo>
                    <a:cubicBezTo>
                      <a:pt x="2160" y="6703"/>
                      <a:pt x="2160" y="6703"/>
                      <a:pt x="2160" y="6703"/>
                    </a:cubicBezTo>
                    <a:cubicBezTo>
                      <a:pt x="0" y="6703"/>
                      <a:pt x="0" y="6703"/>
                      <a:pt x="0" y="6703"/>
                    </a:cubicBezTo>
                    <a:close/>
                    <a:moveTo>
                      <a:pt x="4319" y="10427"/>
                    </a:moveTo>
                    <a:cubicBezTo>
                      <a:pt x="6480" y="10427"/>
                      <a:pt x="6480" y="10427"/>
                      <a:pt x="6480" y="10427"/>
                    </a:cubicBezTo>
                    <a:cubicBezTo>
                      <a:pt x="6480" y="9682"/>
                      <a:pt x="6480" y="9682"/>
                      <a:pt x="6480" y="9682"/>
                    </a:cubicBezTo>
                    <a:cubicBezTo>
                      <a:pt x="6480" y="8937"/>
                      <a:pt x="6480" y="8937"/>
                      <a:pt x="6480" y="8937"/>
                    </a:cubicBezTo>
                    <a:cubicBezTo>
                      <a:pt x="4319" y="8937"/>
                      <a:pt x="4319" y="8937"/>
                      <a:pt x="4319" y="8937"/>
                    </a:cubicBezTo>
                    <a:cubicBezTo>
                      <a:pt x="4319" y="9682"/>
                      <a:pt x="4319" y="9682"/>
                      <a:pt x="4319" y="9682"/>
                    </a:cubicBezTo>
                    <a:cubicBezTo>
                      <a:pt x="4319" y="9682"/>
                      <a:pt x="4319" y="10427"/>
                      <a:pt x="4319" y="10427"/>
                    </a:cubicBezTo>
                    <a:close/>
                    <a:moveTo>
                      <a:pt x="10800" y="14151"/>
                    </a:moveTo>
                    <a:cubicBezTo>
                      <a:pt x="8639" y="14151"/>
                      <a:pt x="8639" y="14151"/>
                      <a:pt x="8639" y="14151"/>
                    </a:cubicBezTo>
                    <a:cubicBezTo>
                      <a:pt x="8639" y="14151"/>
                      <a:pt x="8639" y="14151"/>
                      <a:pt x="8639" y="14151"/>
                    </a:cubicBezTo>
                    <a:cubicBezTo>
                      <a:pt x="10800" y="14151"/>
                      <a:pt x="10800" y="14151"/>
                      <a:pt x="10800" y="14151"/>
                    </a:cubicBezTo>
                    <a:close/>
                    <a:moveTo>
                      <a:pt x="12960" y="16386"/>
                    </a:moveTo>
                    <a:cubicBezTo>
                      <a:pt x="12960" y="16386"/>
                      <a:pt x="12960" y="16386"/>
                      <a:pt x="12960" y="16386"/>
                    </a:cubicBezTo>
                    <a:cubicBezTo>
                      <a:pt x="15119" y="17131"/>
                      <a:pt x="15119" y="17131"/>
                      <a:pt x="15119" y="17131"/>
                    </a:cubicBezTo>
                    <a:cubicBezTo>
                      <a:pt x="12960" y="16386"/>
                      <a:pt x="12960" y="16386"/>
                      <a:pt x="12960" y="16386"/>
                    </a:cubicBezTo>
                    <a:cubicBezTo>
                      <a:pt x="12960" y="16386"/>
                      <a:pt x="12960" y="16386"/>
                      <a:pt x="12960" y="16386"/>
                    </a:cubicBezTo>
                    <a:close/>
                    <a:moveTo>
                      <a:pt x="17279" y="16386"/>
                    </a:moveTo>
                    <a:cubicBezTo>
                      <a:pt x="17279" y="17131"/>
                      <a:pt x="17279" y="17131"/>
                      <a:pt x="17279" y="17131"/>
                    </a:cubicBezTo>
                    <a:cubicBezTo>
                      <a:pt x="17279" y="17875"/>
                      <a:pt x="17279" y="17875"/>
                      <a:pt x="17279" y="17875"/>
                    </a:cubicBezTo>
                    <a:cubicBezTo>
                      <a:pt x="17279" y="17131"/>
                      <a:pt x="17279" y="17131"/>
                      <a:pt x="17279" y="17131"/>
                    </a:cubicBezTo>
                    <a:cubicBezTo>
                      <a:pt x="17279" y="17131"/>
                      <a:pt x="17279" y="17131"/>
                      <a:pt x="17279" y="17131"/>
                    </a:cubicBezTo>
                    <a:cubicBezTo>
                      <a:pt x="17279" y="16386"/>
                      <a:pt x="17279" y="16386"/>
                      <a:pt x="17279" y="16386"/>
                    </a:cubicBezTo>
                    <a:close/>
                    <a:moveTo>
                      <a:pt x="15119" y="17875"/>
                    </a:moveTo>
                    <a:cubicBezTo>
                      <a:pt x="15119" y="18620"/>
                      <a:pt x="15119" y="18620"/>
                      <a:pt x="15119" y="18620"/>
                    </a:cubicBezTo>
                    <a:cubicBezTo>
                      <a:pt x="17279" y="17875"/>
                      <a:pt x="17279" y="17875"/>
                      <a:pt x="17279" y="17875"/>
                    </a:cubicBezTo>
                    <a:cubicBezTo>
                      <a:pt x="15119" y="17875"/>
                      <a:pt x="15119" y="17875"/>
                      <a:pt x="15119" y="17875"/>
                    </a:cubicBezTo>
                    <a:cubicBezTo>
                      <a:pt x="15119" y="17875"/>
                      <a:pt x="15119" y="17875"/>
                      <a:pt x="15119" y="17875"/>
                    </a:cubicBezTo>
                    <a:cubicBezTo>
                      <a:pt x="15119" y="17875"/>
                      <a:pt x="15119" y="17875"/>
                      <a:pt x="15119" y="17875"/>
                    </a:cubicBezTo>
                    <a:close/>
                    <a:moveTo>
                      <a:pt x="17279" y="19365"/>
                    </a:moveTo>
                    <a:cubicBezTo>
                      <a:pt x="19439" y="19365"/>
                      <a:pt x="19439" y="19365"/>
                      <a:pt x="19439" y="19365"/>
                    </a:cubicBezTo>
                    <a:cubicBezTo>
                      <a:pt x="19439" y="19365"/>
                      <a:pt x="19439" y="19365"/>
                      <a:pt x="19439" y="19365"/>
                    </a:cubicBezTo>
                    <a:cubicBezTo>
                      <a:pt x="17279" y="19365"/>
                      <a:pt x="17279" y="19365"/>
                      <a:pt x="17279" y="19365"/>
                    </a:cubicBezTo>
                    <a:cubicBezTo>
                      <a:pt x="17279" y="19365"/>
                      <a:pt x="17279" y="19365"/>
                      <a:pt x="17279" y="19365"/>
                    </a:cubicBezTo>
                    <a:close/>
                    <a:moveTo>
                      <a:pt x="19439" y="20110"/>
                    </a:moveTo>
                    <a:cubicBezTo>
                      <a:pt x="17279" y="20110"/>
                      <a:pt x="17279" y="20110"/>
                      <a:pt x="17279" y="20110"/>
                    </a:cubicBezTo>
                    <a:cubicBezTo>
                      <a:pt x="19439" y="20855"/>
                      <a:pt x="19439" y="20855"/>
                      <a:pt x="19439" y="20855"/>
                    </a:cubicBezTo>
                    <a:cubicBezTo>
                      <a:pt x="19439" y="20855"/>
                      <a:pt x="19439" y="20855"/>
                      <a:pt x="19439" y="20855"/>
                    </a:cubicBezTo>
                    <a:cubicBezTo>
                      <a:pt x="19439" y="20855"/>
                      <a:pt x="19439" y="21599"/>
                      <a:pt x="19439" y="21599"/>
                    </a:cubicBezTo>
                    <a:cubicBezTo>
                      <a:pt x="21599" y="21599"/>
                      <a:pt x="21599" y="21599"/>
                      <a:pt x="21599" y="21599"/>
                    </a:cubicBezTo>
                    <a:cubicBezTo>
                      <a:pt x="21599" y="20855"/>
                      <a:pt x="21599" y="20855"/>
                      <a:pt x="21599" y="20855"/>
                    </a:cubicBezTo>
                    <a:cubicBezTo>
                      <a:pt x="21599" y="20110"/>
                      <a:pt x="21599" y="20110"/>
                      <a:pt x="21599" y="20110"/>
                    </a:cubicBezTo>
                    <a:lnTo>
                      <a:pt x="19439" y="2011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0" name="AutoShape 8"/>
              <p:cNvSpPr/>
              <p:nvPr/>
            </p:nvSpPr>
            <p:spPr bwMode="auto">
              <a:xfrm>
                <a:off x="12348802" y="200161"/>
                <a:ext cx="8707798" cy="4646880"/>
              </a:xfrm>
              <a:custGeom>
                <a:avLst/>
                <a:gdLst>
                  <a:gd name="T0" fmla="*/ 4353900 w 21600"/>
                  <a:gd name="T1" fmla="*/ 2323440 h 21600"/>
                  <a:gd name="T2" fmla="*/ 4353900 w 21600"/>
                  <a:gd name="T3" fmla="*/ 2323440 h 21600"/>
                  <a:gd name="T4" fmla="*/ 4353900 w 21600"/>
                  <a:gd name="T5" fmla="*/ 2323440 h 21600"/>
                  <a:gd name="T6" fmla="*/ 4353900 w 21600"/>
                  <a:gd name="T7" fmla="*/ 23234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754" y="19839"/>
                    </a:moveTo>
                    <a:cubicBezTo>
                      <a:pt x="16754" y="19839"/>
                      <a:pt x="16754" y="19839"/>
                      <a:pt x="16754" y="19839"/>
                    </a:cubicBezTo>
                    <a:cubicBezTo>
                      <a:pt x="16717" y="19771"/>
                      <a:pt x="16717" y="19771"/>
                      <a:pt x="16717" y="19771"/>
                    </a:cubicBezTo>
                    <a:cubicBezTo>
                      <a:pt x="16717" y="19771"/>
                      <a:pt x="16717" y="19771"/>
                      <a:pt x="16717" y="19771"/>
                    </a:cubicBezTo>
                    <a:cubicBezTo>
                      <a:pt x="16717" y="19771"/>
                      <a:pt x="16717" y="19771"/>
                      <a:pt x="16717" y="19771"/>
                    </a:cubicBezTo>
                    <a:cubicBezTo>
                      <a:pt x="16717" y="19704"/>
                      <a:pt x="16717" y="19704"/>
                      <a:pt x="16717" y="19704"/>
                    </a:cubicBezTo>
                    <a:cubicBezTo>
                      <a:pt x="16717" y="19704"/>
                      <a:pt x="16717" y="19704"/>
                      <a:pt x="16717" y="19704"/>
                    </a:cubicBezTo>
                    <a:cubicBezTo>
                      <a:pt x="16717" y="19636"/>
                      <a:pt x="16717" y="19636"/>
                      <a:pt x="16717" y="19636"/>
                    </a:cubicBezTo>
                    <a:cubicBezTo>
                      <a:pt x="16717" y="19636"/>
                      <a:pt x="16717" y="19636"/>
                      <a:pt x="16717" y="19636"/>
                    </a:cubicBezTo>
                    <a:cubicBezTo>
                      <a:pt x="16717" y="19636"/>
                      <a:pt x="16717" y="19636"/>
                      <a:pt x="16717" y="19636"/>
                    </a:cubicBezTo>
                    <a:cubicBezTo>
                      <a:pt x="16754" y="19636"/>
                      <a:pt x="16754" y="19636"/>
                      <a:pt x="16754" y="19636"/>
                    </a:cubicBezTo>
                    <a:cubicBezTo>
                      <a:pt x="16791" y="19636"/>
                      <a:pt x="16791" y="19636"/>
                      <a:pt x="16791" y="19636"/>
                    </a:cubicBezTo>
                    <a:cubicBezTo>
                      <a:pt x="16791" y="19568"/>
                      <a:pt x="16791" y="19568"/>
                      <a:pt x="16791" y="19568"/>
                    </a:cubicBezTo>
                    <a:cubicBezTo>
                      <a:pt x="16791" y="19568"/>
                      <a:pt x="16791" y="19568"/>
                      <a:pt x="16791" y="19568"/>
                    </a:cubicBezTo>
                    <a:cubicBezTo>
                      <a:pt x="16791" y="19500"/>
                      <a:pt x="16791" y="19500"/>
                      <a:pt x="16791" y="19500"/>
                    </a:cubicBezTo>
                    <a:cubicBezTo>
                      <a:pt x="16791" y="19500"/>
                      <a:pt x="16791" y="19500"/>
                      <a:pt x="16791" y="19500"/>
                    </a:cubicBezTo>
                    <a:cubicBezTo>
                      <a:pt x="16791" y="19433"/>
                      <a:pt x="16791" y="19433"/>
                      <a:pt x="16791" y="19433"/>
                    </a:cubicBezTo>
                    <a:cubicBezTo>
                      <a:pt x="16791" y="19365"/>
                      <a:pt x="16791" y="19365"/>
                      <a:pt x="16791" y="19365"/>
                    </a:cubicBezTo>
                    <a:cubicBezTo>
                      <a:pt x="16754" y="19365"/>
                      <a:pt x="16754" y="19365"/>
                      <a:pt x="16754" y="19365"/>
                    </a:cubicBezTo>
                    <a:cubicBezTo>
                      <a:pt x="16754" y="19297"/>
                      <a:pt x="16754" y="19297"/>
                      <a:pt x="16754" y="19297"/>
                    </a:cubicBezTo>
                    <a:cubicBezTo>
                      <a:pt x="16754" y="19230"/>
                      <a:pt x="16754" y="19230"/>
                      <a:pt x="16754" y="19230"/>
                    </a:cubicBezTo>
                    <a:cubicBezTo>
                      <a:pt x="16754" y="19162"/>
                      <a:pt x="16754" y="19162"/>
                      <a:pt x="16754" y="19162"/>
                    </a:cubicBezTo>
                    <a:cubicBezTo>
                      <a:pt x="16754" y="19094"/>
                      <a:pt x="16754" y="19094"/>
                      <a:pt x="16754" y="19094"/>
                    </a:cubicBezTo>
                    <a:cubicBezTo>
                      <a:pt x="16717" y="19094"/>
                      <a:pt x="16717" y="19094"/>
                      <a:pt x="16717" y="19094"/>
                    </a:cubicBezTo>
                    <a:cubicBezTo>
                      <a:pt x="16717" y="19026"/>
                      <a:pt x="16717" y="19026"/>
                      <a:pt x="16717" y="19026"/>
                    </a:cubicBezTo>
                    <a:cubicBezTo>
                      <a:pt x="16717" y="18959"/>
                      <a:pt x="16717" y="18959"/>
                      <a:pt x="16717" y="18959"/>
                    </a:cubicBezTo>
                    <a:cubicBezTo>
                      <a:pt x="16680" y="18891"/>
                      <a:pt x="16680" y="18891"/>
                      <a:pt x="16680" y="18891"/>
                    </a:cubicBezTo>
                    <a:cubicBezTo>
                      <a:pt x="16680" y="18823"/>
                      <a:pt x="16680" y="18823"/>
                      <a:pt x="16680" y="18823"/>
                    </a:cubicBezTo>
                    <a:cubicBezTo>
                      <a:pt x="16680" y="18823"/>
                      <a:pt x="16680" y="18823"/>
                      <a:pt x="16680" y="18823"/>
                    </a:cubicBezTo>
                    <a:cubicBezTo>
                      <a:pt x="16680" y="18823"/>
                      <a:pt x="16680" y="18823"/>
                      <a:pt x="16680" y="18823"/>
                    </a:cubicBezTo>
                    <a:cubicBezTo>
                      <a:pt x="16717" y="18823"/>
                      <a:pt x="16717" y="18823"/>
                      <a:pt x="16717" y="18823"/>
                    </a:cubicBezTo>
                    <a:cubicBezTo>
                      <a:pt x="16717" y="18756"/>
                      <a:pt x="16717" y="18756"/>
                      <a:pt x="16717" y="18756"/>
                    </a:cubicBezTo>
                    <a:cubicBezTo>
                      <a:pt x="16717" y="18756"/>
                      <a:pt x="16717" y="18756"/>
                      <a:pt x="16717" y="18756"/>
                    </a:cubicBezTo>
                    <a:cubicBezTo>
                      <a:pt x="16754" y="18620"/>
                      <a:pt x="16754" y="18620"/>
                      <a:pt x="16754" y="18620"/>
                    </a:cubicBezTo>
                    <a:cubicBezTo>
                      <a:pt x="16791" y="18620"/>
                      <a:pt x="16791" y="18620"/>
                      <a:pt x="16791" y="18620"/>
                    </a:cubicBezTo>
                    <a:cubicBezTo>
                      <a:pt x="16791" y="18620"/>
                      <a:pt x="16791" y="18620"/>
                      <a:pt x="16791" y="18620"/>
                    </a:cubicBezTo>
                    <a:cubicBezTo>
                      <a:pt x="16828" y="18688"/>
                      <a:pt x="16828" y="18688"/>
                      <a:pt x="16828" y="18688"/>
                    </a:cubicBezTo>
                    <a:cubicBezTo>
                      <a:pt x="16939" y="18688"/>
                      <a:pt x="16939" y="18688"/>
                      <a:pt x="16939" y="18688"/>
                    </a:cubicBezTo>
                    <a:cubicBezTo>
                      <a:pt x="16939" y="18688"/>
                      <a:pt x="16939" y="18688"/>
                      <a:pt x="16939" y="18688"/>
                    </a:cubicBezTo>
                    <a:cubicBezTo>
                      <a:pt x="16976" y="18688"/>
                      <a:pt x="16976" y="18688"/>
                      <a:pt x="16976" y="18688"/>
                    </a:cubicBezTo>
                    <a:cubicBezTo>
                      <a:pt x="16976" y="18688"/>
                      <a:pt x="16976" y="18688"/>
                      <a:pt x="16976" y="18688"/>
                    </a:cubicBezTo>
                    <a:cubicBezTo>
                      <a:pt x="16976" y="18620"/>
                      <a:pt x="16976" y="18620"/>
                      <a:pt x="16976" y="18620"/>
                    </a:cubicBezTo>
                    <a:cubicBezTo>
                      <a:pt x="16976" y="18620"/>
                      <a:pt x="16976" y="18620"/>
                      <a:pt x="16976" y="18620"/>
                    </a:cubicBezTo>
                    <a:cubicBezTo>
                      <a:pt x="16976" y="18552"/>
                      <a:pt x="16976" y="18552"/>
                      <a:pt x="16976" y="18552"/>
                    </a:cubicBezTo>
                    <a:cubicBezTo>
                      <a:pt x="16976" y="18552"/>
                      <a:pt x="16976" y="18552"/>
                      <a:pt x="16976" y="18552"/>
                    </a:cubicBezTo>
                    <a:cubicBezTo>
                      <a:pt x="16976" y="18552"/>
                      <a:pt x="16976" y="18552"/>
                      <a:pt x="16976" y="18552"/>
                    </a:cubicBezTo>
                    <a:cubicBezTo>
                      <a:pt x="16939" y="18485"/>
                      <a:pt x="16939" y="18485"/>
                      <a:pt x="16939" y="18485"/>
                    </a:cubicBezTo>
                    <a:cubicBezTo>
                      <a:pt x="16976" y="18417"/>
                      <a:pt x="16976" y="18417"/>
                      <a:pt x="16976" y="18417"/>
                    </a:cubicBezTo>
                    <a:cubicBezTo>
                      <a:pt x="16976" y="18417"/>
                      <a:pt x="16976" y="18417"/>
                      <a:pt x="16976" y="18417"/>
                    </a:cubicBezTo>
                    <a:cubicBezTo>
                      <a:pt x="16976" y="18417"/>
                      <a:pt x="16976" y="18417"/>
                      <a:pt x="16976" y="18417"/>
                    </a:cubicBezTo>
                    <a:cubicBezTo>
                      <a:pt x="16976" y="18349"/>
                      <a:pt x="16976" y="18349"/>
                      <a:pt x="16976" y="18349"/>
                    </a:cubicBezTo>
                    <a:cubicBezTo>
                      <a:pt x="16976" y="18349"/>
                      <a:pt x="16976" y="18349"/>
                      <a:pt x="16976" y="18349"/>
                    </a:cubicBezTo>
                    <a:cubicBezTo>
                      <a:pt x="16976" y="18349"/>
                      <a:pt x="16976" y="18349"/>
                      <a:pt x="16976" y="18349"/>
                    </a:cubicBezTo>
                    <a:cubicBezTo>
                      <a:pt x="16976" y="18282"/>
                      <a:pt x="16976" y="18282"/>
                      <a:pt x="16976" y="18282"/>
                    </a:cubicBezTo>
                    <a:cubicBezTo>
                      <a:pt x="16976" y="18282"/>
                      <a:pt x="16976" y="18282"/>
                      <a:pt x="16976" y="18282"/>
                    </a:cubicBezTo>
                    <a:cubicBezTo>
                      <a:pt x="16976" y="18214"/>
                      <a:pt x="16976" y="18214"/>
                      <a:pt x="16976" y="18214"/>
                    </a:cubicBezTo>
                    <a:cubicBezTo>
                      <a:pt x="16976" y="18214"/>
                      <a:pt x="16976" y="18214"/>
                      <a:pt x="16976" y="18214"/>
                    </a:cubicBezTo>
                    <a:cubicBezTo>
                      <a:pt x="16976" y="18214"/>
                      <a:pt x="16976" y="18214"/>
                      <a:pt x="16976" y="18214"/>
                    </a:cubicBezTo>
                    <a:cubicBezTo>
                      <a:pt x="16976" y="18146"/>
                      <a:pt x="16976" y="18146"/>
                      <a:pt x="16976" y="18146"/>
                    </a:cubicBezTo>
                    <a:cubicBezTo>
                      <a:pt x="16976" y="18146"/>
                      <a:pt x="16976" y="18146"/>
                      <a:pt x="16976" y="18146"/>
                    </a:cubicBezTo>
                    <a:cubicBezTo>
                      <a:pt x="16976" y="18078"/>
                      <a:pt x="16976" y="18078"/>
                      <a:pt x="16976" y="18078"/>
                    </a:cubicBezTo>
                    <a:cubicBezTo>
                      <a:pt x="16976" y="18011"/>
                      <a:pt x="16976" y="18011"/>
                      <a:pt x="16976" y="18011"/>
                    </a:cubicBezTo>
                    <a:cubicBezTo>
                      <a:pt x="16976" y="18011"/>
                      <a:pt x="16976" y="18011"/>
                      <a:pt x="16976" y="18011"/>
                    </a:cubicBezTo>
                    <a:cubicBezTo>
                      <a:pt x="16976" y="18011"/>
                      <a:pt x="16976" y="18011"/>
                      <a:pt x="16976" y="18011"/>
                    </a:cubicBezTo>
                    <a:cubicBezTo>
                      <a:pt x="16976" y="17943"/>
                      <a:pt x="16976" y="17943"/>
                      <a:pt x="16976" y="17943"/>
                    </a:cubicBezTo>
                    <a:cubicBezTo>
                      <a:pt x="16976" y="17943"/>
                      <a:pt x="16976" y="17943"/>
                      <a:pt x="16976" y="17943"/>
                    </a:cubicBezTo>
                    <a:cubicBezTo>
                      <a:pt x="16976" y="17943"/>
                      <a:pt x="16976" y="17943"/>
                      <a:pt x="16976" y="17943"/>
                    </a:cubicBezTo>
                    <a:cubicBezTo>
                      <a:pt x="16976" y="17875"/>
                      <a:pt x="16976" y="17875"/>
                      <a:pt x="16976" y="17875"/>
                    </a:cubicBezTo>
                    <a:cubicBezTo>
                      <a:pt x="16939" y="17875"/>
                      <a:pt x="16939" y="17875"/>
                      <a:pt x="16939" y="17875"/>
                    </a:cubicBezTo>
                    <a:cubicBezTo>
                      <a:pt x="16976" y="17875"/>
                      <a:pt x="16976" y="17875"/>
                      <a:pt x="16976" y="17875"/>
                    </a:cubicBezTo>
                    <a:cubicBezTo>
                      <a:pt x="16976" y="17808"/>
                      <a:pt x="16976" y="17808"/>
                      <a:pt x="16976" y="17808"/>
                    </a:cubicBezTo>
                    <a:cubicBezTo>
                      <a:pt x="16976" y="17808"/>
                      <a:pt x="16976" y="17808"/>
                      <a:pt x="16976" y="17808"/>
                    </a:cubicBezTo>
                    <a:cubicBezTo>
                      <a:pt x="16939" y="17740"/>
                      <a:pt x="16939" y="17740"/>
                      <a:pt x="16939" y="17740"/>
                    </a:cubicBezTo>
                    <a:cubicBezTo>
                      <a:pt x="16939" y="17740"/>
                      <a:pt x="16939" y="17740"/>
                      <a:pt x="16939" y="17740"/>
                    </a:cubicBezTo>
                    <a:cubicBezTo>
                      <a:pt x="16976" y="17672"/>
                      <a:pt x="16976" y="17672"/>
                      <a:pt x="16976" y="17672"/>
                    </a:cubicBezTo>
                    <a:cubicBezTo>
                      <a:pt x="16976" y="17672"/>
                      <a:pt x="16976" y="17672"/>
                      <a:pt x="16976" y="17672"/>
                    </a:cubicBezTo>
                    <a:cubicBezTo>
                      <a:pt x="17013" y="17672"/>
                      <a:pt x="17013" y="17672"/>
                      <a:pt x="17013" y="17672"/>
                    </a:cubicBezTo>
                    <a:cubicBezTo>
                      <a:pt x="17013" y="17605"/>
                      <a:pt x="17013" y="17605"/>
                      <a:pt x="17013" y="17605"/>
                    </a:cubicBezTo>
                    <a:cubicBezTo>
                      <a:pt x="17013" y="17537"/>
                      <a:pt x="17013" y="17537"/>
                      <a:pt x="17013" y="17537"/>
                    </a:cubicBezTo>
                    <a:cubicBezTo>
                      <a:pt x="16976" y="17537"/>
                      <a:pt x="16976" y="17537"/>
                      <a:pt x="16976" y="17537"/>
                    </a:cubicBezTo>
                    <a:cubicBezTo>
                      <a:pt x="16976" y="17469"/>
                      <a:pt x="16976" y="17469"/>
                      <a:pt x="16976" y="17469"/>
                    </a:cubicBezTo>
                    <a:cubicBezTo>
                      <a:pt x="16976" y="17469"/>
                      <a:pt x="16976" y="17469"/>
                      <a:pt x="16976" y="17469"/>
                    </a:cubicBezTo>
                    <a:cubicBezTo>
                      <a:pt x="16939" y="17401"/>
                      <a:pt x="16939" y="17401"/>
                      <a:pt x="16939" y="17401"/>
                    </a:cubicBezTo>
                    <a:cubicBezTo>
                      <a:pt x="16939" y="17401"/>
                      <a:pt x="16939" y="17401"/>
                      <a:pt x="16939" y="17401"/>
                    </a:cubicBezTo>
                    <a:cubicBezTo>
                      <a:pt x="16939" y="17334"/>
                      <a:pt x="16939" y="17334"/>
                      <a:pt x="16939" y="17334"/>
                    </a:cubicBezTo>
                    <a:cubicBezTo>
                      <a:pt x="16939" y="17334"/>
                      <a:pt x="16939" y="17334"/>
                      <a:pt x="16939" y="17334"/>
                    </a:cubicBezTo>
                    <a:cubicBezTo>
                      <a:pt x="16939" y="17266"/>
                      <a:pt x="16939" y="17266"/>
                      <a:pt x="16939" y="17266"/>
                    </a:cubicBezTo>
                    <a:cubicBezTo>
                      <a:pt x="16902" y="17266"/>
                      <a:pt x="16902" y="17266"/>
                      <a:pt x="16902" y="17266"/>
                    </a:cubicBezTo>
                    <a:cubicBezTo>
                      <a:pt x="16865" y="17266"/>
                      <a:pt x="16865" y="17266"/>
                      <a:pt x="16865" y="17266"/>
                    </a:cubicBezTo>
                    <a:cubicBezTo>
                      <a:pt x="16865" y="17266"/>
                      <a:pt x="16865" y="17266"/>
                      <a:pt x="16865" y="17266"/>
                    </a:cubicBezTo>
                    <a:cubicBezTo>
                      <a:pt x="16828" y="17266"/>
                      <a:pt x="16828" y="17266"/>
                      <a:pt x="16828" y="17266"/>
                    </a:cubicBezTo>
                    <a:cubicBezTo>
                      <a:pt x="16791" y="17266"/>
                      <a:pt x="16791" y="17266"/>
                      <a:pt x="16791" y="17266"/>
                    </a:cubicBezTo>
                    <a:cubicBezTo>
                      <a:pt x="16791" y="17266"/>
                      <a:pt x="16791" y="17266"/>
                      <a:pt x="16791" y="17266"/>
                    </a:cubicBezTo>
                    <a:cubicBezTo>
                      <a:pt x="16791" y="17334"/>
                      <a:pt x="16791" y="17334"/>
                      <a:pt x="16791" y="17334"/>
                    </a:cubicBezTo>
                    <a:cubicBezTo>
                      <a:pt x="16754" y="17334"/>
                      <a:pt x="16754" y="17334"/>
                      <a:pt x="16754" y="17334"/>
                    </a:cubicBezTo>
                    <a:cubicBezTo>
                      <a:pt x="16754" y="17334"/>
                      <a:pt x="16754" y="17334"/>
                      <a:pt x="16754" y="17334"/>
                    </a:cubicBezTo>
                    <a:cubicBezTo>
                      <a:pt x="16754" y="17401"/>
                      <a:pt x="16754" y="17401"/>
                      <a:pt x="16754" y="17401"/>
                    </a:cubicBezTo>
                    <a:cubicBezTo>
                      <a:pt x="16717" y="17401"/>
                      <a:pt x="16717" y="17401"/>
                      <a:pt x="16717" y="17401"/>
                    </a:cubicBezTo>
                    <a:cubicBezTo>
                      <a:pt x="16680" y="17401"/>
                      <a:pt x="16680" y="17401"/>
                      <a:pt x="16680" y="17401"/>
                    </a:cubicBezTo>
                    <a:cubicBezTo>
                      <a:pt x="16680" y="17469"/>
                      <a:pt x="16680" y="17469"/>
                      <a:pt x="16680" y="17469"/>
                    </a:cubicBezTo>
                    <a:cubicBezTo>
                      <a:pt x="16680" y="17469"/>
                      <a:pt x="16680" y="17469"/>
                      <a:pt x="16680" y="17469"/>
                    </a:cubicBezTo>
                    <a:cubicBezTo>
                      <a:pt x="16643" y="17537"/>
                      <a:pt x="16643" y="17537"/>
                      <a:pt x="16643" y="17537"/>
                    </a:cubicBezTo>
                    <a:cubicBezTo>
                      <a:pt x="16643" y="17537"/>
                      <a:pt x="16643" y="17537"/>
                      <a:pt x="16643" y="17537"/>
                    </a:cubicBezTo>
                    <a:cubicBezTo>
                      <a:pt x="16643" y="17605"/>
                      <a:pt x="16643" y="17605"/>
                      <a:pt x="16643" y="17605"/>
                    </a:cubicBezTo>
                    <a:cubicBezTo>
                      <a:pt x="16643" y="17605"/>
                      <a:pt x="16643" y="17605"/>
                      <a:pt x="16643" y="17605"/>
                    </a:cubicBezTo>
                    <a:cubicBezTo>
                      <a:pt x="16606" y="17605"/>
                      <a:pt x="16606" y="17605"/>
                      <a:pt x="16606" y="17605"/>
                    </a:cubicBezTo>
                    <a:cubicBezTo>
                      <a:pt x="16569" y="17672"/>
                      <a:pt x="16569" y="17672"/>
                      <a:pt x="16569" y="17672"/>
                    </a:cubicBezTo>
                    <a:cubicBezTo>
                      <a:pt x="16569" y="17672"/>
                      <a:pt x="16569" y="17672"/>
                      <a:pt x="16569" y="17672"/>
                    </a:cubicBezTo>
                    <a:cubicBezTo>
                      <a:pt x="16532" y="17672"/>
                      <a:pt x="16532" y="17672"/>
                      <a:pt x="16532" y="17672"/>
                    </a:cubicBezTo>
                    <a:cubicBezTo>
                      <a:pt x="16532" y="17672"/>
                      <a:pt x="16532" y="17672"/>
                      <a:pt x="16532" y="17672"/>
                    </a:cubicBezTo>
                    <a:cubicBezTo>
                      <a:pt x="16495" y="17672"/>
                      <a:pt x="16495" y="17672"/>
                      <a:pt x="16495" y="17672"/>
                    </a:cubicBezTo>
                    <a:cubicBezTo>
                      <a:pt x="16495" y="17672"/>
                      <a:pt x="16495" y="17672"/>
                      <a:pt x="16495" y="17672"/>
                    </a:cubicBezTo>
                    <a:cubicBezTo>
                      <a:pt x="16458" y="17605"/>
                      <a:pt x="16458" y="17605"/>
                      <a:pt x="16458" y="17605"/>
                    </a:cubicBezTo>
                    <a:cubicBezTo>
                      <a:pt x="16458" y="17605"/>
                      <a:pt x="16458" y="17605"/>
                      <a:pt x="16458" y="17605"/>
                    </a:cubicBezTo>
                    <a:cubicBezTo>
                      <a:pt x="16421" y="17672"/>
                      <a:pt x="16421" y="17672"/>
                      <a:pt x="16421" y="17672"/>
                    </a:cubicBezTo>
                    <a:cubicBezTo>
                      <a:pt x="16384" y="17672"/>
                      <a:pt x="16384" y="17672"/>
                      <a:pt x="16384" y="17672"/>
                    </a:cubicBezTo>
                    <a:cubicBezTo>
                      <a:pt x="16384" y="17605"/>
                      <a:pt x="16384" y="17605"/>
                      <a:pt x="16384" y="17605"/>
                    </a:cubicBezTo>
                    <a:cubicBezTo>
                      <a:pt x="16384" y="17605"/>
                      <a:pt x="16384" y="17605"/>
                      <a:pt x="16384" y="17605"/>
                    </a:cubicBezTo>
                    <a:cubicBezTo>
                      <a:pt x="16347" y="17537"/>
                      <a:pt x="16347" y="17537"/>
                      <a:pt x="16347" y="17537"/>
                    </a:cubicBezTo>
                    <a:cubicBezTo>
                      <a:pt x="16310" y="17469"/>
                      <a:pt x="16310" y="17469"/>
                      <a:pt x="16310" y="17469"/>
                    </a:cubicBezTo>
                    <a:cubicBezTo>
                      <a:pt x="16310" y="17469"/>
                      <a:pt x="16310" y="17469"/>
                      <a:pt x="16310" y="17469"/>
                    </a:cubicBezTo>
                    <a:cubicBezTo>
                      <a:pt x="16347" y="17469"/>
                      <a:pt x="16347" y="17469"/>
                      <a:pt x="16347" y="17469"/>
                    </a:cubicBezTo>
                    <a:cubicBezTo>
                      <a:pt x="16347" y="17401"/>
                      <a:pt x="16347" y="17401"/>
                      <a:pt x="16347" y="17401"/>
                    </a:cubicBezTo>
                    <a:cubicBezTo>
                      <a:pt x="16310" y="17334"/>
                      <a:pt x="16310" y="17334"/>
                      <a:pt x="16310" y="17334"/>
                    </a:cubicBezTo>
                    <a:cubicBezTo>
                      <a:pt x="16310" y="17266"/>
                      <a:pt x="16310" y="17266"/>
                      <a:pt x="16310" y="17266"/>
                    </a:cubicBezTo>
                    <a:cubicBezTo>
                      <a:pt x="16310" y="17266"/>
                      <a:pt x="16310" y="17266"/>
                      <a:pt x="16310" y="17266"/>
                    </a:cubicBezTo>
                    <a:cubicBezTo>
                      <a:pt x="16273" y="17266"/>
                      <a:pt x="16273" y="17266"/>
                      <a:pt x="16273" y="17266"/>
                    </a:cubicBezTo>
                    <a:cubicBezTo>
                      <a:pt x="16273" y="17198"/>
                      <a:pt x="16273" y="17198"/>
                      <a:pt x="16273" y="17198"/>
                    </a:cubicBezTo>
                    <a:cubicBezTo>
                      <a:pt x="16310" y="17198"/>
                      <a:pt x="16310" y="17198"/>
                      <a:pt x="16310" y="17198"/>
                    </a:cubicBezTo>
                    <a:cubicBezTo>
                      <a:pt x="16310" y="17131"/>
                      <a:pt x="16310" y="17131"/>
                      <a:pt x="16310" y="17131"/>
                    </a:cubicBezTo>
                    <a:cubicBezTo>
                      <a:pt x="16310" y="17131"/>
                      <a:pt x="16310" y="17131"/>
                      <a:pt x="16310" y="17131"/>
                    </a:cubicBezTo>
                    <a:cubicBezTo>
                      <a:pt x="16273" y="17131"/>
                      <a:pt x="16273" y="17131"/>
                      <a:pt x="16273" y="17131"/>
                    </a:cubicBezTo>
                    <a:cubicBezTo>
                      <a:pt x="16273" y="17198"/>
                      <a:pt x="16273" y="17198"/>
                      <a:pt x="16273" y="17198"/>
                    </a:cubicBezTo>
                    <a:cubicBezTo>
                      <a:pt x="16236" y="17198"/>
                      <a:pt x="16236" y="17198"/>
                      <a:pt x="16236" y="17198"/>
                    </a:cubicBezTo>
                    <a:cubicBezTo>
                      <a:pt x="16236" y="17198"/>
                      <a:pt x="16236" y="17198"/>
                      <a:pt x="16236" y="17198"/>
                    </a:cubicBezTo>
                    <a:cubicBezTo>
                      <a:pt x="16199" y="17198"/>
                      <a:pt x="16199" y="17198"/>
                      <a:pt x="16199" y="17198"/>
                    </a:cubicBezTo>
                    <a:cubicBezTo>
                      <a:pt x="16199" y="17131"/>
                      <a:pt x="16199" y="17131"/>
                      <a:pt x="16199" y="17131"/>
                    </a:cubicBezTo>
                    <a:cubicBezTo>
                      <a:pt x="16163" y="17131"/>
                      <a:pt x="16163" y="17131"/>
                      <a:pt x="16163" y="17131"/>
                    </a:cubicBezTo>
                    <a:cubicBezTo>
                      <a:pt x="16163" y="17131"/>
                      <a:pt x="16163" y="17131"/>
                      <a:pt x="16163" y="17131"/>
                    </a:cubicBezTo>
                    <a:cubicBezTo>
                      <a:pt x="16126" y="17131"/>
                      <a:pt x="16126" y="17131"/>
                      <a:pt x="16126" y="17131"/>
                    </a:cubicBezTo>
                    <a:cubicBezTo>
                      <a:pt x="16126" y="17063"/>
                      <a:pt x="16126" y="17063"/>
                      <a:pt x="16126" y="17063"/>
                    </a:cubicBezTo>
                    <a:cubicBezTo>
                      <a:pt x="16126" y="17063"/>
                      <a:pt x="16126" y="17063"/>
                      <a:pt x="16126" y="17063"/>
                    </a:cubicBezTo>
                    <a:cubicBezTo>
                      <a:pt x="16089" y="17063"/>
                      <a:pt x="16089" y="17063"/>
                      <a:pt x="16089" y="17063"/>
                    </a:cubicBezTo>
                    <a:cubicBezTo>
                      <a:pt x="16089" y="17063"/>
                      <a:pt x="16089" y="17063"/>
                      <a:pt x="16089" y="17063"/>
                    </a:cubicBezTo>
                    <a:cubicBezTo>
                      <a:pt x="16089" y="16995"/>
                      <a:pt x="16089" y="16995"/>
                      <a:pt x="16089" y="16995"/>
                    </a:cubicBezTo>
                    <a:cubicBezTo>
                      <a:pt x="16052" y="16995"/>
                      <a:pt x="16052" y="16995"/>
                      <a:pt x="16052" y="16995"/>
                    </a:cubicBezTo>
                    <a:cubicBezTo>
                      <a:pt x="16052" y="16995"/>
                      <a:pt x="16052" y="16995"/>
                      <a:pt x="16052" y="16995"/>
                    </a:cubicBezTo>
                    <a:cubicBezTo>
                      <a:pt x="16052" y="16927"/>
                      <a:pt x="16052" y="16927"/>
                      <a:pt x="16052" y="16927"/>
                    </a:cubicBezTo>
                    <a:cubicBezTo>
                      <a:pt x="16015" y="16927"/>
                      <a:pt x="16015" y="16927"/>
                      <a:pt x="16015" y="16927"/>
                    </a:cubicBezTo>
                    <a:cubicBezTo>
                      <a:pt x="16015" y="16927"/>
                      <a:pt x="16015" y="16927"/>
                      <a:pt x="16015" y="16927"/>
                    </a:cubicBezTo>
                    <a:cubicBezTo>
                      <a:pt x="16015" y="16995"/>
                      <a:pt x="16015" y="16995"/>
                      <a:pt x="16015" y="16995"/>
                    </a:cubicBezTo>
                    <a:cubicBezTo>
                      <a:pt x="15978" y="16927"/>
                      <a:pt x="15978" y="16927"/>
                      <a:pt x="15978" y="16927"/>
                    </a:cubicBezTo>
                    <a:cubicBezTo>
                      <a:pt x="15978" y="16995"/>
                      <a:pt x="15978" y="16995"/>
                      <a:pt x="15978" y="16995"/>
                    </a:cubicBezTo>
                    <a:cubicBezTo>
                      <a:pt x="15978" y="16995"/>
                      <a:pt x="15978" y="16995"/>
                      <a:pt x="15978" y="16995"/>
                    </a:cubicBezTo>
                    <a:cubicBezTo>
                      <a:pt x="15941" y="16995"/>
                      <a:pt x="15941" y="16995"/>
                      <a:pt x="15941" y="16995"/>
                    </a:cubicBezTo>
                    <a:cubicBezTo>
                      <a:pt x="15941" y="16927"/>
                      <a:pt x="15941" y="16927"/>
                      <a:pt x="15941" y="16927"/>
                    </a:cubicBezTo>
                    <a:cubicBezTo>
                      <a:pt x="15904" y="16927"/>
                      <a:pt x="15904" y="16927"/>
                      <a:pt x="15904" y="16927"/>
                    </a:cubicBezTo>
                    <a:cubicBezTo>
                      <a:pt x="15867" y="16927"/>
                      <a:pt x="15867" y="16927"/>
                      <a:pt x="15867" y="16927"/>
                    </a:cubicBezTo>
                    <a:cubicBezTo>
                      <a:pt x="15867" y="16927"/>
                      <a:pt x="15867" y="16927"/>
                      <a:pt x="15867" y="16927"/>
                    </a:cubicBezTo>
                    <a:cubicBezTo>
                      <a:pt x="15867" y="16860"/>
                      <a:pt x="15867" y="16860"/>
                      <a:pt x="15867" y="16860"/>
                    </a:cubicBezTo>
                    <a:cubicBezTo>
                      <a:pt x="15867" y="16860"/>
                      <a:pt x="15867" y="16860"/>
                      <a:pt x="15867" y="16860"/>
                    </a:cubicBezTo>
                    <a:cubicBezTo>
                      <a:pt x="15867" y="16860"/>
                      <a:pt x="15867" y="16860"/>
                      <a:pt x="15867" y="16860"/>
                    </a:cubicBezTo>
                    <a:cubicBezTo>
                      <a:pt x="15830" y="16927"/>
                      <a:pt x="15830" y="16927"/>
                      <a:pt x="15830" y="16927"/>
                    </a:cubicBezTo>
                    <a:cubicBezTo>
                      <a:pt x="15793" y="16860"/>
                      <a:pt x="15793" y="16860"/>
                      <a:pt x="15793" y="16860"/>
                    </a:cubicBezTo>
                    <a:cubicBezTo>
                      <a:pt x="15793" y="16927"/>
                      <a:pt x="15793" y="16927"/>
                      <a:pt x="15793" y="16927"/>
                    </a:cubicBezTo>
                    <a:cubicBezTo>
                      <a:pt x="15793" y="16860"/>
                      <a:pt x="15793" y="16860"/>
                      <a:pt x="15793" y="16860"/>
                    </a:cubicBezTo>
                    <a:cubicBezTo>
                      <a:pt x="15756" y="16927"/>
                      <a:pt x="15756" y="16927"/>
                      <a:pt x="15756" y="16927"/>
                    </a:cubicBezTo>
                    <a:cubicBezTo>
                      <a:pt x="15756" y="16860"/>
                      <a:pt x="15756" y="16860"/>
                      <a:pt x="15756" y="16860"/>
                    </a:cubicBezTo>
                    <a:cubicBezTo>
                      <a:pt x="15719" y="16860"/>
                      <a:pt x="15719" y="16860"/>
                      <a:pt x="15719" y="16860"/>
                    </a:cubicBezTo>
                    <a:cubicBezTo>
                      <a:pt x="15719" y="16860"/>
                      <a:pt x="15719" y="16860"/>
                      <a:pt x="15719" y="16860"/>
                    </a:cubicBezTo>
                    <a:cubicBezTo>
                      <a:pt x="15682" y="16792"/>
                      <a:pt x="15682" y="16792"/>
                      <a:pt x="15682" y="16792"/>
                    </a:cubicBezTo>
                    <a:cubicBezTo>
                      <a:pt x="15645" y="16724"/>
                      <a:pt x="15645" y="16724"/>
                      <a:pt x="15645" y="16724"/>
                    </a:cubicBezTo>
                    <a:cubicBezTo>
                      <a:pt x="15645" y="16657"/>
                      <a:pt x="15645" y="16657"/>
                      <a:pt x="15645" y="16657"/>
                    </a:cubicBezTo>
                    <a:cubicBezTo>
                      <a:pt x="15645" y="16657"/>
                      <a:pt x="15645" y="16657"/>
                      <a:pt x="15645" y="16657"/>
                    </a:cubicBezTo>
                    <a:cubicBezTo>
                      <a:pt x="15608" y="16657"/>
                      <a:pt x="15608" y="16657"/>
                      <a:pt x="15608" y="16657"/>
                    </a:cubicBezTo>
                    <a:cubicBezTo>
                      <a:pt x="15608" y="16589"/>
                      <a:pt x="15608" y="16589"/>
                      <a:pt x="15608" y="16589"/>
                    </a:cubicBezTo>
                    <a:cubicBezTo>
                      <a:pt x="15608" y="16589"/>
                      <a:pt x="15608" y="16589"/>
                      <a:pt x="15608" y="16589"/>
                    </a:cubicBezTo>
                    <a:cubicBezTo>
                      <a:pt x="15608" y="16521"/>
                      <a:pt x="15608" y="16521"/>
                      <a:pt x="15608" y="16521"/>
                    </a:cubicBezTo>
                    <a:cubicBezTo>
                      <a:pt x="15571" y="16521"/>
                      <a:pt x="15571" y="16521"/>
                      <a:pt x="15571" y="16521"/>
                    </a:cubicBezTo>
                    <a:cubicBezTo>
                      <a:pt x="15571" y="16453"/>
                      <a:pt x="15571" y="16453"/>
                      <a:pt x="15571" y="16453"/>
                    </a:cubicBezTo>
                    <a:cubicBezTo>
                      <a:pt x="15534" y="16386"/>
                      <a:pt x="15534" y="16386"/>
                      <a:pt x="15534" y="16386"/>
                    </a:cubicBezTo>
                    <a:cubicBezTo>
                      <a:pt x="15497" y="16318"/>
                      <a:pt x="15497" y="16318"/>
                      <a:pt x="15497" y="16318"/>
                    </a:cubicBezTo>
                    <a:cubicBezTo>
                      <a:pt x="15497" y="16250"/>
                      <a:pt x="15497" y="16250"/>
                      <a:pt x="15497" y="16250"/>
                    </a:cubicBezTo>
                    <a:cubicBezTo>
                      <a:pt x="15460" y="16250"/>
                      <a:pt x="15460" y="16250"/>
                      <a:pt x="15460" y="16250"/>
                    </a:cubicBezTo>
                    <a:cubicBezTo>
                      <a:pt x="15460" y="16250"/>
                      <a:pt x="15460" y="16250"/>
                      <a:pt x="15460" y="16250"/>
                    </a:cubicBezTo>
                    <a:cubicBezTo>
                      <a:pt x="15423" y="16250"/>
                      <a:pt x="15423" y="16250"/>
                      <a:pt x="15423" y="16250"/>
                    </a:cubicBezTo>
                    <a:cubicBezTo>
                      <a:pt x="15460" y="16183"/>
                      <a:pt x="15460" y="16183"/>
                      <a:pt x="15460" y="16183"/>
                    </a:cubicBezTo>
                    <a:cubicBezTo>
                      <a:pt x="15460" y="16183"/>
                      <a:pt x="15460" y="16183"/>
                      <a:pt x="15460" y="16183"/>
                    </a:cubicBezTo>
                    <a:cubicBezTo>
                      <a:pt x="15423" y="16183"/>
                      <a:pt x="15423" y="16183"/>
                      <a:pt x="15423" y="16183"/>
                    </a:cubicBezTo>
                    <a:cubicBezTo>
                      <a:pt x="15423" y="16115"/>
                      <a:pt x="15423" y="16115"/>
                      <a:pt x="15423" y="16115"/>
                    </a:cubicBezTo>
                    <a:cubicBezTo>
                      <a:pt x="15386" y="16115"/>
                      <a:pt x="15386" y="16115"/>
                      <a:pt x="15386" y="16115"/>
                    </a:cubicBezTo>
                    <a:cubicBezTo>
                      <a:pt x="15386" y="16047"/>
                      <a:pt x="15386" y="16047"/>
                      <a:pt x="15386" y="16047"/>
                    </a:cubicBezTo>
                    <a:cubicBezTo>
                      <a:pt x="15386" y="16047"/>
                      <a:pt x="15386" y="16047"/>
                      <a:pt x="15386" y="16047"/>
                    </a:cubicBezTo>
                    <a:cubicBezTo>
                      <a:pt x="15349" y="15979"/>
                      <a:pt x="15349" y="15979"/>
                      <a:pt x="15349" y="15979"/>
                    </a:cubicBezTo>
                    <a:cubicBezTo>
                      <a:pt x="15312" y="15912"/>
                      <a:pt x="15312" y="15912"/>
                      <a:pt x="15312" y="15912"/>
                    </a:cubicBezTo>
                    <a:cubicBezTo>
                      <a:pt x="15312" y="15912"/>
                      <a:pt x="15312" y="15912"/>
                      <a:pt x="15312" y="15912"/>
                    </a:cubicBezTo>
                    <a:cubicBezTo>
                      <a:pt x="15312" y="15844"/>
                      <a:pt x="15312" y="15844"/>
                      <a:pt x="15312" y="15844"/>
                    </a:cubicBezTo>
                    <a:cubicBezTo>
                      <a:pt x="15312" y="15844"/>
                      <a:pt x="15312" y="15844"/>
                      <a:pt x="15312" y="15844"/>
                    </a:cubicBezTo>
                    <a:cubicBezTo>
                      <a:pt x="15275" y="15844"/>
                      <a:pt x="15275" y="15844"/>
                      <a:pt x="15275" y="15844"/>
                    </a:cubicBezTo>
                    <a:cubicBezTo>
                      <a:pt x="15275" y="15844"/>
                      <a:pt x="15275" y="15844"/>
                      <a:pt x="15275" y="15844"/>
                    </a:cubicBezTo>
                    <a:cubicBezTo>
                      <a:pt x="15275" y="15776"/>
                      <a:pt x="15275" y="15776"/>
                      <a:pt x="15275" y="15776"/>
                    </a:cubicBezTo>
                    <a:cubicBezTo>
                      <a:pt x="15275" y="15776"/>
                      <a:pt x="15275" y="15776"/>
                      <a:pt x="15275" y="15776"/>
                    </a:cubicBezTo>
                    <a:cubicBezTo>
                      <a:pt x="15275" y="15709"/>
                      <a:pt x="15275" y="15709"/>
                      <a:pt x="15275" y="15709"/>
                    </a:cubicBezTo>
                    <a:cubicBezTo>
                      <a:pt x="15238" y="15709"/>
                      <a:pt x="15238" y="15709"/>
                      <a:pt x="15238" y="15709"/>
                    </a:cubicBezTo>
                    <a:cubicBezTo>
                      <a:pt x="15238" y="15641"/>
                      <a:pt x="15238" y="15641"/>
                      <a:pt x="15238" y="15641"/>
                    </a:cubicBezTo>
                    <a:cubicBezTo>
                      <a:pt x="15238" y="15641"/>
                      <a:pt x="15238" y="15641"/>
                      <a:pt x="15238" y="15641"/>
                    </a:cubicBezTo>
                    <a:cubicBezTo>
                      <a:pt x="15238" y="15641"/>
                      <a:pt x="15238" y="15641"/>
                      <a:pt x="15238" y="15641"/>
                    </a:cubicBezTo>
                    <a:cubicBezTo>
                      <a:pt x="15201" y="15641"/>
                      <a:pt x="15201" y="15641"/>
                      <a:pt x="15201" y="15641"/>
                    </a:cubicBezTo>
                    <a:cubicBezTo>
                      <a:pt x="15164" y="15641"/>
                      <a:pt x="15164" y="15641"/>
                      <a:pt x="15164" y="15641"/>
                    </a:cubicBezTo>
                    <a:cubicBezTo>
                      <a:pt x="15164" y="15573"/>
                      <a:pt x="15164" y="15573"/>
                      <a:pt x="15164" y="15573"/>
                    </a:cubicBezTo>
                    <a:cubicBezTo>
                      <a:pt x="15164" y="15573"/>
                      <a:pt x="15164" y="15573"/>
                      <a:pt x="15164" y="15573"/>
                    </a:cubicBezTo>
                    <a:cubicBezTo>
                      <a:pt x="15164" y="15573"/>
                      <a:pt x="15164" y="15573"/>
                      <a:pt x="15164" y="15573"/>
                    </a:cubicBezTo>
                    <a:cubicBezTo>
                      <a:pt x="15164" y="15505"/>
                      <a:pt x="15164" y="15505"/>
                      <a:pt x="15164" y="15505"/>
                    </a:cubicBezTo>
                    <a:cubicBezTo>
                      <a:pt x="15127" y="15573"/>
                      <a:pt x="15127" y="15573"/>
                      <a:pt x="15127" y="15573"/>
                    </a:cubicBezTo>
                    <a:cubicBezTo>
                      <a:pt x="15127" y="15505"/>
                      <a:pt x="15127" y="15505"/>
                      <a:pt x="15127" y="15505"/>
                    </a:cubicBezTo>
                    <a:cubicBezTo>
                      <a:pt x="15127" y="15505"/>
                      <a:pt x="15127" y="15505"/>
                      <a:pt x="15127" y="15505"/>
                    </a:cubicBezTo>
                    <a:cubicBezTo>
                      <a:pt x="15090" y="15505"/>
                      <a:pt x="15090" y="15505"/>
                      <a:pt x="15090" y="15505"/>
                    </a:cubicBezTo>
                    <a:cubicBezTo>
                      <a:pt x="15127" y="15505"/>
                      <a:pt x="15127" y="15505"/>
                      <a:pt x="15127" y="15505"/>
                    </a:cubicBezTo>
                    <a:cubicBezTo>
                      <a:pt x="15090" y="15438"/>
                      <a:pt x="15090" y="15438"/>
                      <a:pt x="15090" y="15438"/>
                    </a:cubicBezTo>
                    <a:cubicBezTo>
                      <a:pt x="15090" y="15438"/>
                      <a:pt x="15090" y="15438"/>
                      <a:pt x="15090" y="15438"/>
                    </a:cubicBezTo>
                    <a:cubicBezTo>
                      <a:pt x="15053" y="15438"/>
                      <a:pt x="15053" y="15438"/>
                      <a:pt x="15053" y="15438"/>
                    </a:cubicBezTo>
                    <a:cubicBezTo>
                      <a:pt x="15053" y="15438"/>
                      <a:pt x="15053" y="15438"/>
                      <a:pt x="15053" y="15438"/>
                    </a:cubicBezTo>
                    <a:cubicBezTo>
                      <a:pt x="15016" y="15438"/>
                      <a:pt x="15016" y="15438"/>
                      <a:pt x="15016" y="15438"/>
                    </a:cubicBezTo>
                    <a:cubicBezTo>
                      <a:pt x="15016" y="15438"/>
                      <a:pt x="15016" y="15438"/>
                      <a:pt x="15016" y="15438"/>
                    </a:cubicBezTo>
                    <a:cubicBezTo>
                      <a:pt x="14979" y="15438"/>
                      <a:pt x="14979" y="15438"/>
                      <a:pt x="14979" y="15438"/>
                    </a:cubicBezTo>
                    <a:cubicBezTo>
                      <a:pt x="14979" y="15438"/>
                      <a:pt x="14979" y="15438"/>
                      <a:pt x="14979" y="15438"/>
                    </a:cubicBezTo>
                    <a:cubicBezTo>
                      <a:pt x="14979" y="15438"/>
                      <a:pt x="14979" y="15438"/>
                      <a:pt x="14979" y="15438"/>
                    </a:cubicBezTo>
                    <a:cubicBezTo>
                      <a:pt x="14979" y="15505"/>
                      <a:pt x="14979" y="15505"/>
                      <a:pt x="14979" y="15505"/>
                    </a:cubicBezTo>
                    <a:cubicBezTo>
                      <a:pt x="14942" y="15438"/>
                      <a:pt x="14942" y="15438"/>
                      <a:pt x="14942" y="15438"/>
                    </a:cubicBezTo>
                    <a:cubicBezTo>
                      <a:pt x="14942" y="15438"/>
                      <a:pt x="14942" y="15438"/>
                      <a:pt x="14942" y="15438"/>
                    </a:cubicBezTo>
                    <a:cubicBezTo>
                      <a:pt x="14905" y="15438"/>
                      <a:pt x="14905" y="15438"/>
                      <a:pt x="14905" y="15438"/>
                    </a:cubicBezTo>
                    <a:cubicBezTo>
                      <a:pt x="14868" y="15438"/>
                      <a:pt x="14868" y="15438"/>
                      <a:pt x="14868" y="15438"/>
                    </a:cubicBezTo>
                    <a:cubicBezTo>
                      <a:pt x="14868" y="15438"/>
                      <a:pt x="14868" y="15438"/>
                      <a:pt x="14868" y="15438"/>
                    </a:cubicBezTo>
                    <a:cubicBezTo>
                      <a:pt x="14831" y="15370"/>
                      <a:pt x="14831" y="15370"/>
                      <a:pt x="14831" y="15370"/>
                    </a:cubicBezTo>
                    <a:cubicBezTo>
                      <a:pt x="14794" y="15370"/>
                      <a:pt x="14794" y="15370"/>
                      <a:pt x="14794" y="15370"/>
                    </a:cubicBezTo>
                    <a:cubicBezTo>
                      <a:pt x="14757" y="15370"/>
                      <a:pt x="14757" y="15370"/>
                      <a:pt x="14757" y="15370"/>
                    </a:cubicBezTo>
                    <a:cubicBezTo>
                      <a:pt x="14757" y="15370"/>
                      <a:pt x="14757" y="15370"/>
                      <a:pt x="14757" y="15370"/>
                    </a:cubicBezTo>
                    <a:cubicBezTo>
                      <a:pt x="14720" y="15370"/>
                      <a:pt x="14720" y="15370"/>
                      <a:pt x="14720" y="15370"/>
                    </a:cubicBezTo>
                    <a:cubicBezTo>
                      <a:pt x="14720" y="15370"/>
                      <a:pt x="14720" y="15370"/>
                      <a:pt x="14720" y="15370"/>
                    </a:cubicBezTo>
                    <a:cubicBezTo>
                      <a:pt x="14683" y="15370"/>
                      <a:pt x="14683" y="15370"/>
                      <a:pt x="14683" y="15370"/>
                    </a:cubicBezTo>
                    <a:cubicBezTo>
                      <a:pt x="14646" y="15370"/>
                      <a:pt x="14646" y="15370"/>
                      <a:pt x="14646" y="15370"/>
                    </a:cubicBezTo>
                    <a:cubicBezTo>
                      <a:pt x="14646" y="15370"/>
                      <a:pt x="14646" y="15370"/>
                      <a:pt x="14646" y="15370"/>
                    </a:cubicBezTo>
                    <a:cubicBezTo>
                      <a:pt x="14646" y="15438"/>
                      <a:pt x="14646" y="15438"/>
                      <a:pt x="14646" y="15438"/>
                    </a:cubicBezTo>
                    <a:cubicBezTo>
                      <a:pt x="14609" y="15438"/>
                      <a:pt x="14609" y="15438"/>
                      <a:pt x="14609" y="15438"/>
                    </a:cubicBezTo>
                    <a:cubicBezTo>
                      <a:pt x="14572" y="15438"/>
                      <a:pt x="14572" y="15438"/>
                      <a:pt x="14572" y="15438"/>
                    </a:cubicBezTo>
                    <a:cubicBezTo>
                      <a:pt x="14535" y="15438"/>
                      <a:pt x="14535" y="15438"/>
                      <a:pt x="14535" y="15438"/>
                    </a:cubicBezTo>
                    <a:cubicBezTo>
                      <a:pt x="14535" y="15438"/>
                      <a:pt x="14535" y="15438"/>
                      <a:pt x="14535" y="15438"/>
                    </a:cubicBezTo>
                    <a:cubicBezTo>
                      <a:pt x="14498" y="15438"/>
                      <a:pt x="14498" y="15438"/>
                      <a:pt x="14498" y="15438"/>
                    </a:cubicBezTo>
                    <a:cubicBezTo>
                      <a:pt x="14498" y="15505"/>
                      <a:pt x="14498" y="15505"/>
                      <a:pt x="14498" y="15505"/>
                    </a:cubicBezTo>
                    <a:cubicBezTo>
                      <a:pt x="14461" y="15505"/>
                      <a:pt x="14461" y="15505"/>
                      <a:pt x="14461" y="15505"/>
                    </a:cubicBezTo>
                    <a:cubicBezTo>
                      <a:pt x="14424" y="15505"/>
                      <a:pt x="14424" y="15505"/>
                      <a:pt x="14424" y="15505"/>
                    </a:cubicBezTo>
                    <a:cubicBezTo>
                      <a:pt x="14424" y="15505"/>
                      <a:pt x="14424" y="15505"/>
                      <a:pt x="14424" y="15505"/>
                    </a:cubicBezTo>
                    <a:cubicBezTo>
                      <a:pt x="14424" y="15505"/>
                      <a:pt x="14424" y="15505"/>
                      <a:pt x="14424" y="15505"/>
                    </a:cubicBezTo>
                    <a:cubicBezTo>
                      <a:pt x="14387" y="15505"/>
                      <a:pt x="14387" y="15505"/>
                      <a:pt x="14387" y="15505"/>
                    </a:cubicBezTo>
                    <a:cubicBezTo>
                      <a:pt x="14350" y="15573"/>
                      <a:pt x="14350" y="15573"/>
                      <a:pt x="14350" y="15573"/>
                    </a:cubicBezTo>
                    <a:cubicBezTo>
                      <a:pt x="14313" y="15573"/>
                      <a:pt x="14313" y="15573"/>
                      <a:pt x="14313" y="15573"/>
                    </a:cubicBezTo>
                    <a:cubicBezTo>
                      <a:pt x="14313" y="15573"/>
                      <a:pt x="14313" y="15573"/>
                      <a:pt x="14313" y="15573"/>
                    </a:cubicBezTo>
                    <a:cubicBezTo>
                      <a:pt x="14313" y="15641"/>
                      <a:pt x="14313" y="15641"/>
                      <a:pt x="14313" y="15641"/>
                    </a:cubicBezTo>
                    <a:cubicBezTo>
                      <a:pt x="14276" y="15709"/>
                      <a:pt x="14276" y="15709"/>
                      <a:pt x="14276" y="15709"/>
                    </a:cubicBezTo>
                    <a:cubicBezTo>
                      <a:pt x="14276" y="15709"/>
                      <a:pt x="14276" y="15709"/>
                      <a:pt x="14276" y="15709"/>
                    </a:cubicBezTo>
                    <a:cubicBezTo>
                      <a:pt x="14276" y="15776"/>
                      <a:pt x="14276" y="15776"/>
                      <a:pt x="14276" y="15776"/>
                    </a:cubicBezTo>
                    <a:cubicBezTo>
                      <a:pt x="14276" y="15776"/>
                      <a:pt x="14276" y="15776"/>
                      <a:pt x="14276" y="15776"/>
                    </a:cubicBezTo>
                    <a:cubicBezTo>
                      <a:pt x="14276" y="15844"/>
                      <a:pt x="14276" y="15844"/>
                      <a:pt x="14276" y="15844"/>
                    </a:cubicBezTo>
                    <a:cubicBezTo>
                      <a:pt x="14276" y="15844"/>
                      <a:pt x="14276" y="15844"/>
                      <a:pt x="14276" y="15844"/>
                    </a:cubicBezTo>
                    <a:cubicBezTo>
                      <a:pt x="14313" y="15844"/>
                      <a:pt x="14313" y="15844"/>
                      <a:pt x="14313" y="15844"/>
                    </a:cubicBezTo>
                    <a:cubicBezTo>
                      <a:pt x="14350" y="15844"/>
                      <a:pt x="14350" y="15844"/>
                      <a:pt x="14350" y="15844"/>
                    </a:cubicBezTo>
                    <a:cubicBezTo>
                      <a:pt x="14350" y="15844"/>
                      <a:pt x="14350" y="15844"/>
                      <a:pt x="14350" y="15844"/>
                    </a:cubicBezTo>
                    <a:cubicBezTo>
                      <a:pt x="14387" y="15844"/>
                      <a:pt x="14387" y="15844"/>
                      <a:pt x="14387" y="15844"/>
                    </a:cubicBezTo>
                    <a:cubicBezTo>
                      <a:pt x="14387" y="15912"/>
                      <a:pt x="14387" y="15912"/>
                      <a:pt x="14387" y="15912"/>
                    </a:cubicBezTo>
                    <a:cubicBezTo>
                      <a:pt x="14424" y="15912"/>
                      <a:pt x="14424" y="15912"/>
                      <a:pt x="14424" y="15912"/>
                    </a:cubicBezTo>
                    <a:cubicBezTo>
                      <a:pt x="14424" y="15979"/>
                      <a:pt x="14424" y="15979"/>
                      <a:pt x="14424" y="15979"/>
                    </a:cubicBezTo>
                    <a:cubicBezTo>
                      <a:pt x="14424" y="15979"/>
                      <a:pt x="14424" y="15979"/>
                      <a:pt x="14424" y="15979"/>
                    </a:cubicBezTo>
                    <a:cubicBezTo>
                      <a:pt x="14461" y="16047"/>
                      <a:pt x="14461" y="16047"/>
                      <a:pt x="14461" y="16047"/>
                    </a:cubicBezTo>
                    <a:cubicBezTo>
                      <a:pt x="14424" y="16115"/>
                      <a:pt x="14424" y="16115"/>
                      <a:pt x="14424" y="16115"/>
                    </a:cubicBezTo>
                    <a:cubicBezTo>
                      <a:pt x="14424" y="16115"/>
                      <a:pt x="14424" y="16115"/>
                      <a:pt x="14424" y="16115"/>
                    </a:cubicBezTo>
                    <a:cubicBezTo>
                      <a:pt x="14387" y="16183"/>
                      <a:pt x="14387" y="16183"/>
                      <a:pt x="14387" y="16183"/>
                    </a:cubicBezTo>
                    <a:cubicBezTo>
                      <a:pt x="14387" y="16250"/>
                      <a:pt x="14387" y="16250"/>
                      <a:pt x="14387" y="16250"/>
                    </a:cubicBezTo>
                    <a:cubicBezTo>
                      <a:pt x="14387" y="16250"/>
                      <a:pt x="14387" y="16250"/>
                      <a:pt x="14387" y="16250"/>
                    </a:cubicBezTo>
                    <a:cubicBezTo>
                      <a:pt x="14350" y="16318"/>
                      <a:pt x="14350" y="16318"/>
                      <a:pt x="14350" y="16318"/>
                    </a:cubicBezTo>
                    <a:cubicBezTo>
                      <a:pt x="14350" y="16386"/>
                      <a:pt x="14350" y="16386"/>
                      <a:pt x="14350" y="16386"/>
                    </a:cubicBezTo>
                    <a:cubicBezTo>
                      <a:pt x="14350" y="16386"/>
                      <a:pt x="14350" y="16386"/>
                      <a:pt x="14350" y="16386"/>
                    </a:cubicBezTo>
                    <a:cubicBezTo>
                      <a:pt x="14350" y="16453"/>
                      <a:pt x="14350" y="16453"/>
                      <a:pt x="14350" y="16453"/>
                    </a:cubicBezTo>
                    <a:cubicBezTo>
                      <a:pt x="14350" y="16521"/>
                      <a:pt x="14350" y="16521"/>
                      <a:pt x="14350" y="16521"/>
                    </a:cubicBezTo>
                    <a:cubicBezTo>
                      <a:pt x="14387" y="16521"/>
                      <a:pt x="14387" y="16521"/>
                      <a:pt x="14387" y="16521"/>
                    </a:cubicBezTo>
                    <a:cubicBezTo>
                      <a:pt x="14387" y="16589"/>
                      <a:pt x="14387" y="16589"/>
                      <a:pt x="14387" y="16589"/>
                    </a:cubicBezTo>
                    <a:cubicBezTo>
                      <a:pt x="14350" y="16589"/>
                      <a:pt x="14350" y="16589"/>
                      <a:pt x="14350" y="16589"/>
                    </a:cubicBezTo>
                    <a:cubicBezTo>
                      <a:pt x="14350" y="16657"/>
                      <a:pt x="14350" y="16657"/>
                      <a:pt x="14350" y="16657"/>
                    </a:cubicBezTo>
                    <a:cubicBezTo>
                      <a:pt x="14387" y="16657"/>
                      <a:pt x="14387" y="16657"/>
                      <a:pt x="14387" y="16657"/>
                    </a:cubicBezTo>
                    <a:cubicBezTo>
                      <a:pt x="14387" y="16792"/>
                      <a:pt x="14387" y="16792"/>
                      <a:pt x="14387" y="16792"/>
                    </a:cubicBezTo>
                    <a:cubicBezTo>
                      <a:pt x="14350" y="16792"/>
                      <a:pt x="14350" y="16792"/>
                      <a:pt x="14350" y="16792"/>
                    </a:cubicBezTo>
                    <a:cubicBezTo>
                      <a:pt x="14350" y="16860"/>
                      <a:pt x="14350" y="16860"/>
                      <a:pt x="14350" y="16860"/>
                    </a:cubicBezTo>
                    <a:cubicBezTo>
                      <a:pt x="14387" y="16860"/>
                      <a:pt x="14387" y="16860"/>
                      <a:pt x="14387" y="16860"/>
                    </a:cubicBezTo>
                    <a:cubicBezTo>
                      <a:pt x="14387" y="16860"/>
                      <a:pt x="14387" y="16860"/>
                      <a:pt x="14387" y="16860"/>
                    </a:cubicBezTo>
                    <a:cubicBezTo>
                      <a:pt x="14387" y="16860"/>
                      <a:pt x="14387" y="16860"/>
                      <a:pt x="14387" y="16860"/>
                    </a:cubicBezTo>
                    <a:cubicBezTo>
                      <a:pt x="14424" y="16860"/>
                      <a:pt x="14424" y="16860"/>
                      <a:pt x="14424" y="16860"/>
                    </a:cubicBezTo>
                    <a:cubicBezTo>
                      <a:pt x="14424" y="16927"/>
                      <a:pt x="14424" y="16927"/>
                      <a:pt x="14424" y="16927"/>
                    </a:cubicBezTo>
                    <a:cubicBezTo>
                      <a:pt x="14424" y="16995"/>
                      <a:pt x="14424" y="16995"/>
                      <a:pt x="14424" y="16995"/>
                    </a:cubicBezTo>
                    <a:cubicBezTo>
                      <a:pt x="14387" y="17063"/>
                      <a:pt x="14387" y="17063"/>
                      <a:pt x="14387" y="17063"/>
                    </a:cubicBezTo>
                    <a:cubicBezTo>
                      <a:pt x="14313" y="17063"/>
                      <a:pt x="14313" y="17063"/>
                      <a:pt x="14313" y="17063"/>
                    </a:cubicBezTo>
                    <a:cubicBezTo>
                      <a:pt x="14276" y="17063"/>
                      <a:pt x="14276" y="17063"/>
                      <a:pt x="14276" y="17063"/>
                    </a:cubicBezTo>
                    <a:cubicBezTo>
                      <a:pt x="14202" y="17198"/>
                      <a:pt x="14202" y="17198"/>
                      <a:pt x="14202" y="17198"/>
                    </a:cubicBezTo>
                    <a:cubicBezTo>
                      <a:pt x="14202" y="17198"/>
                      <a:pt x="14202" y="17198"/>
                      <a:pt x="14202" y="17198"/>
                    </a:cubicBezTo>
                    <a:cubicBezTo>
                      <a:pt x="14165" y="17198"/>
                      <a:pt x="14165" y="17198"/>
                      <a:pt x="14165" y="17198"/>
                    </a:cubicBezTo>
                    <a:cubicBezTo>
                      <a:pt x="14128" y="17198"/>
                      <a:pt x="14128" y="17198"/>
                      <a:pt x="14128" y="17198"/>
                    </a:cubicBezTo>
                    <a:cubicBezTo>
                      <a:pt x="14091" y="17198"/>
                      <a:pt x="14091" y="17198"/>
                      <a:pt x="14091" y="17198"/>
                    </a:cubicBezTo>
                    <a:cubicBezTo>
                      <a:pt x="14091" y="17198"/>
                      <a:pt x="14091" y="17198"/>
                      <a:pt x="14091" y="17198"/>
                    </a:cubicBezTo>
                    <a:cubicBezTo>
                      <a:pt x="14054" y="17131"/>
                      <a:pt x="14054" y="17131"/>
                      <a:pt x="14054" y="17131"/>
                    </a:cubicBezTo>
                    <a:cubicBezTo>
                      <a:pt x="14054" y="17198"/>
                      <a:pt x="14054" y="17198"/>
                      <a:pt x="14054" y="17198"/>
                    </a:cubicBezTo>
                    <a:cubicBezTo>
                      <a:pt x="14017" y="17131"/>
                      <a:pt x="14017" y="17131"/>
                      <a:pt x="14017" y="17131"/>
                    </a:cubicBezTo>
                    <a:cubicBezTo>
                      <a:pt x="13980" y="17131"/>
                      <a:pt x="13980" y="17131"/>
                      <a:pt x="13980" y="17131"/>
                    </a:cubicBezTo>
                    <a:cubicBezTo>
                      <a:pt x="13906" y="17131"/>
                      <a:pt x="13906" y="17131"/>
                      <a:pt x="13906" y="17131"/>
                    </a:cubicBezTo>
                    <a:cubicBezTo>
                      <a:pt x="13906" y="17131"/>
                      <a:pt x="13906" y="17131"/>
                      <a:pt x="13906" y="17131"/>
                    </a:cubicBezTo>
                    <a:cubicBezTo>
                      <a:pt x="13869" y="17198"/>
                      <a:pt x="13869" y="17198"/>
                      <a:pt x="13869" y="17198"/>
                    </a:cubicBezTo>
                    <a:cubicBezTo>
                      <a:pt x="13832" y="17198"/>
                      <a:pt x="13832" y="17198"/>
                      <a:pt x="13832" y="17198"/>
                    </a:cubicBezTo>
                    <a:cubicBezTo>
                      <a:pt x="13832" y="17198"/>
                      <a:pt x="13832" y="17198"/>
                      <a:pt x="13832" y="17198"/>
                    </a:cubicBezTo>
                    <a:cubicBezTo>
                      <a:pt x="13795" y="17198"/>
                      <a:pt x="13795" y="17198"/>
                      <a:pt x="13795" y="17198"/>
                    </a:cubicBezTo>
                    <a:cubicBezTo>
                      <a:pt x="13795" y="17198"/>
                      <a:pt x="13795" y="17198"/>
                      <a:pt x="13795" y="17198"/>
                    </a:cubicBezTo>
                    <a:cubicBezTo>
                      <a:pt x="13758" y="17131"/>
                      <a:pt x="13758" y="17131"/>
                      <a:pt x="13758" y="17131"/>
                    </a:cubicBezTo>
                    <a:cubicBezTo>
                      <a:pt x="13721" y="17063"/>
                      <a:pt x="13721" y="17063"/>
                      <a:pt x="13721" y="17063"/>
                    </a:cubicBezTo>
                    <a:cubicBezTo>
                      <a:pt x="13684" y="17063"/>
                      <a:pt x="13684" y="17063"/>
                      <a:pt x="13684" y="17063"/>
                    </a:cubicBezTo>
                    <a:cubicBezTo>
                      <a:pt x="13647" y="17131"/>
                      <a:pt x="13647" y="17131"/>
                      <a:pt x="13647" y="17131"/>
                    </a:cubicBezTo>
                    <a:cubicBezTo>
                      <a:pt x="13647" y="17063"/>
                      <a:pt x="13647" y="17063"/>
                      <a:pt x="13647" y="17063"/>
                    </a:cubicBezTo>
                    <a:cubicBezTo>
                      <a:pt x="13610" y="17063"/>
                      <a:pt x="13610" y="17063"/>
                      <a:pt x="13610" y="17063"/>
                    </a:cubicBezTo>
                    <a:cubicBezTo>
                      <a:pt x="13573" y="17131"/>
                      <a:pt x="13573" y="17131"/>
                      <a:pt x="13573" y="17131"/>
                    </a:cubicBezTo>
                    <a:cubicBezTo>
                      <a:pt x="13573" y="17198"/>
                      <a:pt x="13573" y="17198"/>
                      <a:pt x="13573" y="17198"/>
                    </a:cubicBezTo>
                    <a:cubicBezTo>
                      <a:pt x="13536" y="17198"/>
                      <a:pt x="13536" y="17198"/>
                      <a:pt x="13536" y="17198"/>
                    </a:cubicBezTo>
                    <a:cubicBezTo>
                      <a:pt x="13499" y="17266"/>
                      <a:pt x="13499" y="17266"/>
                      <a:pt x="13499" y="17266"/>
                    </a:cubicBezTo>
                    <a:cubicBezTo>
                      <a:pt x="13499" y="17334"/>
                      <a:pt x="13499" y="17334"/>
                      <a:pt x="13499" y="17334"/>
                    </a:cubicBezTo>
                    <a:cubicBezTo>
                      <a:pt x="13499" y="17334"/>
                      <a:pt x="13499" y="17334"/>
                      <a:pt x="13499" y="17334"/>
                    </a:cubicBezTo>
                    <a:cubicBezTo>
                      <a:pt x="13463" y="17401"/>
                      <a:pt x="13463" y="17401"/>
                      <a:pt x="13463" y="17401"/>
                    </a:cubicBezTo>
                    <a:cubicBezTo>
                      <a:pt x="13426" y="17401"/>
                      <a:pt x="13426" y="17401"/>
                      <a:pt x="13426" y="17401"/>
                    </a:cubicBezTo>
                    <a:cubicBezTo>
                      <a:pt x="13352" y="17401"/>
                      <a:pt x="13352" y="17401"/>
                      <a:pt x="13352" y="17401"/>
                    </a:cubicBezTo>
                    <a:cubicBezTo>
                      <a:pt x="13352" y="17469"/>
                      <a:pt x="13352" y="17469"/>
                      <a:pt x="13352" y="17469"/>
                    </a:cubicBezTo>
                    <a:cubicBezTo>
                      <a:pt x="13315" y="17469"/>
                      <a:pt x="13315" y="17469"/>
                      <a:pt x="13315" y="17469"/>
                    </a:cubicBezTo>
                    <a:cubicBezTo>
                      <a:pt x="13278" y="17469"/>
                      <a:pt x="13278" y="17469"/>
                      <a:pt x="13278" y="17469"/>
                    </a:cubicBezTo>
                    <a:cubicBezTo>
                      <a:pt x="13204" y="17537"/>
                      <a:pt x="13204" y="17537"/>
                      <a:pt x="13204" y="17537"/>
                    </a:cubicBezTo>
                    <a:cubicBezTo>
                      <a:pt x="13204" y="17605"/>
                      <a:pt x="13204" y="17605"/>
                      <a:pt x="13204" y="17605"/>
                    </a:cubicBezTo>
                    <a:cubicBezTo>
                      <a:pt x="13167" y="17605"/>
                      <a:pt x="13167" y="17605"/>
                      <a:pt x="13167" y="17605"/>
                    </a:cubicBezTo>
                    <a:cubicBezTo>
                      <a:pt x="13130" y="17605"/>
                      <a:pt x="13130" y="17605"/>
                      <a:pt x="13130" y="17605"/>
                    </a:cubicBezTo>
                    <a:cubicBezTo>
                      <a:pt x="13093" y="17605"/>
                      <a:pt x="13093" y="17605"/>
                      <a:pt x="13093" y="17605"/>
                    </a:cubicBezTo>
                    <a:cubicBezTo>
                      <a:pt x="13093" y="17605"/>
                      <a:pt x="13093" y="17605"/>
                      <a:pt x="13093" y="17605"/>
                    </a:cubicBezTo>
                    <a:cubicBezTo>
                      <a:pt x="13056" y="17605"/>
                      <a:pt x="13056" y="17605"/>
                      <a:pt x="13056" y="17605"/>
                    </a:cubicBezTo>
                    <a:cubicBezTo>
                      <a:pt x="12945" y="17605"/>
                      <a:pt x="12945" y="17605"/>
                      <a:pt x="12945" y="17605"/>
                    </a:cubicBezTo>
                    <a:cubicBezTo>
                      <a:pt x="12871" y="17605"/>
                      <a:pt x="12871" y="17605"/>
                      <a:pt x="12871" y="17605"/>
                    </a:cubicBezTo>
                    <a:cubicBezTo>
                      <a:pt x="12797" y="17605"/>
                      <a:pt x="12797" y="17605"/>
                      <a:pt x="12797" y="17605"/>
                    </a:cubicBezTo>
                    <a:cubicBezTo>
                      <a:pt x="12797" y="17605"/>
                      <a:pt x="12797" y="17605"/>
                      <a:pt x="12797" y="17605"/>
                    </a:cubicBezTo>
                    <a:cubicBezTo>
                      <a:pt x="12760" y="17537"/>
                      <a:pt x="12760" y="17537"/>
                      <a:pt x="12760" y="17537"/>
                    </a:cubicBezTo>
                    <a:cubicBezTo>
                      <a:pt x="12723" y="17537"/>
                      <a:pt x="12723" y="17537"/>
                      <a:pt x="12723" y="17537"/>
                    </a:cubicBezTo>
                    <a:cubicBezTo>
                      <a:pt x="12723" y="17537"/>
                      <a:pt x="12723" y="17537"/>
                      <a:pt x="12723" y="17537"/>
                    </a:cubicBezTo>
                    <a:cubicBezTo>
                      <a:pt x="12686" y="17469"/>
                      <a:pt x="12686" y="17469"/>
                      <a:pt x="12686" y="17469"/>
                    </a:cubicBezTo>
                    <a:cubicBezTo>
                      <a:pt x="12649" y="17401"/>
                      <a:pt x="12649" y="17401"/>
                      <a:pt x="12649" y="17401"/>
                    </a:cubicBezTo>
                    <a:cubicBezTo>
                      <a:pt x="12649" y="17401"/>
                      <a:pt x="12649" y="17401"/>
                      <a:pt x="12649" y="17401"/>
                    </a:cubicBezTo>
                    <a:cubicBezTo>
                      <a:pt x="12612" y="17401"/>
                      <a:pt x="12612" y="17401"/>
                      <a:pt x="12612" y="17401"/>
                    </a:cubicBezTo>
                    <a:cubicBezTo>
                      <a:pt x="12575" y="17401"/>
                      <a:pt x="12575" y="17401"/>
                      <a:pt x="12575" y="17401"/>
                    </a:cubicBezTo>
                    <a:cubicBezTo>
                      <a:pt x="12501" y="17334"/>
                      <a:pt x="12501" y="17334"/>
                      <a:pt x="12501" y="17334"/>
                    </a:cubicBezTo>
                    <a:cubicBezTo>
                      <a:pt x="12464" y="17266"/>
                      <a:pt x="12464" y="17266"/>
                      <a:pt x="12464" y="17266"/>
                    </a:cubicBezTo>
                    <a:cubicBezTo>
                      <a:pt x="12427" y="17266"/>
                      <a:pt x="12427" y="17266"/>
                      <a:pt x="12427" y="17266"/>
                    </a:cubicBezTo>
                    <a:cubicBezTo>
                      <a:pt x="12353" y="17266"/>
                      <a:pt x="12353" y="17266"/>
                      <a:pt x="12353" y="17266"/>
                    </a:cubicBezTo>
                    <a:cubicBezTo>
                      <a:pt x="12316" y="17266"/>
                      <a:pt x="12316" y="17266"/>
                      <a:pt x="12316" y="17266"/>
                    </a:cubicBezTo>
                    <a:cubicBezTo>
                      <a:pt x="12279" y="17266"/>
                      <a:pt x="12279" y="17266"/>
                      <a:pt x="12279" y="17266"/>
                    </a:cubicBezTo>
                    <a:cubicBezTo>
                      <a:pt x="12242" y="17266"/>
                      <a:pt x="12242" y="17266"/>
                      <a:pt x="12242" y="17266"/>
                    </a:cubicBezTo>
                    <a:cubicBezTo>
                      <a:pt x="12205" y="17266"/>
                      <a:pt x="12205" y="17266"/>
                      <a:pt x="12205" y="17266"/>
                    </a:cubicBezTo>
                    <a:cubicBezTo>
                      <a:pt x="12131" y="17266"/>
                      <a:pt x="12131" y="17266"/>
                      <a:pt x="12131" y="17266"/>
                    </a:cubicBezTo>
                    <a:cubicBezTo>
                      <a:pt x="12094" y="17334"/>
                      <a:pt x="12094" y="17334"/>
                      <a:pt x="12094" y="17334"/>
                    </a:cubicBezTo>
                    <a:cubicBezTo>
                      <a:pt x="12057" y="17401"/>
                      <a:pt x="12057" y="17401"/>
                      <a:pt x="12057" y="17401"/>
                    </a:cubicBezTo>
                    <a:cubicBezTo>
                      <a:pt x="12057" y="17401"/>
                      <a:pt x="12057" y="17401"/>
                      <a:pt x="12057" y="17401"/>
                    </a:cubicBezTo>
                    <a:cubicBezTo>
                      <a:pt x="12020" y="17401"/>
                      <a:pt x="12020" y="17401"/>
                      <a:pt x="12020" y="17401"/>
                    </a:cubicBezTo>
                    <a:cubicBezTo>
                      <a:pt x="11983" y="17401"/>
                      <a:pt x="11983" y="17401"/>
                      <a:pt x="11983" y="17401"/>
                    </a:cubicBezTo>
                    <a:cubicBezTo>
                      <a:pt x="11983" y="17401"/>
                      <a:pt x="11983" y="17401"/>
                      <a:pt x="11983" y="17401"/>
                    </a:cubicBezTo>
                    <a:cubicBezTo>
                      <a:pt x="11946" y="17401"/>
                      <a:pt x="11946" y="17401"/>
                      <a:pt x="11946" y="17401"/>
                    </a:cubicBezTo>
                    <a:cubicBezTo>
                      <a:pt x="11909" y="17401"/>
                      <a:pt x="11909" y="17401"/>
                      <a:pt x="11909" y="17401"/>
                    </a:cubicBezTo>
                    <a:cubicBezTo>
                      <a:pt x="11909" y="17401"/>
                      <a:pt x="11909" y="17401"/>
                      <a:pt x="11909" y="17401"/>
                    </a:cubicBezTo>
                    <a:cubicBezTo>
                      <a:pt x="11835" y="17334"/>
                      <a:pt x="11835" y="17334"/>
                      <a:pt x="11835" y="17334"/>
                    </a:cubicBezTo>
                    <a:cubicBezTo>
                      <a:pt x="11798" y="17334"/>
                      <a:pt x="11798" y="17334"/>
                      <a:pt x="11798" y="17334"/>
                    </a:cubicBezTo>
                    <a:cubicBezTo>
                      <a:pt x="11798" y="17334"/>
                      <a:pt x="11798" y="17334"/>
                      <a:pt x="11798" y="17334"/>
                    </a:cubicBezTo>
                    <a:cubicBezTo>
                      <a:pt x="11761" y="17266"/>
                      <a:pt x="11761" y="17266"/>
                      <a:pt x="11761" y="17266"/>
                    </a:cubicBezTo>
                    <a:cubicBezTo>
                      <a:pt x="11724" y="17266"/>
                      <a:pt x="11724" y="17266"/>
                      <a:pt x="11724" y="17266"/>
                    </a:cubicBezTo>
                    <a:cubicBezTo>
                      <a:pt x="11724" y="17266"/>
                      <a:pt x="11724" y="17266"/>
                      <a:pt x="11724" y="17266"/>
                    </a:cubicBezTo>
                    <a:cubicBezTo>
                      <a:pt x="11724" y="17198"/>
                      <a:pt x="11724" y="17198"/>
                      <a:pt x="11724" y="17198"/>
                    </a:cubicBezTo>
                    <a:cubicBezTo>
                      <a:pt x="11687" y="17131"/>
                      <a:pt x="11687" y="17131"/>
                      <a:pt x="11687" y="17131"/>
                    </a:cubicBezTo>
                    <a:cubicBezTo>
                      <a:pt x="11687" y="17131"/>
                      <a:pt x="11687" y="17131"/>
                      <a:pt x="11687" y="17131"/>
                    </a:cubicBezTo>
                    <a:cubicBezTo>
                      <a:pt x="11687" y="17063"/>
                      <a:pt x="11687" y="17063"/>
                      <a:pt x="11687" y="17063"/>
                    </a:cubicBezTo>
                    <a:cubicBezTo>
                      <a:pt x="11650" y="16995"/>
                      <a:pt x="11650" y="16995"/>
                      <a:pt x="11650" y="16995"/>
                    </a:cubicBezTo>
                    <a:cubicBezTo>
                      <a:pt x="11650" y="16995"/>
                      <a:pt x="11650" y="16995"/>
                      <a:pt x="11650" y="16995"/>
                    </a:cubicBezTo>
                    <a:cubicBezTo>
                      <a:pt x="11650" y="16927"/>
                      <a:pt x="11650" y="16927"/>
                      <a:pt x="11650" y="16927"/>
                    </a:cubicBezTo>
                    <a:cubicBezTo>
                      <a:pt x="11613" y="16927"/>
                      <a:pt x="11613" y="16927"/>
                      <a:pt x="11613" y="16927"/>
                    </a:cubicBezTo>
                    <a:cubicBezTo>
                      <a:pt x="11576" y="16927"/>
                      <a:pt x="11576" y="16927"/>
                      <a:pt x="11576" y="16927"/>
                    </a:cubicBezTo>
                    <a:cubicBezTo>
                      <a:pt x="11539" y="16927"/>
                      <a:pt x="11539" y="16927"/>
                      <a:pt x="11539" y="16927"/>
                    </a:cubicBezTo>
                    <a:cubicBezTo>
                      <a:pt x="11502" y="16927"/>
                      <a:pt x="11502" y="16927"/>
                      <a:pt x="11502" y="16927"/>
                    </a:cubicBezTo>
                    <a:cubicBezTo>
                      <a:pt x="11465" y="16927"/>
                      <a:pt x="11465" y="16927"/>
                      <a:pt x="11465" y="16927"/>
                    </a:cubicBezTo>
                    <a:cubicBezTo>
                      <a:pt x="11465" y="16860"/>
                      <a:pt x="11465" y="16860"/>
                      <a:pt x="11465" y="16860"/>
                    </a:cubicBezTo>
                    <a:cubicBezTo>
                      <a:pt x="11428" y="16860"/>
                      <a:pt x="11428" y="16860"/>
                      <a:pt x="11428" y="16860"/>
                    </a:cubicBezTo>
                    <a:cubicBezTo>
                      <a:pt x="11354" y="16860"/>
                      <a:pt x="11354" y="16860"/>
                      <a:pt x="11354" y="16860"/>
                    </a:cubicBezTo>
                    <a:cubicBezTo>
                      <a:pt x="11317" y="16860"/>
                      <a:pt x="11317" y="16860"/>
                      <a:pt x="11317" y="16860"/>
                    </a:cubicBezTo>
                    <a:cubicBezTo>
                      <a:pt x="11280" y="16792"/>
                      <a:pt x="11280" y="16792"/>
                      <a:pt x="11280" y="16792"/>
                    </a:cubicBezTo>
                    <a:cubicBezTo>
                      <a:pt x="11280" y="16792"/>
                      <a:pt x="11280" y="16792"/>
                      <a:pt x="11280" y="16792"/>
                    </a:cubicBezTo>
                    <a:cubicBezTo>
                      <a:pt x="11243" y="16792"/>
                      <a:pt x="11243" y="16792"/>
                      <a:pt x="11243" y="16792"/>
                    </a:cubicBezTo>
                    <a:cubicBezTo>
                      <a:pt x="11206" y="16724"/>
                      <a:pt x="11206" y="16724"/>
                      <a:pt x="11206" y="16724"/>
                    </a:cubicBezTo>
                    <a:cubicBezTo>
                      <a:pt x="11169" y="16724"/>
                      <a:pt x="11169" y="16724"/>
                      <a:pt x="11169" y="16724"/>
                    </a:cubicBezTo>
                    <a:cubicBezTo>
                      <a:pt x="11132" y="16724"/>
                      <a:pt x="11132" y="16724"/>
                      <a:pt x="11132" y="16724"/>
                    </a:cubicBezTo>
                    <a:cubicBezTo>
                      <a:pt x="11132" y="16724"/>
                      <a:pt x="11132" y="16724"/>
                      <a:pt x="11132" y="16724"/>
                    </a:cubicBezTo>
                    <a:cubicBezTo>
                      <a:pt x="11132" y="16792"/>
                      <a:pt x="11132" y="16792"/>
                      <a:pt x="11132" y="16792"/>
                    </a:cubicBezTo>
                    <a:cubicBezTo>
                      <a:pt x="11132" y="16860"/>
                      <a:pt x="11132" y="16860"/>
                      <a:pt x="11132" y="16860"/>
                    </a:cubicBezTo>
                    <a:cubicBezTo>
                      <a:pt x="11132" y="16860"/>
                      <a:pt x="11132" y="16860"/>
                      <a:pt x="11132" y="16860"/>
                    </a:cubicBezTo>
                    <a:cubicBezTo>
                      <a:pt x="11095" y="16860"/>
                      <a:pt x="11095" y="16860"/>
                      <a:pt x="11095" y="16860"/>
                    </a:cubicBezTo>
                    <a:cubicBezTo>
                      <a:pt x="11058" y="16860"/>
                      <a:pt x="11058" y="16860"/>
                      <a:pt x="11058" y="16860"/>
                    </a:cubicBezTo>
                    <a:cubicBezTo>
                      <a:pt x="11058" y="16927"/>
                      <a:pt x="11058" y="16927"/>
                      <a:pt x="11058" y="16927"/>
                    </a:cubicBezTo>
                    <a:cubicBezTo>
                      <a:pt x="11058" y="16995"/>
                      <a:pt x="11058" y="16995"/>
                      <a:pt x="11058" y="16995"/>
                    </a:cubicBezTo>
                    <a:cubicBezTo>
                      <a:pt x="11021" y="17063"/>
                      <a:pt x="11021" y="17063"/>
                      <a:pt x="11021" y="17063"/>
                    </a:cubicBezTo>
                    <a:cubicBezTo>
                      <a:pt x="11021" y="17198"/>
                      <a:pt x="11021" y="17198"/>
                      <a:pt x="11021" y="17198"/>
                    </a:cubicBezTo>
                    <a:cubicBezTo>
                      <a:pt x="11021" y="17266"/>
                      <a:pt x="11021" y="17266"/>
                      <a:pt x="11021" y="17266"/>
                    </a:cubicBezTo>
                    <a:cubicBezTo>
                      <a:pt x="11095" y="17266"/>
                      <a:pt x="11095" y="17266"/>
                      <a:pt x="11095" y="17266"/>
                    </a:cubicBezTo>
                    <a:cubicBezTo>
                      <a:pt x="11095" y="17266"/>
                      <a:pt x="11095" y="17266"/>
                      <a:pt x="11095" y="17266"/>
                    </a:cubicBezTo>
                    <a:cubicBezTo>
                      <a:pt x="11132" y="17334"/>
                      <a:pt x="11132" y="17334"/>
                      <a:pt x="11132" y="17334"/>
                    </a:cubicBezTo>
                    <a:cubicBezTo>
                      <a:pt x="11132" y="17334"/>
                      <a:pt x="11132" y="17334"/>
                      <a:pt x="11132" y="17334"/>
                    </a:cubicBezTo>
                    <a:cubicBezTo>
                      <a:pt x="11132" y="17469"/>
                      <a:pt x="11132" y="17469"/>
                      <a:pt x="11132" y="17469"/>
                    </a:cubicBezTo>
                    <a:cubicBezTo>
                      <a:pt x="11132" y="17537"/>
                      <a:pt x="11132" y="17537"/>
                      <a:pt x="11132" y="17537"/>
                    </a:cubicBezTo>
                    <a:cubicBezTo>
                      <a:pt x="11169" y="17537"/>
                      <a:pt x="11169" y="17537"/>
                      <a:pt x="11169" y="17537"/>
                    </a:cubicBezTo>
                    <a:cubicBezTo>
                      <a:pt x="11169" y="17605"/>
                      <a:pt x="11169" y="17605"/>
                      <a:pt x="11169" y="17605"/>
                    </a:cubicBezTo>
                    <a:cubicBezTo>
                      <a:pt x="11132" y="17672"/>
                      <a:pt x="11132" y="17672"/>
                      <a:pt x="11132" y="17672"/>
                    </a:cubicBezTo>
                    <a:cubicBezTo>
                      <a:pt x="11095" y="17672"/>
                      <a:pt x="11095" y="17672"/>
                      <a:pt x="11095" y="17672"/>
                    </a:cubicBezTo>
                    <a:cubicBezTo>
                      <a:pt x="11058" y="17672"/>
                      <a:pt x="11058" y="17672"/>
                      <a:pt x="11058" y="17672"/>
                    </a:cubicBezTo>
                    <a:cubicBezTo>
                      <a:pt x="11058" y="17672"/>
                      <a:pt x="11058" y="17672"/>
                      <a:pt x="11058" y="17672"/>
                    </a:cubicBezTo>
                    <a:cubicBezTo>
                      <a:pt x="11021" y="17672"/>
                      <a:pt x="11021" y="17672"/>
                      <a:pt x="11021" y="17672"/>
                    </a:cubicBezTo>
                    <a:cubicBezTo>
                      <a:pt x="10984" y="17672"/>
                      <a:pt x="10984" y="17672"/>
                      <a:pt x="10984" y="17672"/>
                    </a:cubicBezTo>
                    <a:cubicBezTo>
                      <a:pt x="10910" y="17672"/>
                      <a:pt x="10910" y="17672"/>
                      <a:pt x="10910" y="17672"/>
                    </a:cubicBezTo>
                    <a:cubicBezTo>
                      <a:pt x="10910" y="17672"/>
                      <a:pt x="10910" y="17672"/>
                      <a:pt x="10910" y="17672"/>
                    </a:cubicBezTo>
                    <a:cubicBezTo>
                      <a:pt x="10873" y="17672"/>
                      <a:pt x="10873" y="17672"/>
                      <a:pt x="10873" y="17672"/>
                    </a:cubicBezTo>
                    <a:cubicBezTo>
                      <a:pt x="10836" y="17672"/>
                      <a:pt x="10836" y="17672"/>
                      <a:pt x="10836" y="17672"/>
                    </a:cubicBezTo>
                    <a:cubicBezTo>
                      <a:pt x="10800" y="17672"/>
                      <a:pt x="10800" y="17672"/>
                      <a:pt x="10800" y="17672"/>
                    </a:cubicBezTo>
                    <a:cubicBezTo>
                      <a:pt x="10763" y="17672"/>
                      <a:pt x="10763" y="17672"/>
                      <a:pt x="10763" y="17672"/>
                    </a:cubicBezTo>
                    <a:cubicBezTo>
                      <a:pt x="10726" y="17740"/>
                      <a:pt x="10726" y="17740"/>
                      <a:pt x="10726" y="17740"/>
                    </a:cubicBezTo>
                    <a:cubicBezTo>
                      <a:pt x="10726" y="17740"/>
                      <a:pt x="10726" y="17740"/>
                      <a:pt x="10726" y="17740"/>
                    </a:cubicBezTo>
                    <a:cubicBezTo>
                      <a:pt x="10652" y="17672"/>
                      <a:pt x="10652" y="17672"/>
                      <a:pt x="10652" y="17672"/>
                    </a:cubicBezTo>
                    <a:cubicBezTo>
                      <a:pt x="10615" y="17672"/>
                      <a:pt x="10615" y="17672"/>
                      <a:pt x="10615" y="17672"/>
                    </a:cubicBezTo>
                    <a:cubicBezTo>
                      <a:pt x="10541" y="17537"/>
                      <a:pt x="10541" y="17537"/>
                      <a:pt x="10541" y="17537"/>
                    </a:cubicBezTo>
                    <a:cubicBezTo>
                      <a:pt x="10541" y="17537"/>
                      <a:pt x="10541" y="17537"/>
                      <a:pt x="10541" y="17537"/>
                    </a:cubicBezTo>
                    <a:cubicBezTo>
                      <a:pt x="10541" y="17469"/>
                      <a:pt x="10541" y="17469"/>
                      <a:pt x="10541" y="17469"/>
                    </a:cubicBezTo>
                    <a:cubicBezTo>
                      <a:pt x="10541" y="17469"/>
                      <a:pt x="10541" y="17469"/>
                      <a:pt x="10541" y="17469"/>
                    </a:cubicBezTo>
                    <a:cubicBezTo>
                      <a:pt x="10467" y="17469"/>
                      <a:pt x="10467" y="17469"/>
                      <a:pt x="10467" y="17469"/>
                    </a:cubicBezTo>
                    <a:cubicBezTo>
                      <a:pt x="10467" y="17469"/>
                      <a:pt x="10467" y="17469"/>
                      <a:pt x="10467" y="17469"/>
                    </a:cubicBezTo>
                    <a:cubicBezTo>
                      <a:pt x="10430" y="17469"/>
                      <a:pt x="10430" y="17469"/>
                      <a:pt x="10430" y="17469"/>
                    </a:cubicBezTo>
                    <a:cubicBezTo>
                      <a:pt x="10393" y="17469"/>
                      <a:pt x="10393" y="17469"/>
                      <a:pt x="10393" y="17469"/>
                    </a:cubicBezTo>
                    <a:cubicBezTo>
                      <a:pt x="10356" y="17469"/>
                      <a:pt x="10356" y="17469"/>
                      <a:pt x="10356" y="17469"/>
                    </a:cubicBezTo>
                    <a:cubicBezTo>
                      <a:pt x="10356" y="17469"/>
                      <a:pt x="10356" y="17469"/>
                      <a:pt x="10356" y="17469"/>
                    </a:cubicBezTo>
                    <a:cubicBezTo>
                      <a:pt x="10356" y="17401"/>
                      <a:pt x="10356" y="17401"/>
                      <a:pt x="10356" y="17401"/>
                    </a:cubicBezTo>
                    <a:cubicBezTo>
                      <a:pt x="10319" y="17401"/>
                      <a:pt x="10319" y="17401"/>
                      <a:pt x="10319" y="17401"/>
                    </a:cubicBezTo>
                    <a:cubicBezTo>
                      <a:pt x="10319" y="17401"/>
                      <a:pt x="10319" y="17401"/>
                      <a:pt x="10319" y="17401"/>
                    </a:cubicBezTo>
                    <a:cubicBezTo>
                      <a:pt x="10282" y="17401"/>
                      <a:pt x="10282" y="17401"/>
                      <a:pt x="10282" y="17401"/>
                    </a:cubicBezTo>
                    <a:cubicBezTo>
                      <a:pt x="10245" y="17401"/>
                      <a:pt x="10245" y="17401"/>
                      <a:pt x="10245" y="17401"/>
                    </a:cubicBezTo>
                    <a:cubicBezTo>
                      <a:pt x="10245" y="17401"/>
                      <a:pt x="10245" y="17401"/>
                      <a:pt x="10245" y="17401"/>
                    </a:cubicBezTo>
                    <a:cubicBezTo>
                      <a:pt x="10208" y="17401"/>
                      <a:pt x="10208" y="17401"/>
                      <a:pt x="10208" y="17401"/>
                    </a:cubicBezTo>
                    <a:cubicBezTo>
                      <a:pt x="10134" y="17401"/>
                      <a:pt x="10134" y="17401"/>
                      <a:pt x="10134" y="17401"/>
                    </a:cubicBezTo>
                    <a:cubicBezTo>
                      <a:pt x="10097" y="17469"/>
                      <a:pt x="10097" y="17469"/>
                      <a:pt x="10097" y="17469"/>
                    </a:cubicBezTo>
                    <a:cubicBezTo>
                      <a:pt x="10097" y="17537"/>
                      <a:pt x="10097" y="17537"/>
                      <a:pt x="10097" y="17537"/>
                    </a:cubicBezTo>
                    <a:cubicBezTo>
                      <a:pt x="10060" y="17537"/>
                      <a:pt x="10060" y="17537"/>
                      <a:pt x="10060" y="17537"/>
                    </a:cubicBezTo>
                    <a:cubicBezTo>
                      <a:pt x="10023" y="17537"/>
                      <a:pt x="10023" y="17537"/>
                      <a:pt x="10023" y="17537"/>
                    </a:cubicBezTo>
                    <a:cubicBezTo>
                      <a:pt x="10023" y="17537"/>
                      <a:pt x="10023" y="17537"/>
                      <a:pt x="10023" y="17537"/>
                    </a:cubicBezTo>
                    <a:cubicBezTo>
                      <a:pt x="10023" y="17537"/>
                      <a:pt x="10023" y="17537"/>
                      <a:pt x="10023" y="17537"/>
                    </a:cubicBezTo>
                    <a:cubicBezTo>
                      <a:pt x="10023" y="17605"/>
                      <a:pt x="10023" y="17605"/>
                      <a:pt x="10023" y="17605"/>
                    </a:cubicBezTo>
                    <a:cubicBezTo>
                      <a:pt x="10023" y="17605"/>
                      <a:pt x="10023" y="17605"/>
                      <a:pt x="10023" y="17605"/>
                    </a:cubicBezTo>
                    <a:cubicBezTo>
                      <a:pt x="9986" y="17672"/>
                      <a:pt x="9986" y="17672"/>
                      <a:pt x="9986" y="17672"/>
                    </a:cubicBezTo>
                    <a:cubicBezTo>
                      <a:pt x="9949" y="17672"/>
                      <a:pt x="9949" y="17672"/>
                      <a:pt x="9949" y="17672"/>
                    </a:cubicBezTo>
                    <a:cubicBezTo>
                      <a:pt x="9949" y="17740"/>
                      <a:pt x="9949" y="17740"/>
                      <a:pt x="9949" y="17740"/>
                    </a:cubicBezTo>
                    <a:cubicBezTo>
                      <a:pt x="9949" y="17740"/>
                      <a:pt x="9949" y="17740"/>
                      <a:pt x="9949" y="17740"/>
                    </a:cubicBezTo>
                    <a:cubicBezTo>
                      <a:pt x="9875" y="17808"/>
                      <a:pt x="9875" y="17808"/>
                      <a:pt x="9875" y="17808"/>
                    </a:cubicBezTo>
                    <a:cubicBezTo>
                      <a:pt x="9875" y="17875"/>
                      <a:pt x="9875" y="17875"/>
                      <a:pt x="9875" y="17875"/>
                    </a:cubicBezTo>
                    <a:cubicBezTo>
                      <a:pt x="9875" y="17875"/>
                      <a:pt x="9875" y="17875"/>
                      <a:pt x="9875" y="17875"/>
                    </a:cubicBezTo>
                    <a:cubicBezTo>
                      <a:pt x="9838" y="17943"/>
                      <a:pt x="9838" y="17943"/>
                      <a:pt x="9838" y="17943"/>
                    </a:cubicBezTo>
                    <a:cubicBezTo>
                      <a:pt x="9801" y="18011"/>
                      <a:pt x="9801" y="18011"/>
                      <a:pt x="9801" y="18011"/>
                    </a:cubicBezTo>
                    <a:cubicBezTo>
                      <a:pt x="9801" y="18011"/>
                      <a:pt x="9801" y="18011"/>
                      <a:pt x="9801" y="18011"/>
                    </a:cubicBezTo>
                    <a:cubicBezTo>
                      <a:pt x="9727" y="18011"/>
                      <a:pt x="9727" y="18011"/>
                      <a:pt x="9727" y="18011"/>
                    </a:cubicBezTo>
                    <a:cubicBezTo>
                      <a:pt x="9690" y="18011"/>
                      <a:pt x="9690" y="18011"/>
                      <a:pt x="9690" y="18011"/>
                    </a:cubicBezTo>
                    <a:cubicBezTo>
                      <a:pt x="9653" y="18146"/>
                      <a:pt x="9653" y="18146"/>
                      <a:pt x="9653" y="18146"/>
                    </a:cubicBezTo>
                    <a:cubicBezTo>
                      <a:pt x="9653" y="18146"/>
                      <a:pt x="9653" y="18146"/>
                      <a:pt x="9653" y="18146"/>
                    </a:cubicBezTo>
                    <a:cubicBezTo>
                      <a:pt x="9653" y="18146"/>
                      <a:pt x="9653" y="18146"/>
                      <a:pt x="9653" y="18146"/>
                    </a:cubicBezTo>
                    <a:cubicBezTo>
                      <a:pt x="9616" y="18146"/>
                      <a:pt x="9616" y="18146"/>
                      <a:pt x="9616" y="18146"/>
                    </a:cubicBezTo>
                    <a:cubicBezTo>
                      <a:pt x="9579" y="18146"/>
                      <a:pt x="9579" y="18146"/>
                      <a:pt x="9579" y="18146"/>
                    </a:cubicBezTo>
                    <a:cubicBezTo>
                      <a:pt x="9579" y="18078"/>
                      <a:pt x="9579" y="18078"/>
                      <a:pt x="9579" y="18078"/>
                    </a:cubicBezTo>
                    <a:cubicBezTo>
                      <a:pt x="9542" y="18078"/>
                      <a:pt x="9542" y="18078"/>
                      <a:pt x="9542" y="18078"/>
                    </a:cubicBezTo>
                    <a:cubicBezTo>
                      <a:pt x="9505" y="18011"/>
                      <a:pt x="9505" y="18011"/>
                      <a:pt x="9505" y="18011"/>
                    </a:cubicBezTo>
                    <a:cubicBezTo>
                      <a:pt x="9468" y="18011"/>
                      <a:pt x="9468" y="18011"/>
                      <a:pt x="9468" y="18011"/>
                    </a:cubicBezTo>
                    <a:cubicBezTo>
                      <a:pt x="9468" y="17943"/>
                      <a:pt x="9468" y="17943"/>
                      <a:pt x="9468" y="17943"/>
                    </a:cubicBezTo>
                    <a:cubicBezTo>
                      <a:pt x="9468" y="17875"/>
                      <a:pt x="9468" y="17875"/>
                      <a:pt x="9468" y="17875"/>
                    </a:cubicBezTo>
                    <a:cubicBezTo>
                      <a:pt x="9468" y="17875"/>
                      <a:pt x="9468" y="17875"/>
                      <a:pt x="9468" y="17875"/>
                    </a:cubicBezTo>
                    <a:cubicBezTo>
                      <a:pt x="9431" y="17943"/>
                      <a:pt x="9431" y="17943"/>
                      <a:pt x="9431" y="17943"/>
                    </a:cubicBezTo>
                    <a:cubicBezTo>
                      <a:pt x="9394" y="17943"/>
                      <a:pt x="9394" y="17943"/>
                      <a:pt x="9394" y="17943"/>
                    </a:cubicBezTo>
                    <a:cubicBezTo>
                      <a:pt x="9357" y="17943"/>
                      <a:pt x="9357" y="17943"/>
                      <a:pt x="9357" y="17943"/>
                    </a:cubicBezTo>
                    <a:cubicBezTo>
                      <a:pt x="9283" y="18011"/>
                      <a:pt x="9283" y="18011"/>
                      <a:pt x="9283" y="18011"/>
                    </a:cubicBezTo>
                    <a:cubicBezTo>
                      <a:pt x="9283" y="18011"/>
                      <a:pt x="9283" y="18011"/>
                      <a:pt x="9283" y="18011"/>
                    </a:cubicBezTo>
                    <a:cubicBezTo>
                      <a:pt x="9246" y="18011"/>
                      <a:pt x="9246" y="18011"/>
                      <a:pt x="9246" y="18011"/>
                    </a:cubicBezTo>
                    <a:cubicBezTo>
                      <a:pt x="9246" y="18011"/>
                      <a:pt x="9246" y="18011"/>
                      <a:pt x="9246" y="18011"/>
                    </a:cubicBezTo>
                    <a:cubicBezTo>
                      <a:pt x="9209" y="18011"/>
                      <a:pt x="9209" y="18011"/>
                      <a:pt x="9209" y="18011"/>
                    </a:cubicBezTo>
                    <a:cubicBezTo>
                      <a:pt x="9172" y="18011"/>
                      <a:pt x="9172" y="18011"/>
                      <a:pt x="9172" y="18011"/>
                    </a:cubicBezTo>
                    <a:cubicBezTo>
                      <a:pt x="9172" y="18011"/>
                      <a:pt x="9172" y="18011"/>
                      <a:pt x="9172" y="18011"/>
                    </a:cubicBezTo>
                    <a:cubicBezTo>
                      <a:pt x="9172" y="17943"/>
                      <a:pt x="9172" y="17943"/>
                      <a:pt x="9172" y="17943"/>
                    </a:cubicBezTo>
                    <a:cubicBezTo>
                      <a:pt x="9172" y="17943"/>
                      <a:pt x="9172" y="17943"/>
                      <a:pt x="9172" y="17943"/>
                    </a:cubicBezTo>
                    <a:cubicBezTo>
                      <a:pt x="9172" y="17875"/>
                      <a:pt x="9172" y="17875"/>
                      <a:pt x="9172" y="17875"/>
                    </a:cubicBezTo>
                    <a:cubicBezTo>
                      <a:pt x="9172" y="17875"/>
                      <a:pt x="9172" y="17875"/>
                      <a:pt x="9172" y="17875"/>
                    </a:cubicBezTo>
                    <a:cubicBezTo>
                      <a:pt x="9172" y="17808"/>
                      <a:pt x="9172" y="17808"/>
                      <a:pt x="9172" y="17808"/>
                    </a:cubicBezTo>
                    <a:cubicBezTo>
                      <a:pt x="9135" y="17808"/>
                      <a:pt x="9135" y="17808"/>
                      <a:pt x="9135" y="17808"/>
                    </a:cubicBezTo>
                    <a:cubicBezTo>
                      <a:pt x="9135" y="17808"/>
                      <a:pt x="9135" y="17808"/>
                      <a:pt x="9135" y="17808"/>
                    </a:cubicBezTo>
                    <a:cubicBezTo>
                      <a:pt x="9098" y="17740"/>
                      <a:pt x="9098" y="17740"/>
                      <a:pt x="9098" y="17740"/>
                    </a:cubicBezTo>
                    <a:cubicBezTo>
                      <a:pt x="9061" y="17740"/>
                      <a:pt x="9061" y="17740"/>
                      <a:pt x="9061" y="17740"/>
                    </a:cubicBezTo>
                    <a:cubicBezTo>
                      <a:pt x="9024" y="17740"/>
                      <a:pt x="9024" y="17740"/>
                      <a:pt x="9024" y="17740"/>
                    </a:cubicBezTo>
                    <a:cubicBezTo>
                      <a:pt x="9024" y="17672"/>
                      <a:pt x="9024" y="17672"/>
                      <a:pt x="9024" y="17672"/>
                    </a:cubicBezTo>
                    <a:cubicBezTo>
                      <a:pt x="8987" y="17605"/>
                      <a:pt x="8987" y="17605"/>
                      <a:pt x="8987" y="17605"/>
                    </a:cubicBezTo>
                    <a:cubicBezTo>
                      <a:pt x="8950" y="17537"/>
                      <a:pt x="8950" y="17537"/>
                      <a:pt x="8950" y="17537"/>
                    </a:cubicBezTo>
                    <a:cubicBezTo>
                      <a:pt x="8876" y="17537"/>
                      <a:pt x="8876" y="17537"/>
                      <a:pt x="8876" y="17537"/>
                    </a:cubicBezTo>
                    <a:cubicBezTo>
                      <a:pt x="8839" y="17537"/>
                      <a:pt x="8839" y="17537"/>
                      <a:pt x="8839" y="17537"/>
                    </a:cubicBezTo>
                    <a:cubicBezTo>
                      <a:pt x="8765" y="17537"/>
                      <a:pt x="8765" y="17537"/>
                      <a:pt x="8765" y="17537"/>
                    </a:cubicBezTo>
                    <a:cubicBezTo>
                      <a:pt x="8765" y="17537"/>
                      <a:pt x="8765" y="17537"/>
                      <a:pt x="8765" y="17537"/>
                    </a:cubicBezTo>
                    <a:cubicBezTo>
                      <a:pt x="8802" y="17605"/>
                      <a:pt x="8802" y="17605"/>
                      <a:pt x="8802" y="17605"/>
                    </a:cubicBezTo>
                    <a:cubicBezTo>
                      <a:pt x="8765" y="17605"/>
                      <a:pt x="8765" y="17605"/>
                      <a:pt x="8765" y="17605"/>
                    </a:cubicBezTo>
                    <a:cubicBezTo>
                      <a:pt x="8728" y="17605"/>
                      <a:pt x="8728" y="17605"/>
                      <a:pt x="8728" y="17605"/>
                    </a:cubicBezTo>
                    <a:cubicBezTo>
                      <a:pt x="8728" y="17605"/>
                      <a:pt x="8728" y="17605"/>
                      <a:pt x="8728" y="17605"/>
                    </a:cubicBezTo>
                    <a:cubicBezTo>
                      <a:pt x="8691" y="17672"/>
                      <a:pt x="8691" y="17672"/>
                      <a:pt x="8691" y="17672"/>
                    </a:cubicBezTo>
                    <a:cubicBezTo>
                      <a:pt x="8654" y="17605"/>
                      <a:pt x="8654" y="17605"/>
                      <a:pt x="8654" y="17605"/>
                    </a:cubicBezTo>
                    <a:cubicBezTo>
                      <a:pt x="8617" y="17605"/>
                      <a:pt x="8617" y="17605"/>
                      <a:pt x="8617" y="17605"/>
                    </a:cubicBezTo>
                    <a:cubicBezTo>
                      <a:pt x="8580" y="17672"/>
                      <a:pt x="8580" y="17672"/>
                      <a:pt x="8580" y="17672"/>
                    </a:cubicBezTo>
                    <a:cubicBezTo>
                      <a:pt x="8580" y="17672"/>
                      <a:pt x="8580" y="17672"/>
                      <a:pt x="8580" y="17672"/>
                    </a:cubicBezTo>
                    <a:cubicBezTo>
                      <a:pt x="8543" y="17605"/>
                      <a:pt x="8543" y="17605"/>
                      <a:pt x="8543" y="17605"/>
                    </a:cubicBezTo>
                    <a:cubicBezTo>
                      <a:pt x="8506" y="17605"/>
                      <a:pt x="8506" y="17605"/>
                      <a:pt x="8506" y="17605"/>
                    </a:cubicBezTo>
                    <a:cubicBezTo>
                      <a:pt x="8506" y="17537"/>
                      <a:pt x="8506" y="17537"/>
                      <a:pt x="8506" y="17537"/>
                    </a:cubicBezTo>
                    <a:cubicBezTo>
                      <a:pt x="8506" y="17537"/>
                      <a:pt x="8506" y="17537"/>
                      <a:pt x="8506" y="17537"/>
                    </a:cubicBezTo>
                    <a:cubicBezTo>
                      <a:pt x="8469" y="17469"/>
                      <a:pt x="8469" y="17469"/>
                      <a:pt x="8469" y="17469"/>
                    </a:cubicBezTo>
                    <a:cubicBezTo>
                      <a:pt x="8432" y="17469"/>
                      <a:pt x="8432" y="17469"/>
                      <a:pt x="8432" y="17469"/>
                    </a:cubicBezTo>
                    <a:cubicBezTo>
                      <a:pt x="8432" y="17537"/>
                      <a:pt x="8432" y="17537"/>
                      <a:pt x="8432" y="17537"/>
                    </a:cubicBezTo>
                    <a:cubicBezTo>
                      <a:pt x="8432" y="17537"/>
                      <a:pt x="8432" y="17537"/>
                      <a:pt x="8432" y="17537"/>
                    </a:cubicBezTo>
                    <a:cubicBezTo>
                      <a:pt x="8432" y="17605"/>
                      <a:pt x="8432" y="17605"/>
                      <a:pt x="8432" y="17605"/>
                    </a:cubicBezTo>
                    <a:cubicBezTo>
                      <a:pt x="8395" y="17605"/>
                      <a:pt x="8395" y="17605"/>
                      <a:pt x="8395" y="17605"/>
                    </a:cubicBezTo>
                    <a:cubicBezTo>
                      <a:pt x="8358" y="17605"/>
                      <a:pt x="8358" y="17605"/>
                      <a:pt x="8358" y="17605"/>
                    </a:cubicBezTo>
                    <a:cubicBezTo>
                      <a:pt x="7952" y="16792"/>
                      <a:pt x="7952" y="16792"/>
                      <a:pt x="7952" y="16792"/>
                    </a:cubicBezTo>
                    <a:cubicBezTo>
                      <a:pt x="7656" y="16453"/>
                      <a:pt x="7656" y="16453"/>
                      <a:pt x="7656" y="16453"/>
                    </a:cubicBezTo>
                    <a:cubicBezTo>
                      <a:pt x="7656" y="16386"/>
                      <a:pt x="7656" y="16386"/>
                      <a:pt x="7656" y="16386"/>
                    </a:cubicBezTo>
                    <a:cubicBezTo>
                      <a:pt x="7693" y="16386"/>
                      <a:pt x="7693" y="16386"/>
                      <a:pt x="7693" y="16386"/>
                    </a:cubicBezTo>
                    <a:cubicBezTo>
                      <a:pt x="7693" y="16318"/>
                      <a:pt x="7693" y="16318"/>
                      <a:pt x="7693" y="16318"/>
                    </a:cubicBezTo>
                    <a:cubicBezTo>
                      <a:pt x="7693" y="16318"/>
                      <a:pt x="7693" y="16318"/>
                      <a:pt x="7693" y="16318"/>
                    </a:cubicBezTo>
                    <a:cubicBezTo>
                      <a:pt x="7693" y="16250"/>
                      <a:pt x="7693" y="16250"/>
                      <a:pt x="7693" y="16250"/>
                    </a:cubicBezTo>
                    <a:cubicBezTo>
                      <a:pt x="7656" y="16318"/>
                      <a:pt x="7656" y="16318"/>
                      <a:pt x="7656" y="16318"/>
                    </a:cubicBezTo>
                    <a:cubicBezTo>
                      <a:pt x="7619" y="16318"/>
                      <a:pt x="7619" y="16318"/>
                      <a:pt x="7619" y="16318"/>
                    </a:cubicBezTo>
                    <a:cubicBezTo>
                      <a:pt x="7582" y="16318"/>
                      <a:pt x="7582" y="16318"/>
                      <a:pt x="7582" y="16318"/>
                    </a:cubicBezTo>
                    <a:cubicBezTo>
                      <a:pt x="7582" y="16386"/>
                      <a:pt x="7582" y="16386"/>
                      <a:pt x="7582" y="16386"/>
                    </a:cubicBezTo>
                    <a:cubicBezTo>
                      <a:pt x="7545" y="16453"/>
                      <a:pt x="7545" y="16453"/>
                      <a:pt x="7545" y="16453"/>
                    </a:cubicBezTo>
                    <a:cubicBezTo>
                      <a:pt x="7508" y="16453"/>
                      <a:pt x="7508" y="16453"/>
                      <a:pt x="7508" y="16453"/>
                    </a:cubicBezTo>
                    <a:cubicBezTo>
                      <a:pt x="7508" y="16521"/>
                      <a:pt x="7508" y="16521"/>
                      <a:pt x="7508" y="16521"/>
                    </a:cubicBezTo>
                    <a:cubicBezTo>
                      <a:pt x="7471" y="16521"/>
                      <a:pt x="7471" y="16521"/>
                      <a:pt x="7471" y="16521"/>
                    </a:cubicBezTo>
                    <a:cubicBezTo>
                      <a:pt x="7471" y="16589"/>
                      <a:pt x="7471" y="16589"/>
                      <a:pt x="7471" y="16589"/>
                    </a:cubicBezTo>
                    <a:cubicBezTo>
                      <a:pt x="7397" y="16589"/>
                      <a:pt x="7397" y="16589"/>
                      <a:pt x="7397" y="16589"/>
                    </a:cubicBezTo>
                    <a:cubicBezTo>
                      <a:pt x="7360" y="16589"/>
                      <a:pt x="7360" y="16589"/>
                      <a:pt x="7360" y="16589"/>
                    </a:cubicBezTo>
                    <a:cubicBezTo>
                      <a:pt x="7397" y="16657"/>
                      <a:pt x="7397" y="16657"/>
                      <a:pt x="7397" y="16657"/>
                    </a:cubicBezTo>
                    <a:cubicBezTo>
                      <a:pt x="7360" y="16724"/>
                      <a:pt x="7360" y="16724"/>
                      <a:pt x="7360" y="16724"/>
                    </a:cubicBezTo>
                    <a:cubicBezTo>
                      <a:pt x="7360" y="16657"/>
                      <a:pt x="7360" y="16657"/>
                      <a:pt x="7360" y="16657"/>
                    </a:cubicBezTo>
                    <a:cubicBezTo>
                      <a:pt x="7286" y="16657"/>
                      <a:pt x="7286" y="16657"/>
                      <a:pt x="7286" y="16657"/>
                    </a:cubicBezTo>
                    <a:cubicBezTo>
                      <a:pt x="7249" y="16657"/>
                      <a:pt x="7249" y="16657"/>
                      <a:pt x="7249" y="16657"/>
                    </a:cubicBezTo>
                    <a:cubicBezTo>
                      <a:pt x="7212" y="16724"/>
                      <a:pt x="7212" y="16724"/>
                      <a:pt x="7212" y="16724"/>
                    </a:cubicBezTo>
                    <a:cubicBezTo>
                      <a:pt x="7212" y="16724"/>
                      <a:pt x="7212" y="16724"/>
                      <a:pt x="7212" y="16724"/>
                    </a:cubicBezTo>
                    <a:cubicBezTo>
                      <a:pt x="7175" y="16657"/>
                      <a:pt x="7175" y="16657"/>
                      <a:pt x="7175" y="16657"/>
                    </a:cubicBezTo>
                    <a:cubicBezTo>
                      <a:pt x="7175" y="16589"/>
                      <a:pt x="7175" y="16589"/>
                      <a:pt x="7175" y="16589"/>
                    </a:cubicBezTo>
                    <a:cubicBezTo>
                      <a:pt x="7212" y="16589"/>
                      <a:pt x="7212" y="16589"/>
                      <a:pt x="7212" y="16589"/>
                    </a:cubicBezTo>
                    <a:cubicBezTo>
                      <a:pt x="7212" y="16521"/>
                      <a:pt x="7212" y="16521"/>
                      <a:pt x="7212" y="16521"/>
                    </a:cubicBezTo>
                    <a:cubicBezTo>
                      <a:pt x="7212" y="16521"/>
                      <a:pt x="7212" y="16521"/>
                      <a:pt x="7212" y="16521"/>
                    </a:cubicBezTo>
                    <a:cubicBezTo>
                      <a:pt x="7175" y="16521"/>
                      <a:pt x="7175" y="16521"/>
                      <a:pt x="7175" y="16521"/>
                    </a:cubicBezTo>
                    <a:cubicBezTo>
                      <a:pt x="7138" y="16521"/>
                      <a:pt x="7138" y="16521"/>
                      <a:pt x="7138" y="16521"/>
                    </a:cubicBezTo>
                    <a:cubicBezTo>
                      <a:pt x="7101" y="16453"/>
                      <a:pt x="7101" y="16453"/>
                      <a:pt x="7101" y="16453"/>
                    </a:cubicBezTo>
                    <a:cubicBezTo>
                      <a:pt x="7064" y="16453"/>
                      <a:pt x="7064" y="16453"/>
                      <a:pt x="7064" y="16453"/>
                    </a:cubicBezTo>
                    <a:cubicBezTo>
                      <a:pt x="7064" y="16521"/>
                      <a:pt x="7064" y="16521"/>
                      <a:pt x="7064" y="16521"/>
                    </a:cubicBezTo>
                    <a:cubicBezTo>
                      <a:pt x="7064" y="16521"/>
                      <a:pt x="7064" y="16521"/>
                      <a:pt x="7064" y="16521"/>
                    </a:cubicBezTo>
                    <a:cubicBezTo>
                      <a:pt x="7064" y="16589"/>
                      <a:pt x="7064" y="16589"/>
                      <a:pt x="7064" y="16589"/>
                    </a:cubicBezTo>
                    <a:cubicBezTo>
                      <a:pt x="7027" y="16589"/>
                      <a:pt x="7027" y="16589"/>
                      <a:pt x="7027" y="16589"/>
                    </a:cubicBezTo>
                    <a:cubicBezTo>
                      <a:pt x="7027" y="16521"/>
                      <a:pt x="7027" y="16521"/>
                      <a:pt x="7027" y="16521"/>
                    </a:cubicBezTo>
                    <a:cubicBezTo>
                      <a:pt x="7027" y="16453"/>
                      <a:pt x="7027" y="16453"/>
                      <a:pt x="7027" y="16453"/>
                    </a:cubicBezTo>
                    <a:cubicBezTo>
                      <a:pt x="6953" y="16386"/>
                      <a:pt x="6953" y="16386"/>
                      <a:pt x="6953" y="16386"/>
                    </a:cubicBezTo>
                    <a:cubicBezTo>
                      <a:pt x="6953" y="16386"/>
                      <a:pt x="6953" y="16386"/>
                      <a:pt x="6953" y="16386"/>
                    </a:cubicBezTo>
                    <a:cubicBezTo>
                      <a:pt x="6953" y="16453"/>
                      <a:pt x="6953" y="16453"/>
                      <a:pt x="6953" y="16453"/>
                    </a:cubicBezTo>
                    <a:cubicBezTo>
                      <a:pt x="6953" y="16453"/>
                      <a:pt x="6953" y="16453"/>
                      <a:pt x="6953" y="16453"/>
                    </a:cubicBezTo>
                    <a:cubicBezTo>
                      <a:pt x="6916" y="16453"/>
                      <a:pt x="6916" y="16453"/>
                      <a:pt x="6916" y="16453"/>
                    </a:cubicBezTo>
                    <a:cubicBezTo>
                      <a:pt x="6916" y="16386"/>
                      <a:pt x="6916" y="16386"/>
                      <a:pt x="6916" y="16386"/>
                    </a:cubicBezTo>
                    <a:cubicBezTo>
                      <a:pt x="6916" y="16453"/>
                      <a:pt x="6916" y="16453"/>
                      <a:pt x="6916" y="16453"/>
                    </a:cubicBezTo>
                    <a:cubicBezTo>
                      <a:pt x="6879" y="16453"/>
                      <a:pt x="6879" y="16453"/>
                      <a:pt x="6879" y="16453"/>
                    </a:cubicBezTo>
                    <a:cubicBezTo>
                      <a:pt x="6879" y="16453"/>
                      <a:pt x="6879" y="16453"/>
                      <a:pt x="6879" y="16453"/>
                    </a:cubicBezTo>
                    <a:cubicBezTo>
                      <a:pt x="6842" y="16453"/>
                      <a:pt x="6842" y="16453"/>
                      <a:pt x="6842" y="16453"/>
                    </a:cubicBezTo>
                    <a:cubicBezTo>
                      <a:pt x="6805" y="16453"/>
                      <a:pt x="6805" y="16453"/>
                      <a:pt x="6805" y="16453"/>
                    </a:cubicBezTo>
                    <a:cubicBezTo>
                      <a:pt x="6805" y="16453"/>
                      <a:pt x="6805" y="16453"/>
                      <a:pt x="6805" y="16453"/>
                    </a:cubicBezTo>
                    <a:cubicBezTo>
                      <a:pt x="6768" y="16386"/>
                      <a:pt x="6768" y="16386"/>
                      <a:pt x="6768" y="16386"/>
                    </a:cubicBezTo>
                    <a:cubicBezTo>
                      <a:pt x="6805" y="16386"/>
                      <a:pt x="6805" y="16386"/>
                      <a:pt x="6805" y="16386"/>
                    </a:cubicBezTo>
                    <a:cubicBezTo>
                      <a:pt x="6805" y="16386"/>
                      <a:pt x="6805" y="16386"/>
                      <a:pt x="6805" y="16386"/>
                    </a:cubicBezTo>
                    <a:cubicBezTo>
                      <a:pt x="6805" y="16318"/>
                      <a:pt x="6805" y="16318"/>
                      <a:pt x="6805" y="16318"/>
                    </a:cubicBezTo>
                    <a:cubicBezTo>
                      <a:pt x="6805" y="16250"/>
                      <a:pt x="6805" y="16250"/>
                      <a:pt x="6805" y="16250"/>
                    </a:cubicBezTo>
                    <a:cubicBezTo>
                      <a:pt x="6805" y="16250"/>
                      <a:pt x="6805" y="16250"/>
                      <a:pt x="6805" y="16250"/>
                    </a:cubicBezTo>
                    <a:cubicBezTo>
                      <a:pt x="6768" y="16250"/>
                      <a:pt x="6768" y="16250"/>
                      <a:pt x="6768" y="16250"/>
                    </a:cubicBezTo>
                    <a:cubicBezTo>
                      <a:pt x="6768" y="16183"/>
                      <a:pt x="6768" y="16183"/>
                      <a:pt x="6768" y="16183"/>
                    </a:cubicBezTo>
                    <a:cubicBezTo>
                      <a:pt x="6731" y="16115"/>
                      <a:pt x="6731" y="16115"/>
                      <a:pt x="6731" y="16115"/>
                    </a:cubicBezTo>
                    <a:cubicBezTo>
                      <a:pt x="6731" y="16115"/>
                      <a:pt x="6731" y="16115"/>
                      <a:pt x="6731" y="16115"/>
                    </a:cubicBezTo>
                    <a:cubicBezTo>
                      <a:pt x="6731" y="16047"/>
                      <a:pt x="6731" y="16047"/>
                      <a:pt x="6731" y="16047"/>
                    </a:cubicBezTo>
                    <a:cubicBezTo>
                      <a:pt x="6694" y="16047"/>
                      <a:pt x="6694" y="16047"/>
                      <a:pt x="6694" y="16047"/>
                    </a:cubicBezTo>
                    <a:cubicBezTo>
                      <a:pt x="6657" y="16047"/>
                      <a:pt x="6657" y="16047"/>
                      <a:pt x="6657" y="16047"/>
                    </a:cubicBezTo>
                    <a:cubicBezTo>
                      <a:pt x="6620" y="16047"/>
                      <a:pt x="6620" y="16047"/>
                      <a:pt x="6620" y="16047"/>
                    </a:cubicBezTo>
                    <a:cubicBezTo>
                      <a:pt x="6583" y="16047"/>
                      <a:pt x="6583" y="16047"/>
                      <a:pt x="6583" y="16047"/>
                    </a:cubicBezTo>
                    <a:cubicBezTo>
                      <a:pt x="6546" y="16047"/>
                      <a:pt x="6546" y="16047"/>
                      <a:pt x="6546" y="16047"/>
                    </a:cubicBezTo>
                    <a:cubicBezTo>
                      <a:pt x="6472" y="15979"/>
                      <a:pt x="6472" y="15979"/>
                      <a:pt x="6472" y="15979"/>
                    </a:cubicBezTo>
                    <a:cubicBezTo>
                      <a:pt x="6472" y="16047"/>
                      <a:pt x="6472" y="16047"/>
                      <a:pt x="6472" y="16047"/>
                    </a:cubicBezTo>
                    <a:cubicBezTo>
                      <a:pt x="6435" y="15979"/>
                      <a:pt x="6435" y="15979"/>
                      <a:pt x="6435" y="15979"/>
                    </a:cubicBezTo>
                    <a:cubicBezTo>
                      <a:pt x="6398" y="16047"/>
                      <a:pt x="6398" y="16047"/>
                      <a:pt x="6398" y="16047"/>
                    </a:cubicBezTo>
                    <a:cubicBezTo>
                      <a:pt x="6398" y="16115"/>
                      <a:pt x="6398" y="16115"/>
                      <a:pt x="6398" y="16115"/>
                    </a:cubicBezTo>
                    <a:cubicBezTo>
                      <a:pt x="6361" y="16115"/>
                      <a:pt x="6361" y="16115"/>
                      <a:pt x="6361" y="16115"/>
                    </a:cubicBezTo>
                    <a:cubicBezTo>
                      <a:pt x="6361" y="16115"/>
                      <a:pt x="6361" y="16115"/>
                      <a:pt x="6361" y="16115"/>
                    </a:cubicBezTo>
                    <a:cubicBezTo>
                      <a:pt x="6361" y="16183"/>
                      <a:pt x="6361" y="16183"/>
                      <a:pt x="6361" y="16183"/>
                    </a:cubicBezTo>
                    <a:cubicBezTo>
                      <a:pt x="6361" y="16183"/>
                      <a:pt x="6361" y="16183"/>
                      <a:pt x="6361" y="16183"/>
                    </a:cubicBezTo>
                    <a:cubicBezTo>
                      <a:pt x="6324" y="16183"/>
                      <a:pt x="6324" y="16183"/>
                      <a:pt x="6324" y="16183"/>
                    </a:cubicBezTo>
                    <a:cubicBezTo>
                      <a:pt x="6287" y="16183"/>
                      <a:pt x="6287" y="16183"/>
                      <a:pt x="6287" y="16183"/>
                    </a:cubicBezTo>
                    <a:cubicBezTo>
                      <a:pt x="6287" y="16250"/>
                      <a:pt x="6287" y="16250"/>
                      <a:pt x="6287" y="16250"/>
                    </a:cubicBezTo>
                    <a:cubicBezTo>
                      <a:pt x="6250" y="16250"/>
                      <a:pt x="6250" y="16250"/>
                      <a:pt x="6250" y="16250"/>
                    </a:cubicBezTo>
                    <a:cubicBezTo>
                      <a:pt x="6213" y="16250"/>
                      <a:pt x="6213" y="16250"/>
                      <a:pt x="6213" y="16250"/>
                    </a:cubicBezTo>
                    <a:cubicBezTo>
                      <a:pt x="6213" y="16250"/>
                      <a:pt x="6213" y="16250"/>
                      <a:pt x="6213" y="16250"/>
                    </a:cubicBezTo>
                    <a:cubicBezTo>
                      <a:pt x="6139" y="16386"/>
                      <a:pt x="6139" y="16386"/>
                      <a:pt x="6139" y="16386"/>
                    </a:cubicBezTo>
                    <a:cubicBezTo>
                      <a:pt x="6102" y="16386"/>
                      <a:pt x="6102" y="16386"/>
                      <a:pt x="6102" y="16386"/>
                    </a:cubicBezTo>
                    <a:cubicBezTo>
                      <a:pt x="6065" y="16386"/>
                      <a:pt x="6065" y="16386"/>
                      <a:pt x="6065" y="16386"/>
                    </a:cubicBezTo>
                    <a:cubicBezTo>
                      <a:pt x="6028" y="16386"/>
                      <a:pt x="6028" y="16386"/>
                      <a:pt x="6028" y="16386"/>
                    </a:cubicBezTo>
                    <a:cubicBezTo>
                      <a:pt x="6028" y="16386"/>
                      <a:pt x="6028" y="16386"/>
                      <a:pt x="6028" y="16386"/>
                    </a:cubicBezTo>
                    <a:cubicBezTo>
                      <a:pt x="5991" y="16386"/>
                      <a:pt x="5991" y="16386"/>
                      <a:pt x="5991" y="16386"/>
                    </a:cubicBezTo>
                    <a:cubicBezTo>
                      <a:pt x="5991" y="16453"/>
                      <a:pt x="5991" y="16453"/>
                      <a:pt x="5991" y="16453"/>
                    </a:cubicBezTo>
                    <a:cubicBezTo>
                      <a:pt x="5954" y="16453"/>
                      <a:pt x="5954" y="16453"/>
                      <a:pt x="5954" y="16453"/>
                    </a:cubicBezTo>
                    <a:cubicBezTo>
                      <a:pt x="5954" y="16453"/>
                      <a:pt x="5954" y="16453"/>
                      <a:pt x="5954" y="16453"/>
                    </a:cubicBezTo>
                    <a:cubicBezTo>
                      <a:pt x="5954" y="16521"/>
                      <a:pt x="5954" y="16521"/>
                      <a:pt x="5954" y="16521"/>
                    </a:cubicBezTo>
                    <a:cubicBezTo>
                      <a:pt x="5917" y="16521"/>
                      <a:pt x="5917" y="16521"/>
                      <a:pt x="5917" y="16521"/>
                    </a:cubicBezTo>
                    <a:cubicBezTo>
                      <a:pt x="5917" y="16521"/>
                      <a:pt x="5917" y="16521"/>
                      <a:pt x="5917" y="16521"/>
                    </a:cubicBezTo>
                    <a:cubicBezTo>
                      <a:pt x="5880" y="16521"/>
                      <a:pt x="5880" y="16521"/>
                      <a:pt x="5880" y="16521"/>
                    </a:cubicBezTo>
                    <a:cubicBezTo>
                      <a:pt x="5843" y="16521"/>
                      <a:pt x="5843" y="16521"/>
                      <a:pt x="5843" y="16521"/>
                    </a:cubicBezTo>
                    <a:cubicBezTo>
                      <a:pt x="5806" y="16589"/>
                      <a:pt x="5806" y="16589"/>
                      <a:pt x="5806" y="16589"/>
                    </a:cubicBezTo>
                    <a:cubicBezTo>
                      <a:pt x="5769" y="16589"/>
                      <a:pt x="5769" y="16589"/>
                      <a:pt x="5769" y="16589"/>
                    </a:cubicBezTo>
                    <a:cubicBezTo>
                      <a:pt x="5769" y="16657"/>
                      <a:pt x="5769" y="16657"/>
                      <a:pt x="5769" y="16657"/>
                    </a:cubicBezTo>
                    <a:cubicBezTo>
                      <a:pt x="5732" y="16657"/>
                      <a:pt x="5732" y="16657"/>
                      <a:pt x="5732" y="16657"/>
                    </a:cubicBezTo>
                    <a:cubicBezTo>
                      <a:pt x="5695" y="16657"/>
                      <a:pt x="5695" y="16657"/>
                      <a:pt x="5695" y="16657"/>
                    </a:cubicBezTo>
                    <a:cubicBezTo>
                      <a:pt x="5658" y="16657"/>
                      <a:pt x="5658" y="16657"/>
                      <a:pt x="5658" y="16657"/>
                    </a:cubicBezTo>
                    <a:cubicBezTo>
                      <a:pt x="5584" y="16724"/>
                      <a:pt x="5584" y="16724"/>
                      <a:pt x="5584" y="16724"/>
                    </a:cubicBezTo>
                    <a:cubicBezTo>
                      <a:pt x="5584" y="16724"/>
                      <a:pt x="5584" y="16724"/>
                      <a:pt x="5584" y="16724"/>
                    </a:cubicBezTo>
                    <a:cubicBezTo>
                      <a:pt x="5584" y="16792"/>
                      <a:pt x="5584" y="16792"/>
                      <a:pt x="5584" y="16792"/>
                    </a:cubicBezTo>
                    <a:cubicBezTo>
                      <a:pt x="5547" y="16724"/>
                      <a:pt x="5547" y="16724"/>
                      <a:pt x="5547" y="16724"/>
                    </a:cubicBezTo>
                    <a:cubicBezTo>
                      <a:pt x="5510" y="16724"/>
                      <a:pt x="5510" y="16724"/>
                      <a:pt x="5510" y="16724"/>
                    </a:cubicBezTo>
                    <a:cubicBezTo>
                      <a:pt x="5510" y="16724"/>
                      <a:pt x="5510" y="16724"/>
                      <a:pt x="5510" y="16724"/>
                    </a:cubicBezTo>
                    <a:cubicBezTo>
                      <a:pt x="5510" y="16792"/>
                      <a:pt x="5510" y="16792"/>
                      <a:pt x="5510" y="16792"/>
                    </a:cubicBezTo>
                    <a:cubicBezTo>
                      <a:pt x="5473" y="16792"/>
                      <a:pt x="5473" y="16792"/>
                      <a:pt x="5473" y="16792"/>
                    </a:cubicBezTo>
                    <a:cubicBezTo>
                      <a:pt x="5436" y="16792"/>
                      <a:pt x="5436" y="16792"/>
                      <a:pt x="5436" y="16792"/>
                    </a:cubicBezTo>
                    <a:cubicBezTo>
                      <a:pt x="5399" y="16792"/>
                      <a:pt x="5399" y="16792"/>
                      <a:pt x="5399" y="16792"/>
                    </a:cubicBezTo>
                    <a:cubicBezTo>
                      <a:pt x="5399" y="16724"/>
                      <a:pt x="5399" y="16724"/>
                      <a:pt x="5399" y="16724"/>
                    </a:cubicBezTo>
                    <a:cubicBezTo>
                      <a:pt x="5363" y="16724"/>
                      <a:pt x="5363" y="16724"/>
                      <a:pt x="5363" y="16724"/>
                    </a:cubicBezTo>
                    <a:cubicBezTo>
                      <a:pt x="5363" y="16792"/>
                      <a:pt x="5363" y="16792"/>
                      <a:pt x="5363" y="16792"/>
                    </a:cubicBezTo>
                    <a:cubicBezTo>
                      <a:pt x="5326" y="16792"/>
                      <a:pt x="5326" y="16792"/>
                      <a:pt x="5326" y="16792"/>
                    </a:cubicBezTo>
                    <a:cubicBezTo>
                      <a:pt x="5326" y="16792"/>
                      <a:pt x="5326" y="16792"/>
                      <a:pt x="5326" y="16792"/>
                    </a:cubicBezTo>
                    <a:cubicBezTo>
                      <a:pt x="5326" y="16860"/>
                      <a:pt x="5326" y="16860"/>
                      <a:pt x="5326" y="16860"/>
                    </a:cubicBezTo>
                    <a:cubicBezTo>
                      <a:pt x="5326" y="16927"/>
                      <a:pt x="5326" y="16927"/>
                      <a:pt x="5326" y="16927"/>
                    </a:cubicBezTo>
                    <a:cubicBezTo>
                      <a:pt x="5363" y="16927"/>
                      <a:pt x="5363" y="16927"/>
                      <a:pt x="5363" y="16927"/>
                    </a:cubicBezTo>
                    <a:cubicBezTo>
                      <a:pt x="5399" y="16927"/>
                      <a:pt x="5399" y="16927"/>
                      <a:pt x="5399" y="16927"/>
                    </a:cubicBezTo>
                    <a:cubicBezTo>
                      <a:pt x="5399" y="16995"/>
                      <a:pt x="5399" y="16995"/>
                      <a:pt x="5399" y="16995"/>
                    </a:cubicBezTo>
                    <a:cubicBezTo>
                      <a:pt x="5363" y="16995"/>
                      <a:pt x="5363" y="16995"/>
                      <a:pt x="5363" y="16995"/>
                    </a:cubicBezTo>
                    <a:cubicBezTo>
                      <a:pt x="5326" y="16995"/>
                      <a:pt x="5326" y="16995"/>
                      <a:pt x="5326" y="16995"/>
                    </a:cubicBezTo>
                    <a:cubicBezTo>
                      <a:pt x="5363" y="16995"/>
                      <a:pt x="5363" y="16995"/>
                      <a:pt x="5363" y="16995"/>
                    </a:cubicBezTo>
                    <a:cubicBezTo>
                      <a:pt x="5399" y="16995"/>
                      <a:pt x="5399" y="16995"/>
                      <a:pt x="5399" y="16995"/>
                    </a:cubicBezTo>
                    <a:cubicBezTo>
                      <a:pt x="5436" y="17063"/>
                      <a:pt x="5436" y="17063"/>
                      <a:pt x="5436" y="17063"/>
                    </a:cubicBezTo>
                    <a:cubicBezTo>
                      <a:pt x="5436" y="16995"/>
                      <a:pt x="5436" y="16995"/>
                      <a:pt x="5436" y="16995"/>
                    </a:cubicBezTo>
                    <a:cubicBezTo>
                      <a:pt x="5473" y="16995"/>
                      <a:pt x="5473" y="16995"/>
                      <a:pt x="5473" y="16995"/>
                    </a:cubicBezTo>
                    <a:cubicBezTo>
                      <a:pt x="5510" y="17063"/>
                      <a:pt x="5510" y="17063"/>
                      <a:pt x="5510" y="17063"/>
                    </a:cubicBezTo>
                    <a:cubicBezTo>
                      <a:pt x="5510" y="17063"/>
                      <a:pt x="5510" y="17063"/>
                      <a:pt x="5510" y="17063"/>
                    </a:cubicBezTo>
                    <a:cubicBezTo>
                      <a:pt x="5510" y="17131"/>
                      <a:pt x="5510" y="17131"/>
                      <a:pt x="5510" y="17131"/>
                    </a:cubicBezTo>
                    <a:cubicBezTo>
                      <a:pt x="5510" y="17131"/>
                      <a:pt x="5510" y="17131"/>
                      <a:pt x="5510" y="17131"/>
                    </a:cubicBezTo>
                    <a:cubicBezTo>
                      <a:pt x="5473" y="17131"/>
                      <a:pt x="5473" y="17131"/>
                      <a:pt x="5473" y="17131"/>
                    </a:cubicBezTo>
                    <a:cubicBezTo>
                      <a:pt x="5399" y="17131"/>
                      <a:pt x="5399" y="17131"/>
                      <a:pt x="5399" y="17131"/>
                    </a:cubicBezTo>
                    <a:cubicBezTo>
                      <a:pt x="5363" y="17198"/>
                      <a:pt x="5363" y="17198"/>
                      <a:pt x="5363" y="17198"/>
                    </a:cubicBezTo>
                    <a:cubicBezTo>
                      <a:pt x="5326" y="17266"/>
                      <a:pt x="5326" y="17266"/>
                      <a:pt x="5326" y="17266"/>
                    </a:cubicBezTo>
                    <a:cubicBezTo>
                      <a:pt x="5326" y="17334"/>
                      <a:pt x="5326" y="17334"/>
                      <a:pt x="5326" y="17334"/>
                    </a:cubicBezTo>
                    <a:cubicBezTo>
                      <a:pt x="5363" y="17334"/>
                      <a:pt x="5363" y="17334"/>
                      <a:pt x="5363" y="17334"/>
                    </a:cubicBezTo>
                    <a:cubicBezTo>
                      <a:pt x="5363" y="17401"/>
                      <a:pt x="5363" y="17401"/>
                      <a:pt x="5363" y="17401"/>
                    </a:cubicBezTo>
                    <a:cubicBezTo>
                      <a:pt x="5363" y="17469"/>
                      <a:pt x="5363" y="17469"/>
                      <a:pt x="5363" y="17469"/>
                    </a:cubicBezTo>
                    <a:cubicBezTo>
                      <a:pt x="5326" y="17537"/>
                      <a:pt x="5326" y="17537"/>
                      <a:pt x="5326" y="17537"/>
                    </a:cubicBezTo>
                    <a:cubicBezTo>
                      <a:pt x="5326" y="17537"/>
                      <a:pt x="5326" y="17537"/>
                      <a:pt x="5326" y="17537"/>
                    </a:cubicBezTo>
                    <a:cubicBezTo>
                      <a:pt x="5289" y="17537"/>
                      <a:pt x="5289" y="17537"/>
                      <a:pt x="5289" y="17537"/>
                    </a:cubicBezTo>
                    <a:cubicBezTo>
                      <a:pt x="5326" y="17605"/>
                      <a:pt x="5326" y="17605"/>
                      <a:pt x="5326" y="17605"/>
                    </a:cubicBezTo>
                    <a:cubicBezTo>
                      <a:pt x="5326" y="17605"/>
                      <a:pt x="5326" y="17605"/>
                      <a:pt x="5326" y="17605"/>
                    </a:cubicBezTo>
                    <a:cubicBezTo>
                      <a:pt x="5363" y="17605"/>
                      <a:pt x="5363" y="17605"/>
                      <a:pt x="5363" y="17605"/>
                    </a:cubicBezTo>
                    <a:cubicBezTo>
                      <a:pt x="5363" y="17672"/>
                      <a:pt x="5363" y="17672"/>
                      <a:pt x="5363" y="17672"/>
                    </a:cubicBezTo>
                    <a:cubicBezTo>
                      <a:pt x="5399" y="17672"/>
                      <a:pt x="5399" y="17672"/>
                      <a:pt x="5399" y="17672"/>
                    </a:cubicBezTo>
                    <a:cubicBezTo>
                      <a:pt x="5436" y="17740"/>
                      <a:pt x="5436" y="17740"/>
                      <a:pt x="5436" y="17740"/>
                    </a:cubicBezTo>
                    <a:cubicBezTo>
                      <a:pt x="5436" y="17740"/>
                      <a:pt x="5436" y="17740"/>
                      <a:pt x="5436" y="17740"/>
                    </a:cubicBezTo>
                    <a:cubicBezTo>
                      <a:pt x="5510" y="17740"/>
                      <a:pt x="5510" y="17740"/>
                      <a:pt x="5510" y="17740"/>
                    </a:cubicBezTo>
                    <a:cubicBezTo>
                      <a:pt x="5510" y="17740"/>
                      <a:pt x="5510" y="17740"/>
                      <a:pt x="5510" y="17740"/>
                    </a:cubicBezTo>
                    <a:cubicBezTo>
                      <a:pt x="5510" y="18011"/>
                      <a:pt x="5510" y="18011"/>
                      <a:pt x="5510" y="18011"/>
                    </a:cubicBezTo>
                    <a:cubicBezTo>
                      <a:pt x="5510" y="18011"/>
                      <a:pt x="5510" y="18011"/>
                      <a:pt x="5510" y="18011"/>
                    </a:cubicBezTo>
                    <a:cubicBezTo>
                      <a:pt x="5436" y="18078"/>
                      <a:pt x="5436" y="18078"/>
                      <a:pt x="5436" y="18078"/>
                    </a:cubicBezTo>
                    <a:cubicBezTo>
                      <a:pt x="5399" y="18078"/>
                      <a:pt x="5399" y="18078"/>
                      <a:pt x="5399" y="18078"/>
                    </a:cubicBezTo>
                    <a:cubicBezTo>
                      <a:pt x="5363" y="18011"/>
                      <a:pt x="5363" y="18011"/>
                      <a:pt x="5363" y="18011"/>
                    </a:cubicBezTo>
                    <a:cubicBezTo>
                      <a:pt x="5326" y="18011"/>
                      <a:pt x="5326" y="18011"/>
                      <a:pt x="5326" y="18011"/>
                    </a:cubicBezTo>
                    <a:cubicBezTo>
                      <a:pt x="5326" y="18078"/>
                      <a:pt x="5326" y="18078"/>
                      <a:pt x="5326" y="18078"/>
                    </a:cubicBezTo>
                    <a:cubicBezTo>
                      <a:pt x="5326" y="18146"/>
                      <a:pt x="5326" y="18146"/>
                      <a:pt x="5326" y="18146"/>
                    </a:cubicBezTo>
                    <a:cubicBezTo>
                      <a:pt x="5289" y="18146"/>
                      <a:pt x="5289" y="18146"/>
                      <a:pt x="5289" y="18146"/>
                    </a:cubicBezTo>
                    <a:cubicBezTo>
                      <a:pt x="5215" y="18078"/>
                      <a:pt x="5215" y="18078"/>
                      <a:pt x="5215" y="18078"/>
                    </a:cubicBezTo>
                    <a:cubicBezTo>
                      <a:pt x="5178" y="18078"/>
                      <a:pt x="5178" y="18078"/>
                      <a:pt x="5178" y="18078"/>
                    </a:cubicBezTo>
                    <a:cubicBezTo>
                      <a:pt x="5141" y="18078"/>
                      <a:pt x="5141" y="18078"/>
                      <a:pt x="5141" y="18078"/>
                    </a:cubicBezTo>
                    <a:cubicBezTo>
                      <a:pt x="5141" y="18078"/>
                      <a:pt x="5141" y="18078"/>
                      <a:pt x="5141" y="18078"/>
                    </a:cubicBezTo>
                    <a:cubicBezTo>
                      <a:pt x="5104" y="18078"/>
                      <a:pt x="5104" y="18078"/>
                      <a:pt x="5104" y="18078"/>
                    </a:cubicBezTo>
                    <a:cubicBezTo>
                      <a:pt x="5067" y="18011"/>
                      <a:pt x="5067" y="18011"/>
                      <a:pt x="5067" y="18011"/>
                    </a:cubicBezTo>
                    <a:cubicBezTo>
                      <a:pt x="5104" y="18011"/>
                      <a:pt x="5104" y="18011"/>
                      <a:pt x="5104" y="18011"/>
                    </a:cubicBezTo>
                    <a:cubicBezTo>
                      <a:pt x="5104" y="17943"/>
                      <a:pt x="5104" y="17943"/>
                      <a:pt x="5104" y="17943"/>
                    </a:cubicBezTo>
                    <a:cubicBezTo>
                      <a:pt x="5104" y="17943"/>
                      <a:pt x="5104" y="17943"/>
                      <a:pt x="5104" y="17943"/>
                    </a:cubicBezTo>
                    <a:cubicBezTo>
                      <a:pt x="5067" y="17875"/>
                      <a:pt x="5067" y="17875"/>
                      <a:pt x="5067" y="17875"/>
                    </a:cubicBezTo>
                    <a:cubicBezTo>
                      <a:pt x="5030" y="17943"/>
                      <a:pt x="5030" y="17943"/>
                      <a:pt x="5030" y="17943"/>
                    </a:cubicBezTo>
                    <a:cubicBezTo>
                      <a:pt x="4993" y="17943"/>
                      <a:pt x="4993" y="17943"/>
                      <a:pt x="4993" y="17943"/>
                    </a:cubicBezTo>
                    <a:cubicBezTo>
                      <a:pt x="4956" y="17943"/>
                      <a:pt x="4956" y="17943"/>
                      <a:pt x="4956" y="17943"/>
                    </a:cubicBezTo>
                    <a:cubicBezTo>
                      <a:pt x="4993" y="18011"/>
                      <a:pt x="4993" y="18011"/>
                      <a:pt x="4993" y="18011"/>
                    </a:cubicBezTo>
                    <a:cubicBezTo>
                      <a:pt x="4919" y="18011"/>
                      <a:pt x="4919" y="18011"/>
                      <a:pt x="4919" y="18011"/>
                    </a:cubicBezTo>
                    <a:cubicBezTo>
                      <a:pt x="4919" y="18011"/>
                      <a:pt x="4919" y="18011"/>
                      <a:pt x="4919" y="18011"/>
                    </a:cubicBezTo>
                    <a:cubicBezTo>
                      <a:pt x="4882" y="17943"/>
                      <a:pt x="4882" y="17943"/>
                      <a:pt x="4882" y="17943"/>
                    </a:cubicBezTo>
                    <a:cubicBezTo>
                      <a:pt x="4845" y="17943"/>
                      <a:pt x="4845" y="17943"/>
                      <a:pt x="4845" y="17943"/>
                    </a:cubicBezTo>
                    <a:cubicBezTo>
                      <a:pt x="4808" y="17943"/>
                      <a:pt x="4808" y="17943"/>
                      <a:pt x="4808" y="17943"/>
                    </a:cubicBezTo>
                    <a:cubicBezTo>
                      <a:pt x="4808" y="17943"/>
                      <a:pt x="4808" y="17943"/>
                      <a:pt x="4808" y="17943"/>
                    </a:cubicBezTo>
                    <a:cubicBezTo>
                      <a:pt x="4771" y="17943"/>
                      <a:pt x="4771" y="17943"/>
                      <a:pt x="4771" y="17943"/>
                    </a:cubicBezTo>
                    <a:cubicBezTo>
                      <a:pt x="4771" y="18011"/>
                      <a:pt x="4771" y="18011"/>
                      <a:pt x="4771" y="18011"/>
                    </a:cubicBezTo>
                    <a:cubicBezTo>
                      <a:pt x="4734" y="18011"/>
                      <a:pt x="4734" y="18011"/>
                      <a:pt x="4734" y="18011"/>
                    </a:cubicBezTo>
                    <a:cubicBezTo>
                      <a:pt x="4734" y="18078"/>
                      <a:pt x="4734" y="18078"/>
                      <a:pt x="4734" y="18078"/>
                    </a:cubicBezTo>
                    <a:cubicBezTo>
                      <a:pt x="4697" y="18146"/>
                      <a:pt x="4697" y="18146"/>
                      <a:pt x="4697" y="18146"/>
                    </a:cubicBezTo>
                    <a:cubicBezTo>
                      <a:pt x="4660" y="18146"/>
                      <a:pt x="4660" y="18146"/>
                      <a:pt x="4660" y="18146"/>
                    </a:cubicBezTo>
                    <a:cubicBezTo>
                      <a:pt x="4660" y="18078"/>
                      <a:pt x="4660" y="18078"/>
                      <a:pt x="4660" y="18078"/>
                    </a:cubicBezTo>
                    <a:cubicBezTo>
                      <a:pt x="4586" y="18078"/>
                      <a:pt x="4586" y="18078"/>
                      <a:pt x="4586" y="18078"/>
                    </a:cubicBezTo>
                    <a:cubicBezTo>
                      <a:pt x="4586" y="18011"/>
                      <a:pt x="4586" y="18011"/>
                      <a:pt x="4586" y="18011"/>
                    </a:cubicBezTo>
                    <a:cubicBezTo>
                      <a:pt x="4549" y="18078"/>
                      <a:pt x="4549" y="18078"/>
                      <a:pt x="4549" y="18078"/>
                    </a:cubicBezTo>
                    <a:cubicBezTo>
                      <a:pt x="4549" y="18146"/>
                      <a:pt x="4549" y="18146"/>
                      <a:pt x="4549" y="18146"/>
                    </a:cubicBezTo>
                    <a:cubicBezTo>
                      <a:pt x="4512" y="18146"/>
                      <a:pt x="4512" y="18146"/>
                      <a:pt x="4512" y="18146"/>
                    </a:cubicBezTo>
                    <a:cubicBezTo>
                      <a:pt x="4512" y="18146"/>
                      <a:pt x="4512" y="18146"/>
                      <a:pt x="4512" y="18146"/>
                    </a:cubicBezTo>
                    <a:cubicBezTo>
                      <a:pt x="4512" y="18078"/>
                      <a:pt x="4512" y="18078"/>
                      <a:pt x="4512" y="18078"/>
                    </a:cubicBezTo>
                    <a:cubicBezTo>
                      <a:pt x="4475" y="18078"/>
                      <a:pt x="4475" y="18078"/>
                      <a:pt x="4475" y="18078"/>
                    </a:cubicBezTo>
                    <a:cubicBezTo>
                      <a:pt x="4475" y="18078"/>
                      <a:pt x="4475" y="18078"/>
                      <a:pt x="4475" y="18078"/>
                    </a:cubicBezTo>
                    <a:cubicBezTo>
                      <a:pt x="4401" y="18011"/>
                      <a:pt x="4401" y="18011"/>
                      <a:pt x="4401" y="18011"/>
                    </a:cubicBezTo>
                    <a:cubicBezTo>
                      <a:pt x="4401" y="17943"/>
                      <a:pt x="4401" y="17943"/>
                      <a:pt x="4401" y="17943"/>
                    </a:cubicBezTo>
                    <a:cubicBezTo>
                      <a:pt x="4364" y="17943"/>
                      <a:pt x="4364" y="17943"/>
                      <a:pt x="4364" y="17943"/>
                    </a:cubicBezTo>
                    <a:cubicBezTo>
                      <a:pt x="4327" y="17875"/>
                      <a:pt x="4327" y="17875"/>
                      <a:pt x="4327" y="17875"/>
                    </a:cubicBezTo>
                    <a:cubicBezTo>
                      <a:pt x="4290" y="17875"/>
                      <a:pt x="4290" y="17875"/>
                      <a:pt x="4290" y="17875"/>
                    </a:cubicBezTo>
                    <a:cubicBezTo>
                      <a:pt x="4290" y="17808"/>
                      <a:pt x="4290" y="17808"/>
                      <a:pt x="4290" y="17808"/>
                    </a:cubicBezTo>
                    <a:cubicBezTo>
                      <a:pt x="4253" y="17808"/>
                      <a:pt x="4253" y="17808"/>
                      <a:pt x="4253" y="17808"/>
                    </a:cubicBezTo>
                    <a:cubicBezTo>
                      <a:pt x="4179" y="17875"/>
                      <a:pt x="4179" y="17875"/>
                      <a:pt x="4179" y="17875"/>
                    </a:cubicBezTo>
                    <a:cubicBezTo>
                      <a:pt x="4142" y="17808"/>
                      <a:pt x="4142" y="17808"/>
                      <a:pt x="4142" y="17808"/>
                    </a:cubicBezTo>
                    <a:cubicBezTo>
                      <a:pt x="4142" y="17740"/>
                      <a:pt x="4142" y="17740"/>
                      <a:pt x="4142" y="17740"/>
                    </a:cubicBezTo>
                    <a:cubicBezTo>
                      <a:pt x="4105" y="17740"/>
                      <a:pt x="4105" y="17740"/>
                      <a:pt x="4105" y="17740"/>
                    </a:cubicBezTo>
                    <a:cubicBezTo>
                      <a:pt x="4068" y="17808"/>
                      <a:pt x="4068" y="17808"/>
                      <a:pt x="4068" y="17808"/>
                    </a:cubicBezTo>
                    <a:cubicBezTo>
                      <a:pt x="4031" y="17808"/>
                      <a:pt x="4031" y="17808"/>
                      <a:pt x="4031" y="17808"/>
                    </a:cubicBezTo>
                    <a:cubicBezTo>
                      <a:pt x="4031" y="17808"/>
                      <a:pt x="4031" y="17808"/>
                      <a:pt x="4031" y="17808"/>
                    </a:cubicBezTo>
                    <a:cubicBezTo>
                      <a:pt x="4031" y="17875"/>
                      <a:pt x="4031" y="17875"/>
                      <a:pt x="4031" y="17875"/>
                    </a:cubicBezTo>
                    <a:cubicBezTo>
                      <a:pt x="4031" y="17808"/>
                      <a:pt x="4031" y="17808"/>
                      <a:pt x="4031" y="17808"/>
                    </a:cubicBezTo>
                    <a:cubicBezTo>
                      <a:pt x="3994" y="17808"/>
                      <a:pt x="3994" y="17808"/>
                      <a:pt x="3994" y="17808"/>
                    </a:cubicBezTo>
                    <a:cubicBezTo>
                      <a:pt x="3994" y="17875"/>
                      <a:pt x="3994" y="17875"/>
                      <a:pt x="3994" y="17875"/>
                    </a:cubicBezTo>
                    <a:cubicBezTo>
                      <a:pt x="3957" y="17943"/>
                      <a:pt x="3957" y="17943"/>
                      <a:pt x="3957" y="17943"/>
                    </a:cubicBezTo>
                    <a:cubicBezTo>
                      <a:pt x="3957" y="17875"/>
                      <a:pt x="3957" y="17875"/>
                      <a:pt x="3957" y="17875"/>
                    </a:cubicBezTo>
                    <a:cubicBezTo>
                      <a:pt x="3957" y="17808"/>
                      <a:pt x="3957" y="17808"/>
                      <a:pt x="3957" y="17808"/>
                    </a:cubicBezTo>
                    <a:cubicBezTo>
                      <a:pt x="3957" y="17808"/>
                      <a:pt x="3957" y="17808"/>
                      <a:pt x="3957" y="17808"/>
                    </a:cubicBezTo>
                    <a:cubicBezTo>
                      <a:pt x="3920" y="17808"/>
                      <a:pt x="3920" y="17808"/>
                      <a:pt x="3920" y="17808"/>
                    </a:cubicBezTo>
                    <a:cubicBezTo>
                      <a:pt x="3883" y="17740"/>
                      <a:pt x="3883" y="17740"/>
                      <a:pt x="3883" y="17740"/>
                    </a:cubicBezTo>
                    <a:cubicBezTo>
                      <a:pt x="3883" y="17740"/>
                      <a:pt x="3883" y="17740"/>
                      <a:pt x="3883" y="17740"/>
                    </a:cubicBezTo>
                    <a:cubicBezTo>
                      <a:pt x="3883" y="17808"/>
                      <a:pt x="3883" y="17808"/>
                      <a:pt x="3883" y="17808"/>
                    </a:cubicBezTo>
                    <a:cubicBezTo>
                      <a:pt x="3883" y="17875"/>
                      <a:pt x="3883" y="17875"/>
                      <a:pt x="3883" y="17875"/>
                    </a:cubicBezTo>
                    <a:cubicBezTo>
                      <a:pt x="3846" y="17875"/>
                      <a:pt x="3846" y="17875"/>
                      <a:pt x="3846" y="17875"/>
                    </a:cubicBezTo>
                    <a:cubicBezTo>
                      <a:pt x="3809" y="17875"/>
                      <a:pt x="3809" y="17875"/>
                      <a:pt x="3809" y="17875"/>
                    </a:cubicBezTo>
                    <a:cubicBezTo>
                      <a:pt x="3809" y="17943"/>
                      <a:pt x="3809" y="17943"/>
                      <a:pt x="3809" y="17943"/>
                    </a:cubicBezTo>
                    <a:cubicBezTo>
                      <a:pt x="3772" y="17943"/>
                      <a:pt x="3772" y="17943"/>
                      <a:pt x="3772" y="17943"/>
                    </a:cubicBezTo>
                    <a:cubicBezTo>
                      <a:pt x="3735" y="18011"/>
                      <a:pt x="3735" y="18011"/>
                      <a:pt x="3735" y="18011"/>
                    </a:cubicBezTo>
                    <a:cubicBezTo>
                      <a:pt x="3735" y="18078"/>
                      <a:pt x="3735" y="18078"/>
                      <a:pt x="3735" y="18078"/>
                    </a:cubicBezTo>
                    <a:cubicBezTo>
                      <a:pt x="3735" y="18146"/>
                      <a:pt x="3735" y="18146"/>
                      <a:pt x="3735" y="18146"/>
                    </a:cubicBezTo>
                    <a:cubicBezTo>
                      <a:pt x="3735" y="18146"/>
                      <a:pt x="3735" y="18146"/>
                      <a:pt x="3735" y="18146"/>
                    </a:cubicBezTo>
                    <a:cubicBezTo>
                      <a:pt x="3698" y="18146"/>
                      <a:pt x="3698" y="18146"/>
                      <a:pt x="3698" y="18146"/>
                    </a:cubicBezTo>
                    <a:cubicBezTo>
                      <a:pt x="3624" y="18214"/>
                      <a:pt x="3624" y="18214"/>
                      <a:pt x="3624" y="18214"/>
                    </a:cubicBezTo>
                    <a:cubicBezTo>
                      <a:pt x="3661" y="18417"/>
                      <a:pt x="3661" y="18417"/>
                      <a:pt x="3661" y="18417"/>
                    </a:cubicBezTo>
                    <a:cubicBezTo>
                      <a:pt x="3661" y="18417"/>
                      <a:pt x="3661" y="18417"/>
                      <a:pt x="3661" y="18417"/>
                    </a:cubicBezTo>
                    <a:cubicBezTo>
                      <a:pt x="3661" y="18485"/>
                      <a:pt x="3661" y="18485"/>
                      <a:pt x="3661" y="18485"/>
                    </a:cubicBezTo>
                    <a:cubicBezTo>
                      <a:pt x="3624" y="18552"/>
                      <a:pt x="3624" y="18552"/>
                      <a:pt x="3624" y="18552"/>
                    </a:cubicBezTo>
                    <a:cubicBezTo>
                      <a:pt x="3550" y="18485"/>
                      <a:pt x="3550" y="18485"/>
                      <a:pt x="3550" y="18485"/>
                    </a:cubicBezTo>
                    <a:cubicBezTo>
                      <a:pt x="3550" y="18417"/>
                      <a:pt x="3550" y="18417"/>
                      <a:pt x="3550" y="18417"/>
                    </a:cubicBezTo>
                    <a:cubicBezTo>
                      <a:pt x="3476" y="18282"/>
                      <a:pt x="3476" y="18282"/>
                      <a:pt x="3476" y="18282"/>
                    </a:cubicBezTo>
                    <a:cubicBezTo>
                      <a:pt x="3439" y="18349"/>
                      <a:pt x="3439" y="18349"/>
                      <a:pt x="3439" y="18349"/>
                    </a:cubicBezTo>
                    <a:cubicBezTo>
                      <a:pt x="3439" y="18417"/>
                      <a:pt x="3439" y="18417"/>
                      <a:pt x="3439" y="18417"/>
                    </a:cubicBezTo>
                    <a:cubicBezTo>
                      <a:pt x="3402" y="18485"/>
                      <a:pt x="3402" y="18485"/>
                      <a:pt x="3402" y="18485"/>
                    </a:cubicBezTo>
                    <a:cubicBezTo>
                      <a:pt x="3365" y="18552"/>
                      <a:pt x="3365" y="18552"/>
                      <a:pt x="3365" y="18552"/>
                    </a:cubicBezTo>
                    <a:cubicBezTo>
                      <a:pt x="3365" y="18688"/>
                      <a:pt x="3365" y="18688"/>
                      <a:pt x="3365" y="18688"/>
                    </a:cubicBezTo>
                    <a:cubicBezTo>
                      <a:pt x="3402" y="18688"/>
                      <a:pt x="3402" y="18688"/>
                      <a:pt x="3402" y="18688"/>
                    </a:cubicBezTo>
                    <a:cubicBezTo>
                      <a:pt x="3365" y="18891"/>
                      <a:pt x="3365" y="18891"/>
                      <a:pt x="3365" y="18891"/>
                    </a:cubicBezTo>
                    <a:cubicBezTo>
                      <a:pt x="3365" y="18959"/>
                      <a:pt x="3365" y="18959"/>
                      <a:pt x="3365" y="18959"/>
                    </a:cubicBezTo>
                    <a:cubicBezTo>
                      <a:pt x="3439" y="19026"/>
                      <a:pt x="3439" y="19026"/>
                      <a:pt x="3439" y="19026"/>
                    </a:cubicBezTo>
                    <a:cubicBezTo>
                      <a:pt x="3439" y="19094"/>
                      <a:pt x="3439" y="19094"/>
                      <a:pt x="3439" y="19094"/>
                    </a:cubicBezTo>
                    <a:cubicBezTo>
                      <a:pt x="3439" y="19094"/>
                      <a:pt x="3439" y="19094"/>
                      <a:pt x="3439" y="19094"/>
                    </a:cubicBezTo>
                    <a:cubicBezTo>
                      <a:pt x="3513" y="19230"/>
                      <a:pt x="3513" y="19230"/>
                      <a:pt x="3513" y="19230"/>
                    </a:cubicBezTo>
                    <a:cubicBezTo>
                      <a:pt x="3513" y="19162"/>
                      <a:pt x="3513" y="19162"/>
                      <a:pt x="3513" y="19162"/>
                    </a:cubicBezTo>
                    <a:cubicBezTo>
                      <a:pt x="3624" y="19230"/>
                      <a:pt x="3624" y="19230"/>
                      <a:pt x="3624" y="19230"/>
                    </a:cubicBezTo>
                    <a:cubicBezTo>
                      <a:pt x="3698" y="19297"/>
                      <a:pt x="3698" y="19297"/>
                      <a:pt x="3698" y="19297"/>
                    </a:cubicBezTo>
                    <a:cubicBezTo>
                      <a:pt x="3772" y="19500"/>
                      <a:pt x="3772" y="19500"/>
                      <a:pt x="3772" y="19500"/>
                    </a:cubicBezTo>
                    <a:cubicBezTo>
                      <a:pt x="3698" y="19500"/>
                      <a:pt x="3698" y="19500"/>
                      <a:pt x="3698" y="19500"/>
                    </a:cubicBezTo>
                    <a:cubicBezTo>
                      <a:pt x="3698" y="19568"/>
                      <a:pt x="3698" y="19568"/>
                      <a:pt x="3698" y="19568"/>
                    </a:cubicBezTo>
                    <a:cubicBezTo>
                      <a:pt x="3735" y="19636"/>
                      <a:pt x="3735" y="19636"/>
                      <a:pt x="3735" y="19636"/>
                    </a:cubicBezTo>
                    <a:cubicBezTo>
                      <a:pt x="3809" y="19568"/>
                      <a:pt x="3809" y="19568"/>
                      <a:pt x="3809" y="19568"/>
                    </a:cubicBezTo>
                    <a:cubicBezTo>
                      <a:pt x="3846" y="19636"/>
                      <a:pt x="3846" y="19636"/>
                      <a:pt x="3846" y="19636"/>
                    </a:cubicBezTo>
                    <a:cubicBezTo>
                      <a:pt x="3846" y="19636"/>
                      <a:pt x="3846" y="19636"/>
                      <a:pt x="3846" y="19636"/>
                    </a:cubicBezTo>
                    <a:cubicBezTo>
                      <a:pt x="3846" y="19636"/>
                      <a:pt x="3846" y="19636"/>
                      <a:pt x="3846" y="19636"/>
                    </a:cubicBezTo>
                    <a:cubicBezTo>
                      <a:pt x="3846" y="19636"/>
                      <a:pt x="3846" y="19636"/>
                      <a:pt x="3846" y="19636"/>
                    </a:cubicBezTo>
                    <a:cubicBezTo>
                      <a:pt x="3846" y="19704"/>
                      <a:pt x="3846" y="19704"/>
                      <a:pt x="3846" y="19704"/>
                    </a:cubicBezTo>
                    <a:cubicBezTo>
                      <a:pt x="3809" y="19704"/>
                      <a:pt x="3809" y="19704"/>
                      <a:pt x="3809" y="19704"/>
                    </a:cubicBezTo>
                    <a:cubicBezTo>
                      <a:pt x="3809" y="19704"/>
                      <a:pt x="3809" y="19704"/>
                      <a:pt x="3809" y="19704"/>
                    </a:cubicBezTo>
                    <a:cubicBezTo>
                      <a:pt x="3809" y="19771"/>
                      <a:pt x="3809" y="19771"/>
                      <a:pt x="3809" y="19771"/>
                    </a:cubicBezTo>
                    <a:cubicBezTo>
                      <a:pt x="3809" y="19771"/>
                      <a:pt x="3809" y="19771"/>
                      <a:pt x="3809" y="19771"/>
                    </a:cubicBezTo>
                    <a:cubicBezTo>
                      <a:pt x="3809" y="19771"/>
                      <a:pt x="3809" y="19771"/>
                      <a:pt x="3809" y="19771"/>
                    </a:cubicBezTo>
                    <a:cubicBezTo>
                      <a:pt x="3809" y="19771"/>
                      <a:pt x="3809" y="19771"/>
                      <a:pt x="3809" y="19771"/>
                    </a:cubicBezTo>
                    <a:cubicBezTo>
                      <a:pt x="3809" y="19771"/>
                      <a:pt x="3809" y="19771"/>
                      <a:pt x="3809" y="19771"/>
                    </a:cubicBezTo>
                    <a:cubicBezTo>
                      <a:pt x="3772" y="19771"/>
                      <a:pt x="3772" y="19771"/>
                      <a:pt x="3772" y="19771"/>
                    </a:cubicBezTo>
                    <a:cubicBezTo>
                      <a:pt x="3735" y="19771"/>
                      <a:pt x="3735" y="19771"/>
                      <a:pt x="3735" y="19771"/>
                    </a:cubicBezTo>
                    <a:cubicBezTo>
                      <a:pt x="3735" y="19771"/>
                      <a:pt x="3735" y="19771"/>
                      <a:pt x="3735" y="19771"/>
                    </a:cubicBezTo>
                    <a:cubicBezTo>
                      <a:pt x="3772" y="19839"/>
                      <a:pt x="3772" y="19839"/>
                      <a:pt x="3772" y="19839"/>
                    </a:cubicBezTo>
                    <a:cubicBezTo>
                      <a:pt x="3772" y="19839"/>
                      <a:pt x="3772" y="19839"/>
                      <a:pt x="3772" y="19839"/>
                    </a:cubicBezTo>
                    <a:cubicBezTo>
                      <a:pt x="3772" y="19907"/>
                      <a:pt x="3772" y="19907"/>
                      <a:pt x="3772" y="19907"/>
                    </a:cubicBezTo>
                    <a:cubicBezTo>
                      <a:pt x="3772" y="19839"/>
                      <a:pt x="3772" y="19839"/>
                      <a:pt x="3772" y="19839"/>
                    </a:cubicBezTo>
                    <a:cubicBezTo>
                      <a:pt x="3772" y="19839"/>
                      <a:pt x="3735" y="19839"/>
                      <a:pt x="3735" y="19839"/>
                    </a:cubicBezTo>
                    <a:cubicBezTo>
                      <a:pt x="3735" y="19839"/>
                      <a:pt x="3698" y="19839"/>
                      <a:pt x="3698" y="19839"/>
                    </a:cubicBezTo>
                    <a:cubicBezTo>
                      <a:pt x="3698" y="19839"/>
                      <a:pt x="3698" y="19839"/>
                      <a:pt x="3698" y="19839"/>
                    </a:cubicBezTo>
                    <a:cubicBezTo>
                      <a:pt x="3735" y="19839"/>
                      <a:pt x="3735" y="19839"/>
                      <a:pt x="3735" y="19839"/>
                    </a:cubicBezTo>
                    <a:cubicBezTo>
                      <a:pt x="3735" y="19907"/>
                      <a:pt x="3735" y="19907"/>
                      <a:pt x="3735" y="19907"/>
                    </a:cubicBezTo>
                    <a:cubicBezTo>
                      <a:pt x="3698" y="19907"/>
                      <a:pt x="3698" y="19907"/>
                      <a:pt x="3698" y="19907"/>
                    </a:cubicBezTo>
                    <a:cubicBezTo>
                      <a:pt x="3698" y="19907"/>
                      <a:pt x="3698" y="19907"/>
                      <a:pt x="3698" y="19907"/>
                    </a:cubicBezTo>
                    <a:cubicBezTo>
                      <a:pt x="3661" y="19974"/>
                      <a:pt x="3661" y="19974"/>
                      <a:pt x="3661" y="19974"/>
                    </a:cubicBezTo>
                    <a:cubicBezTo>
                      <a:pt x="3661" y="19907"/>
                      <a:pt x="3661" y="19907"/>
                      <a:pt x="3661" y="19907"/>
                    </a:cubicBezTo>
                    <a:cubicBezTo>
                      <a:pt x="3661" y="19974"/>
                      <a:pt x="3661" y="19974"/>
                      <a:pt x="3661" y="19974"/>
                    </a:cubicBezTo>
                    <a:cubicBezTo>
                      <a:pt x="3624" y="19974"/>
                      <a:pt x="3624" y="19974"/>
                      <a:pt x="3624" y="19974"/>
                    </a:cubicBezTo>
                    <a:cubicBezTo>
                      <a:pt x="3624" y="19974"/>
                      <a:pt x="3624" y="19974"/>
                      <a:pt x="3624" y="19974"/>
                    </a:cubicBezTo>
                    <a:cubicBezTo>
                      <a:pt x="3587" y="19907"/>
                      <a:pt x="3587" y="19907"/>
                      <a:pt x="3587" y="19907"/>
                    </a:cubicBezTo>
                    <a:cubicBezTo>
                      <a:pt x="3587" y="19974"/>
                      <a:pt x="3587" y="19974"/>
                      <a:pt x="3587" y="19974"/>
                    </a:cubicBezTo>
                    <a:cubicBezTo>
                      <a:pt x="3587" y="20042"/>
                      <a:pt x="3587" y="20042"/>
                      <a:pt x="3587" y="20042"/>
                    </a:cubicBezTo>
                    <a:cubicBezTo>
                      <a:pt x="3587" y="20042"/>
                      <a:pt x="3587" y="20042"/>
                      <a:pt x="3587" y="20042"/>
                    </a:cubicBezTo>
                    <a:cubicBezTo>
                      <a:pt x="3550" y="20110"/>
                      <a:pt x="3550" y="20110"/>
                      <a:pt x="3550" y="20110"/>
                    </a:cubicBezTo>
                    <a:cubicBezTo>
                      <a:pt x="3550" y="20178"/>
                      <a:pt x="3550" y="20178"/>
                      <a:pt x="3550" y="20178"/>
                    </a:cubicBezTo>
                    <a:cubicBezTo>
                      <a:pt x="3550" y="20178"/>
                      <a:pt x="3550" y="20178"/>
                      <a:pt x="3550" y="20178"/>
                    </a:cubicBezTo>
                    <a:cubicBezTo>
                      <a:pt x="3550" y="20313"/>
                      <a:pt x="3550" y="20313"/>
                      <a:pt x="3550" y="20313"/>
                    </a:cubicBezTo>
                    <a:cubicBezTo>
                      <a:pt x="3513" y="20313"/>
                      <a:pt x="3513" y="20313"/>
                      <a:pt x="3513" y="20313"/>
                    </a:cubicBezTo>
                    <a:cubicBezTo>
                      <a:pt x="3513" y="20381"/>
                      <a:pt x="3513" y="20381"/>
                      <a:pt x="3513" y="20381"/>
                    </a:cubicBezTo>
                    <a:cubicBezTo>
                      <a:pt x="3513" y="20448"/>
                      <a:pt x="3513" y="20448"/>
                      <a:pt x="3513" y="20448"/>
                    </a:cubicBezTo>
                    <a:cubicBezTo>
                      <a:pt x="3550" y="20448"/>
                      <a:pt x="3550" y="20448"/>
                      <a:pt x="3550" y="20448"/>
                    </a:cubicBezTo>
                    <a:cubicBezTo>
                      <a:pt x="3587" y="20448"/>
                      <a:pt x="3587" y="20448"/>
                      <a:pt x="3587" y="20448"/>
                    </a:cubicBezTo>
                    <a:cubicBezTo>
                      <a:pt x="3587" y="20516"/>
                      <a:pt x="3587" y="20516"/>
                      <a:pt x="3587" y="20516"/>
                    </a:cubicBezTo>
                    <a:cubicBezTo>
                      <a:pt x="3624" y="20516"/>
                      <a:pt x="3624" y="20516"/>
                      <a:pt x="3624" y="20516"/>
                    </a:cubicBezTo>
                    <a:cubicBezTo>
                      <a:pt x="3624" y="20584"/>
                      <a:pt x="3624" y="20584"/>
                      <a:pt x="3624" y="20584"/>
                    </a:cubicBezTo>
                    <a:cubicBezTo>
                      <a:pt x="3661" y="20652"/>
                      <a:pt x="3661" y="20652"/>
                      <a:pt x="3661" y="20652"/>
                    </a:cubicBezTo>
                    <a:cubicBezTo>
                      <a:pt x="3661" y="20584"/>
                      <a:pt x="3661" y="20584"/>
                      <a:pt x="3661" y="20584"/>
                    </a:cubicBezTo>
                    <a:cubicBezTo>
                      <a:pt x="3698" y="20584"/>
                      <a:pt x="3698" y="20584"/>
                      <a:pt x="3698" y="20584"/>
                    </a:cubicBezTo>
                    <a:cubicBezTo>
                      <a:pt x="3698" y="20652"/>
                      <a:pt x="3698" y="20652"/>
                      <a:pt x="3698" y="20652"/>
                    </a:cubicBezTo>
                    <a:cubicBezTo>
                      <a:pt x="3661" y="20719"/>
                      <a:pt x="3661" y="20719"/>
                      <a:pt x="3661" y="20719"/>
                    </a:cubicBezTo>
                    <a:cubicBezTo>
                      <a:pt x="3661" y="20719"/>
                      <a:pt x="3661" y="20719"/>
                      <a:pt x="3661" y="20719"/>
                    </a:cubicBezTo>
                    <a:cubicBezTo>
                      <a:pt x="3661" y="20719"/>
                      <a:pt x="3661" y="20719"/>
                      <a:pt x="3661" y="20719"/>
                    </a:cubicBezTo>
                    <a:cubicBezTo>
                      <a:pt x="3661" y="20719"/>
                      <a:pt x="3661" y="20719"/>
                      <a:pt x="3661" y="20719"/>
                    </a:cubicBezTo>
                    <a:cubicBezTo>
                      <a:pt x="3698" y="20787"/>
                      <a:pt x="3698" y="20787"/>
                      <a:pt x="3698" y="20787"/>
                    </a:cubicBezTo>
                    <a:cubicBezTo>
                      <a:pt x="3698" y="20787"/>
                      <a:pt x="3698" y="20787"/>
                      <a:pt x="3698" y="20787"/>
                    </a:cubicBezTo>
                    <a:cubicBezTo>
                      <a:pt x="3698" y="20855"/>
                      <a:pt x="3698" y="20855"/>
                      <a:pt x="3698" y="20855"/>
                    </a:cubicBezTo>
                    <a:cubicBezTo>
                      <a:pt x="3735" y="20922"/>
                      <a:pt x="3735" y="20922"/>
                      <a:pt x="3735" y="20922"/>
                    </a:cubicBezTo>
                    <a:cubicBezTo>
                      <a:pt x="3735" y="20990"/>
                      <a:pt x="3735" y="20990"/>
                      <a:pt x="3735" y="20990"/>
                    </a:cubicBezTo>
                    <a:cubicBezTo>
                      <a:pt x="3809" y="21126"/>
                      <a:pt x="3809" y="21126"/>
                      <a:pt x="3809" y="21126"/>
                    </a:cubicBezTo>
                    <a:cubicBezTo>
                      <a:pt x="3883" y="21261"/>
                      <a:pt x="3883" y="21261"/>
                      <a:pt x="3883" y="21261"/>
                    </a:cubicBezTo>
                    <a:cubicBezTo>
                      <a:pt x="3883" y="21261"/>
                      <a:pt x="3883" y="21261"/>
                      <a:pt x="3883" y="21261"/>
                    </a:cubicBezTo>
                    <a:cubicBezTo>
                      <a:pt x="3883" y="21261"/>
                      <a:pt x="3883" y="21261"/>
                      <a:pt x="3883" y="21261"/>
                    </a:cubicBezTo>
                    <a:cubicBezTo>
                      <a:pt x="3846" y="21396"/>
                      <a:pt x="3846" y="21396"/>
                      <a:pt x="3846" y="21396"/>
                    </a:cubicBezTo>
                    <a:cubicBezTo>
                      <a:pt x="3772" y="21396"/>
                      <a:pt x="3772" y="21396"/>
                      <a:pt x="3772" y="21396"/>
                    </a:cubicBezTo>
                    <a:cubicBezTo>
                      <a:pt x="3772" y="21464"/>
                      <a:pt x="3772" y="21464"/>
                      <a:pt x="3772" y="21464"/>
                    </a:cubicBezTo>
                    <a:cubicBezTo>
                      <a:pt x="3698" y="21464"/>
                      <a:pt x="3698" y="21464"/>
                      <a:pt x="3698" y="21464"/>
                    </a:cubicBezTo>
                    <a:cubicBezTo>
                      <a:pt x="3661" y="21396"/>
                      <a:pt x="3661" y="21396"/>
                      <a:pt x="3661" y="21396"/>
                    </a:cubicBezTo>
                    <a:cubicBezTo>
                      <a:pt x="3587" y="21329"/>
                      <a:pt x="3587" y="21329"/>
                      <a:pt x="3587" y="21329"/>
                    </a:cubicBezTo>
                    <a:cubicBezTo>
                      <a:pt x="3550" y="21261"/>
                      <a:pt x="3550" y="21261"/>
                      <a:pt x="3550" y="21261"/>
                    </a:cubicBezTo>
                    <a:cubicBezTo>
                      <a:pt x="3550" y="21396"/>
                      <a:pt x="3550" y="21396"/>
                      <a:pt x="3550" y="21396"/>
                    </a:cubicBezTo>
                    <a:cubicBezTo>
                      <a:pt x="3587" y="21396"/>
                      <a:pt x="3587" y="21396"/>
                      <a:pt x="3587" y="21396"/>
                    </a:cubicBezTo>
                    <a:cubicBezTo>
                      <a:pt x="3587" y="21464"/>
                      <a:pt x="3587" y="21464"/>
                      <a:pt x="3587" y="21464"/>
                    </a:cubicBezTo>
                    <a:cubicBezTo>
                      <a:pt x="3587" y="21600"/>
                      <a:pt x="3587" y="21600"/>
                      <a:pt x="3587" y="21600"/>
                    </a:cubicBezTo>
                    <a:cubicBezTo>
                      <a:pt x="3550" y="21532"/>
                      <a:pt x="3550" y="21532"/>
                      <a:pt x="3550" y="21532"/>
                    </a:cubicBezTo>
                    <a:cubicBezTo>
                      <a:pt x="3476" y="21532"/>
                      <a:pt x="3476" y="21532"/>
                      <a:pt x="3476" y="21532"/>
                    </a:cubicBezTo>
                    <a:cubicBezTo>
                      <a:pt x="3365" y="21464"/>
                      <a:pt x="3365" y="21464"/>
                      <a:pt x="3365" y="21464"/>
                    </a:cubicBezTo>
                    <a:cubicBezTo>
                      <a:pt x="3328" y="21464"/>
                      <a:pt x="3328" y="21464"/>
                      <a:pt x="3328" y="21464"/>
                    </a:cubicBezTo>
                    <a:cubicBezTo>
                      <a:pt x="3328" y="21532"/>
                      <a:pt x="3328" y="21532"/>
                      <a:pt x="3328" y="21532"/>
                    </a:cubicBezTo>
                    <a:cubicBezTo>
                      <a:pt x="3365" y="21600"/>
                      <a:pt x="3365" y="21600"/>
                      <a:pt x="3365" y="21600"/>
                    </a:cubicBezTo>
                    <a:cubicBezTo>
                      <a:pt x="3328" y="21532"/>
                      <a:pt x="3328" y="21532"/>
                      <a:pt x="3328" y="21532"/>
                    </a:cubicBezTo>
                    <a:cubicBezTo>
                      <a:pt x="3217" y="21532"/>
                      <a:pt x="3217" y="21532"/>
                      <a:pt x="3217" y="21532"/>
                    </a:cubicBezTo>
                    <a:cubicBezTo>
                      <a:pt x="3180" y="21532"/>
                      <a:pt x="3180" y="21532"/>
                      <a:pt x="3180" y="21532"/>
                    </a:cubicBezTo>
                    <a:cubicBezTo>
                      <a:pt x="3106" y="21532"/>
                      <a:pt x="3106" y="21532"/>
                      <a:pt x="3106" y="21532"/>
                    </a:cubicBezTo>
                    <a:cubicBezTo>
                      <a:pt x="3069" y="21532"/>
                      <a:pt x="3069" y="21532"/>
                      <a:pt x="3069" y="21532"/>
                    </a:cubicBezTo>
                    <a:cubicBezTo>
                      <a:pt x="3069" y="21532"/>
                      <a:pt x="3069" y="21532"/>
                      <a:pt x="3069" y="21532"/>
                    </a:cubicBezTo>
                    <a:cubicBezTo>
                      <a:pt x="3032" y="21532"/>
                      <a:pt x="3032" y="21532"/>
                      <a:pt x="3032" y="21532"/>
                    </a:cubicBezTo>
                    <a:cubicBezTo>
                      <a:pt x="2958" y="21464"/>
                      <a:pt x="2958" y="21464"/>
                      <a:pt x="2958" y="21464"/>
                    </a:cubicBezTo>
                    <a:cubicBezTo>
                      <a:pt x="2958" y="21464"/>
                      <a:pt x="2958" y="21464"/>
                      <a:pt x="2958" y="21464"/>
                    </a:cubicBezTo>
                    <a:cubicBezTo>
                      <a:pt x="2921" y="21464"/>
                      <a:pt x="2921" y="21464"/>
                      <a:pt x="2921" y="21464"/>
                    </a:cubicBezTo>
                    <a:cubicBezTo>
                      <a:pt x="2884" y="21464"/>
                      <a:pt x="2884" y="21464"/>
                      <a:pt x="2884" y="21464"/>
                    </a:cubicBezTo>
                    <a:cubicBezTo>
                      <a:pt x="2847" y="21464"/>
                      <a:pt x="2847" y="21464"/>
                      <a:pt x="2847" y="21464"/>
                    </a:cubicBezTo>
                    <a:cubicBezTo>
                      <a:pt x="2847" y="21464"/>
                      <a:pt x="2847" y="21464"/>
                      <a:pt x="2847" y="21464"/>
                    </a:cubicBezTo>
                    <a:cubicBezTo>
                      <a:pt x="2810" y="21464"/>
                      <a:pt x="2810" y="21464"/>
                      <a:pt x="2810" y="21464"/>
                    </a:cubicBezTo>
                    <a:cubicBezTo>
                      <a:pt x="2810" y="21396"/>
                      <a:pt x="2810" y="21396"/>
                      <a:pt x="2810" y="21396"/>
                    </a:cubicBezTo>
                    <a:cubicBezTo>
                      <a:pt x="2810" y="21396"/>
                      <a:pt x="2810" y="21396"/>
                      <a:pt x="2810" y="21396"/>
                    </a:cubicBezTo>
                    <a:cubicBezTo>
                      <a:pt x="2810" y="21396"/>
                      <a:pt x="2810" y="21396"/>
                      <a:pt x="2810" y="21396"/>
                    </a:cubicBezTo>
                    <a:cubicBezTo>
                      <a:pt x="2810" y="21396"/>
                      <a:pt x="2810" y="21396"/>
                      <a:pt x="2810" y="21396"/>
                    </a:cubicBezTo>
                    <a:cubicBezTo>
                      <a:pt x="2810" y="21396"/>
                      <a:pt x="2810" y="21396"/>
                      <a:pt x="2810" y="21396"/>
                    </a:cubicBezTo>
                    <a:cubicBezTo>
                      <a:pt x="2810" y="21329"/>
                      <a:pt x="2810" y="21329"/>
                      <a:pt x="2810" y="21329"/>
                    </a:cubicBezTo>
                    <a:cubicBezTo>
                      <a:pt x="2773" y="21261"/>
                      <a:pt x="2773" y="21261"/>
                      <a:pt x="2773" y="21261"/>
                    </a:cubicBezTo>
                    <a:cubicBezTo>
                      <a:pt x="2773" y="21126"/>
                      <a:pt x="2773" y="21126"/>
                      <a:pt x="2773" y="21126"/>
                    </a:cubicBezTo>
                    <a:cubicBezTo>
                      <a:pt x="2736" y="21126"/>
                      <a:pt x="2736" y="21126"/>
                      <a:pt x="2736" y="21126"/>
                    </a:cubicBezTo>
                    <a:cubicBezTo>
                      <a:pt x="2699" y="20990"/>
                      <a:pt x="2699" y="20990"/>
                      <a:pt x="2699" y="20990"/>
                    </a:cubicBezTo>
                    <a:cubicBezTo>
                      <a:pt x="2663" y="20990"/>
                      <a:pt x="2663" y="20990"/>
                      <a:pt x="2663" y="20990"/>
                    </a:cubicBezTo>
                    <a:cubicBezTo>
                      <a:pt x="2663" y="20990"/>
                      <a:pt x="2663" y="20990"/>
                      <a:pt x="2663" y="20990"/>
                    </a:cubicBezTo>
                    <a:cubicBezTo>
                      <a:pt x="2626" y="20922"/>
                      <a:pt x="2626" y="20922"/>
                      <a:pt x="2626" y="20922"/>
                    </a:cubicBezTo>
                    <a:cubicBezTo>
                      <a:pt x="2626" y="20922"/>
                      <a:pt x="2626" y="20922"/>
                      <a:pt x="2626" y="20922"/>
                    </a:cubicBezTo>
                    <a:cubicBezTo>
                      <a:pt x="2589" y="20922"/>
                      <a:pt x="2589" y="20922"/>
                      <a:pt x="2589" y="20922"/>
                    </a:cubicBezTo>
                    <a:cubicBezTo>
                      <a:pt x="2552" y="20922"/>
                      <a:pt x="2552" y="20922"/>
                      <a:pt x="2552" y="20922"/>
                    </a:cubicBezTo>
                    <a:cubicBezTo>
                      <a:pt x="2552" y="20855"/>
                      <a:pt x="2552" y="20855"/>
                      <a:pt x="2552" y="20855"/>
                    </a:cubicBezTo>
                    <a:cubicBezTo>
                      <a:pt x="2515" y="20855"/>
                      <a:pt x="2515" y="20855"/>
                      <a:pt x="2515" y="20855"/>
                    </a:cubicBezTo>
                    <a:cubicBezTo>
                      <a:pt x="2478" y="20787"/>
                      <a:pt x="2478" y="20787"/>
                      <a:pt x="2478" y="20787"/>
                    </a:cubicBezTo>
                    <a:cubicBezTo>
                      <a:pt x="2478" y="20787"/>
                      <a:pt x="2478" y="20787"/>
                      <a:pt x="2478" y="20787"/>
                    </a:cubicBezTo>
                    <a:cubicBezTo>
                      <a:pt x="2441" y="20787"/>
                      <a:pt x="2441" y="20787"/>
                      <a:pt x="2441" y="20787"/>
                    </a:cubicBezTo>
                    <a:cubicBezTo>
                      <a:pt x="2441" y="20719"/>
                      <a:pt x="2441" y="20719"/>
                      <a:pt x="2441" y="20719"/>
                    </a:cubicBezTo>
                    <a:cubicBezTo>
                      <a:pt x="2404" y="20719"/>
                      <a:pt x="2404" y="20719"/>
                      <a:pt x="2404" y="20719"/>
                    </a:cubicBezTo>
                    <a:cubicBezTo>
                      <a:pt x="2404" y="20719"/>
                      <a:pt x="2404" y="20719"/>
                      <a:pt x="2404" y="20719"/>
                    </a:cubicBezTo>
                    <a:cubicBezTo>
                      <a:pt x="2367" y="20652"/>
                      <a:pt x="2367" y="20652"/>
                      <a:pt x="2367" y="20652"/>
                    </a:cubicBezTo>
                    <a:cubicBezTo>
                      <a:pt x="2256" y="20516"/>
                      <a:pt x="2256" y="20516"/>
                      <a:pt x="2256" y="20516"/>
                    </a:cubicBezTo>
                    <a:cubicBezTo>
                      <a:pt x="2219" y="20448"/>
                      <a:pt x="2219" y="20448"/>
                      <a:pt x="2219" y="20448"/>
                    </a:cubicBezTo>
                    <a:cubicBezTo>
                      <a:pt x="2145" y="20381"/>
                      <a:pt x="2145" y="20381"/>
                      <a:pt x="2145" y="20381"/>
                    </a:cubicBezTo>
                    <a:cubicBezTo>
                      <a:pt x="2108" y="20448"/>
                      <a:pt x="2108" y="20448"/>
                      <a:pt x="2108" y="20448"/>
                    </a:cubicBezTo>
                    <a:cubicBezTo>
                      <a:pt x="2071" y="20381"/>
                      <a:pt x="2071" y="20381"/>
                      <a:pt x="2071" y="20381"/>
                    </a:cubicBezTo>
                    <a:cubicBezTo>
                      <a:pt x="2071" y="20313"/>
                      <a:pt x="2071" y="20313"/>
                      <a:pt x="2071" y="20313"/>
                    </a:cubicBezTo>
                    <a:cubicBezTo>
                      <a:pt x="1997" y="20245"/>
                      <a:pt x="1997" y="20245"/>
                      <a:pt x="1997" y="20245"/>
                    </a:cubicBezTo>
                    <a:cubicBezTo>
                      <a:pt x="1997" y="20245"/>
                      <a:pt x="1997" y="20245"/>
                      <a:pt x="1997" y="20245"/>
                    </a:cubicBezTo>
                    <a:cubicBezTo>
                      <a:pt x="1960" y="20245"/>
                      <a:pt x="1960" y="20245"/>
                      <a:pt x="1960" y="20245"/>
                    </a:cubicBezTo>
                    <a:cubicBezTo>
                      <a:pt x="1960" y="20245"/>
                      <a:pt x="1960" y="20245"/>
                      <a:pt x="1960" y="20245"/>
                    </a:cubicBezTo>
                    <a:cubicBezTo>
                      <a:pt x="1997" y="20178"/>
                      <a:pt x="1997" y="20178"/>
                      <a:pt x="1997" y="20178"/>
                    </a:cubicBezTo>
                    <a:cubicBezTo>
                      <a:pt x="1997" y="20178"/>
                      <a:pt x="1997" y="20178"/>
                      <a:pt x="1997" y="20178"/>
                    </a:cubicBezTo>
                    <a:cubicBezTo>
                      <a:pt x="1997" y="20110"/>
                      <a:pt x="1997" y="20110"/>
                      <a:pt x="1997" y="20110"/>
                    </a:cubicBezTo>
                    <a:cubicBezTo>
                      <a:pt x="2034" y="20178"/>
                      <a:pt x="2034" y="20178"/>
                      <a:pt x="2034" y="20178"/>
                    </a:cubicBezTo>
                    <a:cubicBezTo>
                      <a:pt x="2034" y="20178"/>
                      <a:pt x="2034" y="20178"/>
                      <a:pt x="2034" y="20178"/>
                    </a:cubicBezTo>
                    <a:cubicBezTo>
                      <a:pt x="2071" y="20178"/>
                      <a:pt x="2071" y="20178"/>
                      <a:pt x="2071" y="20178"/>
                    </a:cubicBezTo>
                    <a:cubicBezTo>
                      <a:pt x="2108" y="20178"/>
                      <a:pt x="2108" y="20178"/>
                      <a:pt x="2108" y="20178"/>
                    </a:cubicBezTo>
                    <a:cubicBezTo>
                      <a:pt x="2108" y="20110"/>
                      <a:pt x="2108" y="20110"/>
                      <a:pt x="2108" y="20110"/>
                    </a:cubicBezTo>
                    <a:cubicBezTo>
                      <a:pt x="2071" y="20110"/>
                      <a:pt x="2071" y="20110"/>
                      <a:pt x="2071" y="20110"/>
                    </a:cubicBezTo>
                    <a:cubicBezTo>
                      <a:pt x="2071" y="20042"/>
                      <a:pt x="2071" y="20042"/>
                      <a:pt x="2071" y="20042"/>
                    </a:cubicBezTo>
                    <a:cubicBezTo>
                      <a:pt x="2108" y="19974"/>
                      <a:pt x="2108" y="19974"/>
                      <a:pt x="2108" y="19974"/>
                    </a:cubicBezTo>
                    <a:cubicBezTo>
                      <a:pt x="2108" y="19974"/>
                      <a:pt x="2108" y="19974"/>
                      <a:pt x="2108" y="19974"/>
                    </a:cubicBezTo>
                    <a:cubicBezTo>
                      <a:pt x="2145" y="19907"/>
                      <a:pt x="2145" y="19907"/>
                      <a:pt x="2145" y="19907"/>
                    </a:cubicBezTo>
                    <a:cubicBezTo>
                      <a:pt x="2145" y="19907"/>
                      <a:pt x="2145" y="19907"/>
                      <a:pt x="2145" y="19907"/>
                    </a:cubicBezTo>
                    <a:cubicBezTo>
                      <a:pt x="2182" y="19907"/>
                      <a:pt x="2182" y="19907"/>
                      <a:pt x="2182" y="19907"/>
                    </a:cubicBezTo>
                    <a:cubicBezTo>
                      <a:pt x="2182" y="19907"/>
                      <a:pt x="2182" y="19907"/>
                      <a:pt x="2182" y="19907"/>
                    </a:cubicBezTo>
                    <a:cubicBezTo>
                      <a:pt x="2182" y="19907"/>
                      <a:pt x="2182" y="19907"/>
                      <a:pt x="2182" y="19907"/>
                    </a:cubicBezTo>
                    <a:cubicBezTo>
                      <a:pt x="2145" y="19839"/>
                      <a:pt x="2145" y="19839"/>
                      <a:pt x="2145" y="19839"/>
                    </a:cubicBezTo>
                    <a:cubicBezTo>
                      <a:pt x="2145" y="19839"/>
                      <a:pt x="2145" y="19839"/>
                      <a:pt x="2145" y="19839"/>
                    </a:cubicBezTo>
                    <a:cubicBezTo>
                      <a:pt x="2145" y="19839"/>
                      <a:pt x="2145" y="19839"/>
                      <a:pt x="2145" y="19839"/>
                    </a:cubicBezTo>
                    <a:cubicBezTo>
                      <a:pt x="2108" y="19839"/>
                      <a:pt x="2108" y="19839"/>
                      <a:pt x="2108" y="19839"/>
                    </a:cubicBezTo>
                    <a:cubicBezTo>
                      <a:pt x="2071" y="19704"/>
                      <a:pt x="2071" y="19704"/>
                      <a:pt x="2071" y="19704"/>
                    </a:cubicBezTo>
                    <a:cubicBezTo>
                      <a:pt x="2145" y="19704"/>
                      <a:pt x="2145" y="19704"/>
                      <a:pt x="2145" y="19704"/>
                    </a:cubicBezTo>
                    <a:cubicBezTo>
                      <a:pt x="2182" y="19704"/>
                      <a:pt x="2182" y="19704"/>
                      <a:pt x="2182" y="19704"/>
                    </a:cubicBezTo>
                    <a:cubicBezTo>
                      <a:pt x="2182" y="19704"/>
                      <a:pt x="2182" y="19704"/>
                      <a:pt x="2182" y="19704"/>
                    </a:cubicBezTo>
                    <a:cubicBezTo>
                      <a:pt x="2182" y="19704"/>
                      <a:pt x="2182" y="19704"/>
                      <a:pt x="2182" y="19704"/>
                    </a:cubicBezTo>
                    <a:cubicBezTo>
                      <a:pt x="2145" y="19704"/>
                      <a:pt x="2145" y="19704"/>
                      <a:pt x="2145" y="19704"/>
                    </a:cubicBezTo>
                    <a:cubicBezTo>
                      <a:pt x="2182" y="19636"/>
                      <a:pt x="2182" y="19636"/>
                      <a:pt x="2182" y="19636"/>
                    </a:cubicBezTo>
                    <a:cubicBezTo>
                      <a:pt x="2293" y="19568"/>
                      <a:pt x="2293" y="19568"/>
                      <a:pt x="2293" y="19568"/>
                    </a:cubicBezTo>
                    <a:cubicBezTo>
                      <a:pt x="2293" y="19500"/>
                      <a:pt x="2293" y="19500"/>
                      <a:pt x="2293" y="19500"/>
                    </a:cubicBezTo>
                    <a:cubicBezTo>
                      <a:pt x="2293" y="19500"/>
                      <a:pt x="2293" y="19500"/>
                      <a:pt x="2293" y="19500"/>
                    </a:cubicBezTo>
                    <a:cubicBezTo>
                      <a:pt x="2256" y="19500"/>
                      <a:pt x="2256" y="19500"/>
                      <a:pt x="2256" y="19500"/>
                    </a:cubicBezTo>
                    <a:cubicBezTo>
                      <a:pt x="2219" y="19500"/>
                      <a:pt x="2219" y="19500"/>
                      <a:pt x="2219" y="19500"/>
                    </a:cubicBezTo>
                    <a:cubicBezTo>
                      <a:pt x="2182" y="19500"/>
                      <a:pt x="2182" y="19500"/>
                      <a:pt x="2182" y="19500"/>
                    </a:cubicBezTo>
                    <a:cubicBezTo>
                      <a:pt x="2145" y="19500"/>
                      <a:pt x="2145" y="19500"/>
                      <a:pt x="2145" y="19500"/>
                    </a:cubicBezTo>
                    <a:cubicBezTo>
                      <a:pt x="2145" y="19500"/>
                      <a:pt x="2145" y="19500"/>
                      <a:pt x="2145" y="19500"/>
                    </a:cubicBezTo>
                    <a:cubicBezTo>
                      <a:pt x="2182" y="19433"/>
                      <a:pt x="2182" y="19433"/>
                      <a:pt x="2182" y="19433"/>
                    </a:cubicBezTo>
                    <a:cubicBezTo>
                      <a:pt x="2182" y="19365"/>
                      <a:pt x="2182" y="19365"/>
                      <a:pt x="2182" y="19365"/>
                    </a:cubicBezTo>
                    <a:cubicBezTo>
                      <a:pt x="2219" y="19297"/>
                      <a:pt x="2219" y="19297"/>
                      <a:pt x="2219" y="19297"/>
                    </a:cubicBezTo>
                    <a:cubicBezTo>
                      <a:pt x="2293" y="19297"/>
                      <a:pt x="2293" y="19297"/>
                      <a:pt x="2293" y="19297"/>
                    </a:cubicBezTo>
                    <a:cubicBezTo>
                      <a:pt x="2330" y="19230"/>
                      <a:pt x="2330" y="19230"/>
                      <a:pt x="2330" y="19230"/>
                    </a:cubicBezTo>
                    <a:cubicBezTo>
                      <a:pt x="2330" y="19162"/>
                      <a:pt x="2330" y="19162"/>
                      <a:pt x="2330" y="19162"/>
                    </a:cubicBezTo>
                    <a:cubicBezTo>
                      <a:pt x="2367" y="19094"/>
                      <a:pt x="2367" y="19094"/>
                      <a:pt x="2367" y="19094"/>
                    </a:cubicBezTo>
                    <a:cubicBezTo>
                      <a:pt x="2330" y="19026"/>
                      <a:pt x="2330" y="19026"/>
                      <a:pt x="2330" y="19026"/>
                    </a:cubicBezTo>
                    <a:cubicBezTo>
                      <a:pt x="2293" y="18959"/>
                      <a:pt x="2293" y="18959"/>
                      <a:pt x="2293" y="18959"/>
                    </a:cubicBezTo>
                    <a:cubicBezTo>
                      <a:pt x="2293" y="18823"/>
                      <a:pt x="2293" y="18823"/>
                      <a:pt x="2293" y="18823"/>
                    </a:cubicBezTo>
                    <a:cubicBezTo>
                      <a:pt x="2330" y="18823"/>
                      <a:pt x="2330" y="18823"/>
                      <a:pt x="2330" y="18823"/>
                    </a:cubicBezTo>
                    <a:cubicBezTo>
                      <a:pt x="2367" y="18756"/>
                      <a:pt x="2367" y="18756"/>
                      <a:pt x="2367" y="18756"/>
                    </a:cubicBezTo>
                    <a:cubicBezTo>
                      <a:pt x="2367" y="18688"/>
                      <a:pt x="2367" y="18688"/>
                      <a:pt x="2367" y="18688"/>
                    </a:cubicBezTo>
                    <a:cubicBezTo>
                      <a:pt x="2330" y="18688"/>
                      <a:pt x="2330" y="18688"/>
                      <a:pt x="2330" y="18688"/>
                    </a:cubicBezTo>
                    <a:cubicBezTo>
                      <a:pt x="2330" y="18620"/>
                      <a:pt x="2330" y="18620"/>
                      <a:pt x="2330" y="18620"/>
                    </a:cubicBezTo>
                    <a:cubicBezTo>
                      <a:pt x="2293" y="18620"/>
                      <a:pt x="2293" y="18620"/>
                      <a:pt x="2293" y="18620"/>
                    </a:cubicBezTo>
                    <a:cubicBezTo>
                      <a:pt x="2256" y="18620"/>
                      <a:pt x="2256" y="18620"/>
                      <a:pt x="2256" y="18620"/>
                    </a:cubicBezTo>
                    <a:cubicBezTo>
                      <a:pt x="2219" y="18552"/>
                      <a:pt x="2219" y="18552"/>
                      <a:pt x="2219" y="18552"/>
                    </a:cubicBezTo>
                    <a:cubicBezTo>
                      <a:pt x="2182" y="18620"/>
                      <a:pt x="2182" y="18620"/>
                      <a:pt x="2182" y="18620"/>
                    </a:cubicBezTo>
                    <a:cubicBezTo>
                      <a:pt x="2145" y="18552"/>
                      <a:pt x="2145" y="18552"/>
                      <a:pt x="2145" y="18552"/>
                    </a:cubicBezTo>
                    <a:cubicBezTo>
                      <a:pt x="2108" y="18552"/>
                      <a:pt x="2108" y="18552"/>
                      <a:pt x="2108" y="18552"/>
                    </a:cubicBezTo>
                    <a:cubicBezTo>
                      <a:pt x="2034" y="18552"/>
                      <a:pt x="2034" y="18552"/>
                      <a:pt x="2034" y="18552"/>
                    </a:cubicBezTo>
                    <a:cubicBezTo>
                      <a:pt x="2034" y="18552"/>
                      <a:pt x="2034" y="18552"/>
                      <a:pt x="2034" y="18552"/>
                    </a:cubicBezTo>
                    <a:cubicBezTo>
                      <a:pt x="1997" y="18552"/>
                      <a:pt x="1997" y="18552"/>
                      <a:pt x="1997" y="18552"/>
                    </a:cubicBezTo>
                    <a:cubicBezTo>
                      <a:pt x="1960" y="18485"/>
                      <a:pt x="1960" y="18485"/>
                      <a:pt x="1960" y="18485"/>
                    </a:cubicBezTo>
                    <a:cubicBezTo>
                      <a:pt x="1923" y="18349"/>
                      <a:pt x="1923" y="18349"/>
                      <a:pt x="1923" y="18349"/>
                    </a:cubicBezTo>
                    <a:cubicBezTo>
                      <a:pt x="1886" y="18349"/>
                      <a:pt x="1886" y="18349"/>
                      <a:pt x="1886" y="18349"/>
                    </a:cubicBezTo>
                    <a:cubicBezTo>
                      <a:pt x="1849" y="18417"/>
                      <a:pt x="1849" y="18417"/>
                      <a:pt x="1849" y="18417"/>
                    </a:cubicBezTo>
                    <a:cubicBezTo>
                      <a:pt x="1812" y="18417"/>
                      <a:pt x="1812" y="18417"/>
                      <a:pt x="1812" y="18417"/>
                    </a:cubicBezTo>
                    <a:cubicBezTo>
                      <a:pt x="1775" y="18417"/>
                      <a:pt x="1775" y="18417"/>
                      <a:pt x="1775" y="18417"/>
                    </a:cubicBezTo>
                    <a:cubicBezTo>
                      <a:pt x="1701" y="18349"/>
                      <a:pt x="1701" y="18349"/>
                      <a:pt x="1701" y="18349"/>
                    </a:cubicBezTo>
                    <a:cubicBezTo>
                      <a:pt x="1701" y="18417"/>
                      <a:pt x="1701" y="18417"/>
                      <a:pt x="1701" y="18417"/>
                    </a:cubicBezTo>
                    <a:cubicBezTo>
                      <a:pt x="1627" y="18282"/>
                      <a:pt x="1627" y="18282"/>
                      <a:pt x="1627" y="18282"/>
                    </a:cubicBezTo>
                    <a:cubicBezTo>
                      <a:pt x="1590" y="18214"/>
                      <a:pt x="1590" y="18214"/>
                      <a:pt x="1590" y="18214"/>
                    </a:cubicBezTo>
                    <a:cubicBezTo>
                      <a:pt x="1590" y="18146"/>
                      <a:pt x="1590" y="18146"/>
                      <a:pt x="1590" y="18146"/>
                    </a:cubicBezTo>
                    <a:cubicBezTo>
                      <a:pt x="1553" y="18146"/>
                      <a:pt x="1553" y="18146"/>
                      <a:pt x="1553" y="18146"/>
                    </a:cubicBezTo>
                    <a:cubicBezTo>
                      <a:pt x="1553" y="18078"/>
                      <a:pt x="1553" y="18078"/>
                      <a:pt x="1553" y="18078"/>
                    </a:cubicBezTo>
                    <a:cubicBezTo>
                      <a:pt x="1516" y="18011"/>
                      <a:pt x="1516" y="18011"/>
                      <a:pt x="1516" y="18011"/>
                    </a:cubicBezTo>
                    <a:cubicBezTo>
                      <a:pt x="1442" y="18078"/>
                      <a:pt x="1442" y="18078"/>
                      <a:pt x="1442" y="18078"/>
                    </a:cubicBezTo>
                    <a:cubicBezTo>
                      <a:pt x="1405" y="17943"/>
                      <a:pt x="1405" y="17943"/>
                      <a:pt x="1405" y="17943"/>
                    </a:cubicBezTo>
                    <a:cubicBezTo>
                      <a:pt x="1405" y="17875"/>
                      <a:pt x="1405" y="17875"/>
                      <a:pt x="1405" y="17875"/>
                    </a:cubicBezTo>
                    <a:cubicBezTo>
                      <a:pt x="1368" y="17875"/>
                      <a:pt x="1368" y="17875"/>
                      <a:pt x="1368" y="17875"/>
                    </a:cubicBezTo>
                    <a:cubicBezTo>
                      <a:pt x="1368" y="17740"/>
                      <a:pt x="1368" y="17740"/>
                      <a:pt x="1368" y="17740"/>
                    </a:cubicBezTo>
                    <a:cubicBezTo>
                      <a:pt x="1331" y="17740"/>
                      <a:pt x="1331" y="17740"/>
                      <a:pt x="1331" y="17740"/>
                    </a:cubicBezTo>
                    <a:cubicBezTo>
                      <a:pt x="1257" y="17740"/>
                      <a:pt x="1257" y="17740"/>
                      <a:pt x="1257" y="17740"/>
                    </a:cubicBezTo>
                    <a:cubicBezTo>
                      <a:pt x="1183" y="17740"/>
                      <a:pt x="1183" y="17740"/>
                      <a:pt x="1183" y="17740"/>
                    </a:cubicBezTo>
                    <a:cubicBezTo>
                      <a:pt x="1109" y="17740"/>
                      <a:pt x="1109" y="17740"/>
                      <a:pt x="1109" y="17740"/>
                    </a:cubicBezTo>
                    <a:cubicBezTo>
                      <a:pt x="1072" y="17740"/>
                      <a:pt x="1072" y="17740"/>
                      <a:pt x="1072" y="17740"/>
                    </a:cubicBezTo>
                    <a:cubicBezTo>
                      <a:pt x="1072" y="17808"/>
                      <a:pt x="1072" y="17808"/>
                      <a:pt x="1072" y="17808"/>
                    </a:cubicBezTo>
                    <a:cubicBezTo>
                      <a:pt x="1035" y="17808"/>
                      <a:pt x="1035" y="17808"/>
                      <a:pt x="1035" y="17808"/>
                    </a:cubicBezTo>
                    <a:cubicBezTo>
                      <a:pt x="1035" y="17808"/>
                      <a:pt x="1035" y="17808"/>
                      <a:pt x="1035" y="17808"/>
                    </a:cubicBezTo>
                    <a:cubicBezTo>
                      <a:pt x="1035" y="17740"/>
                      <a:pt x="1035" y="17740"/>
                      <a:pt x="1035" y="17740"/>
                    </a:cubicBezTo>
                    <a:cubicBezTo>
                      <a:pt x="998" y="17672"/>
                      <a:pt x="998" y="17672"/>
                      <a:pt x="998" y="17672"/>
                    </a:cubicBezTo>
                    <a:cubicBezTo>
                      <a:pt x="998" y="17605"/>
                      <a:pt x="998" y="17605"/>
                      <a:pt x="998" y="17605"/>
                    </a:cubicBezTo>
                    <a:cubicBezTo>
                      <a:pt x="961" y="17537"/>
                      <a:pt x="961" y="17537"/>
                      <a:pt x="961" y="17537"/>
                    </a:cubicBezTo>
                    <a:cubicBezTo>
                      <a:pt x="961" y="17469"/>
                      <a:pt x="961" y="17469"/>
                      <a:pt x="961" y="17469"/>
                    </a:cubicBezTo>
                    <a:cubicBezTo>
                      <a:pt x="961" y="17401"/>
                      <a:pt x="961" y="17401"/>
                      <a:pt x="961" y="17401"/>
                    </a:cubicBezTo>
                    <a:cubicBezTo>
                      <a:pt x="998" y="17469"/>
                      <a:pt x="998" y="17469"/>
                      <a:pt x="998" y="17469"/>
                    </a:cubicBezTo>
                    <a:cubicBezTo>
                      <a:pt x="1072" y="17469"/>
                      <a:pt x="1072" y="17469"/>
                      <a:pt x="1072" y="17469"/>
                    </a:cubicBezTo>
                    <a:cubicBezTo>
                      <a:pt x="1109" y="17334"/>
                      <a:pt x="1109" y="17334"/>
                      <a:pt x="1109" y="17334"/>
                    </a:cubicBezTo>
                    <a:cubicBezTo>
                      <a:pt x="1146" y="17334"/>
                      <a:pt x="1146" y="17334"/>
                      <a:pt x="1146" y="17334"/>
                    </a:cubicBezTo>
                    <a:cubicBezTo>
                      <a:pt x="1109" y="17266"/>
                      <a:pt x="1109" y="17266"/>
                      <a:pt x="1109" y="17266"/>
                    </a:cubicBezTo>
                    <a:cubicBezTo>
                      <a:pt x="1109" y="17198"/>
                      <a:pt x="1109" y="17198"/>
                      <a:pt x="1109" y="17198"/>
                    </a:cubicBezTo>
                    <a:cubicBezTo>
                      <a:pt x="1035" y="17131"/>
                      <a:pt x="1035" y="17131"/>
                      <a:pt x="1035" y="17131"/>
                    </a:cubicBezTo>
                    <a:cubicBezTo>
                      <a:pt x="961" y="17131"/>
                      <a:pt x="961" y="17131"/>
                      <a:pt x="961" y="17131"/>
                    </a:cubicBezTo>
                    <a:cubicBezTo>
                      <a:pt x="961" y="16995"/>
                      <a:pt x="961" y="16995"/>
                      <a:pt x="961" y="16995"/>
                    </a:cubicBezTo>
                    <a:cubicBezTo>
                      <a:pt x="924" y="16995"/>
                      <a:pt x="924" y="16995"/>
                      <a:pt x="924" y="16995"/>
                    </a:cubicBezTo>
                    <a:cubicBezTo>
                      <a:pt x="887" y="16860"/>
                      <a:pt x="887" y="16860"/>
                      <a:pt x="887" y="16860"/>
                    </a:cubicBezTo>
                    <a:cubicBezTo>
                      <a:pt x="850" y="16792"/>
                      <a:pt x="850" y="16792"/>
                      <a:pt x="850" y="16792"/>
                    </a:cubicBezTo>
                    <a:cubicBezTo>
                      <a:pt x="813" y="16724"/>
                      <a:pt x="813" y="16724"/>
                      <a:pt x="813" y="16724"/>
                    </a:cubicBezTo>
                    <a:cubicBezTo>
                      <a:pt x="813" y="16657"/>
                      <a:pt x="813" y="16657"/>
                      <a:pt x="813" y="16657"/>
                    </a:cubicBezTo>
                    <a:cubicBezTo>
                      <a:pt x="813" y="16589"/>
                      <a:pt x="813" y="16589"/>
                      <a:pt x="813" y="16589"/>
                    </a:cubicBezTo>
                    <a:cubicBezTo>
                      <a:pt x="813" y="16521"/>
                      <a:pt x="813" y="16521"/>
                      <a:pt x="813" y="16521"/>
                    </a:cubicBezTo>
                    <a:cubicBezTo>
                      <a:pt x="813" y="16453"/>
                      <a:pt x="813" y="16453"/>
                      <a:pt x="813" y="16453"/>
                    </a:cubicBezTo>
                    <a:cubicBezTo>
                      <a:pt x="739" y="16453"/>
                      <a:pt x="739" y="16453"/>
                      <a:pt x="739" y="16453"/>
                    </a:cubicBezTo>
                    <a:cubicBezTo>
                      <a:pt x="702" y="16453"/>
                      <a:pt x="702" y="16453"/>
                      <a:pt x="702" y="16453"/>
                    </a:cubicBezTo>
                    <a:cubicBezTo>
                      <a:pt x="702" y="16386"/>
                      <a:pt x="702" y="16386"/>
                      <a:pt x="702" y="16386"/>
                    </a:cubicBezTo>
                    <a:cubicBezTo>
                      <a:pt x="628" y="16386"/>
                      <a:pt x="628" y="16386"/>
                      <a:pt x="628" y="16386"/>
                    </a:cubicBezTo>
                    <a:cubicBezTo>
                      <a:pt x="591" y="16453"/>
                      <a:pt x="591" y="16453"/>
                      <a:pt x="591" y="16453"/>
                    </a:cubicBezTo>
                    <a:cubicBezTo>
                      <a:pt x="554" y="16386"/>
                      <a:pt x="554" y="16386"/>
                      <a:pt x="554" y="16386"/>
                    </a:cubicBezTo>
                    <a:cubicBezTo>
                      <a:pt x="517" y="16386"/>
                      <a:pt x="517" y="16386"/>
                      <a:pt x="517" y="16386"/>
                    </a:cubicBezTo>
                    <a:cubicBezTo>
                      <a:pt x="480" y="16386"/>
                      <a:pt x="480" y="16386"/>
                      <a:pt x="480" y="16386"/>
                    </a:cubicBezTo>
                    <a:cubicBezTo>
                      <a:pt x="443" y="16318"/>
                      <a:pt x="443" y="16318"/>
                      <a:pt x="443" y="16318"/>
                    </a:cubicBezTo>
                    <a:cubicBezTo>
                      <a:pt x="443" y="16386"/>
                      <a:pt x="443" y="16386"/>
                      <a:pt x="443" y="16386"/>
                    </a:cubicBezTo>
                    <a:cubicBezTo>
                      <a:pt x="406" y="16318"/>
                      <a:pt x="406" y="16318"/>
                      <a:pt x="406" y="16318"/>
                    </a:cubicBezTo>
                    <a:cubicBezTo>
                      <a:pt x="369" y="16318"/>
                      <a:pt x="369" y="16318"/>
                      <a:pt x="369" y="16318"/>
                    </a:cubicBezTo>
                    <a:cubicBezTo>
                      <a:pt x="369" y="16250"/>
                      <a:pt x="369" y="16250"/>
                      <a:pt x="369" y="16250"/>
                    </a:cubicBezTo>
                    <a:cubicBezTo>
                      <a:pt x="369" y="16183"/>
                      <a:pt x="369" y="16183"/>
                      <a:pt x="369" y="16183"/>
                    </a:cubicBezTo>
                    <a:cubicBezTo>
                      <a:pt x="332" y="16115"/>
                      <a:pt x="332" y="16115"/>
                      <a:pt x="332" y="16115"/>
                    </a:cubicBezTo>
                    <a:cubicBezTo>
                      <a:pt x="332" y="16115"/>
                      <a:pt x="332" y="16115"/>
                      <a:pt x="332" y="16115"/>
                    </a:cubicBezTo>
                    <a:cubicBezTo>
                      <a:pt x="295" y="16047"/>
                      <a:pt x="295" y="16047"/>
                      <a:pt x="295" y="16047"/>
                    </a:cubicBezTo>
                    <a:cubicBezTo>
                      <a:pt x="295" y="15979"/>
                      <a:pt x="295" y="15979"/>
                      <a:pt x="295" y="15979"/>
                    </a:cubicBezTo>
                    <a:cubicBezTo>
                      <a:pt x="295" y="15979"/>
                      <a:pt x="295" y="15979"/>
                      <a:pt x="295" y="15979"/>
                    </a:cubicBezTo>
                    <a:cubicBezTo>
                      <a:pt x="295" y="15912"/>
                      <a:pt x="295" y="15912"/>
                      <a:pt x="295" y="15912"/>
                    </a:cubicBezTo>
                    <a:cubicBezTo>
                      <a:pt x="295" y="15912"/>
                      <a:pt x="295" y="15912"/>
                      <a:pt x="295" y="15912"/>
                    </a:cubicBezTo>
                    <a:cubicBezTo>
                      <a:pt x="295" y="15844"/>
                      <a:pt x="295" y="15844"/>
                      <a:pt x="295" y="15844"/>
                    </a:cubicBezTo>
                    <a:cubicBezTo>
                      <a:pt x="258" y="15844"/>
                      <a:pt x="258" y="15844"/>
                      <a:pt x="258" y="15844"/>
                    </a:cubicBezTo>
                    <a:cubicBezTo>
                      <a:pt x="295" y="15776"/>
                      <a:pt x="295" y="15776"/>
                      <a:pt x="295" y="15776"/>
                    </a:cubicBezTo>
                    <a:cubicBezTo>
                      <a:pt x="258" y="15709"/>
                      <a:pt x="258" y="15709"/>
                      <a:pt x="258" y="15709"/>
                    </a:cubicBezTo>
                    <a:cubicBezTo>
                      <a:pt x="295" y="15709"/>
                      <a:pt x="295" y="15709"/>
                      <a:pt x="295" y="15709"/>
                    </a:cubicBezTo>
                    <a:cubicBezTo>
                      <a:pt x="295" y="15641"/>
                      <a:pt x="295" y="15641"/>
                      <a:pt x="295" y="15641"/>
                    </a:cubicBezTo>
                    <a:cubicBezTo>
                      <a:pt x="221" y="15438"/>
                      <a:pt x="221" y="15438"/>
                      <a:pt x="221" y="15438"/>
                    </a:cubicBezTo>
                    <a:cubicBezTo>
                      <a:pt x="221" y="15235"/>
                      <a:pt x="221" y="15235"/>
                      <a:pt x="221" y="15235"/>
                    </a:cubicBezTo>
                    <a:cubicBezTo>
                      <a:pt x="258" y="15167"/>
                      <a:pt x="258" y="15167"/>
                      <a:pt x="258" y="15167"/>
                    </a:cubicBezTo>
                    <a:cubicBezTo>
                      <a:pt x="258" y="15099"/>
                      <a:pt x="258" y="15099"/>
                      <a:pt x="258" y="15099"/>
                    </a:cubicBezTo>
                    <a:cubicBezTo>
                      <a:pt x="295" y="15031"/>
                      <a:pt x="295" y="15031"/>
                      <a:pt x="295" y="15031"/>
                    </a:cubicBezTo>
                    <a:cubicBezTo>
                      <a:pt x="295" y="15031"/>
                      <a:pt x="295" y="15031"/>
                      <a:pt x="295" y="15031"/>
                    </a:cubicBezTo>
                    <a:cubicBezTo>
                      <a:pt x="295" y="15031"/>
                      <a:pt x="295" y="15031"/>
                      <a:pt x="295" y="15031"/>
                    </a:cubicBezTo>
                    <a:cubicBezTo>
                      <a:pt x="295" y="14964"/>
                      <a:pt x="295" y="14964"/>
                      <a:pt x="295" y="14964"/>
                    </a:cubicBezTo>
                    <a:cubicBezTo>
                      <a:pt x="295" y="14964"/>
                      <a:pt x="295" y="14964"/>
                      <a:pt x="295" y="14964"/>
                    </a:cubicBezTo>
                    <a:cubicBezTo>
                      <a:pt x="295" y="14896"/>
                      <a:pt x="295" y="14896"/>
                      <a:pt x="295" y="14896"/>
                    </a:cubicBezTo>
                    <a:cubicBezTo>
                      <a:pt x="258" y="14896"/>
                      <a:pt x="258" y="14896"/>
                      <a:pt x="258" y="14896"/>
                    </a:cubicBezTo>
                    <a:cubicBezTo>
                      <a:pt x="258" y="14828"/>
                      <a:pt x="258" y="14828"/>
                      <a:pt x="258" y="14828"/>
                    </a:cubicBezTo>
                    <a:cubicBezTo>
                      <a:pt x="295" y="14828"/>
                      <a:pt x="295" y="14828"/>
                      <a:pt x="295" y="14828"/>
                    </a:cubicBezTo>
                    <a:cubicBezTo>
                      <a:pt x="295" y="14896"/>
                      <a:pt x="295" y="14896"/>
                      <a:pt x="295" y="14896"/>
                    </a:cubicBezTo>
                    <a:cubicBezTo>
                      <a:pt x="332" y="14896"/>
                      <a:pt x="332" y="14896"/>
                      <a:pt x="332" y="14896"/>
                    </a:cubicBezTo>
                    <a:cubicBezTo>
                      <a:pt x="332" y="14828"/>
                      <a:pt x="332" y="14828"/>
                      <a:pt x="332" y="14828"/>
                    </a:cubicBezTo>
                    <a:cubicBezTo>
                      <a:pt x="369" y="14828"/>
                      <a:pt x="369" y="14828"/>
                      <a:pt x="369" y="14828"/>
                    </a:cubicBezTo>
                    <a:cubicBezTo>
                      <a:pt x="369" y="14828"/>
                      <a:pt x="369" y="14828"/>
                      <a:pt x="369" y="14828"/>
                    </a:cubicBezTo>
                    <a:cubicBezTo>
                      <a:pt x="406" y="14761"/>
                      <a:pt x="406" y="14761"/>
                      <a:pt x="406" y="14761"/>
                    </a:cubicBezTo>
                    <a:cubicBezTo>
                      <a:pt x="443" y="14761"/>
                      <a:pt x="443" y="14761"/>
                      <a:pt x="443" y="14761"/>
                    </a:cubicBezTo>
                    <a:cubicBezTo>
                      <a:pt x="443" y="14693"/>
                      <a:pt x="443" y="14693"/>
                      <a:pt x="443" y="14693"/>
                    </a:cubicBezTo>
                    <a:cubicBezTo>
                      <a:pt x="517" y="14761"/>
                      <a:pt x="517" y="14761"/>
                      <a:pt x="517" y="14761"/>
                    </a:cubicBezTo>
                    <a:cubicBezTo>
                      <a:pt x="517" y="14693"/>
                      <a:pt x="517" y="14693"/>
                      <a:pt x="517" y="14693"/>
                    </a:cubicBezTo>
                    <a:cubicBezTo>
                      <a:pt x="480" y="14625"/>
                      <a:pt x="480" y="14625"/>
                      <a:pt x="480" y="14625"/>
                    </a:cubicBezTo>
                    <a:cubicBezTo>
                      <a:pt x="480" y="14625"/>
                      <a:pt x="480" y="14625"/>
                      <a:pt x="480" y="14625"/>
                    </a:cubicBezTo>
                    <a:cubicBezTo>
                      <a:pt x="443" y="14625"/>
                      <a:pt x="443" y="14625"/>
                      <a:pt x="443" y="14625"/>
                    </a:cubicBezTo>
                    <a:cubicBezTo>
                      <a:pt x="406" y="14625"/>
                      <a:pt x="406" y="14625"/>
                      <a:pt x="406" y="14625"/>
                    </a:cubicBezTo>
                    <a:cubicBezTo>
                      <a:pt x="406" y="14625"/>
                      <a:pt x="406" y="14625"/>
                      <a:pt x="406" y="14625"/>
                    </a:cubicBezTo>
                    <a:cubicBezTo>
                      <a:pt x="369" y="14625"/>
                      <a:pt x="369" y="14625"/>
                      <a:pt x="369" y="14625"/>
                    </a:cubicBezTo>
                    <a:cubicBezTo>
                      <a:pt x="332" y="14557"/>
                      <a:pt x="332" y="14557"/>
                      <a:pt x="332" y="14557"/>
                    </a:cubicBezTo>
                    <a:cubicBezTo>
                      <a:pt x="332" y="14490"/>
                      <a:pt x="332" y="14490"/>
                      <a:pt x="332" y="14490"/>
                    </a:cubicBezTo>
                    <a:cubicBezTo>
                      <a:pt x="369" y="14557"/>
                      <a:pt x="369" y="14557"/>
                      <a:pt x="369" y="14557"/>
                    </a:cubicBezTo>
                    <a:cubicBezTo>
                      <a:pt x="369" y="14490"/>
                      <a:pt x="369" y="14490"/>
                      <a:pt x="369" y="14490"/>
                    </a:cubicBezTo>
                    <a:cubicBezTo>
                      <a:pt x="332" y="14490"/>
                      <a:pt x="332" y="14490"/>
                      <a:pt x="332" y="14490"/>
                    </a:cubicBezTo>
                    <a:cubicBezTo>
                      <a:pt x="369" y="14422"/>
                      <a:pt x="369" y="14422"/>
                      <a:pt x="369" y="14422"/>
                    </a:cubicBezTo>
                    <a:cubicBezTo>
                      <a:pt x="332" y="14422"/>
                      <a:pt x="332" y="14422"/>
                      <a:pt x="332" y="14422"/>
                    </a:cubicBezTo>
                    <a:cubicBezTo>
                      <a:pt x="332" y="14422"/>
                      <a:pt x="295" y="14490"/>
                      <a:pt x="295" y="14490"/>
                    </a:cubicBezTo>
                    <a:cubicBezTo>
                      <a:pt x="295" y="14490"/>
                      <a:pt x="295" y="14490"/>
                      <a:pt x="295" y="14490"/>
                    </a:cubicBezTo>
                    <a:cubicBezTo>
                      <a:pt x="295" y="14490"/>
                      <a:pt x="295" y="14490"/>
                      <a:pt x="295" y="14490"/>
                    </a:cubicBezTo>
                    <a:cubicBezTo>
                      <a:pt x="258" y="14422"/>
                      <a:pt x="258" y="14422"/>
                      <a:pt x="258" y="14422"/>
                    </a:cubicBezTo>
                    <a:cubicBezTo>
                      <a:pt x="332" y="14287"/>
                      <a:pt x="332" y="14287"/>
                      <a:pt x="332" y="14287"/>
                    </a:cubicBezTo>
                    <a:cubicBezTo>
                      <a:pt x="406" y="14287"/>
                      <a:pt x="406" y="14287"/>
                      <a:pt x="406" y="14287"/>
                    </a:cubicBezTo>
                    <a:cubicBezTo>
                      <a:pt x="443" y="14151"/>
                      <a:pt x="443" y="14151"/>
                      <a:pt x="443" y="14151"/>
                    </a:cubicBezTo>
                    <a:cubicBezTo>
                      <a:pt x="480" y="14016"/>
                      <a:pt x="480" y="14016"/>
                      <a:pt x="480" y="14016"/>
                    </a:cubicBezTo>
                    <a:cubicBezTo>
                      <a:pt x="517" y="13880"/>
                      <a:pt x="517" y="13880"/>
                      <a:pt x="517" y="13880"/>
                    </a:cubicBezTo>
                    <a:cubicBezTo>
                      <a:pt x="591" y="13677"/>
                      <a:pt x="591" y="13677"/>
                      <a:pt x="591" y="13677"/>
                    </a:cubicBezTo>
                    <a:cubicBezTo>
                      <a:pt x="628" y="13542"/>
                      <a:pt x="628" y="13542"/>
                      <a:pt x="628" y="13542"/>
                    </a:cubicBezTo>
                    <a:cubicBezTo>
                      <a:pt x="628" y="13406"/>
                      <a:pt x="628" y="13406"/>
                      <a:pt x="628" y="13406"/>
                    </a:cubicBezTo>
                    <a:cubicBezTo>
                      <a:pt x="554" y="13271"/>
                      <a:pt x="554" y="13271"/>
                      <a:pt x="554" y="13271"/>
                    </a:cubicBezTo>
                    <a:cubicBezTo>
                      <a:pt x="517" y="13271"/>
                      <a:pt x="517" y="13271"/>
                      <a:pt x="517" y="13271"/>
                    </a:cubicBezTo>
                    <a:cubicBezTo>
                      <a:pt x="443" y="13068"/>
                      <a:pt x="443" y="13068"/>
                      <a:pt x="443" y="13068"/>
                    </a:cubicBezTo>
                    <a:cubicBezTo>
                      <a:pt x="443" y="13000"/>
                      <a:pt x="443" y="13000"/>
                      <a:pt x="443" y="13000"/>
                    </a:cubicBezTo>
                    <a:cubicBezTo>
                      <a:pt x="480" y="12932"/>
                      <a:pt x="480" y="12932"/>
                      <a:pt x="480" y="12932"/>
                    </a:cubicBezTo>
                    <a:cubicBezTo>
                      <a:pt x="480" y="12865"/>
                      <a:pt x="480" y="12865"/>
                      <a:pt x="480" y="12865"/>
                    </a:cubicBezTo>
                    <a:cubicBezTo>
                      <a:pt x="406" y="12797"/>
                      <a:pt x="406" y="12797"/>
                      <a:pt x="406" y="12797"/>
                    </a:cubicBezTo>
                    <a:cubicBezTo>
                      <a:pt x="406" y="12729"/>
                      <a:pt x="406" y="12729"/>
                      <a:pt x="406" y="12729"/>
                    </a:cubicBezTo>
                    <a:cubicBezTo>
                      <a:pt x="406" y="12662"/>
                      <a:pt x="406" y="12662"/>
                      <a:pt x="406" y="12662"/>
                    </a:cubicBezTo>
                    <a:cubicBezTo>
                      <a:pt x="406" y="12594"/>
                      <a:pt x="406" y="12594"/>
                      <a:pt x="406" y="12594"/>
                    </a:cubicBezTo>
                    <a:cubicBezTo>
                      <a:pt x="406" y="12594"/>
                      <a:pt x="406" y="12594"/>
                      <a:pt x="406" y="12594"/>
                    </a:cubicBezTo>
                    <a:cubicBezTo>
                      <a:pt x="369" y="12526"/>
                      <a:pt x="369" y="12526"/>
                      <a:pt x="369" y="12526"/>
                    </a:cubicBezTo>
                    <a:cubicBezTo>
                      <a:pt x="332" y="12526"/>
                      <a:pt x="332" y="12526"/>
                      <a:pt x="332" y="12526"/>
                    </a:cubicBezTo>
                    <a:cubicBezTo>
                      <a:pt x="332" y="12391"/>
                      <a:pt x="332" y="12391"/>
                      <a:pt x="332" y="12391"/>
                    </a:cubicBezTo>
                    <a:cubicBezTo>
                      <a:pt x="369" y="12391"/>
                      <a:pt x="369" y="12391"/>
                      <a:pt x="369" y="12391"/>
                    </a:cubicBezTo>
                    <a:cubicBezTo>
                      <a:pt x="332" y="12391"/>
                      <a:pt x="332" y="12391"/>
                      <a:pt x="332" y="12391"/>
                    </a:cubicBezTo>
                    <a:cubicBezTo>
                      <a:pt x="332" y="12323"/>
                      <a:pt x="332" y="12323"/>
                      <a:pt x="332" y="12323"/>
                    </a:cubicBezTo>
                    <a:cubicBezTo>
                      <a:pt x="332" y="12120"/>
                      <a:pt x="332" y="12120"/>
                      <a:pt x="332" y="12120"/>
                    </a:cubicBezTo>
                    <a:cubicBezTo>
                      <a:pt x="369" y="12120"/>
                      <a:pt x="369" y="12120"/>
                      <a:pt x="369" y="12120"/>
                    </a:cubicBezTo>
                    <a:cubicBezTo>
                      <a:pt x="295" y="11849"/>
                      <a:pt x="295" y="11849"/>
                      <a:pt x="295" y="11849"/>
                    </a:cubicBezTo>
                    <a:cubicBezTo>
                      <a:pt x="221" y="11646"/>
                      <a:pt x="221" y="11646"/>
                      <a:pt x="221" y="11646"/>
                    </a:cubicBezTo>
                    <a:cubicBezTo>
                      <a:pt x="221" y="11578"/>
                      <a:pt x="221" y="11578"/>
                      <a:pt x="221" y="11578"/>
                    </a:cubicBezTo>
                    <a:cubicBezTo>
                      <a:pt x="184" y="11510"/>
                      <a:pt x="184" y="11510"/>
                      <a:pt x="184" y="11510"/>
                    </a:cubicBezTo>
                    <a:cubicBezTo>
                      <a:pt x="184" y="11375"/>
                      <a:pt x="184" y="11375"/>
                      <a:pt x="184" y="11375"/>
                    </a:cubicBezTo>
                    <a:cubicBezTo>
                      <a:pt x="221" y="11240"/>
                      <a:pt x="221" y="11240"/>
                      <a:pt x="221" y="11240"/>
                    </a:cubicBezTo>
                    <a:cubicBezTo>
                      <a:pt x="258" y="11172"/>
                      <a:pt x="258" y="11172"/>
                      <a:pt x="258" y="11172"/>
                    </a:cubicBezTo>
                    <a:cubicBezTo>
                      <a:pt x="221" y="11172"/>
                      <a:pt x="221" y="11172"/>
                      <a:pt x="221" y="11172"/>
                    </a:cubicBezTo>
                    <a:cubicBezTo>
                      <a:pt x="147" y="11104"/>
                      <a:pt x="147" y="11104"/>
                      <a:pt x="147" y="11104"/>
                    </a:cubicBezTo>
                    <a:cubicBezTo>
                      <a:pt x="147" y="11036"/>
                      <a:pt x="147" y="11036"/>
                      <a:pt x="147" y="11036"/>
                    </a:cubicBezTo>
                    <a:cubicBezTo>
                      <a:pt x="110" y="10969"/>
                      <a:pt x="110" y="10969"/>
                      <a:pt x="110" y="10969"/>
                    </a:cubicBezTo>
                    <a:cubicBezTo>
                      <a:pt x="73" y="10901"/>
                      <a:pt x="73" y="10901"/>
                      <a:pt x="73" y="10901"/>
                    </a:cubicBezTo>
                    <a:cubicBezTo>
                      <a:pt x="36" y="10901"/>
                      <a:pt x="36" y="10901"/>
                      <a:pt x="36" y="10901"/>
                    </a:cubicBezTo>
                    <a:cubicBezTo>
                      <a:pt x="0" y="10766"/>
                      <a:pt x="0" y="10766"/>
                      <a:pt x="0" y="10766"/>
                    </a:cubicBezTo>
                    <a:cubicBezTo>
                      <a:pt x="0" y="10766"/>
                      <a:pt x="0" y="10766"/>
                      <a:pt x="0" y="10766"/>
                    </a:cubicBezTo>
                    <a:cubicBezTo>
                      <a:pt x="0" y="10630"/>
                      <a:pt x="0" y="10630"/>
                      <a:pt x="0" y="10630"/>
                    </a:cubicBezTo>
                    <a:cubicBezTo>
                      <a:pt x="0" y="10563"/>
                      <a:pt x="0" y="10563"/>
                      <a:pt x="0" y="10563"/>
                    </a:cubicBezTo>
                    <a:cubicBezTo>
                      <a:pt x="0" y="10563"/>
                      <a:pt x="0" y="10563"/>
                      <a:pt x="0" y="10563"/>
                    </a:cubicBezTo>
                    <a:cubicBezTo>
                      <a:pt x="0" y="10563"/>
                      <a:pt x="0" y="10563"/>
                      <a:pt x="0" y="10563"/>
                    </a:cubicBezTo>
                    <a:cubicBezTo>
                      <a:pt x="36" y="10495"/>
                      <a:pt x="36" y="10495"/>
                      <a:pt x="36" y="10495"/>
                    </a:cubicBezTo>
                    <a:cubicBezTo>
                      <a:pt x="36" y="10495"/>
                      <a:pt x="36" y="10495"/>
                      <a:pt x="36" y="10495"/>
                    </a:cubicBezTo>
                    <a:cubicBezTo>
                      <a:pt x="73" y="10495"/>
                      <a:pt x="73" y="10495"/>
                      <a:pt x="73" y="10495"/>
                    </a:cubicBezTo>
                    <a:cubicBezTo>
                      <a:pt x="73" y="10427"/>
                      <a:pt x="73" y="10427"/>
                      <a:pt x="73" y="10427"/>
                    </a:cubicBezTo>
                    <a:cubicBezTo>
                      <a:pt x="110" y="10359"/>
                      <a:pt x="110" y="10359"/>
                      <a:pt x="110" y="10359"/>
                    </a:cubicBezTo>
                    <a:cubicBezTo>
                      <a:pt x="147" y="10359"/>
                      <a:pt x="147" y="10359"/>
                      <a:pt x="147" y="10359"/>
                    </a:cubicBezTo>
                    <a:cubicBezTo>
                      <a:pt x="184" y="10292"/>
                      <a:pt x="184" y="10292"/>
                      <a:pt x="184" y="10292"/>
                    </a:cubicBezTo>
                    <a:cubicBezTo>
                      <a:pt x="184" y="10224"/>
                      <a:pt x="184" y="10224"/>
                      <a:pt x="184" y="10224"/>
                    </a:cubicBezTo>
                    <a:cubicBezTo>
                      <a:pt x="221" y="10224"/>
                      <a:pt x="221" y="10224"/>
                      <a:pt x="221" y="10224"/>
                    </a:cubicBezTo>
                    <a:cubicBezTo>
                      <a:pt x="258" y="10224"/>
                      <a:pt x="258" y="10224"/>
                      <a:pt x="258" y="10224"/>
                    </a:cubicBezTo>
                    <a:cubicBezTo>
                      <a:pt x="258" y="10156"/>
                      <a:pt x="258" y="10156"/>
                      <a:pt x="258" y="10156"/>
                    </a:cubicBezTo>
                    <a:cubicBezTo>
                      <a:pt x="258" y="10089"/>
                      <a:pt x="258" y="10089"/>
                      <a:pt x="258" y="10089"/>
                    </a:cubicBezTo>
                    <a:cubicBezTo>
                      <a:pt x="258" y="10089"/>
                      <a:pt x="258" y="10089"/>
                      <a:pt x="258" y="10089"/>
                    </a:cubicBezTo>
                    <a:cubicBezTo>
                      <a:pt x="295" y="10156"/>
                      <a:pt x="295" y="10156"/>
                      <a:pt x="295" y="10156"/>
                    </a:cubicBezTo>
                    <a:cubicBezTo>
                      <a:pt x="295" y="10156"/>
                      <a:pt x="295" y="10156"/>
                      <a:pt x="295" y="10156"/>
                    </a:cubicBezTo>
                    <a:cubicBezTo>
                      <a:pt x="295" y="10224"/>
                      <a:pt x="295" y="10224"/>
                      <a:pt x="295" y="10224"/>
                    </a:cubicBezTo>
                    <a:cubicBezTo>
                      <a:pt x="332" y="10224"/>
                      <a:pt x="332" y="10224"/>
                      <a:pt x="332" y="10224"/>
                    </a:cubicBezTo>
                    <a:cubicBezTo>
                      <a:pt x="332" y="10156"/>
                      <a:pt x="332" y="10156"/>
                      <a:pt x="332" y="10156"/>
                    </a:cubicBezTo>
                    <a:cubicBezTo>
                      <a:pt x="332" y="10156"/>
                      <a:pt x="332" y="10156"/>
                      <a:pt x="332" y="10156"/>
                    </a:cubicBezTo>
                    <a:cubicBezTo>
                      <a:pt x="369" y="10156"/>
                      <a:pt x="369" y="10156"/>
                      <a:pt x="369" y="10156"/>
                    </a:cubicBezTo>
                    <a:cubicBezTo>
                      <a:pt x="369" y="10089"/>
                      <a:pt x="369" y="10089"/>
                      <a:pt x="369" y="10089"/>
                    </a:cubicBezTo>
                    <a:cubicBezTo>
                      <a:pt x="332" y="10089"/>
                      <a:pt x="332" y="10089"/>
                      <a:pt x="332" y="10089"/>
                    </a:cubicBezTo>
                    <a:cubicBezTo>
                      <a:pt x="332" y="10089"/>
                      <a:pt x="332" y="10089"/>
                      <a:pt x="332" y="10089"/>
                    </a:cubicBezTo>
                    <a:cubicBezTo>
                      <a:pt x="369" y="10089"/>
                      <a:pt x="369" y="10089"/>
                      <a:pt x="369" y="10089"/>
                    </a:cubicBezTo>
                    <a:cubicBezTo>
                      <a:pt x="369" y="10089"/>
                      <a:pt x="369" y="10089"/>
                      <a:pt x="369" y="10089"/>
                    </a:cubicBezTo>
                    <a:cubicBezTo>
                      <a:pt x="369" y="10021"/>
                      <a:pt x="369" y="10021"/>
                      <a:pt x="369" y="10021"/>
                    </a:cubicBezTo>
                    <a:cubicBezTo>
                      <a:pt x="369" y="10021"/>
                      <a:pt x="369" y="10021"/>
                      <a:pt x="369" y="10021"/>
                    </a:cubicBezTo>
                    <a:cubicBezTo>
                      <a:pt x="369" y="10021"/>
                      <a:pt x="369" y="10021"/>
                      <a:pt x="369" y="10021"/>
                    </a:cubicBezTo>
                    <a:cubicBezTo>
                      <a:pt x="369" y="10021"/>
                      <a:pt x="369" y="10021"/>
                      <a:pt x="369" y="10021"/>
                    </a:cubicBezTo>
                    <a:cubicBezTo>
                      <a:pt x="406" y="10021"/>
                      <a:pt x="406" y="10021"/>
                      <a:pt x="406" y="10021"/>
                    </a:cubicBezTo>
                    <a:cubicBezTo>
                      <a:pt x="443" y="10021"/>
                      <a:pt x="443" y="10021"/>
                      <a:pt x="443" y="10021"/>
                    </a:cubicBezTo>
                    <a:cubicBezTo>
                      <a:pt x="443" y="10089"/>
                      <a:pt x="443" y="10089"/>
                      <a:pt x="443" y="10089"/>
                    </a:cubicBezTo>
                    <a:cubicBezTo>
                      <a:pt x="480" y="10089"/>
                      <a:pt x="480" y="10089"/>
                      <a:pt x="480" y="10089"/>
                    </a:cubicBezTo>
                    <a:cubicBezTo>
                      <a:pt x="480" y="10089"/>
                      <a:pt x="480" y="10089"/>
                      <a:pt x="480" y="10089"/>
                    </a:cubicBezTo>
                    <a:cubicBezTo>
                      <a:pt x="517" y="10089"/>
                      <a:pt x="517" y="10089"/>
                      <a:pt x="517" y="10089"/>
                    </a:cubicBezTo>
                    <a:cubicBezTo>
                      <a:pt x="517" y="10089"/>
                      <a:pt x="517" y="10089"/>
                      <a:pt x="517" y="10089"/>
                    </a:cubicBezTo>
                    <a:cubicBezTo>
                      <a:pt x="554" y="10156"/>
                      <a:pt x="554" y="10156"/>
                      <a:pt x="554" y="10156"/>
                    </a:cubicBezTo>
                    <a:cubicBezTo>
                      <a:pt x="554" y="10156"/>
                      <a:pt x="554" y="10156"/>
                      <a:pt x="554" y="10156"/>
                    </a:cubicBezTo>
                    <a:cubicBezTo>
                      <a:pt x="517" y="10224"/>
                      <a:pt x="517" y="10224"/>
                      <a:pt x="517" y="10224"/>
                    </a:cubicBezTo>
                    <a:cubicBezTo>
                      <a:pt x="480" y="10156"/>
                      <a:pt x="480" y="10156"/>
                      <a:pt x="480" y="10156"/>
                    </a:cubicBezTo>
                    <a:cubicBezTo>
                      <a:pt x="443" y="10156"/>
                      <a:pt x="443" y="10156"/>
                      <a:pt x="443" y="10156"/>
                    </a:cubicBezTo>
                    <a:cubicBezTo>
                      <a:pt x="406" y="10156"/>
                      <a:pt x="406" y="10156"/>
                      <a:pt x="406" y="10156"/>
                    </a:cubicBezTo>
                    <a:cubicBezTo>
                      <a:pt x="406" y="10089"/>
                      <a:pt x="406" y="10089"/>
                      <a:pt x="406" y="10089"/>
                    </a:cubicBezTo>
                    <a:cubicBezTo>
                      <a:pt x="406" y="10156"/>
                      <a:pt x="406" y="10156"/>
                      <a:pt x="406" y="10156"/>
                    </a:cubicBezTo>
                    <a:cubicBezTo>
                      <a:pt x="406" y="10224"/>
                      <a:pt x="406" y="10224"/>
                      <a:pt x="406" y="10224"/>
                    </a:cubicBezTo>
                    <a:cubicBezTo>
                      <a:pt x="406" y="10224"/>
                      <a:pt x="406" y="10224"/>
                      <a:pt x="406" y="10224"/>
                    </a:cubicBezTo>
                    <a:cubicBezTo>
                      <a:pt x="443" y="10224"/>
                      <a:pt x="443" y="10224"/>
                      <a:pt x="443" y="10224"/>
                    </a:cubicBezTo>
                    <a:cubicBezTo>
                      <a:pt x="443" y="10224"/>
                      <a:pt x="443" y="10224"/>
                      <a:pt x="443" y="10224"/>
                    </a:cubicBezTo>
                    <a:cubicBezTo>
                      <a:pt x="443" y="10292"/>
                      <a:pt x="443" y="10292"/>
                      <a:pt x="443" y="10292"/>
                    </a:cubicBezTo>
                    <a:cubicBezTo>
                      <a:pt x="480" y="10224"/>
                      <a:pt x="480" y="10224"/>
                      <a:pt x="480" y="10224"/>
                    </a:cubicBezTo>
                    <a:cubicBezTo>
                      <a:pt x="517" y="10224"/>
                      <a:pt x="517" y="10224"/>
                      <a:pt x="517" y="10224"/>
                    </a:cubicBezTo>
                    <a:cubicBezTo>
                      <a:pt x="517" y="10292"/>
                      <a:pt x="517" y="10292"/>
                      <a:pt x="517" y="10292"/>
                    </a:cubicBezTo>
                    <a:cubicBezTo>
                      <a:pt x="517" y="10292"/>
                      <a:pt x="517" y="10292"/>
                      <a:pt x="517" y="10292"/>
                    </a:cubicBezTo>
                    <a:cubicBezTo>
                      <a:pt x="517" y="10292"/>
                      <a:pt x="517" y="10292"/>
                      <a:pt x="517" y="10292"/>
                    </a:cubicBezTo>
                    <a:cubicBezTo>
                      <a:pt x="554" y="10292"/>
                      <a:pt x="554" y="10292"/>
                      <a:pt x="554" y="10292"/>
                    </a:cubicBezTo>
                    <a:cubicBezTo>
                      <a:pt x="554" y="10292"/>
                      <a:pt x="554" y="10292"/>
                      <a:pt x="554" y="10292"/>
                    </a:cubicBezTo>
                    <a:cubicBezTo>
                      <a:pt x="554" y="10359"/>
                      <a:pt x="554" y="10359"/>
                      <a:pt x="554" y="10359"/>
                    </a:cubicBezTo>
                    <a:cubicBezTo>
                      <a:pt x="554" y="10292"/>
                      <a:pt x="554" y="10292"/>
                      <a:pt x="554" y="10292"/>
                    </a:cubicBezTo>
                    <a:cubicBezTo>
                      <a:pt x="591" y="10224"/>
                      <a:pt x="591" y="10224"/>
                      <a:pt x="591" y="10224"/>
                    </a:cubicBezTo>
                    <a:cubicBezTo>
                      <a:pt x="591" y="10292"/>
                      <a:pt x="591" y="10292"/>
                      <a:pt x="591" y="10292"/>
                    </a:cubicBezTo>
                    <a:cubicBezTo>
                      <a:pt x="591" y="10292"/>
                      <a:pt x="591" y="10292"/>
                      <a:pt x="591" y="10292"/>
                    </a:cubicBezTo>
                    <a:cubicBezTo>
                      <a:pt x="591" y="10292"/>
                      <a:pt x="591" y="10292"/>
                      <a:pt x="591" y="10292"/>
                    </a:cubicBezTo>
                    <a:cubicBezTo>
                      <a:pt x="591" y="10292"/>
                      <a:pt x="591" y="10292"/>
                      <a:pt x="591" y="10292"/>
                    </a:cubicBezTo>
                    <a:cubicBezTo>
                      <a:pt x="628" y="10359"/>
                      <a:pt x="628" y="10359"/>
                      <a:pt x="628" y="10359"/>
                    </a:cubicBezTo>
                    <a:cubicBezTo>
                      <a:pt x="591" y="10359"/>
                      <a:pt x="591" y="10359"/>
                      <a:pt x="591" y="10359"/>
                    </a:cubicBezTo>
                    <a:cubicBezTo>
                      <a:pt x="591" y="10427"/>
                      <a:pt x="591" y="10427"/>
                      <a:pt x="591" y="10427"/>
                    </a:cubicBezTo>
                    <a:cubicBezTo>
                      <a:pt x="628" y="10427"/>
                      <a:pt x="628" y="10427"/>
                      <a:pt x="628" y="10427"/>
                    </a:cubicBezTo>
                    <a:cubicBezTo>
                      <a:pt x="628" y="10359"/>
                      <a:pt x="628" y="10359"/>
                      <a:pt x="628" y="10359"/>
                    </a:cubicBezTo>
                    <a:cubicBezTo>
                      <a:pt x="628" y="10292"/>
                      <a:pt x="628" y="10292"/>
                      <a:pt x="628" y="10292"/>
                    </a:cubicBezTo>
                    <a:cubicBezTo>
                      <a:pt x="628" y="10292"/>
                      <a:pt x="628" y="10292"/>
                      <a:pt x="628" y="10292"/>
                    </a:cubicBezTo>
                    <a:cubicBezTo>
                      <a:pt x="665" y="10292"/>
                      <a:pt x="665" y="10292"/>
                      <a:pt x="665" y="10292"/>
                    </a:cubicBezTo>
                    <a:cubicBezTo>
                      <a:pt x="702" y="10292"/>
                      <a:pt x="702" y="10292"/>
                      <a:pt x="702" y="10292"/>
                    </a:cubicBezTo>
                    <a:cubicBezTo>
                      <a:pt x="702" y="10292"/>
                      <a:pt x="702" y="10292"/>
                      <a:pt x="702" y="10292"/>
                    </a:cubicBezTo>
                    <a:cubicBezTo>
                      <a:pt x="665" y="10224"/>
                      <a:pt x="665" y="10224"/>
                      <a:pt x="665" y="10224"/>
                    </a:cubicBezTo>
                    <a:cubicBezTo>
                      <a:pt x="665" y="10224"/>
                      <a:pt x="665" y="10224"/>
                      <a:pt x="665" y="10224"/>
                    </a:cubicBezTo>
                    <a:cubicBezTo>
                      <a:pt x="702" y="10224"/>
                      <a:pt x="702" y="10224"/>
                      <a:pt x="702" y="10224"/>
                    </a:cubicBezTo>
                    <a:cubicBezTo>
                      <a:pt x="739" y="10292"/>
                      <a:pt x="739" y="10292"/>
                      <a:pt x="739" y="10292"/>
                    </a:cubicBezTo>
                    <a:cubicBezTo>
                      <a:pt x="776" y="10292"/>
                      <a:pt x="776" y="10292"/>
                      <a:pt x="776" y="10292"/>
                    </a:cubicBezTo>
                    <a:cubicBezTo>
                      <a:pt x="813" y="10292"/>
                      <a:pt x="813" y="10292"/>
                      <a:pt x="813" y="10292"/>
                    </a:cubicBezTo>
                    <a:cubicBezTo>
                      <a:pt x="850" y="10292"/>
                      <a:pt x="850" y="10292"/>
                      <a:pt x="850" y="10292"/>
                    </a:cubicBezTo>
                    <a:cubicBezTo>
                      <a:pt x="850" y="10292"/>
                      <a:pt x="850" y="10292"/>
                      <a:pt x="850" y="10292"/>
                    </a:cubicBezTo>
                    <a:cubicBezTo>
                      <a:pt x="887" y="10292"/>
                      <a:pt x="887" y="10292"/>
                      <a:pt x="887" y="10292"/>
                    </a:cubicBezTo>
                    <a:cubicBezTo>
                      <a:pt x="924" y="10292"/>
                      <a:pt x="924" y="10292"/>
                      <a:pt x="924" y="10292"/>
                    </a:cubicBezTo>
                    <a:cubicBezTo>
                      <a:pt x="924" y="10292"/>
                      <a:pt x="924" y="10292"/>
                      <a:pt x="924" y="10292"/>
                    </a:cubicBezTo>
                    <a:cubicBezTo>
                      <a:pt x="961" y="10292"/>
                      <a:pt x="961" y="10292"/>
                      <a:pt x="961" y="10292"/>
                    </a:cubicBezTo>
                    <a:cubicBezTo>
                      <a:pt x="1109" y="10495"/>
                      <a:pt x="1109" y="10495"/>
                      <a:pt x="1109" y="10495"/>
                    </a:cubicBezTo>
                    <a:cubicBezTo>
                      <a:pt x="1220" y="10563"/>
                      <a:pt x="1220" y="10563"/>
                      <a:pt x="1220" y="10563"/>
                    </a:cubicBezTo>
                    <a:cubicBezTo>
                      <a:pt x="1257" y="10630"/>
                      <a:pt x="1257" y="10630"/>
                      <a:pt x="1257" y="10630"/>
                    </a:cubicBezTo>
                    <a:cubicBezTo>
                      <a:pt x="1294" y="10630"/>
                      <a:pt x="1294" y="10630"/>
                      <a:pt x="1294" y="10630"/>
                    </a:cubicBezTo>
                    <a:cubicBezTo>
                      <a:pt x="1331" y="10766"/>
                      <a:pt x="1331" y="10766"/>
                      <a:pt x="1331" y="10766"/>
                    </a:cubicBezTo>
                    <a:cubicBezTo>
                      <a:pt x="1368" y="10766"/>
                      <a:pt x="1368" y="10766"/>
                      <a:pt x="1368" y="10766"/>
                    </a:cubicBezTo>
                    <a:cubicBezTo>
                      <a:pt x="1331" y="10698"/>
                      <a:pt x="1331" y="10698"/>
                      <a:pt x="1331" y="10698"/>
                    </a:cubicBezTo>
                    <a:cubicBezTo>
                      <a:pt x="1331" y="10698"/>
                      <a:pt x="1331" y="10698"/>
                      <a:pt x="1331" y="10698"/>
                    </a:cubicBezTo>
                    <a:cubicBezTo>
                      <a:pt x="1368" y="10698"/>
                      <a:pt x="1368" y="10698"/>
                      <a:pt x="1368" y="10698"/>
                    </a:cubicBezTo>
                    <a:cubicBezTo>
                      <a:pt x="1405" y="10766"/>
                      <a:pt x="1405" y="10766"/>
                      <a:pt x="1405" y="10766"/>
                    </a:cubicBezTo>
                    <a:cubicBezTo>
                      <a:pt x="1442" y="10766"/>
                      <a:pt x="1442" y="10766"/>
                      <a:pt x="1442" y="10766"/>
                    </a:cubicBezTo>
                    <a:cubicBezTo>
                      <a:pt x="1479" y="10833"/>
                      <a:pt x="1479" y="10833"/>
                      <a:pt x="1479" y="10833"/>
                    </a:cubicBezTo>
                    <a:cubicBezTo>
                      <a:pt x="1516" y="10833"/>
                      <a:pt x="1516" y="10833"/>
                      <a:pt x="1516" y="10833"/>
                    </a:cubicBezTo>
                    <a:cubicBezTo>
                      <a:pt x="1479" y="10766"/>
                      <a:pt x="1479" y="10766"/>
                      <a:pt x="1479" y="10766"/>
                    </a:cubicBezTo>
                    <a:cubicBezTo>
                      <a:pt x="1479" y="10766"/>
                      <a:pt x="1479" y="10766"/>
                      <a:pt x="1479" y="10766"/>
                    </a:cubicBezTo>
                    <a:cubicBezTo>
                      <a:pt x="1479" y="10766"/>
                      <a:pt x="1479" y="10766"/>
                      <a:pt x="1479" y="10766"/>
                    </a:cubicBezTo>
                    <a:cubicBezTo>
                      <a:pt x="1516" y="10766"/>
                      <a:pt x="1516" y="10766"/>
                      <a:pt x="1516" y="10766"/>
                    </a:cubicBezTo>
                    <a:cubicBezTo>
                      <a:pt x="1516" y="10833"/>
                      <a:pt x="1516" y="10833"/>
                      <a:pt x="1516" y="10833"/>
                    </a:cubicBezTo>
                    <a:cubicBezTo>
                      <a:pt x="1590" y="10901"/>
                      <a:pt x="1590" y="10901"/>
                      <a:pt x="1590" y="10901"/>
                    </a:cubicBezTo>
                    <a:cubicBezTo>
                      <a:pt x="1590" y="10969"/>
                      <a:pt x="1590" y="10969"/>
                      <a:pt x="1590" y="10969"/>
                    </a:cubicBezTo>
                    <a:cubicBezTo>
                      <a:pt x="1627" y="10969"/>
                      <a:pt x="1627" y="10969"/>
                      <a:pt x="1627" y="10969"/>
                    </a:cubicBezTo>
                    <a:cubicBezTo>
                      <a:pt x="1627" y="10969"/>
                      <a:pt x="1627" y="10969"/>
                      <a:pt x="1627" y="10969"/>
                    </a:cubicBezTo>
                    <a:cubicBezTo>
                      <a:pt x="1664" y="10969"/>
                      <a:pt x="1664" y="10969"/>
                      <a:pt x="1664" y="10969"/>
                    </a:cubicBezTo>
                    <a:cubicBezTo>
                      <a:pt x="1701" y="11036"/>
                      <a:pt x="1701" y="11036"/>
                      <a:pt x="1701" y="11036"/>
                    </a:cubicBezTo>
                    <a:cubicBezTo>
                      <a:pt x="1701" y="11104"/>
                      <a:pt x="1701" y="11104"/>
                      <a:pt x="1701" y="11104"/>
                    </a:cubicBezTo>
                    <a:cubicBezTo>
                      <a:pt x="1701" y="11104"/>
                      <a:pt x="1701" y="11104"/>
                      <a:pt x="1701" y="11104"/>
                    </a:cubicBezTo>
                    <a:cubicBezTo>
                      <a:pt x="1738" y="11172"/>
                      <a:pt x="1738" y="11172"/>
                      <a:pt x="1738" y="11172"/>
                    </a:cubicBezTo>
                    <a:cubicBezTo>
                      <a:pt x="1738" y="11172"/>
                      <a:pt x="1738" y="11172"/>
                      <a:pt x="1738" y="11172"/>
                    </a:cubicBezTo>
                    <a:cubicBezTo>
                      <a:pt x="1775" y="11172"/>
                      <a:pt x="1775" y="11172"/>
                      <a:pt x="1775" y="11172"/>
                    </a:cubicBezTo>
                    <a:cubicBezTo>
                      <a:pt x="1775" y="11240"/>
                      <a:pt x="1775" y="11240"/>
                      <a:pt x="1775" y="11240"/>
                    </a:cubicBezTo>
                    <a:cubicBezTo>
                      <a:pt x="1775" y="11307"/>
                      <a:pt x="1775" y="11307"/>
                      <a:pt x="1775" y="11307"/>
                    </a:cubicBezTo>
                    <a:cubicBezTo>
                      <a:pt x="1775" y="11443"/>
                      <a:pt x="1775" y="11443"/>
                      <a:pt x="1775" y="11443"/>
                    </a:cubicBezTo>
                    <a:cubicBezTo>
                      <a:pt x="1738" y="11443"/>
                      <a:pt x="1738" y="11443"/>
                      <a:pt x="1738" y="11443"/>
                    </a:cubicBezTo>
                    <a:cubicBezTo>
                      <a:pt x="1738" y="11510"/>
                      <a:pt x="1738" y="11510"/>
                      <a:pt x="1738" y="11510"/>
                    </a:cubicBezTo>
                    <a:cubicBezTo>
                      <a:pt x="1701" y="11578"/>
                      <a:pt x="1701" y="11578"/>
                      <a:pt x="1701" y="11578"/>
                    </a:cubicBezTo>
                    <a:cubicBezTo>
                      <a:pt x="1701" y="11578"/>
                      <a:pt x="1701" y="11578"/>
                      <a:pt x="1701" y="11578"/>
                    </a:cubicBezTo>
                    <a:cubicBezTo>
                      <a:pt x="1664" y="11714"/>
                      <a:pt x="1664" y="11714"/>
                      <a:pt x="1664" y="11714"/>
                    </a:cubicBezTo>
                    <a:cubicBezTo>
                      <a:pt x="1590" y="11781"/>
                      <a:pt x="1590" y="11781"/>
                      <a:pt x="1590" y="11781"/>
                    </a:cubicBezTo>
                    <a:cubicBezTo>
                      <a:pt x="1553" y="11781"/>
                      <a:pt x="1553" y="11781"/>
                      <a:pt x="1553" y="11781"/>
                    </a:cubicBezTo>
                    <a:cubicBezTo>
                      <a:pt x="1516" y="11849"/>
                      <a:pt x="1516" y="11849"/>
                      <a:pt x="1516" y="11849"/>
                    </a:cubicBezTo>
                    <a:cubicBezTo>
                      <a:pt x="1479" y="11849"/>
                      <a:pt x="1479" y="11849"/>
                      <a:pt x="1479" y="11849"/>
                    </a:cubicBezTo>
                    <a:cubicBezTo>
                      <a:pt x="1479" y="11849"/>
                      <a:pt x="1479" y="11849"/>
                      <a:pt x="1479" y="11849"/>
                    </a:cubicBezTo>
                    <a:cubicBezTo>
                      <a:pt x="1405" y="11849"/>
                      <a:pt x="1405" y="11849"/>
                      <a:pt x="1405" y="11849"/>
                    </a:cubicBezTo>
                    <a:cubicBezTo>
                      <a:pt x="1294" y="11849"/>
                      <a:pt x="1294" y="11849"/>
                      <a:pt x="1294" y="11849"/>
                    </a:cubicBezTo>
                    <a:cubicBezTo>
                      <a:pt x="1257" y="11849"/>
                      <a:pt x="1257" y="11849"/>
                      <a:pt x="1257" y="11849"/>
                    </a:cubicBezTo>
                    <a:cubicBezTo>
                      <a:pt x="1220" y="11781"/>
                      <a:pt x="1220" y="11781"/>
                      <a:pt x="1220" y="11781"/>
                    </a:cubicBezTo>
                    <a:cubicBezTo>
                      <a:pt x="1183" y="11781"/>
                      <a:pt x="1183" y="11781"/>
                      <a:pt x="1183" y="11781"/>
                    </a:cubicBezTo>
                    <a:cubicBezTo>
                      <a:pt x="1146" y="11781"/>
                      <a:pt x="1146" y="11781"/>
                      <a:pt x="1146" y="11781"/>
                    </a:cubicBezTo>
                    <a:cubicBezTo>
                      <a:pt x="1109" y="11781"/>
                      <a:pt x="1109" y="11781"/>
                      <a:pt x="1109" y="11781"/>
                    </a:cubicBezTo>
                    <a:cubicBezTo>
                      <a:pt x="1109" y="11781"/>
                      <a:pt x="1109" y="11781"/>
                      <a:pt x="1109" y="11781"/>
                    </a:cubicBezTo>
                    <a:cubicBezTo>
                      <a:pt x="1072" y="11781"/>
                      <a:pt x="1072" y="11781"/>
                      <a:pt x="1072" y="11781"/>
                    </a:cubicBezTo>
                    <a:cubicBezTo>
                      <a:pt x="1035" y="11781"/>
                      <a:pt x="1035" y="11781"/>
                      <a:pt x="1035" y="11781"/>
                    </a:cubicBezTo>
                    <a:cubicBezTo>
                      <a:pt x="998" y="11714"/>
                      <a:pt x="998" y="11714"/>
                      <a:pt x="998" y="11714"/>
                    </a:cubicBezTo>
                    <a:cubicBezTo>
                      <a:pt x="998" y="11714"/>
                      <a:pt x="998" y="11714"/>
                      <a:pt x="998" y="11714"/>
                    </a:cubicBezTo>
                    <a:cubicBezTo>
                      <a:pt x="961" y="11714"/>
                      <a:pt x="961" y="11714"/>
                      <a:pt x="961" y="11714"/>
                    </a:cubicBezTo>
                    <a:cubicBezTo>
                      <a:pt x="961" y="11714"/>
                      <a:pt x="961" y="11714"/>
                      <a:pt x="961" y="11714"/>
                    </a:cubicBezTo>
                    <a:cubicBezTo>
                      <a:pt x="961" y="11646"/>
                      <a:pt x="961" y="11646"/>
                      <a:pt x="961" y="11646"/>
                    </a:cubicBezTo>
                    <a:cubicBezTo>
                      <a:pt x="924" y="11646"/>
                      <a:pt x="924" y="11646"/>
                      <a:pt x="924" y="11646"/>
                    </a:cubicBezTo>
                    <a:cubicBezTo>
                      <a:pt x="887" y="11714"/>
                      <a:pt x="887" y="11714"/>
                      <a:pt x="887" y="11714"/>
                    </a:cubicBezTo>
                    <a:cubicBezTo>
                      <a:pt x="850" y="11714"/>
                      <a:pt x="850" y="11714"/>
                      <a:pt x="850" y="11714"/>
                    </a:cubicBezTo>
                    <a:cubicBezTo>
                      <a:pt x="850" y="11646"/>
                      <a:pt x="850" y="11646"/>
                      <a:pt x="850" y="11646"/>
                    </a:cubicBezTo>
                    <a:cubicBezTo>
                      <a:pt x="850" y="11646"/>
                      <a:pt x="850" y="11646"/>
                      <a:pt x="850" y="11646"/>
                    </a:cubicBezTo>
                    <a:cubicBezTo>
                      <a:pt x="887" y="11646"/>
                      <a:pt x="887" y="11646"/>
                      <a:pt x="887" y="11646"/>
                    </a:cubicBezTo>
                    <a:cubicBezTo>
                      <a:pt x="850" y="11578"/>
                      <a:pt x="850" y="11578"/>
                      <a:pt x="850" y="11578"/>
                    </a:cubicBezTo>
                    <a:cubicBezTo>
                      <a:pt x="850" y="11646"/>
                      <a:pt x="850" y="11646"/>
                      <a:pt x="850" y="11646"/>
                    </a:cubicBezTo>
                    <a:cubicBezTo>
                      <a:pt x="776" y="11646"/>
                      <a:pt x="776" y="11646"/>
                      <a:pt x="776" y="11646"/>
                    </a:cubicBezTo>
                    <a:cubicBezTo>
                      <a:pt x="776" y="11578"/>
                      <a:pt x="776" y="11578"/>
                      <a:pt x="776" y="11578"/>
                    </a:cubicBezTo>
                    <a:cubicBezTo>
                      <a:pt x="739" y="11578"/>
                      <a:pt x="739" y="11578"/>
                      <a:pt x="739" y="11578"/>
                    </a:cubicBezTo>
                    <a:cubicBezTo>
                      <a:pt x="739" y="11578"/>
                      <a:pt x="739" y="11578"/>
                      <a:pt x="739" y="11578"/>
                    </a:cubicBezTo>
                    <a:cubicBezTo>
                      <a:pt x="665" y="11510"/>
                      <a:pt x="665" y="11510"/>
                      <a:pt x="665" y="11510"/>
                    </a:cubicBezTo>
                    <a:cubicBezTo>
                      <a:pt x="665" y="11443"/>
                      <a:pt x="665" y="11443"/>
                      <a:pt x="665" y="11443"/>
                    </a:cubicBezTo>
                    <a:cubicBezTo>
                      <a:pt x="628" y="11443"/>
                      <a:pt x="628" y="11443"/>
                      <a:pt x="628" y="11443"/>
                    </a:cubicBezTo>
                    <a:cubicBezTo>
                      <a:pt x="591" y="11443"/>
                      <a:pt x="591" y="11443"/>
                      <a:pt x="591" y="11443"/>
                    </a:cubicBezTo>
                    <a:cubicBezTo>
                      <a:pt x="554" y="11443"/>
                      <a:pt x="554" y="11443"/>
                      <a:pt x="554" y="11443"/>
                    </a:cubicBezTo>
                    <a:cubicBezTo>
                      <a:pt x="554" y="11443"/>
                      <a:pt x="554" y="11443"/>
                      <a:pt x="554" y="11443"/>
                    </a:cubicBezTo>
                    <a:cubicBezTo>
                      <a:pt x="591" y="11510"/>
                      <a:pt x="591" y="11510"/>
                      <a:pt x="591" y="11510"/>
                    </a:cubicBezTo>
                    <a:cubicBezTo>
                      <a:pt x="591" y="11578"/>
                      <a:pt x="591" y="11578"/>
                      <a:pt x="591" y="11578"/>
                    </a:cubicBezTo>
                    <a:cubicBezTo>
                      <a:pt x="628" y="11578"/>
                      <a:pt x="628" y="11578"/>
                      <a:pt x="628" y="11578"/>
                    </a:cubicBezTo>
                    <a:cubicBezTo>
                      <a:pt x="665" y="11646"/>
                      <a:pt x="665" y="11646"/>
                      <a:pt x="665" y="11646"/>
                    </a:cubicBezTo>
                    <a:cubicBezTo>
                      <a:pt x="702" y="11646"/>
                      <a:pt x="702" y="11646"/>
                      <a:pt x="702" y="11646"/>
                    </a:cubicBezTo>
                    <a:cubicBezTo>
                      <a:pt x="702" y="11646"/>
                      <a:pt x="702" y="11646"/>
                      <a:pt x="702" y="11646"/>
                    </a:cubicBezTo>
                    <a:cubicBezTo>
                      <a:pt x="665" y="11714"/>
                      <a:pt x="665" y="11714"/>
                      <a:pt x="665" y="11714"/>
                    </a:cubicBezTo>
                    <a:cubicBezTo>
                      <a:pt x="665" y="11714"/>
                      <a:pt x="665" y="11714"/>
                      <a:pt x="665" y="11714"/>
                    </a:cubicBezTo>
                    <a:cubicBezTo>
                      <a:pt x="665" y="11781"/>
                      <a:pt x="665" y="11781"/>
                      <a:pt x="665" y="11781"/>
                    </a:cubicBezTo>
                    <a:cubicBezTo>
                      <a:pt x="739" y="11714"/>
                      <a:pt x="739" y="11714"/>
                      <a:pt x="739" y="11714"/>
                    </a:cubicBezTo>
                    <a:cubicBezTo>
                      <a:pt x="739" y="11714"/>
                      <a:pt x="739" y="11714"/>
                      <a:pt x="739" y="11714"/>
                    </a:cubicBezTo>
                    <a:cubicBezTo>
                      <a:pt x="776" y="11714"/>
                      <a:pt x="776" y="11714"/>
                      <a:pt x="776" y="11714"/>
                    </a:cubicBezTo>
                    <a:cubicBezTo>
                      <a:pt x="739" y="11714"/>
                      <a:pt x="739" y="11714"/>
                      <a:pt x="739" y="11714"/>
                    </a:cubicBezTo>
                    <a:cubicBezTo>
                      <a:pt x="739" y="11781"/>
                      <a:pt x="739" y="11781"/>
                      <a:pt x="739" y="11781"/>
                    </a:cubicBezTo>
                    <a:cubicBezTo>
                      <a:pt x="776" y="11781"/>
                      <a:pt x="776" y="11781"/>
                      <a:pt x="776" y="11781"/>
                    </a:cubicBezTo>
                    <a:cubicBezTo>
                      <a:pt x="776" y="11781"/>
                      <a:pt x="776" y="11781"/>
                      <a:pt x="776" y="11781"/>
                    </a:cubicBezTo>
                    <a:cubicBezTo>
                      <a:pt x="739" y="11849"/>
                      <a:pt x="739" y="11849"/>
                      <a:pt x="739" y="11849"/>
                    </a:cubicBezTo>
                    <a:cubicBezTo>
                      <a:pt x="739" y="11849"/>
                      <a:pt x="739" y="11849"/>
                      <a:pt x="739" y="11849"/>
                    </a:cubicBezTo>
                    <a:cubicBezTo>
                      <a:pt x="776" y="11849"/>
                      <a:pt x="776" y="11849"/>
                      <a:pt x="776" y="11849"/>
                    </a:cubicBezTo>
                    <a:cubicBezTo>
                      <a:pt x="776" y="11849"/>
                      <a:pt x="776" y="11849"/>
                      <a:pt x="776" y="11849"/>
                    </a:cubicBezTo>
                    <a:cubicBezTo>
                      <a:pt x="813" y="11849"/>
                      <a:pt x="813" y="11849"/>
                      <a:pt x="813" y="11849"/>
                    </a:cubicBezTo>
                    <a:cubicBezTo>
                      <a:pt x="813" y="11849"/>
                      <a:pt x="813" y="11849"/>
                      <a:pt x="813" y="11849"/>
                    </a:cubicBezTo>
                    <a:cubicBezTo>
                      <a:pt x="850" y="11849"/>
                      <a:pt x="850" y="11849"/>
                      <a:pt x="850" y="11849"/>
                    </a:cubicBezTo>
                    <a:cubicBezTo>
                      <a:pt x="924" y="11917"/>
                      <a:pt x="924" y="11917"/>
                      <a:pt x="924" y="11917"/>
                    </a:cubicBezTo>
                    <a:cubicBezTo>
                      <a:pt x="961" y="11984"/>
                      <a:pt x="961" y="11984"/>
                      <a:pt x="961" y="11984"/>
                    </a:cubicBezTo>
                    <a:cubicBezTo>
                      <a:pt x="961" y="11984"/>
                      <a:pt x="961" y="11984"/>
                      <a:pt x="961" y="11984"/>
                    </a:cubicBezTo>
                    <a:cubicBezTo>
                      <a:pt x="961" y="11984"/>
                      <a:pt x="961" y="11984"/>
                      <a:pt x="961" y="11984"/>
                    </a:cubicBezTo>
                    <a:cubicBezTo>
                      <a:pt x="961" y="12052"/>
                      <a:pt x="961" y="12052"/>
                      <a:pt x="961" y="12052"/>
                    </a:cubicBezTo>
                    <a:cubicBezTo>
                      <a:pt x="961" y="12052"/>
                      <a:pt x="961" y="12052"/>
                      <a:pt x="961" y="12052"/>
                    </a:cubicBezTo>
                    <a:cubicBezTo>
                      <a:pt x="961" y="12120"/>
                      <a:pt x="961" y="12120"/>
                      <a:pt x="961" y="12120"/>
                    </a:cubicBezTo>
                    <a:cubicBezTo>
                      <a:pt x="961" y="12188"/>
                      <a:pt x="961" y="12188"/>
                      <a:pt x="961" y="12188"/>
                    </a:cubicBezTo>
                    <a:cubicBezTo>
                      <a:pt x="924" y="12188"/>
                      <a:pt x="924" y="12188"/>
                      <a:pt x="924" y="12188"/>
                    </a:cubicBezTo>
                    <a:cubicBezTo>
                      <a:pt x="924" y="12255"/>
                      <a:pt x="924" y="12255"/>
                      <a:pt x="924" y="12255"/>
                    </a:cubicBezTo>
                    <a:cubicBezTo>
                      <a:pt x="961" y="12255"/>
                      <a:pt x="961" y="12255"/>
                      <a:pt x="961" y="12255"/>
                    </a:cubicBezTo>
                    <a:cubicBezTo>
                      <a:pt x="961" y="12323"/>
                      <a:pt x="961" y="12323"/>
                      <a:pt x="961" y="12323"/>
                    </a:cubicBezTo>
                    <a:cubicBezTo>
                      <a:pt x="998" y="12391"/>
                      <a:pt x="998" y="12391"/>
                      <a:pt x="998" y="12391"/>
                    </a:cubicBezTo>
                    <a:cubicBezTo>
                      <a:pt x="998" y="12458"/>
                      <a:pt x="998" y="12458"/>
                      <a:pt x="998" y="12458"/>
                    </a:cubicBezTo>
                    <a:cubicBezTo>
                      <a:pt x="1035" y="12458"/>
                      <a:pt x="1035" y="12458"/>
                      <a:pt x="1035" y="12458"/>
                    </a:cubicBezTo>
                    <a:cubicBezTo>
                      <a:pt x="1035" y="12526"/>
                      <a:pt x="1035" y="12526"/>
                      <a:pt x="1035" y="12526"/>
                    </a:cubicBezTo>
                    <a:cubicBezTo>
                      <a:pt x="1035" y="12594"/>
                      <a:pt x="1035" y="12594"/>
                      <a:pt x="1035" y="12594"/>
                    </a:cubicBezTo>
                    <a:cubicBezTo>
                      <a:pt x="1035" y="12662"/>
                      <a:pt x="1035" y="12662"/>
                      <a:pt x="1035" y="12662"/>
                    </a:cubicBezTo>
                    <a:cubicBezTo>
                      <a:pt x="1035" y="12662"/>
                      <a:pt x="1035" y="12662"/>
                      <a:pt x="1035" y="12662"/>
                    </a:cubicBezTo>
                    <a:cubicBezTo>
                      <a:pt x="1072" y="12729"/>
                      <a:pt x="1072" y="12729"/>
                      <a:pt x="1072" y="12729"/>
                    </a:cubicBezTo>
                    <a:cubicBezTo>
                      <a:pt x="1109" y="12729"/>
                      <a:pt x="1109" y="12729"/>
                      <a:pt x="1109" y="12729"/>
                    </a:cubicBezTo>
                    <a:cubicBezTo>
                      <a:pt x="1146" y="12729"/>
                      <a:pt x="1146" y="12729"/>
                      <a:pt x="1146" y="12729"/>
                    </a:cubicBezTo>
                    <a:cubicBezTo>
                      <a:pt x="1183" y="12729"/>
                      <a:pt x="1183" y="12729"/>
                      <a:pt x="1183" y="12729"/>
                    </a:cubicBezTo>
                    <a:cubicBezTo>
                      <a:pt x="1183" y="12797"/>
                      <a:pt x="1183" y="12797"/>
                      <a:pt x="1183" y="12797"/>
                    </a:cubicBezTo>
                    <a:cubicBezTo>
                      <a:pt x="1220" y="12797"/>
                      <a:pt x="1220" y="12797"/>
                      <a:pt x="1220" y="12797"/>
                    </a:cubicBezTo>
                    <a:cubicBezTo>
                      <a:pt x="1220" y="12865"/>
                      <a:pt x="1220" y="12865"/>
                      <a:pt x="1220" y="12865"/>
                    </a:cubicBezTo>
                    <a:cubicBezTo>
                      <a:pt x="1257" y="12865"/>
                      <a:pt x="1257" y="12865"/>
                      <a:pt x="1257" y="12865"/>
                    </a:cubicBezTo>
                    <a:cubicBezTo>
                      <a:pt x="1294" y="12865"/>
                      <a:pt x="1294" y="12865"/>
                      <a:pt x="1294" y="12865"/>
                    </a:cubicBezTo>
                    <a:cubicBezTo>
                      <a:pt x="1294" y="12932"/>
                      <a:pt x="1294" y="12932"/>
                      <a:pt x="1294" y="12932"/>
                    </a:cubicBezTo>
                    <a:cubicBezTo>
                      <a:pt x="1368" y="12932"/>
                      <a:pt x="1368" y="12932"/>
                      <a:pt x="1368" y="12932"/>
                    </a:cubicBezTo>
                    <a:cubicBezTo>
                      <a:pt x="1405" y="12932"/>
                      <a:pt x="1405" y="12932"/>
                      <a:pt x="1405" y="12932"/>
                    </a:cubicBezTo>
                    <a:cubicBezTo>
                      <a:pt x="1405" y="13000"/>
                      <a:pt x="1405" y="13000"/>
                      <a:pt x="1405" y="13000"/>
                    </a:cubicBezTo>
                    <a:cubicBezTo>
                      <a:pt x="1442" y="12932"/>
                      <a:pt x="1442" y="12932"/>
                      <a:pt x="1442" y="12932"/>
                    </a:cubicBezTo>
                    <a:cubicBezTo>
                      <a:pt x="1479" y="12932"/>
                      <a:pt x="1479" y="12932"/>
                      <a:pt x="1479" y="12932"/>
                    </a:cubicBezTo>
                    <a:cubicBezTo>
                      <a:pt x="1479" y="12865"/>
                      <a:pt x="1479" y="12865"/>
                      <a:pt x="1479" y="12865"/>
                    </a:cubicBezTo>
                    <a:cubicBezTo>
                      <a:pt x="1479" y="12797"/>
                      <a:pt x="1479" y="12797"/>
                      <a:pt x="1479" y="12797"/>
                    </a:cubicBezTo>
                    <a:cubicBezTo>
                      <a:pt x="1479" y="12797"/>
                      <a:pt x="1479" y="12797"/>
                      <a:pt x="1479" y="12797"/>
                    </a:cubicBezTo>
                    <a:cubicBezTo>
                      <a:pt x="1479" y="12729"/>
                      <a:pt x="1479" y="12729"/>
                      <a:pt x="1479" y="12729"/>
                    </a:cubicBezTo>
                    <a:cubicBezTo>
                      <a:pt x="1479" y="12729"/>
                      <a:pt x="1479" y="12729"/>
                      <a:pt x="1479" y="12729"/>
                    </a:cubicBezTo>
                    <a:cubicBezTo>
                      <a:pt x="1442" y="12662"/>
                      <a:pt x="1442" y="12662"/>
                      <a:pt x="1442" y="12662"/>
                    </a:cubicBezTo>
                    <a:cubicBezTo>
                      <a:pt x="1442" y="12662"/>
                      <a:pt x="1442" y="12662"/>
                      <a:pt x="1442" y="12662"/>
                    </a:cubicBezTo>
                    <a:cubicBezTo>
                      <a:pt x="1405" y="12662"/>
                      <a:pt x="1405" y="12662"/>
                      <a:pt x="1405" y="12662"/>
                    </a:cubicBezTo>
                    <a:cubicBezTo>
                      <a:pt x="1405" y="12662"/>
                      <a:pt x="1405" y="12662"/>
                      <a:pt x="1405" y="12662"/>
                    </a:cubicBezTo>
                    <a:cubicBezTo>
                      <a:pt x="1368" y="12729"/>
                      <a:pt x="1368" y="12729"/>
                      <a:pt x="1368" y="12729"/>
                    </a:cubicBezTo>
                    <a:cubicBezTo>
                      <a:pt x="1331" y="12662"/>
                      <a:pt x="1331" y="12662"/>
                      <a:pt x="1331" y="12662"/>
                    </a:cubicBezTo>
                    <a:cubicBezTo>
                      <a:pt x="1294" y="12594"/>
                      <a:pt x="1294" y="12594"/>
                      <a:pt x="1294" y="12594"/>
                    </a:cubicBezTo>
                    <a:cubicBezTo>
                      <a:pt x="1257" y="12594"/>
                      <a:pt x="1257" y="12594"/>
                      <a:pt x="1257" y="12594"/>
                    </a:cubicBezTo>
                    <a:cubicBezTo>
                      <a:pt x="1220" y="12526"/>
                      <a:pt x="1220" y="12526"/>
                      <a:pt x="1220" y="12526"/>
                    </a:cubicBezTo>
                    <a:cubicBezTo>
                      <a:pt x="1220" y="12458"/>
                      <a:pt x="1220" y="12458"/>
                      <a:pt x="1220" y="12458"/>
                    </a:cubicBezTo>
                    <a:cubicBezTo>
                      <a:pt x="1257" y="12458"/>
                      <a:pt x="1257" y="12458"/>
                      <a:pt x="1257" y="12458"/>
                    </a:cubicBezTo>
                    <a:cubicBezTo>
                      <a:pt x="1257" y="12391"/>
                      <a:pt x="1257" y="12391"/>
                      <a:pt x="1257" y="12391"/>
                    </a:cubicBezTo>
                    <a:cubicBezTo>
                      <a:pt x="1257" y="12391"/>
                      <a:pt x="1257" y="12391"/>
                      <a:pt x="1257" y="12391"/>
                    </a:cubicBezTo>
                    <a:cubicBezTo>
                      <a:pt x="1257" y="12323"/>
                      <a:pt x="1257" y="12323"/>
                      <a:pt x="1257" y="12323"/>
                    </a:cubicBezTo>
                    <a:cubicBezTo>
                      <a:pt x="1257" y="12323"/>
                      <a:pt x="1257" y="12323"/>
                      <a:pt x="1257" y="12323"/>
                    </a:cubicBezTo>
                    <a:cubicBezTo>
                      <a:pt x="1257" y="12255"/>
                      <a:pt x="1257" y="12255"/>
                      <a:pt x="1257" y="12255"/>
                    </a:cubicBezTo>
                    <a:cubicBezTo>
                      <a:pt x="1294" y="12255"/>
                      <a:pt x="1294" y="12255"/>
                      <a:pt x="1294" y="12255"/>
                    </a:cubicBezTo>
                    <a:cubicBezTo>
                      <a:pt x="1331" y="12323"/>
                      <a:pt x="1331" y="12323"/>
                      <a:pt x="1331" y="12323"/>
                    </a:cubicBezTo>
                    <a:cubicBezTo>
                      <a:pt x="1368" y="12323"/>
                      <a:pt x="1368" y="12323"/>
                      <a:pt x="1368" y="12323"/>
                    </a:cubicBezTo>
                    <a:cubicBezTo>
                      <a:pt x="1405" y="12391"/>
                      <a:pt x="1405" y="12391"/>
                      <a:pt x="1405" y="12391"/>
                    </a:cubicBezTo>
                    <a:cubicBezTo>
                      <a:pt x="1442" y="12458"/>
                      <a:pt x="1442" y="12458"/>
                      <a:pt x="1442" y="12458"/>
                    </a:cubicBezTo>
                    <a:cubicBezTo>
                      <a:pt x="1479" y="12458"/>
                      <a:pt x="1479" y="12458"/>
                      <a:pt x="1479" y="12458"/>
                    </a:cubicBezTo>
                    <a:cubicBezTo>
                      <a:pt x="1516" y="12458"/>
                      <a:pt x="1516" y="12458"/>
                      <a:pt x="1516" y="12458"/>
                    </a:cubicBezTo>
                    <a:cubicBezTo>
                      <a:pt x="1553" y="12458"/>
                      <a:pt x="1553" y="12458"/>
                      <a:pt x="1553" y="12458"/>
                    </a:cubicBezTo>
                    <a:cubicBezTo>
                      <a:pt x="1627" y="12526"/>
                      <a:pt x="1627" y="12526"/>
                      <a:pt x="1627" y="12526"/>
                    </a:cubicBezTo>
                    <a:cubicBezTo>
                      <a:pt x="1701" y="12594"/>
                      <a:pt x="1701" y="12594"/>
                      <a:pt x="1701" y="12594"/>
                    </a:cubicBezTo>
                    <a:cubicBezTo>
                      <a:pt x="1701" y="12594"/>
                      <a:pt x="1701" y="12594"/>
                      <a:pt x="1701" y="12594"/>
                    </a:cubicBezTo>
                    <a:cubicBezTo>
                      <a:pt x="1738" y="12526"/>
                      <a:pt x="1738" y="12526"/>
                      <a:pt x="1738" y="12526"/>
                    </a:cubicBezTo>
                    <a:cubicBezTo>
                      <a:pt x="1738" y="12458"/>
                      <a:pt x="1738" y="12458"/>
                      <a:pt x="1738" y="12458"/>
                    </a:cubicBezTo>
                    <a:cubicBezTo>
                      <a:pt x="1738" y="12458"/>
                      <a:pt x="1738" y="12458"/>
                      <a:pt x="1738" y="12458"/>
                    </a:cubicBezTo>
                    <a:cubicBezTo>
                      <a:pt x="1775" y="12458"/>
                      <a:pt x="1775" y="12458"/>
                      <a:pt x="1775" y="12458"/>
                    </a:cubicBezTo>
                    <a:cubicBezTo>
                      <a:pt x="1738" y="12323"/>
                      <a:pt x="1738" y="12323"/>
                      <a:pt x="1738" y="12323"/>
                    </a:cubicBezTo>
                    <a:cubicBezTo>
                      <a:pt x="1664" y="12188"/>
                      <a:pt x="1664" y="12188"/>
                      <a:pt x="1664" y="12188"/>
                    </a:cubicBezTo>
                    <a:cubicBezTo>
                      <a:pt x="1664" y="12120"/>
                      <a:pt x="1664" y="12120"/>
                      <a:pt x="1664" y="12120"/>
                    </a:cubicBezTo>
                    <a:cubicBezTo>
                      <a:pt x="1664" y="12052"/>
                      <a:pt x="1664" y="12052"/>
                      <a:pt x="1664" y="12052"/>
                    </a:cubicBezTo>
                    <a:cubicBezTo>
                      <a:pt x="1701" y="12052"/>
                      <a:pt x="1701" y="12052"/>
                      <a:pt x="1701" y="12052"/>
                    </a:cubicBezTo>
                    <a:cubicBezTo>
                      <a:pt x="1738" y="11917"/>
                      <a:pt x="1738" y="11917"/>
                      <a:pt x="1738" y="11917"/>
                    </a:cubicBezTo>
                    <a:cubicBezTo>
                      <a:pt x="1738" y="11849"/>
                      <a:pt x="1738" y="11849"/>
                      <a:pt x="1738" y="11849"/>
                    </a:cubicBezTo>
                    <a:cubicBezTo>
                      <a:pt x="1775" y="11849"/>
                      <a:pt x="1775" y="11849"/>
                      <a:pt x="1775" y="11849"/>
                    </a:cubicBezTo>
                    <a:cubicBezTo>
                      <a:pt x="1812" y="11781"/>
                      <a:pt x="1812" y="11781"/>
                      <a:pt x="1812" y="11781"/>
                    </a:cubicBezTo>
                    <a:cubicBezTo>
                      <a:pt x="1849" y="11714"/>
                      <a:pt x="1849" y="11714"/>
                      <a:pt x="1849" y="11714"/>
                    </a:cubicBezTo>
                    <a:cubicBezTo>
                      <a:pt x="1886" y="11578"/>
                      <a:pt x="1886" y="11578"/>
                      <a:pt x="1886" y="11578"/>
                    </a:cubicBezTo>
                    <a:cubicBezTo>
                      <a:pt x="1923" y="11578"/>
                      <a:pt x="1923" y="11578"/>
                      <a:pt x="1923" y="11578"/>
                    </a:cubicBezTo>
                    <a:cubicBezTo>
                      <a:pt x="1960" y="11578"/>
                      <a:pt x="1960" y="11578"/>
                      <a:pt x="1960" y="11578"/>
                    </a:cubicBezTo>
                    <a:cubicBezTo>
                      <a:pt x="1997" y="11646"/>
                      <a:pt x="1997" y="11646"/>
                      <a:pt x="1997" y="11646"/>
                    </a:cubicBezTo>
                    <a:cubicBezTo>
                      <a:pt x="2034" y="11646"/>
                      <a:pt x="2034" y="11646"/>
                      <a:pt x="2034" y="11646"/>
                    </a:cubicBezTo>
                    <a:cubicBezTo>
                      <a:pt x="2108" y="11646"/>
                      <a:pt x="2108" y="11646"/>
                      <a:pt x="2108" y="11646"/>
                    </a:cubicBezTo>
                    <a:cubicBezTo>
                      <a:pt x="2108" y="11646"/>
                      <a:pt x="2108" y="11646"/>
                      <a:pt x="2108" y="11646"/>
                    </a:cubicBezTo>
                    <a:cubicBezTo>
                      <a:pt x="2108" y="11714"/>
                      <a:pt x="2108" y="11714"/>
                      <a:pt x="2108" y="11714"/>
                    </a:cubicBezTo>
                    <a:cubicBezTo>
                      <a:pt x="2145" y="11646"/>
                      <a:pt x="2145" y="11646"/>
                      <a:pt x="2145" y="11646"/>
                    </a:cubicBezTo>
                    <a:cubicBezTo>
                      <a:pt x="2182" y="11714"/>
                      <a:pt x="2182" y="11714"/>
                      <a:pt x="2182" y="11714"/>
                    </a:cubicBezTo>
                    <a:cubicBezTo>
                      <a:pt x="2182" y="11781"/>
                      <a:pt x="2182" y="11781"/>
                      <a:pt x="2182" y="11781"/>
                    </a:cubicBezTo>
                    <a:cubicBezTo>
                      <a:pt x="2219" y="11849"/>
                      <a:pt x="2219" y="11849"/>
                      <a:pt x="2219" y="11849"/>
                    </a:cubicBezTo>
                    <a:cubicBezTo>
                      <a:pt x="2219" y="11714"/>
                      <a:pt x="2219" y="11714"/>
                      <a:pt x="2219" y="11714"/>
                    </a:cubicBezTo>
                    <a:cubicBezTo>
                      <a:pt x="2182" y="11646"/>
                      <a:pt x="2182" y="11646"/>
                      <a:pt x="2182" y="11646"/>
                    </a:cubicBezTo>
                    <a:cubicBezTo>
                      <a:pt x="2219" y="11646"/>
                      <a:pt x="2219" y="11646"/>
                      <a:pt x="2219" y="11646"/>
                    </a:cubicBezTo>
                    <a:cubicBezTo>
                      <a:pt x="2219" y="11510"/>
                      <a:pt x="2219" y="11510"/>
                      <a:pt x="2219" y="11510"/>
                    </a:cubicBezTo>
                    <a:cubicBezTo>
                      <a:pt x="2219" y="11443"/>
                      <a:pt x="2219" y="11443"/>
                      <a:pt x="2219" y="11443"/>
                    </a:cubicBezTo>
                    <a:cubicBezTo>
                      <a:pt x="2182" y="11443"/>
                      <a:pt x="2182" y="11443"/>
                      <a:pt x="2182" y="11443"/>
                    </a:cubicBezTo>
                    <a:cubicBezTo>
                      <a:pt x="2182" y="11375"/>
                      <a:pt x="2182" y="11375"/>
                      <a:pt x="2182" y="11375"/>
                    </a:cubicBezTo>
                    <a:cubicBezTo>
                      <a:pt x="2219" y="11375"/>
                      <a:pt x="2219" y="11375"/>
                      <a:pt x="2219" y="11375"/>
                    </a:cubicBezTo>
                    <a:cubicBezTo>
                      <a:pt x="2182" y="11307"/>
                      <a:pt x="2182" y="11307"/>
                      <a:pt x="2182" y="11307"/>
                    </a:cubicBezTo>
                    <a:cubicBezTo>
                      <a:pt x="2219" y="11307"/>
                      <a:pt x="2219" y="11307"/>
                      <a:pt x="2219" y="11307"/>
                    </a:cubicBezTo>
                    <a:cubicBezTo>
                      <a:pt x="2182" y="11240"/>
                      <a:pt x="2182" y="11240"/>
                      <a:pt x="2182" y="11240"/>
                    </a:cubicBezTo>
                    <a:cubicBezTo>
                      <a:pt x="2145" y="11240"/>
                      <a:pt x="2145" y="11240"/>
                      <a:pt x="2145" y="11240"/>
                    </a:cubicBezTo>
                    <a:cubicBezTo>
                      <a:pt x="2108" y="11240"/>
                      <a:pt x="2108" y="11240"/>
                      <a:pt x="2108" y="11240"/>
                    </a:cubicBezTo>
                    <a:cubicBezTo>
                      <a:pt x="2071" y="11172"/>
                      <a:pt x="2071" y="11172"/>
                      <a:pt x="2071" y="11172"/>
                    </a:cubicBezTo>
                    <a:cubicBezTo>
                      <a:pt x="2108" y="11104"/>
                      <a:pt x="2108" y="11104"/>
                      <a:pt x="2108" y="11104"/>
                    </a:cubicBezTo>
                    <a:cubicBezTo>
                      <a:pt x="2108" y="10969"/>
                      <a:pt x="2108" y="10969"/>
                      <a:pt x="2108" y="10969"/>
                    </a:cubicBezTo>
                    <a:cubicBezTo>
                      <a:pt x="2108" y="10969"/>
                      <a:pt x="2108" y="10969"/>
                      <a:pt x="2108" y="10969"/>
                    </a:cubicBezTo>
                    <a:cubicBezTo>
                      <a:pt x="2108" y="10901"/>
                      <a:pt x="2108" y="10901"/>
                      <a:pt x="2108" y="10901"/>
                    </a:cubicBezTo>
                    <a:cubicBezTo>
                      <a:pt x="2108" y="10901"/>
                      <a:pt x="2108" y="10901"/>
                      <a:pt x="2108" y="10901"/>
                    </a:cubicBezTo>
                    <a:cubicBezTo>
                      <a:pt x="2108" y="10833"/>
                      <a:pt x="2108" y="10833"/>
                      <a:pt x="2108" y="10833"/>
                    </a:cubicBezTo>
                    <a:cubicBezTo>
                      <a:pt x="2108" y="10833"/>
                      <a:pt x="2108" y="10833"/>
                      <a:pt x="2108" y="10833"/>
                    </a:cubicBezTo>
                    <a:cubicBezTo>
                      <a:pt x="2108" y="10766"/>
                      <a:pt x="2108" y="10766"/>
                      <a:pt x="2108" y="10766"/>
                    </a:cubicBezTo>
                    <a:cubicBezTo>
                      <a:pt x="2071" y="10630"/>
                      <a:pt x="2071" y="10630"/>
                      <a:pt x="2071" y="10630"/>
                    </a:cubicBezTo>
                    <a:cubicBezTo>
                      <a:pt x="2034" y="10563"/>
                      <a:pt x="2034" y="10563"/>
                      <a:pt x="2034" y="10563"/>
                    </a:cubicBezTo>
                    <a:cubicBezTo>
                      <a:pt x="1960" y="10495"/>
                      <a:pt x="1960" y="10495"/>
                      <a:pt x="1960" y="10495"/>
                    </a:cubicBezTo>
                    <a:cubicBezTo>
                      <a:pt x="1960" y="10427"/>
                      <a:pt x="1960" y="10427"/>
                      <a:pt x="1960" y="10427"/>
                    </a:cubicBezTo>
                    <a:cubicBezTo>
                      <a:pt x="1997" y="10427"/>
                      <a:pt x="1997" y="10427"/>
                      <a:pt x="1997" y="10427"/>
                    </a:cubicBezTo>
                    <a:cubicBezTo>
                      <a:pt x="2034" y="10495"/>
                      <a:pt x="2034" y="10495"/>
                      <a:pt x="2034" y="10495"/>
                    </a:cubicBezTo>
                    <a:cubicBezTo>
                      <a:pt x="2071" y="10495"/>
                      <a:pt x="2071" y="10495"/>
                      <a:pt x="2071" y="10495"/>
                    </a:cubicBezTo>
                    <a:cubicBezTo>
                      <a:pt x="2108" y="10495"/>
                      <a:pt x="2108" y="10495"/>
                      <a:pt x="2108" y="10495"/>
                    </a:cubicBezTo>
                    <a:cubicBezTo>
                      <a:pt x="2182" y="10495"/>
                      <a:pt x="2182" y="10495"/>
                      <a:pt x="2182" y="10495"/>
                    </a:cubicBezTo>
                    <a:cubicBezTo>
                      <a:pt x="2256" y="10495"/>
                      <a:pt x="2256" y="10495"/>
                      <a:pt x="2256" y="10495"/>
                    </a:cubicBezTo>
                    <a:cubicBezTo>
                      <a:pt x="2293" y="10563"/>
                      <a:pt x="2293" y="10563"/>
                      <a:pt x="2293" y="10563"/>
                    </a:cubicBezTo>
                    <a:cubicBezTo>
                      <a:pt x="2293" y="10563"/>
                      <a:pt x="2293" y="10563"/>
                      <a:pt x="2293" y="10563"/>
                    </a:cubicBezTo>
                    <a:cubicBezTo>
                      <a:pt x="2330" y="10630"/>
                      <a:pt x="2330" y="10630"/>
                      <a:pt x="2330" y="10630"/>
                    </a:cubicBezTo>
                    <a:cubicBezTo>
                      <a:pt x="2367" y="10698"/>
                      <a:pt x="2367" y="10698"/>
                      <a:pt x="2367" y="10698"/>
                    </a:cubicBezTo>
                    <a:cubicBezTo>
                      <a:pt x="2367" y="10698"/>
                      <a:pt x="2367" y="10698"/>
                      <a:pt x="2367" y="10698"/>
                    </a:cubicBezTo>
                    <a:cubicBezTo>
                      <a:pt x="2441" y="10833"/>
                      <a:pt x="2441" y="10833"/>
                      <a:pt x="2441" y="10833"/>
                    </a:cubicBezTo>
                    <a:cubicBezTo>
                      <a:pt x="2404" y="10833"/>
                      <a:pt x="2404" y="10833"/>
                      <a:pt x="2404" y="10833"/>
                    </a:cubicBezTo>
                    <a:cubicBezTo>
                      <a:pt x="2367" y="10833"/>
                      <a:pt x="2367" y="10833"/>
                      <a:pt x="2367" y="10833"/>
                    </a:cubicBezTo>
                    <a:cubicBezTo>
                      <a:pt x="2330" y="10901"/>
                      <a:pt x="2330" y="10901"/>
                      <a:pt x="2330" y="10901"/>
                    </a:cubicBezTo>
                    <a:cubicBezTo>
                      <a:pt x="2293" y="10901"/>
                      <a:pt x="2293" y="10901"/>
                      <a:pt x="2293" y="10901"/>
                    </a:cubicBezTo>
                    <a:cubicBezTo>
                      <a:pt x="2293" y="10901"/>
                      <a:pt x="2293" y="10901"/>
                      <a:pt x="2293" y="10901"/>
                    </a:cubicBezTo>
                    <a:cubicBezTo>
                      <a:pt x="2293" y="10969"/>
                      <a:pt x="2293" y="10969"/>
                      <a:pt x="2293" y="10969"/>
                    </a:cubicBezTo>
                    <a:cubicBezTo>
                      <a:pt x="2256" y="10969"/>
                      <a:pt x="2256" y="10969"/>
                      <a:pt x="2256" y="10969"/>
                    </a:cubicBezTo>
                    <a:cubicBezTo>
                      <a:pt x="2256" y="10969"/>
                      <a:pt x="2256" y="10969"/>
                      <a:pt x="2256" y="10969"/>
                    </a:cubicBezTo>
                    <a:cubicBezTo>
                      <a:pt x="2256" y="10969"/>
                      <a:pt x="2256" y="10969"/>
                      <a:pt x="2256" y="10969"/>
                    </a:cubicBezTo>
                    <a:cubicBezTo>
                      <a:pt x="2256" y="11104"/>
                      <a:pt x="2256" y="11104"/>
                      <a:pt x="2256" y="11104"/>
                    </a:cubicBezTo>
                    <a:cubicBezTo>
                      <a:pt x="2256" y="11104"/>
                      <a:pt x="2256" y="11104"/>
                      <a:pt x="2256" y="11104"/>
                    </a:cubicBezTo>
                    <a:cubicBezTo>
                      <a:pt x="2330" y="11172"/>
                      <a:pt x="2330" y="11172"/>
                      <a:pt x="2330" y="11172"/>
                    </a:cubicBezTo>
                    <a:cubicBezTo>
                      <a:pt x="2404" y="11307"/>
                      <a:pt x="2404" y="11307"/>
                      <a:pt x="2404" y="11307"/>
                    </a:cubicBezTo>
                    <a:cubicBezTo>
                      <a:pt x="2441" y="11307"/>
                      <a:pt x="2441" y="11307"/>
                      <a:pt x="2441" y="11307"/>
                    </a:cubicBezTo>
                    <a:cubicBezTo>
                      <a:pt x="2478" y="11307"/>
                      <a:pt x="2478" y="11307"/>
                      <a:pt x="2478" y="11307"/>
                    </a:cubicBezTo>
                    <a:cubicBezTo>
                      <a:pt x="2478" y="11375"/>
                      <a:pt x="2478" y="11375"/>
                      <a:pt x="2478" y="11375"/>
                    </a:cubicBezTo>
                    <a:cubicBezTo>
                      <a:pt x="2515" y="11307"/>
                      <a:pt x="2515" y="11307"/>
                      <a:pt x="2515" y="11307"/>
                    </a:cubicBezTo>
                    <a:cubicBezTo>
                      <a:pt x="2552" y="11307"/>
                      <a:pt x="2552" y="11307"/>
                      <a:pt x="2552" y="11307"/>
                    </a:cubicBezTo>
                    <a:cubicBezTo>
                      <a:pt x="2552" y="11307"/>
                      <a:pt x="2552" y="11307"/>
                      <a:pt x="2552" y="11307"/>
                    </a:cubicBezTo>
                    <a:cubicBezTo>
                      <a:pt x="2626" y="11240"/>
                      <a:pt x="2626" y="11240"/>
                      <a:pt x="2626" y="11240"/>
                    </a:cubicBezTo>
                    <a:cubicBezTo>
                      <a:pt x="2626" y="11172"/>
                      <a:pt x="2626" y="11172"/>
                      <a:pt x="2626" y="11172"/>
                    </a:cubicBezTo>
                    <a:cubicBezTo>
                      <a:pt x="2589" y="11104"/>
                      <a:pt x="2589" y="11104"/>
                      <a:pt x="2589" y="11104"/>
                    </a:cubicBezTo>
                    <a:cubicBezTo>
                      <a:pt x="2626" y="11036"/>
                      <a:pt x="2626" y="11036"/>
                      <a:pt x="2626" y="11036"/>
                    </a:cubicBezTo>
                    <a:cubicBezTo>
                      <a:pt x="2626" y="10969"/>
                      <a:pt x="2626" y="10969"/>
                      <a:pt x="2626" y="10969"/>
                    </a:cubicBezTo>
                    <a:cubicBezTo>
                      <a:pt x="2589" y="10969"/>
                      <a:pt x="2589" y="10969"/>
                      <a:pt x="2589" y="10969"/>
                    </a:cubicBezTo>
                    <a:cubicBezTo>
                      <a:pt x="2626" y="10901"/>
                      <a:pt x="2626" y="10901"/>
                      <a:pt x="2626" y="10901"/>
                    </a:cubicBezTo>
                    <a:cubicBezTo>
                      <a:pt x="2699" y="10901"/>
                      <a:pt x="2699" y="10901"/>
                      <a:pt x="2699" y="10901"/>
                    </a:cubicBezTo>
                    <a:cubicBezTo>
                      <a:pt x="2736" y="10901"/>
                      <a:pt x="2736" y="10901"/>
                      <a:pt x="2736" y="10901"/>
                    </a:cubicBezTo>
                    <a:cubicBezTo>
                      <a:pt x="2773" y="10901"/>
                      <a:pt x="2773" y="10901"/>
                      <a:pt x="2773" y="10901"/>
                    </a:cubicBezTo>
                    <a:cubicBezTo>
                      <a:pt x="2773" y="10833"/>
                      <a:pt x="2773" y="10833"/>
                      <a:pt x="2773" y="10833"/>
                    </a:cubicBezTo>
                    <a:cubicBezTo>
                      <a:pt x="2736" y="10833"/>
                      <a:pt x="2736" y="10833"/>
                      <a:pt x="2736" y="10833"/>
                    </a:cubicBezTo>
                    <a:cubicBezTo>
                      <a:pt x="2699" y="10766"/>
                      <a:pt x="2699" y="10766"/>
                      <a:pt x="2699" y="10766"/>
                    </a:cubicBezTo>
                    <a:cubicBezTo>
                      <a:pt x="2736" y="10766"/>
                      <a:pt x="2736" y="10766"/>
                      <a:pt x="2736" y="10766"/>
                    </a:cubicBezTo>
                    <a:cubicBezTo>
                      <a:pt x="2736" y="10766"/>
                      <a:pt x="2736" y="10766"/>
                      <a:pt x="2736" y="10766"/>
                    </a:cubicBezTo>
                    <a:cubicBezTo>
                      <a:pt x="2773" y="10766"/>
                      <a:pt x="2773" y="10766"/>
                      <a:pt x="2773" y="10766"/>
                    </a:cubicBezTo>
                    <a:cubicBezTo>
                      <a:pt x="2847" y="10630"/>
                      <a:pt x="2847" y="10630"/>
                      <a:pt x="2847" y="10630"/>
                    </a:cubicBezTo>
                    <a:cubicBezTo>
                      <a:pt x="2847" y="10630"/>
                      <a:pt x="2847" y="10630"/>
                      <a:pt x="2847" y="10630"/>
                    </a:cubicBezTo>
                    <a:cubicBezTo>
                      <a:pt x="2921" y="10495"/>
                      <a:pt x="2921" y="10495"/>
                      <a:pt x="2921" y="10495"/>
                    </a:cubicBezTo>
                    <a:cubicBezTo>
                      <a:pt x="2921" y="10495"/>
                      <a:pt x="2921" y="10495"/>
                      <a:pt x="2921" y="10495"/>
                    </a:cubicBezTo>
                    <a:cubicBezTo>
                      <a:pt x="2958" y="10427"/>
                      <a:pt x="2958" y="10427"/>
                      <a:pt x="2958" y="10427"/>
                    </a:cubicBezTo>
                    <a:cubicBezTo>
                      <a:pt x="2995" y="10495"/>
                      <a:pt x="2995" y="10495"/>
                      <a:pt x="2995" y="10495"/>
                    </a:cubicBezTo>
                    <a:cubicBezTo>
                      <a:pt x="3032" y="10427"/>
                      <a:pt x="3032" y="10427"/>
                      <a:pt x="3032" y="10427"/>
                    </a:cubicBezTo>
                    <a:cubicBezTo>
                      <a:pt x="3032" y="10427"/>
                      <a:pt x="3032" y="10427"/>
                      <a:pt x="3032" y="10427"/>
                    </a:cubicBezTo>
                    <a:cubicBezTo>
                      <a:pt x="3106" y="10359"/>
                      <a:pt x="3106" y="10359"/>
                      <a:pt x="3106" y="10359"/>
                    </a:cubicBezTo>
                    <a:cubicBezTo>
                      <a:pt x="3106" y="10427"/>
                      <a:pt x="3106" y="10427"/>
                      <a:pt x="3106" y="10427"/>
                    </a:cubicBezTo>
                    <a:cubicBezTo>
                      <a:pt x="3106" y="10427"/>
                      <a:pt x="3106" y="10427"/>
                      <a:pt x="3106" y="10427"/>
                    </a:cubicBezTo>
                    <a:cubicBezTo>
                      <a:pt x="3106" y="10427"/>
                      <a:pt x="3106" y="10427"/>
                      <a:pt x="3106" y="10427"/>
                    </a:cubicBezTo>
                    <a:cubicBezTo>
                      <a:pt x="3106" y="10495"/>
                      <a:pt x="3106" y="10495"/>
                      <a:pt x="3106" y="10495"/>
                    </a:cubicBezTo>
                    <a:cubicBezTo>
                      <a:pt x="3106" y="10495"/>
                      <a:pt x="3106" y="10495"/>
                      <a:pt x="3106" y="10495"/>
                    </a:cubicBezTo>
                    <a:cubicBezTo>
                      <a:pt x="3143" y="10427"/>
                      <a:pt x="3143" y="10427"/>
                      <a:pt x="3143" y="10427"/>
                    </a:cubicBezTo>
                    <a:cubicBezTo>
                      <a:pt x="3180" y="10427"/>
                      <a:pt x="3180" y="10427"/>
                      <a:pt x="3180" y="10427"/>
                    </a:cubicBezTo>
                    <a:cubicBezTo>
                      <a:pt x="3143" y="10359"/>
                      <a:pt x="3143" y="10359"/>
                      <a:pt x="3143" y="10359"/>
                    </a:cubicBezTo>
                    <a:cubicBezTo>
                      <a:pt x="3106" y="10359"/>
                      <a:pt x="3106" y="10359"/>
                      <a:pt x="3106" y="10359"/>
                    </a:cubicBezTo>
                    <a:cubicBezTo>
                      <a:pt x="3106" y="10292"/>
                      <a:pt x="3106" y="10292"/>
                      <a:pt x="3106" y="10292"/>
                    </a:cubicBezTo>
                    <a:cubicBezTo>
                      <a:pt x="3180" y="10224"/>
                      <a:pt x="3180" y="10224"/>
                      <a:pt x="3180" y="10224"/>
                    </a:cubicBezTo>
                    <a:cubicBezTo>
                      <a:pt x="3180" y="10224"/>
                      <a:pt x="3180" y="10224"/>
                      <a:pt x="3180" y="10224"/>
                    </a:cubicBezTo>
                    <a:cubicBezTo>
                      <a:pt x="3180" y="10224"/>
                      <a:pt x="3180" y="10224"/>
                      <a:pt x="3180" y="10224"/>
                    </a:cubicBezTo>
                    <a:cubicBezTo>
                      <a:pt x="3180" y="10292"/>
                      <a:pt x="3180" y="10292"/>
                      <a:pt x="3180" y="10292"/>
                    </a:cubicBezTo>
                    <a:cubicBezTo>
                      <a:pt x="3180" y="10292"/>
                      <a:pt x="3180" y="10292"/>
                      <a:pt x="3180" y="10292"/>
                    </a:cubicBezTo>
                    <a:cubicBezTo>
                      <a:pt x="3217" y="10359"/>
                      <a:pt x="3217" y="10359"/>
                      <a:pt x="3217" y="10359"/>
                    </a:cubicBezTo>
                    <a:cubicBezTo>
                      <a:pt x="3217" y="10359"/>
                      <a:pt x="3217" y="10359"/>
                      <a:pt x="3217" y="10359"/>
                    </a:cubicBezTo>
                    <a:cubicBezTo>
                      <a:pt x="3254" y="10292"/>
                      <a:pt x="3254" y="10292"/>
                      <a:pt x="3254" y="10292"/>
                    </a:cubicBezTo>
                    <a:cubicBezTo>
                      <a:pt x="3217" y="10292"/>
                      <a:pt x="3217" y="10292"/>
                      <a:pt x="3217" y="10292"/>
                    </a:cubicBezTo>
                    <a:cubicBezTo>
                      <a:pt x="3217" y="10224"/>
                      <a:pt x="3217" y="10224"/>
                      <a:pt x="3217" y="10224"/>
                    </a:cubicBezTo>
                    <a:cubicBezTo>
                      <a:pt x="3217" y="10156"/>
                      <a:pt x="3217" y="10156"/>
                      <a:pt x="3217" y="10156"/>
                    </a:cubicBezTo>
                    <a:cubicBezTo>
                      <a:pt x="3217" y="10156"/>
                      <a:pt x="3217" y="10156"/>
                      <a:pt x="3217" y="10156"/>
                    </a:cubicBezTo>
                    <a:cubicBezTo>
                      <a:pt x="3328" y="10089"/>
                      <a:pt x="3328" y="10089"/>
                      <a:pt x="3328" y="10089"/>
                    </a:cubicBezTo>
                    <a:cubicBezTo>
                      <a:pt x="3365" y="10089"/>
                      <a:pt x="3365" y="10089"/>
                      <a:pt x="3365" y="10089"/>
                    </a:cubicBezTo>
                    <a:cubicBezTo>
                      <a:pt x="3402" y="10089"/>
                      <a:pt x="3402" y="10089"/>
                      <a:pt x="3402" y="10089"/>
                    </a:cubicBezTo>
                    <a:cubicBezTo>
                      <a:pt x="3365" y="10156"/>
                      <a:pt x="3365" y="10156"/>
                      <a:pt x="3365" y="10156"/>
                    </a:cubicBezTo>
                    <a:cubicBezTo>
                      <a:pt x="3328" y="10156"/>
                      <a:pt x="3328" y="10156"/>
                      <a:pt x="3328" y="10156"/>
                    </a:cubicBezTo>
                    <a:cubicBezTo>
                      <a:pt x="3254" y="10156"/>
                      <a:pt x="3254" y="10156"/>
                      <a:pt x="3254" y="10156"/>
                    </a:cubicBezTo>
                    <a:cubicBezTo>
                      <a:pt x="3291" y="10224"/>
                      <a:pt x="3291" y="10224"/>
                      <a:pt x="3291" y="10224"/>
                    </a:cubicBezTo>
                    <a:cubicBezTo>
                      <a:pt x="3291" y="10224"/>
                      <a:pt x="3291" y="10224"/>
                      <a:pt x="3291" y="10224"/>
                    </a:cubicBezTo>
                    <a:cubicBezTo>
                      <a:pt x="3328" y="10224"/>
                      <a:pt x="3328" y="10224"/>
                      <a:pt x="3328" y="10224"/>
                    </a:cubicBezTo>
                    <a:cubicBezTo>
                      <a:pt x="3365" y="10224"/>
                      <a:pt x="3365" y="10224"/>
                      <a:pt x="3365" y="10224"/>
                    </a:cubicBezTo>
                    <a:cubicBezTo>
                      <a:pt x="3328" y="10292"/>
                      <a:pt x="3328" y="10292"/>
                      <a:pt x="3328" y="10292"/>
                    </a:cubicBezTo>
                    <a:cubicBezTo>
                      <a:pt x="3328" y="10292"/>
                      <a:pt x="3328" y="10292"/>
                      <a:pt x="3328" y="10292"/>
                    </a:cubicBezTo>
                    <a:cubicBezTo>
                      <a:pt x="3365" y="10359"/>
                      <a:pt x="3365" y="10359"/>
                      <a:pt x="3365" y="10359"/>
                    </a:cubicBezTo>
                    <a:cubicBezTo>
                      <a:pt x="3328" y="10359"/>
                      <a:pt x="3328" y="10359"/>
                      <a:pt x="3328" y="10359"/>
                    </a:cubicBezTo>
                    <a:cubicBezTo>
                      <a:pt x="3291" y="10359"/>
                      <a:pt x="3291" y="10359"/>
                      <a:pt x="3291" y="10359"/>
                    </a:cubicBezTo>
                    <a:cubicBezTo>
                      <a:pt x="3254" y="10427"/>
                      <a:pt x="3254" y="10427"/>
                      <a:pt x="3254" y="10427"/>
                    </a:cubicBezTo>
                    <a:cubicBezTo>
                      <a:pt x="3291" y="10495"/>
                      <a:pt x="3291" y="10495"/>
                      <a:pt x="3291" y="10495"/>
                    </a:cubicBezTo>
                    <a:cubicBezTo>
                      <a:pt x="3291" y="10495"/>
                      <a:pt x="3291" y="10495"/>
                      <a:pt x="3291" y="10495"/>
                    </a:cubicBezTo>
                    <a:cubicBezTo>
                      <a:pt x="3328" y="10495"/>
                      <a:pt x="3328" y="10495"/>
                      <a:pt x="3328" y="10495"/>
                    </a:cubicBezTo>
                    <a:cubicBezTo>
                      <a:pt x="3365" y="10495"/>
                      <a:pt x="3365" y="10495"/>
                      <a:pt x="3365" y="10495"/>
                    </a:cubicBezTo>
                    <a:cubicBezTo>
                      <a:pt x="3365" y="10495"/>
                      <a:pt x="3365" y="10495"/>
                      <a:pt x="3365" y="10495"/>
                    </a:cubicBezTo>
                    <a:cubicBezTo>
                      <a:pt x="3402" y="10495"/>
                      <a:pt x="3402" y="10495"/>
                      <a:pt x="3402" y="10495"/>
                    </a:cubicBezTo>
                    <a:cubicBezTo>
                      <a:pt x="3402" y="10563"/>
                      <a:pt x="3402" y="10563"/>
                      <a:pt x="3402" y="10563"/>
                    </a:cubicBezTo>
                    <a:cubicBezTo>
                      <a:pt x="3402" y="10495"/>
                      <a:pt x="3402" y="10495"/>
                      <a:pt x="3402" y="10495"/>
                    </a:cubicBezTo>
                    <a:cubicBezTo>
                      <a:pt x="3439" y="10427"/>
                      <a:pt x="3439" y="10427"/>
                      <a:pt x="3439" y="10427"/>
                    </a:cubicBezTo>
                    <a:cubicBezTo>
                      <a:pt x="3476" y="10427"/>
                      <a:pt x="3476" y="10427"/>
                      <a:pt x="3476" y="10427"/>
                    </a:cubicBezTo>
                    <a:cubicBezTo>
                      <a:pt x="3476" y="10427"/>
                      <a:pt x="3476" y="10427"/>
                      <a:pt x="3476" y="10427"/>
                    </a:cubicBezTo>
                    <a:cubicBezTo>
                      <a:pt x="3513" y="10495"/>
                      <a:pt x="3513" y="10495"/>
                      <a:pt x="3513" y="10495"/>
                    </a:cubicBezTo>
                    <a:cubicBezTo>
                      <a:pt x="3513" y="10495"/>
                      <a:pt x="3513" y="10495"/>
                      <a:pt x="3513" y="10495"/>
                    </a:cubicBezTo>
                    <a:cubicBezTo>
                      <a:pt x="3513" y="10427"/>
                      <a:pt x="3513" y="10427"/>
                      <a:pt x="3513" y="10427"/>
                    </a:cubicBezTo>
                    <a:cubicBezTo>
                      <a:pt x="3513" y="10427"/>
                      <a:pt x="3513" y="10427"/>
                      <a:pt x="3513" y="10427"/>
                    </a:cubicBezTo>
                    <a:cubicBezTo>
                      <a:pt x="3513" y="10359"/>
                      <a:pt x="3513" y="10359"/>
                      <a:pt x="3513" y="10359"/>
                    </a:cubicBezTo>
                    <a:cubicBezTo>
                      <a:pt x="3513" y="10359"/>
                      <a:pt x="3513" y="10359"/>
                      <a:pt x="3513" y="10359"/>
                    </a:cubicBezTo>
                    <a:cubicBezTo>
                      <a:pt x="3513" y="10292"/>
                      <a:pt x="3513" y="10292"/>
                      <a:pt x="3513" y="10292"/>
                    </a:cubicBezTo>
                    <a:cubicBezTo>
                      <a:pt x="3550" y="10292"/>
                      <a:pt x="3550" y="10292"/>
                      <a:pt x="3550" y="10292"/>
                    </a:cubicBezTo>
                    <a:cubicBezTo>
                      <a:pt x="3587" y="10224"/>
                      <a:pt x="3587" y="10224"/>
                      <a:pt x="3587" y="10224"/>
                    </a:cubicBezTo>
                    <a:cubicBezTo>
                      <a:pt x="3624" y="10224"/>
                      <a:pt x="3624" y="10224"/>
                      <a:pt x="3624" y="10224"/>
                    </a:cubicBezTo>
                    <a:cubicBezTo>
                      <a:pt x="3624" y="10224"/>
                      <a:pt x="3624" y="10224"/>
                      <a:pt x="3624" y="10224"/>
                    </a:cubicBezTo>
                    <a:cubicBezTo>
                      <a:pt x="3661" y="10224"/>
                      <a:pt x="3661" y="10224"/>
                      <a:pt x="3661" y="10224"/>
                    </a:cubicBezTo>
                    <a:cubicBezTo>
                      <a:pt x="3661" y="10224"/>
                      <a:pt x="3661" y="10224"/>
                      <a:pt x="3661" y="10224"/>
                    </a:cubicBezTo>
                    <a:cubicBezTo>
                      <a:pt x="3698" y="10224"/>
                      <a:pt x="3698" y="10224"/>
                      <a:pt x="3698" y="10224"/>
                    </a:cubicBezTo>
                    <a:cubicBezTo>
                      <a:pt x="3772" y="10224"/>
                      <a:pt x="3772" y="10224"/>
                      <a:pt x="3772" y="10224"/>
                    </a:cubicBezTo>
                    <a:cubicBezTo>
                      <a:pt x="3772" y="10224"/>
                      <a:pt x="3772" y="10224"/>
                      <a:pt x="3772" y="10224"/>
                    </a:cubicBezTo>
                    <a:cubicBezTo>
                      <a:pt x="3772" y="10156"/>
                      <a:pt x="3772" y="10156"/>
                      <a:pt x="3772" y="10156"/>
                    </a:cubicBezTo>
                    <a:cubicBezTo>
                      <a:pt x="3809" y="10156"/>
                      <a:pt x="3809" y="10156"/>
                      <a:pt x="3809" y="10156"/>
                    </a:cubicBezTo>
                    <a:cubicBezTo>
                      <a:pt x="3846" y="10156"/>
                      <a:pt x="3846" y="10156"/>
                      <a:pt x="3846" y="10156"/>
                    </a:cubicBezTo>
                    <a:cubicBezTo>
                      <a:pt x="3846" y="10089"/>
                      <a:pt x="3846" y="10089"/>
                      <a:pt x="3846" y="10089"/>
                    </a:cubicBezTo>
                    <a:cubicBezTo>
                      <a:pt x="3883" y="10089"/>
                      <a:pt x="3883" y="10089"/>
                      <a:pt x="3883" y="10089"/>
                    </a:cubicBezTo>
                    <a:cubicBezTo>
                      <a:pt x="3920" y="10021"/>
                      <a:pt x="3920" y="10021"/>
                      <a:pt x="3920" y="10021"/>
                    </a:cubicBezTo>
                    <a:cubicBezTo>
                      <a:pt x="3957" y="9953"/>
                      <a:pt x="3957" y="9953"/>
                      <a:pt x="3957" y="9953"/>
                    </a:cubicBezTo>
                    <a:cubicBezTo>
                      <a:pt x="3957" y="9953"/>
                      <a:pt x="3957" y="9953"/>
                      <a:pt x="3957" y="9953"/>
                    </a:cubicBezTo>
                    <a:cubicBezTo>
                      <a:pt x="3994" y="9953"/>
                      <a:pt x="3994" y="9953"/>
                      <a:pt x="3994" y="9953"/>
                    </a:cubicBezTo>
                    <a:cubicBezTo>
                      <a:pt x="3994" y="9953"/>
                      <a:pt x="3994" y="9953"/>
                      <a:pt x="3994" y="9953"/>
                    </a:cubicBezTo>
                    <a:cubicBezTo>
                      <a:pt x="3957" y="10021"/>
                      <a:pt x="3957" y="10021"/>
                      <a:pt x="3957" y="10021"/>
                    </a:cubicBezTo>
                    <a:cubicBezTo>
                      <a:pt x="3994" y="10021"/>
                      <a:pt x="3994" y="10021"/>
                      <a:pt x="3994" y="10021"/>
                    </a:cubicBezTo>
                    <a:cubicBezTo>
                      <a:pt x="4031" y="10089"/>
                      <a:pt x="4031" y="10089"/>
                      <a:pt x="4031" y="10089"/>
                    </a:cubicBezTo>
                    <a:cubicBezTo>
                      <a:pt x="4031" y="10156"/>
                      <a:pt x="4031" y="10156"/>
                      <a:pt x="4031" y="10156"/>
                    </a:cubicBezTo>
                    <a:cubicBezTo>
                      <a:pt x="3994" y="10156"/>
                      <a:pt x="3994" y="10156"/>
                      <a:pt x="3994" y="10156"/>
                    </a:cubicBezTo>
                    <a:cubicBezTo>
                      <a:pt x="4031" y="10224"/>
                      <a:pt x="4031" y="10224"/>
                      <a:pt x="4031" y="10224"/>
                    </a:cubicBezTo>
                    <a:cubicBezTo>
                      <a:pt x="4031" y="10292"/>
                      <a:pt x="4031" y="10292"/>
                      <a:pt x="4031" y="10292"/>
                    </a:cubicBezTo>
                    <a:cubicBezTo>
                      <a:pt x="4031" y="10292"/>
                      <a:pt x="4031" y="10292"/>
                      <a:pt x="4031" y="10292"/>
                    </a:cubicBezTo>
                    <a:cubicBezTo>
                      <a:pt x="4105" y="10292"/>
                      <a:pt x="4105" y="10292"/>
                      <a:pt x="4105" y="10292"/>
                    </a:cubicBezTo>
                    <a:cubicBezTo>
                      <a:pt x="4142" y="10292"/>
                      <a:pt x="4142" y="10292"/>
                      <a:pt x="4142" y="10292"/>
                    </a:cubicBezTo>
                    <a:cubicBezTo>
                      <a:pt x="4142" y="10224"/>
                      <a:pt x="4142" y="10224"/>
                      <a:pt x="4142" y="10224"/>
                    </a:cubicBezTo>
                    <a:cubicBezTo>
                      <a:pt x="4105" y="10224"/>
                      <a:pt x="4105" y="10224"/>
                      <a:pt x="4105" y="10224"/>
                    </a:cubicBezTo>
                    <a:cubicBezTo>
                      <a:pt x="4068" y="10156"/>
                      <a:pt x="4068" y="10156"/>
                      <a:pt x="4068" y="10156"/>
                    </a:cubicBezTo>
                    <a:cubicBezTo>
                      <a:pt x="4105" y="10156"/>
                      <a:pt x="4105" y="10156"/>
                      <a:pt x="4105" y="10156"/>
                    </a:cubicBezTo>
                    <a:cubicBezTo>
                      <a:pt x="4105" y="10089"/>
                      <a:pt x="4105" y="10089"/>
                      <a:pt x="4105" y="10089"/>
                    </a:cubicBezTo>
                    <a:cubicBezTo>
                      <a:pt x="4142" y="10156"/>
                      <a:pt x="4142" y="10156"/>
                      <a:pt x="4142" y="10156"/>
                    </a:cubicBezTo>
                    <a:cubicBezTo>
                      <a:pt x="4179" y="10089"/>
                      <a:pt x="4179" y="10089"/>
                      <a:pt x="4179" y="10089"/>
                    </a:cubicBezTo>
                    <a:cubicBezTo>
                      <a:pt x="4216" y="10021"/>
                      <a:pt x="4216" y="10021"/>
                      <a:pt x="4216" y="10021"/>
                    </a:cubicBezTo>
                    <a:cubicBezTo>
                      <a:pt x="4216" y="10021"/>
                      <a:pt x="4216" y="10021"/>
                      <a:pt x="4216" y="10021"/>
                    </a:cubicBezTo>
                    <a:cubicBezTo>
                      <a:pt x="4253" y="10021"/>
                      <a:pt x="4253" y="10021"/>
                      <a:pt x="4253" y="10021"/>
                    </a:cubicBezTo>
                    <a:cubicBezTo>
                      <a:pt x="4290" y="10021"/>
                      <a:pt x="4290" y="10021"/>
                      <a:pt x="4290" y="10021"/>
                    </a:cubicBezTo>
                    <a:cubicBezTo>
                      <a:pt x="4253" y="9953"/>
                      <a:pt x="4253" y="9953"/>
                      <a:pt x="4253" y="9953"/>
                    </a:cubicBezTo>
                    <a:cubicBezTo>
                      <a:pt x="4216" y="9953"/>
                      <a:pt x="4216" y="9953"/>
                      <a:pt x="4216" y="9953"/>
                    </a:cubicBezTo>
                    <a:cubicBezTo>
                      <a:pt x="4216" y="9885"/>
                      <a:pt x="4216" y="9885"/>
                      <a:pt x="4216" y="9885"/>
                    </a:cubicBezTo>
                    <a:cubicBezTo>
                      <a:pt x="4179" y="9818"/>
                      <a:pt x="4179" y="9818"/>
                      <a:pt x="4179" y="9818"/>
                    </a:cubicBezTo>
                    <a:cubicBezTo>
                      <a:pt x="4142" y="9818"/>
                      <a:pt x="4142" y="9818"/>
                      <a:pt x="4142" y="9818"/>
                    </a:cubicBezTo>
                    <a:cubicBezTo>
                      <a:pt x="4142" y="9818"/>
                      <a:pt x="4142" y="9818"/>
                      <a:pt x="4142" y="9818"/>
                    </a:cubicBezTo>
                    <a:cubicBezTo>
                      <a:pt x="4142" y="9818"/>
                      <a:pt x="4142" y="9818"/>
                      <a:pt x="4142" y="9818"/>
                    </a:cubicBezTo>
                    <a:cubicBezTo>
                      <a:pt x="4105" y="9682"/>
                      <a:pt x="4105" y="9682"/>
                      <a:pt x="4105" y="9682"/>
                    </a:cubicBezTo>
                    <a:cubicBezTo>
                      <a:pt x="4105" y="9682"/>
                      <a:pt x="4105" y="9682"/>
                      <a:pt x="4105" y="9682"/>
                    </a:cubicBezTo>
                    <a:cubicBezTo>
                      <a:pt x="4068" y="9615"/>
                      <a:pt x="4068" y="9615"/>
                      <a:pt x="4068" y="9615"/>
                    </a:cubicBezTo>
                    <a:cubicBezTo>
                      <a:pt x="4068" y="9615"/>
                      <a:pt x="4068" y="9615"/>
                      <a:pt x="4068" y="9615"/>
                    </a:cubicBezTo>
                    <a:cubicBezTo>
                      <a:pt x="4105" y="9547"/>
                      <a:pt x="4105" y="9547"/>
                      <a:pt x="4105" y="9547"/>
                    </a:cubicBezTo>
                    <a:cubicBezTo>
                      <a:pt x="4105" y="9547"/>
                      <a:pt x="4105" y="9547"/>
                      <a:pt x="4105" y="9547"/>
                    </a:cubicBezTo>
                    <a:cubicBezTo>
                      <a:pt x="4068" y="9479"/>
                      <a:pt x="4068" y="9479"/>
                      <a:pt x="4068" y="9479"/>
                    </a:cubicBezTo>
                    <a:cubicBezTo>
                      <a:pt x="4105" y="9411"/>
                      <a:pt x="4105" y="9411"/>
                      <a:pt x="4105" y="9411"/>
                    </a:cubicBezTo>
                    <a:cubicBezTo>
                      <a:pt x="4142" y="9479"/>
                      <a:pt x="4142" y="9479"/>
                      <a:pt x="4142" y="9479"/>
                    </a:cubicBezTo>
                    <a:cubicBezTo>
                      <a:pt x="4142" y="9411"/>
                      <a:pt x="4142" y="9411"/>
                      <a:pt x="4142" y="9411"/>
                    </a:cubicBezTo>
                    <a:cubicBezTo>
                      <a:pt x="4179" y="9479"/>
                      <a:pt x="4179" y="9479"/>
                      <a:pt x="4179" y="9479"/>
                    </a:cubicBezTo>
                    <a:cubicBezTo>
                      <a:pt x="4216" y="9479"/>
                      <a:pt x="4216" y="9479"/>
                      <a:pt x="4216" y="9479"/>
                    </a:cubicBezTo>
                    <a:cubicBezTo>
                      <a:pt x="4253" y="9479"/>
                      <a:pt x="4253" y="9479"/>
                      <a:pt x="4253" y="9479"/>
                    </a:cubicBezTo>
                    <a:cubicBezTo>
                      <a:pt x="4364" y="9479"/>
                      <a:pt x="4364" y="9479"/>
                      <a:pt x="4364" y="9479"/>
                    </a:cubicBezTo>
                    <a:cubicBezTo>
                      <a:pt x="4512" y="9479"/>
                      <a:pt x="4512" y="9479"/>
                      <a:pt x="4512" y="9479"/>
                    </a:cubicBezTo>
                    <a:cubicBezTo>
                      <a:pt x="4549" y="9547"/>
                      <a:pt x="4549" y="9547"/>
                      <a:pt x="4549" y="9547"/>
                    </a:cubicBezTo>
                    <a:cubicBezTo>
                      <a:pt x="4660" y="9547"/>
                      <a:pt x="4660" y="9547"/>
                      <a:pt x="4660" y="9547"/>
                    </a:cubicBezTo>
                    <a:cubicBezTo>
                      <a:pt x="4660" y="9615"/>
                      <a:pt x="4660" y="9615"/>
                      <a:pt x="4660" y="9615"/>
                    </a:cubicBezTo>
                    <a:cubicBezTo>
                      <a:pt x="4660" y="9615"/>
                      <a:pt x="4660" y="9615"/>
                      <a:pt x="4660" y="9615"/>
                    </a:cubicBezTo>
                    <a:cubicBezTo>
                      <a:pt x="4697" y="9682"/>
                      <a:pt x="4697" y="9682"/>
                      <a:pt x="4697" y="9682"/>
                    </a:cubicBezTo>
                    <a:cubicBezTo>
                      <a:pt x="4697" y="9682"/>
                      <a:pt x="4697" y="9682"/>
                      <a:pt x="4697" y="9682"/>
                    </a:cubicBezTo>
                    <a:cubicBezTo>
                      <a:pt x="4771" y="9615"/>
                      <a:pt x="4771" y="9615"/>
                      <a:pt x="4771" y="9615"/>
                    </a:cubicBezTo>
                    <a:cubicBezTo>
                      <a:pt x="4771" y="9682"/>
                      <a:pt x="4771" y="9682"/>
                      <a:pt x="4771" y="9682"/>
                    </a:cubicBezTo>
                    <a:cubicBezTo>
                      <a:pt x="4808" y="9682"/>
                      <a:pt x="4808" y="9682"/>
                      <a:pt x="4808" y="9682"/>
                    </a:cubicBezTo>
                    <a:cubicBezTo>
                      <a:pt x="4808" y="9750"/>
                      <a:pt x="4808" y="9750"/>
                      <a:pt x="4808" y="9750"/>
                    </a:cubicBezTo>
                    <a:cubicBezTo>
                      <a:pt x="4882" y="9750"/>
                      <a:pt x="4882" y="9750"/>
                      <a:pt x="4882" y="9750"/>
                    </a:cubicBezTo>
                    <a:cubicBezTo>
                      <a:pt x="4956" y="9818"/>
                      <a:pt x="4956" y="9818"/>
                      <a:pt x="4956" y="9818"/>
                    </a:cubicBezTo>
                    <a:cubicBezTo>
                      <a:pt x="5067" y="9818"/>
                      <a:pt x="5067" y="9818"/>
                      <a:pt x="5067" y="9818"/>
                    </a:cubicBezTo>
                    <a:cubicBezTo>
                      <a:pt x="5067" y="9885"/>
                      <a:pt x="5067" y="9885"/>
                      <a:pt x="5067" y="9885"/>
                    </a:cubicBezTo>
                    <a:cubicBezTo>
                      <a:pt x="5104" y="9953"/>
                      <a:pt x="5104" y="9953"/>
                      <a:pt x="5104" y="9953"/>
                    </a:cubicBezTo>
                    <a:cubicBezTo>
                      <a:pt x="5141" y="9953"/>
                      <a:pt x="5141" y="9953"/>
                      <a:pt x="5141" y="9953"/>
                    </a:cubicBezTo>
                    <a:cubicBezTo>
                      <a:pt x="5215" y="10021"/>
                      <a:pt x="5215" y="10021"/>
                      <a:pt x="5215" y="10021"/>
                    </a:cubicBezTo>
                    <a:cubicBezTo>
                      <a:pt x="5252" y="10156"/>
                      <a:pt x="5252" y="10156"/>
                      <a:pt x="5252" y="10156"/>
                    </a:cubicBezTo>
                    <a:cubicBezTo>
                      <a:pt x="5289" y="10156"/>
                      <a:pt x="5289" y="10156"/>
                      <a:pt x="5289" y="10156"/>
                    </a:cubicBezTo>
                    <a:cubicBezTo>
                      <a:pt x="5289" y="10156"/>
                      <a:pt x="5289" y="10156"/>
                      <a:pt x="5289" y="10156"/>
                    </a:cubicBezTo>
                    <a:cubicBezTo>
                      <a:pt x="5252" y="10089"/>
                      <a:pt x="5252" y="10089"/>
                      <a:pt x="5252" y="10089"/>
                    </a:cubicBezTo>
                    <a:cubicBezTo>
                      <a:pt x="5289" y="10021"/>
                      <a:pt x="5289" y="10021"/>
                      <a:pt x="5289" y="10021"/>
                    </a:cubicBezTo>
                    <a:cubicBezTo>
                      <a:pt x="5289" y="10021"/>
                      <a:pt x="5289" y="10021"/>
                      <a:pt x="5289" y="10021"/>
                    </a:cubicBezTo>
                    <a:cubicBezTo>
                      <a:pt x="5289" y="9953"/>
                      <a:pt x="5289" y="9953"/>
                      <a:pt x="5289" y="9953"/>
                    </a:cubicBezTo>
                    <a:cubicBezTo>
                      <a:pt x="5289" y="9953"/>
                      <a:pt x="5289" y="9953"/>
                      <a:pt x="5289" y="9953"/>
                    </a:cubicBezTo>
                    <a:cubicBezTo>
                      <a:pt x="5289" y="9750"/>
                      <a:pt x="5289" y="9750"/>
                      <a:pt x="5289" y="9750"/>
                    </a:cubicBezTo>
                    <a:cubicBezTo>
                      <a:pt x="5326" y="9750"/>
                      <a:pt x="5326" y="9750"/>
                      <a:pt x="5326" y="9750"/>
                    </a:cubicBezTo>
                    <a:cubicBezTo>
                      <a:pt x="5289" y="9750"/>
                      <a:pt x="5289" y="9750"/>
                      <a:pt x="5289" y="9750"/>
                    </a:cubicBezTo>
                    <a:cubicBezTo>
                      <a:pt x="5289" y="9750"/>
                      <a:pt x="5289" y="9750"/>
                      <a:pt x="5289" y="9750"/>
                    </a:cubicBezTo>
                    <a:cubicBezTo>
                      <a:pt x="5252" y="9750"/>
                      <a:pt x="5252" y="9750"/>
                      <a:pt x="5252" y="9750"/>
                    </a:cubicBezTo>
                    <a:cubicBezTo>
                      <a:pt x="5215" y="9750"/>
                      <a:pt x="5215" y="9750"/>
                      <a:pt x="5215" y="9750"/>
                    </a:cubicBezTo>
                    <a:cubicBezTo>
                      <a:pt x="5178" y="9750"/>
                      <a:pt x="5178" y="9750"/>
                      <a:pt x="5178" y="9750"/>
                    </a:cubicBezTo>
                    <a:cubicBezTo>
                      <a:pt x="5104" y="9615"/>
                      <a:pt x="5104" y="9615"/>
                      <a:pt x="5104" y="9615"/>
                    </a:cubicBezTo>
                    <a:cubicBezTo>
                      <a:pt x="5104" y="9615"/>
                      <a:pt x="5104" y="9615"/>
                      <a:pt x="5104" y="9615"/>
                    </a:cubicBezTo>
                    <a:cubicBezTo>
                      <a:pt x="5067" y="9547"/>
                      <a:pt x="5067" y="9547"/>
                      <a:pt x="5067" y="9547"/>
                    </a:cubicBezTo>
                    <a:cubicBezTo>
                      <a:pt x="5067" y="9479"/>
                      <a:pt x="5067" y="9479"/>
                      <a:pt x="5067" y="9479"/>
                    </a:cubicBezTo>
                    <a:cubicBezTo>
                      <a:pt x="5067" y="9411"/>
                      <a:pt x="5067" y="9411"/>
                      <a:pt x="5067" y="9411"/>
                    </a:cubicBezTo>
                    <a:cubicBezTo>
                      <a:pt x="5030" y="9479"/>
                      <a:pt x="5030" y="9479"/>
                      <a:pt x="5030" y="9479"/>
                    </a:cubicBezTo>
                    <a:cubicBezTo>
                      <a:pt x="4993" y="9479"/>
                      <a:pt x="4993" y="9479"/>
                      <a:pt x="4993" y="9479"/>
                    </a:cubicBezTo>
                    <a:cubicBezTo>
                      <a:pt x="4956" y="9479"/>
                      <a:pt x="4956" y="9479"/>
                      <a:pt x="4956" y="9479"/>
                    </a:cubicBezTo>
                    <a:cubicBezTo>
                      <a:pt x="4919" y="9411"/>
                      <a:pt x="4919" y="9411"/>
                      <a:pt x="4919" y="9411"/>
                    </a:cubicBezTo>
                    <a:cubicBezTo>
                      <a:pt x="4919" y="9479"/>
                      <a:pt x="4919" y="9479"/>
                      <a:pt x="4919" y="9479"/>
                    </a:cubicBezTo>
                    <a:cubicBezTo>
                      <a:pt x="4882" y="9344"/>
                      <a:pt x="4882" y="9344"/>
                      <a:pt x="4882" y="9344"/>
                    </a:cubicBezTo>
                    <a:cubicBezTo>
                      <a:pt x="4882" y="9344"/>
                      <a:pt x="4882" y="9344"/>
                      <a:pt x="4882" y="9344"/>
                    </a:cubicBezTo>
                    <a:cubicBezTo>
                      <a:pt x="4845" y="9208"/>
                      <a:pt x="4845" y="9208"/>
                      <a:pt x="4845" y="9208"/>
                    </a:cubicBezTo>
                    <a:cubicBezTo>
                      <a:pt x="4845" y="9208"/>
                      <a:pt x="4845" y="9208"/>
                      <a:pt x="4845" y="9208"/>
                    </a:cubicBezTo>
                    <a:cubicBezTo>
                      <a:pt x="4882" y="9208"/>
                      <a:pt x="4882" y="9208"/>
                      <a:pt x="4882" y="9208"/>
                    </a:cubicBezTo>
                    <a:cubicBezTo>
                      <a:pt x="4882" y="9141"/>
                      <a:pt x="4882" y="9141"/>
                      <a:pt x="4882" y="9141"/>
                    </a:cubicBezTo>
                    <a:cubicBezTo>
                      <a:pt x="4882" y="9073"/>
                      <a:pt x="4882" y="9073"/>
                      <a:pt x="4882" y="9073"/>
                    </a:cubicBezTo>
                    <a:cubicBezTo>
                      <a:pt x="4845" y="9073"/>
                      <a:pt x="4845" y="9073"/>
                      <a:pt x="4845" y="9073"/>
                    </a:cubicBezTo>
                    <a:cubicBezTo>
                      <a:pt x="4845" y="9005"/>
                      <a:pt x="4845" y="9005"/>
                      <a:pt x="4845" y="9005"/>
                    </a:cubicBezTo>
                    <a:cubicBezTo>
                      <a:pt x="4882" y="8937"/>
                      <a:pt x="4882" y="8937"/>
                      <a:pt x="4882" y="8937"/>
                    </a:cubicBezTo>
                    <a:cubicBezTo>
                      <a:pt x="4882" y="8937"/>
                      <a:pt x="4882" y="8937"/>
                      <a:pt x="4882" y="8937"/>
                    </a:cubicBezTo>
                    <a:cubicBezTo>
                      <a:pt x="4845" y="8870"/>
                      <a:pt x="4845" y="8870"/>
                      <a:pt x="4845" y="8870"/>
                    </a:cubicBezTo>
                    <a:cubicBezTo>
                      <a:pt x="4808" y="8870"/>
                      <a:pt x="4808" y="8870"/>
                      <a:pt x="4808" y="8870"/>
                    </a:cubicBezTo>
                    <a:cubicBezTo>
                      <a:pt x="4808" y="8802"/>
                      <a:pt x="4808" y="8802"/>
                      <a:pt x="4808" y="8802"/>
                    </a:cubicBezTo>
                    <a:cubicBezTo>
                      <a:pt x="4771" y="8734"/>
                      <a:pt x="4771" y="8734"/>
                      <a:pt x="4771" y="8734"/>
                    </a:cubicBezTo>
                    <a:cubicBezTo>
                      <a:pt x="4771" y="8802"/>
                      <a:pt x="4771" y="8802"/>
                      <a:pt x="4771" y="8802"/>
                    </a:cubicBezTo>
                    <a:cubicBezTo>
                      <a:pt x="4734" y="8734"/>
                      <a:pt x="4734" y="8734"/>
                      <a:pt x="4734" y="8734"/>
                    </a:cubicBezTo>
                    <a:cubicBezTo>
                      <a:pt x="4734" y="8599"/>
                      <a:pt x="4734" y="8599"/>
                      <a:pt x="4734" y="8599"/>
                    </a:cubicBezTo>
                    <a:cubicBezTo>
                      <a:pt x="4734" y="8599"/>
                      <a:pt x="4734" y="8599"/>
                      <a:pt x="4734" y="8599"/>
                    </a:cubicBezTo>
                    <a:cubicBezTo>
                      <a:pt x="4734" y="8531"/>
                      <a:pt x="4734" y="8531"/>
                      <a:pt x="4734" y="8531"/>
                    </a:cubicBezTo>
                    <a:cubicBezTo>
                      <a:pt x="4697" y="8463"/>
                      <a:pt x="4697" y="8463"/>
                      <a:pt x="4697" y="8463"/>
                    </a:cubicBezTo>
                    <a:cubicBezTo>
                      <a:pt x="4734" y="8463"/>
                      <a:pt x="4734" y="8463"/>
                      <a:pt x="4734" y="8463"/>
                    </a:cubicBezTo>
                    <a:cubicBezTo>
                      <a:pt x="4808" y="8328"/>
                      <a:pt x="4808" y="8328"/>
                      <a:pt x="4808" y="8328"/>
                    </a:cubicBezTo>
                    <a:cubicBezTo>
                      <a:pt x="4845" y="8260"/>
                      <a:pt x="4845" y="8260"/>
                      <a:pt x="4845" y="8260"/>
                    </a:cubicBezTo>
                    <a:cubicBezTo>
                      <a:pt x="4845" y="8260"/>
                      <a:pt x="4845" y="8260"/>
                      <a:pt x="4845" y="8260"/>
                    </a:cubicBezTo>
                    <a:cubicBezTo>
                      <a:pt x="4808" y="8193"/>
                      <a:pt x="4808" y="8193"/>
                      <a:pt x="4808" y="8193"/>
                    </a:cubicBezTo>
                    <a:cubicBezTo>
                      <a:pt x="4808" y="8125"/>
                      <a:pt x="4808" y="8125"/>
                      <a:pt x="4808" y="8125"/>
                    </a:cubicBezTo>
                    <a:cubicBezTo>
                      <a:pt x="4845" y="8057"/>
                      <a:pt x="4845" y="8057"/>
                      <a:pt x="4845" y="8057"/>
                    </a:cubicBezTo>
                    <a:cubicBezTo>
                      <a:pt x="4808" y="7989"/>
                      <a:pt x="4808" y="7989"/>
                      <a:pt x="4808" y="7989"/>
                    </a:cubicBezTo>
                    <a:cubicBezTo>
                      <a:pt x="4808" y="7922"/>
                      <a:pt x="4808" y="7922"/>
                      <a:pt x="4808" y="7922"/>
                    </a:cubicBezTo>
                    <a:cubicBezTo>
                      <a:pt x="4808" y="7854"/>
                      <a:pt x="4808" y="7854"/>
                      <a:pt x="4808" y="7854"/>
                    </a:cubicBezTo>
                    <a:cubicBezTo>
                      <a:pt x="4808" y="7786"/>
                      <a:pt x="4808" y="7786"/>
                      <a:pt x="4808" y="7786"/>
                    </a:cubicBezTo>
                    <a:cubicBezTo>
                      <a:pt x="4808" y="7786"/>
                      <a:pt x="4808" y="7786"/>
                      <a:pt x="4808" y="7786"/>
                    </a:cubicBezTo>
                    <a:cubicBezTo>
                      <a:pt x="4808" y="7719"/>
                      <a:pt x="4808" y="7719"/>
                      <a:pt x="4808" y="7719"/>
                    </a:cubicBezTo>
                    <a:cubicBezTo>
                      <a:pt x="4808" y="7651"/>
                      <a:pt x="4808" y="7651"/>
                      <a:pt x="4808" y="7651"/>
                    </a:cubicBezTo>
                    <a:cubicBezTo>
                      <a:pt x="4808" y="7583"/>
                      <a:pt x="4808" y="7583"/>
                      <a:pt x="4808" y="7583"/>
                    </a:cubicBezTo>
                    <a:cubicBezTo>
                      <a:pt x="4808" y="7515"/>
                      <a:pt x="4808" y="7515"/>
                      <a:pt x="4808" y="7515"/>
                    </a:cubicBezTo>
                    <a:cubicBezTo>
                      <a:pt x="4808" y="7448"/>
                      <a:pt x="4808" y="7448"/>
                      <a:pt x="4808" y="7448"/>
                    </a:cubicBezTo>
                    <a:cubicBezTo>
                      <a:pt x="4808" y="7312"/>
                      <a:pt x="4808" y="7312"/>
                      <a:pt x="4808" y="7312"/>
                    </a:cubicBezTo>
                    <a:cubicBezTo>
                      <a:pt x="4808" y="7312"/>
                      <a:pt x="4808" y="7312"/>
                      <a:pt x="4808" y="7312"/>
                    </a:cubicBezTo>
                    <a:cubicBezTo>
                      <a:pt x="4845" y="7312"/>
                      <a:pt x="4845" y="7312"/>
                      <a:pt x="4845" y="7312"/>
                    </a:cubicBezTo>
                    <a:cubicBezTo>
                      <a:pt x="4845" y="7380"/>
                      <a:pt x="4845" y="7380"/>
                      <a:pt x="4845" y="7380"/>
                    </a:cubicBezTo>
                    <a:cubicBezTo>
                      <a:pt x="4845" y="7380"/>
                      <a:pt x="4845" y="7380"/>
                      <a:pt x="4845" y="7380"/>
                    </a:cubicBezTo>
                    <a:cubicBezTo>
                      <a:pt x="4882" y="7380"/>
                      <a:pt x="4882" y="7380"/>
                      <a:pt x="4882" y="7380"/>
                    </a:cubicBezTo>
                    <a:cubicBezTo>
                      <a:pt x="4919" y="7380"/>
                      <a:pt x="4919" y="7380"/>
                      <a:pt x="4919" y="7380"/>
                    </a:cubicBezTo>
                    <a:cubicBezTo>
                      <a:pt x="4993" y="7312"/>
                      <a:pt x="4993" y="7312"/>
                      <a:pt x="4993" y="7312"/>
                    </a:cubicBezTo>
                    <a:cubicBezTo>
                      <a:pt x="4993" y="7312"/>
                      <a:pt x="4993" y="7312"/>
                      <a:pt x="4993" y="7312"/>
                    </a:cubicBezTo>
                    <a:cubicBezTo>
                      <a:pt x="5030" y="7380"/>
                      <a:pt x="5030" y="7380"/>
                      <a:pt x="5030" y="7380"/>
                    </a:cubicBezTo>
                    <a:cubicBezTo>
                      <a:pt x="5067" y="7312"/>
                      <a:pt x="5067" y="7312"/>
                      <a:pt x="5067" y="7312"/>
                    </a:cubicBezTo>
                    <a:cubicBezTo>
                      <a:pt x="5104" y="7312"/>
                      <a:pt x="5104" y="7312"/>
                      <a:pt x="5104" y="7312"/>
                    </a:cubicBezTo>
                    <a:cubicBezTo>
                      <a:pt x="5178" y="7380"/>
                      <a:pt x="5178" y="7380"/>
                      <a:pt x="5178" y="7380"/>
                    </a:cubicBezTo>
                    <a:cubicBezTo>
                      <a:pt x="5252" y="7380"/>
                      <a:pt x="5252" y="7380"/>
                      <a:pt x="5252" y="7380"/>
                    </a:cubicBezTo>
                    <a:cubicBezTo>
                      <a:pt x="5252" y="7380"/>
                      <a:pt x="5252" y="7380"/>
                      <a:pt x="5252" y="7380"/>
                    </a:cubicBezTo>
                    <a:cubicBezTo>
                      <a:pt x="5289" y="7448"/>
                      <a:pt x="5289" y="7448"/>
                      <a:pt x="5289" y="7448"/>
                    </a:cubicBezTo>
                    <a:cubicBezTo>
                      <a:pt x="5252" y="7448"/>
                      <a:pt x="5252" y="7448"/>
                      <a:pt x="5252" y="7448"/>
                    </a:cubicBezTo>
                    <a:cubicBezTo>
                      <a:pt x="5289" y="7515"/>
                      <a:pt x="5289" y="7515"/>
                      <a:pt x="5289" y="7515"/>
                    </a:cubicBezTo>
                    <a:cubicBezTo>
                      <a:pt x="5289" y="7583"/>
                      <a:pt x="5289" y="7583"/>
                      <a:pt x="5289" y="7583"/>
                    </a:cubicBezTo>
                    <a:cubicBezTo>
                      <a:pt x="5289" y="7651"/>
                      <a:pt x="5289" y="7651"/>
                      <a:pt x="5289" y="7651"/>
                    </a:cubicBezTo>
                    <a:cubicBezTo>
                      <a:pt x="5289" y="7719"/>
                      <a:pt x="5289" y="7719"/>
                      <a:pt x="5289" y="7719"/>
                    </a:cubicBezTo>
                    <a:cubicBezTo>
                      <a:pt x="5326" y="7786"/>
                      <a:pt x="5326" y="7786"/>
                      <a:pt x="5326" y="7786"/>
                    </a:cubicBezTo>
                    <a:cubicBezTo>
                      <a:pt x="5289" y="7989"/>
                      <a:pt x="5289" y="7989"/>
                      <a:pt x="5289" y="7989"/>
                    </a:cubicBezTo>
                    <a:cubicBezTo>
                      <a:pt x="5326" y="7989"/>
                      <a:pt x="5326" y="7989"/>
                      <a:pt x="5326" y="7989"/>
                    </a:cubicBezTo>
                    <a:cubicBezTo>
                      <a:pt x="5326" y="8057"/>
                      <a:pt x="5326" y="8057"/>
                      <a:pt x="5326" y="8057"/>
                    </a:cubicBezTo>
                    <a:cubicBezTo>
                      <a:pt x="5326" y="8057"/>
                      <a:pt x="5326" y="8057"/>
                      <a:pt x="5326" y="8057"/>
                    </a:cubicBezTo>
                    <a:cubicBezTo>
                      <a:pt x="5326" y="8125"/>
                      <a:pt x="5326" y="8125"/>
                      <a:pt x="5326" y="8125"/>
                    </a:cubicBezTo>
                    <a:cubicBezTo>
                      <a:pt x="5289" y="8125"/>
                      <a:pt x="5289" y="8125"/>
                      <a:pt x="5289" y="8125"/>
                    </a:cubicBezTo>
                    <a:cubicBezTo>
                      <a:pt x="5326" y="8193"/>
                      <a:pt x="5326" y="8193"/>
                      <a:pt x="5326" y="8193"/>
                    </a:cubicBezTo>
                    <a:cubicBezTo>
                      <a:pt x="5326" y="8260"/>
                      <a:pt x="5326" y="8260"/>
                      <a:pt x="5326" y="8260"/>
                    </a:cubicBezTo>
                    <a:cubicBezTo>
                      <a:pt x="5363" y="8328"/>
                      <a:pt x="5363" y="8328"/>
                      <a:pt x="5363" y="8328"/>
                    </a:cubicBezTo>
                    <a:cubicBezTo>
                      <a:pt x="5399" y="8328"/>
                      <a:pt x="5399" y="8328"/>
                      <a:pt x="5399" y="8328"/>
                    </a:cubicBezTo>
                    <a:cubicBezTo>
                      <a:pt x="5399" y="8396"/>
                      <a:pt x="5399" y="8396"/>
                      <a:pt x="5399" y="8396"/>
                    </a:cubicBezTo>
                    <a:cubicBezTo>
                      <a:pt x="5436" y="8328"/>
                      <a:pt x="5436" y="8328"/>
                      <a:pt x="5436" y="8328"/>
                    </a:cubicBezTo>
                    <a:cubicBezTo>
                      <a:pt x="5436" y="8396"/>
                      <a:pt x="5436" y="8396"/>
                      <a:pt x="5436" y="8396"/>
                    </a:cubicBezTo>
                    <a:cubicBezTo>
                      <a:pt x="5473" y="8463"/>
                      <a:pt x="5473" y="8463"/>
                      <a:pt x="5473" y="8463"/>
                    </a:cubicBezTo>
                    <a:cubicBezTo>
                      <a:pt x="5510" y="8531"/>
                      <a:pt x="5510" y="8531"/>
                      <a:pt x="5510" y="8531"/>
                    </a:cubicBezTo>
                    <a:cubicBezTo>
                      <a:pt x="5510" y="8599"/>
                      <a:pt x="5510" y="8599"/>
                      <a:pt x="5510" y="8599"/>
                    </a:cubicBezTo>
                    <a:cubicBezTo>
                      <a:pt x="5547" y="8734"/>
                      <a:pt x="5547" y="8734"/>
                      <a:pt x="5547" y="8734"/>
                    </a:cubicBezTo>
                    <a:cubicBezTo>
                      <a:pt x="5547" y="8802"/>
                      <a:pt x="5547" y="8802"/>
                      <a:pt x="5547" y="8802"/>
                    </a:cubicBezTo>
                    <a:cubicBezTo>
                      <a:pt x="5547" y="8802"/>
                      <a:pt x="5547" y="8802"/>
                      <a:pt x="5547" y="8802"/>
                    </a:cubicBezTo>
                    <a:cubicBezTo>
                      <a:pt x="5547" y="8870"/>
                      <a:pt x="5547" y="8870"/>
                      <a:pt x="5547" y="8870"/>
                    </a:cubicBezTo>
                    <a:cubicBezTo>
                      <a:pt x="5584" y="8937"/>
                      <a:pt x="5584" y="8937"/>
                      <a:pt x="5584" y="8937"/>
                    </a:cubicBezTo>
                    <a:cubicBezTo>
                      <a:pt x="5584" y="9005"/>
                      <a:pt x="5584" y="9005"/>
                      <a:pt x="5584" y="9005"/>
                    </a:cubicBezTo>
                    <a:cubicBezTo>
                      <a:pt x="5621" y="9141"/>
                      <a:pt x="5621" y="9141"/>
                      <a:pt x="5621" y="9141"/>
                    </a:cubicBezTo>
                    <a:cubicBezTo>
                      <a:pt x="5621" y="9208"/>
                      <a:pt x="5621" y="9208"/>
                      <a:pt x="5621" y="9208"/>
                    </a:cubicBezTo>
                    <a:cubicBezTo>
                      <a:pt x="5658" y="9276"/>
                      <a:pt x="5658" y="9276"/>
                      <a:pt x="5658" y="9276"/>
                    </a:cubicBezTo>
                    <a:cubicBezTo>
                      <a:pt x="5658" y="9276"/>
                      <a:pt x="5658" y="9276"/>
                      <a:pt x="5658" y="9276"/>
                    </a:cubicBezTo>
                    <a:cubicBezTo>
                      <a:pt x="5658" y="9344"/>
                      <a:pt x="5658" y="9344"/>
                      <a:pt x="5658" y="9344"/>
                    </a:cubicBezTo>
                    <a:cubicBezTo>
                      <a:pt x="5695" y="9411"/>
                      <a:pt x="5695" y="9411"/>
                      <a:pt x="5695" y="9411"/>
                    </a:cubicBezTo>
                    <a:cubicBezTo>
                      <a:pt x="5695" y="9479"/>
                      <a:pt x="5695" y="9479"/>
                      <a:pt x="5695" y="9479"/>
                    </a:cubicBezTo>
                    <a:cubicBezTo>
                      <a:pt x="5769" y="9615"/>
                      <a:pt x="5769" y="9615"/>
                      <a:pt x="5769" y="9615"/>
                    </a:cubicBezTo>
                    <a:cubicBezTo>
                      <a:pt x="5806" y="9682"/>
                      <a:pt x="5806" y="9682"/>
                      <a:pt x="5806" y="9682"/>
                    </a:cubicBezTo>
                    <a:cubicBezTo>
                      <a:pt x="5843" y="9682"/>
                      <a:pt x="5843" y="9682"/>
                      <a:pt x="5843" y="9682"/>
                    </a:cubicBezTo>
                    <a:cubicBezTo>
                      <a:pt x="5843" y="9750"/>
                      <a:pt x="5843" y="9750"/>
                      <a:pt x="5843" y="9750"/>
                    </a:cubicBezTo>
                    <a:cubicBezTo>
                      <a:pt x="5917" y="9818"/>
                      <a:pt x="5917" y="9818"/>
                      <a:pt x="5917" y="9818"/>
                    </a:cubicBezTo>
                    <a:cubicBezTo>
                      <a:pt x="5917" y="9818"/>
                      <a:pt x="5917" y="9818"/>
                      <a:pt x="5917" y="9818"/>
                    </a:cubicBezTo>
                    <a:cubicBezTo>
                      <a:pt x="5880" y="9818"/>
                      <a:pt x="5880" y="9818"/>
                      <a:pt x="5880" y="9818"/>
                    </a:cubicBezTo>
                    <a:cubicBezTo>
                      <a:pt x="5880" y="9885"/>
                      <a:pt x="5880" y="9885"/>
                      <a:pt x="5880" y="9885"/>
                    </a:cubicBezTo>
                    <a:cubicBezTo>
                      <a:pt x="5880" y="9953"/>
                      <a:pt x="5880" y="9953"/>
                      <a:pt x="5880" y="9953"/>
                    </a:cubicBezTo>
                    <a:cubicBezTo>
                      <a:pt x="5917" y="10089"/>
                      <a:pt x="5917" y="10089"/>
                      <a:pt x="5917" y="10089"/>
                    </a:cubicBezTo>
                    <a:cubicBezTo>
                      <a:pt x="5954" y="10156"/>
                      <a:pt x="5954" y="10156"/>
                      <a:pt x="5954" y="10156"/>
                    </a:cubicBezTo>
                    <a:cubicBezTo>
                      <a:pt x="5954" y="10224"/>
                      <a:pt x="5954" y="10224"/>
                      <a:pt x="5954" y="10224"/>
                    </a:cubicBezTo>
                    <a:cubicBezTo>
                      <a:pt x="5917" y="10292"/>
                      <a:pt x="5917" y="10292"/>
                      <a:pt x="5917" y="10292"/>
                    </a:cubicBezTo>
                    <a:cubicBezTo>
                      <a:pt x="5917" y="10292"/>
                      <a:pt x="5917" y="10292"/>
                      <a:pt x="5917" y="10292"/>
                    </a:cubicBezTo>
                    <a:cubicBezTo>
                      <a:pt x="5880" y="10359"/>
                      <a:pt x="5880" y="10359"/>
                      <a:pt x="5880" y="10359"/>
                    </a:cubicBezTo>
                    <a:cubicBezTo>
                      <a:pt x="5917" y="10359"/>
                      <a:pt x="5917" y="10359"/>
                      <a:pt x="5917" y="10359"/>
                    </a:cubicBezTo>
                    <a:cubicBezTo>
                      <a:pt x="5917" y="10495"/>
                      <a:pt x="5917" y="10495"/>
                      <a:pt x="5917" y="10495"/>
                    </a:cubicBezTo>
                    <a:cubicBezTo>
                      <a:pt x="5880" y="10495"/>
                      <a:pt x="5880" y="10495"/>
                      <a:pt x="5880" y="10495"/>
                    </a:cubicBezTo>
                    <a:cubicBezTo>
                      <a:pt x="5880" y="10563"/>
                      <a:pt x="5880" y="10563"/>
                      <a:pt x="5880" y="10563"/>
                    </a:cubicBezTo>
                    <a:cubicBezTo>
                      <a:pt x="5917" y="10495"/>
                      <a:pt x="5917" y="10495"/>
                      <a:pt x="5917" y="10495"/>
                    </a:cubicBezTo>
                    <a:cubicBezTo>
                      <a:pt x="5917" y="10563"/>
                      <a:pt x="5917" y="10563"/>
                      <a:pt x="5917" y="10563"/>
                    </a:cubicBezTo>
                    <a:cubicBezTo>
                      <a:pt x="5880" y="10563"/>
                      <a:pt x="5880" y="10563"/>
                      <a:pt x="5880" y="10563"/>
                    </a:cubicBezTo>
                    <a:cubicBezTo>
                      <a:pt x="5880" y="10698"/>
                      <a:pt x="5880" y="10698"/>
                      <a:pt x="5880" y="10698"/>
                    </a:cubicBezTo>
                    <a:cubicBezTo>
                      <a:pt x="5843" y="10766"/>
                      <a:pt x="5843" y="10766"/>
                      <a:pt x="5843" y="10766"/>
                    </a:cubicBezTo>
                    <a:cubicBezTo>
                      <a:pt x="5806" y="10698"/>
                      <a:pt x="5806" y="10698"/>
                      <a:pt x="5806" y="10698"/>
                    </a:cubicBezTo>
                    <a:cubicBezTo>
                      <a:pt x="5806" y="10766"/>
                      <a:pt x="5806" y="10766"/>
                      <a:pt x="5806" y="10766"/>
                    </a:cubicBezTo>
                    <a:cubicBezTo>
                      <a:pt x="5843" y="10833"/>
                      <a:pt x="5843" y="10833"/>
                      <a:pt x="5843" y="10833"/>
                    </a:cubicBezTo>
                    <a:cubicBezTo>
                      <a:pt x="5843" y="10833"/>
                      <a:pt x="5843" y="10833"/>
                      <a:pt x="5843" y="10833"/>
                    </a:cubicBezTo>
                    <a:cubicBezTo>
                      <a:pt x="5806" y="10901"/>
                      <a:pt x="5806" y="10901"/>
                      <a:pt x="5806" y="10901"/>
                    </a:cubicBezTo>
                    <a:cubicBezTo>
                      <a:pt x="5769" y="10901"/>
                      <a:pt x="5769" y="10901"/>
                      <a:pt x="5769" y="10901"/>
                    </a:cubicBezTo>
                    <a:cubicBezTo>
                      <a:pt x="5732" y="10901"/>
                      <a:pt x="5732" y="10901"/>
                      <a:pt x="5732" y="10901"/>
                    </a:cubicBezTo>
                    <a:cubicBezTo>
                      <a:pt x="5695" y="10901"/>
                      <a:pt x="5695" y="10901"/>
                      <a:pt x="5695" y="10901"/>
                    </a:cubicBezTo>
                    <a:cubicBezTo>
                      <a:pt x="5732" y="10833"/>
                      <a:pt x="5732" y="10833"/>
                      <a:pt x="5732" y="10833"/>
                    </a:cubicBezTo>
                    <a:cubicBezTo>
                      <a:pt x="5732" y="10833"/>
                      <a:pt x="5732" y="10833"/>
                      <a:pt x="5732" y="10833"/>
                    </a:cubicBezTo>
                    <a:cubicBezTo>
                      <a:pt x="5695" y="10833"/>
                      <a:pt x="5695" y="10833"/>
                      <a:pt x="5695" y="10833"/>
                    </a:cubicBezTo>
                    <a:cubicBezTo>
                      <a:pt x="5695" y="10833"/>
                      <a:pt x="5695" y="10833"/>
                      <a:pt x="5695" y="10833"/>
                    </a:cubicBezTo>
                    <a:cubicBezTo>
                      <a:pt x="5695" y="10833"/>
                      <a:pt x="5695" y="10833"/>
                      <a:pt x="5695" y="10833"/>
                    </a:cubicBezTo>
                    <a:cubicBezTo>
                      <a:pt x="5621" y="10766"/>
                      <a:pt x="5621" y="10766"/>
                      <a:pt x="5621" y="10766"/>
                    </a:cubicBezTo>
                    <a:cubicBezTo>
                      <a:pt x="5584" y="10833"/>
                      <a:pt x="5584" y="10833"/>
                      <a:pt x="5584" y="10833"/>
                    </a:cubicBezTo>
                    <a:cubicBezTo>
                      <a:pt x="5510" y="10833"/>
                      <a:pt x="5510" y="10833"/>
                      <a:pt x="5510" y="10833"/>
                    </a:cubicBezTo>
                    <a:cubicBezTo>
                      <a:pt x="5436" y="10833"/>
                      <a:pt x="5436" y="10833"/>
                      <a:pt x="5436" y="10833"/>
                    </a:cubicBezTo>
                    <a:cubicBezTo>
                      <a:pt x="5436" y="10901"/>
                      <a:pt x="5436" y="10901"/>
                      <a:pt x="5436" y="10901"/>
                    </a:cubicBezTo>
                    <a:cubicBezTo>
                      <a:pt x="5436" y="10901"/>
                      <a:pt x="5436" y="10901"/>
                      <a:pt x="5436" y="10901"/>
                    </a:cubicBezTo>
                    <a:cubicBezTo>
                      <a:pt x="5473" y="10901"/>
                      <a:pt x="5473" y="10901"/>
                      <a:pt x="5473" y="10901"/>
                    </a:cubicBezTo>
                    <a:cubicBezTo>
                      <a:pt x="5473" y="10901"/>
                      <a:pt x="5473" y="10901"/>
                      <a:pt x="5473" y="10901"/>
                    </a:cubicBezTo>
                    <a:cubicBezTo>
                      <a:pt x="5510" y="10833"/>
                      <a:pt x="5510" y="10833"/>
                      <a:pt x="5510" y="10833"/>
                    </a:cubicBezTo>
                    <a:cubicBezTo>
                      <a:pt x="5547" y="10901"/>
                      <a:pt x="5547" y="10901"/>
                      <a:pt x="5547" y="10901"/>
                    </a:cubicBezTo>
                    <a:cubicBezTo>
                      <a:pt x="5584" y="10969"/>
                      <a:pt x="5584" y="10969"/>
                      <a:pt x="5584" y="10969"/>
                    </a:cubicBezTo>
                    <a:cubicBezTo>
                      <a:pt x="5695" y="11036"/>
                      <a:pt x="5695" y="11036"/>
                      <a:pt x="5695" y="11036"/>
                    </a:cubicBezTo>
                    <a:cubicBezTo>
                      <a:pt x="5769" y="11036"/>
                      <a:pt x="5769" y="11036"/>
                      <a:pt x="5769" y="11036"/>
                    </a:cubicBezTo>
                    <a:cubicBezTo>
                      <a:pt x="5806" y="11036"/>
                      <a:pt x="5806" y="11036"/>
                      <a:pt x="5806" y="11036"/>
                    </a:cubicBezTo>
                    <a:cubicBezTo>
                      <a:pt x="5880" y="11036"/>
                      <a:pt x="5880" y="11036"/>
                      <a:pt x="5880" y="11036"/>
                    </a:cubicBezTo>
                    <a:cubicBezTo>
                      <a:pt x="5880" y="11036"/>
                      <a:pt x="5880" y="11036"/>
                      <a:pt x="5880" y="11036"/>
                    </a:cubicBezTo>
                    <a:cubicBezTo>
                      <a:pt x="5954" y="11104"/>
                      <a:pt x="5954" y="11104"/>
                      <a:pt x="5954" y="11104"/>
                    </a:cubicBezTo>
                    <a:cubicBezTo>
                      <a:pt x="5991" y="11036"/>
                      <a:pt x="5991" y="11036"/>
                      <a:pt x="5991" y="11036"/>
                    </a:cubicBezTo>
                    <a:cubicBezTo>
                      <a:pt x="5991" y="10969"/>
                      <a:pt x="5991" y="10969"/>
                      <a:pt x="5991" y="10969"/>
                    </a:cubicBezTo>
                    <a:cubicBezTo>
                      <a:pt x="5991" y="10969"/>
                      <a:pt x="5991" y="10969"/>
                      <a:pt x="5991" y="10969"/>
                    </a:cubicBezTo>
                    <a:cubicBezTo>
                      <a:pt x="5991" y="10901"/>
                      <a:pt x="5991" y="10901"/>
                      <a:pt x="5991" y="10901"/>
                    </a:cubicBezTo>
                    <a:cubicBezTo>
                      <a:pt x="5991" y="10833"/>
                      <a:pt x="5991" y="10833"/>
                      <a:pt x="5991" y="10833"/>
                    </a:cubicBezTo>
                    <a:cubicBezTo>
                      <a:pt x="6028" y="10766"/>
                      <a:pt x="6028" y="10766"/>
                      <a:pt x="6028" y="10766"/>
                    </a:cubicBezTo>
                    <a:cubicBezTo>
                      <a:pt x="6028" y="10766"/>
                      <a:pt x="6028" y="10766"/>
                      <a:pt x="6028" y="10766"/>
                    </a:cubicBezTo>
                    <a:cubicBezTo>
                      <a:pt x="6065" y="10698"/>
                      <a:pt x="6065" y="10698"/>
                      <a:pt x="6065" y="10698"/>
                    </a:cubicBezTo>
                    <a:cubicBezTo>
                      <a:pt x="6065" y="10630"/>
                      <a:pt x="6065" y="10630"/>
                      <a:pt x="6065" y="10630"/>
                    </a:cubicBezTo>
                    <a:cubicBezTo>
                      <a:pt x="6102" y="10495"/>
                      <a:pt x="6102" y="10495"/>
                      <a:pt x="6102" y="10495"/>
                    </a:cubicBezTo>
                    <a:cubicBezTo>
                      <a:pt x="6065" y="10427"/>
                      <a:pt x="6065" y="10427"/>
                      <a:pt x="6065" y="10427"/>
                    </a:cubicBezTo>
                    <a:cubicBezTo>
                      <a:pt x="6102" y="10359"/>
                      <a:pt x="6102" y="10359"/>
                      <a:pt x="6102" y="10359"/>
                    </a:cubicBezTo>
                    <a:cubicBezTo>
                      <a:pt x="6139" y="10156"/>
                      <a:pt x="6139" y="10156"/>
                      <a:pt x="6139" y="10156"/>
                    </a:cubicBezTo>
                    <a:cubicBezTo>
                      <a:pt x="6139" y="10156"/>
                      <a:pt x="6139" y="10156"/>
                      <a:pt x="6139" y="10156"/>
                    </a:cubicBezTo>
                    <a:cubicBezTo>
                      <a:pt x="6102" y="9953"/>
                      <a:pt x="6102" y="9953"/>
                      <a:pt x="6102" y="9953"/>
                    </a:cubicBezTo>
                    <a:cubicBezTo>
                      <a:pt x="6028" y="9885"/>
                      <a:pt x="6028" y="9885"/>
                      <a:pt x="6028" y="9885"/>
                    </a:cubicBezTo>
                    <a:cubicBezTo>
                      <a:pt x="6028" y="9818"/>
                      <a:pt x="6028" y="9818"/>
                      <a:pt x="6028" y="9818"/>
                    </a:cubicBezTo>
                    <a:cubicBezTo>
                      <a:pt x="5991" y="9682"/>
                      <a:pt x="5991" y="9682"/>
                      <a:pt x="5991" y="9682"/>
                    </a:cubicBezTo>
                    <a:cubicBezTo>
                      <a:pt x="6065" y="9615"/>
                      <a:pt x="6065" y="9615"/>
                      <a:pt x="6065" y="9615"/>
                    </a:cubicBezTo>
                    <a:cubicBezTo>
                      <a:pt x="6065" y="9547"/>
                      <a:pt x="6065" y="9547"/>
                      <a:pt x="6065" y="9547"/>
                    </a:cubicBezTo>
                    <a:cubicBezTo>
                      <a:pt x="6139" y="9547"/>
                      <a:pt x="6139" y="9547"/>
                      <a:pt x="6139" y="9547"/>
                    </a:cubicBezTo>
                    <a:cubicBezTo>
                      <a:pt x="6176" y="9411"/>
                      <a:pt x="6176" y="9411"/>
                      <a:pt x="6176" y="9411"/>
                    </a:cubicBezTo>
                    <a:cubicBezTo>
                      <a:pt x="6250" y="9411"/>
                      <a:pt x="6250" y="9411"/>
                      <a:pt x="6250" y="9411"/>
                    </a:cubicBezTo>
                    <a:cubicBezTo>
                      <a:pt x="6287" y="9479"/>
                      <a:pt x="6287" y="9479"/>
                      <a:pt x="6287" y="9479"/>
                    </a:cubicBezTo>
                    <a:cubicBezTo>
                      <a:pt x="6287" y="9547"/>
                      <a:pt x="6287" y="9547"/>
                      <a:pt x="6287" y="9547"/>
                    </a:cubicBezTo>
                    <a:cubicBezTo>
                      <a:pt x="6324" y="9615"/>
                      <a:pt x="6324" y="9615"/>
                      <a:pt x="6324" y="9615"/>
                    </a:cubicBezTo>
                    <a:cubicBezTo>
                      <a:pt x="6361" y="9682"/>
                      <a:pt x="6361" y="9682"/>
                      <a:pt x="6361" y="9682"/>
                    </a:cubicBezTo>
                    <a:cubicBezTo>
                      <a:pt x="6361" y="9682"/>
                      <a:pt x="6361" y="9682"/>
                      <a:pt x="6361" y="9682"/>
                    </a:cubicBezTo>
                    <a:cubicBezTo>
                      <a:pt x="6398" y="9750"/>
                      <a:pt x="6398" y="9750"/>
                      <a:pt x="6398" y="9750"/>
                    </a:cubicBezTo>
                    <a:cubicBezTo>
                      <a:pt x="6398" y="9818"/>
                      <a:pt x="6398" y="9818"/>
                      <a:pt x="6398" y="9818"/>
                    </a:cubicBezTo>
                    <a:cubicBezTo>
                      <a:pt x="6435" y="9818"/>
                      <a:pt x="6435" y="9818"/>
                      <a:pt x="6435" y="9818"/>
                    </a:cubicBezTo>
                    <a:cubicBezTo>
                      <a:pt x="6435" y="9885"/>
                      <a:pt x="6435" y="9885"/>
                      <a:pt x="6435" y="9885"/>
                    </a:cubicBezTo>
                    <a:cubicBezTo>
                      <a:pt x="6472" y="9953"/>
                      <a:pt x="6472" y="9953"/>
                      <a:pt x="6472" y="9953"/>
                    </a:cubicBezTo>
                    <a:cubicBezTo>
                      <a:pt x="6472" y="10021"/>
                      <a:pt x="6472" y="10021"/>
                      <a:pt x="6472" y="10021"/>
                    </a:cubicBezTo>
                    <a:cubicBezTo>
                      <a:pt x="6472" y="10089"/>
                      <a:pt x="6472" y="10089"/>
                      <a:pt x="6472" y="10089"/>
                    </a:cubicBezTo>
                    <a:cubicBezTo>
                      <a:pt x="6472" y="10089"/>
                      <a:pt x="6472" y="10089"/>
                      <a:pt x="6472" y="10089"/>
                    </a:cubicBezTo>
                    <a:cubicBezTo>
                      <a:pt x="6546" y="10156"/>
                      <a:pt x="6546" y="10156"/>
                      <a:pt x="6546" y="10156"/>
                    </a:cubicBezTo>
                    <a:cubicBezTo>
                      <a:pt x="6583" y="10156"/>
                      <a:pt x="6583" y="10156"/>
                      <a:pt x="6583" y="10156"/>
                    </a:cubicBezTo>
                    <a:cubicBezTo>
                      <a:pt x="6620" y="10156"/>
                      <a:pt x="6620" y="10156"/>
                      <a:pt x="6620" y="10156"/>
                    </a:cubicBezTo>
                    <a:cubicBezTo>
                      <a:pt x="6657" y="10156"/>
                      <a:pt x="6657" y="10156"/>
                      <a:pt x="6657" y="10156"/>
                    </a:cubicBezTo>
                    <a:cubicBezTo>
                      <a:pt x="6694" y="10156"/>
                      <a:pt x="6694" y="10156"/>
                      <a:pt x="6694" y="10156"/>
                    </a:cubicBezTo>
                    <a:cubicBezTo>
                      <a:pt x="6694" y="10089"/>
                      <a:pt x="6694" y="10089"/>
                      <a:pt x="6694" y="10089"/>
                    </a:cubicBezTo>
                    <a:cubicBezTo>
                      <a:pt x="6731" y="10089"/>
                      <a:pt x="6731" y="10089"/>
                      <a:pt x="6731" y="10089"/>
                    </a:cubicBezTo>
                    <a:cubicBezTo>
                      <a:pt x="6694" y="10089"/>
                      <a:pt x="6694" y="10089"/>
                      <a:pt x="6694" y="10089"/>
                    </a:cubicBezTo>
                    <a:cubicBezTo>
                      <a:pt x="6657" y="10089"/>
                      <a:pt x="6657" y="10089"/>
                      <a:pt x="6657" y="10089"/>
                    </a:cubicBezTo>
                    <a:cubicBezTo>
                      <a:pt x="6657" y="10021"/>
                      <a:pt x="6657" y="10021"/>
                      <a:pt x="6657" y="10021"/>
                    </a:cubicBezTo>
                    <a:cubicBezTo>
                      <a:pt x="6620" y="10089"/>
                      <a:pt x="6620" y="10089"/>
                      <a:pt x="6620" y="10089"/>
                    </a:cubicBezTo>
                    <a:cubicBezTo>
                      <a:pt x="6583" y="10089"/>
                      <a:pt x="6583" y="10089"/>
                      <a:pt x="6583" y="10089"/>
                    </a:cubicBezTo>
                    <a:cubicBezTo>
                      <a:pt x="6546" y="10089"/>
                      <a:pt x="6546" y="10089"/>
                      <a:pt x="6546" y="10089"/>
                    </a:cubicBezTo>
                    <a:cubicBezTo>
                      <a:pt x="6509" y="10089"/>
                      <a:pt x="6509" y="10089"/>
                      <a:pt x="6509" y="10089"/>
                    </a:cubicBezTo>
                    <a:cubicBezTo>
                      <a:pt x="6509" y="10021"/>
                      <a:pt x="6509" y="10021"/>
                      <a:pt x="6509" y="10021"/>
                    </a:cubicBezTo>
                    <a:cubicBezTo>
                      <a:pt x="6509" y="9953"/>
                      <a:pt x="6509" y="9953"/>
                      <a:pt x="6509" y="9953"/>
                    </a:cubicBezTo>
                    <a:cubicBezTo>
                      <a:pt x="6509" y="9953"/>
                      <a:pt x="6509" y="9953"/>
                      <a:pt x="6509" y="9953"/>
                    </a:cubicBezTo>
                    <a:cubicBezTo>
                      <a:pt x="6472" y="9885"/>
                      <a:pt x="6472" y="9885"/>
                      <a:pt x="6472" y="9885"/>
                    </a:cubicBezTo>
                    <a:cubicBezTo>
                      <a:pt x="6472" y="9818"/>
                      <a:pt x="6472" y="9818"/>
                      <a:pt x="6472" y="9818"/>
                    </a:cubicBezTo>
                    <a:cubicBezTo>
                      <a:pt x="6509" y="9750"/>
                      <a:pt x="6509" y="9750"/>
                      <a:pt x="6509" y="9750"/>
                    </a:cubicBezTo>
                    <a:cubicBezTo>
                      <a:pt x="6546" y="9750"/>
                      <a:pt x="6546" y="9750"/>
                      <a:pt x="6546" y="9750"/>
                    </a:cubicBezTo>
                    <a:cubicBezTo>
                      <a:pt x="6509" y="9682"/>
                      <a:pt x="6509" y="9682"/>
                      <a:pt x="6509" y="9682"/>
                    </a:cubicBezTo>
                    <a:cubicBezTo>
                      <a:pt x="6509" y="9682"/>
                      <a:pt x="6509" y="9682"/>
                      <a:pt x="6509" y="9682"/>
                    </a:cubicBezTo>
                    <a:cubicBezTo>
                      <a:pt x="6509" y="9682"/>
                      <a:pt x="6509" y="9682"/>
                      <a:pt x="6509" y="9682"/>
                    </a:cubicBezTo>
                    <a:cubicBezTo>
                      <a:pt x="6472" y="9615"/>
                      <a:pt x="6472" y="9615"/>
                      <a:pt x="6472" y="9615"/>
                    </a:cubicBezTo>
                    <a:cubicBezTo>
                      <a:pt x="6435" y="9547"/>
                      <a:pt x="6435" y="9547"/>
                      <a:pt x="6435" y="9547"/>
                    </a:cubicBezTo>
                    <a:cubicBezTo>
                      <a:pt x="6435" y="9547"/>
                      <a:pt x="6435" y="9547"/>
                      <a:pt x="6435" y="9547"/>
                    </a:cubicBezTo>
                    <a:cubicBezTo>
                      <a:pt x="6398" y="9411"/>
                      <a:pt x="6398" y="9411"/>
                      <a:pt x="6398" y="9411"/>
                    </a:cubicBezTo>
                    <a:cubicBezTo>
                      <a:pt x="6324" y="9411"/>
                      <a:pt x="6324" y="9411"/>
                      <a:pt x="6324" y="9411"/>
                    </a:cubicBezTo>
                    <a:cubicBezTo>
                      <a:pt x="6250" y="9411"/>
                      <a:pt x="6250" y="9411"/>
                      <a:pt x="6250" y="9411"/>
                    </a:cubicBezTo>
                    <a:cubicBezTo>
                      <a:pt x="6250" y="9344"/>
                      <a:pt x="6250" y="9344"/>
                      <a:pt x="6250" y="9344"/>
                    </a:cubicBezTo>
                    <a:cubicBezTo>
                      <a:pt x="6213" y="9344"/>
                      <a:pt x="6213" y="9344"/>
                      <a:pt x="6213" y="9344"/>
                    </a:cubicBezTo>
                    <a:cubicBezTo>
                      <a:pt x="6139" y="9276"/>
                      <a:pt x="6139" y="9276"/>
                      <a:pt x="6139" y="9276"/>
                    </a:cubicBezTo>
                    <a:cubicBezTo>
                      <a:pt x="6102" y="9276"/>
                      <a:pt x="6102" y="9276"/>
                      <a:pt x="6102" y="9276"/>
                    </a:cubicBezTo>
                    <a:cubicBezTo>
                      <a:pt x="6065" y="9276"/>
                      <a:pt x="6065" y="9276"/>
                      <a:pt x="6065" y="9276"/>
                    </a:cubicBezTo>
                    <a:cubicBezTo>
                      <a:pt x="6028" y="9344"/>
                      <a:pt x="6028" y="9344"/>
                      <a:pt x="6028" y="9344"/>
                    </a:cubicBezTo>
                    <a:cubicBezTo>
                      <a:pt x="6028" y="9411"/>
                      <a:pt x="6028" y="9411"/>
                      <a:pt x="6028" y="9411"/>
                    </a:cubicBezTo>
                    <a:cubicBezTo>
                      <a:pt x="5991" y="9479"/>
                      <a:pt x="5991" y="9479"/>
                      <a:pt x="5991" y="9479"/>
                    </a:cubicBezTo>
                    <a:cubicBezTo>
                      <a:pt x="5954" y="9411"/>
                      <a:pt x="5954" y="9411"/>
                      <a:pt x="5954" y="9411"/>
                    </a:cubicBezTo>
                    <a:cubicBezTo>
                      <a:pt x="5880" y="9479"/>
                      <a:pt x="5880" y="9479"/>
                      <a:pt x="5880" y="9479"/>
                    </a:cubicBezTo>
                    <a:cubicBezTo>
                      <a:pt x="5843" y="9479"/>
                      <a:pt x="5843" y="9479"/>
                      <a:pt x="5843" y="9479"/>
                    </a:cubicBezTo>
                    <a:cubicBezTo>
                      <a:pt x="5843" y="9411"/>
                      <a:pt x="5843" y="9411"/>
                      <a:pt x="5843" y="9411"/>
                    </a:cubicBezTo>
                    <a:cubicBezTo>
                      <a:pt x="5843" y="9344"/>
                      <a:pt x="5843" y="9344"/>
                      <a:pt x="5843" y="9344"/>
                    </a:cubicBezTo>
                    <a:cubicBezTo>
                      <a:pt x="5843" y="9276"/>
                      <a:pt x="5843" y="9276"/>
                      <a:pt x="5843" y="9276"/>
                    </a:cubicBezTo>
                    <a:cubicBezTo>
                      <a:pt x="5769" y="9208"/>
                      <a:pt x="5769" y="9208"/>
                      <a:pt x="5769" y="9208"/>
                    </a:cubicBezTo>
                    <a:cubicBezTo>
                      <a:pt x="5769" y="9141"/>
                      <a:pt x="5769" y="9141"/>
                      <a:pt x="5769" y="9141"/>
                    </a:cubicBezTo>
                    <a:cubicBezTo>
                      <a:pt x="5769" y="9005"/>
                      <a:pt x="5769" y="9005"/>
                      <a:pt x="5769" y="9005"/>
                    </a:cubicBezTo>
                    <a:cubicBezTo>
                      <a:pt x="5732" y="8870"/>
                      <a:pt x="5732" y="8870"/>
                      <a:pt x="5732" y="8870"/>
                    </a:cubicBezTo>
                    <a:cubicBezTo>
                      <a:pt x="5732" y="8802"/>
                      <a:pt x="5732" y="8802"/>
                      <a:pt x="5732" y="8802"/>
                    </a:cubicBezTo>
                    <a:cubicBezTo>
                      <a:pt x="5732" y="8667"/>
                      <a:pt x="5732" y="8667"/>
                      <a:pt x="5732" y="8667"/>
                    </a:cubicBezTo>
                    <a:cubicBezTo>
                      <a:pt x="5695" y="8531"/>
                      <a:pt x="5695" y="8531"/>
                      <a:pt x="5695" y="8531"/>
                    </a:cubicBezTo>
                    <a:cubicBezTo>
                      <a:pt x="5658" y="8463"/>
                      <a:pt x="5658" y="8463"/>
                      <a:pt x="5658" y="8463"/>
                    </a:cubicBezTo>
                    <a:cubicBezTo>
                      <a:pt x="5621" y="8463"/>
                      <a:pt x="5621" y="8463"/>
                      <a:pt x="5621" y="8463"/>
                    </a:cubicBezTo>
                    <a:cubicBezTo>
                      <a:pt x="5621" y="8396"/>
                      <a:pt x="5621" y="8396"/>
                      <a:pt x="5621" y="8396"/>
                    </a:cubicBezTo>
                    <a:cubicBezTo>
                      <a:pt x="5547" y="8328"/>
                      <a:pt x="5547" y="8328"/>
                      <a:pt x="5547" y="8328"/>
                    </a:cubicBezTo>
                    <a:cubicBezTo>
                      <a:pt x="5473" y="8260"/>
                      <a:pt x="5473" y="8260"/>
                      <a:pt x="5473" y="8260"/>
                    </a:cubicBezTo>
                    <a:cubicBezTo>
                      <a:pt x="5473" y="8193"/>
                      <a:pt x="5473" y="8193"/>
                      <a:pt x="5473" y="8193"/>
                    </a:cubicBezTo>
                    <a:cubicBezTo>
                      <a:pt x="5510" y="8057"/>
                      <a:pt x="5510" y="8057"/>
                      <a:pt x="5510" y="8057"/>
                    </a:cubicBezTo>
                    <a:cubicBezTo>
                      <a:pt x="5473" y="7989"/>
                      <a:pt x="5473" y="7989"/>
                      <a:pt x="5473" y="7989"/>
                    </a:cubicBezTo>
                    <a:cubicBezTo>
                      <a:pt x="5473" y="7922"/>
                      <a:pt x="5473" y="7922"/>
                      <a:pt x="5473" y="7922"/>
                    </a:cubicBezTo>
                    <a:cubicBezTo>
                      <a:pt x="5473" y="7922"/>
                      <a:pt x="5473" y="7922"/>
                      <a:pt x="5473" y="7922"/>
                    </a:cubicBezTo>
                    <a:cubicBezTo>
                      <a:pt x="5510" y="7854"/>
                      <a:pt x="5510" y="7854"/>
                      <a:pt x="5510" y="7854"/>
                    </a:cubicBezTo>
                    <a:cubicBezTo>
                      <a:pt x="5547" y="7719"/>
                      <a:pt x="5547" y="7719"/>
                      <a:pt x="5547" y="7719"/>
                    </a:cubicBezTo>
                    <a:cubicBezTo>
                      <a:pt x="5584" y="7651"/>
                      <a:pt x="5584" y="7651"/>
                      <a:pt x="5584" y="7651"/>
                    </a:cubicBezTo>
                    <a:cubicBezTo>
                      <a:pt x="5547" y="7515"/>
                      <a:pt x="5547" y="7515"/>
                      <a:pt x="5547" y="7515"/>
                    </a:cubicBezTo>
                    <a:cubicBezTo>
                      <a:pt x="5473" y="7245"/>
                      <a:pt x="5473" y="7245"/>
                      <a:pt x="5473" y="7245"/>
                    </a:cubicBezTo>
                    <a:cubicBezTo>
                      <a:pt x="5510" y="7245"/>
                      <a:pt x="5510" y="7245"/>
                      <a:pt x="5510" y="7245"/>
                    </a:cubicBezTo>
                    <a:cubicBezTo>
                      <a:pt x="5547" y="7312"/>
                      <a:pt x="5547" y="7312"/>
                      <a:pt x="5547" y="7312"/>
                    </a:cubicBezTo>
                    <a:cubicBezTo>
                      <a:pt x="5547" y="7380"/>
                      <a:pt x="5547" y="7380"/>
                      <a:pt x="5547" y="7380"/>
                    </a:cubicBezTo>
                    <a:cubicBezTo>
                      <a:pt x="5584" y="7380"/>
                      <a:pt x="5584" y="7380"/>
                      <a:pt x="5584" y="7380"/>
                    </a:cubicBezTo>
                    <a:cubicBezTo>
                      <a:pt x="5584" y="7380"/>
                      <a:pt x="5584" y="7380"/>
                      <a:pt x="5584" y="7380"/>
                    </a:cubicBezTo>
                    <a:cubicBezTo>
                      <a:pt x="5584" y="7515"/>
                      <a:pt x="5584" y="7515"/>
                      <a:pt x="5584" y="7515"/>
                    </a:cubicBezTo>
                    <a:cubicBezTo>
                      <a:pt x="5621" y="7583"/>
                      <a:pt x="5621" y="7583"/>
                      <a:pt x="5621" y="7583"/>
                    </a:cubicBezTo>
                    <a:cubicBezTo>
                      <a:pt x="5621" y="7651"/>
                      <a:pt x="5621" y="7651"/>
                      <a:pt x="5621" y="7651"/>
                    </a:cubicBezTo>
                    <a:cubicBezTo>
                      <a:pt x="5658" y="7719"/>
                      <a:pt x="5658" y="7719"/>
                      <a:pt x="5658" y="7719"/>
                    </a:cubicBezTo>
                    <a:cubicBezTo>
                      <a:pt x="5658" y="7786"/>
                      <a:pt x="5658" y="7786"/>
                      <a:pt x="5658" y="7786"/>
                    </a:cubicBezTo>
                    <a:cubicBezTo>
                      <a:pt x="5658" y="7854"/>
                      <a:pt x="5658" y="7854"/>
                      <a:pt x="5658" y="7854"/>
                    </a:cubicBezTo>
                    <a:cubicBezTo>
                      <a:pt x="5695" y="7922"/>
                      <a:pt x="5695" y="7922"/>
                      <a:pt x="5695" y="7922"/>
                    </a:cubicBezTo>
                    <a:cubicBezTo>
                      <a:pt x="5695" y="7989"/>
                      <a:pt x="5695" y="7989"/>
                      <a:pt x="5695" y="7989"/>
                    </a:cubicBezTo>
                    <a:cubicBezTo>
                      <a:pt x="5732" y="8057"/>
                      <a:pt x="5732" y="8057"/>
                      <a:pt x="5732" y="8057"/>
                    </a:cubicBezTo>
                    <a:cubicBezTo>
                      <a:pt x="5732" y="8057"/>
                      <a:pt x="5732" y="8057"/>
                      <a:pt x="5732" y="8057"/>
                    </a:cubicBezTo>
                    <a:cubicBezTo>
                      <a:pt x="5695" y="8125"/>
                      <a:pt x="5695" y="8125"/>
                      <a:pt x="5695" y="8125"/>
                    </a:cubicBezTo>
                    <a:cubicBezTo>
                      <a:pt x="5732" y="8125"/>
                      <a:pt x="5732" y="8125"/>
                      <a:pt x="5732" y="8125"/>
                    </a:cubicBezTo>
                    <a:cubicBezTo>
                      <a:pt x="5769" y="8125"/>
                      <a:pt x="5769" y="8125"/>
                      <a:pt x="5769" y="8125"/>
                    </a:cubicBezTo>
                    <a:cubicBezTo>
                      <a:pt x="5806" y="8193"/>
                      <a:pt x="5806" y="8193"/>
                      <a:pt x="5806" y="8193"/>
                    </a:cubicBezTo>
                    <a:cubicBezTo>
                      <a:pt x="5880" y="8193"/>
                      <a:pt x="5880" y="8193"/>
                      <a:pt x="5880" y="8193"/>
                    </a:cubicBezTo>
                    <a:cubicBezTo>
                      <a:pt x="5917" y="8125"/>
                      <a:pt x="5917" y="8125"/>
                      <a:pt x="5917" y="8125"/>
                    </a:cubicBezTo>
                    <a:cubicBezTo>
                      <a:pt x="5917" y="8193"/>
                      <a:pt x="5917" y="8193"/>
                      <a:pt x="5917" y="8193"/>
                    </a:cubicBezTo>
                    <a:cubicBezTo>
                      <a:pt x="5954" y="8260"/>
                      <a:pt x="5954" y="8260"/>
                      <a:pt x="5954" y="8260"/>
                    </a:cubicBezTo>
                    <a:cubicBezTo>
                      <a:pt x="5954" y="8193"/>
                      <a:pt x="5954" y="8193"/>
                      <a:pt x="5954" y="8193"/>
                    </a:cubicBezTo>
                    <a:cubicBezTo>
                      <a:pt x="5991" y="8193"/>
                      <a:pt x="5991" y="8193"/>
                      <a:pt x="5991" y="8193"/>
                    </a:cubicBezTo>
                    <a:cubicBezTo>
                      <a:pt x="6028" y="8125"/>
                      <a:pt x="6028" y="8125"/>
                      <a:pt x="6028" y="8125"/>
                    </a:cubicBezTo>
                    <a:cubicBezTo>
                      <a:pt x="6065" y="8125"/>
                      <a:pt x="6065" y="8125"/>
                      <a:pt x="6065" y="8125"/>
                    </a:cubicBezTo>
                    <a:cubicBezTo>
                      <a:pt x="6102" y="8260"/>
                      <a:pt x="6102" y="8260"/>
                      <a:pt x="6102" y="8260"/>
                    </a:cubicBezTo>
                    <a:cubicBezTo>
                      <a:pt x="6139" y="8260"/>
                      <a:pt x="6139" y="8260"/>
                      <a:pt x="6139" y="8260"/>
                    </a:cubicBezTo>
                    <a:cubicBezTo>
                      <a:pt x="6176" y="8260"/>
                      <a:pt x="6176" y="8260"/>
                      <a:pt x="6176" y="8260"/>
                    </a:cubicBezTo>
                    <a:cubicBezTo>
                      <a:pt x="6250" y="8260"/>
                      <a:pt x="6250" y="8260"/>
                      <a:pt x="6250" y="8260"/>
                    </a:cubicBezTo>
                    <a:cubicBezTo>
                      <a:pt x="6287" y="8193"/>
                      <a:pt x="6287" y="8193"/>
                      <a:pt x="6287" y="8193"/>
                    </a:cubicBezTo>
                    <a:cubicBezTo>
                      <a:pt x="6250" y="8260"/>
                      <a:pt x="6250" y="8260"/>
                      <a:pt x="6250" y="8260"/>
                    </a:cubicBezTo>
                    <a:cubicBezTo>
                      <a:pt x="6176" y="8260"/>
                      <a:pt x="6176" y="8260"/>
                      <a:pt x="6176" y="8260"/>
                    </a:cubicBezTo>
                    <a:cubicBezTo>
                      <a:pt x="6176" y="8193"/>
                      <a:pt x="6176" y="8193"/>
                      <a:pt x="6176" y="8193"/>
                    </a:cubicBezTo>
                    <a:cubicBezTo>
                      <a:pt x="6139" y="8193"/>
                      <a:pt x="6139" y="8193"/>
                      <a:pt x="6139" y="8193"/>
                    </a:cubicBezTo>
                    <a:cubicBezTo>
                      <a:pt x="6139" y="8125"/>
                      <a:pt x="6139" y="8125"/>
                      <a:pt x="6139" y="8125"/>
                    </a:cubicBezTo>
                    <a:cubicBezTo>
                      <a:pt x="6065" y="8125"/>
                      <a:pt x="6065" y="8125"/>
                      <a:pt x="6065" y="8125"/>
                    </a:cubicBezTo>
                    <a:cubicBezTo>
                      <a:pt x="6065" y="8057"/>
                      <a:pt x="6065" y="8057"/>
                      <a:pt x="6065" y="8057"/>
                    </a:cubicBezTo>
                    <a:cubicBezTo>
                      <a:pt x="6065" y="8057"/>
                      <a:pt x="6065" y="8057"/>
                      <a:pt x="6065" y="8057"/>
                    </a:cubicBezTo>
                    <a:cubicBezTo>
                      <a:pt x="6028" y="8057"/>
                      <a:pt x="6028" y="8057"/>
                      <a:pt x="6028" y="8057"/>
                    </a:cubicBezTo>
                    <a:cubicBezTo>
                      <a:pt x="5954" y="8057"/>
                      <a:pt x="5954" y="8057"/>
                      <a:pt x="5954" y="8057"/>
                    </a:cubicBezTo>
                    <a:cubicBezTo>
                      <a:pt x="5917" y="8057"/>
                      <a:pt x="5917" y="8057"/>
                      <a:pt x="5917" y="8057"/>
                    </a:cubicBezTo>
                    <a:cubicBezTo>
                      <a:pt x="5880" y="8057"/>
                      <a:pt x="5880" y="8057"/>
                      <a:pt x="5880" y="8057"/>
                    </a:cubicBezTo>
                    <a:cubicBezTo>
                      <a:pt x="5806" y="7922"/>
                      <a:pt x="5806" y="7922"/>
                      <a:pt x="5806" y="7922"/>
                    </a:cubicBezTo>
                    <a:cubicBezTo>
                      <a:pt x="5806" y="7854"/>
                      <a:pt x="5806" y="7854"/>
                      <a:pt x="5806" y="7854"/>
                    </a:cubicBezTo>
                    <a:cubicBezTo>
                      <a:pt x="5769" y="7854"/>
                      <a:pt x="5769" y="7854"/>
                      <a:pt x="5769" y="7854"/>
                    </a:cubicBezTo>
                    <a:cubicBezTo>
                      <a:pt x="5732" y="7719"/>
                      <a:pt x="5732" y="7719"/>
                      <a:pt x="5732" y="7719"/>
                    </a:cubicBezTo>
                    <a:cubicBezTo>
                      <a:pt x="5769" y="7719"/>
                      <a:pt x="5769" y="7719"/>
                      <a:pt x="5769" y="7719"/>
                    </a:cubicBezTo>
                    <a:cubicBezTo>
                      <a:pt x="5769" y="7719"/>
                      <a:pt x="5769" y="7719"/>
                      <a:pt x="5769" y="7719"/>
                    </a:cubicBezTo>
                    <a:cubicBezTo>
                      <a:pt x="5806" y="7651"/>
                      <a:pt x="5806" y="7651"/>
                      <a:pt x="5806" y="7651"/>
                    </a:cubicBezTo>
                    <a:cubicBezTo>
                      <a:pt x="5843" y="7651"/>
                      <a:pt x="5843" y="7651"/>
                      <a:pt x="5843" y="7651"/>
                    </a:cubicBezTo>
                    <a:cubicBezTo>
                      <a:pt x="5880" y="7719"/>
                      <a:pt x="5880" y="7719"/>
                      <a:pt x="5880" y="7719"/>
                    </a:cubicBezTo>
                    <a:cubicBezTo>
                      <a:pt x="5954" y="7786"/>
                      <a:pt x="5954" y="7786"/>
                      <a:pt x="5954" y="7786"/>
                    </a:cubicBezTo>
                    <a:cubicBezTo>
                      <a:pt x="5991" y="7786"/>
                      <a:pt x="5991" y="7786"/>
                      <a:pt x="5991" y="7786"/>
                    </a:cubicBezTo>
                    <a:cubicBezTo>
                      <a:pt x="6028" y="7651"/>
                      <a:pt x="6028" y="7651"/>
                      <a:pt x="6028" y="7651"/>
                    </a:cubicBezTo>
                    <a:cubicBezTo>
                      <a:pt x="6028" y="7583"/>
                      <a:pt x="6028" y="7583"/>
                      <a:pt x="6028" y="7583"/>
                    </a:cubicBezTo>
                    <a:cubicBezTo>
                      <a:pt x="5954" y="7515"/>
                      <a:pt x="5954" y="7515"/>
                      <a:pt x="5954" y="7515"/>
                    </a:cubicBezTo>
                    <a:cubicBezTo>
                      <a:pt x="5880" y="7583"/>
                      <a:pt x="5880" y="7583"/>
                      <a:pt x="5880" y="7583"/>
                    </a:cubicBezTo>
                    <a:cubicBezTo>
                      <a:pt x="5880" y="7583"/>
                      <a:pt x="5880" y="7583"/>
                      <a:pt x="5880" y="7583"/>
                    </a:cubicBezTo>
                    <a:cubicBezTo>
                      <a:pt x="5880" y="7515"/>
                      <a:pt x="5880" y="7515"/>
                      <a:pt x="5880" y="7515"/>
                    </a:cubicBezTo>
                    <a:cubicBezTo>
                      <a:pt x="5917" y="7515"/>
                      <a:pt x="5917" y="7515"/>
                      <a:pt x="5917" y="7515"/>
                    </a:cubicBezTo>
                    <a:cubicBezTo>
                      <a:pt x="5917" y="7515"/>
                      <a:pt x="5917" y="7515"/>
                      <a:pt x="5917" y="7515"/>
                    </a:cubicBezTo>
                    <a:cubicBezTo>
                      <a:pt x="5917" y="7448"/>
                      <a:pt x="5917" y="7448"/>
                      <a:pt x="5917" y="7448"/>
                    </a:cubicBezTo>
                    <a:cubicBezTo>
                      <a:pt x="5954" y="7380"/>
                      <a:pt x="5954" y="7380"/>
                      <a:pt x="5954" y="7380"/>
                    </a:cubicBezTo>
                    <a:cubicBezTo>
                      <a:pt x="5991" y="7312"/>
                      <a:pt x="5991" y="7312"/>
                      <a:pt x="5991" y="7312"/>
                    </a:cubicBezTo>
                    <a:cubicBezTo>
                      <a:pt x="6028" y="7312"/>
                      <a:pt x="6028" y="7312"/>
                      <a:pt x="6028" y="7312"/>
                    </a:cubicBezTo>
                    <a:cubicBezTo>
                      <a:pt x="6139" y="7312"/>
                      <a:pt x="6139" y="7312"/>
                      <a:pt x="6139" y="7312"/>
                    </a:cubicBezTo>
                    <a:cubicBezTo>
                      <a:pt x="6176" y="7380"/>
                      <a:pt x="6176" y="7380"/>
                      <a:pt x="6176" y="7380"/>
                    </a:cubicBezTo>
                    <a:cubicBezTo>
                      <a:pt x="6213" y="7448"/>
                      <a:pt x="6213" y="7448"/>
                      <a:pt x="6213" y="7448"/>
                    </a:cubicBezTo>
                    <a:cubicBezTo>
                      <a:pt x="6324" y="7448"/>
                      <a:pt x="6324" y="7448"/>
                      <a:pt x="6324" y="7448"/>
                    </a:cubicBezTo>
                    <a:cubicBezTo>
                      <a:pt x="6324" y="7515"/>
                      <a:pt x="6324" y="7515"/>
                      <a:pt x="6324" y="7515"/>
                    </a:cubicBezTo>
                    <a:cubicBezTo>
                      <a:pt x="6361" y="7583"/>
                      <a:pt x="6361" y="7583"/>
                      <a:pt x="6361" y="7583"/>
                    </a:cubicBezTo>
                    <a:cubicBezTo>
                      <a:pt x="6435" y="7651"/>
                      <a:pt x="6435" y="7651"/>
                      <a:pt x="6435" y="7651"/>
                    </a:cubicBezTo>
                    <a:cubicBezTo>
                      <a:pt x="6472" y="7651"/>
                      <a:pt x="6472" y="7651"/>
                      <a:pt x="6472" y="7651"/>
                    </a:cubicBezTo>
                    <a:cubicBezTo>
                      <a:pt x="6583" y="7651"/>
                      <a:pt x="6583" y="7651"/>
                      <a:pt x="6583" y="7651"/>
                    </a:cubicBezTo>
                    <a:cubicBezTo>
                      <a:pt x="6657" y="7583"/>
                      <a:pt x="6657" y="7583"/>
                      <a:pt x="6657" y="7583"/>
                    </a:cubicBezTo>
                    <a:cubicBezTo>
                      <a:pt x="6657" y="7651"/>
                      <a:pt x="6657" y="7651"/>
                      <a:pt x="6657" y="7651"/>
                    </a:cubicBezTo>
                    <a:cubicBezTo>
                      <a:pt x="6694" y="7651"/>
                      <a:pt x="6694" y="7651"/>
                      <a:pt x="6694" y="7651"/>
                    </a:cubicBezTo>
                    <a:cubicBezTo>
                      <a:pt x="6731" y="7651"/>
                      <a:pt x="6731" y="7651"/>
                      <a:pt x="6731" y="7651"/>
                    </a:cubicBezTo>
                    <a:cubicBezTo>
                      <a:pt x="6694" y="7719"/>
                      <a:pt x="6694" y="7719"/>
                      <a:pt x="6694" y="7719"/>
                    </a:cubicBezTo>
                    <a:cubicBezTo>
                      <a:pt x="6731" y="7786"/>
                      <a:pt x="6731" y="7786"/>
                      <a:pt x="6731" y="7786"/>
                    </a:cubicBezTo>
                    <a:cubicBezTo>
                      <a:pt x="6694" y="7786"/>
                      <a:pt x="6694" y="7786"/>
                      <a:pt x="6694" y="7786"/>
                    </a:cubicBezTo>
                    <a:cubicBezTo>
                      <a:pt x="6657" y="7854"/>
                      <a:pt x="6657" y="7854"/>
                      <a:pt x="6657" y="7854"/>
                    </a:cubicBezTo>
                    <a:cubicBezTo>
                      <a:pt x="6657" y="7922"/>
                      <a:pt x="6657" y="7922"/>
                      <a:pt x="6657" y="7922"/>
                    </a:cubicBezTo>
                    <a:cubicBezTo>
                      <a:pt x="6694" y="7989"/>
                      <a:pt x="6694" y="7989"/>
                      <a:pt x="6694" y="7989"/>
                    </a:cubicBezTo>
                    <a:cubicBezTo>
                      <a:pt x="6694" y="8057"/>
                      <a:pt x="6694" y="8057"/>
                      <a:pt x="6694" y="8057"/>
                    </a:cubicBezTo>
                    <a:cubicBezTo>
                      <a:pt x="6731" y="8193"/>
                      <a:pt x="6731" y="8193"/>
                      <a:pt x="6731" y="8193"/>
                    </a:cubicBezTo>
                    <a:cubicBezTo>
                      <a:pt x="6731" y="8193"/>
                      <a:pt x="6731" y="8193"/>
                      <a:pt x="6731" y="8193"/>
                    </a:cubicBezTo>
                    <a:cubicBezTo>
                      <a:pt x="6731" y="8260"/>
                      <a:pt x="6731" y="8260"/>
                      <a:pt x="6731" y="8260"/>
                    </a:cubicBezTo>
                    <a:cubicBezTo>
                      <a:pt x="6731" y="8463"/>
                      <a:pt x="6731" y="8463"/>
                      <a:pt x="6731" y="8463"/>
                    </a:cubicBezTo>
                    <a:cubicBezTo>
                      <a:pt x="6768" y="8463"/>
                      <a:pt x="6768" y="8463"/>
                      <a:pt x="6768" y="8463"/>
                    </a:cubicBezTo>
                    <a:cubicBezTo>
                      <a:pt x="6768" y="8396"/>
                      <a:pt x="6768" y="8396"/>
                      <a:pt x="6768" y="8396"/>
                    </a:cubicBezTo>
                    <a:cubicBezTo>
                      <a:pt x="6768" y="8328"/>
                      <a:pt x="6768" y="8328"/>
                      <a:pt x="6768" y="8328"/>
                    </a:cubicBezTo>
                    <a:cubicBezTo>
                      <a:pt x="6768" y="8328"/>
                      <a:pt x="6768" y="8328"/>
                      <a:pt x="6768" y="8328"/>
                    </a:cubicBezTo>
                    <a:cubicBezTo>
                      <a:pt x="6768" y="8260"/>
                      <a:pt x="6768" y="8260"/>
                      <a:pt x="6768" y="8260"/>
                    </a:cubicBezTo>
                    <a:cubicBezTo>
                      <a:pt x="6805" y="8193"/>
                      <a:pt x="6805" y="8193"/>
                      <a:pt x="6805" y="8193"/>
                    </a:cubicBezTo>
                    <a:cubicBezTo>
                      <a:pt x="6805" y="8125"/>
                      <a:pt x="6805" y="8125"/>
                      <a:pt x="6805" y="8125"/>
                    </a:cubicBezTo>
                    <a:cubicBezTo>
                      <a:pt x="6842" y="8193"/>
                      <a:pt x="6842" y="8193"/>
                      <a:pt x="6842" y="8193"/>
                    </a:cubicBezTo>
                    <a:cubicBezTo>
                      <a:pt x="6842" y="8260"/>
                      <a:pt x="6842" y="8260"/>
                      <a:pt x="6842" y="8260"/>
                    </a:cubicBezTo>
                    <a:cubicBezTo>
                      <a:pt x="6879" y="8396"/>
                      <a:pt x="6879" y="8396"/>
                      <a:pt x="6879" y="8396"/>
                    </a:cubicBezTo>
                    <a:cubicBezTo>
                      <a:pt x="6879" y="8396"/>
                      <a:pt x="6879" y="8396"/>
                      <a:pt x="6879" y="8396"/>
                    </a:cubicBezTo>
                    <a:cubicBezTo>
                      <a:pt x="6842" y="8463"/>
                      <a:pt x="6842" y="8463"/>
                      <a:pt x="6842" y="8463"/>
                    </a:cubicBezTo>
                    <a:cubicBezTo>
                      <a:pt x="6842" y="8531"/>
                      <a:pt x="6842" y="8531"/>
                      <a:pt x="6842" y="8531"/>
                    </a:cubicBezTo>
                    <a:cubicBezTo>
                      <a:pt x="6842" y="8531"/>
                      <a:pt x="6842" y="8531"/>
                      <a:pt x="6842" y="8531"/>
                    </a:cubicBezTo>
                    <a:cubicBezTo>
                      <a:pt x="6879" y="8599"/>
                      <a:pt x="6879" y="8599"/>
                      <a:pt x="6879" y="8599"/>
                    </a:cubicBezTo>
                    <a:cubicBezTo>
                      <a:pt x="6953" y="8599"/>
                      <a:pt x="6953" y="8599"/>
                      <a:pt x="6953" y="8599"/>
                    </a:cubicBezTo>
                    <a:cubicBezTo>
                      <a:pt x="6990" y="8599"/>
                      <a:pt x="6990" y="8599"/>
                      <a:pt x="6990" y="8599"/>
                    </a:cubicBezTo>
                    <a:cubicBezTo>
                      <a:pt x="7027" y="8667"/>
                      <a:pt x="7027" y="8667"/>
                      <a:pt x="7027" y="8667"/>
                    </a:cubicBezTo>
                    <a:cubicBezTo>
                      <a:pt x="7027" y="8734"/>
                      <a:pt x="7027" y="8734"/>
                      <a:pt x="7027" y="8734"/>
                    </a:cubicBezTo>
                    <a:cubicBezTo>
                      <a:pt x="7064" y="8802"/>
                      <a:pt x="7064" y="8802"/>
                      <a:pt x="7064" y="8802"/>
                    </a:cubicBezTo>
                    <a:cubicBezTo>
                      <a:pt x="7138" y="8802"/>
                      <a:pt x="7138" y="8802"/>
                      <a:pt x="7138" y="8802"/>
                    </a:cubicBezTo>
                    <a:cubicBezTo>
                      <a:pt x="7212" y="8870"/>
                      <a:pt x="7212" y="8870"/>
                      <a:pt x="7212" y="8870"/>
                    </a:cubicBezTo>
                    <a:cubicBezTo>
                      <a:pt x="7175" y="8870"/>
                      <a:pt x="7175" y="8870"/>
                      <a:pt x="7175" y="8870"/>
                    </a:cubicBezTo>
                    <a:cubicBezTo>
                      <a:pt x="7175" y="8802"/>
                      <a:pt x="7175" y="8802"/>
                      <a:pt x="7175" y="8802"/>
                    </a:cubicBezTo>
                    <a:cubicBezTo>
                      <a:pt x="7249" y="8734"/>
                      <a:pt x="7249" y="8734"/>
                      <a:pt x="7249" y="8734"/>
                    </a:cubicBezTo>
                    <a:cubicBezTo>
                      <a:pt x="7286" y="8667"/>
                      <a:pt x="7286" y="8667"/>
                      <a:pt x="7286" y="8667"/>
                    </a:cubicBezTo>
                    <a:cubicBezTo>
                      <a:pt x="7360" y="8802"/>
                      <a:pt x="7360" y="8802"/>
                      <a:pt x="7360" y="8802"/>
                    </a:cubicBezTo>
                    <a:cubicBezTo>
                      <a:pt x="7397" y="8802"/>
                      <a:pt x="7397" y="8802"/>
                      <a:pt x="7397" y="8802"/>
                    </a:cubicBezTo>
                    <a:cubicBezTo>
                      <a:pt x="7434" y="8870"/>
                      <a:pt x="7434" y="8870"/>
                      <a:pt x="7434" y="8870"/>
                    </a:cubicBezTo>
                    <a:cubicBezTo>
                      <a:pt x="7434" y="8937"/>
                      <a:pt x="7434" y="8937"/>
                      <a:pt x="7434" y="8937"/>
                    </a:cubicBezTo>
                    <a:cubicBezTo>
                      <a:pt x="7434" y="8870"/>
                      <a:pt x="7434" y="8870"/>
                      <a:pt x="7434" y="8870"/>
                    </a:cubicBezTo>
                    <a:cubicBezTo>
                      <a:pt x="7397" y="8734"/>
                      <a:pt x="7397" y="8734"/>
                      <a:pt x="7397" y="8734"/>
                    </a:cubicBezTo>
                    <a:cubicBezTo>
                      <a:pt x="7397" y="8734"/>
                      <a:pt x="7397" y="8734"/>
                      <a:pt x="7397" y="8734"/>
                    </a:cubicBezTo>
                    <a:cubicBezTo>
                      <a:pt x="7323" y="8734"/>
                      <a:pt x="7323" y="8734"/>
                      <a:pt x="7323" y="8734"/>
                    </a:cubicBezTo>
                    <a:cubicBezTo>
                      <a:pt x="7286" y="8667"/>
                      <a:pt x="7286" y="8667"/>
                      <a:pt x="7286" y="8667"/>
                    </a:cubicBezTo>
                    <a:cubicBezTo>
                      <a:pt x="7212" y="8667"/>
                      <a:pt x="7212" y="8667"/>
                      <a:pt x="7212" y="8667"/>
                    </a:cubicBezTo>
                    <a:cubicBezTo>
                      <a:pt x="7175" y="8734"/>
                      <a:pt x="7175" y="8734"/>
                      <a:pt x="7175" y="8734"/>
                    </a:cubicBezTo>
                    <a:cubicBezTo>
                      <a:pt x="7138" y="8734"/>
                      <a:pt x="7138" y="8734"/>
                      <a:pt x="7138" y="8734"/>
                    </a:cubicBezTo>
                    <a:cubicBezTo>
                      <a:pt x="7138" y="8734"/>
                      <a:pt x="7138" y="8734"/>
                      <a:pt x="7138" y="8734"/>
                    </a:cubicBezTo>
                    <a:cubicBezTo>
                      <a:pt x="7064" y="8734"/>
                      <a:pt x="7064" y="8734"/>
                      <a:pt x="7064" y="8734"/>
                    </a:cubicBezTo>
                    <a:cubicBezTo>
                      <a:pt x="7027" y="8599"/>
                      <a:pt x="7027" y="8599"/>
                      <a:pt x="7027" y="8599"/>
                    </a:cubicBezTo>
                    <a:cubicBezTo>
                      <a:pt x="6990" y="8599"/>
                      <a:pt x="6990" y="8599"/>
                      <a:pt x="6990" y="8599"/>
                    </a:cubicBezTo>
                    <a:cubicBezTo>
                      <a:pt x="6916" y="8531"/>
                      <a:pt x="6916" y="8531"/>
                      <a:pt x="6916" y="8531"/>
                    </a:cubicBezTo>
                    <a:cubicBezTo>
                      <a:pt x="6916" y="8463"/>
                      <a:pt x="6916" y="8463"/>
                      <a:pt x="6916" y="8463"/>
                    </a:cubicBezTo>
                    <a:cubicBezTo>
                      <a:pt x="6916" y="8463"/>
                      <a:pt x="6916" y="8463"/>
                      <a:pt x="6916" y="8463"/>
                    </a:cubicBezTo>
                    <a:cubicBezTo>
                      <a:pt x="6953" y="8463"/>
                      <a:pt x="6953" y="8463"/>
                      <a:pt x="6953" y="8463"/>
                    </a:cubicBezTo>
                    <a:cubicBezTo>
                      <a:pt x="6990" y="8396"/>
                      <a:pt x="6990" y="8396"/>
                      <a:pt x="6990" y="8396"/>
                    </a:cubicBezTo>
                    <a:cubicBezTo>
                      <a:pt x="6990" y="8328"/>
                      <a:pt x="6990" y="8328"/>
                      <a:pt x="6990" y="8328"/>
                    </a:cubicBezTo>
                    <a:cubicBezTo>
                      <a:pt x="6916" y="8260"/>
                      <a:pt x="6916" y="8260"/>
                      <a:pt x="6916" y="8260"/>
                    </a:cubicBezTo>
                    <a:cubicBezTo>
                      <a:pt x="6916" y="8125"/>
                      <a:pt x="6916" y="8125"/>
                      <a:pt x="6916" y="8125"/>
                    </a:cubicBezTo>
                    <a:cubicBezTo>
                      <a:pt x="6842" y="7989"/>
                      <a:pt x="6842" y="7989"/>
                      <a:pt x="6842" y="7989"/>
                    </a:cubicBezTo>
                    <a:cubicBezTo>
                      <a:pt x="6805" y="7989"/>
                      <a:pt x="6805" y="7989"/>
                      <a:pt x="6805" y="7989"/>
                    </a:cubicBezTo>
                    <a:cubicBezTo>
                      <a:pt x="6768" y="7922"/>
                      <a:pt x="6768" y="7922"/>
                      <a:pt x="6768" y="7922"/>
                    </a:cubicBezTo>
                    <a:cubicBezTo>
                      <a:pt x="6805" y="7854"/>
                      <a:pt x="6805" y="7854"/>
                      <a:pt x="6805" y="7854"/>
                    </a:cubicBezTo>
                    <a:cubicBezTo>
                      <a:pt x="6768" y="7786"/>
                      <a:pt x="6768" y="7786"/>
                      <a:pt x="6768" y="7786"/>
                    </a:cubicBezTo>
                    <a:cubicBezTo>
                      <a:pt x="6768" y="7651"/>
                      <a:pt x="6768" y="7651"/>
                      <a:pt x="6768" y="7651"/>
                    </a:cubicBezTo>
                    <a:cubicBezTo>
                      <a:pt x="6731" y="7583"/>
                      <a:pt x="6731" y="7583"/>
                      <a:pt x="6731" y="7583"/>
                    </a:cubicBezTo>
                    <a:cubicBezTo>
                      <a:pt x="6731" y="7583"/>
                      <a:pt x="6731" y="7583"/>
                      <a:pt x="6731" y="7583"/>
                    </a:cubicBezTo>
                    <a:cubicBezTo>
                      <a:pt x="6657" y="7515"/>
                      <a:pt x="6657" y="7515"/>
                      <a:pt x="6657" y="7515"/>
                    </a:cubicBezTo>
                    <a:cubicBezTo>
                      <a:pt x="6583" y="7515"/>
                      <a:pt x="6583" y="7515"/>
                      <a:pt x="6583" y="7515"/>
                    </a:cubicBezTo>
                    <a:cubicBezTo>
                      <a:pt x="6546" y="7448"/>
                      <a:pt x="6546" y="7448"/>
                      <a:pt x="6546" y="7448"/>
                    </a:cubicBezTo>
                    <a:cubicBezTo>
                      <a:pt x="6509" y="7380"/>
                      <a:pt x="6509" y="7380"/>
                      <a:pt x="6509" y="7380"/>
                    </a:cubicBezTo>
                    <a:cubicBezTo>
                      <a:pt x="6509" y="7312"/>
                      <a:pt x="6509" y="7312"/>
                      <a:pt x="6509" y="7312"/>
                    </a:cubicBezTo>
                    <a:cubicBezTo>
                      <a:pt x="6472" y="7245"/>
                      <a:pt x="6472" y="7245"/>
                      <a:pt x="6472" y="7245"/>
                    </a:cubicBezTo>
                    <a:cubicBezTo>
                      <a:pt x="6472" y="7245"/>
                      <a:pt x="6472" y="7245"/>
                      <a:pt x="6472" y="7245"/>
                    </a:cubicBezTo>
                    <a:cubicBezTo>
                      <a:pt x="6435" y="7245"/>
                      <a:pt x="6435" y="7245"/>
                      <a:pt x="6435" y="7245"/>
                    </a:cubicBezTo>
                    <a:cubicBezTo>
                      <a:pt x="6324" y="7245"/>
                      <a:pt x="6324" y="7245"/>
                      <a:pt x="6324" y="7245"/>
                    </a:cubicBezTo>
                    <a:cubicBezTo>
                      <a:pt x="6287" y="7245"/>
                      <a:pt x="6287" y="7245"/>
                      <a:pt x="6287" y="7245"/>
                    </a:cubicBezTo>
                    <a:cubicBezTo>
                      <a:pt x="6250" y="7245"/>
                      <a:pt x="6250" y="7245"/>
                      <a:pt x="6250" y="7245"/>
                    </a:cubicBezTo>
                    <a:cubicBezTo>
                      <a:pt x="6250" y="7109"/>
                      <a:pt x="6250" y="7109"/>
                      <a:pt x="6250" y="7109"/>
                    </a:cubicBezTo>
                    <a:cubicBezTo>
                      <a:pt x="6213" y="7109"/>
                      <a:pt x="6213" y="7109"/>
                      <a:pt x="6213" y="7109"/>
                    </a:cubicBezTo>
                    <a:cubicBezTo>
                      <a:pt x="6213" y="7109"/>
                      <a:pt x="6213" y="7109"/>
                      <a:pt x="6213" y="7109"/>
                    </a:cubicBezTo>
                    <a:cubicBezTo>
                      <a:pt x="6213" y="6974"/>
                      <a:pt x="6213" y="6974"/>
                      <a:pt x="6213" y="6974"/>
                    </a:cubicBezTo>
                    <a:cubicBezTo>
                      <a:pt x="6176" y="6906"/>
                      <a:pt x="6176" y="6906"/>
                      <a:pt x="6176" y="6906"/>
                    </a:cubicBezTo>
                    <a:cubicBezTo>
                      <a:pt x="6102" y="6838"/>
                      <a:pt x="6102" y="6838"/>
                      <a:pt x="6102" y="6838"/>
                    </a:cubicBezTo>
                    <a:cubicBezTo>
                      <a:pt x="6139" y="6771"/>
                      <a:pt x="6139" y="6771"/>
                      <a:pt x="6139" y="6771"/>
                    </a:cubicBezTo>
                    <a:cubicBezTo>
                      <a:pt x="6139" y="6771"/>
                      <a:pt x="6139" y="6771"/>
                      <a:pt x="6139" y="6771"/>
                    </a:cubicBezTo>
                    <a:cubicBezTo>
                      <a:pt x="6102" y="6771"/>
                      <a:pt x="6102" y="6771"/>
                      <a:pt x="6102" y="6771"/>
                    </a:cubicBezTo>
                    <a:cubicBezTo>
                      <a:pt x="6065" y="6703"/>
                      <a:pt x="6065" y="6703"/>
                      <a:pt x="6065" y="6703"/>
                    </a:cubicBezTo>
                    <a:cubicBezTo>
                      <a:pt x="6102" y="6635"/>
                      <a:pt x="6102" y="6635"/>
                      <a:pt x="6102" y="6635"/>
                    </a:cubicBezTo>
                    <a:cubicBezTo>
                      <a:pt x="6102" y="6568"/>
                      <a:pt x="6102" y="6568"/>
                      <a:pt x="6102" y="6568"/>
                    </a:cubicBezTo>
                    <a:cubicBezTo>
                      <a:pt x="6065" y="6568"/>
                      <a:pt x="6065" y="6568"/>
                      <a:pt x="6065" y="6568"/>
                    </a:cubicBezTo>
                    <a:cubicBezTo>
                      <a:pt x="6065" y="6500"/>
                      <a:pt x="6065" y="6500"/>
                      <a:pt x="6065" y="6500"/>
                    </a:cubicBezTo>
                    <a:cubicBezTo>
                      <a:pt x="6102" y="6500"/>
                      <a:pt x="6102" y="6500"/>
                      <a:pt x="6102" y="6500"/>
                    </a:cubicBezTo>
                    <a:cubicBezTo>
                      <a:pt x="6176" y="6432"/>
                      <a:pt x="6176" y="6432"/>
                      <a:pt x="6176" y="6432"/>
                    </a:cubicBezTo>
                    <a:cubicBezTo>
                      <a:pt x="6213" y="6432"/>
                      <a:pt x="6213" y="6432"/>
                      <a:pt x="6213" y="6432"/>
                    </a:cubicBezTo>
                    <a:cubicBezTo>
                      <a:pt x="6287" y="6432"/>
                      <a:pt x="6287" y="6432"/>
                      <a:pt x="6287" y="6432"/>
                    </a:cubicBezTo>
                    <a:cubicBezTo>
                      <a:pt x="6398" y="6297"/>
                      <a:pt x="6398" y="6297"/>
                      <a:pt x="6398" y="6297"/>
                    </a:cubicBezTo>
                    <a:cubicBezTo>
                      <a:pt x="6472" y="6229"/>
                      <a:pt x="6472" y="6229"/>
                      <a:pt x="6472" y="6229"/>
                    </a:cubicBezTo>
                    <a:cubicBezTo>
                      <a:pt x="6509" y="6229"/>
                      <a:pt x="6509" y="6229"/>
                      <a:pt x="6509" y="6229"/>
                    </a:cubicBezTo>
                    <a:cubicBezTo>
                      <a:pt x="6546" y="6297"/>
                      <a:pt x="6546" y="6297"/>
                      <a:pt x="6546" y="6297"/>
                    </a:cubicBezTo>
                    <a:cubicBezTo>
                      <a:pt x="6583" y="6229"/>
                      <a:pt x="6583" y="6229"/>
                      <a:pt x="6583" y="6229"/>
                    </a:cubicBezTo>
                    <a:cubicBezTo>
                      <a:pt x="6583" y="6161"/>
                      <a:pt x="6583" y="6161"/>
                      <a:pt x="6583" y="6161"/>
                    </a:cubicBezTo>
                    <a:cubicBezTo>
                      <a:pt x="6657" y="6161"/>
                      <a:pt x="6657" y="6161"/>
                      <a:pt x="6657" y="6161"/>
                    </a:cubicBezTo>
                    <a:cubicBezTo>
                      <a:pt x="6768" y="6026"/>
                      <a:pt x="6768" y="6026"/>
                      <a:pt x="6768" y="6026"/>
                    </a:cubicBezTo>
                    <a:cubicBezTo>
                      <a:pt x="6768" y="6094"/>
                      <a:pt x="6768" y="6094"/>
                      <a:pt x="6768" y="6094"/>
                    </a:cubicBezTo>
                    <a:cubicBezTo>
                      <a:pt x="6768" y="6161"/>
                      <a:pt x="6768" y="6161"/>
                      <a:pt x="6768" y="6161"/>
                    </a:cubicBezTo>
                    <a:cubicBezTo>
                      <a:pt x="6768" y="6161"/>
                      <a:pt x="6768" y="6161"/>
                      <a:pt x="6768" y="6161"/>
                    </a:cubicBezTo>
                    <a:cubicBezTo>
                      <a:pt x="6731" y="6229"/>
                      <a:pt x="6731" y="6229"/>
                      <a:pt x="6731" y="6229"/>
                    </a:cubicBezTo>
                    <a:cubicBezTo>
                      <a:pt x="6694" y="6297"/>
                      <a:pt x="6694" y="6297"/>
                      <a:pt x="6694" y="6297"/>
                    </a:cubicBezTo>
                    <a:cubicBezTo>
                      <a:pt x="6694" y="6364"/>
                      <a:pt x="6694" y="6364"/>
                      <a:pt x="6694" y="6364"/>
                    </a:cubicBezTo>
                    <a:cubicBezTo>
                      <a:pt x="6768" y="6500"/>
                      <a:pt x="6768" y="6500"/>
                      <a:pt x="6768" y="6500"/>
                    </a:cubicBezTo>
                    <a:cubicBezTo>
                      <a:pt x="6842" y="6500"/>
                      <a:pt x="6842" y="6500"/>
                      <a:pt x="6842" y="6500"/>
                    </a:cubicBezTo>
                    <a:cubicBezTo>
                      <a:pt x="6805" y="6432"/>
                      <a:pt x="6805" y="6432"/>
                      <a:pt x="6805" y="6432"/>
                    </a:cubicBezTo>
                    <a:cubicBezTo>
                      <a:pt x="6731" y="6364"/>
                      <a:pt x="6731" y="6364"/>
                      <a:pt x="6731" y="6364"/>
                    </a:cubicBezTo>
                    <a:cubicBezTo>
                      <a:pt x="6731" y="6297"/>
                      <a:pt x="6731" y="6297"/>
                      <a:pt x="6731" y="6297"/>
                    </a:cubicBezTo>
                    <a:cubicBezTo>
                      <a:pt x="6768" y="6229"/>
                      <a:pt x="6768" y="6229"/>
                      <a:pt x="6768" y="6229"/>
                    </a:cubicBezTo>
                    <a:cubicBezTo>
                      <a:pt x="6842" y="6161"/>
                      <a:pt x="6842" y="6161"/>
                      <a:pt x="6842" y="6161"/>
                    </a:cubicBezTo>
                    <a:cubicBezTo>
                      <a:pt x="6842" y="6094"/>
                      <a:pt x="6842" y="6094"/>
                      <a:pt x="6842" y="6094"/>
                    </a:cubicBezTo>
                    <a:cubicBezTo>
                      <a:pt x="6842" y="6026"/>
                      <a:pt x="6842" y="6026"/>
                      <a:pt x="6842" y="6026"/>
                    </a:cubicBezTo>
                    <a:cubicBezTo>
                      <a:pt x="6805" y="6026"/>
                      <a:pt x="6805" y="6026"/>
                      <a:pt x="6805" y="6026"/>
                    </a:cubicBezTo>
                    <a:cubicBezTo>
                      <a:pt x="6731" y="5958"/>
                      <a:pt x="6731" y="5958"/>
                      <a:pt x="6731" y="5958"/>
                    </a:cubicBezTo>
                    <a:cubicBezTo>
                      <a:pt x="6768" y="5890"/>
                      <a:pt x="6768" y="5890"/>
                      <a:pt x="6768" y="5890"/>
                    </a:cubicBezTo>
                    <a:cubicBezTo>
                      <a:pt x="6694" y="5890"/>
                      <a:pt x="6694" y="5890"/>
                      <a:pt x="6694" y="5890"/>
                    </a:cubicBezTo>
                    <a:cubicBezTo>
                      <a:pt x="6694" y="5958"/>
                      <a:pt x="6694" y="5958"/>
                      <a:pt x="6694" y="5958"/>
                    </a:cubicBezTo>
                    <a:cubicBezTo>
                      <a:pt x="6657" y="5890"/>
                      <a:pt x="6657" y="5890"/>
                      <a:pt x="6657" y="5890"/>
                    </a:cubicBezTo>
                    <a:cubicBezTo>
                      <a:pt x="6657" y="5823"/>
                      <a:pt x="6657" y="5823"/>
                      <a:pt x="6657" y="5823"/>
                    </a:cubicBezTo>
                    <a:cubicBezTo>
                      <a:pt x="6583" y="5823"/>
                      <a:pt x="6583" y="5823"/>
                      <a:pt x="6583" y="5823"/>
                    </a:cubicBezTo>
                    <a:cubicBezTo>
                      <a:pt x="6583" y="5890"/>
                      <a:pt x="6583" y="5890"/>
                      <a:pt x="6583" y="5890"/>
                    </a:cubicBezTo>
                    <a:cubicBezTo>
                      <a:pt x="6546" y="5755"/>
                      <a:pt x="6546" y="5755"/>
                      <a:pt x="6546" y="5755"/>
                    </a:cubicBezTo>
                    <a:cubicBezTo>
                      <a:pt x="6546" y="5755"/>
                      <a:pt x="6546" y="5755"/>
                      <a:pt x="6546" y="5755"/>
                    </a:cubicBezTo>
                    <a:cubicBezTo>
                      <a:pt x="6546" y="5687"/>
                      <a:pt x="6546" y="5687"/>
                      <a:pt x="6546" y="5687"/>
                    </a:cubicBezTo>
                    <a:cubicBezTo>
                      <a:pt x="6583" y="5687"/>
                      <a:pt x="6583" y="5687"/>
                      <a:pt x="6583" y="5687"/>
                    </a:cubicBezTo>
                    <a:cubicBezTo>
                      <a:pt x="6620" y="5755"/>
                      <a:pt x="6620" y="5755"/>
                      <a:pt x="6620" y="5755"/>
                    </a:cubicBezTo>
                    <a:cubicBezTo>
                      <a:pt x="6657" y="5755"/>
                      <a:pt x="6657" y="5755"/>
                      <a:pt x="6657" y="5755"/>
                    </a:cubicBezTo>
                    <a:cubicBezTo>
                      <a:pt x="6694" y="5687"/>
                      <a:pt x="6694" y="5687"/>
                      <a:pt x="6694" y="5687"/>
                    </a:cubicBezTo>
                    <a:cubicBezTo>
                      <a:pt x="6657" y="5687"/>
                      <a:pt x="6657" y="5687"/>
                      <a:pt x="6657" y="5687"/>
                    </a:cubicBezTo>
                    <a:cubicBezTo>
                      <a:pt x="6657" y="5687"/>
                      <a:pt x="6657" y="5687"/>
                      <a:pt x="6657" y="5687"/>
                    </a:cubicBezTo>
                    <a:cubicBezTo>
                      <a:pt x="6620" y="5687"/>
                      <a:pt x="6620" y="5687"/>
                      <a:pt x="6620" y="5687"/>
                    </a:cubicBezTo>
                    <a:cubicBezTo>
                      <a:pt x="6583" y="5687"/>
                      <a:pt x="6583" y="5687"/>
                      <a:pt x="6583" y="5687"/>
                    </a:cubicBezTo>
                    <a:cubicBezTo>
                      <a:pt x="6583" y="5620"/>
                      <a:pt x="6583" y="5620"/>
                      <a:pt x="6583" y="5620"/>
                    </a:cubicBezTo>
                    <a:cubicBezTo>
                      <a:pt x="6546" y="5620"/>
                      <a:pt x="6546" y="5620"/>
                      <a:pt x="6546" y="5620"/>
                    </a:cubicBezTo>
                    <a:cubicBezTo>
                      <a:pt x="6472" y="5620"/>
                      <a:pt x="6472" y="5620"/>
                      <a:pt x="6472" y="5620"/>
                    </a:cubicBezTo>
                    <a:cubicBezTo>
                      <a:pt x="6472" y="5620"/>
                      <a:pt x="6472" y="5620"/>
                      <a:pt x="6472" y="5620"/>
                    </a:cubicBezTo>
                    <a:cubicBezTo>
                      <a:pt x="6435" y="5552"/>
                      <a:pt x="6435" y="5552"/>
                      <a:pt x="6435" y="5552"/>
                    </a:cubicBezTo>
                    <a:cubicBezTo>
                      <a:pt x="6472" y="5552"/>
                      <a:pt x="6472" y="5552"/>
                      <a:pt x="6472" y="5552"/>
                    </a:cubicBezTo>
                    <a:cubicBezTo>
                      <a:pt x="6435" y="5484"/>
                      <a:pt x="6435" y="5484"/>
                      <a:pt x="6435" y="5484"/>
                    </a:cubicBezTo>
                    <a:cubicBezTo>
                      <a:pt x="6435" y="5416"/>
                      <a:pt x="6435" y="5416"/>
                      <a:pt x="6435" y="5416"/>
                    </a:cubicBezTo>
                    <a:cubicBezTo>
                      <a:pt x="6435" y="5416"/>
                      <a:pt x="6435" y="5416"/>
                      <a:pt x="6435" y="5416"/>
                    </a:cubicBezTo>
                    <a:cubicBezTo>
                      <a:pt x="6472" y="5416"/>
                      <a:pt x="6472" y="5416"/>
                      <a:pt x="6472" y="5416"/>
                    </a:cubicBezTo>
                    <a:cubicBezTo>
                      <a:pt x="6509" y="5484"/>
                      <a:pt x="6509" y="5484"/>
                      <a:pt x="6509" y="5484"/>
                    </a:cubicBezTo>
                    <a:cubicBezTo>
                      <a:pt x="6509" y="5484"/>
                      <a:pt x="6509" y="5484"/>
                      <a:pt x="6509" y="5484"/>
                    </a:cubicBezTo>
                    <a:cubicBezTo>
                      <a:pt x="6546" y="5552"/>
                      <a:pt x="6546" y="5552"/>
                      <a:pt x="6546" y="5552"/>
                    </a:cubicBezTo>
                    <a:cubicBezTo>
                      <a:pt x="6583" y="5552"/>
                      <a:pt x="6583" y="5552"/>
                      <a:pt x="6583" y="5552"/>
                    </a:cubicBezTo>
                    <a:cubicBezTo>
                      <a:pt x="6546" y="5484"/>
                      <a:pt x="6546" y="5484"/>
                      <a:pt x="6546" y="5484"/>
                    </a:cubicBezTo>
                    <a:cubicBezTo>
                      <a:pt x="6583" y="5484"/>
                      <a:pt x="6583" y="5484"/>
                      <a:pt x="6583" y="5484"/>
                    </a:cubicBezTo>
                    <a:cubicBezTo>
                      <a:pt x="6583" y="5349"/>
                      <a:pt x="6583" y="5349"/>
                      <a:pt x="6583" y="5349"/>
                    </a:cubicBezTo>
                    <a:cubicBezTo>
                      <a:pt x="6583" y="5281"/>
                      <a:pt x="6583" y="5281"/>
                      <a:pt x="6583" y="5281"/>
                    </a:cubicBezTo>
                    <a:cubicBezTo>
                      <a:pt x="6583" y="5281"/>
                      <a:pt x="6583" y="5281"/>
                      <a:pt x="6583" y="5281"/>
                    </a:cubicBezTo>
                    <a:cubicBezTo>
                      <a:pt x="6620" y="5281"/>
                      <a:pt x="6620" y="5281"/>
                      <a:pt x="6620" y="5281"/>
                    </a:cubicBezTo>
                    <a:cubicBezTo>
                      <a:pt x="6620" y="5281"/>
                      <a:pt x="6620" y="5281"/>
                      <a:pt x="6620" y="5281"/>
                    </a:cubicBezTo>
                    <a:cubicBezTo>
                      <a:pt x="6546" y="5213"/>
                      <a:pt x="6546" y="5213"/>
                      <a:pt x="6546" y="5213"/>
                    </a:cubicBezTo>
                    <a:cubicBezTo>
                      <a:pt x="6546" y="5281"/>
                      <a:pt x="6546" y="5281"/>
                      <a:pt x="6546" y="5281"/>
                    </a:cubicBezTo>
                    <a:cubicBezTo>
                      <a:pt x="6509" y="5281"/>
                      <a:pt x="6509" y="5281"/>
                      <a:pt x="6509" y="5281"/>
                    </a:cubicBezTo>
                    <a:cubicBezTo>
                      <a:pt x="6509" y="5213"/>
                      <a:pt x="6509" y="5213"/>
                      <a:pt x="6509" y="5213"/>
                    </a:cubicBezTo>
                    <a:cubicBezTo>
                      <a:pt x="6546" y="5146"/>
                      <a:pt x="6546" y="5146"/>
                      <a:pt x="6546" y="5146"/>
                    </a:cubicBezTo>
                    <a:cubicBezTo>
                      <a:pt x="6620" y="5146"/>
                      <a:pt x="6620" y="5146"/>
                      <a:pt x="6620" y="5146"/>
                    </a:cubicBezTo>
                    <a:cubicBezTo>
                      <a:pt x="6657" y="5146"/>
                      <a:pt x="6657" y="5146"/>
                      <a:pt x="6657" y="5146"/>
                    </a:cubicBezTo>
                    <a:cubicBezTo>
                      <a:pt x="6620" y="5078"/>
                      <a:pt x="6620" y="5078"/>
                      <a:pt x="6620" y="5078"/>
                    </a:cubicBezTo>
                    <a:cubicBezTo>
                      <a:pt x="6657" y="5010"/>
                      <a:pt x="6657" y="5010"/>
                      <a:pt x="6657" y="5010"/>
                    </a:cubicBezTo>
                    <a:cubicBezTo>
                      <a:pt x="6657" y="5010"/>
                      <a:pt x="6657" y="5010"/>
                      <a:pt x="6657" y="5010"/>
                    </a:cubicBezTo>
                    <a:cubicBezTo>
                      <a:pt x="6694" y="4942"/>
                      <a:pt x="6694" y="4942"/>
                      <a:pt x="6694" y="4942"/>
                    </a:cubicBezTo>
                    <a:cubicBezTo>
                      <a:pt x="6694" y="4942"/>
                      <a:pt x="6694" y="4942"/>
                      <a:pt x="6694" y="4942"/>
                    </a:cubicBezTo>
                    <a:cubicBezTo>
                      <a:pt x="6694" y="4875"/>
                      <a:pt x="6694" y="4875"/>
                      <a:pt x="6694" y="4875"/>
                    </a:cubicBezTo>
                    <a:cubicBezTo>
                      <a:pt x="6731" y="4875"/>
                      <a:pt x="6731" y="4875"/>
                      <a:pt x="6731" y="4875"/>
                    </a:cubicBezTo>
                    <a:cubicBezTo>
                      <a:pt x="6731" y="4875"/>
                      <a:pt x="6731" y="4875"/>
                      <a:pt x="6731" y="4875"/>
                    </a:cubicBezTo>
                    <a:cubicBezTo>
                      <a:pt x="6768" y="4875"/>
                      <a:pt x="6768" y="4875"/>
                      <a:pt x="6768" y="4875"/>
                    </a:cubicBezTo>
                    <a:cubicBezTo>
                      <a:pt x="6768" y="4807"/>
                      <a:pt x="6768" y="4807"/>
                      <a:pt x="6768" y="4807"/>
                    </a:cubicBezTo>
                    <a:cubicBezTo>
                      <a:pt x="6768" y="4807"/>
                      <a:pt x="6768" y="4807"/>
                      <a:pt x="6768" y="4807"/>
                    </a:cubicBezTo>
                    <a:cubicBezTo>
                      <a:pt x="6768" y="4807"/>
                      <a:pt x="6768" y="4807"/>
                      <a:pt x="6768" y="4807"/>
                    </a:cubicBezTo>
                    <a:cubicBezTo>
                      <a:pt x="6768" y="4739"/>
                      <a:pt x="6768" y="4739"/>
                      <a:pt x="6768" y="4739"/>
                    </a:cubicBezTo>
                    <a:cubicBezTo>
                      <a:pt x="6805" y="4739"/>
                      <a:pt x="6805" y="4739"/>
                      <a:pt x="6805" y="4739"/>
                    </a:cubicBezTo>
                    <a:cubicBezTo>
                      <a:pt x="6842" y="4739"/>
                      <a:pt x="6842" y="4739"/>
                      <a:pt x="6842" y="4739"/>
                    </a:cubicBezTo>
                    <a:cubicBezTo>
                      <a:pt x="6842" y="4672"/>
                      <a:pt x="6842" y="4672"/>
                      <a:pt x="6842" y="4672"/>
                    </a:cubicBezTo>
                    <a:cubicBezTo>
                      <a:pt x="6842" y="4672"/>
                      <a:pt x="6842" y="4672"/>
                      <a:pt x="6842" y="4672"/>
                    </a:cubicBezTo>
                    <a:cubicBezTo>
                      <a:pt x="6879" y="4672"/>
                      <a:pt x="6879" y="4672"/>
                      <a:pt x="6879" y="4672"/>
                    </a:cubicBezTo>
                    <a:cubicBezTo>
                      <a:pt x="6953" y="4672"/>
                      <a:pt x="6953" y="4672"/>
                      <a:pt x="6953" y="4672"/>
                    </a:cubicBezTo>
                    <a:cubicBezTo>
                      <a:pt x="6916" y="4604"/>
                      <a:pt x="6916" y="4604"/>
                      <a:pt x="6916" y="4604"/>
                    </a:cubicBezTo>
                    <a:cubicBezTo>
                      <a:pt x="6916" y="4604"/>
                      <a:pt x="6916" y="4604"/>
                      <a:pt x="6916" y="4604"/>
                    </a:cubicBezTo>
                    <a:cubicBezTo>
                      <a:pt x="6990" y="4536"/>
                      <a:pt x="6990" y="4536"/>
                      <a:pt x="6990" y="4536"/>
                    </a:cubicBezTo>
                    <a:cubicBezTo>
                      <a:pt x="7027" y="4536"/>
                      <a:pt x="7027" y="4536"/>
                      <a:pt x="7027" y="4536"/>
                    </a:cubicBezTo>
                    <a:cubicBezTo>
                      <a:pt x="7064" y="4468"/>
                      <a:pt x="7064" y="4468"/>
                      <a:pt x="7064" y="4468"/>
                    </a:cubicBezTo>
                    <a:cubicBezTo>
                      <a:pt x="7138" y="4401"/>
                      <a:pt x="7138" y="4401"/>
                      <a:pt x="7138" y="4401"/>
                    </a:cubicBezTo>
                    <a:cubicBezTo>
                      <a:pt x="7175" y="4333"/>
                      <a:pt x="7175" y="4333"/>
                      <a:pt x="7175" y="4333"/>
                    </a:cubicBezTo>
                    <a:cubicBezTo>
                      <a:pt x="7138" y="4333"/>
                      <a:pt x="7138" y="4333"/>
                      <a:pt x="7138" y="4333"/>
                    </a:cubicBezTo>
                    <a:cubicBezTo>
                      <a:pt x="7101" y="4401"/>
                      <a:pt x="7101" y="4401"/>
                      <a:pt x="7101" y="4401"/>
                    </a:cubicBezTo>
                    <a:cubicBezTo>
                      <a:pt x="7064" y="4401"/>
                      <a:pt x="7064" y="4401"/>
                      <a:pt x="7064" y="4401"/>
                    </a:cubicBezTo>
                    <a:cubicBezTo>
                      <a:pt x="7027" y="4401"/>
                      <a:pt x="7027" y="4401"/>
                      <a:pt x="7027" y="4401"/>
                    </a:cubicBezTo>
                    <a:cubicBezTo>
                      <a:pt x="7027" y="4401"/>
                      <a:pt x="7027" y="4401"/>
                      <a:pt x="7027" y="4401"/>
                    </a:cubicBezTo>
                    <a:cubicBezTo>
                      <a:pt x="7027" y="4265"/>
                      <a:pt x="7027" y="4265"/>
                      <a:pt x="7027" y="4265"/>
                    </a:cubicBezTo>
                    <a:cubicBezTo>
                      <a:pt x="7027" y="4265"/>
                      <a:pt x="7027" y="4265"/>
                      <a:pt x="7027" y="4265"/>
                    </a:cubicBezTo>
                    <a:cubicBezTo>
                      <a:pt x="7027" y="4198"/>
                      <a:pt x="7027" y="4198"/>
                      <a:pt x="7027" y="4198"/>
                    </a:cubicBezTo>
                    <a:cubicBezTo>
                      <a:pt x="7064" y="4198"/>
                      <a:pt x="7064" y="4198"/>
                      <a:pt x="7064" y="4198"/>
                    </a:cubicBezTo>
                    <a:cubicBezTo>
                      <a:pt x="7064" y="4265"/>
                      <a:pt x="7064" y="4265"/>
                      <a:pt x="7064" y="4265"/>
                    </a:cubicBezTo>
                    <a:cubicBezTo>
                      <a:pt x="7064" y="4265"/>
                      <a:pt x="7064" y="4265"/>
                      <a:pt x="7064" y="4265"/>
                    </a:cubicBezTo>
                    <a:cubicBezTo>
                      <a:pt x="7101" y="4198"/>
                      <a:pt x="7101" y="4198"/>
                      <a:pt x="7101" y="4198"/>
                    </a:cubicBezTo>
                    <a:cubicBezTo>
                      <a:pt x="7064" y="4130"/>
                      <a:pt x="7064" y="4130"/>
                      <a:pt x="7064" y="4130"/>
                    </a:cubicBezTo>
                    <a:cubicBezTo>
                      <a:pt x="7101" y="4130"/>
                      <a:pt x="7101" y="4130"/>
                      <a:pt x="7101" y="4130"/>
                    </a:cubicBezTo>
                    <a:cubicBezTo>
                      <a:pt x="7138" y="4198"/>
                      <a:pt x="7138" y="4198"/>
                      <a:pt x="7138" y="4198"/>
                    </a:cubicBezTo>
                    <a:cubicBezTo>
                      <a:pt x="7175" y="4198"/>
                      <a:pt x="7175" y="4198"/>
                      <a:pt x="7175" y="4198"/>
                    </a:cubicBezTo>
                    <a:cubicBezTo>
                      <a:pt x="7212" y="4130"/>
                      <a:pt x="7212" y="4130"/>
                      <a:pt x="7212" y="4130"/>
                    </a:cubicBezTo>
                    <a:cubicBezTo>
                      <a:pt x="7249" y="4130"/>
                      <a:pt x="7249" y="4130"/>
                      <a:pt x="7249" y="4130"/>
                    </a:cubicBezTo>
                    <a:cubicBezTo>
                      <a:pt x="7323" y="4130"/>
                      <a:pt x="7323" y="4130"/>
                      <a:pt x="7323" y="4130"/>
                    </a:cubicBezTo>
                    <a:cubicBezTo>
                      <a:pt x="7360" y="4130"/>
                      <a:pt x="7360" y="4130"/>
                      <a:pt x="7360" y="4130"/>
                    </a:cubicBezTo>
                    <a:cubicBezTo>
                      <a:pt x="7360" y="4130"/>
                      <a:pt x="7360" y="4130"/>
                      <a:pt x="7360" y="4130"/>
                    </a:cubicBezTo>
                    <a:cubicBezTo>
                      <a:pt x="7323" y="4265"/>
                      <a:pt x="7323" y="4265"/>
                      <a:pt x="7323" y="4265"/>
                    </a:cubicBezTo>
                    <a:cubicBezTo>
                      <a:pt x="7323" y="4333"/>
                      <a:pt x="7323" y="4333"/>
                      <a:pt x="7323" y="4333"/>
                    </a:cubicBezTo>
                    <a:cubicBezTo>
                      <a:pt x="7360" y="4333"/>
                      <a:pt x="7360" y="4333"/>
                      <a:pt x="7360" y="4333"/>
                    </a:cubicBezTo>
                    <a:cubicBezTo>
                      <a:pt x="7397" y="4265"/>
                      <a:pt x="7397" y="4265"/>
                      <a:pt x="7397" y="4265"/>
                    </a:cubicBezTo>
                    <a:cubicBezTo>
                      <a:pt x="7434" y="4198"/>
                      <a:pt x="7434" y="4198"/>
                      <a:pt x="7434" y="4198"/>
                    </a:cubicBezTo>
                    <a:cubicBezTo>
                      <a:pt x="7397" y="4130"/>
                      <a:pt x="7397" y="4130"/>
                      <a:pt x="7397" y="4130"/>
                    </a:cubicBezTo>
                    <a:cubicBezTo>
                      <a:pt x="7434" y="4130"/>
                      <a:pt x="7434" y="4130"/>
                      <a:pt x="7434" y="4130"/>
                    </a:cubicBezTo>
                    <a:cubicBezTo>
                      <a:pt x="7434" y="4198"/>
                      <a:pt x="7434" y="4198"/>
                      <a:pt x="7434" y="4198"/>
                    </a:cubicBezTo>
                    <a:cubicBezTo>
                      <a:pt x="7434" y="4265"/>
                      <a:pt x="7434" y="4265"/>
                      <a:pt x="7434" y="4265"/>
                    </a:cubicBezTo>
                    <a:cubicBezTo>
                      <a:pt x="7471" y="4265"/>
                      <a:pt x="7471" y="4265"/>
                      <a:pt x="7471" y="4265"/>
                    </a:cubicBezTo>
                    <a:cubicBezTo>
                      <a:pt x="7471" y="4198"/>
                      <a:pt x="7471" y="4198"/>
                      <a:pt x="7471" y="4198"/>
                    </a:cubicBezTo>
                    <a:cubicBezTo>
                      <a:pt x="7471" y="4130"/>
                      <a:pt x="7471" y="4130"/>
                      <a:pt x="7471" y="4130"/>
                    </a:cubicBezTo>
                    <a:cubicBezTo>
                      <a:pt x="7508" y="4130"/>
                      <a:pt x="7508" y="4130"/>
                      <a:pt x="7508" y="4130"/>
                    </a:cubicBezTo>
                    <a:cubicBezTo>
                      <a:pt x="7508" y="4130"/>
                      <a:pt x="7508" y="4130"/>
                      <a:pt x="7508" y="4130"/>
                    </a:cubicBezTo>
                    <a:cubicBezTo>
                      <a:pt x="7508" y="4198"/>
                      <a:pt x="7508" y="4198"/>
                      <a:pt x="7508" y="4198"/>
                    </a:cubicBezTo>
                    <a:cubicBezTo>
                      <a:pt x="7582" y="4130"/>
                      <a:pt x="7582" y="4130"/>
                      <a:pt x="7582" y="4130"/>
                    </a:cubicBezTo>
                    <a:cubicBezTo>
                      <a:pt x="7582" y="4062"/>
                      <a:pt x="7582" y="4062"/>
                      <a:pt x="7582" y="4062"/>
                    </a:cubicBezTo>
                    <a:cubicBezTo>
                      <a:pt x="7545" y="4062"/>
                      <a:pt x="7545" y="4062"/>
                      <a:pt x="7545" y="4062"/>
                    </a:cubicBezTo>
                    <a:cubicBezTo>
                      <a:pt x="7582" y="4062"/>
                      <a:pt x="7582" y="4062"/>
                      <a:pt x="7582" y="4062"/>
                    </a:cubicBezTo>
                    <a:cubicBezTo>
                      <a:pt x="7619" y="3994"/>
                      <a:pt x="7619" y="3994"/>
                      <a:pt x="7619" y="3994"/>
                    </a:cubicBezTo>
                    <a:cubicBezTo>
                      <a:pt x="7582" y="3994"/>
                      <a:pt x="7582" y="3994"/>
                      <a:pt x="7582" y="3994"/>
                    </a:cubicBezTo>
                    <a:cubicBezTo>
                      <a:pt x="7619" y="3927"/>
                      <a:pt x="7619" y="3927"/>
                      <a:pt x="7619" y="3927"/>
                    </a:cubicBezTo>
                    <a:cubicBezTo>
                      <a:pt x="7656" y="3927"/>
                      <a:pt x="7656" y="3927"/>
                      <a:pt x="7656" y="3927"/>
                    </a:cubicBezTo>
                    <a:cubicBezTo>
                      <a:pt x="7693" y="3859"/>
                      <a:pt x="7693" y="3859"/>
                      <a:pt x="7693" y="3859"/>
                    </a:cubicBezTo>
                    <a:cubicBezTo>
                      <a:pt x="7693" y="3927"/>
                      <a:pt x="7693" y="3927"/>
                      <a:pt x="7693" y="3927"/>
                    </a:cubicBezTo>
                    <a:cubicBezTo>
                      <a:pt x="7693" y="3927"/>
                      <a:pt x="7693" y="3927"/>
                      <a:pt x="7693" y="3927"/>
                    </a:cubicBezTo>
                    <a:cubicBezTo>
                      <a:pt x="7730" y="3927"/>
                      <a:pt x="7730" y="3927"/>
                      <a:pt x="7730" y="3927"/>
                    </a:cubicBezTo>
                    <a:cubicBezTo>
                      <a:pt x="7767" y="3927"/>
                      <a:pt x="7767" y="3927"/>
                      <a:pt x="7767" y="3927"/>
                    </a:cubicBezTo>
                    <a:cubicBezTo>
                      <a:pt x="7767" y="4062"/>
                      <a:pt x="7767" y="4062"/>
                      <a:pt x="7767" y="4062"/>
                    </a:cubicBezTo>
                    <a:cubicBezTo>
                      <a:pt x="7767" y="4062"/>
                      <a:pt x="7767" y="4062"/>
                      <a:pt x="7767" y="4062"/>
                    </a:cubicBezTo>
                    <a:cubicBezTo>
                      <a:pt x="7767" y="4198"/>
                      <a:pt x="7767" y="4198"/>
                      <a:pt x="7767" y="4198"/>
                    </a:cubicBezTo>
                    <a:cubicBezTo>
                      <a:pt x="7804" y="4130"/>
                      <a:pt x="7804" y="4130"/>
                      <a:pt x="7804" y="4130"/>
                    </a:cubicBezTo>
                    <a:cubicBezTo>
                      <a:pt x="7841" y="4062"/>
                      <a:pt x="7841" y="4062"/>
                      <a:pt x="7841" y="4062"/>
                    </a:cubicBezTo>
                    <a:cubicBezTo>
                      <a:pt x="7804" y="3927"/>
                      <a:pt x="7804" y="3927"/>
                      <a:pt x="7804" y="3927"/>
                    </a:cubicBezTo>
                    <a:cubicBezTo>
                      <a:pt x="7767" y="3859"/>
                      <a:pt x="7767" y="3859"/>
                      <a:pt x="7767" y="3859"/>
                    </a:cubicBezTo>
                    <a:cubicBezTo>
                      <a:pt x="7730" y="3791"/>
                      <a:pt x="7730" y="3791"/>
                      <a:pt x="7730" y="3791"/>
                    </a:cubicBezTo>
                    <a:cubicBezTo>
                      <a:pt x="7693" y="3859"/>
                      <a:pt x="7693" y="3859"/>
                      <a:pt x="7693" y="3859"/>
                    </a:cubicBezTo>
                    <a:cubicBezTo>
                      <a:pt x="7656" y="3859"/>
                      <a:pt x="7656" y="3859"/>
                      <a:pt x="7656" y="3859"/>
                    </a:cubicBezTo>
                    <a:cubicBezTo>
                      <a:pt x="7619" y="3859"/>
                      <a:pt x="7619" y="3859"/>
                      <a:pt x="7619" y="3859"/>
                    </a:cubicBezTo>
                    <a:cubicBezTo>
                      <a:pt x="7619" y="3791"/>
                      <a:pt x="7619" y="3791"/>
                      <a:pt x="7619" y="3791"/>
                    </a:cubicBezTo>
                    <a:cubicBezTo>
                      <a:pt x="7582" y="3791"/>
                      <a:pt x="7582" y="3791"/>
                      <a:pt x="7582" y="3791"/>
                    </a:cubicBezTo>
                    <a:cubicBezTo>
                      <a:pt x="7582" y="3724"/>
                      <a:pt x="7582" y="3724"/>
                      <a:pt x="7582" y="3724"/>
                    </a:cubicBezTo>
                    <a:cubicBezTo>
                      <a:pt x="7619" y="3724"/>
                      <a:pt x="7619" y="3724"/>
                      <a:pt x="7619" y="3724"/>
                    </a:cubicBezTo>
                    <a:cubicBezTo>
                      <a:pt x="7693" y="3724"/>
                      <a:pt x="7693" y="3724"/>
                      <a:pt x="7693" y="3724"/>
                    </a:cubicBezTo>
                    <a:cubicBezTo>
                      <a:pt x="7693" y="3656"/>
                      <a:pt x="7693" y="3656"/>
                      <a:pt x="7693" y="3656"/>
                    </a:cubicBezTo>
                    <a:cubicBezTo>
                      <a:pt x="7730" y="3656"/>
                      <a:pt x="7730" y="3656"/>
                      <a:pt x="7730" y="3656"/>
                    </a:cubicBezTo>
                    <a:cubicBezTo>
                      <a:pt x="7767" y="3656"/>
                      <a:pt x="7767" y="3656"/>
                      <a:pt x="7767" y="3656"/>
                    </a:cubicBezTo>
                    <a:cubicBezTo>
                      <a:pt x="7804" y="3656"/>
                      <a:pt x="7804" y="3656"/>
                      <a:pt x="7804" y="3656"/>
                    </a:cubicBezTo>
                    <a:cubicBezTo>
                      <a:pt x="7804" y="3656"/>
                      <a:pt x="7804" y="3656"/>
                      <a:pt x="7804" y="3656"/>
                    </a:cubicBezTo>
                    <a:cubicBezTo>
                      <a:pt x="7878" y="3656"/>
                      <a:pt x="7878" y="3656"/>
                      <a:pt x="7878" y="3656"/>
                    </a:cubicBezTo>
                    <a:cubicBezTo>
                      <a:pt x="7915" y="3656"/>
                      <a:pt x="7915" y="3656"/>
                      <a:pt x="7915" y="3656"/>
                    </a:cubicBezTo>
                    <a:cubicBezTo>
                      <a:pt x="7952" y="3656"/>
                      <a:pt x="7952" y="3656"/>
                      <a:pt x="7952" y="3656"/>
                    </a:cubicBezTo>
                    <a:cubicBezTo>
                      <a:pt x="7989" y="3656"/>
                      <a:pt x="7989" y="3656"/>
                      <a:pt x="7989" y="3656"/>
                    </a:cubicBezTo>
                    <a:cubicBezTo>
                      <a:pt x="8026" y="3656"/>
                      <a:pt x="8026" y="3656"/>
                      <a:pt x="8026" y="3656"/>
                    </a:cubicBezTo>
                    <a:cubicBezTo>
                      <a:pt x="7989" y="3588"/>
                      <a:pt x="7989" y="3588"/>
                      <a:pt x="7989" y="3588"/>
                    </a:cubicBezTo>
                    <a:cubicBezTo>
                      <a:pt x="7952" y="3588"/>
                      <a:pt x="7952" y="3588"/>
                      <a:pt x="7952" y="3588"/>
                    </a:cubicBezTo>
                    <a:cubicBezTo>
                      <a:pt x="7878" y="3588"/>
                      <a:pt x="7878" y="3588"/>
                      <a:pt x="7878" y="3588"/>
                    </a:cubicBezTo>
                    <a:cubicBezTo>
                      <a:pt x="7841" y="3588"/>
                      <a:pt x="7841" y="3588"/>
                      <a:pt x="7841" y="3588"/>
                    </a:cubicBezTo>
                    <a:cubicBezTo>
                      <a:pt x="7804" y="3588"/>
                      <a:pt x="7804" y="3588"/>
                      <a:pt x="7804" y="3588"/>
                    </a:cubicBezTo>
                    <a:cubicBezTo>
                      <a:pt x="7804" y="3521"/>
                      <a:pt x="7804" y="3521"/>
                      <a:pt x="7804" y="3521"/>
                    </a:cubicBezTo>
                    <a:cubicBezTo>
                      <a:pt x="7767" y="3453"/>
                      <a:pt x="7767" y="3453"/>
                      <a:pt x="7767" y="3453"/>
                    </a:cubicBezTo>
                    <a:cubicBezTo>
                      <a:pt x="7841" y="3453"/>
                      <a:pt x="7841" y="3453"/>
                      <a:pt x="7841" y="3453"/>
                    </a:cubicBezTo>
                    <a:cubicBezTo>
                      <a:pt x="7767" y="3385"/>
                      <a:pt x="7767" y="3385"/>
                      <a:pt x="7767" y="3385"/>
                    </a:cubicBezTo>
                    <a:cubicBezTo>
                      <a:pt x="7730" y="3317"/>
                      <a:pt x="7730" y="3317"/>
                      <a:pt x="7730" y="3317"/>
                    </a:cubicBezTo>
                    <a:cubicBezTo>
                      <a:pt x="7693" y="3317"/>
                      <a:pt x="7693" y="3317"/>
                      <a:pt x="7693" y="3317"/>
                    </a:cubicBezTo>
                    <a:cubicBezTo>
                      <a:pt x="7693" y="3250"/>
                      <a:pt x="7693" y="3250"/>
                      <a:pt x="7693" y="3250"/>
                    </a:cubicBezTo>
                    <a:cubicBezTo>
                      <a:pt x="7693" y="3182"/>
                      <a:pt x="7693" y="3182"/>
                      <a:pt x="7693" y="3182"/>
                    </a:cubicBezTo>
                    <a:cubicBezTo>
                      <a:pt x="7693" y="3182"/>
                      <a:pt x="7693" y="3182"/>
                      <a:pt x="7693" y="3182"/>
                    </a:cubicBezTo>
                    <a:cubicBezTo>
                      <a:pt x="7693" y="3114"/>
                      <a:pt x="7693" y="3114"/>
                      <a:pt x="7693" y="3114"/>
                    </a:cubicBezTo>
                    <a:cubicBezTo>
                      <a:pt x="7656" y="3047"/>
                      <a:pt x="7656" y="3047"/>
                      <a:pt x="7656" y="3047"/>
                    </a:cubicBezTo>
                    <a:cubicBezTo>
                      <a:pt x="7656" y="2843"/>
                      <a:pt x="7656" y="2843"/>
                      <a:pt x="7656" y="2843"/>
                    </a:cubicBezTo>
                    <a:cubicBezTo>
                      <a:pt x="7693" y="2776"/>
                      <a:pt x="7693" y="2776"/>
                      <a:pt x="7693" y="2776"/>
                    </a:cubicBezTo>
                    <a:cubicBezTo>
                      <a:pt x="7693" y="2708"/>
                      <a:pt x="7693" y="2708"/>
                      <a:pt x="7693" y="2708"/>
                    </a:cubicBezTo>
                    <a:cubicBezTo>
                      <a:pt x="7693" y="2573"/>
                      <a:pt x="7693" y="2573"/>
                      <a:pt x="7693" y="2573"/>
                    </a:cubicBezTo>
                    <a:cubicBezTo>
                      <a:pt x="7730" y="2573"/>
                      <a:pt x="7730" y="2573"/>
                      <a:pt x="7730" y="2573"/>
                    </a:cubicBezTo>
                    <a:cubicBezTo>
                      <a:pt x="7693" y="2505"/>
                      <a:pt x="7693" y="2505"/>
                      <a:pt x="7693" y="2505"/>
                    </a:cubicBezTo>
                    <a:cubicBezTo>
                      <a:pt x="7730" y="2505"/>
                      <a:pt x="7730" y="2505"/>
                      <a:pt x="7730" y="2505"/>
                    </a:cubicBezTo>
                    <a:cubicBezTo>
                      <a:pt x="7730" y="2437"/>
                      <a:pt x="7730" y="2437"/>
                      <a:pt x="7730" y="2437"/>
                    </a:cubicBezTo>
                    <a:cubicBezTo>
                      <a:pt x="7804" y="2369"/>
                      <a:pt x="7804" y="2369"/>
                      <a:pt x="7804" y="2369"/>
                    </a:cubicBezTo>
                    <a:cubicBezTo>
                      <a:pt x="7804" y="2369"/>
                      <a:pt x="7804" y="2369"/>
                      <a:pt x="7804" y="2369"/>
                    </a:cubicBezTo>
                    <a:cubicBezTo>
                      <a:pt x="7841" y="2437"/>
                      <a:pt x="7841" y="2437"/>
                      <a:pt x="7841" y="2437"/>
                    </a:cubicBezTo>
                    <a:cubicBezTo>
                      <a:pt x="7878" y="2369"/>
                      <a:pt x="7878" y="2369"/>
                      <a:pt x="7878" y="2369"/>
                    </a:cubicBezTo>
                    <a:cubicBezTo>
                      <a:pt x="7915" y="2369"/>
                      <a:pt x="7915" y="2369"/>
                      <a:pt x="7915" y="2369"/>
                    </a:cubicBezTo>
                    <a:cubicBezTo>
                      <a:pt x="7915" y="2505"/>
                      <a:pt x="7915" y="2505"/>
                      <a:pt x="7915" y="2505"/>
                    </a:cubicBezTo>
                    <a:cubicBezTo>
                      <a:pt x="7989" y="2505"/>
                      <a:pt x="7989" y="2505"/>
                      <a:pt x="7989" y="2505"/>
                    </a:cubicBezTo>
                    <a:cubicBezTo>
                      <a:pt x="8026" y="2437"/>
                      <a:pt x="8026" y="2437"/>
                      <a:pt x="8026" y="2437"/>
                    </a:cubicBezTo>
                    <a:cubicBezTo>
                      <a:pt x="8026" y="2437"/>
                      <a:pt x="8026" y="2437"/>
                      <a:pt x="8026" y="2437"/>
                    </a:cubicBezTo>
                    <a:cubicBezTo>
                      <a:pt x="8026" y="2505"/>
                      <a:pt x="8026" y="2505"/>
                      <a:pt x="8026" y="2505"/>
                    </a:cubicBezTo>
                    <a:cubicBezTo>
                      <a:pt x="8063" y="2505"/>
                      <a:pt x="8063" y="2505"/>
                      <a:pt x="8063" y="2505"/>
                    </a:cubicBezTo>
                    <a:cubicBezTo>
                      <a:pt x="8099" y="2573"/>
                      <a:pt x="8099" y="2573"/>
                      <a:pt x="8099" y="2573"/>
                    </a:cubicBezTo>
                    <a:cubicBezTo>
                      <a:pt x="8099" y="2573"/>
                      <a:pt x="8099" y="2573"/>
                      <a:pt x="8099" y="2573"/>
                    </a:cubicBezTo>
                    <a:cubicBezTo>
                      <a:pt x="8063" y="2640"/>
                      <a:pt x="8063" y="2640"/>
                      <a:pt x="8063" y="2640"/>
                    </a:cubicBezTo>
                    <a:cubicBezTo>
                      <a:pt x="8063" y="2640"/>
                      <a:pt x="8063" y="2640"/>
                      <a:pt x="8063" y="2640"/>
                    </a:cubicBezTo>
                    <a:cubicBezTo>
                      <a:pt x="8063" y="2708"/>
                      <a:pt x="8063" y="2708"/>
                      <a:pt x="8063" y="2708"/>
                    </a:cubicBezTo>
                    <a:cubicBezTo>
                      <a:pt x="8063" y="2776"/>
                      <a:pt x="8063" y="2776"/>
                      <a:pt x="8063" y="2776"/>
                    </a:cubicBezTo>
                    <a:cubicBezTo>
                      <a:pt x="8026" y="2843"/>
                      <a:pt x="8026" y="2843"/>
                      <a:pt x="8026" y="2843"/>
                    </a:cubicBezTo>
                    <a:cubicBezTo>
                      <a:pt x="7989" y="2843"/>
                      <a:pt x="7989" y="2843"/>
                      <a:pt x="7989" y="2843"/>
                    </a:cubicBezTo>
                    <a:cubicBezTo>
                      <a:pt x="7952" y="2911"/>
                      <a:pt x="7952" y="2911"/>
                      <a:pt x="7952" y="2911"/>
                    </a:cubicBezTo>
                    <a:cubicBezTo>
                      <a:pt x="7989" y="2911"/>
                      <a:pt x="7989" y="2911"/>
                      <a:pt x="7989" y="2911"/>
                    </a:cubicBezTo>
                    <a:cubicBezTo>
                      <a:pt x="8063" y="2911"/>
                      <a:pt x="8063" y="2911"/>
                      <a:pt x="8063" y="2911"/>
                    </a:cubicBezTo>
                    <a:cubicBezTo>
                      <a:pt x="8136" y="2776"/>
                      <a:pt x="8136" y="2776"/>
                      <a:pt x="8136" y="2776"/>
                    </a:cubicBezTo>
                    <a:cubicBezTo>
                      <a:pt x="8136" y="2776"/>
                      <a:pt x="8136" y="2776"/>
                      <a:pt x="8136" y="2776"/>
                    </a:cubicBezTo>
                    <a:cubicBezTo>
                      <a:pt x="8136" y="2776"/>
                      <a:pt x="8136" y="2776"/>
                      <a:pt x="8136" y="2776"/>
                    </a:cubicBezTo>
                    <a:cubicBezTo>
                      <a:pt x="8136" y="2843"/>
                      <a:pt x="8136" y="2843"/>
                      <a:pt x="8136" y="2843"/>
                    </a:cubicBezTo>
                    <a:cubicBezTo>
                      <a:pt x="8136" y="2911"/>
                      <a:pt x="8136" y="2911"/>
                      <a:pt x="8136" y="2911"/>
                    </a:cubicBezTo>
                    <a:cubicBezTo>
                      <a:pt x="8173" y="2911"/>
                      <a:pt x="8173" y="2911"/>
                      <a:pt x="8173" y="2911"/>
                    </a:cubicBezTo>
                    <a:cubicBezTo>
                      <a:pt x="8173" y="2843"/>
                      <a:pt x="8173" y="2843"/>
                      <a:pt x="8173" y="2843"/>
                    </a:cubicBezTo>
                    <a:cubicBezTo>
                      <a:pt x="8210" y="2776"/>
                      <a:pt x="8210" y="2776"/>
                      <a:pt x="8210" y="2776"/>
                    </a:cubicBezTo>
                    <a:cubicBezTo>
                      <a:pt x="8247" y="2843"/>
                      <a:pt x="8247" y="2843"/>
                      <a:pt x="8247" y="2843"/>
                    </a:cubicBezTo>
                    <a:cubicBezTo>
                      <a:pt x="8284" y="2776"/>
                      <a:pt x="8284" y="2776"/>
                      <a:pt x="8284" y="2776"/>
                    </a:cubicBezTo>
                    <a:cubicBezTo>
                      <a:pt x="8284" y="2776"/>
                      <a:pt x="8284" y="2776"/>
                      <a:pt x="8284" y="2776"/>
                    </a:cubicBezTo>
                    <a:cubicBezTo>
                      <a:pt x="8284" y="2708"/>
                      <a:pt x="8284" y="2708"/>
                      <a:pt x="8284" y="2708"/>
                    </a:cubicBezTo>
                    <a:cubicBezTo>
                      <a:pt x="8321" y="2776"/>
                      <a:pt x="8321" y="2776"/>
                      <a:pt x="8321" y="2776"/>
                    </a:cubicBezTo>
                    <a:cubicBezTo>
                      <a:pt x="8358" y="2708"/>
                      <a:pt x="8358" y="2708"/>
                      <a:pt x="8358" y="2708"/>
                    </a:cubicBezTo>
                    <a:cubicBezTo>
                      <a:pt x="8395" y="2843"/>
                      <a:pt x="8395" y="2843"/>
                      <a:pt x="8395" y="2843"/>
                    </a:cubicBezTo>
                    <a:cubicBezTo>
                      <a:pt x="8395" y="2843"/>
                      <a:pt x="8395" y="2843"/>
                      <a:pt x="8395" y="2843"/>
                    </a:cubicBezTo>
                    <a:cubicBezTo>
                      <a:pt x="8395" y="2979"/>
                      <a:pt x="8395" y="2979"/>
                      <a:pt x="8395" y="2979"/>
                    </a:cubicBezTo>
                    <a:cubicBezTo>
                      <a:pt x="8395" y="2979"/>
                      <a:pt x="8395" y="2979"/>
                      <a:pt x="8395" y="2979"/>
                    </a:cubicBezTo>
                    <a:cubicBezTo>
                      <a:pt x="8395" y="3047"/>
                      <a:pt x="8395" y="3047"/>
                      <a:pt x="8395" y="3047"/>
                    </a:cubicBezTo>
                    <a:cubicBezTo>
                      <a:pt x="8358" y="3114"/>
                      <a:pt x="8358" y="3114"/>
                      <a:pt x="8358" y="3114"/>
                    </a:cubicBezTo>
                    <a:cubicBezTo>
                      <a:pt x="8432" y="3250"/>
                      <a:pt x="8432" y="3250"/>
                      <a:pt x="8432" y="3250"/>
                    </a:cubicBezTo>
                    <a:cubicBezTo>
                      <a:pt x="8395" y="3250"/>
                      <a:pt x="8395" y="3250"/>
                      <a:pt x="8395" y="3250"/>
                    </a:cubicBezTo>
                    <a:cubicBezTo>
                      <a:pt x="8395" y="3317"/>
                      <a:pt x="8395" y="3317"/>
                      <a:pt x="8395" y="3317"/>
                    </a:cubicBezTo>
                    <a:cubicBezTo>
                      <a:pt x="8358" y="3317"/>
                      <a:pt x="8358" y="3317"/>
                      <a:pt x="8358" y="3317"/>
                    </a:cubicBezTo>
                    <a:cubicBezTo>
                      <a:pt x="8395" y="3317"/>
                      <a:pt x="8395" y="3317"/>
                      <a:pt x="8395" y="3317"/>
                    </a:cubicBezTo>
                    <a:cubicBezTo>
                      <a:pt x="8432" y="3317"/>
                      <a:pt x="8432" y="3317"/>
                      <a:pt x="8432" y="3317"/>
                    </a:cubicBezTo>
                    <a:cubicBezTo>
                      <a:pt x="8469" y="3250"/>
                      <a:pt x="8469" y="3250"/>
                      <a:pt x="8469" y="3250"/>
                    </a:cubicBezTo>
                    <a:cubicBezTo>
                      <a:pt x="8543" y="3250"/>
                      <a:pt x="8543" y="3250"/>
                      <a:pt x="8543" y="3250"/>
                    </a:cubicBezTo>
                    <a:cubicBezTo>
                      <a:pt x="8543" y="3182"/>
                      <a:pt x="8543" y="3182"/>
                      <a:pt x="8543" y="3182"/>
                    </a:cubicBezTo>
                    <a:cubicBezTo>
                      <a:pt x="8543" y="3047"/>
                      <a:pt x="8543" y="3047"/>
                      <a:pt x="8543" y="3047"/>
                    </a:cubicBezTo>
                    <a:cubicBezTo>
                      <a:pt x="8543" y="2979"/>
                      <a:pt x="8543" y="2979"/>
                      <a:pt x="8543" y="2979"/>
                    </a:cubicBezTo>
                    <a:cubicBezTo>
                      <a:pt x="8506" y="2979"/>
                      <a:pt x="8506" y="2979"/>
                      <a:pt x="8506" y="2979"/>
                    </a:cubicBezTo>
                    <a:cubicBezTo>
                      <a:pt x="8506" y="2979"/>
                      <a:pt x="8506" y="2979"/>
                      <a:pt x="8506" y="2979"/>
                    </a:cubicBezTo>
                    <a:cubicBezTo>
                      <a:pt x="8506" y="2911"/>
                      <a:pt x="8506" y="2911"/>
                      <a:pt x="8506" y="2911"/>
                    </a:cubicBezTo>
                    <a:cubicBezTo>
                      <a:pt x="8506" y="2911"/>
                      <a:pt x="8506" y="2911"/>
                      <a:pt x="8506" y="2911"/>
                    </a:cubicBezTo>
                    <a:cubicBezTo>
                      <a:pt x="8543" y="2911"/>
                      <a:pt x="8543" y="2911"/>
                      <a:pt x="8543" y="2911"/>
                    </a:cubicBezTo>
                    <a:cubicBezTo>
                      <a:pt x="8543" y="2911"/>
                      <a:pt x="8543" y="2911"/>
                      <a:pt x="8543" y="2911"/>
                    </a:cubicBezTo>
                    <a:cubicBezTo>
                      <a:pt x="8580" y="2911"/>
                      <a:pt x="8580" y="2911"/>
                      <a:pt x="8580" y="2911"/>
                    </a:cubicBezTo>
                    <a:cubicBezTo>
                      <a:pt x="8617" y="2911"/>
                      <a:pt x="8617" y="2911"/>
                      <a:pt x="8617" y="2911"/>
                    </a:cubicBezTo>
                    <a:cubicBezTo>
                      <a:pt x="8654" y="2843"/>
                      <a:pt x="8654" y="2843"/>
                      <a:pt x="8654" y="2843"/>
                    </a:cubicBezTo>
                    <a:cubicBezTo>
                      <a:pt x="8691" y="2843"/>
                      <a:pt x="8691" y="2843"/>
                      <a:pt x="8691" y="2843"/>
                    </a:cubicBezTo>
                    <a:cubicBezTo>
                      <a:pt x="8728" y="2843"/>
                      <a:pt x="8728" y="2843"/>
                      <a:pt x="8728" y="2843"/>
                    </a:cubicBezTo>
                    <a:cubicBezTo>
                      <a:pt x="8728" y="2776"/>
                      <a:pt x="8728" y="2776"/>
                      <a:pt x="8728" y="2776"/>
                    </a:cubicBezTo>
                    <a:cubicBezTo>
                      <a:pt x="8765" y="2708"/>
                      <a:pt x="8765" y="2708"/>
                      <a:pt x="8765" y="2708"/>
                    </a:cubicBezTo>
                    <a:cubicBezTo>
                      <a:pt x="8765" y="2776"/>
                      <a:pt x="8765" y="2776"/>
                      <a:pt x="8765" y="2776"/>
                    </a:cubicBezTo>
                    <a:cubicBezTo>
                      <a:pt x="8802" y="2708"/>
                      <a:pt x="8802" y="2708"/>
                      <a:pt x="8802" y="2708"/>
                    </a:cubicBezTo>
                    <a:cubicBezTo>
                      <a:pt x="8839" y="2708"/>
                      <a:pt x="8839" y="2708"/>
                      <a:pt x="8839" y="2708"/>
                    </a:cubicBezTo>
                    <a:cubicBezTo>
                      <a:pt x="8839" y="2708"/>
                      <a:pt x="8839" y="2708"/>
                      <a:pt x="8839" y="2708"/>
                    </a:cubicBezTo>
                    <a:cubicBezTo>
                      <a:pt x="8876" y="2708"/>
                      <a:pt x="8876" y="2708"/>
                      <a:pt x="8876" y="2708"/>
                    </a:cubicBezTo>
                    <a:cubicBezTo>
                      <a:pt x="8876" y="2708"/>
                      <a:pt x="8876" y="2708"/>
                      <a:pt x="8876" y="2708"/>
                    </a:cubicBezTo>
                    <a:cubicBezTo>
                      <a:pt x="8876" y="2776"/>
                      <a:pt x="8876" y="2776"/>
                      <a:pt x="8876" y="2776"/>
                    </a:cubicBezTo>
                    <a:cubicBezTo>
                      <a:pt x="8876" y="2843"/>
                      <a:pt x="8876" y="2843"/>
                      <a:pt x="8876" y="2843"/>
                    </a:cubicBezTo>
                    <a:cubicBezTo>
                      <a:pt x="8950" y="2776"/>
                      <a:pt x="8950" y="2776"/>
                      <a:pt x="8950" y="2776"/>
                    </a:cubicBezTo>
                    <a:cubicBezTo>
                      <a:pt x="8987" y="2843"/>
                      <a:pt x="8987" y="2843"/>
                      <a:pt x="8987" y="2843"/>
                    </a:cubicBezTo>
                    <a:cubicBezTo>
                      <a:pt x="8987" y="2843"/>
                      <a:pt x="8987" y="2843"/>
                      <a:pt x="8987" y="2843"/>
                    </a:cubicBezTo>
                    <a:cubicBezTo>
                      <a:pt x="9135" y="2979"/>
                      <a:pt x="9135" y="2979"/>
                      <a:pt x="9135" y="2979"/>
                    </a:cubicBezTo>
                    <a:cubicBezTo>
                      <a:pt x="9172" y="2979"/>
                      <a:pt x="9172" y="2979"/>
                      <a:pt x="9172" y="2979"/>
                    </a:cubicBezTo>
                    <a:cubicBezTo>
                      <a:pt x="9172" y="3047"/>
                      <a:pt x="9172" y="3047"/>
                      <a:pt x="9172" y="3047"/>
                    </a:cubicBezTo>
                    <a:cubicBezTo>
                      <a:pt x="9172" y="3047"/>
                      <a:pt x="9172" y="3047"/>
                      <a:pt x="9172" y="3047"/>
                    </a:cubicBezTo>
                    <a:cubicBezTo>
                      <a:pt x="9209" y="3182"/>
                      <a:pt x="9209" y="3182"/>
                      <a:pt x="9209" y="3182"/>
                    </a:cubicBezTo>
                    <a:cubicBezTo>
                      <a:pt x="9246" y="3182"/>
                      <a:pt x="9246" y="3182"/>
                      <a:pt x="9246" y="3182"/>
                    </a:cubicBezTo>
                    <a:cubicBezTo>
                      <a:pt x="9246" y="3114"/>
                      <a:pt x="9246" y="3114"/>
                      <a:pt x="9246" y="3114"/>
                    </a:cubicBezTo>
                    <a:cubicBezTo>
                      <a:pt x="9246" y="3114"/>
                      <a:pt x="9246" y="3114"/>
                      <a:pt x="9246" y="3114"/>
                    </a:cubicBezTo>
                    <a:cubicBezTo>
                      <a:pt x="9283" y="3047"/>
                      <a:pt x="9283" y="3047"/>
                      <a:pt x="9283" y="3047"/>
                    </a:cubicBezTo>
                    <a:cubicBezTo>
                      <a:pt x="9246" y="3047"/>
                      <a:pt x="9246" y="3047"/>
                      <a:pt x="9246" y="3047"/>
                    </a:cubicBezTo>
                    <a:cubicBezTo>
                      <a:pt x="9209" y="3047"/>
                      <a:pt x="9209" y="3047"/>
                      <a:pt x="9209" y="3047"/>
                    </a:cubicBezTo>
                    <a:cubicBezTo>
                      <a:pt x="9209" y="2979"/>
                      <a:pt x="9209" y="2979"/>
                      <a:pt x="9209" y="2979"/>
                    </a:cubicBezTo>
                    <a:cubicBezTo>
                      <a:pt x="9246" y="2979"/>
                      <a:pt x="9246" y="2979"/>
                      <a:pt x="9246" y="2979"/>
                    </a:cubicBezTo>
                    <a:cubicBezTo>
                      <a:pt x="9246" y="2979"/>
                      <a:pt x="9246" y="2979"/>
                      <a:pt x="9246" y="2979"/>
                    </a:cubicBezTo>
                    <a:cubicBezTo>
                      <a:pt x="9283" y="2979"/>
                      <a:pt x="9283" y="2979"/>
                      <a:pt x="9283" y="2979"/>
                    </a:cubicBezTo>
                    <a:cubicBezTo>
                      <a:pt x="9320" y="3047"/>
                      <a:pt x="9320" y="3047"/>
                      <a:pt x="9320" y="3047"/>
                    </a:cubicBezTo>
                    <a:cubicBezTo>
                      <a:pt x="9320" y="3114"/>
                      <a:pt x="9320" y="3114"/>
                      <a:pt x="9320" y="3114"/>
                    </a:cubicBezTo>
                    <a:cubicBezTo>
                      <a:pt x="9357" y="3182"/>
                      <a:pt x="9357" y="3182"/>
                      <a:pt x="9357" y="3182"/>
                    </a:cubicBezTo>
                    <a:cubicBezTo>
                      <a:pt x="9357" y="3250"/>
                      <a:pt x="9357" y="3250"/>
                      <a:pt x="9357" y="3250"/>
                    </a:cubicBezTo>
                    <a:cubicBezTo>
                      <a:pt x="9394" y="3250"/>
                      <a:pt x="9394" y="3250"/>
                      <a:pt x="9394" y="3250"/>
                    </a:cubicBezTo>
                    <a:cubicBezTo>
                      <a:pt x="9394" y="3250"/>
                      <a:pt x="9394" y="3250"/>
                      <a:pt x="9394" y="3250"/>
                    </a:cubicBezTo>
                    <a:cubicBezTo>
                      <a:pt x="9394" y="3182"/>
                      <a:pt x="9394" y="3182"/>
                      <a:pt x="9394" y="3182"/>
                    </a:cubicBezTo>
                    <a:cubicBezTo>
                      <a:pt x="9431" y="3250"/>
                      <a:pt x="9431" y="3250"/>
                      <a:pt x="9431" y="3250"/>
                    </a:cubicBezTo>
                    <a:cubicBezTo>
                      <a:pt x="9468" y="3317"/>
                      <a:pt x="9468" y="3317"/>
                      <a:pt x="9468" y="3317"/>
                    </a:cubicBezTo>
                    <a:cubicBezTo>
                      <a:pt x="9468" y="3317"/>
                      <a:pt x="9468" y="3317"/>
                      <a:pt x="9468" y="3317"/>
                    </a:cubicBezTo>
                    <a:cubicBezTo>
                      <a:pt x="9468" y="3385"/>
                      <a:pt x="9468" y="3385"/>
                      <a:pt x="9468" y="3385"/>
                    </a:cubicBezTo>
                    <a:cubicBezTo>
                      <a:pt x="9468" y="3453"/>
                      <a:pt x="9468" y="3453"/>
                      <a:pt x="9468" y="3453"/>
                    </a:cubicBezTo>
                    <a:cubicBezTo>
                      <a:pt x="9468" y="3453"/>
                      <a:pt x="9468" y="3453"/>
                      <a:pt x="9468" y="3453"/>
                    </a:cubicBezTo>
                    <a:cubicBezTo>
                      <a:pt x="9468" y="3385"/>
                      <a:pt x="9468" y="3385"/>
                      <a:pt x="9468" y="3385"/>
                    </a:cubicBezTo>
                    <a:cubicBezTo>
                      <a:pt x="9468" y="3385"/>
                      <a:pt x="9468" y="3385"/>
                      <a:pt x="9468" y="3385"/>
                    </a:cubicBezTo>
                    <a:cubicBezTo>
                      <a:pt x="9431" y="3385"/>
                      <a:pt x="9431" y="3385"/>
                      <a:pt x="9431" y="3385"/>
                    </a:cubicBezTo>
                    <a:cubicBezTo>
                      <a:pt x="9431" y="3385"/>
                      <a:pt x="9431" y="3385"/>
                      <a:pt x="9431" y="3385"/>
                    </a:cubicBezTo>
                    <a:cubicBezTo>
                      <a:pt x="9394" y="3385"/>
                      <a:pt x="9394" y="3385"/>
                      <a:pt x="9394" y="3385"/>
                    </a:cubicBezTo>
                    <a:cubicBezTo>
                      <a:pt x="9357" y="3317"/>
                      <a:pt x="9357" y="3317"/>
                      <a:pt x="9357" y="3317"/>
                    </a:cubicBezTo>
                    <a:cubicBezTo>
                      <a:pt x="9283" y="3317"/>
                      <a:pt x="9283" y="3317"/>
                      <a:pt x="9283" y="3317"/>
                    </a:cubicBezTo>
                    <a:cubicBezTo>
                      <a:pt x="9283" y="3317"/>
                      <a:pt x="9283" y="3317"/>
                      <a:pt x="9283" y="3317"/>
                    </a:cubicBezTo>
                    <a:cubicBezTo>
                      <a:pt x="9320" y="3385"/>
                      <a:pt x="9320" y="3385"/>
                      <a:pt x="9320" y="3385"/>
                    </a:cubicBezTo>
                    <a:cubicBezTo>
                      <a:pt x="9357" y="3385"/>
                      <a:pt x="9357" y="3385"/>
                      <a:pt x="9357" y="3385"/>
                    </a:cubicBezTo>
                    <a:cubicBezTo>
                      <a:pt x="9357" y="3453"/>
                      <a:pt x="9357" y="3453"/>
                      <a:pt x="9357" y="3453"/>
                    </a:cubicBezTo>
                    <a:cubicBezTo>
                      <a:pt x="9357" y="3453"/>
                      <a:pt x="9357" y="3453"/>
                      <a:pt x="9357" y="3453"/>
                    </a:cubicBezTo>
                    <a:cubicBezTo>
                      <a:pt x="9394" y="3521"/>
                      <a:pt x="9394" y="3521"/>
                      <a:pt x="9394" y="3521"/>
                    </a:cubicBezTo>
                    <a:cubicBezTo>
                      <a:pt x="9394" y="3521"/>
                      <a:pt x="9394" y="3521"/>
                      <a:pt x="9394" y="3521"/>
                    </a:cubicBezTo>
                    <a:cubicBezTo>
                      <a:pt x="9431" y="3521"/>
                      <a:pt x="9431" y="3521"/>
                      <a:pt x="9431" y="3521"/>
                    </a:cubicBezTo>
                    <a:cubicBezTo>
                      <a:pt x="9431" y="3453"/>
                      <a:pt x="9431" y="3453"/>
                      <a:pt x="9431" y="3453"/>
                    </a:cubicBezTo>
                    <a:cubicBezTo>
                      <a:pt x="9431" y="3453"/>
                      <a:pt x="9431" y="3453"/>
                      <a:pt x="9431" y="3453"/>
                    </a:cubicBezTo>
                    <a:cubicBezTo>
                      <a:pt x="9468" y="3453"/>
                      <a:pt x="9468" y="3453"/>
                      <a:pt x="9468" y="3453"/>
                    </a:cubicBezTo>
                    <a:cubicBezTo>
                      <a:pt x="9468" y="3521"/>
                      <a:pt x="9468" y="3521"/>
                      <a:pt x="9468" y="3521"/>
                    </a:cubicBezTo>
                    <a:cubicBezTo>
                      <a:pt x="9505" y="3521"/>
                      <a:pt x="9505" y="3521"/>
                      <a:pt x="9505" y="3521"/>
                    </a:cubicBezTo>
                    <a:cubicBezTo>
                      <a:pt x="9505" y="3521"/>
                      <a:pt x="9505" y="3521"/>
                      <a:pt x="9505" y="3521"/>
                    </a:cubicBezTo>
                    <a:cubicBezTo>
                      <a:pt x="9542" y="3521"/>
                      <a:pt x="9542" y="3521"/>
                      <a:pt x="9542" y="3521"/>
                    </a:cubicBezTo>
                    <a:cubicBezTo>
                      <a:pt x="9505" y="3588"/>
                      <a:pt x="9505" y="3588"/>
                      <a:pt x="9505" y="3588"/>
                    </a:cubicBezTo>
                    <a:cubicBezTo>
                      <a:pt x="9542" y="3656"/>
                      <a:pt x="9542" y="3656"/>
                      <a:pt x="9542" y="3656"/>
                    </a:cubicBezTo>
                    <a:cubicBezTo>
                      <a:pt x="9542" y="3724"/>
                      <a:pt x="9542" y="3724"/>
                      <a:pt x="9542" y="3724"/>
                    </a:cubicBezTo>
                    <a:cubicBezTo>
                      <a:pt x="9542" y="3859"/>
                      <a:pt x="9542" y="3859"/>
                      <a:pt x="9542" y="3859"/>
                    </a:cubicBezTo>
                    <a:cubicBezTo>
                      <a:pt x="9542" y="3927"/>
                      <a:pt x="9542" y="3927"/>
                      <a:pt x="9542" y="3927"/>
                    </a:cubicBezTo>
                    <a:cubicBezTo>
                      <a:pt x="9505" y="3927"/>
                      <a:pt x="9505" y="3927"/>
                      <a:pt x="9505" y="3927"/>
                    </a:cubicBezTo>
                    <a:cubicBezTo>
                      <a:pt x="9505" y="3994"/>
                      <a:pt x="9505" y="3994"/>
                      <a:pt x="9505" y="3994"/>
                    </a:cubicBezTo>
                    <a:cubicBezTo>
                      <a:pt x="9505" y="4062"/>
                      <a:pt x="9505" y="4062"/>
                      <a:pt x="9505" y="4062"/>
                    </a:cubicBezTo>
                    <a:cubicBezTo>
                      <a:pt x="9505" y="4130"/>
                      <a:pt x="9505" y="4130"/>
                      <a:pt x="9505" y="4130"/>
                    </a:cubicBezTo>
                    <a:cubicBezTo>
                      <a:pt x="9505" y="4130"/>
                      <a:pt x="9505" y="4130"/>
                      <a:pt x="9505" y="4130"/>
                    </a:cubicBezTo>
                    <a:cubicBezTo>
                      <a:pt x="9505" y="4198"/>
                      <a:pt x="9505" y="4198"/>
                      <a:pt x="9505" y="4198"/>
                    </a:cubicBezTo>
                    <a:cubicBezTo>
                      <a:pt x="9505" y="4198"/>
                      <a:pt x="9505" y="4198"/>
                      <a:pt x="9505" y="4198"/>
                    </a:cubicBezTo>
                    <a:cubicBezTo>
                      <a:pt x="9468" y="4265"/>
                      <a:pt x="9468" y="4265"/>
                      <a:pt x="9468" y="4265"/>
                    </a:cubicBezTo>
                    <a:cubicBezTo>
                      <a:pt x="9468" y="4333"/>
                      <a:pt x="9468" y="4333"/>
                      <a:pt x="9468" y="4333"/>
                    </a:cubicBezTo>
                    <a:cubicBezTo>
                      <a:pt x="9468" y="4333"/>
                      <a:pt x="9468" y="4333"/>
                      <a:pt x="9468" y="4333"/>
                    </a:cubicBezTo>
                    <a:cubicBezTo>
                      <a:pt x="9431" y="4401"/>
                      <a:pt x="9431" y="4401"/>
                      <a:pt x="9431" y="4401"/>
                    </a:cubicBezTo>
                    <a:cubicBezTo>
                      <a:pt x="9431" y="4468"/>
                      <a:pt x="9431" y="4468"/>
                      <a:pt x="9431" y="4468"/>
                    </a:cubicBezTo>
                    <a:cubicBezTo>
                      <a:pt x="9431" y="4468"/>
                      <a:pt x="9431" y="4468"/>
                      <a:pt x="9431" y="4468"/>
                    </a:cubicBezTo>
                    <a:cubicBezTo>
                      <a:pt x="9431" y="4536"/>
                      <a:pt x="9431" y="4536"/>
                      <a:pt x="9431" y="4536"/>
                    </a:cubicBezTo>
                    <a:cubicBezTo>
                      <a:pt x="9394" y="4536"/>
                      <a:pt x="9394" y="4536"/>
                      <a:pt x="9394" y="4536"/>
                    </a:cubicBezTo>
                    <a:cubicBezTo>
                      <a:pt x="9357" y="4604"/>
                      <a:pt x="9357" y="4604"/>
                      <a:pt x="9357" y="4604"/>
                    </a:cubicBezTo>
                    <a:cubicBezTo>
                      <a:pt x="9320" y="4604"/>
                      <a:pt x="9320" y="4604"/>
                      <a:pt x="9320" y="4604"/>
                    </a:cubicBezTo>
                    <a:cubicBezTo>
                      <a:pt x="9357" y="4604"/>
                      <a:pt x="9357" y="4604"/>
                      <a:pt x="9357" y="4604"/>
                    </a:cubicBezTo>
                    <a:cubicBezTo>
                      <a:pt x="9394" y="4604"/>
                      <a:pt x="9394" y="4604"/>
                      <a:pt x="9394" y="4604"/>
                    </a:cubicBezTo>
                    <a:cubicBezTo>
                      <a:pt x="9394" y="4604"/>
                      <a:pt x="9394" y="4604"/>
                      <a:pt x="9394" y="4604"/>
                    </a:cubicBezTo>
                    <a:cubicBezTo>
                      <a:pt x="9394" y="4604"/>
                      <a:pt x="9394" y="4604"/>
                      <a:pt x="9394" y="4604"/>
                    </a:cubicBezTo>
                    <a:cubicBezTo>
                      <a:pt x="9431" y="4672"/>
                      <a:pt x="9431" y="4672"/>
                      <a:pt x="9431" y="4672"/>
                    </a:cubicBezTo>
                    <a:cubicBezTo>
                      <a:pt x="9394" y="4739"/>
                      <a:pt x="9394" y="4739"/>
                      <a:pt x="9394" y="4739"/>
                    </a:cubicBezTo>
                    <a:cubicBezTo>
                      <a:pt x="9357" y="4807"/>
                      <a:pt x="9357" y="4807"/>
                      <a:pt x="9357" y="4807"/>
                    </a:cubicBezTo>
                    <a:cubicBezTo>
                      <a:pt x="9357" y="4942"/>
                      <a:pt x="9357" y="4942"/>
                      <a:pt x="9357" y="4942"/>
                    </a:cubicBezTo>
                    <a:cubicBezTo>
                      <a:pt x="9357" y="5010"/>
                      <a:pt x="9357" y="5010"/>
                      <a:pt x="9357" y="5010"/>
                    </a:cubicBezTo>
                    <a:cubicBezTo>
                      <a:pt x="9357" y="5078"/>
                      <a:pt x="9357" y="5078"/>
                      <a:pt x="9357" y="5078"/>
                    </a:cubicBezTo>
                    <a:cubicBezTo>
                      <a:pt x="9357" y="5146"/>
                      <a:pt x="9357" y="5146"/>
                      <a:pt x="9357" y="5146"/>
                    </a:cubicBezTo>
                    <a:cubicBezTo>
                      <a:pt x="9320" y="5213"/>
                      <a:pt x="9320" y="5213"/>
                      <a:pt x="9320" y="5213"/>
                    </a:cubicBezTo>
                    <a:cubicBezTo>
                      <a:pt x="9283" y="5213"/>
                      <a:pt x="9283" y="5213"/>
                      <a:pt x="9283" y="5213"/>
                    </a:cubicBezTo>
                    <a:cubicBezTo>
                      <a:pt x="9283" y="5213"/>
                      <a:pt x="9283" y="5213"/>
                      <a:pt x="9283" y="5213"/>
                    </a:cubicBezTo>
                    <a:cubicBezTo>
                      <a:pt x="9246" y="5213"/>
                      <a:pt x="9246" y="5213"/>
                      <a:pt x="9246" y="5213"/>
                    </a:cubicBezTo>
                    <a:cubicBezTo>
                      <a:pt x="9283" y="5281"/>
                      <a:pt x="9283" y="5281"/>
                      <a:pt x="9283" y="5281"/>
                    </a:cubicBezTo>
                    <a:cubicBezTo>
                      <a:pt x="9283" y="5349"/>
                      <a:pt x="9283" y="5349"/>
                      <a:pt x="9283" y="5349"/>
                    </a:cubicBezTo>
                    <a:cubicBezTo>
                      <a:pt x="9283" y="5416"/>
                      <a:pt x="9283" y="5416"/>
                      <a:pt x="9283" y="5416"/>
                    </a:cubicBezTo>
                    <a:cubicBezTo>
                      <a:pt x="9246" y="5416"/>
                      <a:pt x="9246" y="5416"/>
                      <a:pt x="9246" y="5416"/>
                    </a:cubicBezTo>
                    <a:cubicBezTo>
                      <a:pt x="9209" y="5552"/>
                      <a:pt x="9209" y="5552"/>
                      <a:pt x="9209" y="5552"/>
                    </a:cubicBezTo>
                    <a:cubicBezTo>
                      <a:pt x="9246" y="5620"/>
                      <a:pt x="9246" y="5620"/>
                      <a:pt x="9246" y="5620"/>
                    </a:cubicBezTo>
                    <a:cubicBezTo>
                      <a:pt x="9246" y="5687"/>
                      <a:pt x="9246" y="5687"/>
                      <a:pt x="9246" y="5687"/>
                    </a:cubicBezTo>
                    <a:cubicBezTo>
                      <a:pt x="9246" y="5687"/>
                      <a:pt x="9246" y="5687"/>
                      <a:pt x="9246" y="5687"/>
                    </a:cubicBezTo>
                    <a:cubicBezTo>
                      <a:pt x="9246" y="5755"/>
                      <a:pt x="9246" y="5755"/>
                      <a:pt x="9246" y="5755"/>
                    </a:cubicBezTo>
                    <a:cubicBezTo>
                      <a:pt x="9246" y="5755"/>
                      <a:pt x="9246" y="5755"/>
                      <a:pt x="9246" y="5755"/>
                    </a:cubicBezTo>
                    <a:cubicBezTo>
                      <a:pt x="9246" y="5890"/>
                      <a:pt x="9246" y="5890"/>
                      <a:pt x="9246" y="5890"/>
                    </a:cubicBezTo>
                    <a:cubicBezTo>
                      <a:pt x="9209" y="5958"/>
                      <a:pt x="9209" y="5958"/>
                      <a:pt x="9209" y="5958"/>
                    </a:cubicBezTo>
                    <a:cubicBezTo>
                      <a:pt x="9209" y="5958"/>
                      <a:pt x="9209" y="5958"/>
                      <a:pt x="9209" y="5958"/>
                    </a:cubicBezTo>
                    <a:cubicBezTo>
                      <a:pt x="9209" y="5958"/>
                      <a:pt x="9209" y="5958"/>
                      <a:pt x="9209" y="5958"/>
                    </a:cubicBezTo>
                    <a:cubicBezTo>
                      <a:pt x="9246" y="5958"/>
                      <a:pt x="9246" y="5958"/>
                      <a:pt x="9246" y="5958"/>
                    </a:cubicBezTo>
                    <a:cubicBezTo>
                      <a:pt x="9283" y="5890"/>
                      <a:pt x="9283" y="5890"/>
                      <a:pt x="9283" y="5890"/>
                    </a:cubicBezTo>
                    <a:cubicBezTo>
                      <a:pt x="9283" y="5823"/>
                      <a:pt x="9283" y="5823"/>
                      <a:pt x="9283" y="5823"/>
                    </a:cubicBezTo>
                    <a:cubicBezTo>
                      <a:pt x="9283" y="5823"/>
                      <a:pt x="9283" y="5823"/>
                      <a:pt x="9283" y="5823"/>
                    </a:cubicBezTo>
                    <a:cubicBezTo>
                      <a:pt x="9283" y="5823"/>
                      <a:pt x="9283" y="5823"/>
                      <a:pt x="9283" y="5823"/>
                    </a:cubicBezTo>
                    <a:cubicBezTo>
                      <a:pt x="9320" y="5755"/>
                      <a:pt x="9320" y="5755"/>
                      <a:pt x="9320" y="5755"/>
                    </a:cubicBezTo>
                    <a:cubicBezTo>
                      <a:pt x="9357" y="5755"/>
                      <a:pt x="9357" y="5755"/>
                      <a:pt x="9357" y="5755"/>
                    </a:cubicBezTo>
                    <a:cubicBezTo>
                      <a:pt x="9320" y="5755"/>
                      <a:pt x="9320" y="5755"/>
                      <a:pt x="9320" y="5755"/>
                    </a:cubicBezTo>
                    <a:cubicBezTo>
                      <a:pt x="9283" y="5687"/>
                      <a:pt x="9283" y="5687"/>
                      <a:pt x="9283" y="5687"/>
                    </a:cubicBezTo>
                    <a:cubicBezTo>
                      <a:pt x="9246" y="5620"/>
                      <a:pt x="9246" y="5620"/>
                      <a:pt x="9246" y="5620"/>
                    </a:cubicBezTo>
                    <a:cubicBezTo>
                      <a:pt x="9283" y="5552"/>
                      <a:pt x="9283" y="5552"/>
                      <a:pt x="9283" y="5552"/>
                    </a:cubicBezTo>
                    <a:cubicBezTo>
                      <a:pt x="9320" y="5552"/>
                      <a:pt x="9320" y="5552"/>
                      <a:pt x="9320" y="5552"/>
                    </a:cubicBezTo>
                    <a:cubicBezTo>
                      <a:pt x="9394" y="5484"/>
                      <a:pt x="9394" y="5484"/>
                      <a:pt x="9394" y="5484"/>
                    </a:cubicBezTo>
                    <a:cubicBezTo>
                      <a:pt x="9431" y="5416"/>
                      <a:pt x="9431" y="5416"/>
                      <a:pt x="9431" y="5416"/>
                    </a:cubicBezTo>
                    <a:cubicBezTo>
                      <a:pt x="9468" y="5416"/>
                      <a:pt x="9468" y="5416"/>
                      <a:pt x="9468" y="5416"/>
                    </a:cubicBezTo>
                    <a:cubicBezTo>
                      <a:pt x="9468" y="5416"/>
                      <a:pt x="9468" y="5416"/>
                      <a:pt x="9468" y="5416"/>
                    </a:cubicBezTo>
                    <a:cubicBezTo>
                      <a:pt x="9468" y="5349"/>
                      <a:pt x="9468" y="5349"/>
                      <a:pt x="9468" y="5349"/>
                    </a:cubicBezTo>
                    <a:cubicBezTo>
                      <a:pt x="9505" y="5281"/>
                      <a:pt x="9505" y="5281"/>
                      <a:pt x="9505" y="5281"/>
                    </a:cubicBezTo>
                    <a:cubicBezTo>
                      <a:pt x="9542" y="5213"/>
                      <a:pt x="9542" y="5213"/>
                      <a:pt x="9542" y="5213"/>
                    </a:cubicBezTo>
                    <a:cubicBezTo>
                      <a:pt x="9505" y="5213"/>
                      <a:pt x="9505" y="5213"/>
                      <a:pt x="9505" y="5213"/>
                    </a:cubicBezTo>
                    <a:cubicBezTo>
                      <a:pt x="9505" y="5146"/>
                      <a:pt x="9505" y="5146"/>
                      <a:pt x="9505" y="5146"/>
                    </a:cubicBezTo>
                    <a:cubicBezTo>
                      <a:pt x="9542" y="5213"/>
                      <a:pt x="9542" y="5213"/>
                      <a:pt x="9542" y="5213"/>
                    </a:cubicBezTo>
                    <a:cubicBezTo>
                      <a:pt x="9579" y="5213"/>
                      <a:pt x="9579" y="5213"/>
                      <a:pt x="9579" y="5213"/>
                    </a:cubicBezTo>
                    <a:cubicBezTo>
                      <a:pt x="9616" y="5146"/>
                      <a:pt x="9616" y="5146"/>
                      <a:pt x="9616" y="5146"/>
                    </a:cubicBezTo>
                    <a:cubicBezTo>
                      <a:pt x="9616" y="5078"/>
                      <a:pt x="9616" y="5078"/>
                      <a:pt x="9616" y="5078"/>
                    </a:cubicBezTo>
                    <a:cubicBezTo>
                      <a:pt x="9653" y="5010"/>
                      <a:pt x="9653" y="5010"/>
                      <a:pt x="9653" y="5010"/>
                    </a:cubicBezTo>
                    <a:cubicBezTo>
                      <a:pt x="9653" y="4942"/>
                      <a:pt x="9653" y="4942"/>
                      <a:pt x="9653" y="4942"/>
                    </a:cubicBezTo>
                    <a:cubicBezTo>
                      <a:pt x="9653" y="4875"/>
                      <a:pt x="9653" y="4875"/>
                      <a:pt x="9653" y="4875"/>
                    </a:cubicBezTo>
                    <a:cubicBezTo>
                      <a:pt x="9579" y="4942"/>
                      <a:pt x="9579" y="4942"/>
                      <a:pt x="9579" y="4942"/>
                    </a:cubicBezTo>
                    <a:cubicBezTo>
                      <a:pt x="9579" y="5010"/>
                      <a:pt x="9579" y="5010"/>
                      <a:pt x="9579" y="5010"/>
                    </a:cubicBezTo>
                    <a:cubicBezTo>
                      <a:pt x="9542" y="5078"/>
                      <a:pt x="9542" y="5078"/>
                      <a:pt x="9542" y="5078"/>
                    </a:cubicBezTo>
                    <a:cubicBezTo>
                      <a:pt x="9505" y="5010"/>
                      <a:pt x="9505" y="5010"/>
                      <a:pt x="9505" y="5010"/>
                    </a:cubicBezTo>
                    <a:cubicBezTo>
                      <a:pt x="9468" y="4942"/>
                      <a:pt x="9468" y="4942"/>
                      <a:pt x="9468" y="4942"/>
                    </a:cubicBezTo>
                    <a:cubicBezTo>
                      <a:pt x="9505" y="4875"/>
                      <a:pt x="9505" y="4875"/>
                      <a:pt x="9505" y="4875"/>
                    </a:cubicBezTo>
                    <a:cubicBezTo>
                      <a:pt x="9505" y="4807"/>
                      <a:pt x="9505" y="4807"/>
                      <a:pt x="9505" y="4807"/>
                    </a:cubicBezTo>
                    <a:cubicBezTo>
                      <a:pt x="9542" y="4739"/>
                      <a:pt x="9542" y="4739"/>
                      <a:pt x="9542" y="4739"/>
                    </a:cubicBezTo>
                    <a:cubicBezTo>
                      <a:pt x="9579" y="4739"/>
                      <a:pt x="9579" y="4739"/>
                      <a:pt x="9579" y="4739"/>
                    </a:cubicBezTo>
                    <a:cubicBezTo>
                      <a:pt x="9616" y="4807"/>
                      <a:pt x="9616" y="4807"/>
                      <a:pt x="9616" y="4807"/>
                    </a:cubicBezTo>
                    <a:cubicBezTo>
                      <a:pt x="9653" y="4807"/>
                      <a:pt x="9653" y="4807"/>
                      <a:pt x="9653" y="4807"/>
                    </a:cubicBezTo>
                    <a:cubicBezTo>
                      <a:pt x="9653" y="4739"/>
                      <a:pt x="9653" y="4739"/>
                      <a:pt x="9653" y="4739"/>
                    </a:cubicBezTo>
                    <a:cubicBezTo>
                      <a:pt x="9690" y="4672"/>
                      <a:pt x="9690" y="4672"/>
                      <a:pt x="9690" y="4672"/>
                    </a:cubicBezTo>
                    <a:cubicBezTo>
                      <a:pt x="9690" y="4739"/>
                      <a:pt x="9690" y="4739"/>
                      <a:pt x="9690" y="4739"/>
                    </a:cubicBezTo>
                    <a:cubicBezTo>
                      <a:pt x="9690" y="4739"/>
                      <a:pt x="9690" y="4739"/>
                      <a:pt x="9690" y="4739"/>
                    </a:cubicBezTo>
                    <a:cubicBezTo>
                      <a:pt x="9690" y="4807"/>
                      <a:pt x="9690" y="4807"/>
                      <a:pt x="9690" y="4807"/>
                    </a:cubicBezTo>
                    <a:cubicBezTo>
                      <a:pt x="9764" y="4942"/>
                      <a:pt x="9764" y="4942"/>
                      <a:pt x="9764" y="4942"/>
                    </a:cubicBezTo>
                    <a:cubicBezTo>
                      <a:pt x="9801" y="4942"/>
                      <a:pt x="9801" y="4942"/>
                      <a:pt x="9801" y="4942"/>
                    </a:cubicBezTo>
                    <a:cubicBezTo>
                      <a:pt x="9838" y="4942"/>
                      <a:pt x="9838" y="4942"/>
                      <a:pt x="9838" y="4942"/>
                    </a:cubicBezTo>
                    <a:cubicBezTo>
                      <a:pt x="9912" y="4875"/>
                      <a:pt x="9912" y="4875"/>
                      <a:pt x="9912" y="4875"/>
                    </a:cubicBezTo>
                    <a:cubicBezTo>
                      <a:pt x="9912" y="4875"/>
                      <a:pt x="9912" y="4875"/>
                      <a:pt x="9912" y="4875"/>
                    </a:cubicBezTo>
                    <a:cubicBezTo>
                      <a:pt x="9912" y="4807"/>
                      <a:pt x="9912" y="4807"/>
                      <a:pt x="9912" y="4807"/>
                    </a:cubicBezTo>
                    <a:cubicBezTo>
                      <a:pt x="9875" y="4672"/>
                      <a:pt x="9875" y="4672"/>
                      <a:pt x="9875" y="4672"/>
                    </a:cubicBezTo>
                    <a:cubicBezTo>
                      <a:pt x="9875" y="4672"/>
                      <a:pt x="9875" y="4672"/>
                      <a:pt x="9875" y="4672"/>
                    </a:cubicBezTo>
                    <a:cubicBezTo>
                      <a:pt x="9875" y="4672"/>
                      <a:pt x="9875" y="4672"/>
                      <a:pt x="9875" y="4672"/>
                    </a:cubicBezTo>
                    <a:cubicBezTo>
                      <a:pt x="9949" y="4739"/>
                      <a:pt x="9949" y="4739"/>
                      <a:pt x="9949" y="4739"/>
                    </a:cubicBezTo>
                    <a:cubicBezTo>
                      <a:pt x="9986" y="4807"/>
                      <a:pt x="9986" y="4807"/>
                      <a:pt x="9986" y="4807"/>
                    </a:cubicBezTo>
                    <a:cubicBezTo>
                      <a:pt x="10023" y="4807"/>
                      <a:pt x="10023" y="4807"/>
                      <a:pt x="10023" y="4807"/>
                    </a:cubicBezTo>
                    <a:cubicBezTo>
                      <a:pt x="9986" y="4875"/>
                      <a:pt x="9986" y="4875"/>
                      <a:pt x="9986" y="4875"/>
                    </a:cubicBezTo>
                    <a:cubicBezTo>
                      <a:pt x="10023" y="4875"/>
                      <a:pt x="10023" y="4875"/>
                      <a:pt x="10023" y="4875"/>
                    </a:cubicBezTo>
                    <a:cubicBezTo>
                      <a:pt x="10060" y="4942"/>
                      <a:pt x="10060" y="4942"/>
                      <a:pt x="10060" y="4942"/>
                    </a:cubicBezTo>
                    <a:cubicBezTo>
                      <a:pt x="10060" y="5078"/>
                      <a:pt x="10060" y="5078"/>
                      <a:pt x="10060" y="5078"/>
                    </a:cubicBezTo>
                    <a:cubicBezTo>
                      <a:pt x="10060" y="5078"/>
                      <a:pt x="10060" y="5078"/>
                      <a:pt x="10060" y="5078"/>
                    </a:cubicBezTo>
                    <a:cubicBezTo>
                      <a:pt x="10060" y="5078"/>
                      <a:pt x="10060" y="5078"/>
                      <a:pt x="10060" y="5078"/>
                    </a:cubicBezTo>
                    <a:cubicBezTo>
                      <a:pt x="10097" y="5010"/>
                      <a:pt x="10097" y="5010"/>
                      <a:pt x="10097" y="5010"/>
                    </a:cubicBezTo>
                    <a:cubicBezTo>
                      <a:pt x="10097" y="5010"/>
                      <a:pt x="10097" y="5010"/>
                      <a:pt x="10097" y="5010"/>
                    </a:cubicBezTo>
                    <a:cubicBezTo>
                      <a:pt x="10134" y="4942"/>
                      <a:pt x="10134" y="4942"/>
                      <a:pt x="10134" y="4942"/>
                    </a:cubicBezTo>
                    <a:cubicBezTo>
                      <a:pt x="10134" y="4942"/>
                      <a:pt x="10134" y="4942"/>
                      <a:pt x="10134" y="4942"/>
                    </a:cubicBezTo>
                    <a:cubicBezTo>
                      <a:pt x="10097" y="4942"/>
                      <a:pt x="10097" y="4942"/>
                      <a:pt x="10097" y="4942"/>
                    </a:cubicBezTo>
                    <a:cubicBezTo>
                      <a:pt x="10060" y="4942"/>
                      <a:pt x="10060" y="4942"/>
                      <a:pt x="10060" y="4942"/>
                    </a:cubicBezTo>
                    <a:cubicBezTo>
                      <a:pt x="10060" y="4875"/>
                      <a:pt x="10060" y="4875"/>
                      <a:pt x="10060" y="4875"/>
                    </a:cubicBezTo>
                    <a:cubicBezTo>
                      <a:pt x="10097" y="4807"/>
                      <a:pt x="10097" y="4807"/>
                      <a:pt x="10097" y="4807"/>
                    </a:cubicBezTo>
                    <a:cubicBezTo>
                      <a:pt x="10134" y="4807"/>
                      <a:pt x="10134" y="4807"/>
                      <a:pt x="10134" y="4807"/>
                    </a:cubicBezTo>
                    <a:cubicBezTo>
                      <a:pt x="10134" y="4739"/>
                      <a:pt x="10134" y="4739"/>
                      <a:pt x="10134" y="4739"/>
                    </a:cubicBezTo>
                    <a:cubicBezTo>
                      <a:pt x="10171" y="4739"/>
                      <a:pt x="10171" y="4739"/>
                      <a:pt x="10171" y="4739"/>
                    </a:cubicBezTo>
                    <a:cubicBezTo>
                      <a:pt x="10171" y="4739"/>
                      <a:pt x="10171" y="4739"/>
                      <a:pt x="10171" y="4739"/>
                    </a:cubicBezTo>
                    <a:cubicBezTo>
                      <a:pt x="10245" y="4672"/>
                      <a:pt x="10245" y="4672"/>
                      <a:pt x="10245" y="4672"/>
                    </a:cubicBezTo>
                    <a:cubicBezTo>
                      <a:pt x="10356" y="4672"/>
                      <a:pt x="10356" y="4672"/>
                      <a:pt x="10356" y="4672"/>
                    </a:cubicBezTo>
                    <a:cubicBezTo>
                      <a:pt x="10467" y="4604"/>
                      <a:pt x="10467" y="4604"/>
                      <a:pt x="10467" y="4604"/>
                    </a:cubicBezTo>
                    <a:cubicBezTo>
                      <a:pt x="10578" y="4536"/>
                      <a:pt x="10578" y="4536"/>
                      <a:pt x="10578" y="4536"/>
                    </a:cubicBezTo>
                    <a:cubicBezTo>
                      <a:pt x="10615" y="4536"/>
                      <a:pt x="10615" y="4536"/>
                      <a:pt x="10615" y="4536"/>
                    </a:cubicBezTo>
                    <a:cubicBezTo>
                      <a:pt x="10689" y="4604"/>
                      <a:pt x="10689" y="4604"/>
                      <a:pt x="10689" y="4604"/>
                    </a:cubicBezTo>
                    <a:cubicBezTo>
                      <a:pt x="10689" y="4604"/>
                      <a:pt x="10689" y="4604"/>
                      <a:pt x="10689" y="4604"/>
                    </a:cubicBezTo>
                    <a:cubicBezTo>
                      <a:pt x="10652" y="4672"/>
                      <a:pt x="10652" y="4672"/>
                      <a:pt x="10652" y="4672"/>
                    </a:cubicBezTo>
                    <a:cubicBezTo>
                      <a:pt x="10652" y="4672"/>
                      <a:pt x="10652" y="4672"/>
                      <a:pt x="10652" y="4672"/>
                    </a:cubicBezTo>
                    <a:cubicBezTo>
                      <a:pt x="10652" y="4807"/>
                      <a:pt x="10652" y="4807"/>
                      <a:pt x="10652" y="4807"/>
                    </a:cubicBezTo>
                    <a:cubicBezTo>
                      <a:pt x="10689" y="4875"/>
                      <a:pt x="10689" y="4875"/>
                      <a:pt x="10689" y="4875"/>
                    </a:cubicBezTo>
                    <a:cubicBezTo>
                      <a:pt x="10836" y="4875"/>
                      <a:pt x="10836" y="4875"/>
                      <a:pt x="10836" y="4875"/>
                    </a:cubicBezTo>
                    <a:cubicBezTo>
                      <a:pt x="10873" y="4875"/>
                      <a:pt x="10873" y="4875"/>
                      <a:pt x="10873" y="4875"/>
                    </a:cubicBezTo>
                    <a:cubicBezTo>
                      <a:pt x="10873" y="4875"/>
                      <a:pt x="10873" y="4875"/>
                      <a:pt x="10873" y="4875"/>
                    </a:cubicBezTo>
                    <a:cubicBezTo>
                      <a:pt x="10947" y="4875"/>
                      <a:pt x="10947" y="4875"/>
                      <a:pt x="10947" y="4875"/>
                    </a:cubicBezTo>
                    <a:cubicBezTo>
                      <a:pt x="10984" y="4875"/>
                      <a:pt x="10984" y="4875"/>
                      <a:pt x="10984" y="4875"/>
                    </a:cubicBezTo>
                    <a:cubicBezTo>
                      <a:pt x="11095" y="4875"/>
                      <a:pt x="11095" y="4875"/>
                      <a:pt x="11095" y="4875"/>
                    </a:cubicBezTo>
                    <a:cubicBezTo>
                      <a:pt x="11169" y="4807"/>
                      <a:pt x="11169" y="4807"/>
                      <a:pt x="11169" y="4807"/>
                    </a:cubicBezTo>
                    <a:cubicBezTo>
                      <a:pt x="11169" y="4807"/>
                      <a:pt x="11169" y="4807"/>
                      <a:pt x="11169" y="4807"/>
                    </a:cubicBezTo>
                    <a:cubicBezTo>
                      <a:pt x="11206" y="4807"/>
                      <a:pt x="11206" y="4807"/>
                      <a:pt x="11206" y="4807"/>
                    </a:cubicBezTo>
                    <a:cubicBezTo>
                      <a:pt x="11243" y="4739"/>
                      <a:pt x="11243" y="4739"/>
                      <a:pt x="11243" y="4739"/>
                    </a:cubicBezTo>
                    <a:cubicBezTo>
                      <a:pt x="11206" y="4739"/>
                      <a:pt x="11206" y="4739"/>
                      <a:pt x="11206" y="4739"/>
                    </a:cubicBezTo>
                    <a:cubicBezTo>
                      <a:pt x="11243" y="4739"/>
                      <a:pt x="11243" y="4739"/>
                      <a:pt x="11243" y="4739"/>
                    </a:cubicBezTo>
                    <a:cubicBezTo>
                      <a:pt x="11280" y="4739"/>
                      <a:pt x="11280" y="4739"/>
                      <a:pt x="11280" y="4739"/>
                    </a:cubicBezTo>
                    <a:cubicBezTo>
                      <a:pt x="11317" y="4739"/>
                      <a:pt x="11317" y="4739"/>
                      <a:pt x="11317" y="4739"/>
                    </a:cubicBezTo>
                    <a:cubicBezTo>
                      <a:pt x="11317" y="4739"/>
                      <a:pt x="11317" y="4739"/>
                      <a:pt x="11317" y="4739"/>
                    </a:cubicBezTo>
                    <a:cubicBezTo>
                      <a:pt x="11354" y="4739"/>
                      <a:pt x="11354" y="4739"/>
                      <a:pt x="11354" y="4739"/>
                    </a:cubicBezTo>
                    <a:cubicBezTo>
                      <a:pt x="11354" y="4672"/>
                      <a:pt x="11354" y="4672"/>
                      <a:pt x="11354" y="4672"/>
                    </a:cubicBezTo>
                    <a:cubicBezTo>
                      <a:pt x="11354" y="4672"/>
                      <a:pt x="11354" y="4672"/>
                      <a:pt x="11354" y="4672"/>
                    </a:cubicBezTo>
                    <a:cubicBezTo>
                      <a:pt x="11317" y="4604"/>
                      <a:pt x="11317" y="4604"/>
                      <a:pt x="11317" y="4604"/>
                    </a:cubicBezTo>
                    <a:cubicBezTo>
                      <a:pt x="11354" y="4536"/>
                      <a:pt x="11354" y="4536"/>
                      <a:pt x="11354" y="4536"/>
                    </a:cubicBezTo>
                    <a:cubicBezTo>
                      <a:pt x="11317" y="4536"/>
                      <a:pt x="11317" y="4536"/>
                      <a:pt x="11317" y="4536"/>
                    </a:cubicBezTo>
                    <a:cubicBezTo>
                      <a:pt x="11280" y="4536"/>
                      <a:pt x="11280" y="4536"/>
                      <a:pt x="11280" y="4536"/>
                    </a:cubicBezTo>
                    <a:cubicBezTo>
                      <a:pt x="11280" y="4468"/>
                      <a:pt x="11280" y="4468"/>
                      <a:pt x="11280" y="4468"/>
                    </a:cubicBezTo>
                    <a:cubicBezTo>
                      <a:pt x="11243" y="4401"/>
                      <a:pt x="11243" y="4401"/>
                      <a:pt x="11243" y="4401"/>
                    </a:cubicBezTo>
                    <a:cubicBezTo>
                      <a:pt x="11243" y="4401"/>
                      <a:pt x="11243" y="4401"/>
                      <a:pt x="11243" y="4401"/>
                    </a:cubicBezTo>
                    <a:cubicBezTo>
                      <a:pt x="11243" y="4333"/>
                      <a:pt x="11243" y="4333"/>
                      <a:pt x="11243" y="4333"/>
                    </a:cubicBezTo>
                    <a:cubicBezTo>
                      <a:pt x="11243" y="4265"/>
                      <a:pt x="11243" y="4265"/>
                      <a:pt x="11243" y="4265"/>
                    </a:cubicBezTo>
                    <a:cubicBezTo>
                      <a:pt x="11243" y="4198"/>
                      <a:pt x="11243" y="4198"/>
                      <a:pt x="11243" y="4198"/>
                    </a:cubicBezTo>
                    <a:cubicBezTo>
                      <a:pt x="11243" y="4265"/>
                      <a:pt x="11243" y="4265"/>
                      <a:pt x="11243" y="4265"/>
                    </a:cubicBezTo>
                    <a:cubicBezTo>
                      <a:pt x="11280" y="4265"/>
                      <a:pt x="11280" y="4265"/>
                      <a:pt x="11280" y="4265"/>
                    </a:cubicBezTo>
                    <a:cubicBezTo>
                      <a:pt x="11317" y="4198"/>
                      <a:pt x="11317" y="4198"/>
                      <a:pt x="11317" y="4198"/>
                    </a:cubicBezTo>
                    <a:cubicBezTo>
                      <a:pt x="11280" y="4198"/>
                      <a:pt x="11280" y="4198"/>
                      <a:pt x="11280" y="4198"/>
                    </a:cubicBezTo>
                    <a:cubicBezTo>
                      <a:pt x="11280" y="4130"/>
                      <a:pt x="11280" y="4130"/>
                      <a:pt x="11280" y="4130"/>
                    </a:cubicBezTo>
                    <a:cubicBezTo>
                      <a:pt x="11317" y="4130"/>
                      <a:pt x="11317" y="4130"/>
                      <a:pt x="11317" y="4130"/>
                    </a:cubicBezTo>
                    <a:cubicBezTo>
                      <a:pt x="11354" y="4198"/>
                      <a:pt x="11354" y="4198"/>
                      <a:pt x="11354" y="4198"/>
                    </a:cubicBezTo>
                    <a:cubicBezTo>
                      <a:pt x="11354" y="4198"/>
                      <a:pt x="11354" y="4198"/>
                      <a:pt x="11354" y="4198"/>
                    </a:cubicBezTo>
                    <a:cubicBezTo>
                      <a:pt x="11391" y="4130"/>
                      <a:pt x="11391" y="4130"/>
                      <a:pt x="11391" y="4130"/>
                    </a:cubicBezTo>
                    <a:cubicBezTo>
                      <a:pt x="11391" y="4130"/>
                      <a:pt x="11391" y="4130"/>
                      <a:pt x="11391" y="4130"/>
                    </a:cubicBezTo>
                    <a:cubicBezTo>
                      <a:pt x="11428" y="4130"/>
                      <a:pt x="11428" y="4130"/>
                      <a:pt x="11428" y="4130"/>
                    </a:cubicBezTo>
                    <a:cubicBezTo>
                      <a:pt x="11465" y="4130"/>
                      <a:pt x="11465" y="4130"/>
                      <a:pt x="11465" y="4130"/>
                    </a:cubicBezTo>
                    <a:cubicBezTo>
                      <a:pt x="11465" y="4130"/>
                      <a:pt x="11465" y="4130"/>
                      <a:pt x="11465" y="4130"/>
                    </a:cubicBezTo>
                    <a:cubicBezTo>
                      <a:pt x="11502" y="4130"/>
                      <a:pt x="11502" y="4130"/>
                      <a:pt x="11502" y="4130"/>
                    </a:cubicBezTo>
                    <a:cubicBezTo>
                      <a:pt x="11539" y="4198"/>
                      <a:pt x="11539" y="4198"/>
                      <a:pt x="11539" y="4198"/>
                    </a:cubicBezTo>
                    <a:cubicBezTo>
                      <a:pt x="11539" y="4198"/>
                      <a:pt x="11539" y="4198"/>
                      <a:pt x="11539" y="4198"/>
                    </a:cubicBezTo>
                    <a:cubicBezTo>
                      <a:pt x="11576" y="4198"/>
                      <a:pt x="11576" y="4198"/>
                      <a:pt x="11576" y="4198"/>
                    </a:cubicBezTo>
                    <a:cubicBezTo>
                      <a:pt x="11576" y="4130"/>
                      <a:pt x="11576" y="4130"/>
                      <a:pt x="11576" y="4130"/>
                    </a:cubicBezTo>
                    <a:cubicBezTo>
                      <a:pt x="11576" y="4130"/>
                      <a:pt x="11576" y="4130"/>
                      <a:pt x="11576" y="4130"/>
                    </a:cubicBezTo>
                    <a:cubicBezTo>
                      <a:pt x="11613" y="4198"/>
                      <a:pt x="11613" y="4198"/>
                      <a:pt x="11613" y="4198"/>
                    </a:cubicBezTo>
                    <a:cubicBezTo>
                      <a:pt x="11576" y="4265"/>
                      <a:pt x="11576" y="4265"/>
                      <a:pt x="11576" y="4265"/>
                    </a:cubicBezTo>
                    <a:cubicBezTo>
                      <a:pt x="11576" y="4265"/>
                      <a:pt x="11576" y="4265"/>
                      <a:pt x="11576" y="4265"/>
                    </a:cubicBezTo>
                    <a:cubicBezTo>
                      <a:pt x="11576" y="4265"/>
                      <a:pt x="11576" y="4265"/>
                      <a:pt x="11576" y="4265"/>
                    </a:cubicBezTo>
                    <a:cubicBezTo>
                      <a:pt x="11613" y="4265"/>
                      <a:pt x="11613" y="4265"/>
                      <a:pt x="11613" y="4265"/>
                    </a:cubicBezTo>
                    <a:cubicBezTo>
                      <a:pt x="11650" y="4265"/>
                      <a:pt x="11650" y="4265"/>
                      <a:pt x="11650" y="4265"/>
                    </a:cubicBezTo>
                    <a:cubicBezTo>
                      <a:pt x="11650" y="4265"/>
                      <a:pt x="11650" y="4265"/>
                      <a:pt x="11650" y="4265"/>
                    </a:cubicBezTo>
                    <a:cubicBezTo>
                      <a:pt x="11650" y="4265"/>
                      <a:pt x="11650" y="4265"/>
                      <a:pt x="11650" y="4265"/>
                    </a:cubicBezTo>
                    <a:cubicBezTo>
                      <a:pt x="11687" y="4265"/>
                      <a:pt x="11687" y="4265"/>
                      <a:pt x="11687" y="4265"/>
                    </a:cubicBezTo>
                    <a:cubicBezTo>
                      <a:pt x="11650" y="4198"/>
                      <a:pt x="11650" y="4198"/>
                      <a:pt x="11650" y="4198"/>
                    </a:cubicBezTo>
                    <a:cubicBezTo>
                      <a:pt x="11650" y="4198"/>
                      <a:pt x="11650" y="4198"/>
                      <a:pt x="11650" y="4198"/>
                    </a:cubicBezTo>
                    <a:cubicBezTo>
                      <a:pt x="11650" y="4130"/>
                      <a:pt x="11650" y="4130"/>
                      <a:pt x="11650" y="4130"/>
                    </a:cubicBezTo>
                    <a:cubicBezTo>
                      <a:pt x="11687" y="4130"/>
                      <a:pt x="11687" y="4130"/>
                      <a:pt x="11687" y="4130"/>
                    </a:cubicBezTo>
                    <a:cubicBezTo>
                      <a:pt x="11724" y="4130"/>
                      <a:pt x="11724" y="4130"/>
                      <a:pt x="11724" y="4130"/>
                    </a:cubicBezTo>
                    <a:cubicBezTo>
                      <a:pt x="11761" y="4130"/>
                      <a:pt x="11761" y="4130"/>
                      <a:pt x="11761" y="4130"/>
                    </a:cubicBezTo>
                    <a:cubicBezTo>
                      <a:pt x="11761" y="4130"/>
                      <a:pt x="11761" y="4130"/>
                      <a:pt x="11761" y="4130"/>
                    </a:cubicBezTo>
                    <a:cubicBezTo>
                      <a:pt x="11798" y="4130"/>
                      <a:pt x="11798" y="4130"/>
                      <a:pt x="11798" y="4130"/>
                    </a:cubicBezTo>
                    <a:cubicBezTo>
                      <a:pt x="11798" y="4198"/>
                      <a:pt x="11798" y="4198"/>
                      <a:pt x="11798" y="4198"/>
                    </a:cubicBezTo>
                    <a:cubicBezTo>
                      <a:pt x="11835" y="4265"/>
                      <a:pt x="11835" y="4265"/>
                      <a:pt x="11835" y="4265"/>
                    </a:cubicBezTo>
                    <a:cubicBezTo>
                      <a:pt x="11835" y="4198"/>
                      <a:pt x="11835" y="4198"/>
                      <a:pt x="11835" y="4198"/>
                    </a:cubicBezTo>
                    <a:cubicBezTo>
                      <a:pt x="11835" y="4198"/>
                      <a:pt x="11835" y="4198"/>
                      <a:pt x="11835" y="4198"/>
                    </a:cubicBezTo>
                    <a:cubicBezTo>
                      <a:pt x="11872" y="4130"/>
                      <a:pt x="11872" y="4130"/>
                      <a:pt x="11872" y="4130"/>
                    </a:cubicBezTo>
                    <a:cubicBezTo>
                      <a:pt x="11872" y="4198"/>
                      <a:pt x="11872" y="4198"/>
                      <a:pt x="11872" y="4198"/>
                    </a:cubicBezTo>
                    <a:cubicBezTo>
                      <a:pt x="11909" y="4265"/>
                      <a:pt x="11909" y="4265"/>
                      <a:pt x="11909" y="4265"/>
                    </a:cubicBezTo>
                    <a:cubicBezTo>
                      <a:pt x="11946" y="4198"/>
                      <a:pt x="11946" y="4198"/>
                      <a:pt x="11946" y="4198"/>
                    </a:cubicBezTo>
                    <a:cubicBezTo>
                      <a:pt x="11946" y="4265"/>
                      <a:pt x="11946" y="4265"/>
                      <a:pt x="11946" y="4265"/>
                    </a:cubicBezTo>
                    <a:cubicBezTo>
                      <a:pt x="11983" y="4333"/>
                      <a:pt x="11983" y="4333"/>
                      <a:pt x="11983" y="4333"/>
                    </a:cubicBezTo>
                    <a:cubicBezTo>
                      <a:pt x="11983" y="4265"/>
                      <a:pt x="11983" y="4265"/>
                      <a:pt x="11983" y="4265"/>
                    </a:cubicBezTo>
                    <a:cubicBezTo>
                      <a:pt x="12020" y="4265"/>
                      <a:pt x="12020" y="4265"/>
                      <a:pt x="12020" y="4265"/>
                    </a:cubicBezTo>
                    <a:cubicBezTo>
                      <a:pt x="12020" y="4265"/>
                      <a:pt x="12020" y="4265"/>
                      <a:pt x="12020" y="4265"/>
                    </a:cubicBezTo>
                    <a:cubicBezTo>
                      <a:pt x="12020" y="4333"/>
                      <a:pt x="12020" y="4333"/>
                      <a:pt x="12020" y="4333"/>
                    </a:cubicBezTo>
                    <a:cubicBezTo>
                      <a:pt x="12020" y="4401"/>
                      <a:pt x="12020" y="4401"/>
                      <a:pt x="12020" y="4401"/>
                    </a:cubicBezTo>
                    <a:cubicBezTo>
                      <a:pt x="12057" y="4401"/>
                      <a:pt x="12057" y="4401"/>
                      <a:pt x="12057" y="4401"/>
                    </a:cubicBezTo>
                    <a:cubicBezTo>
                      <a:pt x="12094" y="4401"/>
                      <a:pt x="12094" y="4401"/>
                      <a:pt x="12094" y="4401"/>
                    </a:cubicBezTo>
                    <a:cubicBezTo>
                      <a:pt x="12094" y="4468"/>
                      <a:pt x="12094" y="4468"/>
                      <a:pt x="12094" y="4468"/>
                    </a:cubicBezTo>
                    <a:cubicBezTo>
                      <a:pt x="12094" y="4401"/>
                      <a:pt x="12094" y="4401"/>
                      <a:pt x="12094" y="4401"/>
                    </a:cubicBezTo>
                    <a:cubicBezTo>
                      <a:pt x="12131" y="4401"/>
                      <a:pt x="12131" y="4401"/>
                      <a:pt x="12131" y="4401"/>
                    </a:cubicBezTo>
                    <a:cubicBezTo>
                      <a:pt x="12131" y="4468"/>
                      <a:pt x="12131" y="4468"/>
                      <a:pt x="12131" y="4468"/>
                    </a:cubicBezTo>
                    <a:cubicBezTo>
                      <a:pt x="12094" y="4536"/>
                      <a:pt x="12094" y="4536"/>
                      <a:pt x="12094" y="4536"/>
                    </a:cubicBezTo>
                    <a:cubicBezTo>
                      <a:pt x="12094" y="4604"/>
                      <a:pt x="12094" y="4604"/>
                      <a:pt x="12094" y="4604"/>
                    </a:cubicBezTo>
                    <a:cubicBezTo>
                      <a:pt x="12131" y="4536"/>
                      <a:pt x="12131" y="4536"/>
                      <a:pt x="12131" y="4536"/>
                    </a:cubicBezTo>
                    <a:cubicBezTo>
                      <a:pt x="12168" y="4536"/>
                      <a:pt x="12168" y="4536"/>
                      <a:pt x="12168" y="4536"/>
                    </a:cubicBezTo>
                    <a:cubicBezTo>
                      <a:pt x="12168" y="4536"/>
                      <a:pt x="12168" y="4536"/>
                      <a:pt x="12168" y="4536"/>
                    </a:cubicBezTo>
                    <a:cubicBezTo>
                      <a:pt x="12131" y="4672"/>
                      <a:pt x="12131" y="4672"/>
                      <a:pt x="12131" y="4672"/>
                    </a:cubicBezTo>
                    <a:cubicBezTo>
                      <a:pt x="12131" y="4739"/>
                      <a:pt x="12131" y="4739"/>
                      <a:pt x="12131" y="4739"/>
                    </a:cubicBezTo>
                    <a:cubicBezTo>
                      <a:pt x="12168" y="4739"/>
                      <a:pt x="12168" y="4739"/>
                      <a:pt x="12168" y="4739"/>
                    </a:cubicBezTo>
                    <a:cubicBezTo>
                      <a:pt x="12205" y="4739"/>
                      <a:pt x="12205" y="4739"/>
                      <a:pt x="12205" y="4739"/>
                    </a:cubicBezTo>
                    <a:cubicBezTo>
                      <a:pt x="12205" y="4672"/>
                      <a:pt x="12205" y="4672"/>
                      <a:pt x="12205" y="4672"/>
                    </a:cubicBezTo>
                    <a:cubicBezTo>
                      <a:pt x="12242" y="4672"/>
                      <a:pt x="12242" y="4672"/>
                      <a:pt x="12242" y="4672"/>
                    </a:cubicBezTo>
                    <a:cubicBezTo>
                      <a:pt x="12242" y="4739"/>
                      <a:pt x="12242" y="4739"/>
                      <a:pt x="12242" y="4739"/>
                    </a:cubicBezTo>
                    <a:cubicBezTo>
                      <a:pt x="12279" y="4739"/>
                      <a:pt x="12279" y="4739"/>
                      <a:pt x="12279" y="4739"/>
                    </a:cubicBezTo>
                    <a:cubicBezTo>
                      <a:pt x="12279" y="4807"/>
                      <a:pt x="12279" y="4807"/>
                      <a:pt x="12279" y="4807"/>
                    </a:cubicBezTo>
                    <a:cubicBezTo>
                      <a:pt x="12279" y="4875"/>
                      <a:pt x="12279" y="4875"/>
                      <a:pt x="12279" y="4875"/>
                    </a:cubicBezTo>
                    <a:cubicBezTo>
                      <a:pt x="12316" y="4875"/>
                      <a:pt x="12316" y="4875"/>
                      <a:pt x="12316" y="4875"/>
                    </a:cubicBezTo>
                    <a:cubicBezTo>
                      <a:pt x="12316" y="4875"/>
                      <a:pt x="12316" y="4875"/>
                      <a:pt x="12316" y="4875"/>
                    </a:cubicBezTo>
                    <a:cubicBezTo>
                      <a:pt x="12353" y="4875"/>
                      <a:pt x="12353" y="4875"/>
                      <a:pt x="12353" y="4875"/>
                    </a:cubicBezTo>
                    <a:cubicBezTo>
                      <a:pt x="12353" y="4942"/>
                      <a:pt x="12353" y="4942"/>
                      <a:pt x="12353" y="4942"/>
                    </a:cubicBezTo>
                    <a:cubicBezTo>
                      <a:pt x="12316" y="5010"/>
                      <a:pt x="12316" y="5010"/>
                      <a:pt x="12316" y="5010"/>
                    </a:cubicBezTo>
                    <a:cubicBezTo>
                      <a:pt x="12279" y="5010"/>
                      <a:pt x="12279" y="5010"/>
                      <a:pt x="12279" y="5010"/>
                    </a:cubicBezTo>
                    <a:cubicBezTo>
                      <a:pt x="12242" y="5010"/>
                      <a:pt x="12242" y="5010"/>
                      <a:pt x="12242" y="5010"/>
                    </a:cubicBezTo>
                    <a:cubicBezTo>
                      <a:pt x="12205" y="4942"/>
                      <a:pt x="12205" y="4942"/>
                      <a:pt x="12205" y="4942"/>
                    </a:cubicBezTo>
                    <a:cubicBezTo>
                      <a:pt x="12131" y="4942"/>
                      <a:pt x="12131" y="4942"/>
                      <a:pt x="12131" y="4942"/>
                    </a:cubicBezTo>
                    <a:cubicBezTo>
                      <a:pt x="12168" y="5010"/>
                      <a:pt x="12168" y="5010"/>
                      <a:pt x="12168" y="5010"/>
                    </a:cubicBezTo>
                    <a:cubicBezTo>
                      <a:pt x="12168" y="5078"/>
                      <a:pt x="12168" y="5078"/>
                      <a:pt x="12168" y="5078"/>
                    </a:cubicBezTo>
                    <a:cubicBezTo>
                      <a:pt x="12242" y="5078"/>
                      <a:pt x="12242" y="5078"/>
                      <a:pt x="12242" y="5078"/>
                    </a:cubicBezTo>
                    <a:cubicBezTo>
                      <a:pt x="12242" y="5146"/>
                      <a:pt x="12242" y="5146"/>
                      <a:pt x="12242" y="5146"/>
                    </a:cubicBezTo>
                    <a:cubicBezTo>
                      <a:pt x="12316" y="5213"/>
                      <a:pt x="12316" y="5213"/>
                      <a:pt x="12316" y="5213"/>
                    </a:cubicBezTo>
                    <a:cubicBezTo>
                      <a:pt x="12353" y="5213"/>
                      <a:pt x="12353" y="5213"/>
                      <a:pt x="12353" y="5213"/>
                    </a:cubicBezTo>
                    <a:cubicBezTo>
                      <a:pt x="12390" y="5146"/>
                      <a:pt x="12390" y="5146"/>
                      <a:pt x="12390" y="5146"/>
                    </a:cubicBezTo>
                    <a:cubicBezTo>
                      <a:pt x="12390" y="5146"/>
                      <a:pt x="12390" y="5146"/>
                      <a:pt x="12390" y="5146"/>
                    </a:cubicBezTo>
                    <a:cubicBezTo>
                      <a:pt x="12390" y="5078"/>
                      <a:pt x="12390" y="5078"/>
                      <a:pt x="12390" y="5078"/>
                    </a:cubicBezTo>
                    <a:cubicBezTo>
                      <a:pt x="12353" y="5010"/>
                      <a:pt x="12353" y="5010"/>
                      <a:pt x="12353" y="5010"/>
                    </a:cubicBezTo>
                    <a:cubicBezTo>
                      <a:pt x="12390" y="5010"/>
                      <a:pt x="12390" y="5010"/>
                      <a:pt x="12390" y="5010"/>
                    </a:cubicBezTo>
                    <a:cubicBezTo>
                      <a:pt x="12427" y="5078"/>
                      <a:pt x="12427" y="5078"/>
                      <a:pt x="12427" y="5078"/>
                    </a:cubicBezTo>
                    <a:cubicBezTo>
                      <a:pt x="12464" y="5146"/>
                      <a:pt x="12464" y="5146"/>
                      <a:pt x="12464" y="5146"/>
                    </a:cubicBezTo>
                    <a:cubicBezTo>
                      <a:pt x="12464" y="5146"/>
                      <a:pt x="12464" y="5146"/>
                      <a:pt x="12464" y="5146"/>
                    </a:cubicBezTo>
                    <a:cubicBezTo>
                      <a:pt x="12427" y="5146"/>
                      <a:pt x="12427" y="5146"/>
                      <a:pt x="12427" y="5146"/>
                    </a:cubicBezTo>
                    <a:cubicBezTo>
                      <a:pt x="12390" y="5281"/>
                      <a:pt x="12390" y="5281"/>
                      <a:pt x="12390" y="5281"/>
                    </a:cubicBezTo>
                    <a:cubicBezTo>
                      <a:pt x="12390" y="5281"/>
                      <a:pt x="12390" y="5281"/>
                      <a:pt x="12390" y="5281"/>
                    </a:cubicBezTo>
                    <a:cubicBezTo>
                      <a:pt x="12427" y="5281"/>
                      <a:pt x="12427" y="5281"/>
                      <a:pt x="12427" y="5281"/>
                    </a:cubicBezTo>
                    <a:cubicBezTo>
                      <a:pt x="12427" y="5281"/>
                      <a:pt x="12427" y="5281"/>
                      <a:pt x="12427" y="5281"/>
                    </a:cubicBezTo>
                    <a:cubicBezTo>
                      <a:pt x="12464" y="5281"/>
                      <a:pt x="12464" y="5281"/>
                      <a:pt x="12464" y="5281"/>
                    </a:cubicBezTo>
                    <a:cubicBezTo>
                      <a:pt x="12575" y="5416"/>
                      <a:pt x="12575" y="5416"/>
                      <a:pt x="12575" y="5416"/>
                    </a:cubicBezTo>
                    <a:cubicBezTo>
                      <a:pt x="12612" y="5416"/>
                      <a:pt x="12612" y="5416"/>
                      <a:pt x="12612" y="5416"/>
                    </a:cubicBezTo>
                    <a:cubicBezTo>
                      <a:pt x="12612" y="5484"/>
                      <a:pt x="12612" y="5484"/>
                      <a:pt x="12612" y="5484"/>
                    </a:cubicBezTo>
                    <a:cubicBezTo>
                      <a:pt x="12723" y="5552"/>
                      <a:pt x="12723" y="5552"/>
                      <a:pt x="12723" y="5552"/>
                    </a:cubicBezTo>
                    <a:cubicBezTo>
                      <a:pt x="12760" y="5620"/>
                      <a:pt x="12760" y="5620"/>
                      <a:pt x="12760" y="5620"/>
                    </a:cubicBezTo>
                    <a:cubicBezTo>
                      <a:pt x="12797" y="5620"/>
                      <a:pt x="12797" y="5620"/>
                      <a:pt x="12797" y="5620"/>
                    </a:cubicBezTo>
                    <a:cubicBezTo>
                      <a:pt x="12797" y="5620"/>
                      <a:pt x="12797" y="5620"/>
                      <a:pt x="12797" y="5620"/>
                    </a:cubicBezTo>
                    <a:cubicBezTo>
                      <a:pt x="12797" y="5552"/>
                      <a:pt x="12797" y="5552"/>
                      <a:pt x="12797" y="5552"/>
                    </a:cubicBezTo>
                    <a:cubicBezTo>
                      <a:pt x="12834" y="5552"/>
                      <a:pt x="12834" y="5552"/>
                      <a:pt x="12834" y="5552"/>
                    </a:cubicBezTo>
                    <a:cubicBezTo>
                      <a:pt x="12834" y="5620"/>
                      <a:pt x="12834" y="5620"/>
                      <a:pt x="12834" y="5620"/>
                    </a:cubicBezTo>
                    <a:cubicBezTo>
                      <a:pt x="12871" y="5620"/>
                      <a:pt x="12871" y="5620"/>
                      <a:pt x="12871" y="5620"/>
                    </a:cubicBezTo>
                    <a:cubicBezTo>
                      <a:pt x="12871" y="5687"/>
                      <a:pt x="12871" y="5687"/>
                      <a:pt x="12871" y="5687"/>
                    </a:cubicBezTo>
                    <a:cubicBezTo>
                      <a:pt x="12908" y="5687"/>
                      <a:pt x="12908" y="5687"/>
                      <a:pt x="12908" y="5687"/>
                    </a:cubicBezTo>
                    <a:cubicBezTo>
                      <a:pt x="12908" y="5620"/>
                      <a:pt x="12908" y="5620"/>
                      <a:pt x="12908" y="5620"/>
                    </a:cubicBezTo>
                    <a:cubicBezTo>
                      <a:pt x="12871" y="5349"/>
                      <a:pt x="12871" y="5349"/>
                      <a:pt x="12871" y="5349"/>
                    </a:cubicBezTo>
                    <a:cubicBezTo>
                      <a:pt x="12834" y="5213"/>
                      <a:pt x="12834" y="5213"/>
                      <a:pt x="12834" y="5213"/>
                    </a:cubicBezTo>
                    <a:cubicBezTo>
                      <a:pt x="12797" y="5010"/>
                      <a:pt x="12797" y="5010"/>
                      <a:pt x="12797" y="5010"/>
                    </a:cubicBezTo>
                    <a:cubicBezTo>
                      <a:pt x="12797" y="4875"/>
                      <a:pt x="12797" y="4875"/>
                      <a:pt x="12797" y="4875"/>
                    </a:cubicBezTo>
                    <a:cubicBezTo>
                      <a:pt x="12760" y="4807"/>
                      <a:pt x="12760" y="4807"/>
                      <a:pt x="12760" y="4807"/>
                    </a:cubicBezTo>
                    <a:cubicBezTo>
                      <a:pt x="12760" y="4739"/>
                      <a:pt x="12760" y="4739"/>
                      <a:pt x="12760" y="4739"/>
                    </a:cubicBezTo>
                    <a:cubicBezTo>
                      <a:pt x="12797" y="4807"/>
                      <a:pt x="12797" y="4807"/>
                      <a:pt x="12797" y="4807"/>
                    </a:cubicBezTo>
                    <a:cubicBezTo>
                      <a:pt x="12797" y="4875"/>
                      <a:pt x="12797" y="4875"/>
                      <a:pt x="12797" y="4875"/>
                    </a:cubicBezTo>
                    <a:cubicBezTo>
                      <a:pt x="12834" y="4942"/>
                      <a:pt x="12834" y="4942"/>
                      <a:pt x="12834" y="4942"/>
                    </a:cubicBezTo>
                    <a:cubicBezTo>
                      <a:pt x="12871" y="4942"/>
                      <a:pt x="12871" y="4942"/>
                      <a:pt x="12871" y="4942"/>
                    </a:cubicBezTo>
                    <a:cubicBezTo>
                      <a:pt x="12908" y="5010"/>
                      <a:pt x="12908" y="5010"/>
                      <a:pt x="12908" y="5010"/>
                    </a:cubicBezTo>
                    <a:cubicBezTo>
                      <a:pt x="12982" y="5010"/>
                      <a:pt x="12982" y="5010"/>
                      <a:pt x="12982" y="5010"/>
                    </a:cubicBezTo>
                    <a:cubicBezTo>
                      <a:pt x="13093" y="5010"/>
                      <a:pt x="13093" y="5010"/>
                      <a:pt x="13093" y="5010"/>
                    </a:cubicBezTo>
                    <a:cubicBezTo>
                      <a:pt x="13130" y="5010"/>
                      <a:pt x="13130" y="5010"/>
                      <a:pt x="13130" y="5010"/>
                    </a:cubicBezTo>
                    <a:cubicBezTo>
                      <a:pt x="13167" y="5010"/>
                      <a:pt x="13167" y="5010"/>
                      <a:pt x="13167" y="5010"/>
                    </a:cubicBezTo>
                    <a:cubicBezTo>
                      <a:pt x="13204" y="5010"/>
                      <a:pt x="13204" y="5010"/>
                      <a:pt x="13204" y="5010"/>
                    </a:cubicBezTo>
                    <a:cubicBezTo>
                      <a:pt x="13204" y="5010"/>
                      <a:pt x="13204" y="5010"/>
                      <a:pt x="13204" y="5010"/>
                    </a:cubicBezTo>
                    <a:cubicBezTo>
                      <a:pt x="13167" y="4942"/>
                      <a:pt x="13167" y="4942"/>
                      <a:pt x="13167" y="4942"/>
                    </a:cubicBezTo>
                    <a:cubicBezTo>
                      <a:pt x="13167" y="4942"/>
                      <a:pt x="13167" y="4942"/>
                      <a:pt x="13167" y="4942"/>
                    </a:cubicBezTo>
                    <a:cubicBezTo>
                      <a:pt x="13167" y="4875"/>
                      <a:pt x="13167" y="4875"/>
                      <a:pt x="13167" y="4875"/>
                    </a:cubicBezTo>
                    <a:cubicBezTo>
                      <a:pt x="13167" y="4875"/>
                      <a:pt x="13167" y="4875"/>
                      <a:pt x="13167" y="4875"/>
                    </a:cubicBezTo>
                    <a:cubicBezTo>
                      <a:pt x="13167" y="4807"/>
                      <a:pt x="13167" y="4807"/>
                      <a:pt x="13167" y="4807"/>
                    </a:cubicBezTo>
                    <a:cubicBezTo>
                      <a:pt x="13278" y="4739"/>
                      <a:pt x="13278" y="4739"/>
                      <a:pt x="13278" y="4739"/>
                    </a:cubicBezTo>
                    <a:cubicBezTo>
                      <a:pt x="13315" y="4739"/>
                      <a:pt x="13315" y="4739"/>
                      <a:pt x="13315" y="4739"/>
                    </a:cubicBezTo>
                    <a:cubicBezTo>
                      <a:pt x="13315" y="4739"/>
                      <a:pt x="13315" y="4739"/>
                      <a:pt x="13315" y="4739"/>
                    </a:cubicBezTo>
                    <a:cubicBezTo>
                      <a:pt x="13352" y="4739"/>
                      <a:pt x="13352" y="4739"/>
                      <a:pt x="13352" y="4739"/>
                    </a:cubicBezTo>
                    <a:cubicBezTo>
                      <a:pt x="13426" y="4739"/>
                      <a:pt x="13426" y="4739"/>
                      <a:pt x="13426" y="4739"/>
                    </a:cubicBezTo>
                    <a:cubicBezTo>
                      <a:pt x="13463" y="4807"/>
                      <a:pt x="13463" y="4807"/>
                      <a:pt x="13463" y="4807"/>
                    </a:cubicBezTo>
                    <a:cubicBezTo>
                      <a:pt x="13499" y="4875"/>
                      <a:pt x="13499" y="4875"/>
                      <a:pt x="13499" y="4875"/>
                    </a:cubicBezTo>
                    <a:cubicBezTo>
                      <a:pt x="13499" y="4875"/>
                      <a:pt x="13499" y="4875"/>
                      <a:pt x="13499" y="4875"/>
                    </a:cubicBezTo>
                    <a:cubicBezTo>
                      <a:pt x="13573" y="4942"/>
                      <a:pt x="13573" y="4942"/>
                      <a:pt x="13573" y="4942"/>
                    </a:cubicBezTo>
                    <a:cubicBezTo>
                      <a:pt x="13573" y="4942"/>
                      <a:pt x="13573" y="4942"/>
                      <a:pt x="13573" y="4942"/>
                    </a:cubicBezTo>
                    <a:cubicBezTo>
                      <a:pt x="13647" y="4942"/>
                      <a:pt x="13647" y="4942"/>
                      <a:pt x="13647" y="4942"/>
                    </a:cubicBezTo>
                    <a:cubicBezTo>
                      <a:pt x="13610" y="4942"/>
                      <a:pt x="13610" y="4942"/>
                      <a:pt x="13610" y="4942"/>
                    </a:cubicBezTo>
                    <a:cubicBezTo>
                      <a:pt x="13610" y="4875"/>
                      <a:pt x="13610" y="4875"/>
                      <a:pt x="13610" y="4875"/>
                    </a:cubicBezTo>
                    <a:cubicBezTo>
                      <a:pt x="13647" y="4942"/>
                      <a:pt x="13647" y="4942"/>
                      <a:pt x="13647" y="4942"/>
                    </a:cubicBezTo>
                    <a:cubicBezTo>
                      <a:pt x="13684" y="4875"/>
                      <a:pt x="13684" y="4875"/>
                      <a:pt x="13684" y="4875"/>
                    </a:cubicBezTo>
                    <a:cubicBezTo>
                      <a:pt x="13647" y="4875"/>
                      <a:pt x="13647" y="4875"/>
                      <a:pt x="13647" y="4875"/>
                    </a:cubicBezTo>
                    <a:cubicBezTo>
                      <a:pt x="13684" y="4807"/>
                      <a:pt x="13684" y="4807"/>
                      <a:pt x="13684" y="4807"/>
                    </a:cubicBezTo>
                    <a:cubicBezTo>
                      <a:pt x="13647" y="4739"/>
                      <a:pt x="13647" y="4739"/>
                      <a:pt x="13647" y="4739"/>
                    </a:cubicBezTo>
                    <a:cubicBezTo>
                      <a:pt x="13610" y="4807"/>
                      <a:pt x="13610" y="4807"/>
                      <a:pt x="13610" y="4807"/>
                    </a:cubicBezTo>
                    <a:cubicBezTo>
                      <a:pt x="13573" y="4807"/>
                      <a:pt x="13573" y="4807"/>
                      <a:pt x="13573" y="4807"/>
                    </a:cubicBezTo>
                    <a:cubicBezTo>
                      <a:pt x="13573" y="4672"/>
                      <a:pt x="13573" y="4672"/>
                      <a:pt x="13573" y="4672"/>
                    </a:cubicBezTo>
                    <a:cubicBezTo>
                      <a:pt x="13536" y="4604"/>
                      <a:pt x="13536" y="4604"/>
                      <a:pt x="13536" y="4604"/>
                    </a:cubicBezTo>
                    <a:cubicBezTo>
                      <a:pt x="13573" y="4604"/>
                      <a:pt x="13573" y="4604"/>
                      <a:pt x="13573" y="4604"/>
                    </a:cubicBezTo>
                    <a:cubicBezTo>
                      <a:pt x="13573" y="4604"/>
                      <a:pt x="13573" y="4604"/>
                      <a:pt x="13573" y="4604"/>
                    </a:cubicBezTo>
                    <a:cubicBezTo>
                      <a:pt x="13610" y="4604"/>
                      <a:pt x="13610" y="4604"/>
                      <a:pt x="13610" y="4604"/>
                    </a:cubicBezTo>
                    <a:cubicBezTo>
                      <a:pt x="13610" y="4536"/>
                      <a:pt x="13610" y="4536"/>
                      <a:pt x="13610" y="4536"/>
                    </a:cubicBezTo>
                    <a:cubicBezTo>
                      <a:pt x="13610" y="4536"/>
                      <a:pt x="13610" y="4536"/>
                      <a:pt x="13610" y="4536"/>
                    </a:cubicBezTo>
                    <a:cubicBezTo>
                      <a:pt x="13684" y="4604"/>
                      <a:pt x="13684" y="4604"/>
                      <a:pt x="13684" y="4604"/>
                    </a:cubicBezTo>
                    <a:cubicBezTo>
                      <a:pt x="13684" y="4672"/>
                      <a:pt x="13684" y="4672"/>
                      <a:pt x="13684" y="4672"/>
                    </a:cubicBezTo>
                    <a:cubicBezTo>
                      <a:pt x="13721" y="4672"/>
                      <a:pt x="13721" y="4672"/>
                      <a:pt x="13721" y="4672"/>
                    </a:cubicBezTo>
                    <a:cubicBezTo>
                      <a:pt x="13721" y="4672"/>
                      <a:pt x="13721" y="4672"/>
                      <a:pt x="13721" y="4672"/>
                    </a:cubicBezTo>
                    <a:cubicBezTo>
                      <a:pt x="13758" y="4672"/>
                      <a:pt x="13758" y="4672"/>
                      <a:pt x="13758" y="4672"/>
                    </a:cubicBezTo>
                    <a:cubicBezTo>
                      <a:pt x="13721" y="4604"/>
                      <a:pt x="13721" y="4604"/>
                      <a:pt x="13721" y="4604"/>
                    </a:cubicBezTo>
                    <a:cubicBezTo>
                      <a:pt x="13758" y="4604"/>
                      <a:pt x="13758" y="4604"/>
                      <a:pt x="13758" y="4604"/>
                    </a:cubicBezTo>
                    <a:cubicBezTo>
                      <a:pt x="13795" y="4604"/>
                      <a:pt x="13795" y="4604"/>
                      <a:pt x="13795" y="4604"/>
                    </a:cubicBezTo>
                    <a:cubicBezTo>
                      <a:pt x="13795" y="4536"/>
                      <a:pt x="13795" y="4536"/>
                      <a:pt x="13795" y="4536"/>
                    </a:cubicBezTo>
                    <a:cubicBezTo>
                      <a:pt x="13758" y="4468"/>
                      <a:pt x="13758" y="4468"/>
                      <a:pt x="13758" y="4468"/>
                    </a:cubicBezTo>
                    <a:cubicBezTo>
                      <a:pt x="13721" y="4468"/>
                      <a:pt x="13721" y="4468"/>
                      <a:pt x="13721" y="4468"/>
                    </a:cubicBezTo>
                    <a:cubicBezTo>
                      <a:pt x="13684" y="4401"/>
                      <a:pt x="13684" y="4401"/>
                      <a:pt x="13684" y="4401"/>
                    </a:cubicBezTo>
                    <a:cubicBezTo>
                      <a:pt x="13684" y="4333"/>
                      <a:pt x="13684" y="4333"/>
                      <a:pt x="13684" y="4333"/>
                    </a:cubicBezTo>
                    <a:cubicBezTo>
                      <a:pt x="13647" y="4265"/>
                      <a:pt x="13647" y="4265"/>
                      <a:pt x="13647" y="4265"/>
                    </a:cubicBezTo>
                    <a:cubicBezTo>
                      <a:pt x="13610" y="4333"/>
                      <a:pt x="13610" y="4333"/>
                      <a:pt x="13610" y="4333"/>
                    </a:cubicBezTo>
                    <a:cubicBezTo>
                      <a:pt x="13573" y="4265"/>
                      <a:pt x="13573" y="4265"/>
                      <a:pt x="13573" y="4265"/>
                    </a:cubicBezTo>
                    <a:cubicBezTo>
                      <a:pt x="13647" y="4265"/>
                      <a:pt x="13647" y="4265"/>
                      <a:pt x="13647" y="4265"/>
                    </a:cubicBezTo>
                    <a:cubicBezTo>
                      <a:pt x="13610" y="4198"/>
                      <a:pt x="13610" y="4198"/>
                      <a:pt x="13610" y="4198"/>
                    </a:cubicBezTo>
                    <a:cubicBezTo>
                      <a:pt x="13610" y="4198"/>
                      <a:pt x="13610" y="4198"/>
                      <a:pt x="13610" y="4198"/>
                    </a:cubicBezTo>
                    <a:cubicBezTo>
                      <a:pt x="13610" y="4130"/>
                      <a:pt x="13610" y="4130"/>
                      <a:pt x="13610" y="4130"/>
                    </a:cubicBezTo>
                    <a:cubicBezTo>
                      <a:pt x="13647" y="4130"/>
                      <a:pt x="13647" y="4130"/>
                      <a:pt x="13647" y="4130"/>
                    </a:cubicBezTo>
                    <a:cubicBezTo>
                      <a:pt x="13647" y="3994"/>
                      <a:pt x="13647" y="3994"/>
                      <a:pt x="13647" y="3994"/>
                    </a:cubicBezTo>
                    <a:cubicBezTo>
                      <a:pt x="13610" y="4062"/>
                      <a:pt x="13610" y="4062"/>
                      <a:pt x="13610" y="4062"/>
                    </a:cubicBezTo>
                    <a:cubicBezTo>
                      <a:pt x="13573" y="4130"/>
                      <a:pt x="13573" y="4130"/>
                      <a:pt x="13573" y="4130"/>
                    </a:cubicBezTo>
                    <a:cubicBezTo>
                      <a:pt x="13573" y="4198"/>
                      <a:pt x="13573" y="4198"/>
                      <a:pt x="13573" y="4198"/>
                    </a:cubicBezTo>
                    <a:cubicBezTo>
                      <a:pt x="13499" y="4130"/>
                      <a:pt x="13499" y="4130"/>
                      <a:pt x="13499" y="4130"/>
                    </a:cubicBezTo>
                    <a:cubicBezTo>
                      <a:pt x="13463" y="4062"/>
                      <a:pt x="13463" y="4062"/>
                      <a:pt x="13463" y="4062"/>
                    </a:cubicBezTo>
                    <a:cubicBezTo>
                      <a:pt x="13499" y="3994"/>
                      <a:pt x="13499" y="3994"/>
                      <a:pt x="13499" y="3994"/>
                    </a:cubicBezTo>
                    <a:cubicBezTo>
                      <a:pt x="13499" y="3927"/>
                      <a:pt x="13499" y="3927"/>
                      <a:pt x="13499" y="3927"/>
                    </a:cubicBezTo>
                    <a:cubicBezTo>
                      <a:pt x="13536" y="3859"/>
                      <a:pt x="13536" y="3859"/>
                      <a:pt x="13536" y="3859"/>
                    </a:cubicBezTo>
                    <a:cubicBezTo>
                      <a:pt x="13573" y="3859"/>
                      <a:pt x="13573" y="3859"/>
                      <a:pt x="13573" y="3859"/>
                    </a:cubicBezTo>
                    <a:cubicBezTo>
                      <a:pt x="13647" y="3791"/>
                      <a:pt x="13647" y="3791"/>
                      <a:pt x="13647" y="3791"/>
                    </a:cubicBezTo>
                    <a:cubicBezTo>
                      <a:pt x="13647" y="3791"/>
                      <a:pt x="13647" y="3791"/>
                      <a:pt x="13647" y="3791"/>
                    </a:cubicBezTo>
                    <a:cubicBezTo>
                      <a:pt x="13610" y="3724"/>
                      <a:pt x="13610" y="3724"/>
                      <a:pt x="13610" y="3724"/>
                    </a:cubicBezTo>
                    <a:cubicBezTo>
                      <a:pt x="13573" y="3724"/>
                      <a:pt x="13573" y="3724"/>
                      <a:pt x="13573" y="3724"/>
                    </a:cubicBezTo>
                    <a:cubicBezTo>
                      <a:pt x="13536" y="3656"/>
                      <a:pt x="13536" y="3656"/>
                      <a:pt x="13536" y="3656"/>
                    </a:cubicBezTo>
                    <a:cubicBezTo>
                      <a:pt x="13499" y="3656"/>
                      <a:pt x="13499" y="3656"/>
                      <a:pt x="13499" y="3656"/>
                    </a:cubicBezTo>
                    <a:cubicBezTo>
                      <a:pt x="13463" y="3588"/>
                      <a:pt x="13463" y="3588"/>
                      <a:pt x="13463" y="3588"/>
                    </a:cubicBezTo>
                    <a:cubicBezTo>
                      <a:pt x="13499" y="3588"/>
                      <a:pt x="13499" y="3588"/>
                      <a:pt x="13499" y="3588"/>
                    </a:cubicBezTo>
                    <a:cubicBezTo>
                      <a:pt x="13573" y="3588"/>
                      <a:pt x="13573" y="3588"/>
                      <a:pt x="13573" y="3588"/>
                    </a:cubicBezTo>
                    <a:cubicBezTo>
                      <a:pt x="13647" y="3588"/>
                      <a:pt x="13647" y="3588"/>
                      <a:pt x="13647" y="3588"/>
                    </a:cubicBezTo>
                    <a:cubicBezTo>
                      <a:pt x="13721" y="3588"/>
                      <a:pt x="13721" y="3588"/>
                      <a:pt x="13721" y="3588"/>
                    </a:cubicBezTo>
                    <a:cubicBezTo>
                      <a:pt x="13832" y="3588"/>
                      <a:pt x="13832" y="3588"/>
                      <a:pt x="13832" y="3588"/>
                    </a:cubicBezTo>
                    <a:cubicBezTo>
                      <a:pt x="14017" y="3588"/>
                      <a:pt x="14017" y="3588"/>
                      <a:pt x="14017" y="3588"/>
                    </a:cubicBezTo>
                    <a:cubicBezTo>
                      <a:pt x="14054" y="3521"/>
                      <a:pt x="14054" y="3521"/>
                      <a:pt x="14054" y="3521"/>
                    </a:cubicBezTo>
                    <a:cubicBezTo>
                      <a:pt x="14165" y="3521"/>
                      <a:pt x="14165" y="3521"/>
                      <a:pt x="14165" y="3521"/>
                    </a:cubicBezTo>
                    <a:cubicBezTo>
                      <a:pt x="14239" y="3521"/>
                      <a:pt x="14239" y="3521"/>
                      <a:pt x="14239" y="3521"/>
                    </a:cubicBezTo>
                    <a:cubicBezTo>
                      <a:pt x="14276" y="3521"/>
                      <a:pt x="14276" y="3521"/>
                      <a:pt x="14276" y="3521"/>
                    </a:cubicBezTo>
                    <a:cubicBezTo>
                      <a:pt x="14387" y="3521"/>
                      <a:pt x="14387" y="3521"/>
                      <a:pt x="14387" y="3521"/>
                    </a:cubicBezTo>
                    <a:cubicBezTo>
                      <a:pt x="14313" y="3588"/>
                      <a:pt x="14313" y="3588"/>
                      <a:pt x="14313" y="3588"/>
                    </a:cubicBezTo>
                    <a:cubicBezTo>
                      <a:pt x="14239" y="3656"/>
                      <a:pt x="14239" y="3656"/>
                      <a:pt x="14239" y="3656"/>
                    </a:cubicBezTo>
                    <a:cubicBezTo>
                      <a:pt x="14202" y="3588"/>
                      <a:pt x="14202" y="3588"/>
                      <a:pt x="14202" y="3588"/>
                    </a:cubicBezTo>
                    <a:cubicBezTo>
                      <a:pt x="14165" y="3588"/>
                      <a:pt x="14165" y="3588"/>
                      <a:pt x="14165" y="3588"/>
                    </a:cubicBezTo>
                    <a:cubicBezTo>
                      <a:pt x="14128" y="3588"/>
                      <a:pt x="14128" y="3588"/>
                      <a:pt x="14128" y="3588"/>
                    </a:cubicBezTo>
                    <a:cubicBezTo>
                      <a:pt x="14128" y="3724"/>
                      <a:pt x="14128" y="3724"/>
                      <a:pt x="14128" y="3724"/>
                    </a:cubicBezTo>
                    <a:cubicBezTo>
                      <a:pt x="14128" y="3791"/>
                      <a:pt x="14128" y="3791"/>
                      <a:pt x="14128" y="3791"/>
                    </a:cubicBezTo>
                    <a:cubicBezTo>
                      <a:pt x="14128" y="3791"/>
                      <a:pt x="14128" y="3791"/>
                      <a:pt x="14128" y="3791"/>
                    </a:cubicBezTo>
                    <a:cubicBezTo>
                      <a:pt x="14128" y="3859"/>
                      <a:pt x="14128" y="3859"/>
                      <a:pt x="14128" y="3859"/>
                    </a:cubicBezTo>
                    <a:cubicBezTo>
                      <a:pt x="14128" y="3859"/>
                      <a:pt x="14128" y="3859"/>
                      <a:pt x="14128" y="3859"/>
                    </a:cubicBezTo>
                    <a:cubicBezTo>
                      <a:pt x="14202" y="3791"/>
                      <a:pt x="14202" y="3791"/>
                      <a:pt x="14202" y="3791"/>
                    </a:cubicBezTo>
                    <a:cubicBezTo>
                      <a:pt x="14202" y="3724"/>
                      <a:pt x="14202" y="3724"/>
                      <a:pt x="14202" y="3724"/>
                    </a:cubicBezTo>
                    <a:cubicBezTo>
                      <a:pt x="14276" y="3656"/>
                      <a:pt x="14276" y="3656"/>
                      <a:pt x="14276" y="3656"/>
                    </a:cubicBezTo>
                    <a:cubicBezTo>
                      <a:pt x="14387" y="3588"/>
                      <a:pt x="14387" y="3588"/>
                      <a:pt x="14387" y="3588"/>
                    </a:cubicBezTo>
                    <a:cubicBezTo>
                      <a:pt x="14424" y="3656"/>
                      <a:pt x="14424" y="3656"/>
                      <a:pt x="14424" y="3656"/>
                    </a:cubicBezTo>
                    <a:cubicBezTo>
                      <a:pt x="14424" y="3791"/>
                      <a:pt x="14424" y="3791"/>
                      <a:pt x="14424" y="3791"/>
                    </a:cubicBezTo>
                    <a:cubicBezTo>
                      <a:pt x="14387" y="3859"/>
                      <a:pt x="14387" y="3859"/>
                      <a:pt x="14387" y="3859"/>
                    </a:cubicBezTo>
                    <a:cubicBezTo>
                      <a:pt x="14387" y="3791"/>
                      <a:pt x="14387" y="3791"/>
                      <a:pt x="14387" y="3791"/>
                    </a:cubicBezTo>
                    <a:cubicBezTo>
                      <a:pt x="14350" y="3724"/>
                      <a:pt x="14350" y="3724"/>
                      <a:pt x="14350" y="3724"/>
                    </a:cubicBezTo>
                    <a:cubicBezTo>
                      <a:pt x="14350" y="3656"/>
                      <a:pt x="14350" y="3656"/>
                      <a:pt x="14350" y="3656"/>
                    </a:cubicBezTo>
                    <a:cubicBezTo>
                      <a:pt x="14313" y="3724"/>
                      <a:pt x="14313" y="3724"/>
                      <a:pt x="14313" y="3724"/>
                    </a:cubicBezTo>
                    <a:cubicBezTo>
                      <a:pt x="14276" y="3656"/>
                      <a:pt x="14276" y="3656"/>
                      <a:pt x="14276" y="3656"/>
                    </a:cubicBezTo>
                    <a:cubicBezTo>
                      <a:pt x="14313" y="3791"/>
                      <a:pt x="14313" y="3791"/>
                      <a:pt x="14313" y="3791"/>
                    </a:cubicBezTo>
                    <a:cubicBezTo>
                      <a:pt x="14350" y="3791"/>
                      <a:pt x="14350" y="3791"/>
                      <a:pt x="14350" y="3791"/>
                    </a:cubicBezTo>
                    <a:cubicBezTo>
                      <a:pt x="14350" y="3927"/>
                      <a:pt x="14350" y="3927"/>
                      <a:pt x="14350" y="3927"/>
                    </a:cubicBezTo>
                    <a:cubicBezTo>
                      <a:pt x="14350" y="3994"/>
                      <a:pt x="14350" y="3994"/>
                      <a:pt x="14350" y="3994"/>
                    </a:cubicBezTo>
                    <a:cubicBezTo>
                      <a:pt x="14313" y="3994"/>
                      <a:pt x="14313" y="3994"/>
                      <a:pt x="14313" y="3994"/>
                    </a:cubicBezTo>
                    <a:cubicBezTo>
                      <a:pt x="14276" y="3994"/>
                      <a:pt x="14276" y="3994"/>
                      <a:pt x="14276" y="3994"/>
                    </a:cubicBezTo>
                    <a:cubicBezTo>
                      <a:pt x="14313" y="4062"/>
                      <a:pt x="14313" y="4062"/>
                      <a:pt x="14313" y="4062"/>
                    </a:cubicBezTo>
                    <a:cubicBezTo>
                      <a:pt x="14313" y="4130"/>
                      <a:pt x="14313" y="4130"/>
                      <a:pt x="14313" y="4130"/>
                    </a:cubicBezTo>
                    <a:cubicBezTo>
                      <a:pt x="14350" y="4130"/>
                      <a:pt x="14350" y="4130"/>
                      <a:pt x="14350" y="4130"/>
                    </a:cubicBezTo>
                    <a:cubicBezTo>
                      <a:pt x="14350" y="4130"/>
                      <a:pt x="14350" y="4130"/>
                      <a:pt x="14350" y="4130"/>
                    </a:cubicBezTo>
                    <a:cubicBezTo>
                      <a:pt x="14424" y="4062"/>
                      <a:pt x="14424" y="4062"/>
                      <a:pt x="14424" y="4062"/>
                    </a:cubicBezTo>
                    <a:cubicBezTo>
                      <a:pt x="14424" y="3994"/>
                      <a:pt x="14424" y="3994"/>
                      <a:pt x="14424" y="3994"/>
                    </a:cubicBezTo>
                    <a:cubicBezTo>
                      <a:pt x="14424" y="3927"/>
                      <a:pt x="14424" y="3927"/>
                      <a:pt x="14424" y="3927"/>
                    </a:cubicBezTo>
                    <a:cubicBezTo>
                      <a:pt x="14424" y="3859"/>
                      <a:pt x="14424" y="3859"/>
                      <a:pt x="14424" y="3859"/>
                    </a:cubicBezTo>
                    <a:cubicBezTo>
                      <a:pt x="14424" y="3791"/>
                      <a:pt x="14424" y="3791"/>
                      <a:pt x="14424" y="3791"/>
                    </a:cubicBezTo>
                    <a:cubicBezTo>
                      <a:pt x="14424" y="3521"/>
                      <a:pt x="14424" y="3521"/>
                      <a:pt x="14424" y="3521"/>
                    </a:cubicBezTo>
                    <a:cubicBezTo>
                      <a:pt x="14461" y="3453"/>
                      <a:pt x="14461" y="3453"/>
                      <a:pt x="14461" y="3453"/>
                    </a:cubicBezTo>
                    <a:cubicBezTo>
                      <a:pt x="14572" y="3385"/>
                      <a:pt x="14572" y="3385"/>
                      <a:pt x="14572" y="3385"/>
                    </a:cubicBezTo>
                    <a:cubicBezTo>
                      <a:pt x="14646" y="3385"/>
                      <a:pt x="14646" y="3385"/>
                      <a:pt x="14646" y="3385"/>
                    </a:cubicBezTo>
                    <a:cubicBezTo>
                      <a:pt x="14757" y="3385"/>
                      <a:pt x="14757" y="3385"/>
                      <a:pt x="14757" y="3385"/>
                    </a:cubicBezTo>
                    <a:cubicBezTo>
                      <a:pt x="14868" y="3453"/>
                      <a:pt x="14868" y="3453"/>
                      <a:pt x="14868" y="3453"/>
                    </a:cubicBezTo>
                    <a:cubicBezTo>
                      <a:pt x="14905" y="3588"/>
                      <a:pt x="14905" y="3588"/>
                      <a:pt x="14905" y="3588"/>
                    </a:cubicBezTo>
                    <a:cubicBezTo>
                      <a:pt x="14905" y="3656"/>
                      <a:pt x="14905" y="3656"/>
                      <a:pt x="14905" y="3656"/>
                    </a:cubicBezTo>
                    <a:cubicBezTo>
                      <a:pt x="14868" y="3656"/>
                      <a:pt x="14868" y="3656"/>
                      <a:pt x="14868" y="3656"/>
                    </a:cubicBezTo>
                    <a:cubicBezTo>
                      <a:pt x="14831" y="3588"/>
                      <a:pt x="14831" y="3588"/>
                      <a:pt x="14831" y="3588"/>
                    </a:cubicBezTo>
                    <a:cubicBezTo>
                      <a:pt x="14831" y="3588"/>
                      <a:pt x="14831" y="3588"/>
                      <a:pt x="14831" y="3588"/>
                    </a:cubicBezTo>
                    <a:cubicBezTo>
                      <a:pt x="14831" y="3656"/>
                      <a:pt x="14831" y="3656"/>
                      <a:pt x="14831" y="3656"/>
                    </a:cubicBezTo>
                    <a:cubicBezTo>
                      <a:pt x="14831" y="3724"/>
                      <a:pt x="14831" y="3724"/>
                      <a:pt x="14831" y="3724"/>
                    </a:cubicBezTo>
                    <a:cubicBezTo>
                      <a:pt x="14831" y="3791"/>
                      <a:pt x="14831" y="3791"/>
                      <a:pt x="14831" y="3791"/>
                    </a:cubicBezTo>
                    <a:cubicBezTo>
                      <a:pt x="14794" y="3791"/>
                      <a:pt x="14794" y="3791"/>
                      <a:pt x="14794" y="3791"/>
                    </a:cubicBezTo>
                    <a:cubicBezTo>
                      <a:pt x="14831" y="3791"/>
                      <a:pt x="14831" y="3791"/>
                      <a:pt x="14831" y="3791"/>
                    </a:cubicBezTo>
                    <a:cubicBezTo>
                      <a:pt x="14868" y="3791"/>
                      <a:pt x="14868" y="3791"/>
                      <a:pt x="14868" y="3791"/>
                    </a:cubicBezTo>
                    <a:cubicBezTo>
                      <a:pt x="14905" y="3791"/>
                      <a:pt x="14905" y="3791"/>
                      <a:pt x="14905" y="3791"/>
                    </a:cubicBezTo>
                    <a:cubicBezTo>
                      <a:pt x="14942" y="3724"/>
                      <a:pt x="14942" y="3724"/>
                      <a:pt x="14942" y="3724"/>
                    </a:cubicBezTo>
                    <a:cubicBezTo>
                      <a:pt x="14979" y="3791"/>
                      <a:pt x="14979" y="3791"/>
                      <a:pt x="14979" y="3791"/>
                    </a:cubicBezTo>
                    <a:cubicBezTo>
                      <a:pt x="14979" y="3859"/>
                      <a:pt x="14979" y="3859"/>
                      <a:pt x="14979" y="3859"/>
                    </a:cubicBezTo>
                    <a:cubicBezTo>
                      <a:pt x="14979" y="3927"/>
                      <a:pt x="14979" y="3927"/>
                      <a:pt x="14979" y="3927"/>
                    </a:cubicBezTo>
                    <a:cubicBezTo>
                      <a:pt x="15016" y="3994"/>
                      <a:pt x="15016" y="3994"/>
                      <a:pt x="15016" y="3994"/>
                    </a:cubicBezTo>
                    <a:cubicBezTo>
                      <a:pt x="15016" y="3927"/>
                      <a:pt x="15016" y="3927"/>
                      <a:pt x="15016" y="3927"/>
                    </a:cubicBezTo>
                    <a:cubicBezTo>
                      <a:pt x="15016" y="3859"/>
                      <a:pt x="15016" y="3859"/>
                      <a:pt x="15016" y="3859"/>
                    </a:cubicBezTo>
                    <a:cubicBezTo>
                      <a:pt x="15053" y="3791"/>
                      <a:pt x="15053" y="3791"/>
                      <a:pt x="15053" y="3791"/>
                    </a:cubicBezTo>
                    <a:cubicBezTo>
                      <a:pt x="15090" y="3859"/>
                      <a:pt x="15090" y="3859"/>
                      <a:pt x="15090" y="3859"/>
                    </a:cubicBezTo>
                    <a:cubicBezTo>
                      <a:pt x="15127" y="3927"/>
                      <a:pt x="15127" y="3927"/>
                      <a:pt x="15127" y="3927"/>
                    </a:cubicBezTo>
                    <a:cubicBezTo>
                      <a:pt x="15090" y="3927"/>
                      <a:pt x="15090" y="3927"/>
                      <a:pt x="15090" y="3927"/>
                    </a:cubicBezTo>
                    <a:cubicBezTo>
                      <a:pt x="15090" y="3994"/>
                      <a:pt x="15090" y="3994"/>
                      <a:pt x="15090" y="3994"/>
                    </a:cubicBezTo>
                    <a:cubicBezTo>
                      <a:pt x="15090" y="4062"/>
                      <a:pt x="15090" y="4062"/>
                      <a:pt x="15090" y="4062"/>
                    </a:cubicBezTo>
                    <a:cubicBezTo>
                      <a:pt x="15127" y="3994"/>
                      <a:pt x="15127" y="3994"/>
                      <a:pt x="15127" y="3994"/>
                    </a:cubicBezTo>
                    <a:cubicBezTo>
                      <a:pt x="15127" y="3927"/>
                      <a:pt x="15127" y="3927"/>
                      <a:pt x="15127" y="3927"/>
                    </a:cubicBezTo>
                    <a:cubicBezTo>
                      <a:pt x="15164" y="3927"/>
                      <a:pt x="15164" y="3927"/>
                      <a:pt x="15164" y="3927"/>
                    </a:cubicBezTo>
                    <a:cubicBezTo>
                      <a:pt x="15164" y="3994"/>
                      <a:pt x="15164" y="3994"/>
                      <a:pt x="15164" y="3994"/>
                    </a:cubicBezTo>
                    <a:cubicBezTo>
                      <a:pt x="15164" y="3927"/>
                      <a:pt x="15164" y="3927"/>
                      <a:pt x="15164" y="3927"/>
                    </a:cubicBezTo>
                    <a:cubicBezTo>
                      <a:pt x="15201" y="3791"/>
                      <a:pt x="15201" y="3791"/>
                      <a:pt x="15201" y="3791"/>
                    </a:cubicBezTo>
                    <a:cubicBezTo>
                      <a:pt x="15201" y="3791"/>
                      <a:pt x="15201" y="3791"/>
                      <a:pt x="15201" y="3791"/>
                    </a:cubicBezTo>
                    <a:cubicBezTo>
                      <a:pt x="15238" y="3791"/>
                      <a:pt x="15238" y="3791"/>
                      <a:pt x="15238" y="3791"/>
                    </a:cubicBezTo>
                    <a:cubicBezTo>
                      <a:pt x="15312" y="3927"/>
                      <a:pt x="15312" y="3927"/>
                      <a:pt x="15312" y="3927"/>
                    </a:cubicBezTo>
                    <a:cubicBezTo>
                      <a:pt x="15386" y="3927"/>
                      <a:pt x="15386" y="3927"/>
                      <a:pt x="15386" y="3927"/>
                    </a:cubicBezTo>
                    <a:cubicBezTo>
                      <a:pt x="15460" y="3994"/>
                      <a:pt x="15460" y="3994"/>
                      <a:pt x="15460" y="3994"/>
                    </a:cubicBezTo>
                    <a:cubicBezTo>
                      <a:pt x="15423" y="4062"/>
                      <a:pt x="15423" y="4062"/>
                      <a:pt x="15423" y="4062"/>
                    </a:cubicBezTo>
                    <a:cubicBezTo>
                      <a:pt x="15386" y="4130"/>
                      <a:pt x="15386" y="4130"/>
                      <a:pt x="15386" y="4130"/>
                    </a:cubicBezTo>
                    <a:cubicBezTo>
                      <a:pt x="15349" y="4198"/>
                      <a:pt x="15349" y="4198"/>
                      <a:pt x="15349" y="4198"/>
                    </a:cubicBezTo>
                    <a:cubicBezTo>
                      <a:pt x="15386" y="4130"/>
                      <a:pt x="15386" y="4130"/>
                      <a:pt x="15386" y="4130"/>
                    </a:cubicBezTo>
                    <a:cubicBezTo>
                      <a:pt x="15460" y="4130"/>
                      <a:pt x="15460" y="4130"/>
                      <a:pt x="15460" y="4130"/>
                    </a:cubicBezTo>
                    <a:cubicBezTo>
                      <a:pt x="15497" y="4130"/>
                      <a:pt x="15497" y="4130"/>
                      <a:pt x="15497" y="4130"/>
                    </a:cubicBezTo>
                    <a:cubicBezTo>
                      <a:pt x="15571" y="4130"/>
                      <a:pt x="15571" y="4130"/>
                      <a:pt x="15571" y="4130"/>
                    </a:cubicBezTo>
                    <a:cubicBezTo>
                      <a:pt x="15608" y="4062"/>
                      <a:pt x="15608" y="4062"/>
                      <a:pt x="15608" y="4062"/>
                    </a:cubicBezTo>
                    <a:cubicBezTo>
                      <a:pt x="15645" y="4062"/>
                      <a:pt x="15645" y="4062"/>
                      <a:pt x="15645" y="4062"/>
                    </a:cubicBezTo>
                    <a:cubicBezTo>
                      <a:pt x="15719" y="3927"/>
                      <a:pt x="15719" y="3927"/>
                      <a:pt x="15719" y="3927"/>
                    </a:cubicBezTo>
                    <a:cubicBezTo>
                      <a:pt x="15756" y="3927"/>
                      <a:pt x="15756" y="3927"/>
                      <a:pt x="15756" y="3927"/>
                    </a:cubicBezTo>
                    <a:cubicBezTo>
                      <a:pt x="15793" y="3859"/>
                      <a:pt x="15793" y="3859"/>
                      <a:pt x="15793" y="3859"/>
                    </a:cubicBezTo>
                    <a:cubicBezTo>
                      <a:pt x="15830" y="3791"/>
                      <a:pt x="15830" y="3791"/>
                      <a:pt x="15830" y="3791"/>
                    </a:cubicBezTo>
                    <a:cubicBezTo>
                      <a:pt x="15978" y="3724"/>
                      <a:pt x="15978" y="3724"/>
                      <a:pt x="15978" y="3724"/>
                    </a:cubicBezTo>
                    <a:cubicBezTo>
                      <a:pt x="16015" y="3656"/>
                      <a:pt x="16015" y="3656"/>
                      <a:pt x="16015" y="3656"/>
                    </a:cubicBezTo>
                    <a:cubicBezTo>
                      <a:pt x="16052" y="3724"/>
                      <a:pt x="16052" y="3724"/>
                      <a:pt x="16052" y="3724"/>
                    </a:cubicBezTo>
                    <a:cubicBezTo>
                      <a:pt x="16052" y="3656"/>
                      <a:pt x="16052" y="3656"/>
                      <a:pt x="16052" y="3656"/>
                    </a:cubicBezTo>
                    <a:cubicBezTo>
                      <a:pt x="16126" y="3588"/>
                      <a:pt x="16126" y="3588"/>
                      <a:pt x="16126" y="3588"/>
                    </a:cubicBezTo>
                    <a:cubicBezTo>
                      <a:pt x="16163" y="3588"/>
                      <a:pt x="16163" y="3588"/>
                      <a:pt x="16163" y="3588"/>
                    </a:cubicBezTo>
                    <a:cubicBezTo>
                      <a:pt x="16273" y="3588"/>
                      <a:pt x="16273" y="3588"/>
                      <a:pt x="16273" y="3588"/>
                    </a:cubicBezTo>
                    <a:cubicBezTo>
                      <a:pt x="16421" y="3656"/>
                      <a:pt x="16421" y="3656"/>
                      <a:pt x="16421" y="3656"/>
                    </a:cubicBezTo>
                    <a:cubicBezTo>
                      <a:pt x="16495" y="3791"/>
                      <a:pt x="16495" y="3791"/>
                      <a:pt x="16495" y="3791"/>
                    </a:cubicBezTo>
                    <a:cubicBezTo>
                      <a:pt x="16569" y="3859"/>
                      <a:pt x="16569" y="3859"/>
                      <a:pt x="16569" y="3859"/>
                    </a:cubicBezTo>
                    <a:cubicBezTo>
                      <a:pt x="16606" y="3994"/>
                      <a:pt x="16606" y="3994"/>
                      <a:pt x="16606" y="3994"/>
                    </a:cubicBezTo>
                    <a:cubicBezTo>
                      <a:pt x="16643" y="4062"/>
                      <a:pt x="16643" y="4062"/>
                      <a:pt x="16643" y="4062"/>
                    </a:cubicBezTo>
                    <a:cubicBezTo>
                      <a:pt x="16643" y="4130"/>
                      <a:pt x="16643" y="4130"/>
                      <a:pt x="16643" y="4130"/>
                    </a:cubicBezTo>
                    <a:cubicBezTo>
                      <a:pt x="16680" y="4130"/>
                      <a:pt x="16680" y="4130"/>
                      <a:pt x="16680" y="4130"/>
                    </a:cubicBezTo>
                    <a:cubicBezTo>
                      <a:pt x="16643" y="4198"/>
                      <a:pt x="16643" y="4198"/>
                      <a:pt x="16643" y="4198"/>
                    </a:cubicBezTo>
                    <a:cubicBezTo>
                      <a:pt x="16680" y="4333"/>
                      <a:pt x="16680" y="4333"/>
                      <a:pt x="16680" y="4333"/>
                    </a:cubicBezTo>
                    <a:cubicBezTo>
                      <a:pt x="16680" y="4401"/>
                      <a:pt x="16680" y="4401"/>
                      <a:pt x="16680" y="4401"/>
                    </a:cubicBezTo>
                    <a:cubicBezTo>
                      <a:pt x="16680" y="4401"/>
                      <a:pt x="16680" y="4401"/>
                      <a:pt x="16680" y="4401"/>
                    </a:cubicBezTo>
                    <a:cubicBezTo>
                      <a:pt x="16717" y="4401"/>
                      <a:pt x="16717" y="4401"/>
                      <a:pt x="16717" y="4401"/>
                    </a:cubicBezTo>
                    <a:cubicBezTo>
                      <a:pt x="16754" y="4333"/>
                      <a:pt x="16754" y="4333"/>
                      <a:pt x="16754" y="4333"/>
                    </a:cubicBezTo>
                    <a:cubicBezTo>
                      <a:pt x="16791" y="4333"/>
                      <a:pt x="16791" y="4333"/>
                      <a:pt x="16791" y="4333"/>
                    </a:cubicBezTo>
                    <a:cubicBezTo>
                      <a:pt x="16828" y="4401"/>
                      <a:pt x="16828" y="4401"/>
                      <a:pt x="16828" y="4401"/>
                    </a:cubicBezTo>
                    <a:cubicBezTo>
                      <a:pt x="16828" y="4333"/>
                      <a:pt x="16828" y="4333"/>
                      <a:pt x="16828" y="4333"/>
                    </a:cubicBezTo>
                    <a:cubicBezTo>
                      <a:pt x="16865" y="4333"/>
                      <a:pt x="16865" y="4333"/>
                      <a:pt x="16865" y="4333"/>
                    </a:cubicBezTo>
                    <a:cubicBezTo>
                      <a:pt x="16902" y="4333"/>
                      <a:pt x="16902" y="4333"/>
                      <a:pt x="16902" y="4333"/>
                    </a:cubicBezTo>
                    <a:cubicBezTo>
                      <a:pt x="16902" y="4401"/>
                      <a:pt x="16902" y="4401"/>
                      <a:pt x="16902" y="4401"/>
                    </a:cubicBezTo>
                    <a:cubicBezTo>
                      <a:pt x="16939" y="4401"/>
                      <a:pt x="16939" y="4401"/>
                      <a:pt x="16939" y="4401"/>
                    </a:cubicBezTo>
                    <a:cubicBezTo>
                      <a:pt x="16902" y="4265"/>
                      <a:pt x="16902" y="4265"/>
                      <a:pt x="16902" y="4265"/>
                    </a:cubicBezTo>
                    <a:cubicBezTo>
                      <a:pt x="16939" y="4265"/>
                      <a:pt x="16939" y="4265"/>
                      <a:pt x="16939" y="4265"/>
                    </a:cubicBezTo>
                    <a:cubicBezTo>
                      <a:pt x="16976" y="4333"/>
                      <a:pt x="16976" y="4333"/>
                      <a:pt x="16976" y="4333"/>
                    </a:cubicBezTo>
                    <a:cubicBezTo>
                      <a:pt x="17013" y="4468"/>
                      <a:pt x="17013" y="4468"/>
                      <a:pt x="17013" y="4468"/>
                    </a:cubicBezTo>
                    <a:cubicBezTo>
                      <a:pt x="17013" y="4536"/>
                      <a:pt x="17013" y="4536"/>
                      <a:pt x="17013" y="4536"/>
                    </a:cubicBezTo>
                    <a:cubicBezTo>
                      <a:pt x="17050" y="4536"/>
                      <a:pt x="17050" y="4536"/>
                      <a:pt x="17050" y="4536"/>
                    </a:cubicBezTo>
                    <a:cubicBezTo>
                      <a:pt x="17087" y="4672"/>
                      <a:pt x="17087" y="4672"/>
                      <a:pt x="17087" y="4672"/>
                    </a:cubicBezTo>
                    <a:cubicBezTo>
                      <a:pt x="17087" y="4604"/>
                      <a:pt x="17087" y="4604"/>
                      <a:pt x="17087" y="4604"/>
                    </a:cubicBezTo>
                    <a:cubicBezTo>
                      <a:pt x="17087" y="4536"/>
                      <a:pt x="17087" y="4536"/>
                      <a:pt x="17087" y="4536"/>
                    </a:cubicBezTo>
                    <a:cubicBezTo>
                      <a:pt x="17050" y="4536"/>
                      <a:pt x="17050" y="4536"/>
                      <a:pt x="17050" y="4536"/>
                    </a:cubicBezTo>
                    <a:cubicBezTo>
                      <a:pt x="17050" y="4468"/>
                      <a:pt x="17050" y="4468"/>
                      <a:pt x="17050" y="4468"/>
                    </a:cubicBezTo>
                    <a:cubicBezTo>
                      <a:pt x="17087" y="4468"/>
                      <a:pt x="17087" y="4468"/>
                      <a:pt x="17087" y="4468"/>
                    </a:cubicBezTo>
                    <a:cubicBezTo>
                      <a:pt x="17124" y="4468"/>
                      <a:pt x="17124" y="4468"/>
                      <a:pt x="17124" y="4468"/>
                    </a:cubicBezTo>
                    <a:cubicBezTo>
                      <a:pt x="17161" y="4536"/>
                      <a:pt x="17161" y="4536"/>
                      <a:pt x="17161" y="4536"/>
                    </a:cubicBezTo>
                    <a:cubicBezTo>
                      <a:pt x="17198" y="4672"/>
                      <a:pt x="17198" y="4672"/>
                      <a:pt x="17198" y="4672"/>
                    </a:cubicBezTo>
                    <a:cubicBezTo>
                      <a:pt x="17161" y="4536"/>
                      <a:pt x="17161" y="4536"/>
                      <a:pt x="17161" y="4536"/>
                    </a:cubicBezTo>
                    <a:cubicBezTo>
                      <a:pt x="17124" y="4401"/>
                      <a:pt x="17124" y="4401"/>
                      <a:pt x="17124" y="4401"/>
                    </a:cubicBezTo>
                    <a:cubicBezTo>
                      <a:pt x="17124" y="4265"/>
                      <a:pt x="17124" y="4265"/>
                      <a:pt x="17124" y="4265"/>
                    </a:cubicBezTo>
                    <a:cubicBezTo>
                      <a:pt x="17124" y="4198"/>
                      <a:pt x="17124" y="4198"/>
                      <a:pt x="17124" y="4198"/>
                    </a:cubicBezTo>
                    <a:cubicBezTo>
                      <a:pt x="17161" y="4130"/>
                      <a:pt x="17161" y="4130"/>
                      <a:pt x="17161" y="4130"/>
                    </a:cubicBezTo>
                    <a:cubicBezTo>
                      <a:pt x="17235" y="4130"/>
                      <a:pt x="17235" y="4130"/>
                      <a:pt x="17235" y="4130"/>
                    </a:cubicBezTo>
                    <a:cubicBezTo>
                      <a:pt x="17272" y="4062"/>
                      <a:pt x="17272" y="4062"/>
                      <a:pt x="17272" y="4062"/>
                    </a:cubicBezTo>
                    <a:cubicBezTo>
                      <a:pt x="17309" y="3994"/>
                      <a:pt x="17309" y="3994"/>
                      <a:pt x="17309" y="3994"/>
                    </a:cubicBezTo>
                    <a:cubicBezTo>
                      <a:pt x="17309" y="3994"/>
                      <a:pt x="17309" y="3994"/>
                      <a:pt x="17309" y="3994"/>
                    </a:cubicBezTo>
                    <a:cubicBezTo>
                      <a:pt x="17309" y="3927"/>
                      <a:pt x="17309" y="3927"/>
                      <a:pt x="17309" y="3927"/>
                    </a:cubicBezTo>
                    <a:cubicBezTo>
                      <a:pt x="17346" y="3927"/>
                      <a:pt x="17346" y="3927"/>
                      <a:pt x="17346" y="3927"/>
                    </a:cubicBezTo>
                    <a:cubicBezTo>
                      <a:pt x="17383" y="3994"/>
                      <a:pt x="17383" y="3994"/>
                      <a:pt x="17383" y="3994"/>
                    </a:cubicBezTo>
                    <a:cubicBezTo>
                      <a:pt x="17420" y="3994"/>
                      <a:pt x="17420" y="3994"/>
                      <a:pt x="17420" y="3994"/>
                    </a:cubicBezTo>
                    <a:cubicBezTo>
                      <a:pt x="17457" y="3994"/>
                      <a:pt x="17457" y="3994"/>
                      <a:pt x="17457" y="3994"/>
                    </a:cubicBezTo>
                    <a:cubicBezTo>
                      <a:pt x="17494" y="3927"/>
                      <a:pt x="17494" y="3927"/>
                      <a:pt x="17494" y="3927"/>
                    </a:cubicBezTo>
                    <a:cubicBezTo>
                      <a:pt x="17531" y="3994"/>
                      <a:pt x="17531" y="3994"/>
                      <a:pt x="17531" y="3994"/>
                    </a:cubicBezTo>
                    <a:cubicBezTo>
                      <a:pt x="17568" y="3927"/>
                      <a:pt x="17568" y="3927"/>
                      <a:pt x="17568" y="3927"/>
                    </a:cubicBezTo>
                    <a:cubicBezTo>
                      <a:pt x="17642" y="3927"/>
                      <a:pt x="17642" y="3927"/>
                      <a:pt x="17642" y="3927"/>
                    </a:cubicBezTo>
                    <a:cubicBezTo>
                      <a:pt x="17679" y="3927"/>
                      <a:pt x="17679" y="3927"/>
                      <a:pt x="17679" y="3927"/>
                    </a:cubicBezTo>
                    <a:cubicBezTo>
                      <a:pt x="17679" y="3927"/>
                      <a:pt x="17679" y="3927"/>
                      <a:pt x="17679" y="3927"/>
                    </a:cubicBezTo>
                    <a:cubicBezTo>
                      <a:pt x="17679" y="3927"/>
                      <a:pt x="17679" y="3927"/>
                      <a:pt x="17679" y="3927"/>
                    </a:cubicBezTo>
                    <a:cubicBezTo>
                      <a:pt x="17716" y="3994"/>
                      <a:pt x="17716" y="3994"/>
                      <a:pt x="17716" y="3994"/>
                    </a:cubicBezTo>
                    <a:cubicBezTo>
                      <a:pt x="17716" y="3927"/>
                      <a:pt x="17716" y="3927"/>
                      <a:pt x="17716" y="3927"/>
                    </a:cubicBezTo>
                    <a:cubicBezTo>
                      <a:pt x="17753" y="3859"/>
                      <a:pt x="17753" y="3859"/>
                      <a:pt x="17753" y="3859"/>
                    </a:cubicBezTo>
                    <a:cubicBezTo>
                      <a:pt x="17753" y="3791"/>
                      <a:pt x="17753" y="3791"/>
                      <a:pt x="17753" y="3791"/>
                    </a:cubicBezTo>
                    <a:cubicBezTo>
                      <a:pt x="17753" y="3724"/>
                      <a:pt x="17753" y="3724"/>
                      <a:pt x="17753" y="3724"/>
                    </a:cubicBezTo>
                    <a:cubicBezTo>
                      <a:pt x="17753" y="3656"/>
                      <a:pt x="17753" y="3656"/>
                      <a:pt x="17753" y="3656"/>
                    </a:cubicBezTo>
                    <a:cubicBezTo>
                      <a:pt x="17790" y="3656"/>
                      <a:pt x="17790" y="3656"/>
                      <a:pt x="17790" y="3656"/>
                    </a:cubicBezTo>
                    <a:cubicBezTo>
                      <a:pt x="17827" y="3656"/>
                      <a:pt x="17827" y="3656"/>
                      <a:pt x="17827" y="3656"/>
                    </a:cubicBezTo>
                    <a:cubicBezTo>
                      <a:pt x="17864" y="3724"/>
                      <a:pt x="17864" y="3724"/>
                      <a:pt x="17864" y="3724"/>
                    </a:cubicBezTo>
                    <a:cubicBezTo>
                      <a:pt x="17864" y="3724"/>
                      <a:pt x="17864" y="3724"/>
                      <a:pt x="17864" y="3724"/>
                    </a:cubicBezTo>
                    <a:cubicBezTo>
                      <a:pt x="17901" y="3724"/>
                      <a:pt x="17901" y="3724"/>
                      <a:pt x="17901" y="3724"/>
                    </a:cubicBezTo>
                    <a:cubicBezTo>
                      <a:pt x="17938" y="3791"/>
                      <a:pt x="17938" y="3791"/>
                      <a:pt x="17938" y="3791"/>
                    </a:cubicBezTo>
                    <a:cubicBezTo>
                      <a:pt x="17938" y="3859"/>
                      <a:pt x="17938" y="3859"/>
                      <a:pt x="17938" y="3859"/>
                    </a:cubicBezTo>
                    <a:cubicBezTo>
                      <a:pt x="17975" y="3927"/>
                      <a:pt x="17975" y="3927"/>
                      <a:pt x="17975" y="3927"/>
                    </a:cubicBezTo>
                    <a:cubicBezTo>
                      <a:pt x="18012" y="3994"/>
                      <a:pt x="18012" y="3994"/>
                      <a:pt x="18012" y="3994"/>
                    </a:cubicBezTo>
                    <a:cubicBezTo>
                      <a:pt x="18049" y="3927"/>
                      <a:pt x="18049" y="3927"/>
                      <a:pt x="18049" y="3927"/>
                    </a:cubicBezTo>
                    <a:cubicBezTo>
                      <a:pt x="18123" y="3994"/>
                      <a:pt x="18123" y="3994"/>
                      <a:pt x="18123" y="3994"/>
                    </a:cubicBezTo>
                    <a:cubicBezTo>
                      <a:pt x="18123" y="3994"/>
                      <a:pt x="18123" y="3994"/>
                      <a:pt x="18123" y="3994"/>
                    </a:cubicBezTo>
                    <a:cubicBezTo>
                      <a:pt x="18160" y="3994"/>
                      <a:pt x="18160" y="3994"/>
                      <a:pt x="18160" y="3994"/>
                    </a:cubicBezTo>
                    <a:cubicBezTo>
                      <a:pt x="18234" y="4130"/>
                      <a:pt x="18234" y="4130"/>
                      <a:pt x="18234" y="4130"/>
                    </a:cubicBezTo>
                    <a:cubicBezTo>
                      <a:pt x="18234" y="4130"/>
                      <a:pt x="18234" y="4130"/>
                      <a:pt x="18234" y="4130"/>
                    </a:cubicBezTo>
                    <a:cubicBezTo>
                      <a:pt x="18234" y="4198"/>
                      <a:pt x="18234" y="4198"/>
                      <a:pt x="18234" y="4198"/>
                    </a:cubicBezTo>
                    <a:cubicBezTo>
                      <a:pt x="18308" y="4198"/>
                      <a:pt x="18308" y="4198"/>
                      <a:pt x="18308" y="4198"/>
                    </a:cubicBezTo>
                    <a:cubicBezTo>
                      <a:pt x="18308" y="4198"/>
                      <a:pt x="18308" y="4198"/>
                      <a:pt x="18308" y="4198"/>
                    </a:cubicBezTo>
                    <a:cubicBezTo>
                      <a:pt x="18345" y="4198"/>
                      <a:pt x="18345" y="4198"/>
                      <a:pt x="18345" y="4198"/>
                    </a:cubicBezTo>
                    <a:cubicBezTo>
                      <a:pt x="18345" y="4130"/>
                      <a:pt x="18345" y="4130"/>
                      <a:pt x="18345" y="4130"/>
                    </a:cubicBezTo>
                    <a:cubicBezTo>
                      <a:pt x="18382" y="4062"/>
                      <a:pt x="18382" y="4062"/>
                      <a:pt x="18382" y="4062"/>
                    </a:cubicBezTo>
                    <a:cubicBezTo>
                      <a:pt x="18419" y="4062"/>
                      <a:pt x="18419" y="4062"/>
                      <a:pt x="18419" y="4062"/>
                    </a:cubicBezTo>
                    <a:cubicBezTo>
                      <a:pt x="18419" y="4062"/>
                      <a:pt x="18419" y="4062"/>
                      <a:pt x="18419" y="4062"/>
                    </a:cubicBezTo>
                    <a:cubicBezTo>
                      <a:pt x="18419" y="3994"/>
                      <a:pt x="18419" y="3994"/>
                      <a:pt x="18419" y="3994"/>
                    </a:cubicBezTo>
                    <a:cubicBezTo>
                      <a:pt x="18419" y="3994"/>
                      <a:pt x="18419" y="3994"/>
                      <a:pt x="18419" y="3994"/>
                    </a:cubicBezTo>
                    <a:cubicBezTo>
                      <a:pt x="18419" y="3994"/>
                      <a:pt x="18419" y="3994"/>
                      <a:pt x="18419" y="3994"/>
                    </a:cubicBezTo>
                    <a:cubicBezTo>
                      <a:pt x="18419" y="3927"/>
                      <a:pt x="18419" y="3927"/>
                      <a:pt x="18419" y="3927"/>
                    </a:cubicBezTo>
                    <a:cubicBezTo>
                      <a:pt x="18382" y="3859"/>
                      <a:pt x="18382" y="3859"/>
                      <a:pt x="18382" y="3859"/>
                    </a:cubicBezTo>
                    <a:cubicBezTo>
                      <a:pt x="18345" y="3859"/>
                      <a:pt x="18345" y="3859"/>
                      <a:pt x="18345" y="3859"/>
                    </a:cubicBezTo>
                    <a:cubicBezTo>
                      <a:pt x="18345" y="3724"/>
                      <a:pt x="18345" y="3724"/>
                      <a:pt x="18345" y="3724"/>
                    </a:cubicBezTo>
                    <a:cubicBezTo>
                      <a:pt x="18271" y="3656"/>
                      <a:pt x="18271" y="3656"/>
                      <a:pt x="18271" y="3656"/>
                    </a:cubicBezTo>
                    <a:cubicBezTo>
                      <a:pt x="18234" y="3656"/>
                      <a:pt x="18234" y="3656"/>
                      <a:pt x="18234" y="3656"/>
                    </a:cubicBezTo>
                    <a:cubicBezTo>
                      <a:pt x="18234" y="3588"/>
                      <a:pt x="18234" y="3588"/>
                      <a:pt x="18234" y="3588"/>
                    </a:cubicBezTo>
                    <a:cubicBezTo>
                      <a:pt x="18160" y="3521"/>
                      <a:pt x="18160" y="3521"/>
                      <a:pt x="18160" y="3521"/>
                    </a:cubicBezTo>
                    <a:cubicBezTo>
                      <a:pt x="18123" y="3588"/>
                      <a:pt x="18123" y="3588"/>
                      <a:pt x="18123" y="3588"/>
                    </a:cubicBezTo>
                    <a:cubicBezTo>
                      <a:pt x="18123" y="3588"/>
                      <a:pt x="18123" y="3588"/>
                      <a:pt x="18123" y="3588"/>
                    </a:cubicBezTo>
                    <a:cubicBezTo>
                      <a:pt x="18123" y="3521"/>
                      <a:pt x="18123" y="3521"/>
                      <a:pt x="18123" y="3521"/>
                    </a:cubicBezTo>
                    <a:cubicBezTo>
                      <a:pt x="18123" y="3521"/>
                      <a:pt x="18123" y="3521"/>
                      <a:pt x="18123" y="3521"/>
                    </a:cubicBezTo>
                    <a:cubicBezTo>
                      <a:pt x="18123" y="3385"/>
                      <a:pt x="18123" y="3385"/>
                      <a:pt x="18123" y="3385"/>
                    </a:cubicBezTo>
                    <a:cubicBezTo>
                      <a:pt x="18086" y="3385"/>
                      <a:pt x="18086" y="3385"/>
                      <a:pt x="18086" y="3385"/>
                    </a:cubicBezTo>
                    <a:cubicBezTo>
                      <a:pt x="18086" y="3317"/>
                      <a:pt x="18086" y="3317"/>
                      <a:pt x="18086" y="3317"/>
                    </a:cubicBezTo>
                    <a:cubicBezTo>
                      <a:pt x="18049" y="3250"/>
                      <a:pt x="18049" y="3250"/>
                      <a:pt x="18049" y="3250"/>
                    </a:cubicBezTo>
                    <a:cubicBezTo>
                      <a:pt x="18012" y="3182"/>
                      <a:pt x="18012" y="3182"/>
                      <a:pt x="18012" y="3182"/>
                    </a:cubicBezTo>
                    <a:cubicBezTo>
                      <a:pt x="18012" y="3182"/>
                      <a:pt x="18012" y="3182"/>
                      <a:pt x="18012" y="3182"/>
                    </a:cubicBezTo>
                    <a:cubicBezTo>
                      <a:pt x="18086" y="3182"/>
                      <a:pt x="18086" y="3182"/>
                      <a:pt x="18086" y="3182"/>
                    </a:cubicBezTo>
                    <a:cubicBezTo>
                      <a:pt x="18123" y="3182"/>
                      <a:pt x="18123" y="3182"/>
                      <a:pt x="18123" y="3182"/>
                    </a:cubicBezTo>
                    <a:cubicBezTo>
                      <a:pt x="18197" y="3182"/>
                      <a:pt x="18197" y="3182"/>
                      <a:pt x="18197" y="3182"/>
                    </a:cubicBezTo>
                    <a:cubicBezTo>
                      <a:pt x="18271" y="3182"/>
                      <a:pt x="18271" y="3182"/>
                      <a:pt x="18271" y="3182"/>
                    </a:cubicBezTo>
                    <a:cubicBezTo>
                      <a:pt x="18271" y="3114"/>
                      <a:pt x="18271" y="3114"/>
                      <a:pt x="18271" y="3114"/>
                    </a:cubicBezTo>
                    <a:cubicBezTo>
                      <a:pt x="18308" y="3114"/>
                      <a:pt x="18308" y="3114"/>
                      <a:pt x="18308" y="3114"/>
                    </a:cubicBezTo>
                    <a:cubicBezTo>
                      <a:pt x="18382" y="3114"/>
                      <a:pt x="18382" y="3114"/>
                      <a:pt x="18382" y="3114"/>
                    </a:cubicBezTo>
                    <a:cubicBezTo>
                      <a:pt x="18382" y="3114"/>
                      <a:pt x="18382" y="3114"/>
                      <a:pt x="18382" y="3114"/>
                    </a:cubicBezTo>
                    <a:cubicBezTo>
                      <a:pt x="18419" y="3114"/>
                      <a:pt x="18419" y="3114"/>
                      <a:pt x="18419" y="3114"/>
                    </a:cubicBezTo>
                    <a:cubicBezTo>
                      <a:pt x="18419" y="3047"/>
                      <a:pt x="18419" y="3047"/>
                      <a:pt x="18419" y="3047"/>
                    </a:cubicBezTo>
                    <a:cubicBezTo>
                      <a:pt x="18456" y="3047"/>
                      <a:pt x="18456" y="3047"/>
                      <a:pt x="18456" y="3047"/>
                    </a:cubicBezTo>
                    <a:cubicBezTo>
                      <a:pt x="18456" y="3114"/>
                      <a:pt x="18456" y="3114"/>
                      <a:pt x="18456" y="3114"/>
                    </a:cubicBezTo>
                    <a:cubicBezTo>
                      <a:pt x="18493" y="3114"/>
                      <a:pt x="18493" y="3114"/>
                      <a:pt x="18493" y="3114"/>
                    </a:cubicBezTo>
                    <a:cubicBezTo>
                      <a:pt x="18493" y="3047"/>
                      <a:pt x="18493" y="3047"/>
                      <a:pt x="18493" y="3047"/>
                    </a:cubicBezTo>
                    <a:cubicBezTo>
                      <a:pt x="18530" y="3047"/>
                      <a:pt x="18530" y="3047"/>
                      <a:pt x="18530" y="3047"/>
                    </a:cubicBezTo>
                    <a:cubicBezTo>
                      <a:pt x="18530" y="2979"/>
                      <a:pt x="18530" y="2979"/>
                      <a:pt x="18530" y="2979"/>
                    </a:cubicBezTo>
                    <a:cubicBezTo>
                      <a:pt x="18678" y="2979"/>
                      <a:pt x="18678" y="2979"/>
                      <a:pt x="18678" y="2979"/>
                    </a:cubicBezTo>
                    <a:cubicBezTo>
                      <a:pt x="18678" y="2979"/>
                      <a:pt x="18678" y="2979"/>
                      <a:pt x="18678" y="2979"/>
                    </a:cubicBezTo>
                    <a:cubicBezTo>
                      <a:pt x="18678" y="2979"/>
                      <a:pt x="18678" y="2979"/>
                      <a:pt x="18678" y="2979"/>
                    </a:cubicBezTo>
                    <a:cubicBezTo>
                      <a:pt x="18715" y="2911"/>
                      <a:pt x="18715" y="2911"/>
                      <a:pt x="18715" y="2911"/>
                    </a:cubicBezTo>
                    <a:cubicBezTo>
                      <a:pt x="18715" y="2911"/>
                      <a:pt x="18715" y="2911"/>
                      <a:pt x="18715" y="2911"/>
                    </a:cubicBezTo>
                    <a:cubicBezTo>
                      <a:pt x="18752" y="2911"/>
                      <a:pt x="18752" y="2911"/>
                      <a:pt x="18752" y="2911"/>
                    </a:cubicBezTo>
                    <a:cubicBezTo>
                      <a:pt x="18789" y="2911"/>
                      <a:pt x="18789" y="2911"/>
                      <a:pt x="18789" y="2911"/>
                    </a:cubicBezTo>
                    <a:cubicBezTo>
                      <a:pt x="18826" y="2979"/>
                      <a:pt x="18826" y="2979"/>
                      <a:pt x="18826" y="2979"/>
                    </a:cubicBezTo>
                    <a:cubicBezTo>
                      <a:pt x="18863" y="2979"/>
                      <a:pt x="18863" y="2979"/>
                      <a:pt x="18863" y="2979"/>
                    </a:cubicBezTo>
                    <a:cubicBezTo>
                      <a:pt x="18900" y="2911"/>
                      <a:pt x="18900" y="2911"/>
                      <a:pt x="18900" y="2911"/>
                    </a:cubicBezTo>
                    <a:cubicBezTo>
                      <a:pt x="18936" y="2979"/>
                      <a:pt x="18936" y="2979"/>
                      <a:pt x="18936" y="2979"/>
                    </a:cubicBezTo>
                    <a:cubicBezTo>
                      <a:pt x="18936" y="2979"/>
                      <a:pt x="18936" y="2979"/>
                      <a:pt x="18936" y="2979"/>
                    </a:cubicBezTo>
                    <a:cubicBezTo>
                      <a:pt x="18973" y="2979"/>
                      <a:pt x="18973" y="2979"/>
                      <a:pt x="18973" y="2979"/>
                    </a:cubicBezTo>
                    <a:cubicBezTo>
                      <a:pt x="19010" y="2911"/>
                      <a:pt x="19010" y="2911"/>
                      <a:pt x="19010" y="2911"/>
                    </a:cubicBezTo>
                    <a:cubicBezTo>
                      <a:pt x="19121" y="2979"/>
                      <a:pt x="19121" y="2979"/>
                      <a:pt x="19121" y="2979"/>
                    </a:cubicBezTo>
                    <a:cubicBezTo>
                      <a:pt x="19158" y="3047"/>
                      <a:pt x="19158" y="3047"/>
                      <a:pt x="19158" y="3047"/>
                    </a:cubicBezTo>
                    <a:cubicBezTo>
                      <a:pt x="19195" y="2979"/>
                      <a:pt x="19195" y="2979"/>
                      <a:pt x="19195" y="2979"/>
                    </a:cubicBezTo>
                    <a:cubicBezTo>
                      <a:pt x="19158" y="2979"/>
                      <a:pt x="19158" y="2979"/>
                      <a:pt x="19158" y="2979"/>
                    </a:cubicBezTo>
                    <a:cubicBezTo>
                      <a:pt x="19195" y="2979"/>
                      <a:pt x="19195" y="2979"/>
                      <a:pt x="19195" y="2979"/>
                    </a:cubicBezTo>
                    <a:cubicBezTo>
                      <a:pt x="19232" y="2979"/>
                      <a:pt x="19232" y="2979"/>
                      <a:pt x="19232" y="2979"/>
                    </a:cubicBezTo>
                    <a:cubicBezTo>
                      <a:pt x="19232" y="3047"/>
                      <a:pt x="19232" y="3047"/>
                      <a:pt x="19232" y="3047"/>
                    </a:cubicBezTo>
                    <a:cubicBezTo>
                      <a:pt x="19232" y="3047"/>
                      <a:pt x="19232" y="3047"/>
                      <a:pt x="19232" y="3047"/>
                    </a:cubicBezTo>
                    <a:cubicBezTo>
                      <a:pt x="19269" y="3047"/>
                      <a:pt x="19269" y="3047"/>
                      <a:pt x="19269" y="3047"/>
                    </a:cubicBezTo>
                    <a:cubicBezTo>
                      <a:pt x="19380" y="3047"/>
                      <a:pt x="19380" y="3047"/>
                      <a:pt x="19380" y="3047"/>
                    </a:cubicBezTo>
                    <a:cubicBezTo>
                      <a:pt x="19491" y="3182"/>
                      <a:pt x="19491" y="3182"/>
                      <a:pt x="19491" y="3182"/>
                    </a:cubicBezTo>
                    <a:cubicBezTo>
                      <a:pt x="19491" y="3182"/>
                      <a:pt x="19491" y="3182"/>
                      <a:pt x="19491" y="3182"/>
                    </a:cubicBezTo>
                    <a:cubicBezTo>
                      <a:pt x="19454" y="3182"/>
                      <a:pt x="19454" y="3182"/>
                      <a:pt x="19454" y="3182"/>
                    </a:cubicBezTo>
                    <a:cubicBezTo>
                      <a:pt x="19380" y="3114"/>
                      <a:pt x="19380" y="3114"/>
                      <a:pt x="19380" y="3114"/>
                    </a:cubicBezTo>
                    <a:cubicBezTo>
                      <a:pt x="19380" y="3114"/>
                      <a:pt x="19380" y="3114"/>
                      <a:pt x="19380" y="3114"/>
                    </a:cubicBezTo>
                    <a:cubicBezTo>
                      <a:pt x="19491" y="3182"/>
                      <a:pt x="19491" y="3182"/>
                      <a:pt x="19491" y="3182"/>
                    </a:cubicBezTo>
                    <a:cubicBezTo>
                      <a:pt x="19528" y="3182"/>
                      <a:pt x="19528" y="3182"/>
                      <a:pt x="19528" y="3182"/>
                    </a:cubicBezTo>
                    <a:cubicBezTo>
                      <a:pt x="19565" y="3182"/>
                      <a:pt x="19565" y="3182"/>
                      <a:pt x="19565" y="3182"/>
                    </a:cubicBezTo>
                    <a:cubicBezTo>
                      <a:pt x="19602" y="3182"/>
                      <a:pt x="19602" y="3182"/>
                      <a:pt x="19602" y="3182"/>
                    </a:cubicBezTo>
                    <a:cubicBezTo>
                      <a:pt x="19639" y="3182"/>
                      <a:pt x="19639" y="3182"/>
                      <a:pt x="19639" y="3182"/>
                    </a:cubicBezTo>
                    <a:cubicBezTo>
                      <a:pt x="19639" y="3114"/>
                      <a:pt x="19639" y="3114"/>
                      <a:pt x="19639" y="3114"/>
                    </a:cubicBezTo>
                    <a:cubicBezTo>
                      <a:pt x="19639" y="3114"/>
                      <a:pt x="19639" y="3114"/>
                      <a:pt x="19639" y="3114"/>
                    </a:cubicBezTo>
                    <a:cubicBezTo>
                      <a:pt x="19676" y="3114"/>
                      <a:pt x="19676" y="3114"/>
                      <a:pt x="19676" y="3114"/>
                    </a:cubicBezTo>
                    <a:cubicBezTo>
                      <a:pt x="19713" y="3182"/>
                      <a:pt x="19713" y="3182"/>
                      <a:pt x="19713" y="3182"/>
                    </a:cubicBezTo>
                    <a:cubicBezTo>
                      <a:pt x="19713" y="3182"/>
                      <a:pt x="19713" y="3182"/>
                      <a:pt x="19713" y="3182"/>
                    </a:cubicBezTo>
                    <a:cubicBezTo>
                      <a:pt x="19750" y="3114"/>
                      <a:pt x="19750" y="3114"/>
                      <a:pt x="19750" y="3114"/>
                    </a:cubicBezTo>
                    <a:cubicBezTo>
                      <a:pt x="19750" y="3114"/>
                      <a:pt x="19750" y="3114"/>
                      <a:pt x="19750" y="3114"/>
                    </a:cubicBezTo>
                    <a:cubicBezTo>
                      <a:pt x="19787" y="3182"/>
                      <a:pt x="19787" y="3182"/>
                      <a:pt x="19787" y="3182"/>
                    </a:cubicBezTo>
                    <a:cubicBezTo>
                      <a:pt x="19787" y="3182"/>
                      <a:pt x="19787" y="3182"/>
                      <a:pt x="19787" y="3182"/>
                    </a:cubicBezTo>
                    <a:cubicBezTo>
                      <a:pt x="19824" y="3250"/>
                      <a:pt x="19824" y="3250"/>
                      <a:pt x="19824" y="3250"/>
                    </a:cubicBezTo>
                    <a:cubicBezTo>
                      <a:pt x="19861" y="3182"/>
                      <a:pt x="19861" y="3182"/>
                      <a:pt x="19861" y="3182"/>
                    </a:cubicBezTo>
                    <a:cubicBezTo>
                      <a:pt x="20009" y="3250"/>
                      <a:pt x="20009" y="3250"/>
                      <a:pt x="20009" y="3250"/>
                    </a:cubicBezTo>
                    <a:cubicBezTo>
                      <a:pt x="20009" y="3182"/>
                      <a:pt x="20009" y="3182"/>
                      <a:pt x="20009" y="3182"/>
                    </a:cubicBezTo>
                    <a:cubicBezTo>
                      <a:pt x="20046" y="3182"/>
                      <a:pt x="20046" y="3182"/>
                      <a:pt x="20046" y="3182"/>
                    </a:cubicBezTo>
                    <a:cubicBezTo>
                      <a:pt x="20083" y="3250"/>
                      <a:pt x="20083" y="3250"/>
                      <a:pt x="20083" y="3250"/>
                    </a:cubicBezTo>
                    <a:cubicBezTo>
                      <a:pt x="20083" y="3250"/>
                      <a:pt x="20083" y="3250"/>
                      <a:pt x="20083" y="3250"/>
                    </a:cubicBezTo>
                    <a:cubicBezTo>
                      <a:pt x="20083" y="3182"/>
                      <a:pt x="20083" y="3182"/>
                      <a:pt x="20083" y="3182"/>
                    </a:cubicBezTo>
                    <a:cubicBezTo>
                      <a:pt x="20083" y="3182"/>
                      <a:pt x="20083" y="3182"/>
                      <a:pt x="20083" y="3182"/>
                    </a:cubicBezTo>
                    <a:cubicBezTo>
                      <a:pt x="20157" y="3182"/>
                      <a:pt x="20157" y="3182"/>
                      <a:pt x="20157" y="3182"/>
                    </a:cubicBezTo>
                    <a:cubicBezTo>
                      <a:pt x="20157" y="3250"/>
                      <a:pt x="20157" y="3250"/>
                      <a:pt x="20157" y="3250"/>
                    </a:cubicBezTo>
                    <a:cubicBezTo>
                      <a:pt x="20157" y="3317"/>
                      <a:pt x="20157" y="3317"/>
                      <a:pt x="20157" y="3317"/>
                    </a:cubicBezTo>
                    <a:cubicBezTo>
                      <a:pt x="20231" y="3250"/>
                      <a:pt x="20231" y="3250"/>
                      <a:pt x="20231" y="3250"/>
                    </a:cubicBezTo>
                    <a:cubicBezTo>
                      <a:pt x="20231" y="3250"/>
                      <a:pt x="20231" y="3250"/>
                      <a:pt x="20231" y="3250"/>
                    </a:cubicBezTo>
                    <a:cubicBezTo>
                      <a:pt x="20194" y="3250"/>
                      <a:pt x="20194" y="3250"/>
                      <a:pt x="20194" y="3250"/>
                    </a:cubicBezTo>
                    <a:cubicBezTo>
                      <a:pt x="20231" y="3250"/>
                      <a:pt x="20231" y="3250"/>
                      <a:pt x="20231" y="3250"/>
                    </a:cubicBezTo>
                    <a:cubicBezTo>
                      <a:pt x="20268" y="3250"/>
                      <a:pt x="20268" y="3250"/>
                      <a:pt x="20268" y="3250"/>
                    </a:cubicBezTo>
                    <a:cubicBezTo>
                      <a:pt x="20268" y="3317"/>
                      <a:pt x="20268" y="3317"/>
                      <a:pt x="20268" y="3317"/>
                    </a:cubicBezTo>
                    <a:cubicBezTo>
                      <a:pt x="20305" y="3317"/>
                      <a:pt x="20305" y="3317"/>
                      <a:pt x="20305" y="3317"/>
                    </a:cubicBezTo>
                    <a:cubicBezTo>
                      <a:pt x="20342" y="3385"/>
                      <a:pt x="20342" y="3385"/>
                      <a:pt x="20342" y="3385"/>
                    </a:cubicBezTo>
                    <a:cubicBezTo>
                      <a:pt x="20379" y="3317"/>
                      <a:pt x="20379" y="3317"/>
                      <a:pt x="20379" y="3317"/>
                    </a:cubicBezTo>
                    <a:cubicBezTo>
                      <a:pt x="20342" y="3317"/>
                      <a:pt x="20342" y="3317"/>
                      <a:pt x="20342" y="3317"/>
                    </a:cubicBezTo>
                    <a:cubicBezTo>
                      <a:pt x="20305" y="3250"/>
                      <a:pt x="20305" y="3250"/>
                      <a:pt x="20305" y="3250"/>
                    </a:cubicBezTo>
                    <a:cubicBezTo>
                      <a:pt x="20305" y="3250"/>
                      <a:pt x="20305" y="3250"/>
                      <a:pt x="20305" y="3250"/>
                    </a:cubicBezTo>
                    <a:cubicBezTo>
                      <a:pt x="20342" y="3250"/>
                      <a:pt x="20342" y="3250"/>
                      <a:pt x="20342" y="3250"/>
                    </a:cubicBezTo>
                    <a:cubicBezTo>
                      <a:pt x="20379" y="3250"/>
                      <a:pt x="20379" y="3250"/>
                      <a:pt x="20379" y="3250"/>
                    </a:cubicBezTo>
                    <a:cubicBezTo>
                      <a:pt x="20416" y="3317"/>
                      <a:pt x="20416" y="3317"/>
                      <a:pt x="20416" y="3317"/>
                    </a:cubicBezTo>
                    <a:cubicBezTo>
                      <a:pt x="20453" y="3385"/>
                      <a:pt x="20453" y="3385"/>
                      <a:pt x="20453" y="3385"/>
                    </a:cubicBezTo>
                    <a:cubicBezTo>
                      <a:pt x="20453" y="3385"/>
                      <a:pt x="20453" y="3385"/>
                      <a:pt x="20453" y="3385"/>
                    </a:cubicBezTo>
                    <a:cubicBezTo>
                      <a:pt x="20453" y="3317"/>
                      <a:pt x="20453" y="3317"/>
                      <a:pt x="20453" y="3317"/>
                    </a:cubicBezTo>
                    <a:cubicBezTo>
                      <a:pt x="20453" y="3317"/>
                      <a:pt x="20453" y="3317"/>
                      <a:pt x="20453" y="3317"/>
                    </a:cubicBezTo>
                    <a:cubicBezTo>
                      <a:pt x="20490" y="3317"/>
                      <a:pt x="20490" y="3317"/>
                      <a:pt x="20490" y="3317"/>
                    </a:cubicBezTo>
                    <a:cubicBezTo>
                      <a:pt x="20490" y="3317"/>
                      <a:pt x="20490" y="3317"/>
                      <a:pt x="20490" y="3317"/>
                    </a:cubicBezTo>
                    <a:cubicBezTo>
                      <a:pt x="20490" y="3385"/>
                      <a:pt x="20490" y="3385"/>
                      <a:pt x="20490" y="3385"/>
                    </a:cubicBezTo>
                    <a:cubicBezTo>
                      <a:pt x="20527" y="3453"/>
                      <a:pt x="20527" y="3453"/>
                      <a:pt x="20527" y="3453"/>
                    </a:cubicBezTo>
                    <a:cubicBezTo>
                      <a:pt x="20601" y="3588"/>
                      <a:pt x="20601" y="3588"/>
                      <a:pt x="20601" y="3588"/>
                    </a:cubicBezTo>
                    <a:cubicBezTo>
                      <a:pt x="20638" y="3656"/>
                      <a:pt x="20638" y="3656"/>
                      <a:pt x="20638" y="3656"/>
                    </a:cubicBezTo>
                    <a:cubicBezTo>
                      <a:pt x="20638" y="3656"/>
                      <a:pt x="20638" y="3656"/>
                      <a:pt x="20638" y="3656"/>
                    </a:cubicBezTo>
                    <a:cubicBezTo>
                      <a:pt x="20675" y="3724"/>
                      <a:pt x="20675" y="3724"/>
                      <a:pt x="20675" y="3724"/>
                    </a:cubicBezTo>
                    <a:cubicBezTo>
                      <a:pt x="20712" y="3791"/>
                      <a:pt x="20712" y="3791"/>
                      <a:pt x="20712" y="3791"/>
                    </a:cubicBezTo>
                    <a:cubicBezTo>
                      <a:pt x="20675" y="3791"/>
                      <a:pt x="20675" y="3791"/>
                      <a:pt x="20675" y="3791"/>
                    </a:cubicBezTo>
                    <a:cubicBezTo>
                      <a:pt x="20712" y="3859"/>
                      <a:pt x="20712" y="3859"/>
                      <a:pt x="20712" y="3859"/>
                    </a:cubicBezTo>
                    <a:cubicBezTo>
                      <a:pt x="20712" y="3859"/>
                      <a:pt x="20712" y="3859"/>
                      <a:pt x="20712" y="3859"/>
                    </a:cubicBezTo>
                    <a:cubicBezTo>
                      <a:pt x="20749" y="3859"/>
                      <a:pt x="20749" y="3859"/>
                      <a:pt x="20749" y="3859"/>
                    </a:cubicBezTo>
                    <a:cubicBezTo>
                      <a:pt x="20786" y="3859"/>
                      <a:pt x="20786" y="3859"/>
                      <a:pt x="20786" y="3859"/>
                    </a:cubicBezTo>
                    <a:cubicBezTo>
                      <a:pt x="20823" y="3927"/>
                      <a:pt x="20823" y="3927"/>
                      <a:pt x="20823" y="3927"/>
                    </a:cubicBezTo>
                    <a:cubicBezTo>
                      <a:pt x="20860" y="3927"/>
                      <a:pt x="20860" y="3927"/>
                      <a:pt x="20860" y="3927"/>
                    </a:cubicBezTo>
                    <a:cubicBezTo>
                      <a:pt x="20860" y="3927"/>
                      <a:pt x="20860" y="3927"/>
                      <a:pt x="20860" y="3927"/>
                    </a:cubicBezTo>
                    <a:cubicBezTo>
                      <a:pt x="20860" y="3927"/>
                      <a:pt x="20860" y="3927"/>
                      <a:pt x="20860" y="3927"/>
                    </a:cubicBezTo>
                    <a:cubicBezTo>
                      <a:pt x="20823" y="3859"/>
                      <a:pt x="20823" y="3859"/>
                      <a:pt x="20823" y="3859"/>
                    </a:cubicBezTo>
                    <a:cubicBezTo>
                      <a:pt x="20860" y="3791"/>
                      <a:pt x="20860" y="3791"/>
                      <a:pt x="20860" y="3791"/>
                    </a:cubicBezTo>
                    <a:cubicBezTo>
                      <a:pt x="20860" y="3791"/>
                      <a:pt x="20860" y="3791"/>
                      <a:pt x="20860" y="3791"/>
                    </a:cubicBezTo>
                    <a:cubicBezTo>
                      <a:pt x="20897" y="3859"/>
                      <a:pt x="20897" y="3859"/>
                      <a:pt x="20897" y="3859"/>
                    </a:cubicBezTo>
                    <a:cubicBezTo>
                      <a:pt x="20934" y="3927"/>
                      <a:pt x="20934" y="3927"/>
                      <a:pt x="20934" y="3927"/>
                    </a:cubicBezTo>
                    <a:cubicBezTo>
                      <a:pt x="20934" y="3927"/>
                      <a:pt x="20934" y="3927"/>
                      <a:pt x="20934" y="3927"/>
                    </a:cubicBezTo>
                    <a:cubicBezTo>
                      <a:pt x="20897" y="3859"/>
                      <a:pt x="20897" y="3859"/>
                      <a:pt x="20897" y="3859"/>
                    </a:cubicBezTo>
                    <a:cubicBezTo>
                      <a:pt x="20897" y="3791"/>
                      <a:pt x="20897" y="3791"/>
                      <a:pt x="20897" y="3791"/>
                    </a:cubicBezTo>
                    <a:cubicBezTo>
                      <a:pt x="20860" y="3724"/>
                      <a:pt x="20860" y="3724"/>
                      <a:pt x="20860" y="3724"/>
                    </a:cubicBezTo>
                    <a:cubicBezTo>
                      <a:pt x="20823" y="3791"/>
                      <a:pt x="20823" y="3791"/>
                      <a:pt x="20823" y="3791"/>
                    </a:cubicBezTo>
                    <a:cubicBezTo>
                      <a:pt x="20786" y="3791"/>
                      <a:pt x="20786" y="3791"/>
                      <a:pt x="20786" y="3791"/>
                    </a:cubicBezTo>
                    <a:cubicBezTo>
                      <a:pt x="20786" y="3724"/>
                      <a:pt x="20786" y="3724"/>
                      <a:pt x="20786" y="3724"/>
                    </a:cubicBezTo>
                    <a:cubicBezTo>
                      <a:pt x="20786" y="3724"/>
                      <a:pt x="20786" y="3724"/>
                      <a:pt x="20786" y="3724"/>
                    </a:cubicBezTo>
                    <a:cubicBezTo>
                      <a:pt x="20786" y="3656"/>
                      <a:pt x="20786" y="3656"/>
                      <a:pt x="20786" y="3656"/>
                    </a:cubicBezTo>
                    <a:cubicBezTo>
                      <a:pt x="20749" y="3588"/>
                      <a:pt x="20749" y="3588"/>
                      <a:pt x="20749" y="3588"/>
                    </a:cubicBezTo>
                    <a:cubicBezTo>
                      <a:pt x="20712" y="3521"/>
                      <a:pt x="20712" y="3521"/>
                      <a:pt x="20712" y="3521"/>
                    </a:cubicBezTo>
                    <a:cubicBezTo>
                      <a:pt x="20675" y="3453"/>
                      <a:pt x="20675" y="3453"/>
                      <a:pt x="20675" y="3453"/>
                    </a:cubicBezTo>
                    <a:cubicBezTo>
                      <a:pt x="20675" y="3453"/>
                      <a:pt x="20675" y="3453"/>
                      <a:pt x="20675" y="3453"/>
                    </a:cubicBezTo>
                    <a:cubicBezTo>
                      <a:pt x="20638" y="3521"/>
                      <a:pt x="20638" y="3521"/>
                      <a:pt x="20638" y="3521"/>
                    </a:cubicBezTo>
                    <a:cubicBezTo>
                      <a:pt x="20638" y="3521"/>
                      <a:pt x="20638" y="3521"/>
                      <a:pt x="20638" y="3521"/>
                    </a:cubicBezTo>
                    <a:cubicBezTo>
                      <a:pt x="20638" y="3453"/>
                      <a:pt x="20638" y="3453"/>
                      <a:pt x="20638" y="3453"/>
                    </a:cubicBezTo>
                    <a:cubicBezTo>
                      <a:pt x="20675" y="3385"/>
                      <a:pt x="20675" y="3385"/>
                      <a:pt x="20675" y="3385"/>
                    </a:cubicBezTo>
                    <a:cubicBezTo>
                      <a:pt x="20712" y="3250"/>
                      <a:pt x="20712" y="3250"/>
                      <a:pt x="20712" y="3250"/>
                    </a:cubicBezTo>
                    <a:cubicBezTo>
                      <a:pt x="20749" y="3250"/>
                      <a:pt x="20749" y="3250"/>
                      <a:pt x="20749" y="3250"/>
                    </a:cubicBezTo>
                    <a:cubicBezTo>
                      <a:pt x="20749" y="3317"/>
                      <a:pt x="20749" y="3317"/>
                      <a:pt x="20749" y="3317"/>
                    </a:cubicBezTo>
                    <a:cubicBezTo>
                      <a:pt x="20749" y="3385"/>
                      <a:pt x="20749" y="3385"/>
                      <a:pt x="20749" y="3385"/>
                    </a:cubicBezTo>
                    <a:cubicBezTo>
                      <a:pt x="20786" y="3385"/>
                      <a:pt x="20786" y="3385"/>
                      <a:pt x="20786" y="3385"/>
                    </a:cubicBezTo>
                    <a:cubicBezTo>
                      <a:pt x="20786" y="3385"/>
                      <a:pt x="20786" y="3385"/>
                      <a:pt x="20786" y="3385"/>
                    </a:cubicBezTo>
                    <a:cubicBezTo>
                      <a:pt x="20786" y="3317"/>
                      <a:pt x="20786" y="3317"/>
                      <a:pt x="20786" y="3317"/>
                    </a:cubicBezTo>
                    <a:cubicBezTo>
                      <a:pt x="20749" y="3317"/>
                      <a:pt x="20749" y="3317"/>
                      <a:pt x="20749" y="3317"/>
                    </a:cubicBezTo>
                    <a:cubicBezTo>
                      <a:pt x="20786" y="3317"/>
                      <a:pt x="20786" y="3317"/>
                      <a:pt x="20786" y="3317"/>
                    </a:cubicBezTo>
                    <a:cubicBezTo>
                      <a:pt x="20823" y="3250"/>
                      <a:pt x="20823" y="3250"/>
                      <a:pt x="20823" y="3250"/>
                    </a:cubicBezTo>
                    <a:cubicBezTo>
                      <a:pt x="20823" y="3182"/>
                      <a:pt x="20823" y="3182"/>
                      <a:pt x="20823" y="3182"/>
                    </a:cubicBezTo>
                    <a:cubicBezTo>
                      <a:pt x="20786" y="3182"/>
                      <a:pt x="20786" y="3182"/>
                      <a:pt x="20786" y="3182"/>
                    </a:cubicBezTo>
                    <a:cubicBezTo>
                      <a:pt x="20823" y="3182"/>
                      <a:pt x="20823" y="3182"/>
                      <a:pt x="20823" y="3182"/>
                    </a:cubicBezTo>
                    <a:cubicBezTo>
                      <a:pt x="20823" y="3182"/>
                      <a:pt x="20823" y="3182"/>
                      <a:pt x="20823" y="3182"/>
                    </a:cubicBezTo>
                    <a:cubicBezTo>
                      <a:pt x="20860" y="3182"/>
                      <a:pt x="20860" y="3182"/>
                      <a:pt x="20860" y="3182"/>
                    </a:cubicBezTo>
                    <a:cubicBezTo>
                      <a:pt x="20897" y="3114"/>
                      <a:pt x="20897" y="3114"/>
                      <a:pt x="20897" y="3114"/>
                    </a:cubicBezTo>
                    <a:cubicBezTo>
                      <a:pt x="20897" y="3114"/>
                      <a:pt x="20897" y="3114"/>
                      <a:pt x="20897" y="3114"/>
                    </a:cubicBezTo>
                    <a:cubicBezTo>
                      <a:pt x="20934" y="3114"/>
                      <a:pt x="20934" y="3114"/>
                      <a:pt x="20934" y="3114"/>
                    </a:cubicBezTo>
                    <a:cubicBezTo>
                      <a:pt x="20934" y="3114"/>
                      <a:pt x="20934" y="3114"/>
                      <a:pt x="20934" y="3114"/>
                    </a:cubicBezTo>
                    <a:cubicBezTo>
                      <a:pt x="20971" y="3114"/>
                      <a:pt x="20971" y="3114"/>
                      <a:pt x="20971" y="3114"/>
                    </a:cubicBezTo>
                    <a:cubicBezTo>
                      <a:pt x="20971" y="3182"/>
                      <a:pt x="20971" y="3182"/>
                      <a:pt x="20971" y="3182"/>
                    </a:cubicBezTo>
                    <a:cubicBezTo>
                      <a:pt x="21008" y="3182"/>
                      <a:pt x="21008" y="3182"/>
                      <a:pt x="21008" y="3182"/>
                    </a:cubicBezTo>
                    <a:cubicBezTo>
                      <a:pt x="21045" y="3182"/>
                      <a:pt x="21045" y="3182"/>
                      <a:pt x="21045" y="3182"/>
                    </a:cubicBezTo>
                    <a:cubicBezTo>
                      <a:pt x="21082" y="3182"/>
                      <a:pt x="21082" y="3182"/>
                      <a:pt x="21082" y="3182"/>
                    </a:cubicBezTo>
                    <a:cubicBezTo>
                      <a:pt x="21156" y="3250"/>
                      <a:pt x="21156" y="3250"/>
                      <a:pt x="21156" y="3250"/>
                    </a:cubicBezTo>
                    <a:cubicBezTo>
                      <a:pt x="21156" y="3250"/>
                      <a:pt x="21156" y="3250"/>
                      <a:pt x="21156" y="3250"/>
                    </a:cubicBezTo>
                    <a:cubicBezTo>
                      <a:pt x="21156" y="3317"/>
                      <a:pt x="21156" y="3317"/>
                      <a:pt x="21156" y="3317"/>
                    </a:cubicBezTo>
                    <a:cubicBezTo>
                      <a:pt x="21193" y="3317"/>
                      <a:pt x="21193" y="3317"/>
                      <a:pt x="21193" y="3317"/>
                    </a:cubicBezTo>
                    <a:cubicBezTo>
                      <a:pt x="21193" y="3250"/>
                      <a:pt x="21193" y="3250"/>
                      <a:pt x="21193" y="3250"/>
                    </a:cubicBezTo>
                    <a:cubicBezTo>
                      <a:pt x="21230" y="3250"/>
                      <a:pt x="21230" y="3250"/>
                      <a:pt x="21230" y="3250"/>
                    </a:cubicBezTo>
                    <a:cubicBezTo>
                      <a:pt x="21230" y="3317"/>
                      <a:pt x="21230" y="3317"/>
                      <a:pt x="21230" y="3317"/>
                    </a:cubicBezTo>
                    <a:cubicBezTo>
                      <a:pt x="21267" y="3317"/>
                      <a:pt x="21267" y="3317"/>
                      <a:pt x="21267" y="3317"/>
                    </a:cubicBezTo>
                    <a:cubicBezTo>
                      <a:pt x="21304" y="3250"/>
                      <a:pt x="21304" y="3250"/>
                      <a:pt x="21304" y="3250"/>
                    </a:cubicBezTo>
                    <a:cubicBezTo>
                      <a:pt x="21304" y="3250"/>
                      <a:pt x="21304" y="3250"/>
                      <a:pt x="21304" y="3250"/>
                    </a:cubicBezTo>
                    <a:cubicBezTo>
                      <a:pt x="21304" y="3317"/>
                      <a:pt x="21304" y="3317"/>
                      <a:pt x="21304" y="3317"/>
                    </a:cubicBezTo>
                    <a:cubicBezTo>
                      <a:pt x="21304" y="3317"/>
                      <a:pt x="21304" y="3317"/>
                      <a:pt x="21304" y="3317"/>
                    </a:cubicBezTo>
                    <a:cubicBezTo>
                      <a:pt x="21304" y="3385"/>
                      <a:pt x="21304" y="3385"/>
                      <a:pt x="21304" y="3385"/>
                    </a:cubicBezTo>
                    <a:cubicBezTo>
                      <a:pt x="21304" y="3521"/>
                      <a:pt x="21304" y="3521"/>
                      <a:pt x="21304" y="3521"/>
                    </a:cubicBezTo>
                    <a:cubicBezTo>
                      <a:pt x="21304" y="3588"/>
                      <a:pt x="21304" y="3588"/>
                      <a:pt x="21304" y="3588"/>
                    </a:cubicBezTo>
                    <a:cubicBezTo>
                      <a:pt x="21304" y="3588"/>
                      <a:pt x="21304" y="3588"/>
                      <a:pt x="21304" y="3588"/>
                    </a:cubicBezTo>
                    <a:cubicBezTo>
                      <a:pt x="21341" y="3588"/>
                      <a:pt x="21341" y="3588"/>
                      <a:pt x="21341" y="3588"/>
                    </a:cubicBezTo>
                    <a:cubicBezTo>
                      <a:pt x="21378" y="3656"/>
                      <a:pt x="21378" y="3656"/>
                      <a:pt x="21378" y="3656"/>
                    </a:cubicBezTo>
                    <a:cubicBezTo>
                      <a:pt x="21415" y="3656"/>
                      <a:pt x="21415" y="3656"/>
                      <a:pt x="21415" y="3656"/>
                    </a:cubicBezTo>
                    <a:cubicBezTo>
                      <a:pt x="21415" y="3724"/>
                      <a:pt x="21415" y="3724"/>
                      <a:pt x="21415" y="3724"/>
                    </a:cubicBezTo>
                    <a:cubicBezTo>
                      <a:pt x="21378" y="3791"/>
                      <a:pt x="21378" y="3791"/>
                      <a:pt x="21378" y="3791"/>
                    </a:cubicBezTo>
                    <a:cubicBezTo>
                      <a:pt x="21341" y="3791"/>
                      <a:pt x="21341" y="3791"/>
                      <a:pt x="21341" y="3791"/>
                    </a:cubicBezTo>
                    <a:cubicBezTo>
                      <a:pt x="21304" y="3791"/>
                      <a:pt x="21304" y="3791"/>
                      <a:pt x="21304" y="3791"/>
                    </a:cubicBezTo>
                    <a:cubicBezTo>
                      <a:pt x="21341" y="3791"/>
                      <a:pt x="21341" y="3791"/>
                      <a:pt x="21341" y="3791"/>
                    </a:cubicBezTo>
                    <a:cubicBezTo>
                      <a:pt x="21378" y="3859"/>
                      <a:pt x="21378" y="3859"/>
                      <a:pt x="21378" y="3859"/>
                    </a:cubicBezTo>
                    <a:cubicBezTo>
                      <a:pt x="21378" y="3927"/>
                      <a:pt x="21378" y="3927"/>
                      <a:pt x="21378" y="3927"/>
                    </a:cubicBezTo>
                    <a:cubicBezTo>
                      <a:pt x="21341" y="3927"/>
                      <a:pt x="21341" y="3927"/>
                      <a:pt x="21341" y="3927"/>
                    </a:cubicBezTo>
                    <a:cubicBezTo>
                      <a:pt x="21304" y="3994"/>
                      <a:pt x="21304" y="3994"/>
                      <a:pt x="21304" y="3994"/>
                    </a:cubicBezTo>
                    <a:cubicBezTo>
                      <a:pt x="21304" y="3994"/>
                      <a:pt x="21304" y="3994"/>
                      <a:pt x="21304" y="3994"/>
                    </a:cubicBezTo>
                    <a:cubicBezTo>
                      <a:pt x="21267" y="4062"/>
                      <a:pt x="21267" y="4062"/>
                      <a:pt x="21267" y="4062"/>
                    </a:cubicBezTo>
                    <a:cubicBezTo>
                      <a:pt x="21193" y="4062"/>
                      <a:pt x="21193" y="4062"/>
                      <a:pt x="21193" y="4062"/>
                    </a:cubicBezTo>
                    <a:cubicBezTo>
                      <a:pt x="21156" y="4062"/>
                      <a:pt x="21156" y="4062"/>
                      <a:pt x="21156" y="4062"/>
                    </a:cubicBezTo>
                    <a:cubicBezTo>
                      <a:pt x="21230" y="4062"/>
                      <a:pt x="21230" y="4062"/>
                      <a:pt x="21230" y="4062"/>
                    </a:cubicBezTo>
                    <a:cubicBezTo>
                      <a:pt x="21230" y="4062"/>
                      <a:pt x="21230" y="4062"/>
                      <a:pt x="21230" y="4062"/>
                    </a:cubicBezTo>
                    <a:cubicBezTo>
                      <a:pt x="21267" y="4130"/>
                      <a:pt x="21267" y="4130"/>
                      <a:pt x="21267" y="4130"/>
                    </a:cubicBezTo>
                    <a:cubicBezTo>
                      <a:pt x="21304" y="4062"/>
                      <a:pt x="21304" y="4062"/>
                      <a:pt x="21304" y="4062"/>
                    </a:cubicBezTo>
                    <a:cubicBezTo>
                      <a:pt x="21304" y="4062"/>
                      <a:pt x="21304" y="4062"/>
                      <a:pt x="21304" y="4062"/>
                    </a:cubicBezTo>
                    <a:cubicBezTo>
                      <a:pt x="21304" y="4130"/>
                      <a:pt x="21304" y="4130"/>
                      <a:pt x="21304" y="4130"/>
                    </a:cubicBezTo>
                    <a:cubicBezTo>
                      <a:pt x="21341" y="4198"/>
                      <a:pt x="21341" y="4198"/>
                      <a:pt x="21341" y="4198"/>
                    </a:cubicBezTo>
                    <a:cubicBezTo>
                      <a:pt x="21304" y="4265"/>
                      <a:pt x="21304" y="4265"/>
                      <a:pt x="21304" y="4265"/>
                    </a:cubicBezTo>
                    <a:cubicBezTo>
                      <a:pt x="21304" y="4333"/>
                      <a:pt x="21304" y="4333"/>
                      <a:pt x="21304" y="4333"/>
                    </a:cubicBezTo>
                    <a:cubicBezTo>
                      <a:pt x="21341" y="4265"/>
                      <a:pt x="21341" y="4265"/>
                      <a:pt x="21341" y="4265"/>
                    </a:cubicBezTo>
                    <a:cubicBezTo>
                      <a:pt x="21378" y="4265"/>
                      <a:pt x="21378" y="4265"/>
                      <a:pt x="21378" y="4265"/>
                    </a:cubicBezTo>
                    <a:cubicBezTo>
                      <a:pt x="21415" y="4333"/>
                      <a:pt x="21415" y="4333"/>
                      <a:pt x="21415" y="4333"/>
                    </a:cubicBezTo>
                    <a:cubicBezTo>
                      <a:pt x="21415" y="4333"/>
                      <a:pt x="21415" y="4333"/>
                      <a:pt x="21415" y="4333"/>
                    </a:cubicBezTo>
                    <a:cubicBezTo>
                      <a:pt x="21452" y="4401"/>
                      <a:pt x="21452" y="4401"/>
                      <a:pt x="21452" y="4401"/>
                    </a:cubicBezTo>
                    <a:cubicBezTo>
                      <a:pt x="21415" y="4468"/>
                      <a:pt x="21415" y="4468"/>
                      <a:pt x="21415" y="4468"/>
                    </a:cubicBezTo>
                    <a:cubicBezTo>
                      <a:pt x="21415" y="4468"/>
                      <a:pt x="21415" y="4468"/>
                      <a:pt x="21415" y="4468"/>
                    </a:cubicBezTo>
                    <a:cubicBezTo>
                      <a:pt x="21452" y="4536"/>
                      <a:pt x="21452" y="4536"/>
                      <a:pt x="21452" y="4536"/>
                    </a:cubicBezTo>
                    <a:cubicBezTo>
                      <a:pt x="21415" y="4604"/>
                      <a:pt x="21415" y="4604"/>
                      <a:pt x="21415" y="4604"/>
                    </a:cubicBezTo>
                    <a:cubicBezTo>
                      <a:pt x="21378" y="4604"/>
                      <a:pt x="21378" y="4604"/>
                      <a:pt x="21378" y="4604"/>
                    </a:cubicBezTo>
                    <a:cubicBezTo>
                      <a:pt x="21415" y="4672"/>
                      <a:pt x="21415" y="4672"/>
                      <a:pt x="21415" y="4672"/>
                    </a:cubicBezTo>
                    <a:cubicBezTo>
                      <a:pt x="21415" y="4604"/>
                      <a:pt x="21415" y="4604"/>
                      <a:pt x="21415" y="4604"/>
                    </a:cubicBezTo>
                    <a:cubicBezTo>
                      <a:pt x="21452" y="4604"/>
                      <a:pt x="21452" y="4604"/>
                      <a:pt x="21452" y="4604"/>
                    </a:cubicBezTo>
                    <a:cubicBezTo>
                      <a:pt x="21452" y="4672"/>
                      <a:pt x="21452" y="4672"/>
                      <a:pt x="21452" y="4672"/>
                    </a:cubicBezTo>
                    <a:cubicBezTo>
                      <a:pt x="21452" y="4739"/>
                      <a:pt x="21452" y="4739"/>
                      <a:pt x="21452" y="4739"/>
                    </a:cubicBezTo>
                    <a:cubicBezTo>
                      <a:pt x="21489" y="4672"/>
                      <a:pt x="21489" y="4672"/>
                      <a:pt x="21489" y="4672"/>
                    </a:cubicBezTo>
                    <a:cubicBezTo>
                      <a:pt x="21489" y="4739"/>
                      <a:pt x="21489" y="4739"/>
                      <a:pt x="21489" y="4739"/>
                    </a:cubicBezTo>
                    <a:cubicBezTo>
                      <a:pt x="21489" y="4672"/>
                      <a:pt x="21489" y="4672"/>
                      <a:pt x="21489" y="4672"/>
                    </a:cubicBezTo>
                    <a:cubicBezTo>
                      <a:pt x="21526" y="4672"/>
                      <a:pt x="21526" y="4672"/>
                      <a:pt x="21526" y="4672"/>
                    </a:cubicBezTo>
                    <a:cubicBezTo>
                      <a:pt x="21563" y="4672"/>
                      <a:pt x="21563" y="4672"/>
                      <a:pt x="21563" y="4672"/>
                    </a:cubicBezTo>
                    <a:cubicBezTo>
                      <a:pt x="21600" y="4672"/>
                      <a:pt x="21600" y="4672"/>
                      <a:pt x="21600" y="4672"/>
                    </a:cubicBezTo>
                    <a:cubicBezTo>
                      <a:pt x="21600" y="4739"/>
                      <a:pt x="21600" y="4739"/>
                      <a:pt x="21600" y="4739"/>
                    </a:cubicBezTo>
                    <a:cubicBezTo>
                      <a:pt x="21563" y="4807"/>
                      <a:pt x="21563" y="4807"/>
                      <a:pt x="21563" y="4807"/>
                    </a:cubicBezTo>
                    <a:cubicBezTo>
                      <a:pt x="21526" y="4739"/>
                      <a:pt x="21526" y="4739"/>
                      <a:pt x="21526" y="4739"/>
                    </a:cubicBezTo>
                    <a:cubicBezTo>
                      <a:pt x="21526" y="4807"/>
                      <a:pt x="21526" y="4807"/>
                      <a:pt x="21526" y="4807"/>
                    </a:cubicBezTo>
                    <a:cubicBezTo>
                      <a:pt x="21563" y="4807"/>
                      <a:pt x="21563" y="4807"/>
                      <a:pt x="21563" y="4807"/>
                    </a:cubicBezTo>
                    <a:cubicBezTo>
                      <a:pt x="21563" y="4807"/>
                      <a:pt x="21563" y="4807"/>
                      <a:pt x="21563" y="4807"/>
                    </a:cubicBezTo>
                    <a:cubicBezTo>
                      <a:pt x="21600" y="4875"/>
                      <a:pt x="21600" y="4875"/>
                      <a:pt x="21600" y="4875"/>
                    </a:cubicBezTo>
                    <a:cubicBezTo>
                      <a:pt x="21600" y="4942"/>
                      <a:pt x="21600" y="4942"/>
                      <a:pt x="21600" y="4942"/>
                    </a:cubicBezTo>
                    <a:cubicBezTo>
                      <a:pt x="21563" y="4942"/>
                      <a:pt x="21563" y="4942"/>
                      <a:pt x="21563" y="4942"/>
                    </a:cubicBezTo>
                    <a:cubicBezTo>
                      <a:pt x="21526" y="4875"/>
                      <a:pt x="21526" y="4875"/>
                      <a:pt x="21526" y="4875"/>
                    </a:cubicBezTo>
                    <a:cubicBezTo>
                      <a:pt x="21489" y="4875"/>
                      <a:pt x="21489" y="4875"/>
                      <a:pt x="21489" y="4875"/>
                    </a:cubicBezTo>
                    <a:cubicBezTo>
                      <a:pt x="21526" y="4942"/>
                      <a:pt x="21526" y="4942"/>
                      <a:pt x="21526" y="4942"/>
                    </a:cubicBezTo>
                    <a:cubicBezTo>
                      <a:pt x="21489" y="5010"/>
                      <a:pt x="21489" y="5010"/>
                      <a:pt x="21489" y="5010"/>
                    </a:cubicBezTo>
                    <a:cubicBezTo>
                      <a:pt x="21489" y="5010"/>
                      <a:pt x="21489" y="5010"/>
                      <a:pt x="21489" y="5010"/>
                    </a:cubicBezTo>
                    <a:cubicBezTo>
                      <a:pt x="21452" y="5010"/>
                      <a:pt x="21452" y="5010"/>
                      <a:pt x="21452" y="5010"/>
                    </a:cubicBezTo>
                    <a:cubicBezTo>
                      <a:pt x="21452" y="5010"/>
                      <a:pt x="21452" y="5010"/>
                      <a:pt x="21452" y="5010"/>
                    </a:cubicBezTo>
                    <a:cubicBezTo>
                      <a:pt x="21415" y="4942"/>
                      <a:pt x="21415" y="4942"/>
                      <a:pt x="21415" y="4942"/>
                    </a:cubicBezTo>
                    <a:cubicBezTo>
                      <a:pt x="21341" y="4942"/>
                      <a:pt x="21341" y="4942"/>
                      <a:pt x="21341" y="4942"/>
                    </a:cubicBezTo>
                    <a:cubicBezTo>
                      <a:pt x="21304" y="5010"/>
                      <a:pt x="21304" y="5010"/>
                      <a:pt x="21304" y="5010"/>
                    </a:cubicBezTo>
                    <a:cubicBezTo>
                      <a:pt x="21304" y="5010"/>
                      <a:pt x="21304" y="5010"/>
                      <a:pt x="21304" y="5010"/>
                    </a:cubicBezTo>
                    <a:cubicBezTo>
                      <a:pt x="21304" y="4942"/>
                      <a:pt x="21304" y="4942"/>
                      <a:pt x="21304" y="4942"/>
                    </a:cubicBezTo>
                    <a:cubicBezTo>
                      <a:pt x="21267" y="4875"/>
                      <a:pt x="21267" y="4875"/>
                      <a:pt x="21267" y="4875"/>
                    </a:cubicBezTo>
                    <a:cubicBezTo>
                      <a:pt x="21267" y="4875"/>
                      <a:pt x="21267" y="4875"/>
                      <a:pt x="21267" y="4875"/>
                    </a:cubicBezTo>
                    <a:cubicBezTo>
                      <a:pt x="21267" y="4942"/>
                      <a:pt x="21267" y="4942"/>
                      <a:pt x="21267" y="4942"/>
                    </a:cubicBezTo>
                    <a:cubicBezTo>
                      <a:pt x="21230" y="4942"/>
                      <a:pt x="21230" y="4942"/>
                      <a:pt x="21230" y="4942"/>
                    </a:cubicBezTo>
                    <a:cubicBezTo>
                      <a:pt x="21230" y="5010"/>
                      <a:pt x="21230" y="5010"/>
                      <a:pt x="21230" y="5010"/>
                    </a:cubicBezTo>
                    <a:cubicBezTo>
                      <a:pt x="21267" y="5010"/>
                      <a:pt x="21267" y="5010"/>
                      <a:pt x="21267" y="5010"/>
                    </a:cubicBezTo>
                    <a:cubicBezTo>
                      <a:pt x="21230" y="5078"/>
                      <a:pt x="21230" y="5078"/>
                      <a:pt x="21230" y="5078"/>
                    </a:cubicBezTo>
                    <a:cubicBezTo>
                      <a:pt x="21230" y="5078"/>
                      <a:pt x="21230" y="5078"/>
                      <a:pt x="21230" y="5078"/>
                    </a:cubicBezTo>
                    <a:cubicBezTo>
                      <a:pt x="21230" y="5078"/>
                      <a:pt x="21230" y="5078"/>
                      <a:pt x="21230" y="5078"/>
                    </a:cubicBezTo>
                    <a:cubicBezTo>
                      <a:pt x="21193" y="5010"/>
                      <a:pt x="21193" y="5010"/>
                      <a:pt x="21193" y="5010"/>
                    </a:cubicBezTo>
                    <a:cubicBezTo>
                      <a:pt x="21119" y="5078"/>
                      <a:pt x="21119" y="5078"/>
                      <a:pt x="21119" y="5078"/>
                    </a:cubicBezTo>
                    <a:cubicBezTo>
                      <a:pt x="21119" y="5078"/>
                      <a:pt x="21119" y="5078"/>
                      <a:pt x="21119" y="5078"/>
                    </a:cubicBezTo>
                    <a:cubicBezTo>
                      <a:pt x="21119" y="5010"/>
                      <a:pt x="21119" y="5010"/>
                      <a:pt x="21119" y="5010"/>
                    </a:cubicBezTo>
                    <a:cubicBezTo>
                      <a:pt x="21119" y="4942"/>
                      <a:pt x="21119" y="4942"/>
                      <a:pt x="21119" y="4942"/>
                    </a:cubicBezTo>
                    <a:cubicBezTo>
                      <a:pt x="21082" y="4942"/>
                      <a:pt x="21082" y="4942"/>
                      <a:pt x="21082" y="4942"/>
                    </a:cubicBezTo>
                    <a:cubicBezTo>
                      <a:pt x="21008" y="4875"/>
                      <a:pt x="21008" y="4875"/>
                      <a:pt x="21008" y="4875"/>
                    </a:cubicBezTo>
                    <a:cubicBezTo>
                      <a:pt x="21008" y="4807"/>
                      <a:pt x="21008" y="4807"/>
                      <a:pt x="21008" y="4807"/>
                    </a:cubicBezTo>
                    <a:cubicBezTo>
                      <a:pt x="21008" y="4807"/>
                      <a:pt x="21008" y="4807"/>
                      <a:pt x="21008" y="4807"/>
                    </a:cubicBezTo>
                    <a:cubicBezTo>
                      <a:pt x="20971" y="4739"/>
                      <a:pt x="20971" y="4739"/>
                      <a:pt x="20971" y="4739"/>
                    </a:cubicBezTo>
                    <a:cubicBezTo>
                      <a:pt x="20934" y="4807"/>
                      <a:pt x="20934" y="4807"/>
                      <a:pt x="20934" y="4807"/>
                    </a:cubicBezTo>
                    <a:cubicBezTo>
                      <a:pt x="20897" y="4875"/>
                      <a:pt x="20897" y="4875"/>
                      <a:pt x="20897" y="4875"/>
                    </a:cubicBezTo>
                    <a:cubicBezTo>
                      <a:pt x="20860" y="4875"/>
                      <a:pt x="20860" y="4875"/>
                      <a:pt x="20860" y="4875"/>
                    </a:cubicBezTo>
                    <a:cubicBezTo>
                      <a:pt x="20860" y="4875"/>
                      <a:pt x="20860" y="4875"/>
                      <a:pt x="20860" y="4875"/>
                    </a:cubicBezTo>
                    <a:cubicBezTo>
                      <a:pt x="20860" y="4807"/>
                      <a:pt x="20860" y="4807"/>
                      <a:pt x="20860" y="4807"/>
                    </a:cubicBezTo>
                    <a:cubicBezTo>
                      <a:pt x="20823" y="4807"/>
                      <a:pt x="20823" y="4807"/>
                      <a:pt x="20823" y="4807"/>
                    </a:cubicBezTo>
                    <a:cubicBezTo>
                      <a:pt x="20823" y="4807"/>
                      <a:pt x="20823" y="4807"/>
                      <a:pt x="20823" y="4807"/>
                    </a:cubicBezTo>
                    <a:cubicBezTo>
                      <a:pt x="20823" y="4942"/>
                      <a:pt x="20823" y="4942"/>
                      <a:pt x="20823" y="4942"/>
                    </a:cubicBezTo>
                    <a:cubicBezTo>
                      <a:pt x="20860" y="5010"/>
                      <a:pt x="20860" y="5010"/>
                      <a:pt x="20860" y="5010"/>
                    </a:cubicBezTo>
                    <a:cubicBezTo>
                      <a:pt x="20823" y="5078"/>
                      <a:pt x="20823" y="5078"/>
                      <a:pt x="20823" y="5078"/>
                    </a:cubicBezTo>
                    <a:cubicBezTo>
                      <a:pt x="20786" y="5213"/>
                      <a:pt x="20786" y="5213"/>
                      <a:pt x="20786" y="5213"/>
                    </a:cubicBezTo>
                    <a:cubicBezTo>
                      <a:pt x="20749" y="5213"/>
                      <a:pt x="20749" y="5213"/>
                      <a:pt x="20749" y="5213"/>
                    </a:cubicBezTo>
                    <a:cubicBezTo>
                      <a:pt x="20749" y="5078"/>
                      <a:pt x="20749" y="5078"/>
                      <a:pt x="20749" y="5078"/>
                    </a:cubicBezTo>
                    <a:cubicBezTo>
                      <a:pt x="20712" y="5078"/>
                      <a:pt x="20712" y="5078"/>
                      <a:pt x="20712" y="5078"/>
                    </a:cubicBezTo>
                    <a:cubicBezTo>
                      <a:pt x="20675" y="5146"/>
                      <a:pt x="20675" y="5146"/>
                      <a:pt x="20675" y="5146"/>
                    </a:cubicBezTo>
                    <a:cubicBezTo>
                      <a:pt x="20601" y="5010"/>
                      <a:pt x="20601" y="5010"/>
                      <a:pt x="20601" y="5010"/>
                    </a:cubicBezTo>
                    <a:cubicBezTo>
                      <a:pt x="20601" y="4942"/>
                      <a:pt x="20601" y="4942"/>
                      <a:pt x="20601" y="4942"/>
                    </a:cubicBezTo>
                    <a:cubicBezTo>
                      <a:pt x="20601" y="4807"/>
                      <a:pt x="20601" y="4807"/>
                      <a:pt x="20601" y="4807"/>
                    </a:cubicBezTo>
                    <a:cubicBezTo>
                      <a:pt x="20564" y="4807"/>
                      <a:pt x="20564" y="4807"/>
                      <a:pt x="20564" y="4807"/>
                    </a:cubicBezTo>
                    <a:cubicBezTo>
                      <a:pt x="20564" y="4807"/>
                      <a:pt x="20564" y="4807"/>
                      <a:pt x="20564" y="4807"/>
                    </a:cubicBezTo>
                    <a:cubicBezTo>
                      <a:pt x="20527" y="4739"/>
                      <a:pt x="20527" y="4739"/>
                      <a:pt x="20527" y="4739"/>
                    </a:cubicBezTo>
                    <a:cubicBezTo>
                      <a:pt x="20527" y="4807"/>
                      <a:pt x="20527" y="4807"/>
                      <a:pt x="20527" y="4807"/>
                    </a:cubicBezTo>
                    <a:cubicBezTo>
                      <a:pt x="20527" y="4807"/>
                      <a:pt x="20527" y="4807"/>
                      <a:pt x="20527" y="4807"/>
                    </a:cubicBezTo>
                    <a:cubicBezTo>
                      <a:pt x="20527" y="4875"/>
                      <a:pt x="20527" y="4875"/>
                      <a:pt x="20527" y="4875"/>
                    </a:cubicBezTo>
                    <a:cubicBezTo>
                      <a:pt x="20527" y="4875"/>
                      <a:pt x="20527" y="4875"/>
                      <a:pt x="20527" y="4875"/>
                    </a:cubicBezTo>
                    <a:cubicBezTo>
                      <a:pt x="20527" y="4942"/>
                      <a:pt x="20527" y="4942"/>
                      <a:pt x="20527" y="4942"/>
                    </a:cubicBezTo>
                    <a:cubicBezTo>
                      <a:pt x="20490" y="4875"/>
                      <a:pt x="20490" y="4875"/>
                      <a:pt x="20490" y="4875"/>
                    </a:cubicBezTo>
                    <a:cubicBezTo>
                      <a:pt x="20453" y="4807"/>
                      <a:pt x="20453" y="4807"/>
                      <a:pt x="20453" y="4807"/>
                    </a:cubicBezTo>
                    <a:cubicBezTo>
                      <a:pt x="20453" y="4807"/>
                      <a:pt x="20453" y="4807"/>
                      <a:pt x="20453" y="4807"/>
                    </a:cubicBezTo>
                    <a:cubicBezTo>
                      <a:pt x="20453" y="4875"/>
                      <a:pt x="20453" y="4875"/>
                      <a:pt x="20453" y="4875"/>
                    </a:cubicBezTo>
                    <a:cubicBezTo>
                      <a:pt x="20453" y="4942"/>
                      <a:pt x="20453" y="4942"/>
                      <a:pt x="20453" y="4942"/>
                    </a:cubicBezTo>
                    <a:cubicBezTo>
                      <a:pt x="20453" y="4942"/>
                      <a:pt x="20453" y="4942"/>
                      <a:pt x="20453" y="4942"/>
                    </a:cubicBezTo>
                    <a:cubicBezTo>
                      <a:pt x="20490" y="4942"/>
                      <a:pt x="20490" y="4942"/>
                      <a:pt x="20490" y="4942"/>
                    </a:cubicBezTo>
                    <a:cubicBezTo>
                      <a:pt x="20527" y="5010"/>
                      <a:pt x="20527" y="5010"/>
                      <a:pt x="20527" y="5010"/>
                    </a:cubicBezTo>
                    <a:cubicBezTo>
                      <a:pt x="20490" y="5078"/>
                      <a:pt x="20490" y="5078"/>
                      <a:pt x="20490" y="5078"/>
                    </a:cubicBezTo>
                    <a:cubicBezTo>
                      <a:pt x="20453" y="5078"/>
                      <a:pt x="20453" y="5078"/>
                      <a:pt x="20453" y="5078"/>
                    </a:cubicBezTo>
                    <a:cubicBezTo>
                      <a:pt x="20453" y="5078"/>
                      <a:pt x="20453" y="5078"/>
                      <a:pt x="20453" y="5078"/>
                    </a:cubicBezTo>
                    <a:cubicBezTo>
                      <a:pt x="20453" y="5078"/>
                      <a:pt x="20453" y="5078"/>
                      <a:pt x="20453" y="5078"/>
                    </a:cubicBezTo>
                    <a:cubicBezTo>
                      <a:pt x="20564" y="5281"/>
                      <a:pt x="20564" y="5281"/>
                      <a:pt x="20564" y="5281"/>
                    </a:cubicBezTo>
                    <a:cubicBezTo>
                      <a:pt x="20638" y="5281"/>
                      <a:pt x="20638" y="5281"/>
                      <a:pt x="20638" y="5281"/>
                    </a:cubicBezTo>
                    <a:cubicBezTo>
                      <a:pt x="20675" y="5281"/>
                      <a:pt x="20675" y="5281"/>
                      <a:pt x="20675" y="5281"/>
                    </a:cubicBezTo>
                    <a:cubicBezTo>
                      <a:pt x="20712" y="5349"/>
                      <a:pt x="20712" y="5349"/>
                      <a:pt x="20712" y="5349"/>
                    </a:cubicBezTo>
                    <a:cubicBezTo>
                      <a:pt x="20712" y="5416"/>
                      <a:pt x="20712" y="5416"/>
                      <a:pt x="20712" y="5416"/>
                    </a:cubicBezTo>
                    <a:cubicBezTo>
                      <a:pt x="20712" y="5416"/>
                      <a:pt x="20712" y="5416"/>
                      <a:pt x="20712" y="5416"/>
                    </a:cubicBezTo>
                    <a:cubicBezTo>
                      <a:pt x="20675" y="5349"/>
                      <a:pt x="20675" y="5349"/>
                      <a:pt x="20675" y="5349"/>
                    </a:cubicBezTo>
                    <a:cubicBezTo>
                      <a:pt x="20675" y="5349"/>
                      <a:pt x="20675" y="5349"/>
                      <a:pt x="20675" y="5349"/>
                    </a:cubicBezTo>
                    <a:cubicBezTo>
                      <a:pt x="20675" y="5416"/>
                      <a:pt x="20675" y="5416"/>
                      <a:pt x="20675" y="5416"/>
                    </a:cubicBezTo>
                    <a:cubicBezTo>
                      <a:pt x="20712" y="5484"/>
                      <a:pt x="20712" y="5484"/>
                      <a:pt x="20712" y="5484"/>
                    </a:cubicBezTo>
                    <a:cubicBezTo>
                      <a:pt x="20749" y="5552"/>
                      <a:pt x="20749" y="5552"/>
                      <a:pt x="20749" y="5552"/>
                    </a:cubicBezTo>
                    <a:cubicBezTo>
                      <a:pt x="20786" y="5620"/>
                      <a:pt x="20786" y="5620"/>
                      <a:pt x="20786" y="5620"/>
                    </a:cubicBezTo>
                    <a:cubicBezTo>
                      <a:pt x="20786" y="5687"/>
                      <a:pt x="20786" y="5687"/>
                      <a:pt x="20786" y="5687"/>
                    </a:cubicBezTo>
                    <a:cubicBezTo>
                      <a:pt x="20749" y="5890"/>
                      <a:pt x="20749" y="5890"/>
                      <a:pt x="20749" y="5890"/>
                    </a:cubicBezTo>
                    <a:cubicBezTo>
                      <a:pt x="20749" y="6026"/>
                      <a:pt x="20749" y="6026"/>
                      <a:pt x="20749" y="6026"/>
                    </a:cubicBezTo>
                    <a:cubicBezTo>
                      <a:pt x="20749" y="6094"/>
                      <a:pt x="20749" y="6094"/>
                      <a:pt x="20749" y="6094"/>
                    </a:cubicBezTo>
                    <a:cubicBezTo>
                      <a:pt x="20786" y="6094"/>
                      <a:pt x="20786" y="6094"/>
                      <a:pt x="20786" y="6094"/>
                    </a:cubicBezTo>
                    <a:cubicBezTo>
                      <a:pt x="20749" y="6229"/>
                      <a:pt x="20749" y="6229"/>
                      <a:pt x="20749" y="6229"/>
                    </a:cubicBezTo>
                    <a:cubicBezTo>
                      <a:pt x="20749" y="6297"/>
                      <a:pt x="20749" y="6297"/>
                      <a:pt x="20749" y="6297"/>
                    </a:cubicBezTo>
                    <a:cubicBezTo>
                      <a:pt x="20712" y="6297"/>
                      <a:pt x="20712" y="6297"/>
                      <a:pt x="20712" y="6297"/>
                    </a:cubicBezTo>
                    <a:cubicBezTo>
                      <a:pt x="20712" y="6229"/>
                      <a:pt x="20712" y="6229"/>
                      <a:pt x="20712" y="6229"/>
                    </a:cubicBezTo>
                    <a:cubicBezTo>
                      <a:pt x="20712" y="6229"/>
                      <a:pt x="20712" y="6229"/>
                      <a:pt x="20712" y="6229"/>
                    </a:cubicBezTo>
                    <a:cubicBezTo>
                      <a:pt x="20638" y="6364"/>
                      <a:pt x="20638" y="6364"/>
                      <a:pt x="20638" y="6364"/>
                    </a:cubicBezTo>
                    <a:cubicBezTo>
                      <a:pt x="20601" y="6297"/>
                      <a:pt x="20601" y="6297"/>
                      <a:pt x="20601" y="6297"/>
                    </a:cubicBezTo>
                    <a:cubicBezTo>
                      <a:pt x="20564" y="6364"/>
                      <a:pt x="20564" y="6364"/>
                      <a:pt x="20564" y="6364"/>
                    </a:cubicBezTo>
                    <a:cubicBezTo>
                      <a:pt x="20564" y="6297"/>
                      <a:pt x="20564" y="6297"/>
                      <a:pt x="20564" y="6297"/>
                    </a:cubicBezTo>
                    <a:cubicBezTo>
                      <a:pt x="20527" y="6297"/>
                      <a:pt x="20527" y="6297"/>
                      <a:pt x="20527" y="6297"/>
                    </a:cubicBezTo>
                    <a:cubicBezTo>
                      <a:pt x="20490" y="6297"/>
                      <a:pt x="20490" y="6297"/>
                      <a:pt x="20490" y="6297"/>
                    </a:cubicBezTo>
                    <a:cubicBezTo>
                      <a:pt x="20453" y="6161"/>
                      <a:pt x="20453" y="6161"/>
                      <a:pt x="20453" y="6161"/>
                    </a:cubicBezTo>
                    <a:cubicBezTo>
                      <a:pt x="20416" y="6161"/>
                      <a:pt x="20416" y="6161"/>
                      <a:pt x="20416" y="6161"/>
                    </a:cubicBezTo>
                    <a:cubicBezTo>
                      <a:pt x="20379" y="6161"/>
                      <a:pt x="20379" y="6161"/>
                      <a:pt x="20379" y="6161"/>
                    </a:cubicBezTo>
                    <a:cubicBezTo>
                      <a:pt x="20342" y="6094"/>
                      <a:pt x="20342" y="6094"/>
                      <a:pt x="20342" y="6094"/>
                    </a:cubicBezTo>
                    <a:cubicBezTo>
                      <a:pt x="20305" y="6094"/>
                      <a:pt x="20305" y="6094"/>
                      <a:pt x="20305" y="6094"/>
                    </a:cubicBezTo>
                    <a:cubicBezTo>
                      <a:pt x="20268" y="6161"/>
                      <a:pt x="20268" y="6161"/>
                      <a:pt x="20268" y="6161"/>
                    </a:cubicBezTo>
                    <a:cubicBezTo>
                      <a:pt x="20231" y="6161"/>
                      <a:pt x="20231" y="6161"/>
                      <a:pt x="20231" y="6161"/>
                    </a:cubicBezTo>
                    <a:cubicBezTo>
                      <a:pt x="20268" y="6229"/>
                      <a:pt x="20268" y="6229"/>
                      <a:pt x="20268" y="6229"/>
                    </a:cubicBezTo>
                    <a:cubicBezTo>
                      <a:pt x="20342" y="6229"/>
                      <a:pt x="20342" y="6229"/>
                      <a:pt x="20342" y="6229"/>
                    </a:cubicBezTo>
                    <a:cubicBezTo>
                      <a:pt x="20342" y="6161"/>
                      <a:pt x="20342" y="6161"/>
                      <a:pt x="20342" y="6161"/>
                    </a:cubicBezTo>
                    <a:cubicBezTo>
                      <a:pt x="20453" y="6229"/>
                      <a:pt x="20453" y="6229"/>
                      <a:pt x="20453" y="6229"/>
                    </a:cubicBezTo>
                    <a:cubicBezTo>
                      <a:pt x="20453" y="6297"/>
                      <a:pt x="20453" y="6297"/>
                      <a:pt x="20453" y="6297"/>
                    </a:cubicBezTo>
                    <a:cubicBezTo>
                      <a:pt x="20416" y="6297"/>
                      <a:pt x="20416" y="6297"/>
                      <a:pt x="20416" y="6297"/>
                    </a:cubicBezTo>
                    <a:cubicBezTo>
                      <a:pt x="20379" y="6297"/>
                      <a:pt x="20379" y="6297"/>
                      <a:pt x="20379" y="6297"/>
                    </a:cubicBezTo>
                    <a:cubicBezTo>
                      <a:pt x="20342" y="6297"/>
                      <a:pt x="20342" y="6297"/>
                      <a:pt x="20342" y="6297"/>
                    </a:cubicBezTo>
                    <a:cubicBezTo>
                      <a:pt x="20342" y="6364"/>
                      <a:pt x="20342" y="6364"/>
                      <a:pt x="20342" y="6364"/>
                    </a:cubicBezTo>
                    <a:cubicBezTo>
                      <a:pt x="20305" y="6297"/>
                      <a:pt x="20305" y="6297"/>
                      <a:pt x="20305" y="6297"/>
                    </a:cubicBezTo>
                    <a:cubicBezTo>
                      <a:pt x="20268" y="6297"/>
                      <a:pt x="20268" y="6297"/>
                      <a:pt x="20268" y="6297"/>
                    </a:cubicBezTo>
                    <a:cubicBezTo>
                      <a:pt x="20305" y="6297"/>
                      <a:pt x="20305" y="6297"/>
                      <a:pt x="20305" y="6297"/>
                    </a:cubicBezTo>
                    <a:cubicBezTo>
                      <a:pt x="20305" y="6364"/>
                      <a:pt x="20305" y="6364"/>
                      <a:pt x="20305" y="6364"/>
                    </a:cubicBezTo>
                    <a:cubicBezTo>
                      <a:pt x="20379" y="6432"/>
                      <a:pt x="20379" y="6432"/>
                      <a:pt x="20379" y="6432"/>
                    </a:cubicBezTo>
                    <a:cubicBezTo>
                      <a:pt x="20342" y="6500"/>
                      <a:pt x="20342" y="6500"/>
                      <a:pt x="20342" y="6500"/>
                    </a:cubicBezTo>
                    <a:cubicBezTo>
                      <a:pt x="20379" y="6568"/>
                      <a:pt x="20379" y="6568"/>
                      <a:pt x="20379" y="6568"/>
                    </a:cubicBezTo>
                    <a:cubicBezTo>
                      <a:pt x="20416" y="6635"/>
                      <a:pt x="20416" y="6635"/>
                      <a:pt x="20416" y="6635"/>
                    </a:cubicBezTo>
                    <a:cubicBezTo>
                      <a:pt x="20379" y="6568"/>
                      <a:pt x="20379" y="6568"/>
                      <a:pt x="20379" y="6568"/>
                    </a:cubicBezTo>
                    <a:cubicBezTo>
                      <a:pt x="20379" y="6432"/>
                      <a:pt x="20379" y="6432"/>
                      <a:pt x="20379" y="6432"/>
                    </a:cubicBezTo>
                    <a:cubicBezTo>
                      <a:pt x="20416" y="6432"/>
                      <a:pt x="20416" y="6432"/>
                      <a:pt x="20416" y="6432"/>
                    </a:cubicBezTo>
                    <a:cubicBezTo>
                      <a:pt x="20453" y="6432"/>
                      <a:pt x="20453" y="6432"/>
                      <a:pt x="20453" y="6432"/>
                    </a:cubicBezTo>
                    <a:cubicBezTo>
                      <a:pt x="20453" y="6432"/>
                      <a:pt x="20453" y="6432"/>
                      <a:pt x="20453" y="6432"/>
                    </a:cubicBezTo>
                    <a:cubicBezTo>
                      <a:pt x="20490" y="6364"/>
                      <a:pt x="20490" y="6364"/>
                      <a:pt x="20490" y="6364"/>
                    </a:cubicBezTo>
                    <a:cubicBezTo>
                      <a:pt x="20527" y="6364"/>
                      <a:pt x="20527" y="6364"/>
                      <a:pt x="20527" y="6364"/>
                    </a:cubicBezTo>
                    <a:cubicBezTo>
                      <a:pt x="20527" y="6364"/>
                      <a:pt x="20527" y="6364"/>
                      <a:pt x="20527" y="6364"/>
                    </a:cubicBezTo>
                    <a:cubicBezTo>
                      <a:pt x="20527" y="6432"/>
                      <a:pt x="20527" y="6432"/>
                      <a:pt x="20527" y="6432"/>
                    </a:cubicBezTo>
                    <a:cubicBezTo>
                      <a:pt x="20564" y="6500"/>
                      <a:pt x="20564" y="6500"/>
                      <a:pt x="20564" y="6500"/>
                    </a:cubicBezTo>
                    <a:cubicBezTo>
                      <a:pt x="20638" y="6500"/>
                      <a:pt x="20638" y="6500"/>
                      <a:pt x="20638" y="6500"/>
                    </a:cubicBezTo>
                    <a:cubicBezTo>
                      <a:pt x="20675" y="6568"/>
                      <a:pt x="20675" y="6568"/>
                      <a:pt x="20675" y="6568"/>
                    </a:cubicBezTo>
                    <a:cubicBezTo>
                      <a:pt x="20712" y="6568"/>
                      <a:pt x="20712" y="6568"/>
                      <a:pt x="20712" y="6568"/>
                    </a:cubicBezTo>
                    <a:cubicBezTo>
                      <a:pt x="20712" y="6500"/>
                      <a:pt x="20712" y="6500"/>
                      <a:pt x="20712" y="6500"/>
                    </a:cubicBezTo>
                    <a:cubicBezTo>
                      <a:pt x="20712" y="6500"/>
                      <a:pt x="20712" y="6500"/>
                      <a:pt x="20712" y="6500"/>
                    </a:cubicBezTo>
                    <a:cubicBezTo>
                      <a:pt x="20712" y="6500"/>
                      <a:pt x="20712" y="6500"/>
                      <a:pt x="20712" y="6500"/>
                    </a:cubicBezTo>
                    <a:cubicBezTo>
                      <a:pt x="20823" y="6635"/>
                      <a:pt x="20823" y="6635"/>
                      <a:pt x="20823" y="6635"/>
                    </a:cubicBezTo>
                    <a:cubicBezTo>
                      <a:pt x="20823" y="6635"/>
                      <a:pt x="20823" y="6635"/>
                      <a:pt x="20823" y="6635"/>
                    </a:cubicBezTo>
                    <a:cubicBezTo>
                      <a:pt x="20786" y="6635"/>
                      <a:pt x="20786" y="6635"/>
                      <a:pt x="20786" y="6635"/>
                    </a:cubicBezTo>
                    <a:cubicBezTo>
                      <a:pt x="20786" y="6703"/>
                      <a:pt x="20786" y="6703"/>
                      <a:pt x="20786" y="6703"/>
                    </a:cubicBezTo>
                    <a:cubicBezTo>
                      <a:pt x="20860" y="6771"/>
                      <a:pt x="20860" y="6771"/>
                      <a:pt x="20860" y="6771"/>
                    </a:cubicBezTo>
                    <a:cubicBezTo>
                      <a:pt x="20860" y="6771"/>
                      <a:pt x="20860" y="6771"/>
                      <a:pt x="20860" y="6771"/>
                    </a:cubicBezTo>
                    <a:cubicBezTo>
                      <a:pt x="20860" y="6771"/>
                      <a:pt x="20860" y="6771"/>
                      <a:pt x="20860" y="6771"/>
                    </a:cubicBezTo>
                    <a:cubicBezTo>
                      <a:pt x="20860" y="6703"/>
                      <a:pt x="20860" y="6703"/>
                      <a:pt x="20860" y="6703"/>
                    </a:cubicBezTo>
                    <a:cubicBezTo>
                      <a:pt x="20934" y="6771"/>
                      <a:pt x="20934" y="6771"/>
                      <a:pt x="20934" y="6771"/>
                    </a:cubicBezTo>
                    <a:cubicBezTo>
                      <a:pt x="20971" y="6906"/>
                      <a:pt x="20971" y="6906"/>
                      <a:pt x="20971" y="6906"/>
                    </a:cubicBezTo>
                    <a:cubicBezTo>
                      <a:pt x="20971" y="6906"/>
                      <a:pt x="20971" y="6906"/>
                      <a:pt x="20971" y="6906"/>
                    </a:cubicBezTo>
                    <a:cubicBezTo>
                      <a:pt x="20934" y="6906"/>
                      <a:pt x="20934" y="6906"/>
                      <a:pt x="20934" y="6906"/>
                    </a:cubicBezTo>
                    <a:cubicBezTo>
                      <a:pt x="20934" y="6906"/>
                      <a:pt x="20934" y="6906"/>
                      <a:pt x="20934" y="6906"/>
                    </a:cubicBezTo>
                    <a:cubicBezTo>
                      <a:pt x="20971" y="6974"/>
                      <a:pt x="20971" y="6974"/>
                      <a:pt x="20971" y="6974"/>
                    </a:cubicBezTo>
                    <a:cubicBezTo>
                      <a:pt x="20934" y="6974"/>
                      <a:pt x="20934" y="6974"/>
                      <a:pt x="20934" y="6974"/>
                    </a:cubicBezTo>
                    <a:cubicBezTo>
                      <a:pt x="20934" y="7042"/>
                      <a:pt x="20934" y="7042"/>
                      <a:pt x="20934" y="7042"/>
                    </a:cubicBezTo>
                    <a:cubicBezTo>
                      <a:pt x="20934" y="7109"/>
                      <a:pt x="20934" y="7109"/>
                      <a:pt x="20934" y="7109"/>
                    </a:cubicBezTo>
                    <a:cubicBezTo>
                      <a:pt x="20971" y="7042"/>
                      <a:pt x="20971" y="7042"/>
                      <a:pt x="20971" y="7042"/>
                    </a:cubicBezTo>
                    <a:cubicBezTo>
                      <a:pt x="20971" y="7042"/>
                      <a:pt x="20971" y="7042"/>
                      <a:pt x="20971" y="7042"/>
                    </a:cubicBezTo>
                    <a:cubicBezTo>
                      <a:pt x="20971" y="6974"/>
                      <a:pt x="20971" y="6974"/>
                      <a:pt x="20971" y="6974"/>
                    </a:cubicBezTo>
                    <a:cubicBezTo>
                      <a:pt x="21008" y="7042"/>
                      <a:pt x="21008" y="7042"/>
                      <a:pt x="21008" y="7042"/>
                    </a:cubicBezTo>
                    <a:cubicBezTo>
                      <a:pt x="21008" y="6974"/>
                      <a:pt x="21008" y="6974"/>
                      <a:pt x="21008" y="6974"/>
                    </a:cubicBezTo>
                    <a:cubicBezTo>
                      <a:pt x="21045" y="7042"/>
                      <a:pt x="21045" y="7042"/>
                      <a:pt x="21045" y="7042"/>
                    </a:cubicBezTo>
                    <a:cubicBezTo>
                      <a:pt x="21119" y="7109"/>
                      <a:pt x="21119" y="7109"/>
                      <a:pt x="21119" y="7109"/>
                    </a:cubicBezTo>
                    <a:cubicBezTo>
                      <a:pt x="21193" y="7177"/>
                      <a:pt x="21193" y="7177"/>
                      <a:pt x="21193" y="7177"/>
                    </a:cubicBezTo>
                    <a:cubicBezTo>
                      <a:pt x="21230" y="7245"/>
                      <a:pt x="21230" y="7245"/>
                      <a:pt x="21230" y="7245"/>
                    </a:cubicBezTo>
                    <a:cubicBezTo>
                      <a:pt x="21193" y="7245"/>
                      <a:pt x="21193" y="7245"/>
                      <a:pt x="21193" y="7245"/>
                    </a:cubicBezTo>
                    <a:cubicBezTo>
                      <a:pt x="21267" y="7380"/>
                      <a:pt x="21267" y="7380"/>
                      <a:pt x="21267" y="7380"/>
                    </a:cubicBezTo>
                    <a:cubicBezTo>
                      <a:pt x="21304" y="7380"/>
                      <a:pt x="21304" y="7380"/>
                      <a:pt x="21304" y="7380"/>
                    </a:cubicBezTo>
                    <a:cubicBezTo>
                      <a:pt x="21341" y="7448"/>
                      <a:pt x="21341" y="7448"/>
                      <a:pt x="21341" y="7448"/>
                    </a:cubicBezTo>
                    <a:cubicBezTo>
                      <a:pt x="21341" y="7651"/>
                      <a:pt x="21341" y="7651"/>
                      <a:pt x="21341" y="7651"/>
                    </a:cubicBezTo>
                    <a:cubicBezTo>
                      <a:pt x="21304" y="7651"/>
                      <a:pt x="21304" y="7651"/>
                      <a:pt x="21304" y="7651"/>
                    </a:cubicBezTo>
                    <a:cubicBezTo>
                      <a:pt x="21304" y="7651"/>
                      <a:pt x="21304" y="7651"/>
                      <a:pt x="21304" y="7651"/>
                    </a:cubicBezTo>
                    <a:cubicBezTo>
                      <a:pt x="21341" y="7719"/>
                      <a:pt x="21341" y="7719"/>
                      <a:pt x="21341" y="7719"/>
                    </a:cubicBezTo>
                    <a:cubicBezTo>
                      <a:pt x="21378" y="7786"/>
                      <a:pt x="21378" y="7786"/>
                      <a:pt x="21378" y="7786"/>
                    </a:cubicBezTo>
                    <a:cubicBezTo>
                      <a:pt x="21341" y="7786"/>
                      <a:pt x="21341" y="7786"/>
                      <a:pt x="21341" y="7786"/>
                    </a:cubicBezTo>
                    <a:cubicBezTo>
                      <a:pt x="21341" y="7786"/>
                      <a:pt x="21341" y="7786"/>
                      <a:pt x="21341" y="7786"/>
                    </a:cubicBezTo>
                    <a:cubicBezTo>
                      <a:pt x="21193" y="7786"/>
                      <a:pt x="21193" y="7786"/>
                      <a:pt x="21193" y="7786"/>
                    </a:cubicBezTo>
                    <a:cubicBezTo>
                      <a:pt x="21156" y="7719"/>
                      <a:pt x="21156" y="7719"/>
                      <a:pt x="21156" y="7719"/>
                    </a:cubicBezTo>
                    <a:cubicBezTo>
                      <a:pt x="21156" y="7719"/>
                      <a:pt x="21156" y="7719"/>
                      <a:pt x="21156" y="7719"/>
                    </a:cubicBezTo>
                    <a:cubicBezTo>
                      <a:pt x="21119" y="7719"/>
                      <a:pt x="21119" y="7719"/>
                      <a:pt x="21119" y="7719"/>
                    </a:cubicBezTo>
                    <a:cubicBezTo>
                      <a:pt x="21119" y="7651"/>
                      <a:pt x="21119" y="7651"/>
                      <a:pt x="21119" y="7651"/>
                    </a:cubicBezTo>
                    <a:cubicBezTo>
                      <a:pt x="21082" y="7651"/>
                      <a:pt x="21082" y="7651"/>
                      <a:pt x="21082" y="7651"/>
                    </a:cubicBezTo>
                    <a:cubicBezTo>
                      <a:pt x="21082" y="7719"/>
                      <a:pt x="21082" y="7719"/>
                      <a:pt x="21082" y="7719"/>
                    </a:cubicBezTo>
                    <a:cubicBezTo>
                      <a:pt x="21082" y="7719"/>
                      <a:pt x="21082" y="7719"/>
                      <a:pt x="21082" y="7719"/>
                    </a:cubicBezTo>
                    <a:cubicBezTo>
                      <a:pt x="21045" y="7786"/>
                      <a:pt x="21045" y="7786"/>
                      <a:pt x="21045" y="7786"/>
                    </a:cubicBezTo>
                    <a:cubicBezTo>
                      <a:pt x="21008" y="7786"/>
                      <a:pt x="21008" y="7786"/>
                      <a:pt x="21008" y="7786"/>
                    </a:cubicBezTo>
                    <a:cubicBezTo>
                      <a:pt x="21008" y="7786"/>
                      <a:pt x="21008" y="7786"/>
                      <a:pt x="21008" y="7786"/>
                    </a:cubicBezTo>
                    <a:cubicBezTo>
                      <a:pt x="21008" y="7854"/>
                      <a:pt x="21008" y="7854"/>
                      <a:pt x="21008" y="7854"/>
                    </a:cubicBezTo>
                    <a:cubicBezTo>
                      <a:pt x="20971" y="7922"/>
                      <a:pt x="20971" y="7922"/>
                      <a:pt x="20971" y="7922"/>
                    </a:cubicBezTo>
                    <a:cubicBezTo>
                      <a:pt x="20934" y="7922"/>
                      <a:pt x="20934" y="7922"/>
                      <a:pt x="20934" y="7922"/>
                    </a:cubicBezTo>
                    <a:cubicBezTo>
                      <a:pt x="20934" y="7989"/>
                      <a:pt x="20934" y="7989"/>
                      <a:pt x="20934" y="7989"/>
                    </a:cubicBezTo>
                    <a:cubicBezTo>
                      <a:pt x="20934" y="7989"/>
                      <a:pt x="20934" y="7989"/>
                      <a:pt x="20934" y="7989"/>
                    </a:cubicBezTo>
                    <a:cubicBezTo>
                      <a:pt x="20897" y="8057"/>
                      <a:pt x="20897" y="8057"/>
                      <a:pt x="20897" y="8057"/>
                    </a:cubicBezTo>
                    <a:cubicBezTo>
                      <a:pt x="20897" y="8125"/>
                      <a:pt x="20897" y="8125"/>
                      <a:pt x="20897" y="8125"/>
                    </a:cubicBezTo>
                    <a:cubicBezTo>
                      <a:pt x="20860" y="8125"/>
                      <a:pt x="20860" y="8125"/>
                      <a:pt x="20860" y="8125"/>
                    </a:cubicBezTo>
                    <a:cubicBezTo>
                      <a:pt x="20860" y="8125"/>
                      <a:pt x="20860" y="8125"/>
                      <a:pt x="20860" y="8125"/>
                    </a:cubicBezTo>
                    <a:cubicBezTo>
                      <a:pt x="20860" y="8193"/>
                      <a:pt x="20860" y="8193"/>
                      <a:pt x="20860" y="8193"/>
                    </a:cubicBezTo>
                    <a:cubicBezTo>
                      <a:pt x="20860" y="8260"/>
                      <a:pt x="20860" y="8260"/>
                      <a:pt x="20860" y="8260"/>
                    </a:cubicBezTo>
                    <a:cubicBezTo>
                      <a:pt x="20823" y="8328"/>
                      <a:pt x="20823" y="8328"/>
                      <a:pt x="20823" y="8328"/>
                    </a:cubicBezTo>
                    <a:cubicBezTo>
                      <a:pt x="20823" y="8260"/>
                      <a:pt x="20823" y="8260"/>
                      <a:pt x="20823" y="8260"/>
                    </a:cubicBezTo>
                    <a:cubicBezTo>
                      <a:pt x="20823" y="8328"/>
                      <a:pt x="20823" y="8328"/>
                      <a:pt x="20823" y="8328"/>
                    </a:cubicBezTo>
                    <a:cubicBezTo>
                      <a:pt x="20823" y="8396"/>
                      <a:pt x="20823" y="8396"/>
                      <a:pt x="20823" y="8396"/>
                    </a:cubicBezTo>
                    <a:cubicBezTo>
                      <a:pt x="20786" y="8396"/>
                      <a:pt x="20786" y="8396"/>
                      <a:pt x="20786" y="8396"/>
                    </a:cubicBezTo>
                    <a:cubicBezTo>
                      <a:pt x="20749" y="8463"/>
                      <a:pt x="20749" y="8463"/>
                      <a:pt x="20749" y="8463"/>
                    </a:cubicBezTo>
                    <a:cubicBezTo>
                      <a:pt x="20786" y="8463"/>
                      <a:pt x="20786" y="8463"/>
                      <a:pt x="20786" y="8463"/>
                    </a:cubicBezTo>
                    <a:cubicBezTo>
                      <a:pt x="20786" y="8463"/>
                      <a:pt x="20786" y="8463"/>
                      <a:pt x="20786" y="8463"/>
                    </a:cubicBezTo>
                    <a:cubicBezTo>
                      <a:pt x="20749" y="8531"/>
                      <a:pt x="20749" y="8531"/>
                      <a:pt x="20749" y="8531"/>
                    </a:cubicBezTo>
                    <a:cubicBezTo>
                      <a:pt x="20749" y="8531"/>
                      <a:pt x="20749" y="8531"/>
                      <a:pt x="20749" y="8531"/>
                    </a:cubicBezTo>
                    <a:cubicBezTo>
                      <a:pt x="20712" y="8531"/>
                      <a:pt x="20712" y="8531"/>
                      <a:pt x="20712" y="8531"/>
                    </a:cubicBezTo>
                    <a:cubicBezTo>
                      <a:pt x="20749" y="8599"/>
                      <a:pt x="20749" y="8599"/>
                      <a:pt x="20749" y="8599"/>
                    </a:cubicBezTo>
                    <a:cubicBezTo>
                      <a:pt x="20749" y="8599"/>
                      <a:pt x="20749" y="8599"/>
                      <a:pt x="20749" y="8599"/>
                    </a:cubicBezTo>
                    <a:cubicBezTo>
                      <a:pt x="20712" y="8667"/>
                      <a:pt x="20712" y="8667"/>
                      <a:pt x="20712" y="8667"/>
                    </a:cubicBezTo>
                    <a:cubicBezTo>
                      <a:pt x="20712" y="8734"/>
                      <a:pt x="20712" y="8734"/>
                      <a:pt x="20712" y="8734"/>
                    </a:cubicBezTo>
                    <a:cubicBezTo>
                      <a:pt x="20712" y="8734"/>
                      <a:pt x="20712" y="8734"/>
                      <a:pt x="20712" y="8734"/>
                    </a:cubicBezTo>
                    <a:cubicBezTo>
                      <a:pt x="20675" y="8734"/>
                      <a:pt x="20675" y="8734"/>
                      <a:pt x="20675" y="8734"/>
                    </a:cubicBezTo>
                    <a:cubicBezTo>
                      <a:pt x="20675" y="8734"/>
                      <a:pt x="20675" y="8734"/>
                      <a:pt x="20675" y="8734"/>
                    </a:cubicBezTo>
                    <a:cubicBezTo>
                      <a:pt x="20638" y="8734"/>
                      <a:pt x="20638" y="8734"/>
                      <a:pt x="20638" y="8734"/>
                    </a:cubicBezTo>
                    <a:cubicBezTo>
                      <a:pt x="20675" y="8802"/>
                      <a:pt x="20675" y="8802"/>
                      <a:pt x="20675" y="8802"/>
                    </a:cubicBezTo>
                    <a:cubicBezTo>
                      <a:pt x="20712" y="8802"/>
                      <a:pt x="20712" y="8802"/>
                      <a:pt x="20712" y="8802"/>
                    </a:cubicBezTo>
                    <a:cubicBezTo>
                      <a:pt x="20712" y="8870"/>
                      <a:pt x="20712" y="8870"/>
                      <a:pt x="20712" y="8870"/>
                    </a:cubicBezTo>
                    <a:cubicBezTo>
                      <a:pt x="20638" y="8870"/>
                      <a:pt x="20638" y="8870"/>
                      <a:pt x="20638" y="8870"/>
                    </a:cubicBezTo>
                    <a:cubicBezTo>
                      <a:pt x="20638" y="8937"/>
                      <a:pt x="20638" y="8937"/>
                      <a:pt x="20638" y="8937"/>
                    </a:cubicBezTo>
                    <a:cubicBezTo>
                      <a:pt x="20675" y="8937"/>
                      <a:pt x="20675" y="8937"/>
                      <a:pt x="20675" y="8937"/>
                    </a:cubicBezTo>
                    <a:cubicBezTo>
                      <a:pt x="20712" y="9005"/>
                      <a:pt x="20712" y="9005"/>
                      <a:pt x="20712" y="9005"/>
                    </a:cubicBezTo>
                    <a:cubicBezTo>
                      <a:pt x="20675" y="9073"/>
                      <a:pt x="20675" y="9073"/>
                      <a:pt x="20675" y="9073"/>
                    </a:cubicBezTo>
                    <a:cubicBezTo>
                      <a:pt x="20712" y="9073"/>
                      <a:pt x="20712" y="9073"/>
                      <a:pt x="20712" y="9073"/>
                    </a:cubicBezTo>
                    <a:cubicBezTo>
                      <a:pt x="20675" y="9208"/>
                      <a:pt x="20675" y="9208"/>
                      <a:pt x="20675" y="9208"/>
                    </a:cubicBezTo>
                    <a:cubicBezTo>
                      <a:pt x="20675" y="9208"/>
                      <a:pt x="20675" y="9208"/>
                      <a:pt x="20675" y="9208"/>
                    </a:cubicBezTo>
                    <a:cubicBezTo>
                      <a:pt x="20638" y="9344"/>
                      <a:pt x="20638" y="9344"/>
                      <a:pt x="20638" y="9344"/>
                    </a:cubicBezTo>
                    <a:cubicBezTo>
                      <a:pt x="20638" y="9411"/>
                      <a:pt x="20638" y="9411"/>
                      <a:pt x="20638" y="9411"/>
                    </a:cubicBezTo>
                    <a:cubicBezTo>
                      <a:pt x="20601" y="9479"/>
                      <a:pt x="20601" y="9479"/>
                      <a:pt x="20601" y="9479"/>
                    </a:cubicBezTo>
                    <a:cubicBezTo>
                      <a:pt x="20601" y="9547"/>
                      <a:pt x="20601" y="9547"/>
                      <a:pt x="20601" y="9547"/>
                    </a:cubicBezTo>
                    <a:cubicBezTo>
                      <a:pt x="20638" y="9547"/>
                      <a:pt x="20638" y="9547"/>
                      <a:pt x="20638" y="9547"/>
                    </a:cubicBezTo>
                    <a:cubicBezTo>
                      <a:pt x="20638" y="9615"/>
                      <a:pt x="20638" y="9615"/>
                      <a:pt x="20638" y="9615"/>
                    </a:cubicBezTo>
                    <a:cubicBezTo>
                      <a:pt x="20638" y="9615"/>
                      <a:pt x="20638" y="9615"/>
                      <a:pt x="20638" y="9615"/>
                    </a:cubicBezTo>
                    <a:cubicBezTo>
                      <a:pt x="20675" y="9750"/>
                      <a:pt x="20675" y="9750"/>
                      <a:pt x="20675" y="9750"/>
                    </a:cubicBezTo>
                    <a:cubicBezTo>
                      <a:pt x="20675" y="9750"/>
                      <a:pt x="20675" y="9750"/>
                      <a:pt x="20675" y="9750"/>
                    </a:cubicBezTo>
                    <a:cubicBezTo>
                      <a:pt x="20638" y="9750"/>
                      <a:pt x="20638" y="9750"/>
                      <a:pt x="20638" y="9750"/>
                    </a:cubicBezTo>
                    <a:cubicBezTo>
                      <a:pt x="20601" y="9750"/>
                      <a:pt x="20601" y="9750"/>
                      <a:pt x="20601" y="9750"/>
                    </a:cubicBezTo>
                    <a:cubicBezTo>
                      <a:pt x="20601" y="9682"/>
                      <a:pt x="20601" y="9682"/>
                      <a:pt x="20601" y="9682"/>
                    </a:cubicBezTo>
                    <a:cubicBezTo>
                      <a:pt x="20564" y="9750"/>
                      <a:pt x="20564" y="9750"/>
                      <a:pt x="20564" y="9750"/>
                    </a:cubicBezTo>
                    <a:cubicBezTo>
                      <a:pt x="20527" y="9682"/>
                      <a:pt x="20527" y="9682"/>
                      <a:pt x="20527" y="9682"/>
                    </a:cubicBezTo>
                    <a:cubicBezTo>
                      <a:pt x="20527" y="9615"/>
                      <a:pt x="20527" y="9615"/>
                      <a:pt x="20527" y="9615"/>
                    </a:cubicBezTo>
                    <a:cubicBezTo>
                      <a:pt x="20527" y="9615"/>
                      <a:pt x="20527" y="9615"/>
                      <a:pt x="20527" y="9615"/>
                    </a:cubicBezTo>
                    <a:cubicBezTo>
                      <a:pt x="20490" y="9615"/>
                      <a:pt x="20490" y="9615"/>
                      <a:pt x="20490" y="9615"/>
                    </a:cubicBezTo>
                    <a:cubicBezTo>
                      <a:pt x="20453" y="9615"/>
                      <a:pt x="20453" y="9615"/>
                      <a:pt x="20453" y="9615"/>
                    </a:cubicBezTo>
                    <a:cubicBezTo>
                      <a:pt x="20453" y="9547"/>
                      <a:pt x="20453" y="9547"/>
                      <a:pt x="20453" y="9547"/>
                    </a:cubicBezTo>
                    <a:cubicBezTo>
                      <a:pt x="20379" y="9479"/>
                      <a:pt x="20379" y="9479"/>
                      <a:pt x="20379" y="9479"/>
                    </a:cubicBezTo>
                    <a:cubicBezTo>
                      <a:pt x="20342" y="9479"/>
                      <a:pt x="20342" y="9479"/>
                      <a:pt x="20342" y="9479"/>
                    </a:cubicBezTo>
                    <a:cubicBezTo>
                      <a:pt x="20268" y="9547"/>
                      <a:pt x="20268" y="9547"/>
                      <a:pt x="20268" y="9547"/>
                    </a:cubicBezTo>
                    <a:cubicBezTo>
                      <a:pt x="20268" y="9479"/>
                      <a:pt x="20268" y="9479"/>
                      <a:pt x="20268" y="9479"/>
                    </a:cubicBezTo>
                    <a:cubicBezTo>
                      <a:pt x="20231" y="9547"/>
                      <a:pt x="20231" y="9547"/>
                      <a:pt x="20231" y="9547"/>
                    </a:cubicBezTo>
                    <a:cubicBezTo>
                      <a:pt x="20194" y="9615"/>
                      <a:pt x="20194" y="9615"/>
                      <a:pt x="20194" y="9615"/>
                    </a:cubicBezTo>
                    <a:cubicBezTo>
                      <a:pt x="20157" y="9615"/>
                      <a:pt x="20157" y="9615"/>
                      <a:pt x="20157" y="9615"/>
                    </a:cubicBezTo>
                    <a:cubicBezTo>
                      <a:pt x="20120" y="9682"/>
                      <a:pt x="20120" y="9682"/>
                      <a:pt x="20120" y="9682"/>
                    </a:cubicBezTo>
                    <a:cubicBezTo>
                      <a:pt x="20120" y="9750"/>
                      <a:pt x="20120" y="9750"/>
                      <a:pt x="20120" y="9750"/>
                    </a:cubicBezTo>
                    <a:cubicBezTo>
                      <a:pt x="20083" y="9682"/>
                      <a:pt x="20083" y="9682"/>
                      <a:pt x="20083" y="9682"/>
                    </a:cubicBezTo>
                    <a:cubicBezTo>
                      <a:pt x="20120" y="9818"/>
                      <a:pt x="20120" y="9818"/>
                      <a:pt x="20120" y="9818"/>
                    </a:cubicBezTo>
                    <a:cubicBezTo>
                      <a:pt x="20083" y="9818"/>
                      <a:pt x="20083" y="9818"/>
                      <a:pt x="20083" y="9818"/>
                    </a:cubicBezTo>
                    <a:cubicBezTo>
                      <a:pt x="20083" y="9885"/>
                      <a:pt x="20083" y="9885"/>
                      <a:pt x="20083" y="9885"/>
                    </a:cubicBezTo>
                    <a:cubicBezTo>
                      <a:pt x="20083" y="9953"/>
                      <a:pt x="20083" y="9953"/>
                      <a:pt x="20083" y="9953"/>
                    </a:cubicBezTo>
                    <a:cubicBezTo>
                      <a:pt x="20083" y="10089"/>
                      <a:pt x="20083" y="10089"/>
                      <a:pt x="20083" y="10089"/>
                    </a:cubicBezTo>
                    <a:cubicBezTo>
                      <a:pt x="20046" y="10089"/>
                      <a:pt x="20046" y="10089"/>
                      <a:pt x="20046" y="10089"/>
                    </a:cubicBezTo>
                    <a:cubicBezTo>
                      <a:pt x="20046" y="10089"/>
                      <a:pt x="20046" y="10089"/>
                      <a:pt x="20046" y="10089"/>
                    </a:cubicBezTo>
                    <a:cubicBezTo>
                      <a:pt x="20009" y="9885"/>
                      <a:pt x="20009" y="9885"/>
                      <a:pt x="20009" y="9885"/>
                    </a:cubicBezTo>
                    <a:cubicBezTo>
                      <a:pt x="20009" y="9818"/>
                      <a:pt x="20009" y="9818"/>
                      <a:pt x="20009" y="9818"/>
                    </a:cubicBezTo>
                    <a:cubicBezTo>
                      <a:pt x="19972" y="9818"/>
                      <a:pt x="19972" y="9818"/>
                      <a:pt x="19972" y="9818"/>
                    </a:cubicBezTo>
                    <a:cubicBezTo>
                      <a:pt x="19935" y="9750"/>
                      <a:pt x="19935" y="9750"/>
                      <a:pt x="19935" y="9750"/>
                    </a:cubicBezTo>
                    <a:cubicBezTo>
                      <a:pt x="19935" y="9818"/>
                      <a:pt x="19935" y="9818"/>
                      <a:pt x="19935" y="9818"/>
                    </a:cubicBezTo>
                    <a:cubicBezTo>
                      <a:pt x="19898" y="9953"/>
                      <a:pt x="19898" y="9953"/>
                      <a:pt x="19898" y="9953"/>
                    </a:cubicBezTo>
                    <a:cubicBezTo>
                      <a:pt x="19861" y="9953"/>
                      <a:pt x="19861" y="9953"/>
                      <a:pt x="19861" y="9953"/>
                    </a:cubicBezTo>
                    <a:cubicBezTo>
                      <a:pt x="19861" y="10021"/>
                      <a:pt x="19861" y="10021"/>
                      <a:pt x="19861" y="10021"/>
                    </a:cubicBezTo>
                    <a:cubicBezTo>
                      <a:pt x="19898" y="10021"/>
                      <a:pt x="19898" y="10021"/>
                      <a:pt x="19898" y="10021"/>
                    </a:cubicBezTo>
                    <a:cubicBezTo>
                      <a:pt x="19861" y="10156"/>
                      <a:pt x="19861" y="10156"/>
                      <a:pt x="19861" y="10156"/>
                    </a:cubicBezTo>
                    <a:cubicBezTo>
                      <a:pt x="19824" y="10089"/>
                      <a:pt x="19824" y="10089"/>
                      <a:pt x="19824" y="10089"/>
                    </a:cubicBezTo>
                    <a:cubicBezTo>
                      <a:pt x="19824" y="10089"/>
                      <a:pt x="19824" y="10089"/>
                      <a:pt x="19824" y="10089"/>
                    </a:cubicBezTo>
                    <a:cubicBezTo>
                      <a:pt x="19824" y="10021"/>
                      <a:pt x="19824" y="10021"/>
                      <a:pt x="19824" y="10021"/>
                    </a:cubicBezTo>
                    <a:cubicBezTo>
                      <a:pt x="19787" y="10021"/>
                      <a:pt x="19787" y="10021"/>
                      <a:pt x="19787" y="10021"/>
                    </a:cubicBezTo>
                    <a:cubicBezTo>
                      <a:pt x="19787" y="10156"/>
                      <a:pt x="19787" y="10156"/>
                      <a:pt x="19787" y="10156"/>
                    </a:cubicBezTo>
                    <a:cubicBezTo>
                      <a:pt x="19750" y="10156"/>
                      <a:pt x="19750" y="10156"/>
                      <a:pt x="19750" y="10156"/>
                    </a:cubicBezTo>
                    <a:cubicBezTo>
                      <a:pt x="19713" y="10089"/>
                      <a:pt x="19713" y="10089"/>
                      <a:pt x="19713" y="10089"/>
                    </a:cubicBezTo>
                    <a:cubicBezTo>
                      <a:pt x="19676" y="10089"/>
                      <a:pt x="19676" y="10089"/>
                      <a:pt x="19676" y="10089"/>
                    </a:cubicBezTo>
                    <a:cubicBezTo>
                      <a:pt x="19676" y="10156"/>
                      <a:pt x="19676" y="10156"/>
                      <a:pt x="19676" y="10156"/>
                    </a:cubicBezTo>
                    <a:cubicBezTo>
                      <a:pt x="19713" y="10224"/>
                      <a:pt x="19713" y="10224"/>
                      <a:pt x="19713" y="10224"/>
                    </a:cubicBezTo>
                    <a:cubicBezTo>
                      <a:pt x="19713" y="10224"/>
                      <a:pt x="19713" y="10224"/>
                      <a:pt x="19713" y="10224"/>
                    </a:cubicBezTo>
                    <a:cubicBezTo>
                      <a:pt x="19676" y="10292"/>
                      <a:pt x="19676" y="10292"/>
                      <a:pt x="19676" y="10292"/>
                    </a:cubicBezTo>
                    <a:cubicBezTo>
                      <a:pt x="19676" y="10292"/>
                      <a:pt x="19676" y="10292"/>
                      <a:pt x="19676" y="10292"/>
                    </a:cubicBezTo>
                    <a:cubicBezTo>
                      <a:pt x="19713" y="10359"/>
                      <a:pt x="19713" y="10359"/>
                      <a:pt x="19713" y="10359"/>
                    </a:cubicBezTo>
                    <a:cubicBezTo>
                      <a:pt x="19713" y="10427"/>
                      <a:pt x="19713" y="10427"/>
                      <a:pt x="19713" y="10427"/>
                    </a:cubicBezTo>
                    <a:cubicBezTo>
                      <a:pt x="19713" y="10427"/>
                      <a:pt x="19713" y="10427"/>
                      <a:pt x="19713" y="10427"/>
                    </a:cubicBezTo>
                    <a:cubicBezTo>
                      <a:pt x="19713" y="10495"/>
                      <a:pt x="19713" y="10495"/>
                      <a:pt x="19713" y="10495"/>
                    </a:cubicBezTo>
                    <a:cubicBezTo>
                      <a:pt x="19750" y="10495"/>
                      <a:pt x="19750" y="10495"/>
                      <a:pt x="19750" y="10495"/>
                    </a:cubicBezTo>
                    <a:cubicBezTo>
                      <a:pt x="19787" y="10563"/>
                      <a:pt x="19787" y="10563"/>
                      <a:pt x="19787" y="10563"/>
                    </a:cubicBezTo>
                    <a:cubicBezTo>
                      <a:pt x="19787" y="10563"/>
                      <a:pt x="19787" y="10563"/>
                      <a:pt x="19787" y="10563"/>
                    </a:cubicBezTo>
                    <a:cubicBezTo>
                      <a:pt x="19750" y="10563"/>
                      <a:pt x="19750" y="10563"/>
                      <a:pt x="19750" y="10563"/>
                    </a:cubicBezTo>
                    <a:cubicBezTo>
                      <a:pt x="19750" y="10630"/>
                      <a:pt x="19750" y="10630"/>
                      <a:pt x="19750" y="10630"/>
                    </a:cubicBezTo>
                    <a:cubicBezTo>
                      <a:pt x="19787" y="10630"/>
                      <a:pt x="19787" y="10630"/>
                      <a:pt x="19787" y="10630"/>
                    </a:cubicBezTo>
                    <a:cubicBezTo>
                      <a:pt x="19787" y="10698"/>
                      <a:pt x="19787" y="10698"/>
                      <a:pt x="19787" y="10698"/>
                    </a:cubicBezTo>
                    <a:cubicBezTo>
                      <a:pt x="19787" y="10698"/>
                      <a:pt x="19787" y="10698"/>
                      <a:pt x="19787" y="10698"/>
                    </a:cubicBezTo>
                    <a:cubicBezTo>
                      <a:pt x="19787" y="10698"/>
                      <a:pt x="19787" y="10698"/>
                      <a:pt x="19787" y="10698"/>
                    </a:cubicBezTo>
                    <a:cubicBezTo>
                      <a:pt x="19750" y="10698"/>
                      <a:pt x="19750" y="10698"/>
                      <a:pt x="19750" y="10698"/>
                    </a:cubicBezTo>
                    <a:cubicBezTo>
                      <a:pt x="19750" y="10698"/>
                      <a:pt x="19750" y="10698"/>
                      <a:pt x="19750" y="10698"/>
                    </a:cubicBezTo>
                    <a:cubicBezTo>
                      <a:pt x="19787" y="10766"/>
                      <a:pt x="19787" y="10766"/>
                      <a:pt x="19787" y="10766"/>
                    </a:cubicBezTo>
                    <a:cubicBezTo>
                      <a:pt x="19787" y="10766"/>
                      <a:pt x="19787" y="10766"/>
                      <a:pt x="19787" y="10766"/>
                    </a:cubicBezTo>
                    <a:cubicBezTo>
                      <a:pt x="19787" y="10833"/>
                      <a:pt x="19787" y="10833"/>
                      <a:pt x="19787" y="10833"/>
                    </a:cubicBezTo>
                    <a:cubicBezTo>
                      <a:pt x="19787" y="10901"/>
                      <a:pt x="19787" y="10901"/>
                      <a:pt x="19787" y="10901"/>
                    </a:cubicBezTo>
                    <a:cubicBezTo>
                      <a:pt x="19787" y="10901"/>
                      <a:pt x="19787" y="10901"/>
                      <a:pt x="19787" y="10901"/>
                    </a:cubicBezTo>
                    <a:cubicBezTo>
                      <a:pt x="19750" y="10969"/>
                      <a:pt x="19750" y="10969"/>
                      <a:pt x="19750" y="10969"/>
                    </a:cubicBezTo>
                    <a:cubicBezTo>
                      <a:pt x="19787" y="11036"/>
                      <a:pt x="19787" y="11036"/>
                      <a:pt x="19787" y="11036"/>
                    </a:cubicBezTo>
                    <a:cubicBezTo>
                      <a:pt x="19787" y="11104"/>
                      <a:pt x="19787" y="11104"/>
                      <a:pt x="19787" y="11104"/>
                    </a:cubicBezTo>
                    <a:cubicBezTo>
                      <a:pt x="19787" y="11104"/>
                      <a:pt x="19787" y="11104"/>
                      <a:pt x="19787" y="11104"/>
                    </a:cubicBezTo>
                    <a:cubicBezTo>
                      <a:pt x="19787" y="11172"/>
                      <a:pt x="19787" y="11172"/>
                      <a:pt x="19787" y="11172"/>
                    </a:cubicBezTo>
                    <a:cubicBezTo>
                      <a:pt x="19787" y="11240"/>
                      <a:pt x="19787" y="11240"/>
                      <a:pt x="19787" y="11240"/>
                    </a:cubicBezTo>
                    <a:cubicBezTo>
                      <a:pt x="19824" y="11307"/>
                      <a:pt x="19824" y="11307"/>
                      <a:pt x="19824" y="11307"/>
                    </a:cubicBezTo>
                    <a:cubicBezTo>
                      <a:pt x="19787" y="11375"/>
                      <a:pt x="19787" y="11375"/>
                      <a:pt x="19787" y="11375"/>
                    </a:cubicBezTo>
                    <a:cubicBezTo>
                      <a:pt x="19824" y="11375"/>
                      <a:pt x="19824" y="11375"/>
                      <a:pt x="19824" y="11375"/>
                    </a:cubicBezTo>
                    <a:cubicBezTo>
                      <a:pt x="19861" y="11443"/>
                      <a:pt x="19861" y="11443"/>
                      <a:pt x="19861" y="11443"/>
                    </a:cubicBezTo>
                    <a:cubicBezTo>
                      <a:pt x="19898" y="11510"/>
                      <a:pt x="19898" y="11510"/>
                      <a:pt x="19898" y="11510"/>
                    </a:cubicBezTo>
                    <a:cubicBezTo>
                      <a:pt x="19935" y="11578"/>
                      <a:pt x="19935" y="11578"/>
                      <a:pt x="19935" y="11578"/>
                    </a:cubicBezTo>
                    <a:cubicBezTo>
                      <a:pt x="19972" y="11510"/>
                      <a:pt x="19972" y="11510"/>
                      <a:pt x="19972" y="11510"/>
                    </a:cubicBezTo>
                    <a:cubicBezTo>
                      <a:pt x="19972" y="11510"/>
                      <a:pt x="19972" y="11510"/>
                      <a:pt x="19972" y="11510"/>
                    </a:cubicBezTo>
                    <a:cubicBezTo>
                      <a:pt x="19935" y="11443"/>
                      <a:pt x="19935" y="11443"/>
                      <a:pt x="19935" y="11443"/>
                    </a:cubicBezTo>
                    <a:cubicBezTo>
                      <a:pt x="19898" y="11375"/>
                      <a:pt x="19898" y="11375"/>
                      <a:pt x="19898" y="11375"/>
                    </a:cubicBezTo>
                    <a:cubicBezTo>
                      <a:pt x="19935" y="11375"/>
                      <a:pt x="19935" y="11375"/>
                      <a:pt x="19935" y="11375"/>
                    </a:cubicBezTo>
                    <a:cubicBezTo>
                      <a:pt x="19972" y="11375"/>
                      <a:pt x="19972" y="11375"/>
                      <a:pt x="19972" y="11375"/>
                    </a:cubicBezTo>
                    <a:cubicBezTo>
                      <a:pt x="20046" y="11443"/>
                      <a:pt x="20046" y="11443"/>
                      <a:pt x="20046" y="11443"/>
                    </a:cubicBezTo>
                    <a:cubicBezTo>
                      <a:pt x="20046" y="11375"/>
                      <a:pt x="20046" y="11375"/>
                      <a:pt x="20046" y="11375"/>
                    </a:cubicBezTo>
                    <a:cubicBezTo>
                      <a:pt x="20083" y="11443"/>
                      <a:pt x="20083" y="11443"/>
                      <a:pt x="20083" y="11443"/>
                    </a:cubicBezTo>
                    <a:cubicBezTo>
                      <a:pt x="20083" y="11443"/>
                      <a:pt x="20083" y="11443"/>
                      <a:pt x="20083" y="11443"/>
                    </a:cubicBezTo>
                    <a:cubicBezTo>
                      <a:pt x="20083" y="11510"/>
                      <a:pt x="20083" y="11510"/>
                      <a:pt x="20083" y="11510"/>
                    </a:cubicBezTo>
                    <a:cubicBezTo>
                      <a:pt x="20083" y="11578"/>
                      <a:pt x="20083" y="11578"/>
                      <a:pt x="20083" y="11578"/>
                    </a:cubicBezTo>
                    <a:cubicBezTo>
                      <a:pt x="20083" y="11578"/>
                      <a:pt x="20083" y="11578"/>
                      <a:pt x="20083" y="11578"/>
                    </a:cubicBezTo>
                    <a:cubicBezTo>
                      <a:pt x="20083" y="11646"/>
                      <a:pt x="20083" y="11646"/>
                      <a:pt x="20083" y="11646"/>
                    </a:cubicBezTo>
                    <a:cubicBezTo>
                      <a:pt x="20083" y="11646"/>
                      <a:pt x="20083" y="11646"/>
                      <a:pt x="20083" y="11646"/>
                    </a:cubicBezTo>
                    <a:cubicBezTo>
                      <a:pt x="20046" y="11714"/>
                      <a:pt x="20046" y="11714"/>
                      <a:pt x="20046" y="11714"/>
                    </a:cubicBezTo>
                    <a:cubicBezTo>
                      <a:pt x="20083" y="11781"/>
                      <a:pt x="20083" y="11781"/>
                      <a:pt x="20083" y="11781"/>
                    </a:cubicBezTo>
                    <a:cubicBezTo>
                      <a:pt x="20083" y="11849"/>
                      <a:pt x="20083" y="11849"/>
                      <a:pt x="20083" y="11849"/>
                    </a:cubicBezTo>
                    <a:cubicBezTo>
                      <a:pt x="20083" y="11984"/>
                      <a:pt x="20083" y="11984"/>
                      <a:pt x="20083" y="11984"/>
                    </a:cubicBezTo>
                    <a:cubicBezTo>
                      <a:pt x="20120" y="11984"/>
                      <a:pt x="20120" y="11984"/>
                      <a:pt x="20120" y="11984"/>
                    </a:cubicBezTo>
                    <a:cubicBezTo>
                      <a:pt x="20157" y="11984"/>
                      <a:pt x="20157" y="11984"/>
                      <a:pt x="20157" y="11984"/>
                    </a:cubicBezTo>
                    <a:cubicBezTo>
                      <a:pt x="20157" y="11984"/>
                      <a:pt x="20157" y="11984"/>
                      <a:pt x="20157" y="11984"/>
                    </a:cubicBezTo>
                    <a:cubicBezTo>
                      <a:pt x="20194" y="11917"/>
                      <a:pt x="20194" y="11917"/>
                      <a:pt x="20194" y="11917"/>
                    </a:cubicBezTo>
                    <a:cubicBezTo>
                      <a:pt x="20194" y="11917"/>
                      <a:pt x="20194" y="11917"/>
                      <a:pt x="20194" y="11917"/>
                    </a:cubicBezTo>
                    <a:cubicBezTo>
                      <a:pt x="20194" y="11917"/>
                      <a:pt x="20194" y="11917"/>
                      <a:pt x="20194" y="11917"/>
                    </a:cubicBezTo>
                    <a:cubicBezTo>
                      <a:pt x="20231" y="11917"/>
                      <a:pt x="20231" y="11917"/>
                      <a:pt x="20231" y="11917"/>
                    </a:cubicBezTo>
                    <a:cubicBezTo>
                      <a:pt x="20231" y="12052"/>
                      <a:pt x="20231" y="12052"/>
                      <a:pt x="20231" y="12052"/>
                    </a:cubicBezTo>
                    <a:cubicBezTo>
                      <a:pt x="20305" y="12188"/>
                      <a:pt x="20305" y="12188"/>
                      <a:pt x="20305" y="12188"/>
                    </a:cubicBezTo>
                    <a:cubicBezTo>
                      <a:pt x="20342" y="12255"/>
                      <a:pt x="20342" y="12255"/>
                      <a:pt x="20342" y="12255"/>
                    </a:cubicBezTo>
                    <a:cubicBezTo>
                      <a:pt x="20305" y="12323"/>
                      <a:pt x="20305" y="12323"/>
                      <a:pt x="20305" y="12323"/>
                    </a:cubicBezTo>
                    <a:cubicBezTo>
                      <a:pt x="20305" y="12391"/>
                      <a:pt x="20305" y="12391"/>
                      <a:pt x="20305" y="12391"/>
                    </a:cubicBezTo>
                    <a:cubicBezTo>
                      <a:pt x="20305" y="12391"/>
                      <a:pt x="20305" y="12391"/>
                      <a:pt x="20305" y="12391"/>
                    </a:cubicBezTo>
                    <a:cubicBezTo>
                      <a:pt x="20231" y="12323"/>
                      <a:pt x="20231" y="12323"/>
                      <a:pt x="20231" y="12323"/>
                    </a:cubicBezTo>
                    <a:cubicBezTo>
                      <a:pt x="20194" y="12323"/>
                      <a:pt x="20194" y="12323"/>
                      <a:pt x="20194" y="12323"/>
                    </a:cubicBezTo>
                    <a:cubicBezTo>
                      <a:pt x="20194" y="12255"/>
                      <a:pt x="20194" y="12255"/>
                      <a:pt x="20194" y="12255"/>
                    </a:cubicBezTo>
                    <a:cubicBezTo>
                      <a:pt x="20194" y="12188"/>
                      <a:pt x="20194" y="12188"/>
                      <a:pt x="20194" y="12188"/>
                    </a:cubicBezTo>
                    <a:cubicBezTo>
                      <a:pt x="20194" y="12120"/>
                      <a:pt x="20194" y="12120"/>
                      <a:pt x="20194" y="12120"/>
                    </a:cubicBezTo>
                    <a:cubicBezTo>
                      <a:pt x="20194" y="12052"/>
                      <a:pt x="20194" y="12052"/>
                      <a:pt x="20194" y="12052"/>
                    </a:cubicBezTo>
                    <a:cubicBezTo>
                      <a:pt x="20194" y="12052"/>
                      <a:pt x="20194" y="12052"/>
                      <a:pt x="20194" y="12052"/>
                    </a:cubicBezTo>
                    <a:cubicBezTo>
                      <a:pt x="20194" y="12120"/>
                      <a:pt x="20194" y="12120"/>
                      <a:pt x="20194" y="12120"/>
                    </a:cubicBezTo>
                    <a:cubicBezTo>
                      <a:pt x="20194" y="12120"/>
                      <a:pt x="20194" y="12120"/>
                      <a:pt x="20194" y="12120"/>
                    </a:cubicBezTo>
                    <a:cubicBezTo>
                      <a:pt x="20157" y="12120"/>
                      <a:pt x="20157" y="12120"/>
                      <a:pt x="20157" y="12120"/>
                    </a:cubicBezTo>
                    <a:cubicBezTo>
                      <a:pt x="20120" y="12255"/>
                      <a:pt x="20120" y="12255"/>
                      <a:pt x="20120" y="12255"/>
                    </a:cubicBezTo>
                    <a:cubicBezTo>
                      <a:pt x="20120" y="12255"/>
                      <a:pt x="20120" y="12255"/>
                      <a:pt x="20120" y="12255"/>
                    </a:cubicBezTo>
                    <a:cubicBezTo>
                      <a:pt x="20194" y="12255"/>
                      <a:pt x="20194" y="12255"/>
                      <a:pt x="20194" y="12255"/>
                    </a:cubicBezTo>
                    <a:cubicBezTo>
                      <a:pt x="20194" y="12323"/>
                      <a:pt x="20194" y="12323"/>
                      <a:pt x="20194" y="12323"/>
                    </a:cubicBezTo>
                    <a:cubicBezTo>
                      <a:pt x="20157" y="12391"/>
                      <a:pt x="20157" y="12391"/>
                      <a:pt x="20157" y="12391"/>
                    </a:cubicBezTo>
                    <a:cubicBezTo>
                      <a:pt x="20157" y="12458"/>
                      <a:pt x="20157" y="12458"/>
                      <a:pt x="20157" y="12458"/>
                    </a:cubicBezTo>
                    <a:cubicBezTo>
                      <a:pt x="20157" y="12458"/>
                      <a:pt x="20157" y="12458"/>
                      <a:pt x="20157" y="12458"/>
                    </a:cubicBezTo>
                    <a:cubicBezTo>
                      <a:pt x="20157" y="12662"/>
                      <a:pt x="20157" y="12662"/>
                      <a:pt x="20157" y="12662"/>
                    </a:cubicBezTo>
                    <a:cubicBezTo>
                      <a:pt x="20194" y="12729"/>
                      <a:pt x="20194" y="12729"/>
                      <a:pt x="20194" y="12729"/>
                    </a:cubicBezTo>
                    <a:cubicBezTo>
                      <a:pt x="20194" y="12729"/>
                      <a:pt x="20194" y="12729"/>
                      <a:pt x="20194" y="12729"/>
                    </a:cubicBezTo>
                    <a:cubicBezTo>
                      <a:pt x="20268" y="12932"/>
                      <a:pt x="20268" y="12932"/>
                      <a:pt x="20268" y="12932"/>
                    </a:cubicBezTo>
                    <a:cubicBezTo>
                      <a:pt x="20305" y="12932"/>
                      <a:pt x="20305" y="12932"/>
                      <a:pt x="20305" y="12932"/>
                    </a:cubicBezTo>
                    <a:cubicBezTo>
                      <a:pt x="20342" y="13068"/>
                      <a:pt x="20342" y="13068"/>
                      <a:pt x="20342" y="13068"/>
                    </a:cubicBezTo>
                    <a:cubicBezTo>
                      <a:pt x="20379" y="13136"/>
                      <a:pt x="20379" y="13136"/>
                      <a:pt x="20379" y="13136"/>
                    </a:cubicBezTo>
                    <a:cubicBezTo>
                      <a:pt x="20379" y="13136"/>
                      <a:pt x="20379" y="13136"/>
                      <a:pt x="20379" y="13136"/>
                    </a:cubicBezTo>
                    <a:cubicBezTo>
                      <a:pt x="20379" y="13203"/>
                      <a:pt x="20379" y="13203"/>
                      <a:pt x="20379" y="13203"/>
                    </a:cubicBezTo>
                    <a:cubicBezTo>
                      <a:pt x="20268" y="13271"/>
                      <a:pt x="20268" y="13271"/>
                      <a:pt x="20268" y="13271"/>
                    </a:cubicBezTo>
                    <a:cubicBezTo>
                      <a:pt x="20268" y="13271"/>
                      <a:pt x="20268" y="13271"/>
                      <a:pt x="20268" y="13271"/>
                    </a:cubicBezTo>
                    <a:cubicBezTo>
                      <a:pt x="20194" y="13339"/>
                      <a:pt x="20194" y="13339"/>
                      <a:pt x="20194" y="13339"/>
                    </a:cubicBezTo>
                    <a:cubicBezTo>
                      <a:pt x="20194" y="13339"/>
                      <a:pt x="20194" y="13339"/>
                      <a:pt x="20194" y="13339"/>
                    </a:cubicBezTo>
                    <a:cubicBezTo>
                      <a:pt x="20194" y="13339"/>
                      <a:pt x="20194" y="13339"/>
                      <a:pt x="20194" y="13339"/>
                    </a:cubicBezTo>
                    <a:cubicBezTo>
                      <a:pt x="20157" y="13474"/>
                      <a:pt x="20157" y="13474"/>
                      <a:pt x="20157" y="13474"/>
                    </a:cubicBezTo>
                    <a:cubicBezTo>
                      <a:pt x="20157" y="13542"/>
                      <a:pt x="20157" y="13542"/>
                      <a:pt x="20157" y="13542"/>
                    </a:cubicBezTo>
                    <a:cubicBezTo>
                      <a:pt x="20157" y="13542"/>
                      <a:pt x="20157" y="13542"/>
                      <a:pt x="20157" y="13542"/>
                    </a:cubicBezTo>
                    <a:cubicBezTo>
                      <a:pt x="20157" y="13610"/>
                      <a:pt x="20157" y="13610"/>
                      <a:pt x="20157" y="13610"/>
                    </a:cubicBezTo>
                    <a:cubicBezTo>
                      <a:pt x="20157" y="13745"/>
                      <a:pt x="20157" y="13745"/>
                      <a:pt x="20157" y="13745"/>
                    </a:cubicBezTo>
                    <a:cubicBezTo>
                      <a:pt x="20194" y="13880"/>
                      <a:pt x="20194" y="13880"/>
                      <a:pt x="20194" y="13880"/>
                    </a:cubicBezTo>
                    <a:cubicBezTo>
                      <a:pt x="20231" y="13948"/>
                      <a:pt x="20231" y="13948"/>
                      <a:pt x="20231" y="13948"/>
                    </a:cubicBezTo>
                    <a:cubicBezTo>
                      <a:pt x="20231" y="14016"/>
                      <a:pt x="20231" y="14016"/>
                      <a:pt x="20231" y="14016"/>
                    </a:cubicBezTo>
                    <a:cubicBezTo>
                      <a:pt x="20268" y="14016"/>
                      <a:pt x="20268" y="14016"/>
                      <a:pt x="20268" y="14016"/>
                    </a:cubicBezTo>
                    <a:cubicBezTo>
                      <a:pt x="20305" y="14084"/>
                      <a:pt x="20305" y="14084"/>
                      <a:pt x="20305" y="14084"/>
                    </a:cubicBezTo>
                    <a:cubicBezTo>
                      <a:pt x="20268" y="14084"/>
                      <a:pt x="20268" y="14084"/>
                      <a:pt x="20268" y="14084"/>
                    </a:cubicBezTo>
                    <a:cubicBezTo>
                      <a:pt x="20231" y="14084"/>
                      <a:pt x="20231" y="14084"/>
                      <a:pt x="20231" y="14084"/>
                    </a:cubicBezTo>
                    <a:cubicBezTo>
                      <a:pt x="20231" y="14084"/>
                      <a:pt x="20231" y="14084"/>
                      <a:pt x="20231" y="14084"/>
                    </a:cubicBezTo>
                    <a:cubicBezTo>
                      <a:pt x="20194" y="14151"/>
                      <a:pt x="20194" y="14151"/>
                      <a:pt x="20194" y="14151"/>
                    </a:cubicBezTo>
                    <a:cubicBezTo>
                      <a:pt x="20157" y="14151"/>
                      <a:pt x="20157" y="14151"/>
                      <a:pt x="20157" y="14151"/>
                    </a:cubicBezTo>
                    <a:cubicBezTo>
                      <a:pt x="20120" y="14219"/>
                      <a:pt x="20120" y="14219"/>
                      <a:pt x="20120" y="14219"/>
                    </a:cubicBezTo>
                    <a:cubicBezTo>
                      <a:pt x="20083" y="14151"/>
                      <a:pt x="20083" y="14151"/>
                      <a:pt x="20083" y="14151"/>
                    </a:cubicBezTo>
                    <a:cubicBezTo>
                      <a:pt x="20046" y="14219"/>
                      <a:pt x="20046" y="14219"/>
                      <a:pt x="20046" y="14219"/>
                    </a:cubicBezTo>
                    <a:cubicBezTo>
                      <a:pt x="20083" y="14219"/>
                      <a:pt x="20083" y="14219"/>
                      <a:pt x="20083" y="14219"/>
                    </a:cubicBezTo>
                    <a:cubicBezTo>
                      <a:pt x="20120" y="14219"/>
                      <a:pt x="20120" y="14219"/>
                      <a:pt x="20120" y="14219"/>
                    </a:cubicBezTo>
                    <a:cubicBezTo>
                      <a:pt x="20120" y="14287"/>
                      <a:pt x="20120" y="14287"/>
                      <a:pt x="20120" y="14287"/>
                    </a:cubicBezTo>
                    <a:cubicBezTo>
                      <a:pt x="20083" y="14354"/>
                      <a:pt x="20083" y="14354"/>
                      <a:pt x="20083" y="14354"/>
                    </a:cubicBezTo>
                    <a:cubicBezTo>
                      <a:pt x="20120" y="14422"/>
                      <a:pt x="20120" y="14422"/>
                      <a:pt x="20120" y="14422"/>
                    </a:cubicBezTo>
                    <a:cubicBezTo>
                      <a:pt x="20120" y="14422"/>
                      <a:pt x="20120" y="14422"/>
                      <a:pt x="20120" y="14422"/>
                    </a:cubicBezTo>
                    <a:cubicBezTo>
                      <a:pt x="20120" y="14422"/>
                      <a:pt x="20120" y="14422"/>
                      <a:pt x="20120" y="14422"/>
                    </a:cubicBezTo>
                    <a:cubicBezTo>
                      <a:pt x="20120" y="14490"/>
                      <a:pt x="20120" y="14490"/>
                      <a:pt x="20120" y="14490"/>
                    </a:cubicBezTo>
                    <a:cubicBezTo>
                      <a:pt x="20120" y="14557"/>
                      <a:pt x="20120" y="14557"/>
                      <a:pt x="20120" y="14557"/>
                    </a:cubicBezTo>
                    <a:cubicBezTo>
                      <a:pt x="20120" y="14557"/>
                      <a:pt x="20120" y="14557"/>
                      <a:pt x="20120" y="14557"/>
                    </a:cubicBezTo>
                    <a:cubicBezTo>
                      <a:pt x="20157" y="14490"/>
                      <a:pt x="20157" y="14490"/>
                      <a:pt x="20157" y="14490"/>
                    </a:cubicBezTo>
                    <a:cubicBezTo>
                      <a:pt x="20194" y="14557"/>
                      <a:pt x="20194" y="14557"/>
                      <a:pt x="20194" y="14557"/>
                    </a:cubicBezTo>
                    <a:cubicBezTo>
                      <a:pt x="20157" y="14625"/>
                      <a:pt x="20157" y="14625"/>
                      <a:pt x="20157" y="14625"/>
                    </a:cubicBezTo>
                    <a:cubicBezTo>
                      <a:pt x="20157" y="14693"/>
                      <a:pt x="20157" y="14693"/>
                      <a:pt x="20157" y="14693"/>
                    </a:cubicBezTo>
                    <a:cubicBezTo>
                      <a:pt x="20157" y="14761"/>
                      <a:pt x="20157" y="14761"/>
                      <a:pt x="20157" y="14761"/>
                    </a:cubicBezTo>
                    <a:cubicBezTo>
                      <a:pt x="20157" y="14828"/>
                      <a:pt x="20157" y="14828"/>
                      <a:pt x="20157" y="14828"/>
                    </a:cubicBezTo>
                    <a:cubicBezTo>
                      <a:pt x="20157" y="14896"/>
                      <a:pt x="20157" y="14896"/>
                      <a:pt x="20157" y="14896"/>
                    </a:cubicBezTo>
                    <a:cubicBezTo>
                      <a:pt x="20157" y="14896"/>
                      <a:pt x="20157" y="14896"/>
                      <a:pt x="20157" y="14896"/>
                    </a:cubicBezTo>
                    <a:cubicBezTo>
                      <a:pt x="20157" y="14964"/>
                      <a:pt x="20157" y="14964"/>
                      <a:pt x="20157" y="14964"/>
                    </a:cubicBezTo>
                    <a:cubicBezTo>
                      <a:pt x="20120" y="15031"/>
                      <a:pt x="20120" y="15031"/>
                      <a:pt x="20120" y="15031"/>
                    </a:cubicBezTo>
                    <a:cubicBezTo>
                      <a:pt x="20120" y="15099"/>
                      <a:pt x="20120" y="15099"/>
                      <a:pt x="20120" y="15099"/>
                    </a:cubicBezTo>
                    <a:cubicBezTo>
                      <a:pt x="20083" y="15099"/>
                      <a:pt x="20083" y="15099"/>
                      <a:pt x="20083" y="15099"/>
                    </a:cubicBezTo>
                    <a:cubicBezTo>
                      <a:pt x="20083" y="15235"/>
                      <a:pt x="20083" y="15235"/>
                      <a:pt x="20083" y="15235"/>
                    </a:cubicBezTo>
                    <a:cubicBezTo>
                      <a:pt x="20046" y="15370"/>
                      <a:pt x="20046" y="15370"/>
                      <a:pt x="20046" y="15370"/>
                    </a:cubicBezTo>
                    <a:cubicBezTo>
                      <a:pt x="20046" y="15302"/>
                      <a:pt x="20046" y="15302"/>
                      <a:pt x="20046" y="15302"/>
                    </a:cubicBezTo>
                    <a:cubicBezTo>
                      <a:pt x="20046" y="15235"/>
                      <a:pt x="20046" y="15235"/>
                      <a:pt x="20046" y="15235"/>
                    </a:cubicBezTo>
                    <a:cubicBezTo>
                      <a:pt x="20046" y="15167"/>
                      <a:pt x="20046" y="15167"/>
                      <a:pt x="20046" y="15167"/>
                    </a:cubicBezTo>
                    <a:cubicBezTo>
                      <a:pt x="20046" y="15167"/>
                      <a:pt x="20046" y="15167"/>
                      <a:pt x="20046" y="15167"/>
                    </a:cubicBezTo>
                    <a:cubicBezTo>
                      <a:pt x="19972" y="15167"/>
                      <a:pt x="19972" y="15167"/>
                      <a:pt x="19972" y="15167"/>
                    </a:cubicBezTo>
                    <a:cubicBezTo>
                      <a:pt x="19935" y="15031"/>
                      <a:pt x="19935" y="15031"/>
                      <a:pt x="19935" y="15031"/>
                    </a:cubicBezTo>
                    <a:cubicBezTo>
                      <a:pt x="19935" y="14964"/>
                      <a:pt x="19935" y="14964"/>
                      <a:pt x="19935" y="14964"/>
                    </a:cubicBezTo>
                    <a:cubicBezTo>
                      <a:pt x="19861" y="14693"/>
                      <a:pt x="19861" y="14693"/>
                      <a:pt x="19861" y="14693"/>
                    </a:cubicBezTo>
                    <a:cubicBezTo>
                      <a:pt x="19824" y="14625"/>
                      <a:pt x="19824" y="14625"/>
                      <a:pt x="19824" y="14625"/>
                    </a:cubicBezTo>
                    <a:cubicBezTo>
                      <a:pt x="19824" y="14625"/>
                      <a:pt x="19824" y="14625"/>
                      <a:pt x="19824" y="14625"/>
                    </a:cubicBezTo>
                    <a:cubicBezTo>
                      <a:pt x="19861" y="14625"/>
                      <a:pt x="19861" y="14625"/>
                      <a:pt x="19861" y="14625"/>
                    </a:cubicBezTo>
                    <a:cubicBezTo>
                      <a:pt x="19898" y="14557"/>
                      <a:pt x="19898" y="14557"/>
                      <a:pt x="19898" y="14557"/>
                    </a:cubicBezTo>
                    <a:cubicBezTo>
                      <a:pt x="19861" y="14557"/>
                      <a:pt x="19861" y="14557"/>
                      <a:pt x="19861" y="14557"/>
                    </a:cubicBezTo>
                    <a:cubicBezTo>
                      <a:pt x="19824" y="14557"/>
                      <a:pt x="19824" y="14557"/>
                      <a:pt x="19824" y="14557"/>
                    </a:cubicBezTo>
                    <a:cubicBezTo>
                      <a:pt x="19750" y="14490"/>
                      <a:pt x="19750" y="14490"/>
                      <a:pt x="19750" y="14490"/>
                    </a:cubicBezTo>
                    <a:cubicBezTo>
                      <a:pt x="19639" y="14151"/>
                      <a:pt x="19639" y="14151"/>
                      <a:pt x="19639" y="14151"/>
                    </a:cubicBezTo>
                    <a:cubicBezTo>
                      <a:pt x="19528" y="13948"/>
                      <a:pt x="19528" y="13948"/>
                      <a:pt x="19528" y="13948"/>
                    </a:cubicBezTo>
                    <a:cubicBezTo>
                      <a:pt x="19491" y="13813"/>
                      <a:pt x="19491" y="13813"/>
                      <a:pt x="19491" y="13813"/>
                    </a:cubicBezTo>
                    <a:cubicBezTo>
                      <a:pt x="19454" y="13745"/>
                      <a:pt x="19454" y="13745"/>
                      <a:pt x="19454" y="13745"/>
                    </a:cubicBezTo>
                    <a:cubicBezTo>
                      <a:pt x="19380" y="13542"/>
                      <a:pt x="19380" y="13542"/>
                      <a:pt x="19380" y="13542"/>
                    </a:cubicBezTo>
                    <a:cubicBezTo>
                      <a:pt x="19306" y="13203"/>
                      <a:pt x="19306" y="13203"/>
                      <a:pt x="19306" y="13203"/>
                    </a:cubicBezTo>
                    <a:cubicBezTo>
                      <a:pt x="19232" y="12932"/>
                      <a:pt x="19232" y="12932"/>
                      <a:pt x="19232" y="12932"/>
                    </a:cubicBezTo>
                    <a:cubicBezTo>
                      <a:pt x="19232" y="12865"/>
                      <a:pt x="19232" y="12865"/>
                      <a:pt x="19232" y="12865"/>
                    </a:cubicBezTo>
                    <a:cubicBezTo>
                      <a:pt x="19158" y="12729"/>
                      <a:pt x="19158" y="12729"/>
                      <a:pt x="19158" y="12729"/>
                    </a:cubicBezTo>
                    <a:cubicBezTo>
                      <a:pt x="19158" y="12526"/>
                      <a:pt x="19158" y="12526"/>
                      <a:pt x="19158" y="12526"/>
                    </a:cubicBezTo>
                    <a:cubicBezTo>
                      <a:pt x="19121" y="12458"/>
                      <a:pt x="19121" y="12458"/>
                      <a:pt x="19121" y="12458"/>
                    </a:cubicBezTo>
                    <a:cubicBezTo>
                      <a:pt x="19121" y="12323"/>
                      <a:pt x="19121" y="12323"/>
                      <a:pt x="19121" y="12323"/>
                    </a:cubicBezTo>
                    <a:cubicBezTo>
                      <a:pt x="19158" y="12255"/>
                      <a:pt x="19158" y="12255"/>
                      <a:pt x="19158" y="12255"/>
                    </a:cubicBezTo>
                    <a:cubicBezTo>
                      <a:pt x="19195" y="12188"/>
                      <a:pt x="19195" y="12188"/>
                      <a:pt x="19195" y="12188"/>
                    </a:cubicBezTo>
                    <a:cubicBezTo>
                      <a:pt x="19195" y="12188"/>
                      <a:pt x="19195" y="12188"/>
                      <a:pt x="19195" y="12188"/>
                    </a:cubicBezTo>
                    <a:cubicBezTo>
                      <a:pt x="19195" y="12120"/>
                      <a:pt x="19195" y="12120"/>
                      <a:pt x="19195" y="12120"/>
                    </a:cubicBezTo>
                    <a:cubicBezTo>
                      <a:pt x="19195" y="12120"/>
                      <a:pt x="19195" y="12120"/>
                      <a:pt x="19195" y="12120"/>
                    </a:cubicBezTo>
                    <a:cubicBezTo>
                      <a:pt x="19195" y="11984"/>
                      <a:pt x="19195" y="11984"/>
                      <a:pt x="19195" y="11984"/>
                    </a:cubicBezTo>
                    <a:cubicBezTo>
                      <a:pt x="19158" y="11849"/>
                      <a:pt x="19158" y="11849"/>
                      <a:pt x="19158" y="11849"/>
                    </a:cubicBezTo>
                    <a:cubicBezTo>
                      <a:pt x="19084" y="11849"/>
                      <a:pt x="19084" y="11849"/>
                      <a:pt x="19084" y="11849"/>
                    </a:cubicBezTo>
                    <a:cubicBezTo>
                      <a:pt x="19084" y="11781"/>
                      <a:pt x="19084" y="11781"/>
                      <a:pt x="19084" y="11781"/>
                    </a:cubicBezTo>
                    <a:cubicBezTo>
                      <a:pt x="19121" y="11714"/>
                      <a:pt x="19121" y="11714"/>
                      <a:pt x="19121" y="11714"/>
                    </a:cubicBezTo>
                    <a:cubicBezTo>
                      <a:pt x="19195" y="11781"/>
                      <a:pt x="19195" y="11781"/>
                      <a:pt x="19195" y="11781"/>
                    </a:cubicBezTo>
                    <a:cubicBezTo>
                      <a:pt x="19232" y="11714"/>
                      <a:pt x="19232" y="11714"/>
                      <a:pt x="19232" y="11714"/>
                    </a:cubicBezTo>
                    <a:cubicBezTo>
                      <a:pt x="19232" y="11646"/>
                      <a:pt x="19232" y="11646"/>
                      <a:pt x="19232" y="11646"/>
                    </a:cubicBezTo>
                    <a:cubicBezTo>
                      <a:pt x="19232" y="11578"/>
                      <a:pt x="19232" y="11578"/>
                      <a:pt x="19232" y="11578"/>
                    </a:cubicBezTo>
                    <a:cubicBezTo>
                      <a:pt x="19269" y="11578"/>
                      <a:pt x="19269" y="11578"/>
                      <a:pt x="19269" y="11578"/>
                    </a:cubicBezTo>
                    <a:cubicBezTo>
                      <a:pt x="19306" y="11578"/>
                      <a:pt x="19306" y="11578"/>
                      <a:pt x="19306" y="11578"/>
                    </a:cubicBezTo>
                    <a:cubicBezTo>
                      <a:pt x="19269" y="11510"/>
                      <a:pt x="19269" y="11510"/>
                      <a:pt x="19269" y="11510"/>
                    </a:cubicBezTo>
                    <a:cubicBezTo>
                      <a:pt x="19343" y="11375"/>
                      <a:pt x="19343" y="11375"/>
                      <a:pt x="19343" y="11375"/>
                    </a:cubicBezTo>
                    <a:cubicBezTo>
                      <a:pt x="19306" y="11240"/>
                      <a:pt x="19306" y="11240"/>
                      <a:pt x="19306" y="11240"/>
                    </a:cubicBezTo>
                    <a:cubicBezTo>
                      <a:pt x="19306" y="11172"/>
                      <a:pt x="19306" y="11172"/>
                      <a:pt x="19306" y="11172"/>
                    </a:cubicBezTo>
                    <a:cubicBezTo>
                      <a:pt x="19306" y="11104"/>
                      <a:pt x="19306" y="11104"/>
                      <a:pt x="19306" y="11104"/>
                    </a:cubicBezTo>
                    <a:cubicBezTo>
                      <a:pt x="19306" y="11036"/>
                      <a:pt x="19306" y="11036"/>
                      <a:pt x="19306" y="11036"/>
                    </a:cubicBezTo>
                    <a:cubicBezTo>
                      <a:pt x="19306" y="10969"/>
                      <a:pt x="19306" y="10969"/>
                      <a:pt x="19306" y="10969"/>
                    </a:cubicBezTo>
                    <a:cubicBezTo>
                      <a:pt x="19306" y="10969"/>
                      <a:pt x="19306" y="10969"/>
                      <a:pt x="19306" y="10969"/>
                    </a:cubicBezTo>
                    <a:cubicBezTo>
                      <a:pt x="19306" y="10833"/>
                      <a:pt x="19306" y="10833"/>
                      <a:pt x="19306" y="10833"/>
                    </a:cubicBezTo>
                    <a:cubicBezTo>
                      <a:pt x="19343" y="10833"/>
                      <a:pt x="19343" y="10833"/>
                      <a:pt x="19343" y="10833"/>
                    </a:cubicBezTo>
                    <a:cubicBezTo>
                      <a:pt x="19306" y="10766"/>
                      <a:pt x="19306" y="10766"/>
                      <a:pt x="19306" y="10766"/>
                    </a:cubicBezTo>
                    <a:cubicBezTo>
                      <a:pt x="19306" y="10766"/>
                      <a:pt x="19306" y="10766"/>
                      <a:pt x="19306" y="10766"/>
                    </a:cubicBezTo>
                    <a:cubicBezTo>
                      <a:pt x="19306" y="10698"/>
                      <a:pt x="19306" y="10698"/>
                      <a:pt x="19306" y="10698"/>
                    </a:cubicBezTo>
                    <a:cubicBezTo>
                      <a:pt x="19343" y="10630"/>
                      <a:pt x="19343" y="10630"/>
                      <a:pt x="19343" y="10630"/>
                    </a:cubicBezTo>
                    <a:cubicBezTo>
                      <a:pt x="19306" y="10630"/>
                      <a:pt x="19306" y="10630"/>
                      <a:pt x="19306" y="10630"/>
                    </a:cubicBezTo>
                    <a:cubicBezTo>
                      <a:pt x="19306" y="10563"/>
                      <a:pt x="19306" y="10563"/>
                      <a:pt x="19306" y="10563"/>
                    </a:cubicBezTo>
                    <a:cubicBezTo>
                      <a:pt x="19343" y="10495"/>
                      <a:pt x="19343" y="10495"/>
                      <a:pt x="19343" y="10495"/>
                    </a:cubicBezTo>
                    <a:cubicBezTo>
                      <a:pt x="19380" y="10495"/>
                      <a:pt x="19380" y="10495"/>
                      <a:pt x="19380" y="10495"/>
                    </a:cubicBezTo>
                    <a:cubicBezTo>
                      <a:pt x="19343" y="10427"/>
                      <a:pt x="19343" y="10427"/>
                      <a:pt x="19343" y="10427"/>
                    </a:cubicBezTo>
                    <a:cubicBezTo>
                      <a:pt x="19380" y="10292"/>
                      <a:pt x="19380" y="10292"/>
                      <a:pt x="19380" y="10292"/>
                    </a:cubicBezTo>
                    <a:cubicBezTo>
                      <a:pt x="19343" y="10292"/>
                      <a:pt x="19343" y="10292"/>
                      <a:pt x="19343" y="10292"/>
                    </a:cubicBezTo>
                    <a:cubicBezTo>
                      <a:pt x="19343" y="10224"/>
                      <a:pt x="19343" y="10224"/>
                      <a:pt x="19343" y="10224"/>
                    </a:cubicBezTo>
                    <a:cubicBezTo>
                      <a:pt x="19380" y="10156"/>
                      <a:pt x="19380" y="10156"/>
                      <a:pt x="19380" y="10156"/>
                    </a:cubicBezTo>
                    <a:cubicBezTo>
                      <a:pt x="19380" y="10089"/>
                      <a:pt x="19380" y="10089"/>
                      <a:pt x="19380" y="10089"/>
                    </a:cubicBezTo>
                    <a:cubicBezTo>
                      <a:pt x="19343" y="10089"/>
                      <a:pt x="19343" y="10089"/>
                      <a:pt x="19343" y="10089"/>
                    </a:cubicBezTo>
                    <a:cubicBezTo>
                      <a:pt x="19343" y="10021"/>
                      <a:pt x="19343" y="10021"/>
                      <a:pt x="19343" y="10021"/>
                    </a:cubicBezTo>
                    <a:cubicBezTo>
                      <a:pt x="19343" y="9953"/>
                      <a:pt x="19343" y="9953"/>
                      <a:pt x="19343" y="9953"/>
                    </a:cubicBezTo>
                    <a:cubicBezTo>
                      <a:pt x="19380" y="9953"/>
                      <a:pt x="19380" y="9953"/>
                      <a:pt x="19380" y="9953"/>
                    </a:cubicBezTo>
                    <a:cubicBezTo>
                      <a:pt x="19380" y="9885"/>
                      <a:pt x="19380" y="9885"/>
                      <a:pt x="19380" y="9885"/>
                    </a:cubicBezTo>
                    <a:cubicBezTo>
                      <a:pt x="19380" y="9885"/>
                      <a:pt x="19380" y="9885"/>
                      <a:pt x="19380" y="9885"/>
                    </a:cubicBezTo>
                    <a:cubicBezTo>
                      <a:pt x="19417" y="9818"/>
                      <a:pt x="19417" y="9818"/>
                      <a:pt x="19417" y="9818"/>
                    </a:cubicBezTo>
                    <a:cubicBezTo>
                      <a:pt x="19454" y="9818"/>
                      <a:pt x="19454" y="9818"/>
                      <a:pt x="19454" y="9818"/>
                    </a:cubicBezTo>
                    <a:cubicBezTo>
                      <a:pt x="19491" y="9750"/>
                      <a:pt x="19491" y="9750"/>
                      <a:pt x="19491" y="9750"/>
                    </a:cubicBezTo>
                    <a:cubicBezTo>
                      <a:pt x="19491" y="9750"/>
                      <a:pt x="19491" y="9750"/>
                      <a:pt x="19491" y="9750"/>
                    </a:cubicBezTo>
                    <a:cubicBezTo>
                      <a:pt x="19528" y="9682"/>
                      <a:pt x="19528" y="9682"/>
                      <a:pt x="19528" y="9682"/>
                    </a:cubicBezTo>
                    <a:cubicBezTo>
                      <a:pt x="19528" y="9682"/>
                      <a:pt x="19528" y="9682"/>
                      <a:pt x="19528" y="9682"/>
                    </a:cubicBezTo>
                    <a:cubicBezTo>
                      <a:pt x="19528" y="9682"/>
                      <a:pt x="19528" y="9682"/>
                      <a:pt x="19528" y="9682"/>
                    </a:cubicBezTo>
                    <a:cubicBezTo>
                      <a:pt x="19528" y="9615"/>
                      <a:pt x="19528" y="9615"/>
                      <a:pt x="19528" y="9615"/>
                    </a:cubicBezTo>
                    <a:cubicBezTo>
                      <a:pt x="19491" y="9615"/>
                      <a:pt x="19491" y="9615"/>
                      <a:pt x="19491" y="9615"/>
                    </a:cubicBezTo>
                    <a:cubicBezTo>
                      <a:pt x="19491" y="9682"/>
                      <a:pt x="19491" y="9682"/>
                      <a:pt x="19491" y="9682"/>
                    </a:cubicBezTo>
                    <a:cubicBezTo>
                      <a:pt x="19454" y="9615"/>
                      <a:pt x="19454" y="9615"/>
                      <a:pt x="19454" y="9615"/>
                    </a:cubicBezTo>
                    <a:cubicBezTo>
                      <a:pt x="19454" y="9547"/>
                      <a:pt x="19454" y="9547"/>
                      <a:pt x="19454" y="9547"/>
                    </a:cubicBezTo>
                    <a:cubicBezTo>
                      <a:pt x="19491" y="9411"/>
                      <a:pt x="19491" y="9411"/>
                      <a:pt x="19491" y="9411"/>
                    </a:cubicBezTo>
                    <a:cubicBezTo>
                      <a:pt x="19454" y="9411"/>
                      <a:pt x="19454" y="9411"/>
                      <a:pt x="19454" y="9411"/>
                    </a:cubicBezTo>
                    <a:cubicBezTo>
                      <a:pt x="19454" y="9344"/>
                      <a:pt x="19454" y="9344"/>
                      <a:pt x="19454" y="9344"/>
                    </a:cubicBezTo>
                    <a:cubicBezTo>
                      <a:pt x="19454" y="9344"/>
                      <a:pt x="19454" y="9344"/>
                      <a:pt x="19454" y="9344"/>
                    </a:cubicBezTo>
                    <a:cubicBezTo>
                      <a:pt x="19417" y="9344"/>
                      <a:pt x="19417" y="9344"/>
                      <a:pt x="19417" y="9344"/>
                    </a:cubicBezTo>
                    <a:cubicBezTo>
                      <a:pt x="19417" y="9344"/>
                      <a:pt x="19417" y="9344"/>
                      <a:pt x="19417" y="9344"/>
                    </a:cubicBezTo>
                    <a:cubicBezTo>
                      <a:pt x="19417" y="9208"/>
                      <a:pt x="19417" y="9208"/>
                      <a:pt x="19417" y="9208"/>
                    </a:cubicBezTo>
                    <a:cubicBezTo>
                      <a:pt x="19417" y="9208"/>
                      <a:pt x="19417" y="9208"/>
                      <a:pt x="19417" y="9208"/>
                    </a:cubicBezTo>
                    <a:cubicBezTo>
                      <a:pt x="19417" y="9208"/>
                      <a:pt x="19417" y="9208"/>
                      <a:pt x="19417" y="9208"/>
                    </a:cubicBezTo>
                    <a:cubicBezTo>
                      <a:pt x="19417" y="9141"/>
                      <a:pt x="19417" y="9141"/>
                      <a:pt x="19417" y="9141"/>
                    </a:cubicBezTo>
                    <a:cubicBezTo>
                      <a:pt x="19380" y="9073"/>
                      <a:pt x="19380" y="9073"/>
                      <a:pt x="19380" y="9073"/>
                    </a:cubicBezTo>
                    <a:cubicBezTo>
                      <a:pt x="19380" y="9073"/>
                      <a:pt x="19380" y="9073"/>
                      <a:pt x="19380" y="9073"/>
                    </a:cubicBezTo>
                    <a:cubicBezTo>
                      <a:pt x="19380" y="9073"/>
                      <a:pt x="19380" y="9073"/>
                      <a:pt x="19380" y="9073"/>
                    </a:cubicBezTo>
                    <a:cubicBezTo>
                      <a:pt x="19380" y="9005"/>
                      <a:pt x="19380" y="9005"/>
                      <a:pt x="19380" y="9005"/>
                    </a:cubicBezTo>
                    <a:cubicBezTo>
                      <a:pt x="19343" y="8937"/>
                      <a:pt x="19343" y="8937"/>
                      <a:pt x="19343" y="8937"/>
                    </a:cubicBezTo>
                    <a:cubicBezTo>
                      <a:pt x="19343" y="8937"/>
                      <a:pt x="19343" y="8937"/>
                      <a:pt x="19343" y="8937"/>
                    </a:cubicBezTo>
                    <a:cubicBezTo>
                      <a:pt x="19306" y="8870"/>
                      <a:pt x="19306" y="8870"/>
                      <a:pt x="19306" y="8870"/>
                    </a:cubicBezTo>
                    <a:cubicBezTo>
                      <a:pt x="19306" y="8870"/>
                      <a:pt x="19306" y="8870"/>
                      <a:pt x="19306" y="8870"/>
                    </a:cubicBezTo>
                    <a:cubicBezTo>
                      <a:pt x="19306" y="8802"/>
                      <a:pt x="19306" y="8802"/>
                      <a:pt x="19306" y="8802"/>
                    </a:cubicBezTo>
                    <a:cubicBezTo>
                      <a:pt x="19306" y="8734"/>
                      <a:pt x="19306" y="8734"/>
                      <a:pt x="19306" y="8734"/>
                    </a:cubicBezTo>
                    <a:cubicBezTo>
                      <a:pt x="19343" y="8667"/>
                      <a:pt x="19343" y="8667"/>
                      <a:pt x="19343" y="8667"/>
                    </a:cubicBezTo>
                    <a:cubicBezTo>
                      <a:pt x="19380" y="8667"/>
                      <a:pt x="19380" y="8667"/>
                      <a:pt x="19380" y="8667"/>
                    </a:cubicBezTo>
                    <a:cubicBezTo>
                      <a:pt x="19417" y="8667"/>
                      <a:pt x="19417" y="8667"/>
                      <a:pt x="19417" y="8667"/>
                    </a:cubicBezTo>
                    <a:cubicBezTo>
                      <a:pt x="19380" y="8599"/>
                      <a:pt x="19380" y="8599"/>
                      <a:pt x="19380" y="8599"/>
                    </a:cubicBezTo>
                    <a:cubicBezTo>
                      <a:pt x="19454" y="8599"/>
                      <a:pt x="19454" y="8599"/>
                      <a:pt x="19454" y="8599"/>
                    </a:cubicBezTo>
                    <a:cubicBezTo>
                      <a:pt x="19417" y="8599"/>
                      <a:pt x="19417" y="8599"/>
                      <a:pt x="19417" y="8599"/>
                    </a:cubicBezTo>
                    <a:cubicBezTo>
                      <a:pt x="19380" y="8599"/>
                      <a:pt x="19380" y="8599"/>
                      <a:pt x="19380" y="8599"/>
                    </a:cubicBezTo>
                    <a:cubicBezTo>
                      <a:pt x="19380" y="8599"/>
                      <a:pt x="19380" y="8599"/>
                      <a:pt x="19380" y="8599"/>
                    </a:cubicBezTo>
                    <a:cubicBezTo>
                      <a:pt x="19306" y="8599"/>
                      <a:pt x="19306" y="8599"/>
                      <a:pt x="19306" y="8599"/>
                    </a:cubicBezTo>
                    <a:cubicBezTo>
                      <a:pt x="19269" y="8531"/>
                      <a:pt x="19269" y="8531"/>
                      <a:pt x="19269" y="8531"/>
                    </a:cubicBezTo>
                    <a:cubicBezTo>
                      <a:pt x="19269" y="8531"/>
                      <a:pt x="19269" y="8531"/>
                      <a:pt x="19269" y="8531"/>
                    </a:cubicBezTo>
                    <a:cubicBezTo>
                      <a:pt x="19232" y="8531"/>
                      <a:pt x="19232" y="8531"/>
                      <a:pt x="19232" y="8531"/>
                    </a:cubicBezTo>
                    <a:cubicBezTo>
                      <a:pt x="19195" y="8599"/>
                      <a:pt x="19195" y="8599"/>
                      <a:pt x="19195" y="8599"/>
                    </a:cubicBezTo>
                    <a:cubicBezTo>
                      <a:pt x="19158" y="8599"/>
                      <a:pt x="19158" y="8599"/>
                      <a:pt x="19158" y="8599"/>
                    </a:cubicBezTo>
                    <a:cubicBezTo>
                      <a:pt x="19121" y="8667"/>
                      <a:pt x="19121" y="8667"/>
                      <a:pt x="19121" y="8667"/>
                    </a:cubicBezTo>
                    <a:cubicBezTo>
                      <a:pt x="19121" y="8667"/>
                      <a:pt x="19121" y="8667"/>
                      <a:pt x="19121" y="8667"/>
                    </a:cubicBezTo>
                    <a:cubicBezTo>
                      <a:pt x="19121" y="8734"/>
                      <a:pt x="19121" y="8734"/>
                      <a:pt x="19121" y="8734"/>
                    </a:cubicBezTo>
                    <a:cubicBezTo>
                      <a:pt x="19158" y="8802"/>
                      <a:pt x="19158" y="8802"/>
                      <a:pt x="19158" y="8802"/>
                    </a:cubicBezTo>
                    <a:cubicBezTo>
                      <a:pt x="19158" y="8802"/>
                      <a:pt x="19158" y="8802"/>
                      <a:pt x="19158" y="8802"/>
                    </a:cubicBezTo>
                    <a:cubicBezTo>
                      <a:pt x="19158" y="8870"/>
                      <a:pt x="19158" y="8870"/>
                      <a:pt x="19158" y="8870"/>
                    </a:cubicBezTo>
                    <a:cubicBezTo>
                      <a:pt x="19158" y="8937"/>
                      <a:pt x="19158" y="8937"/>
                      <a:pt x="19158" y="8937"/>
                    </a:cubicBezTo>
                    <a:cubicBezTo>
                      <a:pt x="19195" y="9005"/>
                      <a:pt x="19195" y="9005"/>
                      <a:pt x="19195" y="9005"/>
                    </a:cubicBezTo>
                    <a:cubicBezTo>
                      <a:pt x="19195" y="9005"/>
                      <a:pt x="19195" y="9005"/>
                      <a:pt x="19195" y="9005"/>
                    </a:cubicBezTo>
                    <a:cubicBezTo>
                      <a:pt x="19232" y="9005"/>
                      <a:pt x="19232" y="9005"/>
                      <a:pt x="19232" y="9005"/>
                    </a:cubicBezTo>
                    <a:cubicBezTo>
                      <a:pt x="19232" y="9141"/>
                      <a:pt x="19232" y="9141"/>
                      <a:pt x="19232" y="9141"/>
                    </a:cubicBezTo>
                    <a:cubicBezTo>
                      <a:pt x="19269" y="9141"/>
                      <a:pt x="19269" y="9141"/>
                      <a:pt x="19269" y="9141"/>
                    </a:cubicBezTo>
                    <a:cubicBezTo>
                      <a:pt x="19269" y="9208"/>
                      <a:pt x="19269" y="9208"/>
                      <a:pt x="19269" y="9208"/>
                    </a:cubicBezTo>
                    <a:cubicBezTo>
                      <a:pt x="19306" y="9276"/>
                      <a:pt x="19306" y="9276"/>
                      <a:pt x="19306" y="9276"/>
                    </a:cubicBezTo>
                    <a:cubicBezTo>
                      <a:pt x="19269" y="9276"/>
                      <a:pt x="19269" y="9276"/>
                      <a:pt x="19269" y="9276"/>
                    </a:cubicBezTo>
                    <a:cubicBezTo>
                      <a:pt x="19269" y="9276"/>
                      <a:pt x="19269" y="9276"/>
                      <a:pt x="19269" y="9276"/>
                    </a:cubicBezTo>
                    <a:cubicBezTo>
                      <a:pt x="19232" y="9208"/>
                      <a:pt x="19232" y="9208"/>
                      <a:pt x="19232" y="9208"/>
                    </a:cubicBezTo>
                    <a:cubicBezTo>
                      <a:pt x="19195" y="9208"/>
                      <a:pt x="19195" y="9208"/>
                      <a:pt x="19195" y="9208"/>
                    </a:cubicBezTo>
                    <a:cubicBezTo>
                      <a:pt x="19195" y="9276"/>
                      <a:pt x="19195" y="9276"/>
                      <a:pt x="19195" y="9276"/>
                    </a:cubicBezTo>
                    <a:cubicBezTo>
                      <a:pt x="19158" y="9344"/>
                      <a:pt x="19158" y="9344"/>
                      <a:pt x="19158" y="9344"/>
                    </a:cubicBezTo>
                    <a:cubicBezTo>
                      <a:pt x="19195" y="9411"/>
                      <a:pt x="19195" y="9411"/>
                      <a:pt x="19195" y="9411"/>
                    </a:cubicBezTo>
                    <a:cubicBezTo>
                      <a:pt x="19158" y="9479"/>
                      <a:pt x="19158" y="9479"/>
                      <a:pt x="19158" y="9479"/>
                    </a:cubicBezTo>
                    <a:cubicBezTo>
                      <a:pt x="19158" y="9479"/>
                      <a:pt x="19158" y="9479"/>
                      <a:pt x="19158" y="9479"/>
                    </a:cubicBezTo>
                    <a:cubicBezTo>
                      <a:pt x="19158" y="9479"/>
                      <a:pt x="19158" y="9479"/>
                      <a:pt x="19158" y="9479"/>
                    </a:cubicBezTo>
                    <a:cubicBezTo>
                      <a:pt x="19158" y="9547"/>
                      <a:pt x="19158" y="9547"/>
                      <a:pt x="19158" y="9547"/>
                    </a:cubicBezTo>
                    <a:cubicBezTo>
                      <a:pt x="19158" y="9547"/>
                      <a:pt x="19158" y="9547"/>
                      <a:pt x="19158" y="9547"/>
                    </a:cubicBezTo>
                    <a:cubicBezTo>
                      <a:pt x="19158" y="9615"/>
                      <a:pt x="19158" y="9615"/>
                      <a:pt x="19158" y="9615"/>
                    </a:cubicBezTo>
                    <a:cubicBezTo>
                      <a:pt x="19158" y="9615"/>
                      <a:pt x="19158" y="9615"/>
                      <a:pt x="19158" y="9615"/>
                    </a:cubicBezTo>
                    <a:cubicBezTo>
                      <a:pt x="19158" y="9682"/>
                      <a:pt x="19158" y="9682"/>
                      <a:pt x="19158" y="9682"/>
                    </a:cubicBezTo>
                    <a:cubicBezTo>
                      <a:pt x="19158" y="9818"/>
                      <a:pt x="19158" y="9818"/>
                      <a:pt x="19158" y="9818"/>
                    </a:cubicBezTo>
                    <a:cubicBezTo>
                      <a:pt x="19121" y="9818"/>
                      <a:pt x="19121" y="9818"/>
                      <a:pt x="19121" y="9818"/>
                    </a:cubicBezTo>
                    <a:cubicBezTo>
                      <a:pt x="19121" y="9885"/>
                      <a:pt x="19121" y="9885"/>
                      <a:pt x="19121" y="9885"/>
                    </a:cubicBezTo>
                    <a:cubicBezTo>
                      <a:pt x="19121" y="9885"/>
                      <a:pt x="19121" y="9885"/>
                      <a:pt x="19121" y="9885"/>
                    </a:cubicBezTo>
                    <a:cubicBezTo>
                      <a:pt x="19084" y="9953"/>
                      <a:pt x="19084" y="9953"/>
                      <a:pt x="19084" y="9953"/>
                    </a:cubicBezTo>
                    <a:cubicBezTo>
                      <a:pt x="19084" y="9953"/>
                      <a:pt x="19084" y="9953"/>
                      <a:pt x="19084" y="9953"/>
                    </a:cubicBezTo>
                    <a:cubicBezTo>
                      <a:pt x="19047" y="9885"/>
                      <a:pt x="19047" y="9885"/>
                      <a:pt x="19047" y="9885"/>
                    </a:cubicBezTo>
                    <a:cubicBezTo>
                      <a:pt x="19084" y="9818"/>
                      <a:pt x="19084" y="9818"/>
                      <a:pt x="19084" y="9818"/>
                    </a:cubicBezTo>
                    <a:cubicBezTo>
                      <a:pt x="19047" y="9750"/>
                      <a:pt x="19047" y="9750"/>
                      <a:pt x="19047" y="9750"/>
                    </a:cubicBezTo>
                    <a:cubicBezTo>
                      <a:pt x="19047" y="9750"/>
                      <a:pt x="19047" y="9750"/>
                      <a:pt x="19047" y="9750"/>
                    </a:cubicBezTo>
                    <a:cubicBezTo>
                      <a:pt x="19010" y="9818"/>
                      <a:pt x="19010" y="9818"/>
                      <a:pt x="19010" y="9818"/>
                    </a:cubicBezTo>
                    <a:cubicBezTo>
                      <a:pt x="19010" y="9818"/>
                      <a:pt x="19010" y="9818"/>
                      <a:pt x="19010" y="9818"/>
                    </a:cubicBezTo>
                    <a:cubicBezTo>
                      <a:pt x="18973" y="9885"/>
                      <a:pt x="18973" y="9885"/>
                      <a:pt x="18973" y="9885"/>
                    </a:cubicBezTo>
                    <a:cubicBezTo>
                      <a:pt x="18973" y="9750"/>
                      <a:pt x="18973" y="9750"/>
                      <a:pt x="18973" y="9750"/>
                    </a:cubicBezTo>
                    <a:cubicBezTo>
                      <a:pt x="18936" y="9750"/>
                      <a:pt x="18936" y="9750"/>
                      <a:pt x="18936" y="9750"/>
                    </a:cubicBezTo>
                    <a:cubicBezTo>
                      <a:pt x="18936" y="9750"/>
                      <a:pt x="18936" y="9750"/>
                      <a:pt x="18936" y="9750"/>
                    </a:cubicBezTo>
                    <a:cubicBezTo>
                      <a:pt x="18900" y="9750"/>
                      <a:pt x="18900" y="9750"/>
                      <a:pt x="18900" y="9750"/>
                    </a:cubicBezTo>
                    <a:cubicBezTo>
                      <a:pt x="18900" y="9750"/>
                      <a:pt x="18900" y="9750"/>
                      <a:pt x="18900" y="9750"/>
                    </a:cubicBezTo>
                    <a:cubicBezTo>
                      <a:pt x="18900" y="9750"/>
                      <a:pt x="18900" y="9750"/>
                      <a:pt x="18900" y="9750"/>
                    </a:cubicBezTo>
                    <a:cubicBezTo>
                      <a:pt x="18936" y="9682"/>
                      <a:pt x="18936" y="9682"/>
                      <a:pt x="18936" y="9682"/>
                    </a:cubicBezTo>
                    <a:cubicBezTo>
                      <a:pt x="18900" y="9682"/>
                      <a:pt x="18900" y="9682"/>
                      <a:pt x="18900" y="9682"/>
                    </a:cubicBezTo>
                    <a:cubicBezTo>
                      <a:pt x="18900" y="9615"/>
                      <a:pt x="18900" y="9615"/>
                      <a:pt x="18900" y="9615"/>
                    </a:cubicBezTo>
                    <a:cubicBezTo>
                      <a:pt x="18936" y="9615"/>
                      <a:pt x="18936" y="9615"/>
                      <a:pt x="18936" y="9615"/>
                    </a:cubicBezTo>
                    <a:cubicBezTo>
                      <a:pt x="18900" y="9547"/>
                      <a:pt x="18900" y="9547"/>
                      <a:pt x="18900" y="9547"/>
                    </a:cubicBezTo>
                    <a:cubicBezTo>
                      <a:pt x="18900" y="9547"/>
                      <a:pt x="18900" y="9547"/>
                      <a:pt x="18900" y="9547"/>
                    </a:cubicBezTo>
                    <a:cubicBezTo>
                      <a:pt x="18936" y="9479"/>
                      <a:pt x="18936" y="9479"/>
                      <a:pt x="18936" y="9479"/>
                    </a:cubicBezTo>
                    <a:cubicBezTo>
                      <a:pt x="18900" y="9479"/>
                      <a:pt x="18900" y="9479"/>
                      <a:pt x="18900" y="9479"/>
                    </a:cubicBezTo>
                    <a:cubicBezTo>
                      <a:pt x="18900" y="9411"/>
                      <a:pt x="18900" y="9411"/>
                      <a:pt x="18900" y="9411"/>
                    </a:cubicBezTo>
                    <a:cubicBezTo>
                      <a:pt x="18900" y="9411"/>
                      <a:pt x="18900" y="9411"/>
                      <a:pt x="18900" y="9411"/>
                    </a:cubicBezTo>
                    <a:cubicBezTo>
                      <a:pt x="18900" y="9344"/>
                      <a:pt x="18900" y="9344"/>
                      <a:pt x="18900" y="9344"/>
                    </a:cubicBezTo>
                    <a:cubicBezTo>
                      <a:pt x="18863" y="9276"/>
                      <a:pt x="18863" y="9276"/>
                      <a:pt x="18863" y="9276"/>
                    </a:cubicBezTo>
                    <a:cubicBezTo>
                      <a:pt x="18863" y="9276"/>
                      <a:pt x="18863" y="9276"/>
                      <a:pt x="18863" y="9276"/>
                    </a:cubicBezTo>
                    <a:cubicBezTo>
                      <a:pt x="18863" y="9276"/>
                      <a:pt x="18863" y="9276"/>
                      <a:pt x="18863" y="9276"/>
                    </a:cubicBezTo>
                    <a:cubicBezTo>
                      <a:pt x="18826" y="9344"/>
                      <a:pt x="18826" y="9344"/>
                      <a:pt x="18826" y="9344"/>
                    </a:cubicBezTo>
                    <a:cubicBezTo>
                      <a:pt x="18826" y="9344"/>
                      <a:pt x="18826" y="9344"/>
                      <a:pt x="18826" y="9344"/>
                    </a:cubicBezTo>
                    <a:cubicBezTo>
                      <a:pt x="18826" y="9411"/>
                      <a:pt x="18826" y="9411"/>
                      <a:pt x="18826" y="9411"/>
                    </a:cubicBezTo>
                    <a:cubicBezTo>
                      <a:pt x="18789" y="9479"/>
                      <a:pt x="18789" y="9479"/>
                      <a:pt x="18789" y="9479"/>
                    </a:cubicBezTo>
                    <a:cubicBezTo>
                      <a:pt x="18789" y="9479"/>
                      <a:pt x="18789" y="9479"/>
                      <a:pt x="18789" y="9479"/>
                    </a:cubicBezTo>
                    <a:cubicBezTo>
                      <a:pt x="18752" y="9411"/>
                      <a:pt x="18752" y="9411"/>
                      <a:pt x="18752" y="9411"/>
                    </a:cubicBezTo>
                    <a:cubicBezTo>
                      <a:pt x="18752" y="9411"/>
                      <a:pt x="18752" y="9411"/>
                      <a:pt x="18752" y="9411"/>
                    </a:cubicBezTo>
                    <a:cubicBezTo>
                      <a:pt x="18752" y="9411"/>
                      <a:pt x="18752" y="9411"/>
                      <a:pt x="18752" y="9411"/>
                    </a:cubicBezTo>
                    <a:cubicBezTo>
                      <a:pt x="18715" y="9344"/>
                      <a:pt x="18715" y="9344"/>
                      <a:pt x="18715" y="9344"/>
                    </a:cubicBezTo>
                    <a:cubicBezTo>
                      <a:pt x="18678" y="9344"/>
                      <a:pt x="18678" y="9344"/>
                      <a:pt x="18678" y="9344"/>
                    </a:cubicBezTo>
                    <a:cubicBezTo>
                      <a:pt x="18678" y="9344"/>
                      <a:pt x="18678" y="9344"/>
                      <a:pt x="18678" y="9344"/>
                    </a:cubicBezTo>
                    <a:cubicBezTo>
                      <a:pt x="18678" y="9344"/>
                      <a:pt x="18678" y="9344"/>
                      <a:pt x="18678" y="9344"/>
                    </a:cubicBezTo>
                    <a:cubicBezTo>
                      <a:pt x="18678" y="9411"/>
                      <a:pt x="18678" y="9411"/>
                      <a:pt x="18678" y="9411"/>
                    </a:cubicBezTo>
                    <a:cubicBezTo>
                      <a:pt x="18641" y="9411"/>
                      <a:pt x="18641" y="9411"/>
                      <a:pt x="18641" y="9411"/>
                    </a:cubicBezTo>
                    <a:cubicBezTo>
                      <a:pt x="18641" y="9479"/>
                      <a:pt x="18641" y="9479"/>
                      <a:pt x="18641" y="9479"/>
                    </a:cubicBezTo>
                    <a:cubicBezTo>
                      <a:pt x="18567" y="9479"/>
                      <a:pt x="18567" y="9479"/>
                      <a:pt x="18567" y="9479"/>
                    </a:cubicBezTo>
                    <a:cubicBezTo>
                      <a:pt x="18567" y="9479"/>
                      <a:pt x="18567" y="9479"/>
                      <a:pt x="18567" y="9479"/>
                    </a:cubicBezTo>
                    <a:cubicBezTo>
                      <a:pt x="18530" y="9479"/>
                      <a:pt x="18530" y="9479"/>
                      <a:pt x="18530" y="9479"/>
                    </a:cubicBezTo>
                    <a:cubicBezTo>
                      <a:pt x="18530" y="9547"/>
                      <a:pt x="18530" y="9547"/>
                      <a:pt x="18530" y="9547"/>
                    </a:cubicBezTo>
                    <a:cubicBezTo>
                      <a:pt x="18456" y="9479"/>
                      <a:pt x="18456" y="9479"/>
                      <a:pt x="18456" y="9479"/>
                    </a:cubicBezTo>
                    <a:cubicBezTo>
                      <a:pt x="18419" y="9615"/>
                      <a:pt x="18419" y="9615"/>
                      <a:pt x="18419" y="9615"/>
                    </a:cubicBezTo>
                    <a:cubicBezTo>
                      <a:pt x="18419" y="9615"/>
                      <a:pt x="18419" y="9615"/>
                      <a:pt x="18419" y="9615"/>
                    </a:cubicBezTo>
                    <a:cubicBezTo>
                      <a:pt x="18419" y="9682"/>
                      <a:pt x="18419" y="9682"/>
                      <a:pt x="18419" y="9682"/>
                    </a:cubicBezTo>
                    <a:cubicBezTo>
                      <a:pt x="18382" y="9750"/>
                      <a:pt x="18382" y="9750"/>
                      <a:pt x="18382" y="9750"/>
                    </a:cubicBezTo>
                    <a:cubicBezTo>
                      <a:pt x="18382" y="9750"/>
                      <a:pt x="18382" y="9750"/>
                      <a:pt x="18382" y="9750"/>
                    </a:cubicBezTo>
                    <a:cubicBezTo>
                      <a:pt x="18419" y="9818"/>
                      <a:pt x="18419" y="9818"/>
                      <a:pt x="18419" y="9818"/>
                    </a:cubicBezTo>
                    <a:cubicBezTo>
                      <a:pt x="18419" y="9885"/>
                      <a:pt x="18419" y="9885"/>
                      <a:pt x="18419" y="9885"/>
                    </a:cubicBezTo>
                    <a:cubicBezTo>
                      <a:pt x="18456" y="9953"/>
                      <a:pt x="18456" y="9953"/>
                      <a:pt x="18456" y="9953"/>
                    </a:cubicBezTo>
                    <a:cubicBezTo>
                      <a:pt x="18419" y="9953"/>
                      <a:pt x="18419" y="9953"/>
                      <a:pt x="18419" y="9953"/>
                    </a:cubicBezTo>
                    <a:cubicBezTo>
                      <a:pt x="18419" y="10156"/>
                      <a:pt x="18419" y="10156"/>
                      <a:pt x="18419" y="10156"/>
                    </a:cubicBezTo>
                    <a:cubicBezTo>
                      <a:pt x="18456" y="10224"/>
                      <a:pt x="18456" y="10224"/>
                      <a:pt x="18456" y="10224"/>
                    </a:cubicBezTo>
                    <a:cubicBezTo>
                      <a:pt x="18419" y="10292"/>
                      <a:pt x="18419" y="10292"/>
                      <a:pt x="18419" y="10292"/>
                    </a:cubicBezTo>
                    <a:cubicBezTo>
                      <a:pt x="18419" y="10292"/>
                      <a:pt x="18419" y="10292"/>
                      <a:pt x="18419" y="10292"/>
                    </a:cubicBezTo>
                    <a:cubicBezTo>
                      <a:pt x="18419" y="10359"/>
                      <a:pt x="18419" y="10359"/>
                      <a:pt x="18419" y="10359"/>
                    </a:cubicBezTo>
                    <a:cubicBezTo>
                      <a:pt x="18382" y="10359"/>
                      <a:pt x="18382" y="10359"/>
                      <a:pt x="18382" y="10359"/>
                    </a:cubicBezTo>
                    <a:cubicBezTo>
                      <a:pt x="18382" y="10495"/>
                      <a:pt x="18382" y="10495"/>
                      <a:pt x="18382" y="10495"/>
                    </a:cubicBezTo>
                    <a:cubicBezTo>
                      <a:pt x="18382" y="10495"/>
                      <a:pt x="18382" y="10495"/>
                      <a:pt x="18382" y="10495"/>
                    </a:cubicBezTo>
                    <a:cubicBezTo>
                      <a:pt x="18382" y="10563"/>
                      <a:pt x="18382" y="10563"/>
                      <a:pt x="18382" y="10563"/>
                    </a:cubicBezTo>
                    <a:cubicBezTo>
                      <a:pt x="18345" y="10698"/>
                      <a:pt x="18345" y="10698"/>
                      <a:pt x="18345" y="10698"/>
                    </a:cubicBezTo>
                    <a:cubicBezTo>
                      <a:pt x="18382" y="10766"/>
                      <a:pt x="18382" y="10766"/>
                      <a:pt x="18382" y="10766"/>
                    </a:cubicBezTo>
                    <a:cubicBezTo>
                      <a:pt x="18345" y="10766"/>
                      <a:pt x="18345" y="10766"/>
                      <a:pt x="18345" y="10766"/>
                    </a:cubicBezTo>
                    <a:cubicBezTo>
                      <a:pt x="18382" y="10901"/>
                      <a:pt x="18382" y="10901"/>
                      <a:pt x="18382" y="10901"/>
                    </a:cubicBezTo>
                    <a:cubicBezTo>
                      <a:pt x="18382" y="10901"/>
                      <a:pt x="18382" y="10901"/>
                      <a:pt x="18382" y="10901"/>
                    </a:cubicBezTo>
                    <a:cubicBezTo>
                      <a:pt x="18382" y="10969"/>
                      <a:pt x="18382" y="10969"/>
                      <a:pt x="18382" y="10969"/>
                    </a:cubicBezTo>
                    <a:cubicBezTo>
                      <a:pt x="18382" y="10969"/>
                      <a:pt x="18382" y="10969"/>
                      <a:pt x="18382" y="10969"/>
                    </a:cubicBezTo>
                    <a:cubicBezTo>
                      <a:pt x="18419" y="10969"/>
                      <a:pt x="18419" y="10969"/>
                      <a:pt x="18419" y="10969"/>
                    </a:cubicBezTo>
                    <a:cubicBezTo>
                      <a:pt x="18456" y="10969"/>
                      <a:pt x="18456" y="10969"/>
                      <a:pt x="18456" y="10969"/>
                    </a:cubicBezTo>
                    <a:cubicBezTo>
                      <a:pt x="18456" y="10901"/>
                      <a:pt x="18456" y="10901"/>
                      <a:pt x="18456" y="10901"/>
                    </a:cubicBezTo>
                    <a:cubicBezTo>
                      <a:pt x="18456" y="10901"/>
                      <a:pt x="18456" y="10901"/>
                      <a:pt x="18456" y="10901"/>
                    </a:cubicBezTo>
                    <a:cubicBezTo>
                      <a:pt x="18493" y="10901"/>
                      <a:pt x="18493" y="10901"/>
                      <a:pt x="18493" y="10901"/>
                    </a:cubicBezTo>
                    <a:cubicBezTo>
                      <a:pt x="18493" y="10901"/>
                      <a:pt x="18493" y="10901"/>
                      <a:pt x="18493" y="10901"/>
                    </a:cubicBezTo>
                    <a:cubicBezTo>
                      <a:pt x="18493" y="10901"/>
                      <a:pt x="18493" y="10901"/>
                      <a:pt x="18493" y="10901"/>
                    </a:cubicBezTo>
                    <a:cubicBezTo>
                      <a:pt x="18493" y="10901"/>
                      <a:pt x="18493" y="10901"/>
                      <a:pt x="18493" y="10901"/>
                    </a:cubicBezTo>
                    <a:cubicBezTo>
                      <a:pt x="18530" y="10901"/>
                      <a:pt x="18530" y="10901"/>
                      <a:pt x="18530" y="10901"/>
                    </a:cubicBezTo>
                    <a:cubicBezTo>
                      <a:pt x="18567" y="10969"/>
                      <a:pt x="18567" y="10969"/>
                      <a:pt x="18567" y="10969"/>
                    </a:cubicBezTo>
                    <a:cubicBezTo>
                      <a:pt x="18567" y="10969"/>
                      <a:pt x="18567" y="10969"/>
                      <a:pt x="18567" y="10969"/>
                    </a:cubicBezTo>
                    <a:cubicBezTo>
                      <a:pt x="18530" y="10969"/>
                      <a:pt x="18530" y="10969"/>
                      <a:pt x="18530" y="10969"/>
                    </a:cubicBezTo>
                    <a:cubicBezTo>
                      <a:pt x="18567" y="11036"/>
                      <a:pt x="18567" y="11036"/>
                      <a:pt x="18567" y="11036"/>
                    </a:cubicBezTo>
                    <a:cubicBezTo>
                      <a:pt x="18567" y="11036"/>
                      <a:pt x="18567" y="11036"/>
                      <a:pt x="18567" y="11036"/>
                    </a:cubicBezTo>
                    <a:cubicBezTo>
                      <a:pt x="18530" y="11036"/>
                      <a:pt x="18530" y="11036"/>
                      <a:pt x="18530" y="11036"/>
                    </a:cubicBezTo>
                    <a:cubicBezTo>
                      <a:pt x="18530" y="11104"/>
                      <a:pt x="18530" y="11104"/>
                      <a:pt x="18530" y="11104"/>
                    </a:cubicBezTo>
                    <a:cubicBezTo>
                      <a:pt x="18493" y="11036"/>
                      <a:pt x="18493" y="11036"/>
                      <a:pt x="18493" y="11036"/>
                    </a:cubicBezTo>
                    <a:cubicBezTo>
                      <a:pt x="18493" y="11104"/>
                      <a:pt x="18493" y="11104"/>
                      <a:pt x="18493" y="11104"/>
                    </a:cubicBezTo>
                    <a:cubicBezTo>
                      <a:pt x="18493" y="11104"/>
                      <a:pt x="18493" y="11104"/>
                      <a:pt x="18493" y="11104"/>
                    </a:cubicBezTo>
                    <a:cubicBezTo>
                      <a:pt x="18493" y="11172"/>
                      <a:pt x="18493" y="11172"/>
                      <a:pt x="18493" y="11172"/>
                    </a:cubicBezTo>
                    <a:cubicBezTo>
                      <a:pt x="18456" y="11240"/>
                      <a:pt x="18456" y="11240"/>
                      <a:pt x="18456" y="11240"/>
                    </a:cubicBezTo>
                    <a:cubicBezTo>
                      <a:pt x="18419" y="11172"/>
                      <a:pt x="18419" y="11172"/>
                      <a:pt x="18419" y="11172"/>
                    </a:cubicBezTo>
                    <a:cubicBezTo>
                      <a:pt x="18419" y="11172"/>
                      <a:pt x="18419" y="11172"/>
                      <a:pt x="18419" y="11172"/>
                    </a:cubicBezTo>
                    <a:cubicBezTo>
                      <a:pt x="18419" y="11104"/>
                      <a:pt x="18419" y="11104"/>
                      <a:pt x="18419" y="11104"/>
                    </a:cubicBezTo>
                    <a:cubicBezTo>
                      <a:pt x="18382" y="11172"/>
                      <a:pt x="18382" y="11172"/>
                      <a:pt x="18382" y="11172"/>
                    </a:cubicBezTo>
                    <a:cubicBezTo>
                      <a:pt x="18382" y="11104"/>
                      <a:pt x="18382" y="11104"/>
                      <a:pt x="18382" y="11104"/>
                    </a:cubicBezTo>
                    <a:cubicBezTo>
                      <a:pt x="18345" y="11104"/>
                      <a:pt x="18345" y="11104"/>
                      <a:pt x="18345" y="11104"/>
                    </a:cubicBezTo>
                    <a:cubicBezTo>
                      <a:pt x="18345" y="11172"/>
                      <a:pt x="18345" y="11172"/>
                      <a:pt x="18345" y="11172"/>
                    </a:cubicBezTo>
                    <a:cubicBezTo>
                      <a:pt x="18345" y="11240"/>
                      <a:pt x="18345" y="11240"/>
                      <a:pt x="18345" y="11240"/>
                    </a:cubicBezTo>
                    <a:cubicBezTo>
                      <a:pt x="18345" y="11240"/>
                      <a:pt x="18345" y="11240"/>
                      <a:pt x="18345" y="11240"/>
                    </a:cubicBezTo>
                    <a:cubicBezTo>
                      <a:pt x="18308" y="11240"/>
                      <a:pt x="18308" y="11240"/>
                      <a:pt x="18308" y="11240"/>
                    </a:cubicBezTo>
                    <a:cubicBezTo>
                      <a:pt x="18308" y="11307"/>
                      <a:pt x="18308" y="11307"/>
                      <a:pt x="18308" y="11307"/>
                    </a:cubicBezTo>
                    <a:cubicBezTo>
                      <a:pt x="18308" y="11307"/>
                      <a:pt x="18308" y="11307"/>
                      <a:pt x="18308" y="11307"/>
                    </a:cubicBezTo>
                    <a:cubicBezTo>
                      <a:pt x="18308" y="11375"/>
                      <a:pt x="18308" y="11375"/>
                      <a:pt x="18308" y="11375"/>
                    </a:cubicBezTo>
                    <a:cubicBezTo>
                      <a:pt x="18271" y="11307"/>
                      <a:pt x="18271" y="11307"/>
                      <a:pt x="18271" y="11307"/>
                    </a:cubicBezTo>
                    <a:cubicBezTo>
                      <a:pt x="18234" y="11240"/>
                      <a:pt x="18234" y="11240"/>
                      <a:pt x="18234" y="11240"/>
                    </a:cubicBezTo>
                    <a:cubicBezTo>
                      <a:pt x="18197" y="11240"/>
                      <a:pt x="18197" y="11240"/>
                      <a:pt x="18197" y="11240"/>
                    </a:cubicBezTo>
                    <a:cubicBezTo>
                      <a:pt x="18234" y="11307"/>
                      <a:pt x="18234" y="11307"/>
                      <a:pt x="18234" y="11307"/>
                    </a:cubicBezTo>
                    <a:cubicBezTo>
                      <a:pt x="18197" y="11375"/>
                      <a:pt x="18197" y="11375"/>
                      <a:pt x="18197" y="11375"/>
                    </a:cubicBezTo>
                    <a:cubicBezTo>
                      <a:pt x="18197" y="11375"/>
                      <a:pt x="18197" y="11375"/>
                      <a:pt x="18197" y="11375"/>
                    </a:cubicBezTo>
                    <a:cubicBezTo>
                      <a:pt x="18197" y="11443"/>
                      <a:pt x="18197" y="11443"/>
                      <a:pt x="18197" y="11443"/>
                    </a:cubicBezTo>
                    <a:cubicBezTo>
                      <a:pt x="18160" y="11443"/>
                      <a:pt x="18160" y="11443"/>
                      <a:pt x="18160" y="11443"/>
                    </a:cubicBezTo>
                    <a:cubicBezTo>
                      <a:pt x="18123" y="11443"/>
                      <a:pt x="18123" y="11443"/>
                      <a:pt x="18123" y="11443"/>
                    </a:cubicBezTo>
                    <a:cubicBezTo>
                      <a:pt x="18086" y="11375"/>
                      <a:pt x="18086" y="11375"/>
                      <a:pt x="18086" y="11375"/>
                    </a:cubicBezTo>
                    <a:cubicBezTo>
                      <a:pt x="18049" y="11375"/>
                      <a:pt x="18049" y="11375"/>
                      <a:pt x="18049" y="11375"/>
                    </a:cubicBezTo>
                    <a:cubicBezTo>
                      <a:pt x="18049" y="11375"/>
                      <a:pt x="18049" y="11375"/>
                      <a:pt x="18049" y="11375"/>
                    </a:cubicBezTo>
                    <a:cubicBezTo>
                      <a:pt x="18049" y="11307"/>
                      <a:pt x="18049" y="11307"/>
                      <a:pt x="18049" y="11307"/>
                    </a:cubicBezTo>
                    <a:cubicBezTo>
                      <a:pt x="18086" y="11307"/>
                      <a:pt x="18086" y="11307"/>
                      <a:pt x="18086" y="11307"/>
                    </a:cubicBezTo>
                    <a:cubicBezTo>
                      <a:pt x="18086" y="11240"/>
                      <a:pt x="18086" y="11240"/>
                      <a:pt x="18086" y="11240"/>
                    </a:cubicBezTo>
                    <a:cubicBezTo>
                      <a:pt x="18086" y="11240"/>
                      <a:pt x="18086" y="11240"/>
                      <a:pt x="18086" y="11240"/>
                    </a:cubicBezTo>
                    <a:cubicBezTo>
                      <a:pt x="18160" y="11240"/>
                      <a:pt x="18160" y="11240"/>
                      <a:pt x="18160" y="11240"/>
                    </a:cubicBezTo>
                    <a:cubicBezTo>
                      <a:pt x="18197" y="11172"/>
                      <a:pt x="18197" y="11172"/>
                      <a:pt x="18197" y="11172"/>
                    </a:cubicBezTo>
                    <a:cubicBezTo>
                      <a:pt x="18197" y="11172"/>
                      <a:pt x="18197" y="11172"/>
                      <a:pt x="18197" y="11172"/>
                    </a:cubicBezTo>
                    <a:cubicBezTo>
                      <a:pt x="18160" y="11104"/>
                      <a:pt x="18160" y="11104"/>
                      <a:pt x="18160" y="11104"/>
                    </a:cubicBezTo>
                    <a:cubicBezTo>
                      <a:pt x="18123" y="11172"/>
                      <a:pt x="18123" y="11172"/>
                      <a:pt x="18123" y="11172"/>
                    </a:cubicBezTo>
                    <a:cubicBezTo>
                      <a:pt x="18086" y="11172"/>
                      <a:pt x="18086" y="11172"/>
                      <a:pt x="18086" y="11172"/>
                    </a:cubicBezTo>
                    <a:cubicBezTo>
                      <a:pt x="18086" y="11172"/>
                      <a:pt x="18086" y="11172"/>
                      <a:pt x="18086" y="11172"/>
                    </a:cubicBezTo>
                    <a:cubicBezTo>
                      <a:pt x="18049" y="11104"/>
                      <a:pt x="18049" y="11104"/>
                      <a:pt x="18049" y="11104"/>
                    </a:cubicBezTo>
                    <a:cubicBezTo>
                      <a:pt x="18049" y="11104"/>
                      <a:pt x="18049" y="11104"/>
                      <a:pt x="18049" y="11104"/>
                    </a:cubicBezTo>
                    <a:cubicBezTo>
                      <a:pt x="17975" y="11104"/>
                      <a:pt x="17975" y="11104"/>
                      <a:pt x="17975" y="11104"/>
                    </a:cubicBezTo>
                    <a:cubicBezTo>
                      <a:pt x="17938" y="11104"/>
                      <a:pt x="17938" y="11104"/>
                      <a:pt x="17938" y="11104"/>
                    </a:cubicBezTo>
                    <a:cubicBezTo>
                      <a:pt x="17938" y="11104"/>
                      <a:pt x="17938" y="11104"/>
                      <a:pt x="17938" y="11104"/>
                    </a:cubicBezTo>
                    <a:cubicBezTo>
                      <a:pt x="17938" y="11104"/>
                      <a:pt x="17938" y="11104"/>
                      <a:pt x="17938" y="11104"/>
                    </a:cubicBezTo>
                    <a:cubicBezTo>
                      <a:pt x="17901" y="11104"/>
                      <a:pt x="17901" y="11104"/>
                      <a:pt x="17901" y="11104"/>
                    </a:cubicBezTo>
                    <a:cubicBezTo>
                      <a:pt x="17901" y="11104"/>
                      <a:pt x="17901" y="11104"/>
                      <a:pt x="17901" y="11104"/>
                    </a:cubicBezTo>
                    <a:cubicBezTo>
                      <a:pt x="17864" y="11104"/>
                      <a:pt x="17864" y="11104"/>
                      <a:pt x="17864" y="11104"/>
                    </a:cubicBezTo>
                    <a:cubicBezTo>
                      <a:pt x="17827" y="11036"/>
                      <a:pt x="17827" y="11036"/>
                      <a:pt x="17827" y="11036"/>
                    </a:cubicBezTo>
                    <a:cubicBezTo>
                      <a:pt x="17790" y="11104"/>
                      <a:pt x="17790" y="11104"/>
                      <a:pt x="17790" y="11104"/>
                    </a:cubicBezTo>
                    <a:cubicBezTo>
                      <a:pt x="17753" y="11036"/>
                      <a:pt x="17753" y="11036"/>
                      <a:pt x="17753" y="11036"/>
                    </a:cubicBezTo>
                    <a:cubicBezTo>
                      <a:pt x="17716" y="11036"/>
                      <a:pt x="17716" y="11036"/>
                      <a:pt x="17716" y="11036"/>
                    </a:cubicBezTo>
                    <a:cubicBezTo>
                      <a:pt x="17679" y="11104"/>
                      <a:pt x="17679" y="11104"/>
                      <a:pt x="17679" y="11104"/>
                    </a:cubicBezTo>
                    <a:cubicBezTo>
                      <a:pt x="17642" y="11172"/>
                      <a:pt x="17642" y="11172"/>
                      <a:pt x="17642" y="11172"/>
                    </a:cubicBezTo>
                    <a:cubicBezTo>
                      <a:pt x="17642" y="11172"/>
                      <a:pt x="17642" y="11172"/>
                      <a:pt x="17642" y="11172"/>
                    </a:cubicBezTo>
                    <a:cubicBezTo>
                      <a:pt x="17679" y="11240"/>
                      <a:pt x="17679" y="11240"/>
                      <a:pt x="17679" y="11240"/>
                    </a:cubicBezTo>
                    <a:cubicBezTo>
                      <a:pt x="17642" y="11240"/>
                      <a:pt x="17642" y="11240"/>
                      <a:pt x="17642" y="11240"/>
                    </a:cubicBezTo>
                    <a:cubicBezTo>
                      <a:pt x="17642" y="11240"/>
                      <a:pt x="17642" y="11240"/>
                      <a:pt x="17642" y="11240"/>
                    </a:cubicBezTo>
                    <a:cubicBezTo>
                      <a:pt x="17605" y="11307"/>
                      <a:pt x="17605" y="11307"/>
                      <a:pt x="17605" y="11307"/>
                    </a:cubicBezTo>
                    <a:cubicBezTo>
                      <a:pt x="17642" y="11307"/>
                      <a:pt x="17642" y="11307"/>
                      <a:pt x="17642" y="11307"/>
                    </a:cubicBezTo>
                    <a:cubicBezTo>
                      <a:pt x="17679" y="11307"/>
                      <a:pt x="17679" y="11307"/>
                      <a:pt x="17679" y="11307"/>
                    </a:cubicBezTo>
                    <a:cubicBezTo>
                      <a:pt x="17679" y="11307"/>
                      <a:pt x="17679" y="11307"/>
                      <a:pt x="17679" y="11307"/>
                    </a:cubicBezTo>
                    <a:cubicBezTo>
                      <a:pt x="17679" y="11375"/>
                      <a:pt x="17679" y="11375"/>
                      <a:pt x="17679" y="11375"/>
                    </a:cubicBezTo>
                    <a:cubicBezTo>
                      <a:pt x="17605" y="11375"/>
                      <a:pt x="17605" y="11375"/>
                      <a:pt x="17605" y="11375"/>
                    </a:cubicBezTo>
                    <a:cubicBezTo>
                      <a:pt x="17605" y="11375"/>
                      <a:pt x="17605" y="11375"/>
                      <a:pt x="17605" y="11375"/>
                    </a:cubicBezTo>
                    <a:cubicBezTo>
                      <a:pt x="17531" y="11375"/>
                      <a:pt x="17531" y="11375"/>
                      <a:pt x="17531" y="11375"/>
                    </a:cubicBezTo>
                    <a:cubicBezTo>
                      <a:pt x="17531" y="11375"/>
                      <a:pt x="17531" y="11375"/>
                      <a:pt x="17531" y="11375"/>
                    </a:cubicBezTo>
                    <a:cubicBezTo>
                      <a:pt x="17531" y="11443"/>
                      <a:pt x="17531" y="11443"/>
                      <a:pt x="17531" y="11443"/>
                    </a:cubicBezTo>
                    <a:cubicBezTo>
                      <a:pt x="17494" y="11375"/>
                      <a:pt x="17494" y="11375"/>
                      <a:pt x="17494" y="11375"/>
                    </a:cubicBezTo>
                    <a:cubicBezTo>
                      <a:pt x="17494" y="11443"/>
                      <a:pt x="17494" y="11443"/>
                      <a:pt x="17494" y="11443"/>
                    </a:cubicBezTo>
                    <a:cubicBezTo>
                      <a:pt x="17457" y="11443"/>
                      <a:pt x="17457" y="11443"/>
                      <a:pt x="17457" y="11443"/>
                    </a:cubicBezTo>
                    <a:cubicBezTo>
                      <a:pt x="17457" y="11375"/>
                      <a:pt x="17457" y="11375"/>
                      <a:pt x="17457" y="11375"/>
                    </a:cubicBezTo>
                    <a:cubicBezTo>
                      <a:pt x="17383" y="11375"/>
                      <a:pt x="17383" y="11375"/>
                      <a:pt x="17383" y="11375"/>
                    </a:cubicBezTo>
                    <a:cubicBezTo>
                      <a:pt x="17383" y="11443"/>
                      <a:pt x="17383" y="11443"/>
                      <a:pt x="17383" y="11443"/>
                    </a:cubicBezTo>
                    <a:cubicBezTo>
                      <a:pt x="17309" y="11375"/>
                      <a:pt x="17309" y="11375"/>
                      <a:pt x="17309" y="11375"/>
                    </a:cubicBezTo>
                    <a:cubicBezTo>
                      <a:pt x="17272" y="11443"/>
                      <a:pt x="17272" y="11443"/>
                      <a:pt x="17272" y="11443"/>
                    </a:cubicBezTo>
                    <a:cubicBezTo>
                      <a:pt x="17272" y="11443"/>
                      <a:pt x="17272" y="11443"/>
                      <a:pt x="17272" y="11443"/>
                    </a:cubicBezTo>
                    <a:cubicBezTo>
                      <a:pt x="17309" y="11510"/>
                      <a:pt x="17309" y="11510"/>
                      <a:pt x="17309" y="11510"/>
                    </a:cubicBezTo>
                    <a:cubicBezTo>
                      <a:pt x="17272" y="11578"/>
                      <a:pt x="17272" y="11578"/>
                      <a:pt x="17272" y="11578"/>
                    </a:cubicBezTo>
                    <a:cubicBezTo>
                      <a:pt x="17272" y="11646"/>
                      <a:pt x="17272" y="11646"/>
                      <a:pt x="17272" y="11646"/>
                    </a:cubicBezTo>
                    <a:cubicBezTo>
                      <a:pt x="17235" y="11578"/>
                      <a:pt x="17235" y="11578"/>
                      <a:pt x="17235" y="11578"/>
                    </a:cubicBezTo>
                    <a:cubicBezTo>
                      <a:pt x="17235" y="11578"/>
                      <a:pt x="17235" y="11578"/>
                      <a:pt x="17235" y="11578"/>
                    </a:cubicBezTo>
                    <a:cubicBezTo>
                      <a:pt x="17235" y="11510"/>
                      <a:pt x="17235" y="11510"/>
                      <a:pt x="17235" y="11510"/>
                    </a:cubicBezTo>
                    <a:cubicBezTo>
                      <a:pt x="17198" y="11443"/>
                      <a:pt x="17198" y="11443"/>
                      <a:pt x="17198" y="11443"/>
                    </a:cubicBezTo>
                    <a:cubicBezTo>
                      <a:pt x="17198" y="11510"/>
                      <a:pt x="17198" y="11510"/>
                      <a:pt x="17198" y="11510"/>
                    </a:cubicBezTo>
                    <a:cubicBezTo>
                      <a:pt x="17161" y="11510"/>
                      <a:pt x="17161" y="11510"/>
                      <a:pt x="17161" y="11510"/>
                    </a:cubicBezTo>
                    <a:cubicBezTo>
                      <a:pt x="17124" y="11510"/>
                      <a:pt x="17124" y="11510"/>
                      <a:pt x="17124" y="11510"/>
                    </a:cubicBezTo>
                    <a:cubicBezTo>
                      <a:pt x="17087" y="11578"/>
                      <a:pt x="17087" y="11578"/>
                      <a:pt x="17087" y="11578"/>
                    </a:cubicBezTo>
                    <a:cubicBezTo>
                      <a:pt x="17050" y="11510"/>
                      <a:pt x="17050" y="11510"/>
                      <a:pt x="17050" y="11510"/>
                    </a:cubicBezTo>
                    <a:cubicBezTo>
                      <a:pt x="17013" y="11578"/>
                      <a:pt x="17013" y="11578"/>
                      <a:pt x="17013" y="11578"/>
                    </a:cubicBezTo>
                    <a:cubicBezTo>
                      <a:pt x="16976" y="11578"/>
                      <a:pt x="16976" y="11578"/>
                      <a:pt x="16976" y="11578"/>
                    </a:cubicBezTo>
                    <a:cubicBezTo>
                      <a:pt x="16902" y="11646"/>
                      <a:pt x="16902" y="11646"/>
                      <a:pt x="16902" y="11646"/>
                    </a:cubicBezTo>
                    <a:cubicBezTo>
                      <a:pt x="16865" y="11714"/>
                      <a:pt x="16865" y="11714"/>
                      <a:pt x="16865" y="11714"/>
                    </a:cubicBezTo>
                    <a:cubicBezTo>
                      <a:pt x="16865" y="11646"/>
                      <a:pt x="16865" y="11646"/>
                      <a:pt x="16865" y="11646"/>
                    </a:cubicBezTo>
                    <a:cubicBezTo>
                      <a:pt x="16828" y="11646"/>
                      <a:pt x="16828" y="11646"/>
                      <a:pt x="16828" y="11646"/>
                    </a:cubicBezTo>
                    <a:cubicBezTo>
                      <a:pt x="16828" y="11714"/>
                      <a:pt x="16828" y="11714"/>
                      <a:pt x="16828" y="11714"/>
                    </a:cubicBezTo>
                    <a:cubicBezTo>
                      <a:pt x="16754" y="11781"/>
                      <a:pt x="16754" y="11781"/>
                      <a:pt x="16754" y="11781"/>
                    </a:cubicBezTo>
                    <a:cubicBezTo>
                      <a:pt x="16754" y="11849"/>
                      <a:pt x="16754" y="11849"/>
                      <a:pt x="16754" y="11849"/>
                    </a:cubicBezTo>
                    <a:cubicBezTo>
                      <a:pt x="16717" y="11849"/>
                      <a:pt x="16717" y="11849"/>
                      <a:pt x="16717" y="11849"/>
                    </a:cubicBezTo>
                    <a:cubicBezTo>
                      <a:pt x="16717" y="11917"/>
                      <a:pt x="16717" y="11917"/>
                      <a:pt x="16717" y="11917"/>
                    </a:cubicBezTo>
                    <a:cubicBezTo>
                      <a:pt x="16754" y="12052"/>
                      <a:pt x="16754" y="12052"/>
                      <a:pt x="16754" y="12052"/>
                    </a:cubicBezTo>
                    <a:cubicBezTo>
                      <a:pt x="16754" y="12188"/>
                      <a:pt x="16754" y="12188"/>
                      <a:pt x="16754" y="12188"/>
                    </a:cubicBezTo>
                    <a:cubicBezTo>
                      <a:pt x="16717" y="12255"/>
                      <a:pt x="16717" y="12255"/>
                      <a:pt x="16717" y="12255"/>
                    </a:cubicBezTo>
                    <a:cubicBezTo>
                      <a:pt x="16680" y="12323"/>
                      <a:pt x="16680" y="12323"/>
                      <a:pt x="16680" y="12323"/>
                    </a:cubicBezTo>
                    <a:cubicBezTo>
                      <a:pt x="16680" y="12391"/>
                      <a:pt x="16680" y="12391"/>
                      <a:pt x="16680" y="12391"/>
                    </a:cubicBezTo>
                    <a:cubicBezTo>
                      <a:pt x="16680" y="12526"/>
                      <a:pt x="16680" y="12526"/>
                      <a:pt x="16680" y="12526"/>
                    </a:cubicBezTo>
                    <a:cubicBezTo>
                      <a:pt x="16717" y="12526"/>
                      <a:pt x="16717" y="12526"/>
                      <a:pt x="16717" y="12526"/>
                    </a:cubicBezTo>
                    <a:cubicBezTo>
                      <a:pt x="16717" y="12594"/>
                      <a:pt x="16717" y="12594"/>
                      <a:pt x="16717" y="12594"/>
                    </a:cubicBezTo>
                    <a:cubicBezTo>
                      <a:pt x="16680" y="12594"/>
                      <a:pt x="16680" y="12594"/>
                      <a:pt x="16680" y="12594"/>
                    </a:cubicBezTo>
                    <a:cubicBezTo>
                      <a:pt x="16680" y="12594"/>
                      <a:pt x="16680" y="12594"/>
                      <a:pt x="16680" y="12594"/>
                    </a:cubicBezTo>
                    <a:cubicBezTo>
                      <a:pt x="16680" y="12662"/>
                      <a:pt x="16680" y="12662"/>
                      <a:pt x="16680" y="12662"/>
                    </a:cubicBezTo>
                    <a:cubicBezTo>
                      <a:pt x="16643" y="12729"/>
                      <a:pt x="16643" y="12729"/>
                      <a:pt x="16643" y="12729"/>
                    </a:cubicBezTo>
                    <a:cubicBezTo>
                      <a:pt x="16680" y="12797"/>
                      <a:pt x="16680" y="12797"/>
                      <a:pt x="16680" y="12797"/>
                    </a:cubicBezTo>
                    <a:cubicBezTo>
                      <a:pt x="16643" y="12865"/>
                      <a:pt x="16643" y="12865"/>
                      <a:pt x="16643" y="12865"/>
                    </a:cubicBezTo>
                    <a:cubicBezTo>
                      <a:pt x="16643" y="12932"/>
                      <a:pt x="16643" y="12932"/>
                      <a:pt x="16643" y="12932"/>
                    </a:cubicBezTo>
                    <a:cubicBezTo>
                      <a:pt x="16569" y="13000"/>
                      <a:pt x="16569" y="13000"/>
                      <a:pt x="16569" y="13000"/>
                    </a:cubicBezTo>
                    <a:cubicBezTo>
                      <a:pt x="16606" y="13068"/>
                      <a:pt x="16606" y="13068"/>
                      <a:pt x="16606" y="13068"/>
                    </a:cubicBezTo>
                    <a:cubicBezTo>
                      <a:pt x="16569" y="13068"/>
                      <a:pt x="16569" y="13068"/>
                      <a:pt x="16569" y="13068"/>
                    </a:cubicBezTo>
                    <a:cubicBezTo>
                      <a:pt x="16569" y="13203"/>
                      <a:pt x="16569" y="13203"/>
                      <a:pt x="16569" y="13203"/>
                    </a:cubicBezTo>
                    <a:cubicBezTo>
                      <a:pt x="16532" y="13203"/>
                      <a:pt x="16532" y="13203"/>
                      <a:pt x="16532" y="13203"/>
                    </a:cubicBezTo>
                    <a:cubicBezTo>
                      <a:pt x="16532" y="13339"/>
                      <a:pt x="16532" y="13339"/>
                      <a:pt x="16532" y="13339"/>
                    </a:cubicBezTo>
                    <a:cubicBezTo>
                      <a:pt x="16532" y="13406"/>
                      <a:pt x="16532" y="13406"/>
                      <a:pt x="16532" y="13406"/>
                    </a:cubicBezTo>
                    <a:cubicBezTo>
                      <a:pt x="16532" y="13474"/>
                      <a:pt x="16532" y="13474"/>
                      <a:pt x="16532" y="13474"/>
                    </a:cubicBezTo>
                    <a:cubicBezTo>
                      <a:pt x="16532" y="13542"/>
                      <a:pt x="16532" y="13542"/>
                      <a:pt x="16532" y="13542"/>
                    </a:cubicBezTo>
                    <a:cubicBezTo>
                      <a:pt x="16495" y="13542"/>
                      <a:pt x="16495" y="13542"/>
                      <a:pt x="16495" y="13542"/>
                    </a:cubicBezTo>
                    <a:cubicBezTo>
                      <a:pt x="16495" y="13610"/>
                      <a:pt x="16495" y="13610"/>
                      <a:pt x="16495" y="13610"/>
                    </a:cubicBezTo>
                    <a:cubicBezTo>
                      <a:pt x="16458" y="13677"/>
                      <a:pt x="16458" y="13677"/>
                      <a:pt x="16458" y="13677"/>
                    </a:cubicBezTo>
                    <a:cubicBezTo>
                      <a:pt x="16458" y="13745"/>
                      <a:pt x="16458" y="13745"/>
                      <a:pt x="16458" y="13745"/>
                    </a:cubicBezTo>
                    <a:cubicBezTo>
                      <a:pt x="16458" y="13745"/>
                      <a:pt x="16458" y="13745"/>
                      <a:pt x="16458" y="13745"/>
                    </a:cubicBezTo>
                    <a:cubicBezTo>
                      <a:pt x="16458" y="13813"/>
                      <a:pt x="16458" y="13813"/>
                      <a:pt x="16458" y="13813"/>
                    </a:cubicBezTo>
                    <a:cubicBezTo>
                      <a:pt x="16421" y="13880"/>
                      <a:pt x="16421" y="13880"/>
                      <a:pt x="16421" y="13880"/>
                    </a:cubicBezTo>
                    <a:cubicBezTo>
                      <a:pt x="16421" y="13948"/>
                      <a:pt x="16421" y="13948"/>
                      <a:pt x="16421" y="13948"/>
                    </a:cubicBezTo>
                    <a:cubicBezTo>
                      <a:pt x="16347" y="14016"/>
                      <a:pt x="16347" y="14016"/>
                      <a:pt x="16347" y="14016"/>
                    </a:cubicBezTo>
                    <a:cubicBezTo>
                      <a:pt x="16347" y="14084"/>
                      <a:pt x="16347" y="14084"/>
                      <a:pt x="16347" y="14084"/>
                    </a:cubicBezTo>
                    <a:cubicBezTo>
                      <a:pt x="16310" y="14151"/>
                      <a:pt x="16310" y="14151"/>
                      <a:pt x="16310" y="14151"/>
                    </a:cubicBezTo>
                    <a:cubicBezTo>
                      <a:pt x="16310" y="14219"/>
                      <a:pt x="16310" y="14219"/>
                      <a:pt x="16310" y="14219"/>
                    </a:cubicBezTo>
                    <a:cubicBezTo>
                      <a:pt x="16310" y="14287"/>
                      <a:pt x="16310" y="14287"/>
                      <a:pt x="16310" y="14287"/>
                    </a:cubicBezTo>
                    <a:cubicBezTo>
                      <a:pt x="16310" y="14354"/>
                      <a:pt x="16310" y="14354"/>
                      <a:pt x="16310" y="14354"/>
                    </a:cubicBezTo>
                    <a:cubicBezTo>
                      <a:pt x="16347" y="14354"/>
                      <a:pt x="16347" y="14354"/>
                      <a:pt x="16347" y="14354"/>
                    </a:cubicBezTo>
                    <a:cubicBezTo>
                      <a:pt x="16384" y="14354"/>
                      <a:pt x="16384" y="14354"/>
                      <a:pt x="16384" y="14354"/>
                    </a:cubicBezTo>
                    <a:cubicBezTo>
                      <a:pt x="16421" y="14354"/>
                      <a:pt x="16421" y="14354"/>
                      <a:pt x="16421" y="14354"/>
                    </a:cubicBezTo>
                    <a:cubicBezTo>
                      <a:pt x="16421" y="14354"/>
                      <a:pt x="16421" y="14354"/>
                      <a:pt x="16421" y="14354"/>
                    </a:cubicBezTo>
                    <a:cubicBezTo>
                      <a:pt x="16495" y="14354"/>
                      <a:pt x="16495" y="14354"/>
                      <a:pt x="16495" y="14354"/>
                    </a:cubicBezTo>
                    <a:cubicBezTo>
                      <a:pt x="16495" y="14354"/>
                      <a:pt x="16495" y="14354"/>
                      <a:pt x="16495" y="14354"/>
                    </a:cubicBezTo>
                    <a:cubicBezTo>
                      <a:pt x="16532" y="14287"/>
                      <a:pt x="16532" y="14287"/>
                      <a:pt x="16532" y="14287"/>
                    </a:cubicBezTo>
                    <a:cubicBezTo>
                      <a:pt x="16532" y="14287"/>
                      <a:pt x="16532" y="14287"/>
                      <a:pt x="16532" y="14287"/>
                    </a:cubicBezTo>
                    <a:cubicBezTo>
                      <a:pt x="16569" y="14287"/>
                      <a:pt x="16569" y="14287"/>
                      <a:pt x="16569" y="14287"/>
                    </a:cubicBezTo>
                    <a:cubicBezTo>
                      <a:pt x="16569" y="14422"/>
                      <a:pt x="16569" y="14422"/>
                      <a:pt x="16569" y="14422"/>
                    </a:cubicBezTo>
                    <a:cubicBezTo>
                      <a:pt x="16606" y="14490"/>
                      <a:pt x="16606" y="14490"/>
                      <a:pt x="16606" y="14490"/>
                    </a:cubicBezTo>
                    <a:cubicBezTo>
                      <a:pt x="16643" y="14557"/>
                      <a:pt x="16643" y="14557"/>
                      <a:pt x="16643" y="14557"/>
                    </a:cubicBezTo>
                    <a:cubicBezTo>
                      <a:pt x="16643" y="14625"/>
                      <a:pt x="16643" y="14625"/>
                      <a:pt x="16643" y="14625"/>
                    </a:cubicBezTo>
                    <a:cubicBezTo>
                      <a:pt x="16680" y="14693"/>
                      <a:pt x="16680" y="14693"/>
                      <a:pt x="16680" y="14693"/>
                    </a:cubicBezTo>
                    <a:cubicBezTo>
                      <a:pt x="16680" y="14693"/>
                      <a:pt x="16680" y="14693"/>
                      <a:pt x="16680" y="14693"/>
                    </a:cubicBezTo>
                    <a:cubicBezTo>
                      <a:pt x="16717" y="14693"/>
                      <a:pt x="16717" y="14693"/>
                      <a:pt x="16717" y="14693"/>
                    </a:cubicBezTo>
                    <a:cubicBezTo>
                      <a:pt x="16717" y="14625"/>
                      <a:pt x="16717" y="14625"/>
                      <a:pt x="16717" y="14625"/>
                    </a:cubicBezTo>
                    <a:cubicBezTo>
                      <a:pt x="16754" y="14625"/>
                      <a:pt x="16754" y="14625"/>
                      <a:pt x="16754" y="14625"/>
                    </a:cubicBezTo>
                    <a:cubicBezTo>
                      <a:pt x="16754" y="14557"/>
                      <a:pt x="16754" y="14557"/>
                      <a:pt x="16754" y="14557"/>
                    </a:cubicBezTo>
                    <a:cubicBezTo>
                      <a:pt x="16754" y="14625"/>
                      <a:pt x="16754" y="14625"/>
                      <a:pt x="16754" y="14625"/>
                    </a:cubicBezTo>
                    <a:cubicBezTo>
                      <a:pt x="16791" y="14557"/>
                      <a:pt x="16791" y="14557"/>
                      <a:pt x="16791" y="14557"/>
                    </a:cubicBezTo>
                    <a:cubicBezTo>
                      <a:pt x="16828" y="14625"/>
                      <a:pt x="16828" y="14625"/>
                      <a:pt x="16828" y="14625"/>
                    </a:cubicBezTo>
                    <a:cubicBezTo>
                      <a:pt x="16828" y="14625"/>
                      <a:pt x="16828" y="14625"/>
                      <a:pt x="16828" y="14625"/>
                    </a:cubicBezTo>
                    <a:cubicBezTo>
                      <a:pt x="16791" y="14625"/>
                      <a:pt x="16791" y="14625"/>
                      <a:pt x="16791" y="14625"/>
                    </a:cubicBezTo>
                    <a:cubicBezTo>
                      <a:pt x="16791" y="14761"/>
                      <a:pt x="16791" y="14761"/>
                      <a:pt x="16791" y="14761"/>
                    </a:cubicBezTo>
                    <a:cubicBezTo>
                      <a:pt x="16791" y="14761"/>
                      <a:pt x="16791" y="14761"/>
                      <a:pt x="16791" y="14761"/>
                    </a:cubicBezTo>
                    <a:cubicBezTo>
                      <a:pt x="16754" y="14761"/>
                      <a:pt x="16754" y="14761"/>
                      <a:pt x="16754" y="14761"/>
                    </a:cubicBezTo>
                    <a:cubicBezTo>
                      <a:pt x="16754" y="14828"/>
                      <a:pt x="16754" y="14828"/>
                      <a:pt x="16754" y="14828"/>
                    </a:cubicBezTo>
                    <a:cubicBezTo>
                      <a:pt x="16828" y="14761"/>
                      <a:pt x="16828" y="14761"/>
                      <a:pt x="16828" y="14761"/>
                    </a:cubicBezTo>
                    <a:cubicBezTo>
                      <a:pt x="16865" y="14761"/>
                      <a:pt x="16865" y="14761"/>
                      <a:pt x="16865" y="14761"/>
                    </a:cubicBezTo>
                    <a:cubicBezTo>
                      <a:pt x="16902" y="14693"/>
                      <a:pt x="16902" y="14693"/>
                      <a:pt x="16902" y="14693"/>
                    </a:cubicBezTo>
                    <a:cubicBezTo>
                      <a:pt x="16902" y="14625"/>
                      <a:pt x="16902" y="14625"/>
                      <a:pt x="16902" y="14625"/>
                    </a:cubicBezTo>
                    <a:cubicBezTo>
                      <a:pt x="16902" y="14557"/>
                      <a:pt x="16902" y="14557"/>
                      <a:pt x="16902" y="14557"/>
                    </a:cubicBezTo>
                    <a:cubicBezTo>
                      <a:pt x="16902" y="14625"/>
                      <a:pt x="16902" y="14625"/>
                      <a:pt x="16902" y="14625"/>
                    </a:cubicBezTo>
                    <a:cubicBezTo>
                      <a:pt x="16902" y="14693"/>
                      <a:pt x="16902" y="14693"/>
                      <a:pt x="16902" y="14693"/>
                    </a:cubicBezTo>
                    <a:cubicBezTo>
                      <a:pt x="16902" y="14761"/>
                      <a:pt x="16902" y="14761"/>
                      <a:pt x="16902" y="14761"/>
                    </a:cubicBezTo>
                    <a:cubicBezTo>
                      <a:pt x="16939" y="14761"/>
                      <a:pt x="16939" y="14761"/>
                      <a:pt x="16939" y="14761"/>
                    </a:cubicBezTo>
                    <a:cubicBezTo>
                      <a:pt x="16939" y="14693"/>
                      <a:pt x="16939" y="14693"/>
                      <a:pt x="16939" y="14693"/>
                    </a:cubicBezTo>
                    <a:cubicBezTo>
                      <a:pt x="16939" y="14557"/>
                      <a:pt x="16939" y="14557"/>
                      <a:pt x="16939" y="14557"/>
                    </a:cubicBezTo>
                    <a:cubicBezTo>
                      <a:pt x="16939" y="14557"/>
                      <a:pt x="16939" y="14557"/>
                      <a:pt x="16939" y="14557"/>
                    </a:cubicBezTo>
                    <a:cubicBezTo>
                      <a:pt x="16902" y="14490"/>
                      <a:pt x="16902" y="14490"/>
                      <a:pt x="16902" y="14490"/>
                    </a:cubicBezTo>
                    <a:cubicBezTo>
                      <a:pt x="16902" y="14422"/>
                      <a:pt x="16902" y="14422"/>
                      <a:pt x="16902" y="14422"/>
                    </a:cubicBezTo>
                    <a:cubicBezTo>
                      <a:pt x="16939" y="14422"/>
                      <a:pt x="16939" y="14422"/>
                      <a:pt x="16939" y="14422"/>
                    </a:cubicBezTo>
                    <a:cubicBezTo>
                      <a:pt x="16976" y="14422"/>
                      <a:pt x="16976" y="14422"/>
                      <a:pt x="16976" y="14422"/>
                    </a:cubicBezTo>
                    <a:cubicBezTo>
                      <a:pt x="16976" y="14422"/>
                      <a:pt x="16976" y="14422"/>
                      <a:pt x="16976" y="14422"/>
                    </a:cubicBezTo>
                    <a:cubicBezTo>
                      <a:pt x="16976" y="14490"/>
                      <a:pt x="16976" y="14490"/>
                      <a:pt x="16976" y="14490"/>
                    </a:cubicBezTo>
                    <a:cubicBezTo>
                      <a:pt x="16976" y="14490"/>
                      <a:pt x="16976" y="14490"/>
                      <a:pt x="16976" y="14490"/>
                    </a:cubicBezTo>
                    <a:cubicBezTo>
                      <a:pt x="17013" y="14422"/>
                      <a:pt x="17013" y="14422"/>
                      <a:pt x="17013" y="14422"/>
                    </a:cubicBezTo>
                    <a:cubicBezTo>
                      <a:pt x="17050" y="14422"/>
                      <a:pt x="17050" y="14422"/>
                      <a:pt x="17050" y="14422"/>
                    </a:cubicBezTo>
                    <a:cubicBezTo>
                      <a:pt x="17087" y="14422"/>
                      <a:pt x="17087" y="14422"/>
                      <a:pt x="17087" y="14422"/>
                    </a:cubicBezTo>
                    <a:cubicBezTo>
                      <a:pt x="17124" y="14422"/>
                      <a:pt x="17124" y="14422"/>
                      <a:pt x="17124" y="14422"/>
                    </a:cubicBezTo>
                    <a:cubicBezTo>
                      <a:pt x="17161" y="14422"/>
                      <a:pt x="17161" y="14422"/>
                      <a:pt x="17161" y="14422"/>
                    </a:cubicBezTo>
                    <a:cubicBezTo>
                      <a:pt x="17161" y="14490"/>
                      <a:pt x="17161" y="14490"/>
                      <a:pt x="17161" y="14490"/>
                    </a:cubicBezTo>
                    <a:cubicBezTo>
                      <a:pt x="17198" y="14557"/>
                      <a:pt x="17198" y="14557"/>
                      <a:pt x="17198" y="14557"/>
                    </a:cubicBezTo>
                    <a:cubicBezTo>
                      <a:pt x="17198" y="14557"/>
                      <a:pt x="17198" y="14557"/>
                      <a:pt x="17198" y="14557"/>
                    </a:cubicBezTo>
                    <a:cubicBezTo>
                      <a:pt x="17272" y="14557"/>
                      <a:pt x="17272" y="14557"/>
                      <a:pt x="17272" y="14557"/>
                    </a:cubicBezTo>
                    <a:cubicBezTo>
                      <a:pt x="17272" y="14625"/>
                      <a:pt x="17272" y="14625"/>
                      <a:pt x="17272" y="14625"/>
                    </a:cubicBezTo>
                    <a:cubicBezTo>
                      <a:pt x="17346" y="14625"/>
                      <a:pt x="17346" y="14625"/>
                      <a:pt x="17346" y="14625"/>
                    </a:cubicBezTo>
                    <a:cubicBezTo>
                      <a:pt x="17346" y="14693"/>
                      <a:pt x="17346" y="14693"/>
                      <a:pt x="17346" y="14693"/>
                    </a:cubicBezTo>
                    <a:cubicBezTo>
                      <a:pt x="17383" y="14693"/>
                      <a:pt x="17383" y="14693"/>
                      <a:pt x="17383" y="14693"/>
                    </a:cubicBezTo>
                    <a:cubicBezTo>
                      <a:pt x="17383" y="14761"/>
                      <a:pt x="17383" y="14761"/>
                      <a:pt x="17383" y="14761"/>
                    </a:cubicBezTo>
                    <a:cubicBezTo>
                      <a:pt x="17420" y="14761"/>
                      <a:pt x="17420" y="14761"/>
                      <a:pt x="17420" y="14761"/>
                    </a:cubicBezTo>
                    <a:cubicBezTo>
                      <a:pt x="17457" y="14828"/>
                      <a:pt x="17457" y="14828"/>
                      <a:pt x="17457" y="14828"/>
                    </a:cubicBezTo>
                    <a:cubicBezTo>
                      <a:pt x="17420" y="14896"/>
                      <a:pt x="17420" y="14896"/>
                      <a:pt x="17420" y="14896"/>
                    </a:cubicBezTo>
                    <a:cubicBezTo>
                      <a:pt x="17420" y="14896"/>
                      <a:pt x="17420" y="14896"/>
                      <a:pt x="17420" y="14896"/>
                    </a:cubicBezTo>
                    <a:cubicBezTo>
                      <a:pt x="17420" y="14964"/>
                      <a:pt x="17420" y="14964"/>
                      <a:pt x="17420" y="14964"/>
                    </a:cubicBezTo>
                    <a:cubicBezTo>
                      <a:pt x="17420" y="15031"/>
                      <a:pt x="17420" y="15031"/>
                      <a:pt x="17420" y="15031"/>
                    </a:cubicBezTo>
                    <a:cubicBezTo>
                      <a:pt x="17457" y="15031"/>
                      <a:pt x="17457" y="15031"/>
                      <a:pt x="17457" y="15031"/>
                    </a:cubicBezTo>
                    <a:cubicBezTo>
                      <a:pt x="17494" y="15099"/>
                      <a:pt x="17494" y="15099"/>
                      <a:pt x="17494" y="15099"/>
                    </a:cubicBezTo>
                    <a:cubicBezTo>
                      <a:pt x="17494" y="15167"/>
                      <a:pt x="17494" y="15167"/>
                      <a:pt x="17494" y="15167"/>
                    </a:cubicBezTo>
                    <a:cubicBezTo>
                      <a:pt x="17494" y="15167"/>
                      <a:pt x="17494" y="15167"/>
                      <a:pt x="17494" y="15167"/>
                    </a:cubicBezTo>
                    <a:cubicBezTo>
                      <a:pt x="17494" y="15235"/>
                      <a:pt x="17494" y="15235"/>
                      <a:pt x="17494" y="15235"/>
                    </a:cubicBezTo>
                    <a:cubicBezTo>
                      <a:pt x="17531" y="15302"/>
                      <a:pt x="17531" y="15302"/>
                      <a:pt x="17531" y="15302"/>
                    </a:cubicBezTo>
                    <a:cubicBezTo>
                      <a:pt x="17531" y="15302"/>
                      <a:pt x="17531" y="15302"/>
                      <a:pt x="17531" y="15302"/>
                    </a:cubicBezTo>
                    <a:cubicBezTo>
                      <a:pt x="17568" y="15235"/>
                      <a:pt x="17568" y="15235"/>
                      <a:pt x="17568" y="15235"/>
                    </a:cubicBezTo>
                    <a:cubicBezTo>
                      <a:pt x="17568" y="15302"/>
                      <a:pt x="17568" y="15302"/>
                      <a:pt x="17568" y="15302"/>
                    </a:cubicBezTo>
                    <a:cubicBezTo>
                      <a:pt x="17568" y="15370"/>
                      <a:pt x="17568" y="15370"/>
                      <a:pt x="17568" y="15370"/>
                    </a:cubicBezTo>
                    <a:cubicBezTo>
                      <a:pt x="17568" y="15438"/>
                      <a:pt x="17568" y="15438"/>
                      <a:pt x="17568" y="15438"/>
                    </a:cubicBezTo>
                    <a:cubicBezTo>
                      <a:pt x="17605" y="15438"/>
                      <a:pt x="17605" y="15438"/>
                      <a:pt x="17605" y="15438"/>
                    </a:cubicBezTo>
                    <a:cubicBezTo>
                      <a:pt x="17568" y="15505"/>
                      <a:pt x="17568" y="15505"/>
                      <a:pt x="17568" y="15505"/>
                    </a:cubicBezTo>
                    <a:cubicBezTo>
                      <a:pt x="17568" y="15505"/>
                      <a:pt x="17568" y="15505"/>
                      <a:pt x="17568" y="15505"/>
                    </a:cubicBezTo>
                    <a:cubicBezTo>
                      <a:pt x="17568" y="15573"/>
                      <a:pt x="17568" y="15573"/>
                      <a:pt x="17568" y="15573"/>
                    </a:cubicBezTo>
                    <a:cubicBezTo>
                      <a:pt x="17568" y="15641"/>
                      <a:pt x="17568" y="15641"/>
                      <a:pt x="17568" y="15641"/>
                    </a:cubicBezTo>
                    <a:cubicBezTo>
                      <a:pt x="17568" y="15641"/>
                      <a:pt x="17568" y="15641"/>
                      <a:pt x="17568" y="15641"/>
                    </a:cubicBezTo>
                    <a:cubicBezTo>
                      <a:pt x="17568" y="15641"/>
                      <a:pt x="17568" y="15641"/>
                      <a:pt x="17568" y="15641"/>
                    </a:cubicBezTo>
                    <a:cubicBezTo>
                      <a:pt x="17568" y="15709"/>
                      <a:pt x="17568" y="15709"/>
                      <a:pt x="17568" y="15709"/>
                    </a:cubicBezTo>
                    <a:cubicBezTo>
                      <a:pt x="17568" y="15709"/>
                      <a:pt x="17568" y="15709"/>
                      <a:pt x="17568" y="15709"/>
                    </a:cubicBezTo>
                    <a:cubicBezTo>
                      <a:pt x="17568" y="15776"/>
                      <a:pt x="17568" y="15776"/>
                      <a:pt x="17568" y="15776"/>
                    </a:cubicBezTo>
                    <a:cubicBezTo>
                      <a:pt x="17605" y="15912"/>
                      <a:pt x="17605" y="15912"/>
                      <a:pt x="17605" y="15912"/>
                    </a:cubicBezTo>
                    <a:cubicBezTo>
                      <a:pt x="17568" y="15912"/>
                      <a:pt x="17568" y="15912"/>
                      <a:pt x="17568" y="15912"/>
                    </a:cubicBezTo>
                    <a:cubicBezTo>
                      <a:pt x="17605" y="16047"/>
                      <a:pt x="17605" y="16047"/>
                      <a:pt x="17605" y="16047"/>
                    </a:cubicBezTo>
                    <a:cubicBezTo>
                      <a:pt x="17605" y="16047"/>
                      <a:pt x="17605" y="16047"/>
                      <a:pt x="17605" y="16047"/>
                    </a:cubicBezTo>
                    <a:cubicBezTo>
                      <a:pt x="17605" y="16115"/>
                      <a:pt x="17605" y="16115"/>
                      <a:pt x="17605" y="16115"/>
                    </a:cubicBezTo>
                    <a:cubicBezTo>
                      <a:pt x="17642" y="16318"/>
                      <a:pt x="17642" y="16318"/>
                      <a:pt x="17642" y="16318"/>
                    </a:cubicBezTo>
                    <a:cubicBezTo>
                      <a:pt x="17642" y="16318"/>
                      <a:pt x="17642" y="16318"/>
                      <a:pt x="17642" y="16318"/>
                    </a:cubicBezTo>
                    <a:cubicBezTo>
                      <a:pt x="17679" y="16250"/>
                      <a:pt x="17679" y="16250"/>
                      <a:pt x="17679" y="16250"/>
                    </a:cubicBezTo>
                    <a:cubicBezTo>
                      <a:pt x="17679" y="16318"/>
                      <a:pt x="17679" y="16318"/>
                      <a:pt x="17679" y="16318"/>
                    </a:cubicBezTo>
                    <a:cubicBezTo>
                      <a:pt x="17642" y="16386"/>
                      <a:pt x="17642" y="16386"/>
                      <a:pt x="17642" y="16386"/>
                    </a:cubicBezTo>
                    <a:cubicBezTo>
                      <a:pt x="17642" y="16386"/>
                      <a:pt x="17642" y="16386"/>
                      <a:pt x="17642" y="16386"/>
                    </a:cubicBezTo>
                    <a:cubicBezTo>
                      <a:pt x="17679" y="16453"/>
                      <a:pt x="17679" y="16453"/>
                      <a:pt x="17679" y="16453"/>
                    </a:cubicBezTo>
                    <a:cubicBezTo>
                      <a:pt x="17679" y="16453"/>
                      <a:pt x="17679" y="16453"/>
                      <a:pt x="17679" y="16453"/>
                    </a:cubicBezTo>
                    <a:cubicBezTo>
                      <a:pt x="17716" y="16521"/>
                      <a:pt x="17716" y="16521"/>
                      <a:pt x="17716" y="16521"/>
                    </a:cubicBezTo>
                    <a:cubicBezTo>
                      <a:pt x="17716" y="16589"/>
                      <a:pt x="17716" y="16589"/>
                      <a:pt x="17716" y="16589"/>
                    </a:cubicBezTo>
                    <a:cubicBezTo>
                      <a:pt x="17716" y="16657"/>
                      <a:pt x="17716" y="16657"/>
                      <a:pt x="17716" y="16657"/>
                    </a:cubicBezTo>
                    <a:cubicBezTo>
                      <a:pt x="17716" y="16657"/>
                      <a:pt x="17716" y="16657"/>
                      <a:pt x="17716" y="16657"/>
                    </a:cubicBezTo>
                    <a:cubicBezTo>
                      <a:pt x="17753" y="16792"/>
                      <a:pt x="17753" y="16792"/>
                      <a:pt x="17753" y="16792"/>
                    </a:cubicBezTo>
                    <a:cubicBezTo>
                      <a:pt x="17753" y="16792"/>
                      <a:pt x="17753" y="16792"/>
                      <a:pt x="17753" y="16792"/>
                    </a:cubicBezTo>
                    <a:cubicBezTo>
                      <a:pt x="17753" y="16860"/>
                      <a:pt x="17753" y="16860"/>
                      <a:pt x="17753" y="16860"/>
                    </a:cubicBezTo>
                    <a:cubicBezTo>
                      <a:pt x="17753" y="16927"/>
                      <a:pt x="17753" y="16927"/>
                      <a:pt x="17753" y="16927"/>
                    </a:cubicBezTo>
                    <a:cubicBezTo>
                      <a:pt x="17753" y="16995"/>
                      <a:pt x="17753" y="16995"/>
                      <a:pt x="17753" y="16995"/>
                    </a:cubicBezTo>
                    <a:cubicBezTo>
                      <a:pt x="17753" y="17063"/>
                      <a:pt x="17753" y="17063"/>
                      <a:pt x="17753" y="17063"/>
                    </a:cubicBezTo>
                    <a:cubicBezTo>
                      <a:pt x="17753" y="17131"/>
                      <a:pt x="17753" y="17131"/>
                      <a:pt x="17753" y="17131"/>
                    </a:cubicBezTo>
                    <a:cubicBezTo>
                      <a:pt x="17716" y="17198"/>
                      <a:pt x="17716" y="17198"/>
                      <a:pt x="17716" y="17198"/>
                    </a:cubicBezTo>
                    <a:cubicBezTo>
                      <a:pt x="17716" y="17266"/>
                      <a:pt x="17716" y="17266"/>
                      <a:pt x="17716" y="17266"/>
                    </a:cubicBezTo>
                    <a:cubicBezTo>
                      <a:pt x="17716" y="17334"/>
                      <a:pt x="17716" y="17334"/>
                      <a:pt x="17716" y="17334"/>
                    </a:cubicBezTo>
                    <a:cubicBezTo>
                      <a:pt x="17716" y="17469"/>
                      <a:pt x="17716" y="17469"/>
                      <a:pt x="17716" y="17469"/>
                    </a:cubicBezTo>
                    <a:cubicBezTo>
                      <a:pt x="17716" y="17469"/>
                      <a:pt x="17716" y="17469"/>
                      <a:pt x="17716" y="17469"/>
                    </a:cubicBezTo>
                    <a:cubicBezTo>
                      <a:pt x="17716" y="17537"/>
                      <a:pt x="17716" y="17537"/>
                      <a:pt x="17716" y="17537"/>
                    </a:cubicBezTo>
                    <a:cubicBezTo>
                      <a:pt x="17679" y="17605"/>
                      <a:pt x="17679" y="17605"/>
                      <a:pt x="17679" y="17605"/>
                    </a:cubicBezTo>
                    <a:cubicBezTo>
                      <a:pt x="17679" y="17672"/>
                      <a:pt x="17679" y="17672"/>
                      <a:pt x="17679" y="17672"/>
                    </a:cubicBezTo>
                    <a:cubicBezTo>
                      <a:pt x="17642" y="17740"/>
                      <a:pt x="17642" y="17740"/>
                      <a:pt x="17642" y="17740"/>
                    </a:cubicBezTo>
                    <a:cubicBezTo>
                      <a:pt x="17679" y="17740"/>
                      <a:pt x="17679" y="17740"/>
                      <a:pt x="17679" y="17740"/>
                    </a:cubicBezTo>
                    <a:cubicBezTo>
                      <a:pt x="17679" y="17808"/>
                      <a:pt x="17679" y="17808"/>
                      <a:pt x="17679" y="17808"/>
                    </a:cubicBezTo>
                    <a:cubicBezTo>
                      <a:pt x="17642" y="17808"/>
                      <a:pt x="17642" y="17808"/>
                      <a:pt x="17642" y="17808"/>
                    </a:cubicBezTo>
                    <a:cubicBezTo>
                      <a:pt x="17679" y="17943"/>
                      <a:pt x="17679" y="17943"/>
                      <a:pt x="17679" y="17943"/>
                    </a:cubicBezTo>
                    <a:cubicBezTo>
                      <a:pt x="17642" y="18011"/>
                      <a:pt x="17642" y="18011"/>
                      <a:pt x="17642" y="18011"/>
                    </a:cubicBezTo>
                    <a:cubicBezTo>
                      <a:pt x="17642" y="18078"/>
                      <a:pt x="17642" y="18078"/>
                      <a:pt x="17642" y="18078"/>
                    </a:cubicBezTo>
                    <a:cubicBezTo>
                      <a:pt x="17642" y="18078"/>
                      <a:pt x="17642" y="18078"/>
                      <a:pt x="17642" y="18078"/>
                    </a:cubicBezTo>
                    <a:cubicBezTo>
                      <a:pt x="17642" y="18146"/>
                      <a:pt x="17642" y="18146"/>
                      <a:pt x="17642" y="18146"/>
                    </a:cubicBezTo>
                    <a:cubicBezTo>
                      <a:pt x="17605" y="18214"/>
                      <a:pt x="17605" y="18214"/>
                      <a:pt x="17605" y="18214"/>
                    </a:cubicBezTo>
                    <a:cubicBezTo>
                      <a:pt x="17605" y="18282"/>
                      <a:pt x="17605" y="18282"/>
                      <a:pt x="17605" y="18282"/>
                    </a:cubicBezTo>
                    <a:cubicBezTo>
                      <a:pt x="17568" y="18349"/>
                      <a:pt x="17568" y="18349"/>
                      <a:pt x="17568" y="18349"/>
                    </a:cubicBezTo>
                    <a:cubicBezTo>
                      <a:pt x="17568" y="18417"/>
                      <a:pt x="17568" y="18417"/>
                      <a:pt x="17568" y="18417"/>
                    </a:cubicBezTo>
                    <a:cubicBezTo>
                      <a:pt x="17531" y="18485"/>
                      <a:pt x="17531" y="18485"/>
                      <a:pt x="17531" y="18485"/>
                    </a:cubicBezTo>
                    <a:cubicBezTo>
                      <a:pt x="17494" y="18688"/>
                      <a:pt x="17494" y="18688"/>
                      <a:pt x="17494" y="18688"/>
                    </a:cubicBezTo>
                    <a:cubicBezTo>
                      <a:pt x="17494" y="18688"/>
                      <a:pt x="17494" y="18688"/>
                      <a:pt x="17494" y="18688"/>
                    </a:cubicBezTo>
                    <a:cubicBezTo>
                      <a:pt x="17494" y="18756"/>
                      <a:pt x="17494" y="18756"/>
                      <a:pt x="17494" y="18756"/>
                    </a:cubicBezTo>
                    <a:cubicBezTo>
                      <a:pt x="17494" y="18823"/>
                      <a:pt x="17494" y="18823"/>
                      <a:pt x="17494" y="18823"/>
                    </a:cubicBezTo>
                    <a:cubicBezTo>
                      <a:pt x="17494" y="18823"/>
                      <a:pt x="17494" y="18823"/>
                      <a:pt x="17494" y="18823"/>
                    </a:cubicBezTo>
                    <a:cubicBezTo>
                      <a:pt x="17457" y="18891"/>
                      <a:pt x="17457" y="18891"/>
                      <a:pt x="17457" y="18891"/>
                    </a:cubicBezTo>
                    <a:cubicBezTo>
                      <a:pt x="17457" y="18959"/>
                      <a:pt x="17457" y="18959"/>
                      <a:pt x="17457" y="18959"/>
                    </a:cubicBezTo>
                    <a:cubicBezTo>
                      <a:pt x="17420" y="18959"/>
                      <a:pt x="17420" y="18959"/>
                      <a:pt x="17420" y="18959"/>
                    </a:cubicBezTo>
                    <a:cubicBezTo>
                      <a:pt x="17420" y="19026"/>
                      <a:pt x="17420" y="19026"/>
                      <a:pt x="17420" y="19026"/>
                    </a:cubicBezTo>
                    <a:cubicBezTo>
                      <a:pt x="17383" y="19026"/>
                      <a:pt x="17383" y="19026"/>
                      <a:pt x="17383" y="19026"/>
                    </a:cubicBezTo>
                    <a:cubicBezTo>
                      <a:pt x="17420" y="19094"/>
                      <a:pt x="17420" y="19094"/>
                      <a:pt x="17420" y="19094"/>
                    </a:cubicBezTo>
                    <a:cubicBezTo>
                      <a:pt x="17383" y="19162"/>
                      <a:pt x="17383" y="19162"/>
                      <a:pt x="17383" y="19162"/>
                    </a:cubicBezTo>
                    <a:cubicBezTo>
                      <a:pt x="17383" y="19162"/>
                      <a:pt x="17383" y="19162"/>
                      <a:pt x="17383" y="19162"/>
                    </a:cubicBezTo>
                    <a:cubicBezTo>
                      <a:pt x="17346" y="19162"/>
                      <a:pt x="17346" y="19162"/>
                      <a:pt x="17346" y="19162"/>
                    </a:cubicBezTo>
                    <a:cubicBezTo>
                      <a:pt x="17346" y="19230"/>
                      <a:pt x="17346" y="19230"/>
                      <a:pt x="17346" y="19230"/>
                    </a:cubicBezTo>
                    <a:cubicBezTo>
                      <a:pt x="17346" y="19297"/>
                      <a:pt x="17346" y="19297"/>
                      <a:pt x="17346" y="19297"/>
                    </a:cubicBezTo>
                    <a:cubicBezTo>
                      <a:pt x="17309" y="19297"/>
                      <a:pt x="17309" y="19297"/>
                      <a:pt x="17309" y="19297"/>
                    </a:cubicBezTo>
                    <a:cubicBezTo>
                      <a:pt x="17346" y="19365"/>
                      <a:pt x="17346" y="19365"/>
                      <a:pt x="17346" y="19365"/>
                    </a:cubicBezTo>
                    <a:cubicBezTo>
                      <a:pt x="17272" y="19433"/>
                      <a:pt x="17272" y="19433"/>
                      <a:pt x="17272" y="19433"/>
                    </a:cubicBezTo>
                    <a:cubicBezTo>
                      <a:pt x="17235" y="19500"/>
                      <a:pt x="17235" y="19500"/>
                      <a:pt x="17235" y="19500"/>
                    </a:cubicBezTo>
                    <a:cubicBezTo>
                      <a:pt x="17235" y="19500"/>
                      <a:pt x="17235" y="19500"/>
                      <a:pt x="17235" y="19500"/>
                    </a:cubicBezTo>
                    <a:cubicBezTo>
                      <a:pt x="17235" y="19568"/>
                      <a:pt x="17235" y="19568"/>
                      <a:pt x="17235" y="19568"/>
                    </a:cubicBezTo>
                    <a:cubicBezTo>
                      <a:pt x="17161" y="19568"/>
                      <a:pt x="17161" y="19568"/>
                      <a:pt x="17161" y="19568"/>
                    </a:cubicBezTo>
                    <a:cubicBezTo>
                      <a:pt x="17124" y="19636"/>
                      <a:pt x="17124" y="19636"/>
                      <a:pt x="17124" y="19636"/>
                    </a:cubicBezTo>
                    <a:cubicBezTo>
                      <a:pt x="17124" y="19636"/>
                      <a:pt x="17124" y="19636"/>
                      <a:pt x="17124" y="19636"/>
                    </a:cubicBezTo>
                    <a:cubicBezTo>
                      <a:pt x="17087" y="19636"/>
                      <a:pt x="17087" y="19636"/>
                      <a:pt x="17087" y="19636"/>
                    </a:cubicBezTo>
                    <a:cubicBezTo>
                      <a:pt x="17050" y="19568"/>
                      <a:pt x="17050" y="19568"/>
                      <a:pt x="17050" y="19568"/>
                    </a:cubicBezTo>
                    <a:cubicBezTo>
                      <a:pt x="17013" y="19568"/>
                      <a:pt x="17013" y="19568"/>
                      <a:pt x="17013" y="19568"/>
                    </a:cubicBezTo>
                    <a:cubicBezTo>
                      <a:pt x="17013" y="19433"/>
                      <a:pt x="17013" y="19433"/>
                      <a:pt x="17013" y="19433"/>
                    </a:cubicBezTo>
                    <a:cubicBezTo>
                      <a:pt x="16976" y="19433"/>
                      <a:pt x="16976" y="19433"/>
                      <a:pt x="16976" y="19433"/>
                    </a:cubicBezTo>
                    <a:cubicBezTo>
                      <a:pt x="16939" y="19433"/>
                      <a:pt x="16939" y="19433"/>
                      <a:pt x="16939" y="19433"/>
                    </a:cubicBezTo>
                    <a:cubicBezTo>
                      <a:pt x="16902" y="19433"/>
                      <a:pt x="16902" y="19433"/>
                      <a:pt x="16902" y="19433"/>
                    </a:cubicBezTo>
                    <a:cubicBezTo>
                      <a:pt x="16902" y="19433"/>
                      <a:pt x="16902" y="19433"/>
                      <a:pt x="16902" y="19433"/>
                    </a:cubicBezTo>
                    <a:cubicBezTo>
                      <a:pt x="16902" y="19500"/>
                      <a:pt x="16902" y="19500"/>
                      <a:pt x="16902" y="19500"/>
                    </a:cubicBezTo>
                    <a:cubicBezTo>
                      <a:pt x="16865" y="19568"/>
                      <a:pt x="16865" y="19568"/>
                      <a:pt x="16865" y="19568"/>
                    </a:cubicBezTo>
                    <a:cubicBezTo>
                      <a:pt x="16865" y="19636"/>
                      <a:pt x="16865" y="19636"/>
                      <a:pt x="16865" y="19636"/>
                    </a:cubicBezTo>
                    <a:cubicBezTo>
                      <a:pt x="16828" y="19636"/>
                      <a:pt x="16828" y="19636"/>
                      <a:pt x="16828" y="19636"/>
                    </a:cubicBezTo>
                    <a:cubicBezTo>
                      <a:pt x="16828" y="19771"/>
                      <a:pt x="16828" y="19771"/>
                      <a:pt x="16828" y="19771"/>
                    </a:cubicBezTo>
                    <a:cubicBezTo>
                      <a:pt x="16828" y="19704"/>
                      <a:pt x="16828" y="19704"/>
                      <a:pt x="16828" y="19704"/>
                    </a:cubicBezTo>
                    <a:cubicBezTo>
                      <a:pt x="16754" y="19771"/>
                      <a:pt x="16754" y="19771"/>
                      <a:pt x="16754" y="19771"/>
                    </a:cubicBezTo>
                    <a:cubicBezTo>
                      <a:pt x="16754" y="19839"/>
                      <a:pt x="16754" y="19839"/>
                      <a:pt x="16754" y="19839"/>
                    </a:cubicBezTo>
                    <a:cubicBezTo>
                      <a:pt x="16754" y="19839"/>
                      <a:pt x="16754" y="19839"/>
                      <a:pt x="16754" y="19839"/>
                    </a:cubicBezTo>
                    <a:close/>
                    <a:moveTo>
                      <a:pt x="5436" y="20042"/>
                    </a:moveTo>
                    <a:cubicBezTo>
                      <a:pt x="5399" y="19974"/>
                      <a:pt x="5399" y="19974"/>
                      <a:pt x="5399" y="19974"/>
                    </a:cubicBezTo>
                    <a:cubicBezTo>
                      <a:pt x="5178" y="20042"/>
                      <a:pt x="5178" y="20042"/>
                      <a:pt x="5178" y="20042"/>
                    </a:cubicBezTo>
                    <a:cubicBezTo>
                      <a:pt x="5436" y="20042"/>
                      <a:pt x="5436" y="20042"/>
                      <a:pt x="5436" y="20042"/>
                    </a:cubicBezTo>
                    <a:close/>
                    <a:moveTo>
                      <a:pt x="19158" y="18891"/>
                    </a:moveTo>
                    <a:cubicBezTo>
                      <a:pt x="19195" y="18891"/>
                      <a:pt x="19195" y="18891"/>
                      <a:pt x="19195" y="18891"/>
                    </a:cubicBezTo>
                    <a:cubicBezTo>
                      <a:pt x="19195" y="18823"/>
                      <a:pt x="19195" y="18823"/>
                      <a:pt x="19195" y="18823"/>
                    </a:cubicBezTo>
                    <a:cubicBezTo>
                      <a:pt x="19232" y="18823"/>
                      <a:pt x="19232" y="18823"/>
                      <a:pt x="19232" y="18823"/>
                    </a:cubicBezTo>
                    <a:cubicBezTo>
                      <a:pt x="19195" y="18823"/>
                      <a:pt x="19195" y="18823"/>
                      <a:pt x="19195" y="18823"/>
                    </a:cubicBezTo>
                    <a:cubicBezTo>
                      <a:pt x="19158" y="18891"/>
                      <a:pt x="19158" y="18891"/>
                      <a:pt x="19158" y="18891"/>
                    </a:cubicBezTo>
                    <a:close/>
                    <a:moveTo>
                      <a:pt x="1072" y="2776"/>
                    </a:moveTo>
                    <a:cubicBezTo>
                      <a:pt x="1035" y="2708"/>
                      <a:pt x="1035" y="2708"/>
                      <a:pt x="1035" y="2708"/>
                    </a:cubicBezTo>
                    <a:cubicBezTo>
                      <a:pt x="1035" y="2640"/>
                      <a:pt x="1035" y="2640"/>
                      <a:pt x="1035" y="2640"/>
                    </a:cubicBezTo>
                    <a:cubicBezTo>
                      <a:pt x="1035" y="2640"/>
                      <a:pt x="1035" y="2640"/>
                      <a:pt x="1035" y="2640"/>
                    </a:cubicBezTo>
                    <a:cubicBezTo>
                      <a:pt x="998" y="2573"/>
                      <a:pt x="998" y="2573"/>
                      <a:pt x="998" y="2573"/>
                    </a:cubicBezTo>
                    <a:cubicBezTo>
                      <a:pt x="998" y="2573"/>
                      <a:pt x="998" y="2573"/>
                      <a:pt x="998" y="2573"/>
                    </a:cubicBezTo>
                    <a:cubicBezTo>
                      <a:pt x="1035" y="2505"/>
                      <a:pt x="1035" y="2505"/>
                      <a:pt x="1035" y="2505"/>
                    </a:cubicBezTo>
                    <a:cubicBezTo>
                      <a:pt x="1035" y="2437"/>
                      <a:pt x="1035" y="2437"/>
                      <a:pt x="1035" y="2437"/>
                    </a:cubicBezTo>
                    <a:cubicBezTo>
                      <a:pt x="1109" y="2437"/>
                      <a:pt x="1109" y="2437"/>
                      <a:pt x="1109" y="2437"/>
                    </a:cubicBezTo>
                    <a:cubicBezTo>
                      <a:pt x="1109" y="2437"/>
                      <a:pt x="1109" y="2437"/>
                      <a:pt x="1109" y="2437"/>
                    </a:cubicBezTo>
                    <a:cubicBezTo>
                      <a:pt x="1146" y="2437"/>
                      <a:pt x="1146" y="2437"/>
                      <a:pt x="1146" y="2437"/>
                    </a:cubicBezTo>
                    <a:cubicBezTo>
                      <a:pt x="1146" y="2505"/>
                      <a:pt x="1146" y="2505"/>
                      <a:pt x="1146" y="2505"/>
                    </a:cubicBezTo>
                    <a:cubicBezTo>
                      <a:pt x="1183" y="2505"/>
                      <a:pt x="1183" y="2505"/>
                      <a:pt x="1183" y="2505"/>
                    </a:cubicBezTo>
                    <a:cubicBezTo>
                      <a:pt x="1220" y="2505"/>
                      <a:pt x="1220" y="2505"/>
                      <a:pt x="1220" y="2505"/>
                    </a:cubicBezTo>
                    <a:cubicBezTo>
                      <a:pt x="1220" y="2505"/>
                      <a:pt x="1220" y="2505"/>
                      <a:pt x="1220" y="2505"/>
                    </a:cubicBezTo>
                    <a:cubicBezTo>
                      <a:pt x="1257" y="2437"/>
                      <a:pt x="1257" y="2437"/>
                      <a:pt x="1257" y="2437"/>
                    </a:cubicBezTo>
                    <a:cubicBezTo>
                      <a:pt x="1220" y="2437"/>
                      <a:pt x="1220" y="2437"/>
                      <a:pt x="1220" y="2437"/>
                    </a:cubicBezTo>
                    <a:cubicBezTo>
                      <a:pt x="1183" y="2437"/>
                      <a:pt x="1183" y="2437"/>
                      <a:pt x="1183" y="2437"/>
                    </a:cubicBezTo>
                    <a:cubicBezTo>
                      <a:pt x="1109" y="2302"/>
                      <a:pt x="1109" y="2302"/>
                      <a:pt x="1109" y="2302"/>
                    </a:cubicBezTo>
                    <a:cubicBezTo>
                      <a:pt x="1035" y="2302"/>
                      <a:pt x="1035" y="2302"/>
                      <a:pt x="1035" y="2302"/>
                    </a:cubicBezTo>
                    <a:cubicBezTo>
                      <a:pt x="998" y="2302"/>
                      <a:pt x="998" y="2302"/>
                      <a:pt x="998" y="2302"/>
                    </a:cubicBezTo>
                    <a:cubicBezTo>
                      <a:pt x="924" y="2437"/>
                      <a:pt x="924" y="2437"/>
                      <a:pt x="924" y="2437"/>
                    </a:cubicBezTo>
                    <a:cubicBezTo>
                      <a:pt x="924" y="2505"/>
                      <a:pt x="924" y="2505"/>
                      <a:pt x="924" y="2505"/>
                    </a:cubicBezTo>
                    <a:cubicBezTo>
                      <a:pt x="887" y="2505"/>
                      <a:pt x="887" y="2505"/>
                      <a:pt x="887" y="2505"/>
                    </a:cubicBezTo>
                    <a:cubicBezTo>
                      <a:pt x="813" y="2573"/>
                      <a:pt x="813" y="2573"/>
                      <a:pt x="813" y="2573"/>
                    </a:cubicBezTo>
                    <a:cubicBezTo>
                      <a:pt x="813" y="2708"/>
                      <a:pt x="813" y="2708"/>
                      <a:pt x="813" y="2708"/>
                    </a:cubicBezTo>
                    <a:cubicBezTo>
                      <a:pt x="850" y="2708"/>
                      <a:pt x="850" y="2708"/>
                      <a:pt x="850" y="2708"/>
                    </a:cubicBezTo>
                    <a:cubicBezTo>
                      <a:pt x="887" y="2708"/>
                      <a:pt x="887" y="2708"/>
                      <a:pt x="887" y="2708"/>
                    </a:cubicBezTo>
                    <a:cubicBezTo>
                      <a:pt x="924" y="2708"/>
                      <a:pt x="924" y="2708"/>
                      <a:pt x="924" y="2708"/>
                    </a:cubicBezTo>
                    <a:cubicBezTo>
                      <a:pt x="924" y="2776"/>
                      <a:pt x="924" y="2776"/>
                      <a:pt x="924" y="2776"/>
                    </a:cubicBezTo>
                    <a:cubicBezTo>
                      <a:pt x="961" y="2776"/>
                      <a:pt x="961" y="2776"/>
                      <a:pt x="961" y="2776"/>
                    </a:cubicBezTo>
                    <a:cubicBezTo>
                      <a:pt x="961" y="2708"/>
                      <a:pt x="961" y="2708"/>
                      <a:pt x="961" y="2708"/>
                    </a:cubicBezTo>
                    <a:cubicBezTo>
                      <a:pt x="961" y="2708"/>
                      <a:pt x="961" y="2708"/>
                      <a:pt x="961" y="2708"/>
                    </a:cubicBezTo>
                    <a:cubicBezTo>
                      <a:pt x="998" y="2708"/>
                      <a:pt x="998" y="2708"/>
                      <a:pt x="998" y="2708"/>
                    </a:cubicBezTo>
                    <a:cubicBezTo>
                      <a:pt x="998" y="2708"/>
                      <a:pt x="998" y="2708"/>
                      <a:pt x="998" y="2708"/>
                    </a:cubicBezTo>
                    <a:cubicBezTo>
                      <a:pt x="1035" y="2776"/>
                      <a:pt x="1035" y="2776"/>
                      <a:pt x="1035" y="2776"/>
                    </a:cubicBezTo>
                    <a:cubicBezTo>
                      <a:pt x="1072" y="2843"/>
                      <a:pt x="1072" y="2843"/>
                      <a:pt x="1072" y="2843"/>
                    </a:cubicBezTo>
                    <a:cubicBezTo>
                      <a:pt x="1072" y="2776"/>
                      <a:pt x="1072" y="2776"/>
                      <a:pt x="1072" y="2776"/>
                    </a:cubicBezTo>
                    <a:close/>
                    <a:moveTo>
                      <a:pt x="1331" y="1963"/>
                    </a:moveTo>
                    <a:cubicBezTo>
                      <a:pt x="1331" y="1963"/>
                      <a:pt x="1331" y="1963"/>
                      <a:pt x="1331" y="1963"/>
                    </a:cubicBezTo>
                    <a:cubicBezTo>
                      <a:pt x="1368" y="1895"/>
                      <a:pt x="1368" y="1895"/>
                      <a:pt x="1368" y="1895"/>
                    </a:cubicBezTo>
                    <a:cubicBezTo>
                      <a:pt x="1368" y="1895"/>
                      <a:pt x="1368" y="1895"/>
                      <a:pt x="1368" y="1895"/>
                    </a:cubicBezTo>
                    <a:cubicBezTo>
                      <a:pt x="1368" y="1963"/>
                      <a:pt x="1368" y="1963"/>
                      <a:pt x="1368" y="1963"/>
                    </a:cubicBezTo>
                    <a:cubicBezTo>
                      <a:pt x="1368" y="1963"/>
                      <a:pt x="1368" y="1963"/>
                      <a:pt x="1368" y="1963"/>
                    </a:cubicBezTo>
                    <a:cubicBezTo>
                      <a:pt x="1368" y="2031"/>
                      <a:pt x="1368" y="2031"/>
                      <a:pt x="1368" y="2031"/>
                    </a:cubicBezTo>
                    <a:cubicBezTo>
                      <a:pt x="1331" y="2031"/>
                      <a:pt x="1331" y="2031"/>
                      <a:pt x="1331" y="2031"/>
                    </a:cubicBezTo>
                    <a:cubicBezTo>
                      <a:pt x="1331" y="2031"/>
                      <a:pt x="1331" y="1963"/>
                      <a:pt x="1331" y="1963"/>
                    </a:cubicBezTo>
                    <a:close/>
                    <a:moveTo>
                      <a:pt x="1257" y="3047"/>
                    </a:moveTo>
                    <a:cubicBezTo>
                      <a:pt x="1257" y="3047"/>
                      <a:pt x="1257" y="3047"/>
                      <a:pt x="1257" y="3047"/>
                    </a:cubicBezTo>
                    <a:cubicBezTo>
                      <a:pt x="1294" y="3047"/>
                      <a:pt x="1294" y="3047"/>
                      <a:pt x="1294" y="3047"/>
                    </a:cubicBezTo>
                    <a:cubicBezTo>
                      <a:pt x="1294" y="3047"/>
                      <a:pt x="1294" y="3047"/>
                      <a:pt x="1294" y="3047"/>
                    </a:cubicBezTo>
                    <a:cubicBezTo>
                      <a:pt x="1294" y="2979"/>
                      <a:pt x="1294" y="2979"/>
                      <a:pt x="1294" y="2979"/>
                    </a:cubicBezTo>
                    <a:cubicBezTo>
                      <a:pt x="1294" y="2979"/>
                      <a:pt x="1294" y="2979"/>
                      <a:pt x="1294" y="2979"/>
                    </a:cubicBezTo>
                    <a:cubicBezTo>
                      <a:pt x="1331" y="2979"/>
                      <a:pt x="1331" y="2979"/>
                      <a:pt x="1331" y="2979"/>
                    </a:cubicBezTo>
                    <a:cubicBezTo>
                      <a:pt x="1331" y="2911"/>
                      <a:pt x="1331" y="2911"/>
                      <a:pt x="1331" y="2911"/>
                    </a:cubicBezTo>
                    <a:cubicBezTo>
                      <a:pt x="1368" y="2843"/>
                      <a:pt x="1368" y="2843"/>
                      <a:pt x="1368" y="2843"/>
                    </a:cubicBezTo>
                    <a:cubicBezTo>
                      <a:pt x="1331" y="2776"/>
                      <a:pt x="1331" y="2776"/>
                      <a:pt x="1331" y="2776"/>
                    </a:cubicBezTo>
                    <a:cubicBezTo>
                      <a:pt x="1331" y="2776"/>
                      <a:pt x="1331" y="2776"/>
                      <a:pt x="1331" y="2776"/>
                    </a:cubicBezTo>
                    <a:cubicBezTo>
                      <a:pt x="1331" y="2708"/>
                      <a:pt x="1331" y="2708"/>
                      <a:pt x="1331" y="2708"/>
                    </a:cubicBezTo>
                    <a:cubicBezTo>
                      <a:pt x="1331" y="2708"/>
                      <a:pt x="1331" y="2708"/>
                      <a:pt x="1331" y="2708"/>
                    </a:cubicBezTo>
                    <a:cubicBezTo>
                      <a:pt x="1368" y="2708"/>
                      <a:pt x="1368" y="2708"/>
                      <a:pt x="1368" y="2708"/>
                    </a:cubicBezTo>
                    <a:cubicBezTo>
                      <a:pt x="1442" y="2708"/>
                      <a:pt x="1442" y="2708"/>
                      <a:pt x="1442" y="2708"/>
                    </a:cubicBezTo>
                    <a:cubicBezTo>
                      <a:pt x="1442" y="2708"/>
                      <a:pt x="1442" y="2708"/>
                      <a:pt x="1442" y="2708"/>
                    </a:cubicBezTo>
                    <a:cubicBezTo>
                      <a:pt x="1442" y="2640"/>
                      <a:pt x="1442" y="2640"/>
                      <a:pt x="1442" y="2640"/>
                    </a:cubicBezTo>
                    <a:cubicBezTo>
                      <a:pt x="1442" y="2640"/>
                      <a:pt x="1442" y="2640"/>
                      <a:pt x="1442" y="2640"/>
                    </a:cubicBezTo>
                    <a:cubicBezTo>
                      <a:pt x="1405" y="2640"/>
                      <a:pt x="1405" y="2640"/>
                      <a:pt x="1405" y="2640"/>
                    </a:cubicBezTo>
                    <a:cubicBezTo>
                      <a:pt x="1405" y="2573"/>
                      <a:pt x="1405" y="2573"/>
                      <a:pt x="1405" y="2573"/>
                    </a:cubicBezTo>
                    <a:cubicBezTo>
                      <a:pt x="1405" y="2573"/>
                      <a:pt x="1405" y="2573"/>
                      <a:pt x="1405" y="2573"/>
                    </a:cubicBezTo>
                    <a:cubicBezTo>
                      <a:pt x="1405" y="2505"/>
                      <a:pt x="1405" y="2505"/>
                      <a:pt x="1405" y="2505"/>
                    </a:cubicBezTo>
                    <a:cubicBezTo>
                      <a:pt x="1405" y="2505"/>
                      <a:pt x="1405" y="2505"/>
                      <a:pt x="1405" y="2505"/>
                    </a:cubicBezTo>
                    <a:cubicBezTo>
                      <a:pt x="1405" y="2505"/>
                      <a:pt x="1405" y="2505"/>
                      <a:pt x="1405" y="2505"/>
                    </a:cubicBezTo>
                    <a:cubicBezTo>
                      <a:pt x="1442" y="2505"/>
                      <a:pt x="1442" y="2505"/>
                      <a:pt x="1442" y="2505"/>
                    </a:cubicBezTo>
                    <a:cubicBezTo>
                      <a:pt x="1442" y="2573"/>
                      <a:pt x="1442" y="2573"/>
                      <a:pt x="1442" y="2573"/>
                    </a:cubicBezTo>
                    <a:cubicBezTo>
                      <a:pt x="1479" y="2505"/>
                      <a:pt x="1479" y="2505"/>
                      <a:pt x="1479" y="2505"/>
                    </a:cubicBezTo>
                    <a:cubicBezTo>
                      <a:pt x="1479" y="2505"/>
                      <a:pt x="1479" y="2505"/>
                      <a:pt x="1479" y="2505"/>
                    </a:cubicBezTo>
                    <a:cubicBezTo>
                      <a:pt x="1516" y="2437"/>
                      <a:pt x="1516" y="2437"/>
                      <a:pt x="1516" y="2437"/>
                    </a:cubicBezTo>
                    <a:cubicBezTo>
                      <a:pt x="1516" y="2437"/>
                      <a:pt x="1516" y="2437"/>
                      <a:pt x="1516" y="2437"/>
                    </a:cubicBezTo>
                    <a:cubicBezTo>
                      <a:pt x="1516" y="2369"/>
                      <a:pt x="1516" y="2369"/>
                      <a:pt x="1516" y="2369"/>
                    </a:cubicBezTo>
                    <a:cubicBezTo>
                      <a:pt x="1516" y="2369"/>
                      <a:pt x="1516" y="2369"/>
                      <a:pt x="1516" y="2369"/>
                    </a:cubicBezTo>
                    <a:cubicBezTo>
                      <a:pt x="1479" y="2302"/>
                      <a:pt x="1479" y="2302"/>
                      <a:pt x="1479" y="2302"/>
                    </a:cubicBezTo>
                    <a:cubicBezTo>
                      <a:pt x="1479" y="2302"/>
                      <a:pt x="1479" y="2302"/>
                      <a:pt x="1479" y="2302"/>
                    </a:cubicBezTo>
                    <a:cubicBezTo>
                      <a:pt x="1442" y="2234"/>
                      <a:pt x="1442" y="2234"/>
                      <a:pt x="1442" y="2234"/>
                    </a:cubicBezTo>
                    <a:cubicBezTo>
                      <a:pt x="1405" y="2302"/>
                      <a:pt x="1405" y="2302"/>
                      <a:pt x="1405" y="2302"/>
                    </a:cubicBezTo>
                    <a:cubicBezTo>
                      <a:pt x="1405" y="2369"/>
                      <a:pt x="1405" y="2369"/>
                      <a:pt x="1405" y="2369"/>
                    </a:cubicBezTo>
                    <a:cubicBezTo>
                      <a:pt x="1368" y="2369"/>
                      <a:pt x="1368" y="2369"/>
                      <a:pt x="1368" y="2369"/>
                    </a:cubicBezTo>
                    <a:cubicBezTo>
                      <a:pt x="1368" y="2369"/>
                      <a:pt x="1368" y="2369"/>
                      <a:pt x="1368" y="2369"/>
                    </a:cubicBezTo>
                    <a:cubicBezTo>
                      <a:pt x="1368" y="2302"/>
                      <a:pt x="1368" y="2302"/>
                      <a:pt x="1368" y="2302"/>
                    </a:cubicBezTo>
                    <a:cubicBezTo>
                      <a:pt x="1405" y="2234"/>
                      <a:pt x="1405" y="2234"/>
                      <a:pt x="1405" y="2234"/>
                    </a:cubicBezTo>
                    <a:cubicBezTo>
                      <a:pt x="1405" y="2166"/>
                      <a:pt x="1405" y="2166"/>
                      <a:pt x="1405" y="2166"/>
                    </a:cubicBezTo>
                    <a:cubicBezTo>
                      <a:pt x="1405" y="2099"/>
                      <a:pt x="1405" y="2099"/>
                      <a:pt x="1405" y="2099"/>
                    </a:cubicBezTo>
                    <a:cubicBezTo>
                      <a:pt x="1405" y="2099"/>
                      <a:pt x="1405" y="2099"/>
                      <a:pt x="1405" y="2099"/>
                    </a:cubicBezTo>
                    <a:cubicBezTo>
                      <a:pt x="1368" y="2166"/>
                      <a:pt x="1368" y="2166"/>
                      <a:pt x="1368" y="2166"/>
                    </a:cubicBezTo>
                    <a:cubicBezTo>
                      <a:pt x="1368" y="2234"/>
                      <a:pt x="1368" y="2234"/>
                      <a:pt x="1368" y="2234"/>
                    </a:cubicBezTo>
                    <a:cubicBezTo>
                      <a:pt x="1331" y="2234"/>
                      <a:pt x="1331" y="2234"/>
                      <a:pt x="1331" y="2234"/>
                    </a:cubicBezTo>
                    <a:cubicBezTo>
                      <a:pt x="1331" y="2234"/>
                      <a:pt x="1331" y="2234"/>
                      <a:pt x="1331" y="2234"/>
                    </a:cubicBezTo>
                    <a:cubicBezTo>
                      <a:pt x="1368" y="2166"/>
                      <a:pt x="1368" y="2166"/>
                      <a:pt x="1368" y="2166"/>
                    </a:cubicBezTo>
                    <a:cubicBezTo>
                      <a:pt x="1331" y="2166"/>
                      <a:pt x="1331" y="2166"/>
                      <a:pt x="1331" y="2166"/>
                    </a:cubicBezTo>
                    <a:cubicBezTo>
                      <a:pt x="1331" y="2166"/>
                      <a:pt x="1331" y="2166"/>
                      <a:pt x="1331" y="2166"/>
                    </a:cubicBezTo>
                    <a:cubicBezTo>
                      <a:pt x="1331" y="2234"/>
                      <a:pt x="1331" y="2234"/>
                      <a:pt x="1331" y="2234"/>
                    </a:cubicBezTo>
                    <a:cubicBezTo>
                      <a:pt x="1294" y="2234"/>
                      <a:pt x="1294" y="2234"/>
                      <a:pt x="1294" y="2234"/>
                    </a:cubicBezTo>
                    <a:cubicBezTo>
                      <a:pt x="1294" y="2302"/>
                      <a:pt x="1294" y="2302"/>
                      <a:pt x="1294" y="2302"/>
                    </a:cubicBezTo>
                    <a:cubicBezTo>
                      <a:pt x="1294" y="2302"/>
                      <a:pt x="1294" y="2302"/>
                      <a:pt x="1294" y="2302"/>
                    </a:cubicBezTo>
                    <a:cubicBezTo>
                      <a:pt x="1331" y="2302"/>
                      <a:pt x="1331" y="2302"/>
                      <a:pt x="1331" y="2302"/>
                    </a:cubicBezTo>
                    <a:cubicBezTo>
                      <a:pt x="1331" y="2302"/>
                      <a:pt x="1331" y="2302"/>
                      <a:pt x="1331" y="2302"/>
                    </a:cubicBezTo>
                    <a:cubicBezTo>
                      <a:pt x="1331" y="2369"/>
                      <a:pt x="1331" y="2369"/>
                      <a:pt x="1331" y="2369"/>
                    </a:cubicBezTo>
                    <a:cubicBezTo>
                      <a:pt x="1331" y="2369"/>
                      <a:pt x="1331" y="2369"/>
                      <a:pt x="1331" y="2369"/>
                    </a:cubicBezTo>
                    <a:cubicBezTo>
                      <a:pt x="1294" y="2437"/>
                      <a:pt x="1294" y="2437"/>
                      <a:pt x="1294" y="2437"/>
                    </a:cubicBezTo>
                    <a:cubicBezTo>
                      <a:pt x="1294" y="2437"/>
                      <a:pt x="1294" y="2437"/>
                      <a:pt x="1294" y="2437"/>
                    </a:cubicBezTo>
                    <a:cubicBezTo>
                      <a:pt x="1294" y="2505"/>
                      <a:pt x="1294" y="2505"/>
                      <a:pt x="1294" y="2505"/>
                    </a:cubicBezTo>
                    <a:cubicBezTo>
                      <a:pt x="1257" y="2505"/>
                      <a:pt x="1257" y="2505"/>
                      <a:pt x="1257" y="2505"/>
                    </a:cubicBezTo>
                    <a:cubicBezTo>
                      <a:pt x="1257" y="2573"/>
                      <a:pt x="1257" y="2573"/>
                      <a:pt x="1257" y="2573"/>
                    </a:cubicBezTo>
                    <a:cubicBezTo>
                      <a:pt x="1220" y="2573"/>
                      <a:pt x="1220" y="2573"/>
                      <a:pt x="1220" y="2573"/>
                    </a:cubicBezTo>
                    <a:cubicBezTo>
                      <a:pt x="1183" y="2573"/>
                      <a:pt x="1183" y="2573"/>
                      <a:pt x="1183" y="2573"/>
                    </a:cubicBezTo>
                    <a:cubicBezTo>
                      <a:pt x="1146" y="2573"/>
                      <a:pt x="1146" y="2573"/>
                      <a:pt x="1146" y="2573"/>
                    </a:cubicBezTo>
                    <a:cubicBezTo>
                      <a:pt x="1109" y="2573"/>
                      <a:pt x="1109" y="2573"/>
                      <a:pt x="1109" y="2573"/>
                    </a:cubicBezTo>
                    <a:cubicBezTo>
                      <a:pt x="1109" y="2505"/>
                      <a:pt x="1109" y="2505"/>
                      <a:pt x="1109" y="2505"/>
                    </a:cubicBezTo>
                    <a:cubicBezTo>
                      <a:pt x="1072" y="2573"/>
                      <a:pt x="1072" y="2573"/>
                      <a:pt x="1072" y="2573"/>
                    </a:cubicBezTo>
                    <a:cubicBezTo>
                      <a:pt x="1072" y="2573"/>
                      <a:pt x="1072" y="2573"/>
                      <a:pt x="1072" y="2573"/>
                    </a:cubicBezTo>
                    <a:cubicBezTo>
                      <a:pt x="1072" y="2640"/>
                      <a:pt x="1072" y="2640"/>
                      <a:pt x="1072" y="2640"/>
                    </a:cubicBezTo>
                    <a:cubicBezTo>
                      <a:pt x="1072" y="2640"/>
                      <a:pt x="1072" y="2640"/>
                      <a:pt x="1072" y="2640"/>
                    </a:cubicBezTo>
                    <a:cubicBezTo>
                      <a:pt x="1109" y="2640"/>
                      <a:pt x="1109" y="2640"/>
                      <a:pt x="1109" y="2640"/>
                    </a:cubicBezTo>
                    <a:cubicBezTo>
                      <a:pt x="1146" y="2640"/>
                      <a:pt x="1146" y="2640"/>
                      <a:pt x="1146" y="2640"/>
                    </a:cubicBezTo>
                    <a:cubicBezTo>
                      <a:pt x="1146" y="2640"/>
                      <a:pt x="1146" y="2640"/>
                      <a:pt x="1146" y="2640"/>
                    </a:cubicBezTo>
                    <a:cubicBezTo>
                      <a:pt x="1146" y="2708"/>
                      <a:pt x="1146" y="2708"/>
                      <a:pt x="1146" y="2708"/>
                    </a:cubicBezTo>
                    <a:cubicBezTo>
                      <a:pt x="1183" y="2708"/>
                      <a:pt x="1183" y="2708"/>
                      <a:pt x="1183" y="2708"/>
                    </a:cubicBezTo>
                    <a:cubicBezTo>
                      <a:pt x="1183" y="2776"/>
                      <a:pt x="1183" y="2776"/>
                      <a:pt x="1183" y="2776"/>
                    </a:cubicBezTo>
                    <a:cubicBezTo>
                      <a:pt x="1183" y="2776"/>
                      <a:pt x="1183" y="2776"/>
                      <a:pt x="1183" y="2776"/>
                    </a:cubicBezTo>
                    <a:cubicBezTo>
                      <a:pt x="1146" y="2776"/>
                      <a:pt x="1146" y="2776"/>
                      <a:pt x="1146" y="2776"/>
                    </a:cubicBezTo>
                    <a:cubicBezTo>
                      <a:pt x="1109" y="2776"/>
                      <a:pt x="1109" y="2776"/>
                      <a:pt x="1109" y="2776"/>
                    </a:cubicBezTo>
                    <a:cubicBezTo>
                      <a:pt x="1109" y="2911"/>
                      <a:pt x="1109" y="2911"/>
                      <a:pt x="1109" y="2911"/>
                    </a:cubicBezTo>
                    <a:cubicBezTo>
                      <a:pt x="1146" y="2979"/>
                      <a:pt x="1146" y="2979"/>
                      <a:pt x="1146" y="2979"/>
                    </a:cubicBezTo>
                    <a:cubicBezTo>
                      <a:pt x="1146" y="2979"/>
                      <a:pt x="1146" y="2979"/>
                      <a:pt x="1146" y="2979"/>
                    </a:cubicBezTo>
                    <a:cubicBezTo>
                      <a:pt x="1146" y="3047"/>
                      <a:pt x="1146" y="3047"/>
                      <a:pt x="1146" y="3047"/>
                    </a:cubicBezTo>
                    <a:cubicBezTo>
                      <a:pt x="1146" y="3047"/>
                      <a:pt x="1146" y="3047"/>
                      <a:pt x="1146" y="3047"/>
                    </a:cubicBezTo>
                    <a:cubicBezTo>
                      <a:pt x="1183" y="3047"/>
                      <a:pt x="1183" y="3047"/>
                      <a:pt x="1183" y="3047"/>
                    </a:cubicBezTo>
                    <a:cubicBezTo>
                      <a:pt x="1220" y="2979"/>
                      <a:pt x="1220" y="2979"/>
                      <a:pt x="1220" y="2979"/>
                    </a:cubicBezTo>
                    <a:cubicBezTo>
                      <a:pt x="1220" y="2911"/>
                      <a:pt x="1220" y="2911"/>
                      <a:pt x="1220" y="2911"/>
                    </a:cubicBezTo>
                    <a:cubicBezTo>
                      <a:pt x="1220" y="2911"/>
                      <a:pt x="1220" y="2911"/>
                      <a:pt x="1220" y="2911"/>
                    </a:cubicBezTo>
                    <a:cubicBezTo>
                      <a:pt x="1257" y="2979"/>
                      <a:pt x="1257" y="2979"/>
                      <a:pt x="1257" y="2979"/>
                    </a:cubicBezTo>
                    <a:cubicBezTo>
                      <a:pt x="1257" y="3047"/>
                      <a:pt x="1257" y="3047"/>
                      <a:pt x="1257" y="3047"/>
                    </a:cubicBezTo>
                    <a:close/>
                    <a:moveTo>
                      <a:pt x="1479" y="2979"/>
                    </a:moveTo>
                    <a:cubicBezTo>
                      <a:pt x="1479" y="2911"/>
                      <a:pt x="1479" y="2911"/>
                      <a:pt x="1479" y="2911"/>
                    </a:cubicBezTo>
                    <a:cubicBezTo>
                      <a:pt x="1479" y="2911"/>
                      <a:pt x="1479" y="2911"/>
                      <a:pt x="1479" y="2911"/>
                    </a:cubicBezTo>
                    <a:cubicBezTo>
                      <a:pt x="1479" y="2843"/>
                      <a:pt x="1479" y="2843"/>
                      <a:pt x="1479" y="2843"/>
                    </a:cubicBezTo>
                    <a:cubicBezTo>
                      <a:pt x="1442" y="2843"/>
                      <a:pt x="1442" y="2843"/>
                      <a:pt x="1442" y="2843"/>
                    </a:cubicBezTo>
                    <a:cubicBezTo>
                      <a:pt x="1405" y="2776"/>
                      <a:pt x="1405" y="2776"/>
                      <a:pt x="1405" y="2776"/>
                    </a:cubicBezTo>
                    <a:cubicBezTo>
                      <a:pt x="1405" y="2843"/>
                      <a:pt x="1405" y="2843"/>
                      <a:pt x="1405" y="2843"/>
                    </a:cubicBezTo>
                    <a:cubicBezTo>
                      <a:pt x="1405" y="2911"/>
                      <a:pt x="1405" y="2911"/>
                      <a:pt x="1405" y="2911"/>
                    </a:cubicBezTo>
                    <a:cubicBezTo>
                      <a:pt x="1405" y="2911"/>
                      <a:pt x="1405" y="2911"/>
                      <a:pt x="1405" y="2911"/>
                    </a:cubicBezTo>
                    <a:cubicBezTo>
                      <a:pt x="1479" y="2979"/>
                      <a:pt x="1479" y="2979"/>
                      <a:pt x="1479" y="2979"/>
                    </a:cubicBezTo>
                    <a:close/>
                    <a:moveTo>
                      <a:pt x="1516" y="3114"/>
                    </a:moveTo>
                    <a:cubicBezTo>
                      <a:pt x="1516" y="3114"/>
                      <a:pt x="1553" y="3114"/>
                      <a:pt x="1553" y="3114"/>
                    </a:cubicBezTo>
                    <a:cubicBezTo>
                      <a:pt x="1553" y="3114"/>
                      <a:pt x="1553" y="3114"/>
                      <a:pt x="1553" y="3114"/>
                    </a:cubicBezTo>
                    <a:cubicBezTo>
                      <a:pt x="1627" y="3114"/>
                      <a:pt x="1627" y="3114"/>
                      <a:pt x="1627" y="3114"/>
                    </a:cubicBezTo>
                    <a:cubicBezTo>
                      <a:pt x="1627" y="3047"/>
                      <a:pt x="1627" y="3047"/>
                      <a:pt x="1627" y="3047"/>
                    </a:cubicBezTo>
                    <a:cubicBezTo>
                      <a:pt x="1627" y="3047"/>
                      <a:pt x="1627" y="3047"/>
                      <a:pt x="1627" y="3047"/>
                    </a:cubicBezTo>
                    <a:cubicBezTo>
                      <a:pt x="1590" y="2979"/>
                      <a:pt x="1590" y="2979"/>
                      <a:pt x="1590" y="2979"/>
                    </a:cubicBezTo>
                    <a:cubicBezTo>
                      <a:pt x="1590" y="2979"/>
                      <a:pt x="1590" y="2979"/>
                      <a:pt x="1590" y="2979"/>
                    </a:cubicBezTo>
                    <a:cubicBezTo>
                      <a:pt x="1553" y="2843"/>
                      <a:pt x="1553" y="2843"/>
                      <a:pt x="1553" y="2843"/>
                    </a:cubicBezTo>
                    <a:cubicBezTo>
                      <a:pt x="1553" y="2911"/>
                      <a:pt x="1553" y="2911"/>
                      <a:pt x="1553" y="2911"/>
                    </a:cubicBezTo>
                    <a:cubicBezTo>
                      <a:pt x="1553" y="2979"/>
                      <a:pt x="1553" y="2979"/>
                      <a:pt x="1553" y="2979"/>
                    </a:cubicBezTo>
                    <a:cubicBezTo>
                      <a:pt x="1516" y="3047"/>
                      <a:pt x="1516" y="3047"/>
                      <a:pt x="1516" y="3047"/>
                    </a:cubicBezTo>
                    <a:cubicBezTo>
                      <a:pt x="1479" y="3047"/>
                      <a:pt x="1479" y="3047"/>
                      <a:pt x="1479" y="3047"/>
                    </a:cubicBezTo>
                    <a:cubicBezTo>
                      <a:pt x="1479" y="3047"/>
                      <a:pt x="1479" y="3047"/>
                      <a:pt x="1479" y="3047"/>
                    </a:cubicBezTo>
                    <a:cubicBezTo>
                      <a:pt x="1516" y="3047"/>
                      <a:pt x="1516" y="3047"/>
                      <a:pt x="1516" y="3047"/>
                    </a:cubicBezTo>
                    <a:cubicBezTo>
                      <a:pt x="1516" y="3114"/>
                      <a:pt x="1516" y="3114"/>
                      <a:pt x="1516" y="3114"/>
                    </a:cubicBezTo>
                    <a:close/>
                    <a:moveTo>
                      <a:pt x="1923" y="1218"/>
                    </a:moveTo>
                    <a:cubicBezTo>
                      <a:pt x="1960" y="1151"/>
                      <a:pt x="1960" y="1151"/>
                      <a:pt x="1960" y="1151"/>
                    </a:cubicBezTo>
                    <a:cubicBezTo>
                      <a:pt x="1997" y="1151"/>
                      <a:pt x="1997" y="1151"/>
                      <a:pt x="1997" y="1151"/>
                    </a:cubicBezTo>
                    <a:cubicBezTo>
                      <a:pt x="1997" y="1151"/>
                      <a:pt x="1997" y="1151"/>
                      <a:pt x="1997" y="1151"/>
                    </a:cubicBezTo>
                    <a:cubicBezTo>
                      <a:pt x="2034" y="1083"/>
                      <a:pt x="2034" y="1083"/>
                      <a:pt x="2034" y="1083"/>
                    </a:cubicBezTo>
                    <a:cubicBezTo>
                      <a:pt x="1997" y="1083"/>
                      <a:pt x="1997" y="1083"/>
                      <a:pt x="1997" y="1083"/>
                    </a:cubicBezTo>
                    <a:cubicBezTo>
                      <a:pt x="1997" y="1015"/>
                      <a:pt x="1997" y="1015"/>
                      <a:pt x="1997" y="1015"/>
                    </a:cubicBezTo>
                    <a:cubicBezTo>
                      <a:pt x="1997" y="1015"/>
                      <a:pt x="1997" y="1015"/>
                      <a:pt x="1997" y="1015"/>
                    </a:cubicBezTo>
                    <a:cubicBezTo>
                      <a:pt x="1960" y="1015"/>
                      <a:pt x="1960" y="1015"/>
                      <a:pt x="1960" y="1015"/>
                    </a:cubicBezTo>
                    <a:cubicBezTo>
                      <a:pt x="1923" y="1015"/>
                      <a:pt x="1923" y="1015"/>
                      <a:pt x="1923" y="1015"/>
                    </a:cubicBezTo>
                    <a:cubicBezTo>
                      <a:pt x="1886" y="1083"/>
                      <a:pt x="1886" y="1083"/>
                      <a:pt x="1886" y="1083"/>
                    </a:cubicBezTo>
                    <a:cubicBezTo>
                      <a:pt x="1886" y="1083"/>
                      <a:pt x="1886" y="1083"/>
                      <a:pt x="1886" y="1083"/>
                    </a:cubicBezTo>
                    <a:cubicBezTo>
                      <a:pt x="1923" y="1151"/>
                      <a:pt x="1923" y="1151"/>
                      <a:pt x="1923" y="1151"/>
                    </a:cubicBezTo>
                    <a:cubicBezTo>
                      <a:pt x="1923" y="1151"/>
                      <a:pt x="1923" y="1151"/>
                      <a:pt x="1923" y="1151"/>
                    </a:cubicBezTo>
                    <a:cubicBezTo>
                      <a:pt x="1923" y="1151"/>
                      <a:pt x="1923" y="1218"/>
                      <a:pt x="1923" y="1218"/>
                    </a:cubicBezTo>
                    <a:close/>
                    <a:moveTo>
                      <a:pt x="1960" y="1286"/>
                    </a:moveTo>
                    <a:cubicBezTo>
                      <a:pt x="1960" y="1286"/>
                      <a:pt x="1960" y="1286"/>
                      <a:pt x="1960" y="1286"/>
                    </a:cubicBezTo>
                    <a:cubicBezTo>
                      <a:pt x="1997" y="1218"/>
                      <a:pt x="1997" y="1218"/>
                      <a:pt x="1997" y="1218"/>
                    </a:cubicBezTo>
                    <a:cubicBezTo>
                      <a:pt x="1997" y="1286"/>
                      <a:pt x="1997" y="1286"/>
                      <a:pt x="1997" y="1286"/>
                    </a:cubicBezTo>
                    <a:cubicBezTo>
                      <a:pt x="1960" y="1286"/>
                      <a:pt x="1960" y="1286"/>
                      <a:pt x="1960" y="1286"/>
                    </a:cubicBezTo>
                    <a:close/>
                    <a:moveTo>
                      <a:pt x="1997" y="1489"/>
                    </a:moveTo>
                    <a:cubicBezTo>
                      <a:pt x="1997" y="1421"/>
                      <a:pt x="1997" y="1421"/>
                      <a:pt x="1997" y="1421"/>
                    </a:cubicBezTo>
                    <a:cubicBezTo>
                      <a:pt x="1997" y="1421"/>
                      <a:pt x="1997" y="1421"/>
                      <a:pt x="1997" y="1421"/>
                    </a:cubicBezTo>
                    <a:cubicBezTo>
                      <a:pt x="2034" y="1354"/>
                      <a:pt x="2034" y="1354"/>
                      <a:pt x="2034" y="1354"/>
                    </a:cubicBezTo>
                    <a:cubicBezTo>
                      <a:pt x="1997" y="1354"/>
                      <a:pt x="1997" y="1354"/>
                      <a:pt x="1997" y="1354"/>
                    </a:cubicBezTo>
                    <a:cubicBezTo>
                      <a:pt x="1997" y="1354"/>
                      <a:pt x="1997" y="1354"/>
                      <a:pt x="1997" y="1354"/>
                    </a:cubicBezTo>
                    <a:cubicBezTo>
                      <a:pt x="1960" y="1354"/>
                      <a:pt x="1960" y="1354"/>
                      <a:pt x="1960" y="1354"/>
                    </a:cubicBezTo>
                    <a:cubicBezTo>
                      <a:pt x="1960" y="1354"/>
                      <a:pt x="1960" y="1354"/>
                      <a:pt x="1960" y="1354"/>
                    </a:cubicBezTo>
                    <a:cubicBezTo>
                      <a:pt x="1923" y="1354"/>
                      <a:pt x="1923" y="1354"/>
                      <a:pt x="1923" y="1354"/>
                    </a:cubicBezTo>
                    <a:cubicBezTo>
                      <a:pt x="1886" y="1354"/>
                      <a:pt x="1886" y="1354"/>
                      <a:pt x="1886" y="1354"/>
                    </a:cubicBezTo>
                    <a:cubicBezTo>
                      <a:pt x="1849" y="1421"/>
                      <a:pt x="1849" y="1421"/>
                      <a:pt x="1849" y="1421"/>
                    </a:cubicBezTo>
                    <a:cubicBezTo>
                      <a:pt x="1849" y="1421"/>
                      <a:pt x="1849" y="1421"/>
                      <a:pt x="1849" y="1421"/>
                    </a:cubicBezTo>
                    <a:cubicBezTo>
                      <a:pt x="1849" y="1489"/>
                      <a:pt x="1849" y="1489"/>
                      <a:pt x="1849" y="1489"/>
                    </a:cubicBezTo>
                    <a:cubicBezTo>
                      <a:pt x="1886" y="1489"/>
                      <a:pt x="1886" y="1489"/>
                      <a:pt x="1886" y="1489"/>
                    </a:cubicBezTo>
                    <a:cubicBezTo>
                      <a:pt x="1923" y="1489"/>
                      <a:pt x="1923" y="1489"/>
                      <a:pt x="1923" y="1489"/>
                    </a:cubicBezTo>
                    <a:cubicBezTo>
                      <a:pt x="1960" y="1489"/>
                      <a:pt x="1960" y="1489"/>
                      <a:pt x="1960" y="1489"/>
                    </a:cubicBezTo>
                    <a:cubicBezTo>
                      <a:pt x="1960" y="1489"/>
                      <a:pt x="1960" y="1489"/>
                      <a:pt x="1960" y="1489"/>
                    </a:cubicBezTo>
                    <a:cubicBezTo>
                      <a:pt x="1997" y="1489"/>
                      <a:pt x="1997" y="1489"/>
                      <a:pt x="1997" y="1489"/>
                    </a:cubicBezTo>
                    <a:close/>
                    <a:moveTo>
                      <a:pt x="2071" y="1489"/>
                    </a:moveTo>
                    <a:cubicBezTo>
                      <a:pt x="2034" y="1421"/>
                      <a:pt x="2034" y="1421"/>
                      <a:pt x="2034" y="1421"/>
                    </a:cubicBezTo>
                    <a:cubicBezTo>
                      <a:pt x="2071" y="1354"/>
                      <a:pt x="2071" y="1354"/>
                      <a:pt x="2071" y="1354"/>
                    </a:cubicBezTo>
                    <a:cubicBezTo>
                      <a:pt x="2071" y="1354"/>
                      <a:pt x="2071" y="1354"/>
                      <a:pt x="2071" y="1354"/>
                    </a:cubicBezTo>
                    <a:cubicBezTo>
                      <a:pt x="2108" y="1421"/>
                      <a:pt x="2108" y="1421"/>
                      <a:pt x="2108" y="1421"/>
                    </a:cubicBezTo>
                    <a:cubicBezTo>
                      <a:pt x="2108" y="1421"/>
                      <a:pt x="2108" y="1421"/>
                      <a:pt x="2108" y="1421"/>
                    </a:cubicBezTo>
                    <a:cubicBezTo>
                      <a:pt x="2108" y="1489"/>
                      <a:pt x="2108" y="1489"/>
                      <a:pt x="2108" y="1489"/>
                    </a:cubicBezTo>
                    <a:cubicBezTo>
                      <a:pt x="2071" y="1489"/>
                      <a:pt x="2071" y="1489"/>
                      <a:pt x="2071" y="1489"/>
                    </a:cubicBezTo>
                    <a:cubicBezTo>
                      <a:pt x="2071" y="1489"/>
                      <a:pt x="2071" y="1489"/>
                      <a:pt x="2071" y="1489"/>
                    </a:cubicBezTo>
                    <a:close/>
                    <a:moveTo>
                      <a:pt x="1923" y="1760"/>
                    </a:moveTo>
                    <a:cubicBezTo>
                      <a:pt x="1960" y="1692"/>
                      <a:pt x="1960" y="1692"/>
                      <a:pt x="1960" y="1692"/>
                    </a:cubicBezTo>
                    <a:cubicBezTo>
                      <a:pt x="1960" y="1625"/>
                      <a:pt x="1960" y="1625"/>
                      <a:pt x="1960" y="1625"/>
                    </a:cubicBezTo>
                    <a:cubicBezTo>
                      <a:pt x="1997" y="1557"/>
                      <a:pt x="1997" y="1557"/>
                      <a:pt x="1997" y="1557"/>
                    </a:cubicBezTo>
                    <a:cubicBezTo>
                      <a:pt x="1997" y="1557"/>
                      <a:pt x="1997" y="1557"/>
                      <a:pt x="1997" y="1557"/>
                    </a:cubicBezTo>
                    <a:cubicBezTo>
                      <a:pt x="1997" y="1489"/>
                      <a:pt x="1997" y="1489"/>
                      <a:pt x="1997" y="1489"/>
                    </a:cubicBezTo>
                    <a:cubicBezTo>
                      <a:pt x="1960" y="1557"/>
                      <a:pt x="1960" y="1557"/>
                      <a:pt x="1960" y="1557"/>
                    </a:cubicBezTo>
                    <a:cubicBezTo>
                      <a:pt x="1923" y="1557"/>
                      <a:pt x="1923" y="1557"/>
                      <a:pt x="1923" y="1557"/>
                    </a:cubicBezTo>
                    <a:cubicBezTo>
                      <a:pt x="1886" y="1557"/>
                      <a:pt x="1886" y="1557"/>
                      <a:pt x="1886" y="1557"/>
                    </a:cubicBezTo>
                    <a:cubicBezTo>
                      <a:pt x="1849" y="1557"/>
                      <a:pt x="1849" y="1557"/>
                      <a:pt x="1849" y="1557"/>
                    </a:cubicBezTo>
                    <a:cubicBezTo>
                      <a:pt x="1849" y="1625"/>
                      <a:pt x="1849" y="1625"/>
                      <a:pt x="1849" y="1625"/>
                    </a:cubicBezTo>
                    <a:cubicBezTo>
                      <a:pt x="1849" y="1625"/>
                      <a:pt x="1849" y="1625"/>
                      <a:pt x="1849" y="1625"/>
                    </a:cubicBezTo>
                    <a:cubicBezTo>
                      <a:pt x="1886" y="1625"/>
                      <a:pt x="1886" y="1625"/>
                      <a:pt x="1886" y="1625"/>
                    </a:cubicBezTo>
                    <a:cubicBezTo>
                      <a:pt x="1886" y="1692"/>
                      <a:pt x="1886" y="1692"/>
                      <a:pt x="1886" y="1692"/>
                    </a:cubicBezTo>
                    <a:cubicBezTo>
                      <a:pt x="1886" y="1692"/>
                      <a:pt x="1886" y="1692"/>
                      <a:pt x="1886" y="1692"/>
                    </a:cubicBezTo>
                    <a:cubicBezTo>
                      <a:pt x="1849" y="1692"/>
                      <a:pt x="1849" y="1692"/>
                      <a:pt x="1849" y="1692"/>
                    </a:cubicBezTo>
                    <a:cubicBezTo>
                      <a:pt x="1812" y="1760"/>
                      <a:pt x="1812" y="1760"/>
                      <a:pt x="1812" y="1760"/>
                    </a:cubicBezTo>
                    <a:cubicBezTo>
                      <a:pt x="1812" y="1760"/>
                      <a:pt x="1812" y="1760"/>
                      <a:pt x="1812" y="1760"/>
                    </a:cubicBezTo>
                    <a:cubicBezTo>
                      <a:pt x="1812" y="1828"/>
                      <a:pt x="1812" y="1828"/>
                      <a:pt x="1812" y="1828"/>
                    </a:cubicBezTo>
                    <a:cubicBezTo>
                      <a:pt x="1849" y="1828"/>
                      <a:pt x="1849" y="1828"/>
                      <a:pt x="1849" y="1828"/>
                    </a:cubicBezTo>
                    <a:cubicBezTo>
                      <a:pt x="1886" y="1760"/>
                      <a:pt x="1886" y="1760"/>
                      <a:pt x="1886" y="1760"/>
                    </a:cubicBezTo>
                    <a:cubicBezTo>
                      <a:pt x="1886" y="1760"/>
                      <a:pt x="1923" y="1760"/>
                      <a:pt x="1923" y="1760"/>
                    </a:cubicBezTo>
                    <a:close/>
                    <a:moveTo>
                      <a:pt x="2034" y="1760"/>
                    </a:moveTo>
                    <a:cubicBezTo>
                      <a:pt x="1997" y="1760"/>
                      <a:pt x="1997" y="1760"/>
                      <a:pt x="1997" y="1760"/>
                    </a:cubicBezTo>
                    <a:cubicBezTo>
                      <a:pt x="1960" y="1760"/>
                      <a:pt x="1960" y="1760"/>
                      <a:pt x="1960" y="1760"/>
                    </a:cubicBezTo>
                    <a:cubicBezTo>
                      <a:pt x="1960" y="1760"/>
                      <a:pt x="1960" y="1760"/>
                      <a:pt x="1960" y="1760"/>
                    </a:cubicBezTo>
                    <a:cubicBezTo>
                      <a:pt x="1960" y="1692"/>
                      <a:pt x="1960" y="1692"/>
                      <a:pt x="1960" y="1692"/>
                    </a:cubicBezTo>
                    <a:cubicBezTo>
                      <a:pt x="1997" y="1692"/>
                      <a:pt x="1997" y="1692"/>
                      <a:pt x="1997" y="1692"/>
                    </a:cubicBezTo>
                    <a:cubicBezTo>
                      <a:pt x="1997" y="1625"/>
                      <a:pt x="1997" y="1625"/>
                      <a:pt x="1997" y="1625"/>
                    </a:cubicBezTo>
                    <a:cubicBezTo>
                      <a:pt x="2034" y="1692"/>
                      <a:pt x="2034" y="1692"/>
                      <a:pt x="2034" y="1692"/>
                    </a:cubicBezTo>
                    <a:cubicBezTo>
                      <a:pt x="2034" y="1692"/>
                      <a:pt x="2034" y="1692"/>
                      <a:pt x="2034" y="1692"/>
                    </a:cubicBezTo>
                    <a:cubicBezTo>
                      <a:pt x="2034" y="1760"/>
                      <a:pt x="2034" y="1760"/>
                      <a:pt x="2034" y="1760"/>
                    </a:cubicBezTo>
                    <a:close/>
                    <a:moveTo>
                      <a:pt x="2108" y="1895"/>
                    </a:moveTo>
                    <a:cubicBezTo>
                      <a:pt x="2071" y="1828"/>
                      <a:pt x="2071" y="1828"/>
                      <a:pt x="2071" y="1828"/>
                    </a:cubicBezTo>
                    <a:cubicBezTo>
                      <a:pt x="2071" y="1760"/>
                      <a:pt x="2071" y="1760"/>
                      <a:pt x="2071" y="1760"/>
                    </a:cubicBezTo>
                    <a:cubicBezTo>
                      <a:pt x="2071" y="1760"/>
                      <a:pt x="2071" y="1760"/>
                      <a:pt x="2071" y="1760"/>
                    </a:cubicBezTo>
                    <a:cubicBezTo>
                      <a:pt x="2071" y="1760"/>
                      <a:pt x="2071" y="1760"/>
                      <a:pt x="2071" y="1760"/>
                    </a:cubicBezTo>
                    <a:cubicBezTo>
                      <a:pt x="2108" y="1760"/>
                      <a:pt x="2108" y="1760"/>
                      <a:pt x="2108" y="1760"/>
                    </a:cubicBezTo>
                    <a:cubicBezTo>
                      <a:pt x="2145" y="1760"/>
                      <a:pt x="2145" y="1760"/>
                      <a:pt x="2145" y="1760"/>
                    </a:cubicBezTo>
                    <a:cubicBezTo>
                      <a:pt x="2145" y="1828"/>
                      <a:pt x="2145" y="1828"/>
                      <a:pt x="2145" y="1828"/>
                    </a:cubicBezTo>
                    <a:cubicBezTo>
                      <a:pt x="2145" y="1828"/>
                      <a:pt x="2145" y="1828"/>
                      <a:pt x="2145" y="1828"/>
                    </a:cubicBezTo>
                    <a:cubicBezTo>
                      <a:pt x="2108" y="1895"/>
                      <a:pt x="2108" y="1895"/>
                      <a:pt x="2108" y="1895"/>
                    </a:cubicBezTo>
                    <a:close/>
                    <a:moveTo>
                      <a:pt x="2071" y="2031"/>
                    </a:moveTo>
                    <a:cubicBezTo>
                      <a:pt x="2034" y="1963"/>
                      <a:pt x="2034" y="1963"/>
                      <a:pt x="2034" y="1963"/>
                    </a:cubicBezTo>
                    <a:cubicBezTo>
                      <a:pt x="1997" y="1895"/>
                      <a:pt x="1997" y="1895"/>
                      <a:pt x="1997" y="1895"/>
                    </a:cubicBezTo>
                    <a:cubicBezTo>
                      <a:pt x="1923" y="1828"/>
                      <a:pt x="1923" y="1828"/>
                      <a:pt x="1923" y="1828"/>
                    </a:cubicBezTo>
                    <a:cubicBezTo>
                      <a:pt x="1886" y="1828"/>
                      <a:pt x="1886" y="1828"/>
                      <a:pt x="1886" y="1828"/>
                    </a:cubicBezTo>
                    <a:cubicBezTo>
                      <a:pt x="1886" y="1828"/>
                      <a:pt x="1886" y="1828"/>
                      <a:pt x="1886" y="1828"/>
                    </a:cubicBezTo>
                    <a:cubicBezTo>
                      <a:pt x="1886" y="1828"/>
                      <a:pt x="1886" y="1828"/>
                      <a:pt x="1886" y="1828"/>
                    </a:cubicBezTo>
                    <a:cubicBezTo>
                      <a:pt x="1923" y="1828"/>
                      <a:pt x="1923" y="1828"/>
                      <a:pt x="1923" y="1828"/>
                    </a:cubicBezTo>
                    <a:cubicBezTo>
                      <a:pt x="1960" y="1828"/>
                      <a:pt x="1960" y="1828"/>
                      <a:pt x="1960" y="1828"/>
                    </a:cubicBezTo>
                    <a:cubicBezTo>
                      <a:pt x="1997" y="1828"/>
                      <a:pt x="1997" y="1828"/>
                      <a:pt x="1997" y="1828"/>
                    </a:cubicBezTo>
                    <a:cubicBezTo>
                      <a:pt x="2071" y="1895"/>
                      <a:pt x="2071" y="1895"/>
                      <a:pt x="2071" y="1895"/>
                    </a:cubicBezTo>
                    <a:cubicBezTo>
                      <a:pt x="2071" y="1895"/>
                      <a:pt x="2071" y="1895"/>
                      <a:pt x="2071" y="1895"/>
                    </a:cubicBezTo>
                    <a:cubicBezTo>
                      <a:pt x="2108" y="1895"/>
                      <a:pt x="2108" y="1895"/>
                      <a:pt x="2108" y="1895"/>
                    </a:cubicBezTo>
                    <a:cubicBezTo>
                      <a:pt x="2108" y="1895"/>
                      <a:pt x="2108" y="1895"/>
                      <a:pt x="2108" y="1895"/>
                    </a:cubicBezTo>
                    <a:cubicBezTo>
                      <a:pt x="2108" y="1963"/>
                      <a:pt x="2108" y="1963"/>
                      <a:pt x="2108" y="1963"/>
                    </a:cubicBezTo>
                    <a:cubicBezTo>
                      <a:pt x="2108" y="2031"/>
                      <a:pt x="2108" y="2031"/>
                      <a:pt x="2108" y="2031"/>
                    </a:cubicBezTo>
                    <a:cubicBezTo>
                      <a:pt x="2071" y="2031"/>
                      <a:pt x="2071" y="2031"/>
                      <a:pt x="2071" y="2031"/>
                    </a:cubicBezTo>
                    <a:close/>
                    <a:moveTo>
                      <a:pt x="2108" y="2166"/>
                    </a:moveTo>
                    <a:cubicBezTo>
                      <a:pt x="2108" y="2099"/>
                      <a:pt x="2108" y="2099"/>
                      <a:pt x="2108" y="2099"/>
                    </a:cubicBezTo>
                    <a:cubicBezTo>
                      <a:pt x="2071" y="2031"/>
                      <a:pt x="2071" y="2031"/>
                      <a:pt x="2071" y="2031"/>
                    </a:cubicBezTo>
                    <a:cubicBezTo>
                      <a:pt x="2034" y="2031"/>
                      <a:pt x="2034" y="2031"/>
                      <a:pt x="2034" y="2031"/>
                    </a:cubicBezTo>
                    <a:cubicBezTo>
                      <a:pt x="1997" y="2031"/>
                      <a:pt x="1997" y="2031"/>
                      <a:pt x="1997" y="2031"/>
                    </a:cubicBezTo>
                    <a:cubicBezTo>
                      <a:pt x="1960" y="1963"/>
                      <a:pt x="1960" y="1963"/>
                      <a:pt x="1960" y="1963"/>
                    </a:cubicBezTo>
                    <a:cubicBezTo>
                      <a:pt x="1923" y="1963"/>
                      <a:pt x="1923" y="1963"/>
                      <a:pt x="1923" y="1963"/>
                    </a:cubicBezTo>
                    <a:cubicBezTo>
                      <a:pt x="1923" y="1895"/>
                      <a:pt x="1923" y="1895"/>
                      <a:pt x="1923" y="1895"/>
                    </a:cubicBezTo>
                    <a:cubicBezTo>
                      <a:pt x="1886" y="1895"/>
                      <a:pt x="1886" y="1895"/>
                      <a:pt x="1886" y="1895"/>
                    </a:cubicBezTo>
                    <a:cubicBezTo>
                      <a:pt x="1849" y="1895"/>
                      <a:pt x="1849" y="1895"/>
                      <a:pt x="1849" y="1895"/>
                    </a:cubicBezTo>
                    <a:cubicBezTo>
                      <a:pt x="1775" y="1895"/>
                      <a:pt x="1775" y="1895"/>
                      <a:pt x="1775" y="1895"/>
                    </a:cubicBezTo>
                    <a:cubicBezTo>
                      <a:pt x="1738" y="1895"/>
                      <a:pt x="1738" y="1895"/>
                      <a:pt x="1738" y="1895"/>
                    </a:cubicBezTo>
                    <a:cubicBezTo>
                      <a:pt x="1738" y="1963"/>
                      <a:pt x="1738" y="1963"/>
                      <a:pt x="1738" y="1963"/>
                    </a:cubicBezTo>
                    <a:cubicBezTo>
                      <a:pt x="1738" y="1963"/>
                      <a:pt x="1738" y="1963"/>
                      <a:pt x="1738" y="1963"/>
                    </a:cubicBezTo>
                    <a:cubicBezTo>
                      <a:pt x="1738" y="2031"/>
                      <a:pt x="1738" y="2031"/>
                      <a:pt x="1738" y="2031"/>
                    </a:cubicBezTo>
                    <a:cubicBezTo>
                      <a:pt x="1812" y="2031"/>
                      <a:pt x="1812" y="2031"/>
                      <a:pt x="1812" y="2031"/>
                    </a:cubicBezTo>
                    <a:cubicBezTo>
                      <a:pt x="1812" y="2031"/>
                      <a:pt x="1812" y="2031"/>
                      <a:pt x="1812" y="2031"/>
                    </a:cubicBezTo>
                    <a:cubicBezTo>
                      <a:pt x="1849" y="2031"/>
                      <a:pt x="1849" y="2031"/>
                      <a:pt x="1849" y="2031"/>
                    </a:cubicBezTo>
                    <a:cubicBezTo>
                      <a:pt x="1849" y="2031"/>
                      <a:pt x="1849" y="2031"/>
                      <a:pt x="1849" y="2031"/>
                    </a:cubicBezTo>
                    <a:cubicBezTo>
                      <a:pt x="1886" y="2099"/>
                      <a:pt x="1886" y="2099"/>
                      <a:pt x="1886" y="2099"/>
                    </a:cubicBezTo>
                    <a:cubicBezTo>
                      <a:pt x="1886" y="2099"/>
                      <a:pt x="1886" y="2099"/>
                      <a:pt x="1886" y="2099"/>
                    </a:cubicBezTo>
                    <a:cubicBezTo>
                      <a:pt x="1923" y="2099"/>
                      <a:pt x="1923" y="2099"/>
                      <a:pt x="1923" y="2099"/>
                    </a:cubicBezTo>
                    <a:cubicBezTo>
                      <a:pt x="1923" y="2099"/>
                      <a:pt x="1923" y="2099"/>
                      <a:pt x="1923" y="2099"/>
                    </a:cubicBezTo>
                    <a:cubicBezTo>
                      <a:pt x="1960" y="2166"/>
                      <a:pt x="1960" y="2166"/>
                      <a:pt x="1960" y="2166"/>
                    </a:cubicBezTo>
                    <a:cubicBezTo>
                      <a:pt x="1997" y="2166"/>
                      <a:pt x="1997" y="2166"/>
                      <a:pt x="1997" y="2166"/>
                    </a:cubicBezTo>
                    <a:cubicBezTo>
                      <a:pt x="2034" y="2166"/>
                      <a:pt x="2034" y="2166"/>
                      <a:pt x="2034" y="2166"/>
                    </a:cubicBezTo>
                    <a:cubicBezTo>
                      <a:pt x="2071" y="2166"/>
                      <a:pt x="2071" y="2166"/>
                      <a:pt x="2071" y="2166"/>
                    </a:cubicBezTo>
                    <a:cubicBezTo>
                      <a:pt x="2108" y="2166"/>
                      <a:pt x="2108" y="2166"/>
                      <a:pt x="2108" y="2166"/>
                    </a:cubicBezTo>
                    <a:close/>
                    <a:moveTo>
                      <a:pt x="1849" y="2234"/>
                    </a:moveTo>
                    <a:cubicBezTo>
                      <a:pt x="1849" y="2234"/>
                      <a:pt x="1849" y="2234"/>
                      <a:pt x="1849" y="2234"/>
                    </a:cubicBezTo>
                    <a:cubicBezTo>
                      <a:pt x="1812" y="2234"/>
                      <a:pt x="1812" y="2234"/>
                      <a:pt x="1812" y="2234"/>
                    </a:cubicBezTo>
                    <a:cubicBezTo>
                      <a:pt x="1775" y="2234"/>
                      <a:pt x="1775" y="2234"/>
                      <a:pt x="1775" y="2234"/>
                    </a:cubicBezTo>
                    <a:cubicBezTo>
                      <a:pt x="1775" y="2166"/>
                      <a:pt x="1775" y="2166"/>
                      <a:pt x="1775" y="2166"/>
                    </a:cubicBezTo>
                    <a:cubicBezTo>
                      <a:pt x="1738" y="2166"/>
                      <a:pt x="1738" y="2166"/>
                      <a:pt x="1738" y="2166"/>
                    </a:cubicBezTo>
                    <a:cubicBezTo>
                      <a:pt x="1775" y="2166"/>
                      <a:pt x="1775" y="2166"/>
                      <a:pt x="1775" y="2166"/>
                    </a:cubicBezTo>
                    <a:cubicBezTo>
                      <a:pt x="1812" y="2099"/>
                      <a:pt x="1812" y="2099"/>
                      <a:pt x="1812" y="2099"/>
                    </a:cubicBezTo>
                    <a:cubicBezTo>
                      <a:pt x="1849" y="2166"/>
                      <a:pt x="1849" y="2166"/>
                      <a:pt x="1849" y="2166"/>
                    </a:cubicBezTo>
                    <a:cubicBezTo>
                      <a:pt x="1849" y="2099"/>
                      <a:pt x="1849" y="2099"/>
                      <a:pt x="1849" y="2099"/>
                    </a:cubicBezTo>
                    <a:cubicBezTo>
                      <a:pt x="1886" y="2166"/>
                      <a:pt x="1886" y="2166"/>
                      <a:pt x="1886" y="2166"/>
                    </a:cubicBezTo>
                    <a:cubicBezTo>
                      <a:pt x="1886" y="2166"/>
                      <a:pt x="1886" y="2166"/>
                      <a:pt x="1886" y="2166"/>
                    </a:cubicBezTo>
                    <a:cubicBezTo>
                      <a:pt x="1886" y="2166"/>
                      <a:pt x="1886" y="2166"/>
                      <a:pt x="1886" y="2166"/>
                    </a:cubicBezTo>
                    <a:cubicBezTo>
                      <a:pt x="1923" y="2166"/>
                      <a:pt x="1923" y="2166"/>
                      <a:pt x="1923" y="2166"/>
                    </a:cubicBezTo>
                    <a:cubicBezTo>
                      <a:pt x="1923" y="2166"/>
                      <a:pt x="1923" y="2166"/>
                      <a:pt x="1923" y="2166"/>
                    </a:cubicBezTo>
                    <a:cubicBezTo>
                      <a:pt x="1923" y="2234"/>
                      <a:pt x="1923" y="2234"/>
                      <a:pt x="1923" y="2234"/>
                    </a:cubicBezTo>
                    <a:cubicBezTo>
                      <a:pt x="1849" y="2234"/>
                      <a:pt x="1849" y="2234"/>
                      <a:pt x="1849" y="2234"/>
                    </a:cubicBezTo>
                    <a:close/>
                    <a:moveTo>
                      <a:pt x="1775" y="2573"/>
                    </a:moveTo>
                    <a:cubicBezTo>
                      <a:pt x="1775" y="2505"/>
                      <a:pt x="1775" y="2505"/>
                      <a:pt x="1775" y="2505"/>
                    </a:cubicBezTo>
                    <a:cubicBezTo>
                      <a:pt x="1775" y="2437"/>
                      <a:pt x="1775" y="2437"/>
                      <a:pt x="1775" y="2437"/>
                    </a:cubicBezTo>
                    <a:cubicBezTo>
                      <a:pt x="1738" y="2437"/>
                      <a:pt x="1738" y="2437"/>
                      <a:pt x="1738" y="2437"/>
                    </a:cubicBezTo>
                    <a:cubicBezTo>
                      <a:pt x="1738" y="2505"/>
                      <a:pt x="1738" y="2505"/>
                      <a:pt x="1738" y="2505"/>
                    </a:cubicBezTo>
                    <a:cubicBezTo>
                      <a:pt x="1738" y="2505"/>
                      <a:pt x="1738" y="2505"/>
                      <a:pt x="1738" y="2505"/>
                    </a:cubicBezTo>
                    <a:cubicBezTo>
                      <a:pt x="1738" y="2573"/>
                      <a:pt x="1738" y="2573"/>
                      <a:pt x="1738" y="2573"/>
                    </a:cubicBezTo>
                    <a:cubicBezTo>
                      <a:pt x="1775" y="2573"/>
                      <a:pt x="1775" y="2573"/>
                      <a:pt x="1775" y="2573"/>
                    </a:cubicBezTo>
                    <a:cubicBezTo>
                      <a:pt x="1775" y="2573"/>
                      <a:pt x="1775" y="2573"/>
                      <a:pt x="1775" y="2573"/>
                    </a:cubicBezTo>
                    <a:close/>
                    <a:moveTo>
                      <a:pt x="1812" y="2505"/>
                    </a:moveTo>
                    <a:cubicBezTo>
                      <a:pt x="1812" y="2505"/>
                      <a:pt x="1812" y="2505"/>
                      <a:pt x="1812" y="2505"/>
                    </a:cubicBezTo>
                    <a:cubicBezTo>
                      <a:pt x="1849" y="2505"/>
                      <a:pt x="1849" y="2505"/>
                      <a:pt x="1849" y="2505"/>
                    </a:cubicBezTo>
                    <a:cubicBezTo>
                      <a:pt x="1812" y="2437"/>
                      <a:pt x="1812" y="2437"/>
                      <a:pt x="1812" y="2437"/>
                    </a:cubicBezTo>
                    <a:cubicBezTo>
                      <a:pt x="1812" y="2369"/>
                      <a:pt x="1812" y="2369"/>
                      <a:pt x="1812" y="2369"/>
                    </a:cubicBezTo>
                    <a:cubicBezTo>
                      <a:pt x="1775" y="2437"/>
                      <a:pt x="1775" y="2437"/>
                      <a:pt x="1775" y="2437"/>
                    </a:cubicBezTo>
                    <a:cubicBezTo>
                      <a:pt x="1775" y="2437"/>
                      <a:pt x="1775" y="2437"/>
                      <a:pt x="1775" y="2437"/>
                    </a:cubicBezTo>
                    <a:cubicBezTo>
                      <a:pt x="1812" y="2505"/>
                      <a:pt x="1812" y="2505"/>
                      <a:pt x="1812" y="2505"/>
                    </a:cubicBezTo>
                    <a:close/>
                    <a:moveTo>
                      <a:pt x="1886" y="2505"/>
                    </a:moveTo>
                    <a:cubicBezTo>
                      <a:pt x="1886" y="2505"/>
                      <a:pt x="1923" y="2505"/>
                      <a:pt x="1923" y="2505"/>
                    </a:cubicBezTo>
                    <a:cubicBezTo>
                      <a:pt x="1923" y="2437"/>
                      <a:pt x="1923" y="2437"/>
                      <a:pt x="1923" y="2437"/>
                    </a:cubicBezTo>
                    <a:cubicBezTo>
                      <a:pt x="1886" y="2437"/>
                      <a:pt x="1886" y="2437"/>
                      <a:pt x="1886" y="2437"/>
                    </a:cubicBezTo>
                    <a:cubicBezTo>
                      <a:pt x="1849" y="2437"/>
                      <a:pt x="1849" y="2437"/>
                      <a:pt x="1849" y="2437"/>
                    </a:cubicBezTo>
                    <a:cubicBezTo>
                      <a:pt x="1849" y="2437"/>
                      <a:pt x="1849" y="2437"/>
                      <a:pt x="1849" y="2437"/>
                    </a:cubicBezTo>
                    <a:cubicBezTo>
                      <a:pt x="1886" y="2505"/>
                      <a:pt x="1886" y="2505"/>
                      <a:pt x="1886" y="2505"/>
                    </a:cubicBezTo>
                    <a:close/>
                    <a:moveTo>
                      <a:pt x="1886" y="2640"/>
                    </a:moveTo>
                    <a:cubicBezTo>
                      <a:pt x="1886" y="2573"/>
                      <a:pt x="1886" y="2573"/>
                      <a:pt x="1886" y="2573"/>
                    </a:cubicBezTo>
                    <a:cubicBezTo>
                      <a:pt x="1886" y="2573"/>
                      <a:pt x="1886" y="2573"/>
                      <a:pt x="1886" y="2573"/>
                    </a:cubicBezTo>
                    <a:cubicBezTo>
                      <a:pt x="1886" y="2505"/>
                      <a:pt x="1886" y="2505"/>
                      <a:pt x="1886" y="2505"/>
                    </a:cubicBezTo>
                    <a:cubicBezTo>
                      <a:pt x="1849" y="2505"/>
                      <a:pt x="1849" y="2505"/>
                      <a:pt x="1849" y="2505"/>
                    </a:cubicBezTo>
                    <a:cubicBezTo>
                      <a:pt x="1849" y="2505"/>
                      <a:pt x="1849" y="2505"/>
                      <a:pt x="1849" y="2505"/>
                    </a:cubicBezTo>
                    <a:cubicBezTo>
                      <a:pt x="1849" y="2573"/>
                      <a:pt x="1849" y="2573"/>
                      <a:pt x="1849" y="2573"/>
                    </a:cubicBezTo>
                    <a:cubicBezTo>
                      <a:pt x="1849" y="2573"/>
                      <a:pt x="1849" y="2573"/>
                      <a:pt x="1849" y="2573"/>
                    </a:cubicBezTo>
                    <a:cubicBezTo>
                      <a:pt x="1886" y="2640"/>
                      <a:pt x="1886" y="2640"/>
                      <a:pt x="1886" y="2640"/>
                    </a:cubicBezTo>
                    <a:close/>
                    <a:moveTo>
                      <a:pt x="1812" y="2776"/>
                    </a:moveTo>
                    <a:cubicBezTo>
                      <a:pt x="1812" y="2708"/>
                      <a:pt x="1812" y="2708"/>
                      <a:pt x="1812" y="2708"/>
                    </a:cubicBezTo>
                    <a:cubicBezTo>
                      <a:pt x="1812" y="2708"/>
                      <a:pt x="1812" y="2708"/>
                      <a:pt x="1812" y="2708"/>
                    </a:cubicBezTo>
                    <a:cubicBezTo>
                      <a:pt x="1775" y="2640"/>
                      <a:pt x="1775" y="2640"/>
                      <a:pt x="1775" y="2640"/>
                    </a:cubicBezTo>
                    <a:cubicBezTo>
                      <a:pt x="1738" y="2640"/>
                      <a:pt x="1738" y="2640"/>
                      <a:pt x="1738" y="2640"/>
                    </a:cubicBezTo>
                    <a:cubicBezTo>
                      <a:pt x="1738" y="2708"/>
                      <a:pt x="1738" y="2708"/>
                      <a:pt x="1738" y="2708"/>
                    </a:cubicBezTo>
                    <a:cubicBezTo>
                      <a:pt x="1738" y="2708"/>
                      <a:pt x="1738" y="2708"/>
                      <a:pt x="1738" y="2708"/>
                    </a:cubicBezTo>
                    <a:cubicBezTo>
                      <a:pt x="1738" y="2776"/>
                      <a:pt x="1738" y="2776"/>
                      <a:pt x="1738" y="2776"/>
                    </a:cubicBezTo>
                    <a:cubicBezTo>
                      <a:pt x="1701" y="2776"/>
                      <a:pt x="1701" y="2776"/>
                      <a:pt x="1701" y="2776"/>
                    </a:cubicBezTo>
                    <a:cubicBezTo>
                      <a:pt x="1738" y="2843"/>
                      <a:pt x="1738" y="2843"/>
                      <a:pt x="1738" y="2843"/>
                    </a:cubicBezTo>
                    <a:cubicBezTo>
                      <a:pt x="1775" y="2843"/>
                      <a:pt x="1775" y="2843"/>
                      <a:pt x="1775" y="2843"/>
                    </a:cubicBezTo>
                    <a:cubicBezTo>
                      <a:pt x="1812" y="2843"/>
                      <a:pt x="1812" y="2843"/>
                      <a:pt x="1812" y="2843"/>
                    </a:cubicBezTo>
                    <a:cubicBezTo>
                      <a:pt x="1812" y="2776"/>
                      <a:pt x="1812" y="2776"/>
                      <a:pt x="1812" y="2776"/>
                    </a:cubicBezTo>
                    <a:close/>
                    <a:moveTo>
                      <a:pt x="1849" y="2640"/>
                    </a:moveTo>
                    <a:cubicBezTo>
                      <a:pt x="1849" y="2708"/>
                      <a:pt x="1849" y="2708"/>
                      <a:pt x="1849" y="2708"/>
                    </a:cubicBezTo>
                    <a:cubicBezTo>
                      <a:pt x="1849" y="2776"/>
                      <a:pt x="1849" y="2776"/>
                      <a:pt x="1849" y="2776"/>
                    </a:cubicBezTo>
                    <a:cubicBezTo>
                      <a:pt x="1886" y="2776"/>
                      <a:pt x="1886" y="2776"/>
                      <a:pt x="1886" y="2776"/>
                    </a:cubicBezTo>
                    <a:cubicBezTo>
                      <a:pt x="1886" y="2708"/>
                      <a:pt x="1886" y="2708"/>
                      <a:pt x="1886" y="2708"/>
                    </a:cubicBezTo>
                    <a:cubicBezTo>
                      <a:pt x="1886" y="2708"/>
                      <a:pt x="1886" y="2708"/>
                      <a:pt x="1886" y="2708"/>
                    </a:cubicBezTo>
                    <a:cubicBezTo>
                      <a:pt x="1849" y="2640"/>
                      <a:pt x="1849" y="2640"/>
                      <a:pt x="1849" y="2640"/>
                    </a:cubicBezTo>
                    <a:close/>
                    <a:moveTo>
                      <a:pt x="2108" y="2031"/>
                    </a:moveTo>
                    <a:cubicBezTo>
                      <a:pt x="2108" y="2031"/>
                      <a:pt x="2108" y="2031"/>
                      <a:pt x="2108" y="2031"/>
                    </a:cubicBezTo>
                    <a:cubicBezTo>
                      <a:pt x="2145" y="2031"/>
                      <a:pt x="2145" y="2031"/>
                      <a:pt x="2145" y="2031"/>
                    </a:cubicBezTo>
                    <a:cubicBezTo>
                      <a:pt x="2145" y="1963"/>
                      <a:pt x="2145" y="1963"/>
                      <a:pt x="2145" y="1963"/>
                    </a:cubicBezTo>
                    <a:cubicBezTo>
                      <a:pt x="2145" y="1895"/>
                      <a:pt x="2145" y="1895"/>
                      <a:pt x="2145" y="1895"/>
                    </a:cubicBezTo>
                    <a:cubicBezTo>
                      <a:pt x="2182" y="1895"/>
                      <a:pt x="2182" y="1895"/>
                      <a:pt x="2182" y="1895"/>
                    </a:cubicBezTo>
                    <a:cubicBezTo>
                      <a:pt x="2182" y="1963"/>
                      <a:pt x="2182" y="1963"/>
                      <a:pt x="2182" y="1963"/>
                    </a:cubicBezTo>
                    <a:cubicBezTo>
                      <a:pt x="2182" y="2031"/>
                      <a:pt x="2182" y="2031"/>
                      <a:pt x="2182" y="2031"/>
                    </a:cubicBezTo>
                    <a:cubicBezTo>
                      <a:pt x="2182" y="2031"/>
                      <a:pt x="2182" y="2031"/>
                      <a:pt x="2182" y="2031"/>
                    </a:cubicBezTo>
                    <a:cubicBezTo>
                      <a:pt x="2182" y="2031"/>
                      <a:pt x="2182" y="2031"/>
                      <a:pt x="2182" y="2031"/>
                    </a:cubicBezTo>
                    <a:cubicBezTo>
                      <a:pt x="2145" y="2099"/>
                      <a:pt x="2145" y="2099"/>
                      <a:pt x="2145" y="2099"/>
                    </a:cubicBezTo>
                    <a:cubicBezTo>
                      <a:pt x="2108" y="2099"/>
                      <a:pt x="2108" y="2099"/>
                      <a:pt x="2108" y="2099"/>
                    </a:cubicBezTo>
                    <a:cubicBezTo>
                      <a:pt x="2108" y="2031"/>
                      <a:pt x="2108" y="2031"/>
                      <a:pt x="2108" y="2031"/>
                    </a:cubicBezTo>
                    <a:close/>
                    <a:moveTo>
                      <a:pt x="1923" y="2640"/>
                    </a:moveTo>
                    <a:cubicBezTo>
                      <a:pt x="1923" y="2708"/>
                      <a:pt x="1923" y="2708"/>
                      <a:pt x="1923" y="2708"/>
                    </a:cubicBezTo>
                    <a:cubicBezTo>
                      <a:pt x="1960" y="2708"/>
                      <a:pt x="1960" y="2708"/>
                      <a:pt x="1960" y="2708"/>
                    </a:cubicBezTo>
                    <a:cubicBezTo>
                      <a:pt x="1997" y="2708"/>
                      <a:pt x="1997" y="2708"/>
                      <a:pt x="1997" y="2708"/>
                    </a:cubicBezTo>
                    <a:cubicBezTo>
                      <a:pt x="1997" y="2640"/>
                      <a:pt x="1997" y="2640"/>
                      <a:pt x="1997" y="2640"/>
                    </a:cubicBezTo>
                    <a:cubicBezTo>
                      <a:pt x="1997" y="2640"/>
                      <a:pt x="1997" y="2640"/>
                      <a:pt x="1997" y="2640"/>
                    </a:cubicBezTo>
                    <a:cubicBezTo>
                      <a:pt x="1960" y="2573"/>
                      <a:pt x="1960" y="2573"/>
                      <a:pt x="1960" y="2573"/>
                    </a:cubicBezTo>
                    <a:cubicBezTo>
                      <a:pt x="1960" y="2573"/>
                      <a:pt x="1960" y="2573"/>
                      <a:pt x="1960" y="2573"/>
                    </a:cubicBezTo>
                    <a:cubicBezTo>
                      <a:pt x="1923" y="2640"/>
                      <a:pt x="1923" y="2640"/>
                      <a:pt x="1923" y="2640"/>
                    </a:cubicBezTo>
                    <a:cubicBezTo>
                      <a:pt x="1923" y="2640"/>
                      <a:pt x="1923" y="2640"/>
                      <a:pt x="1923" y="2640"/>
                    </a:cubicBezTo>
                    <a:close/>
                    <a:moveTo>
                      <a:pt x="1923" y="2573"/>
                    </a:moveTo>
                    <a:cubicBezTo>
                      <a:pt x="1960" y="2573"/>
                      <a:pt x="1960" y="2573"/>
                      <a:pt x="1960" y="2573"/>
                    </a:cubicBezTo>
                    <a:cubicBezTo>
                      <a:pt x="1960" y="2505"/>
                      <a:pt x="1960" y="2505"/>
                      <a:pt x="1960" y="2505"/>
                    </a:cubicBezTo>
                    <a:cubicBezTo>
                      <a:pt x="1960" y="2505"/>
                      <a:pt x="1960" y="2505"/>
                      <a:pt x="1960" y="2505"/>
                    </a:cubicBezTo>
                    <a:cubicBezTo>
                      <a:pt x="1960" y="2505"/>
                      <a:pt x="1960" y="2505"/>
                      <a:pt x="1960" y="2505"/>
                    </a:cubicBezTo>
                    <a:cubicBezTo>
                      <a:pt x="1923" y="2573"/>
                      <a:pt x="1923" y="2573"/>
                      <a:pt x="1923" y="2573"/>
                    </a:cubicBezTo>
                    <a:close/>
                    <a:moveTo>
                      <a:pt x="1997" y="2505"/>
                    </a:moveTo>
                    <a:cubicBezTo>
                      <a:pt x="1997" y="2505"/>
                      <a:pt x="1997" y="2505"/>
                      <a:pt x="1997" y="2505"/>
                    </a:cubicBezTo>
                    <a:cubicBezTo>
                      <a:pt x="1997" y="2505"/>
                      <a:pt x="1997" y="2505"/>
                      <a:pt x="1997" y="2505"/>
                    </a:cubicBezTo>
                    <a:cubicBezTo>
                      <a:pt x="2034" y="2505"/>
                      <a:pt x="2034" y="2505"/>
                      <a:pt x="2034" y="2505"/>
                    </a:cubicBezTo>
                    <a:cubicBezTo>
                      <a:pt x="2034" y="2505"/>
                      <a:pt x="2034" y="2505"/>
                      <a:pt x="2034" y="2505"/>
                    </a:cubicBezTo>
                    <a:cubicBezTo>
                      <a:pt x="2034" y="2505"/>
                      <a:pt x="2034" y="2505"/>
                      <a:pt x="2034" y="2505"/>
                    </a:cubicBezTo>
                    <a:cubicBezTo>
                      <a:pt x="1997" y="2505"/>
                      <a:pt x="1997" y="2505"/>
                      <a:pt x="1997" y="2505"/>
                    </a:cubicBezTo>
                    <a:cubicBezTo>
                      <a:pt x="1997" y="2505"/>
                      <a:pt x="1997" y="2505"/>
                      <a:pt x="1997" y="2505"/>
                    </a:cubicBezTo>
                    <a:cubicBezTo>
                      <a:pt x="1997" y="2505"/>
                      <a:pt x="1997" y="2505"/>
                      <a:pt x="1997" y="2505"/>
                    </a:cubicBezTo>
                    <a:close/>
                    <a:moveTo>
                      <a:pt x="1997" y="2302"/>
                    </a:moveTo>
                    <a:cubicBezTo>
                      <a:pt x="1960" y="2302"/>
                      <a:pt x="1960" y="2302"/>
                      <a:pt x="1960" y="2302"/>
                    </a:cubicBezTo>
                    <a:cubicBezTo>
                      <a:pt x="1960" y="2302"/>
                      <a:pt x="1960" y="2302"/>
                      <a:pt x="1960" y="2302"/>
                    </a:cubicBezTo>
                    <a:cubicBezTo>
                      <a:pt x="1923" y="2302"/>
                      <a:pt x="1923" y="2302"/>
                      <a:pt x="1923" y="2302"/>
                    </a:cubicBezTo>
                    <a:cubicBezTo>
                      <a:pt x="1923" y="2234"/>
                      <a:pt x="1923" y="2234"/>
                      <a:pt x="1923" y="2234"/>
                    </a:cubicBezTo>
                    <a:cubicBezTo>
                      <a:pt x="1960" y="2166"/>
                      <a:pt x="1960" y="2166"/>
                      <a:pt x="1960" y="2166"/>
                    </a:cubicBezTo>
                    <a:cubicBezTo>
                      <a:pt x="1997" y="2166"/>
                      <a:pt x="1997" y="2166"/>
                      <a:pt x="1997" y="2166"/>
                    </a:cubicBezTo>
                    <a:cubicBezTo>
                      <a:pt x="2034" y="2166"/>
                      <a:pt x="2034" y="2166"/>
                      <a:pt x="2034" y="2166"/>
                    </a:cubicBezTo>
                    <a:cubicBezTo>
                      <a:pt x="2034" y="2234"/>
                      <a:pt x="2034" y="2234"/>
                      <a:pt x="2034" y="2234"/>
                    </a:cubicBezTo>
                    <a:cubicBezTo>
                      <a:pt x="2071" y="2234"/>
                      <a:pt x="2071" y="2234"/>
                      <a:pt x="2071" y="2234"/>
                    </a:cubicBezTo>
                    <a:cubicBezTo>
                      <a:pt x="2071" y="2302"/>
                      <a:pt x="2071" y="2302"/>
                      <a:pt x="2071" y="2302"/>
                    </a:cubicBezTo>
                    <a:cubicBezTo>
                      <a:pt x="2034" y="2302"/>
                      <a:pt x="2034" y="2302"/>
                      <a:pt x="2034" y="2302"/>
                    </a:cubicBezTo>
                    <a:cubicBezTo>
                      <a:pt x="1997" y="2302"/>
                      <a:pt x="1997" y="2302"/>
                      <a:pt x="1997" y="2302"/>
                    </a:cubicBezTo>
                    <a:cubicBezTo>
                      <a:pt x="1997" y="2302"/>
                      <a:pt x="1997" y="2302"/>
                      <a:pt x="1997" y="2302"/>
                    </a:cubicBezTo>
                    <a:close/>
                    <a:moveTo>
                      <a:pt x="2108" y="2234"/>
                    </a:moveTo>
                    <a:cubicBezTo>
                      <a:pt x="2145" y="2302"/>
                      <a:pt x="2145" y="2302"/>
                      <a:pt x="2145" y="2302"/>
                    </a:cubicBezTo>
                    <a:cubicBezTo>
                      <a:pt x="2145" y="2302"/>
                      <a:pt x="2145" y="2302"/>
                      <a:pt x="2145" y="2302"/>
                    </a:cubicBezTo>
                    <a:cubicBezTo>
                      <a:pt x="2182" y="2302"/>
                      <a:pt x="2182" y="2302"/>
                      <a:pt x="2182" y="2302"/>
                    </a:cubicBezTo>
                    <a:cubicBezTo>
                      <a:pt x="2182" y="2234"/>
                      <a:pt x="2182" y="2234"/>
                      <a:pt x="2182" y="2234"/>
                    </a:cubicBezTo>
                    <a:cubicBezTo>
                      <a:pt x="2182" y="2234"/>
                      <a:pt x="2182" y="2234"/>
                      <a:pt x="2182" y="2234"/>
                    </a:cubicBezTo>
                    <a:cubicBezTo>
                      <a:pt x="2145" y="2234"/>
                      <a:pt x="2145" y="2234"/>
                      <a:pt x="2145" y="2234"/>
                    </a:cubicBezTo>
                    <a:cubicBezTo>
                      <a:pt x="2145" y="2234"/>
                      <a:pt x="2145" y="2234"/>
                      <a:pt x="2145" y="2234"/>
                    </a:cubicBezTo>
                    <a:cubicBezTo>
                      <a:pt x="2108" y="2234"/>
                      <a:pt x="2108" y="2234"/>
                      <a:pt x="2108" y="2234"/>
                    </a:cubicBezTo>
                    <a:close/>
                    <a:moveTo>
                      <a:pt x="2182" y="2776"/>
                    </a:moveTo>
                    <a:cubicBezTo>
                      <a:pt x="2182" y="2776"/>
                      <a:pt x="2182" y="2776"/>
                      <a:pt x="2182" y="2776"/>
                    </a:cubicBezTo>
                    <a:cubicBezTo>
                      <a:pt x="2182" y="2708"/>
                      <a:pt x="2182" y="2708"/>
                      <a:pt x="2182" y="2708"/>
                    </a:cubicBezTo>
                    <a:cubicBezTo>
                      <a:pt x="2182" y="2640"/>
                      <a:pt x="2182" y="2640"/>
                      <a:pt x="2182" y="2640"/>
                    </a:cubicBezTo>
                    <a:cubicBezTo>
                      <a:pt x="2182" y="2573"/>
                      <a:pt x="2182" y="2573"/>
                      <a:pt x="2182" y="2573"/>
                    </a:cubicBezTo>
                    <a:cubicBezTo>
                      <a:pt x="2145" y="2505"/>
                      <a:pt x="2145" y="2505"/>
                      <a:pt x="2145" y="2505"/>
                    </a:cubicBezTo>
                    <a:cubicBezTo>
                      <a:pt x="2108" y="2505"/>
                      <a:pt x="2108" y="2505"/>
                      <a:pt x="2108" y="2505"/>
                    </a:cubicBezTo>
                    <a:cubicBezTo>
                      <a:pt x="2108" y="2505"/>
                      <a:pt x="2108" y="2505"/>
                      <a:pt x="2108" y="2505"/>
                    </a:cubicBezTo>
                    <a:cubicBezTo>
                      <a:pt x="2071" y="2505"/>
                      <a:pt x="2071" y="2505"/>
                      <a:pt x="2071" y="2505"/>
                    </a:cubicBezTo>
                    <a:cubicBezTo>
                      <a:pt x="2034" y="2573"/>
                      <a:pt x="2034" y="2573"/>
                      <a:pt x="2034" y="2573"/>
                    </a:cubicBezTo>
                    <a:cubicBezTo>
                      <a:pt x="2034" y="2573"/>
                      <a:pt x="2034" y="2573"/>
                      <a:pt x="2034" y="2573"/>
                    </a:cubicBezTo>
                    <a:cubicBezTo>
                      <a:pt x="2034" y="2640"/>
                      <a:pt x="2034" y="2640"/>
                      <a:pt x="2034" y="2640"/>
                    </a:cubicBezTo>
                    <a:cubicBezTo>
                      <a:pt x="2071" y="2776"/>
                      <a:pt x="2071" y="2776"/>
                      <a:pt x="2071" y="2776"/>
                    </a:cubicBezTo>
                    <a:cubicBezTo>
                      <a:pt x="2071" y="2776"/>
                      <a:pt x="2071" y="2776"/>
                      <a:pt x="2071" y="2776"/>
                    </a:cubicBezTo>
                    <a:cubicBezTo>
                      <a:pt x="2108" y="2776"/>
                      <a:pt x="2108" y="2776"/>
                      <a:pt x="2108" y="2776"/>
                    </a:cubicBezTo>
                    <a:cubicBezTo>
                      <a:pt x="2145" y="2776"/>
                      <a:pt x="2145" y="2776"/>
                      <a:pt x="2145" y="2776"/>
                    </a:cubicBezTo>
                    <a:cubicBezTo>
                      <a:pt x="2182" y="2776"/>
                      <a:pt x="2182" y="2776"/>
                      <a:pt x="2182" y="2776"/>
                    </a:cubicBezTo>
                    <a:close/>
                    <a:moveTo>
                      <a:pt x="2256" y="2708"/>
                    </a:moveTo>
                    <a:cubicBezTo>
                      <a:pt x="2256" y="2708"/>
                      <a:pt x="2256" y="2708"/>
                      <a:pt x="2256" y="2708"/>
                    </a:cubicBezTo>
                    <a:cubicBezTo>
                      <a:pt x="2256" y="2640"/>
                      <a:pt x="2256" y="2640"/>
                      <a:pt x="2256" y="2640"/>
                    </a:cubicBezTo>
                    <a:cubicBezTo>
                      <a:pt x="2256" y="2640"/>
                      <a:pt x="2256" y="2640"/>
                      <a:pt x="2256" y="2640"/>
                    </a:cubicBezTo>
                    <a:cubicBezTo>
                      <a:pt x="2256" y="2640"/>
                      <a:pt x="2256" y="2640"/>
                      <a:pt x="2256" y="2640"/>
                    </a:cubicBezTo>
                    <a:cubicBezTo>
                      <a:pt x="2293" y="2573"/>
                      <a:pt x="2293" y="2573"/>
                      <a:pt x="2293" y="2573"/>
                    </a:cubicBezTo>
                    <a:cubicBezTo>
                      <a:pt x="2293" y="2505"/>
                      <a:pt x="2293" y="2505"/>
                      <a:pt x="2293" y="2505"/>
                    </a:cubicBezTo>
                    <a:cubicBezTo>
                      <a:pt x="2330" y="2505"/>
                      <a:pt x="2330" y="2505"/>
                      <a:pt x="2330" y="2505"/>
                    </a:cubicBezTo>
                    <a:cubicBezTo>
                      <a:pt x="2367" y="2505"/>
                      <a:pt x="2367" y="2505"/>
                      <a:pt x="2367" y="2505"/>
                    </a:cubicBezTo>
                    <a:cubicBezTo>
                      <a:pt x="2367" y="2437"/>
                      <a:pt x="2367" y="2437"/>
                      <a:pt x="2367" y="2437"/>
                    </a:cubicBezTo>
                    <a:cubicBezTo>
                      <a:pt x="2330" y="2437"/>
                      <a:pt x="2330" y="2437"/>
                      <a:pt x="2330" y="2437"/>
                    </a:cubicBezTo>
                    <a:cubicBezTo>
                      <a:pt x="2293" y="2437"/>
                      <a:pt x="2293" y="2437"/>
                      <a:pt x="2293" y="2437"/>
                    </a:cubicBezTo>
                    <a:cubicBezTo>
                      <a:pt x="2256" y="2437"/>
                      <a:pt x="2256" y="2437"/>
                      <a:pt x="2256" y="2437"/>
                    </a:cubicBezTo>
                    <a:cubicBezTo>
                      <a:pt x="2219" y="2369"/>
                      <a:pt x="2219" y="2369"/>
                      <a:pt x="2219" y="2369"/>
                    </a:cubicBezTo>
                    <a:cubicBezTo>
                      <a:pt x="2182" y="2369"/>
                      <a:pt x="2182" y="2369"/>
                      <a:pt x="2182" y="2369"/>
                    </a:cubicBezTo>
                    <a:cubicBezTo>
                      <a:pt x="2145" y="2369"/>
                      <a:pt x="2145" y="2369"/>
                      <a:pt x="2145" y="2369"/>
                    </a:cubicBezTo>
                    <a:cubicBezTo>
                      <a:pt x="2145" y="2369"/>
                      <a:pt x="2145" y="2369"/>
                      <a:pt x="2145" y="2369"/>
                    </a:cubicBezTo>
                    <a:cubicBezTo>
                      <a:pt x="2145" y="2437"/>
                      <a:pt x="2145" y="2437"/>
                      <a:pt x="2145" y="2437"/>
                    </a:cubicBezTo>
                    <a:cubicBezTo>
                      <a:pt x="2182" y="2505"/>
                      <a:pt x="2182" y="2505"/>
                      <a:pt x="2182" y="2505"/>
                    </a:cubicBezTo>
                    <a:cubicBezTo>
                      <a:pt x="2182" y="2640"/>
                      <a:pt x="2182" y="2640"/>
                      <a:pt x="2182" y="2640"/>
                    </a:cubicBezTo>
                    <a:cubicBezTo>
                      <a:pt x="2219" y="2708"/>
                      <a:pt x="2219" y="2708"/>
                      <a:pt x="2219" y="2708"/>
                    </a:cubicBezTo>
                    <a:cubicBezTo>
                      <a:pt x="2256" y="2708"/>
                      <a:pt x="2256" y="2708"/>
                      <a:pt x="2256" y="2708"/>
                    </a:cubicBezTo>
                    <a:cubicBezTo>
                      <a:pt x="2256" y="2708"/>
                      <a:pt x="2256" y="2708"/>
                      <a:pt x="2256" y="2708"/>
                    </a:cubicBezTo>
                    <a:close/>
                    <a:moveTo>
                      <a:pt x="2367" y="2708"/>
                    </a:moveTo>
                    <a:cubicBezTo>
                      <a:pt x="2367" y="2776"/>
                      <a:pt x="2367" y="2776"/>
                      <a:pt x="2367" y="2776"/>
                    </a:cubicBezTo>
                    <a:cubicBezTo>
                      <a:pt x="2404" y="2776"/>
                      <a:pt x="2404" y="2776"/>
                      <a:pt x="2404" y="2776"/>
                    </a:cubicBezTo>
                    <a:cubicBezTo>
                      <a:pt x="2441" y="2843"/>
                      <a:pt x="2441" y="2843"/>
                      <a:pt x="2441" y="2843"/>
                    </a:cubicBezTo>
                    <a:cubicBezTo>
                      <a:pt x="2478" y="2843"/>
                      <a:pt x="2478" y="2843"/>
                      <a:pt x="2478" y="2843"/>
                    </a:cubicBezTo>
                    <a:cubicBezTo>
                      <a:pt x="2515" y="2776"/>
                      <a:pt x="2515" y="2776"/>
                      <a:pt x="2515" y="2776"/>
                    </a:cubicBezTo>
                    <a:cubicBezTo>
                      <a:pt x="2478" y="2708"/>
                      <a:pt x="2478" y="2708"/>
                      <a:pt x="2478" y="2708"/>
                    </a:cubicBezTo>
                    <a:cubicBezTo>
                      <a:pt x="2478" y="2640"/>
                      <a:pt x="2478" y="2640"/>
                      <a:pt x="2478" y="2640"/>
                    </a:cubicBezTo>
                    <a:cubicBezTo>
                      <a:pt x="2404" y="2708"/>
                      <a:pt x="2404" y="2708"/>
                      <a:pt x="2404" y="2708"/>
                    </a:cubicBezTo>
                    <a:cubicBezTo>
                      <a:pt x="2367" y="2708"/>
                      <a:pt x="2367" y="2708"/>
                      <a:pt x="2367" y="2708"/>
                    </a:cubicBezTo>
                    <a:close/>
                    <a:moveTo>
                      <a:pt x="2367" y="2843"/>
                    </a:moveTo>
                    <a:cubicBezTo>
                      <a:pt x="2367" y="2911"/>
                      <a:pt x="2367" y="2911"/>
                      <a:pt x="2367" y="2911"/>
                    </a:cubicBezTo>
                    <a:cubicBezTo>
                      <a:pt x="2404" y="2911"/>
                      <a:pt x="2404" y="2911"/>
                      <a:pt x="2404" y="2911"/>
                    </a:cubicBezTo>
                    <a:cubicBezTo>
                      <a:pt x="2404" y="2911"/>
                      <a:pt x="2404" y="2911"/>
                      <a:pt x="2404" y="2911"/>
                    </a:cubicBezTo>
                    <a:cubicBezTo>
                      <a:pt x="2441" y="2911"/>
                      <a:pt x="2441" y="2911"/>
                      <a:pt x="2441" y="2911"/>
                    </a:cubicBezTo>
                    <a:cubicBezTo>
                      <a:pt x="2404" y="2843"/>
                      <a:pt x="2404" y="2843"/>
                      <a:pt x="2404" y="2843"/>
                    </a:cubicBezTo>
                    <a:cubicBezTo>
                      <a:pt x="2367" y="2843"/>
                      <a:pt x="2367" y="2843"/>
                      <a:pt x="2367" y="2843"/>
                    </a:cubicBezTo>
                    <a:close/>
                    <a:moveTo>
                      <a:pt x="2367" y="1083"/>
                    </a:moveTo>
                    <a:cubicBezTo>
                      <a:pt x="2404" y="1083"/>
                      <a:pt x="2404" y="1083"/>
                      <a:pt x="2404" y="1083"/>
                    </a:cubicBezTo>
                    <a:cubicBezTo>
                      <a:pt x="2404" y="1083"/>
                      <a:pt x="2404" y="1083"/>
                      <a:pt x="2404" y="1083"/>
                    </a:cubicBezTo>
                    <a:cubicBezTo>
                      <a:pt x="2441" y="1015"/>
                      <a:pt x="2441" y="1015"/>
                      <a:pt x="2441" y="1015"/>
                    </a:cubicBezTo>
                    <a:cubicBezTo>
                      <a:pt x="2441" y="1083"/>
                      <a:pt x="2441" y="1083"/>
                      <a:pt x="2441" y="1083"/>
                    </a:cubicBezTo>
                    <a:cubicBezTo>
                      <a:pt x="2478" y="1083"/>
                      <a:pt x="2478" y="1083"/>
                      <a:pt x="2478" y="1083"/>
                    </a:cubicBezTo>
                    <a:cubicBezTo>
                      <a:pt x="2478" y="1083"/>
                      <a:pt x="2478" y="1083"/>
                      <a:pt x="2478" y="1083"/>
                    </a:cubicBezTo>
                    <a:cubicBezTo>
                      <a:pt x="2515" y="1083"/>
                      <a:pt x="2515" y="1083"/>
                      <a:pt x="2515" y="1083"/>
                    </a:cubicBezTo>
                    <a:cubicBezTo>
                      <a:pt x="2478" y="1151"/>
                      <a:pt x="2478" y="1151"/>
                      <a:pt x="2478" y="1151"/>
                    </a:cubicBezTo>
                    <a:cubicBezTo>
                      <a:pt x="2441" y="1151"/>
                      <a:pt x="2441" y="1151"/>
                      <a:pt x="2441" y="1151"/>
                    </a:cubicBezTo>
                    <a:cubicBezTo>
                      <a:pt x="2441" y="1151"/>
                      <a:pt x="2441" y="1151"/>
                      <a:pt x="2441" y="1151"/>
                    </a:cubicBezTo>
                    <a:cubicBezTo>
                      <a:pt x="2367" y="1151"/>
                      <a:pt x="2367" y="1151"/>
                      <a:pt x="2367" y="1151"/>
                    </a:cubicBezTo>
                    <a:cubicBezTo>
                      <a:pt x="2367" y="1083"/>
                      <a:pt x="2367" y="1083"/>
                      <a:pt x="2367" y="1083"/>
                    </a:cubicBezTo>
                    <a:close/>
                    <a:moveTo>
                      <a:pt x="2441" y="1895"/>
                    </a:moveTo>
                    <a:cubicBezTo>
                      <a:pt x="2441" y="1828"/>
                      <a:pt x="2441" y="1828"/>
                      <a:pt x="2441" y="1828"/>
                    </a:cubicBezTo>
                    <a:cubicBezTo>
                      <a:pt x="2478" y="1760"/>
                      <a:pt x="2478" y="1760"/>
                      <a:pt x="2478" y="1760"/>
                    </a:cubicBezTo>
                    <a:cubicBezTo>
                      <a:pt x="2478" y="1760"/>
                      <a:pt x="2478" y="1760"/>
                      <a:pt x="2478" y="1760"/>
                    </a:cubicBezTo>
                    <a:cubicBezTo>
                      <a:pt x="2441" y="1692"/>
                      <a:pt x="2441" y="1692"/>
                      <a:pt x="2441" y="1692"/>
                    </a:cubicBezTo>
                    <a:cubicBezTo>
                      <a:pt x="2441" y="1692"/>
                      <a:pt x="2441" y="1692"/>
                      <a:pt x="2441" y="1692"/>
                    </a:cubicBezTo>
                    <a:cubicBezTo>
                      <a:pt x="2404" y="1692"/>
                      <a:pt x="2404" y="1692"/>
                      <a:pt x="2404" y="1692"/>
                    </a:cubicBezTo>
                    <a:cubicBezTo>
                      <a:pt x="2367" y="1692"/>
                      <a:pt x="2367" y="1692"/>
                      <a:pt x="2367" y="1692"/>
                    </a:cubicBezTo>
                    <a:cubicBezTo>
                      <a:pt x="2330" y="1760"/>
                      <a:pt x="2330" y="1760"/>
                      <a:pt x="2330" y="1760"/>
                    </a:cubicBezTo>
                    <a:cubicBezTo>
                      <a:pt x="2293" y="1760"/>
                      <a:pt x="2293" y="1760"/>
                      <a:pt x="2293" y="1760"/>
                    </a:cubicBezTo>
                    <a:cubicBezTo>
                      <a:pt x="2293" y="1828"/>
                      <a:pt x="2293" y="1828"/>
                      <a:pt x="2293" y="1828"/>
                    </a:cubicBezTo>
                    <a:cubicBezTo>
                      <a:pt x="2367" y="1895"/>
                      <a:pt x="2367" y="1895"/>
                      <a:pt x="2367" y="1895"/>
                    </a:cubicBezTo>
                    <a:cubicBezTo>
                      <a:pt x="2404" y="1895"/>
                      <a:pt x="2404" y="1895"/>
                      <a:pt x="2404" y="1895"/>
                    </a:cubicBezTo>
                    <a:cubicBezTo>
                      <a:pt x="2441" y="1895"/>
                      <a:pt x="2441" y="1895"/>
                      <a:pt x="2441" y="1895"/>
                    </a:cubicBezTo>
                    <a:close/>
                    <a:moveTo>
                      <a:pt x="2515" y="1760"/>
                    </a:moveTo>
                    <a:cubicBezTo>
                      <a:pt x="2515" y="1828"/>
                      <a:pt x="2515" y="1828"/>
                      <a:pt x="2515" y="1828"/>
                    </a:cubicBezTo>
                    <a:cubicBezTo>
                      <a:pt x="2515" y="1895"/>
                      <a:pt x="2515" y="1895"/>
                      <a:pt x="2515" y="1895"/>
                    </a:cubicBezTo>
                    <a:cubicBezTo>
                      <a:pt x="2478" y="1895"/>
                      <a:pt x="2478" y="1895"/>
                      <a:pt x="2478" y="1895"/>
                    </a:cubicBezTo>
                    <a:cubicBezTo>
                      <a:pt x="2478" y="1895"/>
                      <a:pt x="2478" y="1895"/>
                      <a:pt x="2478" y="1895"/>
                    </a:cubicBezTo>
                    <a:cubicBezTo>
                      <a:pt x="2441" y="1895"/>
                      <a:pt x="2441" y="1895"/>
                      <a:pt x="2441" y="1895"/>
                    </a:cubicBezTo>
                    <a:cubicBezTo>
                      <a:pt x="2404" y="1963"/>
                      <a:pt x="2404" y="1963"/>
                      <a:pt x="2404" y="1963"/>
                    </a:cubicBezTo>
                    <a:cubicBezTo>
                      <a:pt x="2367" y="1963"/>
                      <a:pt x="2367" y="1963"/>
                      <a:pt x="2367" y="1963"/>
                    </a:cubicBezTo>
                    <a:cubicBezTo>
                      <a:pt x="2330" y="1963"/>
                      <a:pt x="2330" y="1963"/>
                      <a:pt x="2330" y="1963"/>
                    </a:cubicBezTo>
                    <a:cubicBezTo>
                      <a:pt x="2330" y="1963"/>
                      <a:pt x="2330" y="1963"/>
                      <a:pt x="2330" y="1963"/>
                    </a:cubicBezTo>
                    <a:cubicBezTo>
                      <a:pt x="2330" y="2031"/>
                      <a:pt x="2330" y="2031"/>
                      <a:pt x="2330" y="2031"/>
                    </a:cubicBezTo>
                    <a:cubicBezTo>
                      <a:pt x="2330" y="2031"/>
                      <a:pt x="2330" y="2031"/>
                      <a:pt x="2330" y="2031"/>
                    </a:cubicBezTo>
                    <a:cubicBezTo>
                      <a:pt x="2330" y="2234"/>
                      <a:pt x="2330" y="2234"/>
                      <a:pt x="2330" y="2234"/>
                    </a:cubicBezTo>
                    <a:cubicBezTo>
                      <a:pt x="2367" y="2302"/>
                      <a:pt x="2367" y="2302"/>
                      <a:pt x="2367" y="2302"/>
                    </a:cubicBezTo>
                    <a:cubicBezTo>
                      <a:pt x="2404" y="2369"/>
                      <a:pt x="2404" y="2369"/>
                      <a:pt x="2404" y="2369"/>
                    </a:cubicBezTo>
                    <a:cubicBezTo>
                      <a:pt x="2441" y="2369"/>
                      <a:pt x="2441" y="2369"/>
                      <a:pt x="2441" y="2369"/>
                    </a:cubicBezTo>
                    <a:cubicBezTo>
                      <a:pt x="2478" y="2369"/>
                      <a:pt x="2478" y="2369"/>
                      <a:pt x="2478" y="2369"/>
                    </a:cubicBezTo>
                    <a:cubicBezTo>
                      <a:pt x="2515" y="2369"/>
                      <a:pt x="2515" y="2369"/>
                      <a:pt x="2515" y="2369"/>
                    </a:cubicBezTo>
                    <a:cubicBezTo>
                      <a:pt x="2552" y="2302"/>
                      <a:pt x="2552" y="2302"/>
                      <a:pt x="2552" y="2302"/>
                    </a:cubicBezTo>
                    <a:cubicBezTo>
                      <a:pt x="2589" y="2302"/>
                      <a:pt x="2589" y="2302"/>
                      <a:pt x="2589" y="2302"/>
                    </a:cubicBezTo>
                    <a:cubicBezTo>
                      <a:pt x="2589" y="2234"/>
                      <a:pt x="2589" y="2234"/>
                      <a:pt x="2589" y="2234"/>
                    </a:cubicBezTo>
                    <a:cubicBezTo>
                      <a:pt x="2552" y="2234"/>
                      <a:pt x="2552" y="2234"/>
                      <a:pt x="2552" y="2234"/>
                    </a:cubicBezTo>
                    <a:cubicBezTo>
                      <a:pt x="2552" y="2166"/>
                      <a:pt x="2552" y="2166"/>
                      <a:pt x="2552" y="2166"/>
                    </a:cubicBezTo>
                    <a:cubicBezTo>
                      <a:pt x="2515" y="2166"/>
                      <a:pt x="2515" y="2166"/>
                      <a:pt x="2515" y="2166"/>
                    </a:cubicBezTo>
                    <a:cubicBezTo>
                      <a:pt x="2478" y="2099"/>
                      <a:pt x="2478" y="2099"/>
                      <a:pt x="2478" y="2099"/>
                    </a:cubicBezTo>
                    <a:cubicBezTo>
                      <a:pt x="2478" y="2031"/>
                      <a:pt x="2478" y="2031"/>
                      <a:pt x="2478" y="2031"/>
                    </a:cubicBezTo>
                    <a:cubicBezTo>
                      <a:pt x="2515" y="2031"/>
                      <a:pt x="2515" y="2031"/>
                      <a:pt x="2515" y="2031"/>
                    </a:cubicBezTo>
                    <a:cubicBezTo>
                      <a:pt x="2552" y="2031"/>
                      <a:pt x="2552" y="2031"/>
                      <a:pt x="2552" y="2031"/>
                    </a:cubicBezTo>
                    <a:cubicBezTo>
                      <a:pt x="2589" y="1963"/>
                      <a:pt x="2589" y="1963"/>
                      <a:pt x="2589" y="1963"/>
                    </a:cubicBezTo>
                    <a:cubicBezTo>
                      <a:pt x="2589" y="1963"/>
                      <a:pt x="2589" y="1963"/>
                      <a:pt x="2589" y="1963"/>
                    </a:cubicBezTo>
                    <a:cubicBezTo>
                      <a:pt x="2552" y="1895"/>
                      <a:pt x="2552" y="1895"/>
                      <a:pt x="2552" y="1895"/>
                    </a:cubicBezTo>
                    <a:cubicBezTo>
                      <a:pt x="2515" y="1828"/>
                      <a:pt x="2515" y="1828"/>
                      <a:pt x="2515" y="1828"/>
                    </a:cubicBezTo>
                    <a:cubicBezTo>
                      <a:pt x="2515" y="1760"/>
                      <a:pt x="2515" y="1760"/>
                      <a:pt x="2515" y="1760"/>
                    </a:cubicBezTo>
                    <a:close/>
                    <a:moveTo>
                      <a:pt x="2663" y="1895"/>
                    </a:moveTo>
                    <a:cubicBezTo>
                      <a:pt x="2626" y="1828"/>
                      <a:pt x="2626" y="1828"/>
                      <a:pt x="2626" y="1828"/>
                    </a:cubicBezTo>
                    <a:cubicBezTo>
                      <a:pt x="2626" y="1828"/>
                      <a:pt x="2626" y="1828"/>
                      <a:pt x="2626" y="1828"/>
                    </a:cubicBezTo>
                    <a:cubicBezTo>
                      <a:pt x="2626" y="1760"/>
                      <a:pt x="2626" y="1760"/>
                      <a:pt x="2626" y="1760"/>
                    </a:cubicBezTo>
                    <a:cubicBezTo>
                      <a:pt x="2589" y="1760"/>
                      <a:pt x="2589" y="1760"/>
                      <a:pt x="2589" y="1760"/>
                    </a:cubicBezTo>
                    <a:cubicBezTo>
                      <a:pt x="2552" y="1760"/>
                      <a:pt x="2552" y="1760"/>
                      <a:pt x="2552" y="1760"/>
                    </a:cubicBezTo>
                    <a:cubicBezTo>
                      <a:pt x="2552" y="1692"/>
                      <a:pt x="2552" y="1692"/>
                      <a:pt x="2552" y="1692"/>
                    </a:cubicBezTo>
                    <a:cubicBezTo>
                      <a:pt x="2552" y="1692"/>
                      <a:pt x="2552" y="1692"/>
                      <a:pt x="2552" y="1692"/>
                    </a:cubicBezTo>
                    <a:cubicBezTo>
                      <a:pt x="2552" y="1557"/>
                      <a:pt x="2552" y="1557"/>
                      <a:pt x="2552" y="1557"/>
                    </a:cubicBezTo>
                    <a:cubicBezTo>
                      <a:pt x="2552" y="1557"/>
                      <a:pt x="2552" y="1557"/>
                      <a:pt x="2552" y="1557"/>
                    </a:cubicBezTo>
                    <a:cubicBezTo>
                      <a:pt x="2552" y="1421"/>
                      <a:pt x="2552" y="1421"/>
                      <a:pt x="2552" y="1421"/>
                    </a:cubicBezTo>
                    <a:cubicBezTo>
                      <a:pt x="2589" y="1421"/>
                      <a:pt x="2589" y="1421"/>
                      <a:pt x="2589" y="1421"/>
                    </a:cubicBezTo>
                    <a:cubicBezTo>
                      <a:pt x="2626" y="1354"/>
                      <a:pt x="2626" y="1354"/>
                      <a:pt x="2626" y="1354"/>
                    </a:cubicBezTo>
                    <a:cubicBezTo>
                      <a:pt x="2626" y="1354"/>
                      <a:pt x="2626" y="1354"/>
                      <a:pt x="2626" y="1354"/>
                    </a:cubicBezTo>
                    <a:cubicBezTo>
                      <a:pt x="2626" y="1286"/>
                      <a:pt x="2626" y="1286"/>
                      <a:pt x="2626" y="1286"/>
                    </a:cubicBezTo>
                    <a:cubicBezTo>
                      <a:pt x="2626" y="1286"/>
                      <a:pt x="2626" y="1286"/>
                      <a:pt x="2626" y="1286"/>
                    </a:cubicBezTo>
                    <a:cubicBezTo>
                      <a:pt x="2663" y="1286"/>
                      <a:pt x="2663" y="1286"/>
                      <a:pt x="2663" y="1286"/>
                    </a:cubicBezTo>
                    <a:cubicBezTo>
                      <a:pt x="2699" y="1286"/>
                      <a:pt x="2699" y="1286"/>
                      <a:pt x="2699" y="1286"/>
                    </a:cubicBezTo>
                    <a:cubicBezTo>
                      <a:pt x="2699" y="1354"/>
                      <a:pt x="2699" y="1354"/>
                      <a:pt x="2699" y="1354"/>
                    </a:cubicBezTo>
                    <a:cubicBezTo>
                      <a:pt x="2699" y="1421"/>
                      <a:pt x="2699" y="1421"/>
                      <a:pt x="2699" y="1421"/>
                    </a:cubicBezTo>
                    <a:cubicBezTo>
                      <a:pt x="2699" y="1489"/>
                      <a:pt x="2699" y="1489"/>
                      <a:pt x="2699" y="1489"/>
                    </a:cubicBezTo>
                    <a:cubicBezTo>
                      <a:pt x="2736" y="1489"/>
                      <a:pt x="2736" y="1489"/>
                      <a:pt x="2736" y="1489"/>
                    </a:cubicBezTo>
                    <a:cubicBezTo>
                      <a:pt x="2773" y="1557"/>
                      <a:pt x="2773" y="1557"/>
                      <a:pt x="2773" y="1557"/>
                    </a:cubicBezTo>
                    <a:cubicBezTo>
                      <a:pt x="2810" y="1557"/>
                      <a:pt x="2810" y="1557"/>
                      <a:pt x="2810" y="1557"/>
                    </a:cubicBezTo>
                    <a:cubicBezTo>
                      <a:pt x="2810" y="1625"/>
                      <a:pt x="2810" y="1625"/>
                      <a:pt x="2810" y="1625"/>
                    </a:cubicBezTo>
                    <a:cubicBezTo>
                      <a:pt x="2736" y="1625"/>
                      <a:pt x="2736" y="1625"/>
                      <a:pt x="2736" y="1625"/>
                    </a:cubicBezTo>
                    <a:cubicBezTo>
                      <a:pt x="2699" y="1692"/>
                      <a:pt x="2699" y="1692"/>
                      <a:pt x="2699" y="1692"/>
                    </a:cubicBezTo>
                    <a:cubicBezTo>
                      <a:pt x="2699" y="1692"/>
                      <a:pt x="2699" y="1692"/>
                      <a:pt x="2699" y="1692"/>
                    </a:cubicBezTo>
                    <a:cubicBezTo>
                      <a:pt x="2699" y="1760"/>
                      <a:pt x="2699" y="1760"/>
                      <a:pt x="2699" y="1760"/>
                    </a:cubicBezTo>
                    <a:cubicBezTo>
                      <a:pt x="2699" y="1828"/>
                      <a:pt x="2699" y="1828"/>
                      <a:pt x="2699" y="1828"/>
                    </a:cubicBezTo>
                    <a:cubicBezTo>
                      <a:pt x="2663" y="1895"/>
                      <a:pt x="2663" y="1895"/>
                      <a:pt x="2663" y="1895"/>
                    </a:cubicBezTo>
                    <a:close/>
                    <a:moveTo>
                      <a:pt x="16754" y="3385"/>
                    </a:moveTo>
                    <a:cubicBezTo>
                      <a:pt x="16754" y="3385"/>
                      <a:pt x="16754" y="3385"/>
                      <a:pt x="16754" y="3385"/>
                    </a:cubicBezTo>
                    <a:cubicBezTo>
                      <a:pt x="16754" y="3385"/>
                      <a:pt x="16754" y="3385"/>
                      <a:pt x="16754" y="3385"/>
                    </a:cubicBezTo>
                    <a:cubicBezTo>
                      <a:pt x="16754" y="3385"/>
                      <a:pt x="16754" y="3385"/>
                      <a:pt x="16754" y="3385"/>
                    </a:cubicBezTo>
                    <a:cubicBezTo>
                      <a:pt x="16717" y="3385"/>
                      <a:pt x="16717" y="3385"/>
                      <a:pt x="16717" y="3385"/>
                    </a:cubicBezTo>
                    <a:cubicBezTo>
                      <a:pt x="16754" y="3385"/>
                      <a:pt x="16754" y="3385"/>
                      <a:pt x="16754" y="3385"/>
                    </a:cubicBezTo>
                    <a:close/>
                    <a:moveTo>
                      <a:pt x="16606" y="3385"/>
                    </a:moveTo>
                    <a:cubicBezTo>
                      <a:pt x="16643" y="3385"/>
                      <a:pt x="16643" y="3385"/>
                      <a:pt x="16643" y="3385"/>
                    </a:cubicBezTo>
                    <a:cubicBezTo>
                      <a:pt x="16643" y="3317"/>
                      <a:pt x="16643" y="3317"/>
                      <a:pt x="16643" y="3317"/>
                    </a:cubicBezTo>
                    <a:cubicBezTo>
                      <a:pt x="16606" y="3317"/>
                      <a:pt x="16606" y="3317"/>
                      <a:pt x="16606" y="3317"/>
                    </a:cubicBezTo>
                    <a:cubicBezTo>
                      <a:pt x="16606" y="3317"/>
                      <a:pt x="16606" y="3317"/>
                      <a:pt x="16606" y="3317"/>
                    </a:cubicBezTo>
                    <a:cubicBezTo>
                      <a:pt x="16606" y="3385"/>
                      <a:pt x="16606" y="3385"/>
                      <a:pt x="16606" y="3385"/>
                    </a:cubicBezTo>
                    <a:close/>
                    <a:moveTo>
                      <a:pt x="16495" y="3453"/>
                    </a:moveTo>
                    <a:cubicBezTo>
                      <a:pt x="16495" y="3453"/>
                      <a:pt x="16495" y="3453"/>
                      <a:pt x="16495" y="3453"/>
                    </a:cubicBezTo>
                    <a:cubicBezTo>
                      <a:pt x="16495" y="3453"/>
                      <a:pt x="16495" y="3453"/>
                      <a:pt x="16495" y="3453"/>
                    </a:cubicBezTo>
                    <a:cubicBezTo>
                      <a:pt x="16495" y="3385"/>
                      <a:pt x="16495" y="3385"/>
                      <a:pt x="16495" y="3385"/>
                    </a:cubicBezTo>
                    <a:cubicBezTo>
                      <a:pt x="16495" y="3385"/>
                      <a:pt x="16495" y="3385"/>
                      <a:pt x="16495" y="3385"/>
                    </a:cubicBezTo>
                    <a:cubicBezTo>
                      <a:pt x="16458" y="3385"/>
                      <a:pt x="16458" y="3385"/>
                      <a:pt x="16458" y="3385"/>
                    </a:cubicBezTo>
                    <a:cubicBezTo>
                      <a:pt x="16495" y="3453"/>
                      <a:pt x="16495" y="3453"/>
                      <a:pt x="16495" y="3453"/>
                    </a:cubicBezTo>
                    <a:close/>
                    <a:moveTo>
                      <a:pt x="19343" y="9208"/>
                    </a:moveTo>
                    <a:cubicBezTo>
                      <a:pt x="19306" y="9208"/>
                      <a:pt x="19306" y="9208"/>
                      <a:pt x="19306" y="9208"/>
                    </a:cubicBezTo>
                    <a:cubicBezTo>
                      <a:pt x="19343" y="9276"/>
                      <a:pt x="19343" y="9276"/>
                      <a:pt x="19343" y="9276"/>
                    </a:cubicBezTo>
                    <a:cubicBezTo>
                      <a:pt x="19343" y="9276"/>
                      <a:pt x="19343" y="9276"/>
                      <a:pt x="19343" y="9276"/>
                    </a:cubicBezTo>
                    <a:cubicBezTo>
                      <a:pt x="19343" y="9208"/>
                      <a:pt x="19343" y="9208"/>
                      <a:pt x="19343" y="9208"/>
                    </a:cubicBezTo>
                    <a:cubicBezTo>
                      <a:pt x="19343" y="9208"/>
                      <a:pt x="19343" y="9208"/>
                      <a:pt x="19343" y="9208"/>
                    </a:cubicBezTo>
                    <a:cubicBezTo>
                      <a:pt x="19343" y="9208"/>
                      <a:pt x="19343" y="9208"/>
                      <a:pt x="19343" y="9208"/>
                    </a:cubicBezTo>
                    <a:close/>
                    <a:moveTo>
                      <a:pt x="19306" y="9073"/>
                    </a:moveTo>
                    <a:cubicBezTo>
                      <a:pt x="19306" y="9141"/>
                      <a:pt x="19306" y="9141"/>
                      <a:pt x="19306" y="9141"/>
                    </a:cubicBezTo>
                    <a:cubicBezTo>
                      <a:pt x="19343" y="9141"/>
                      <a:pt x="19343" y="9141"/>
                      <a:pt x="19343" y="9141"/>
                    </a:cubicBezTo>
                    <a:cubicBezTo>
                      <a:pt x="19343" y="9141"/>
                      <a:pt x="19343" y="9141"/>
                      <a:pt x="19343" y="9141"/>
                    </a:cubicBezTo>
                    <a:cubicBezTo>
                      <a:pt x="19306" y="9073"/>
                      <a:pt x="19306" y="9073"/>
                      <a:pt x="19306" y="9073"/>
                    </a:cubicBezTo>
                    <a:cubicBezTo>
                      <a:pt x="19306" y="9073"/>
                      <a:pt x="19306" y="9073"/>
                      <a:pt x="19306" y="9073"/>
                    </a:cubicBezTo>
                    <a:cubicBezTo>
                      <a:pt x="19306" y="9073"/>
                      <a:pt x="19306" y="9073"/>
                      <a:pt x="19306" y="9073"/>
                    </a:cubicBezTo>
                    <a:close/>
                    <a:moveTo>
                      <a:pt x="3069" y="5823"/>
                    </a:moveTo>
                    <a:cubicBezTo>
                      <a:pt x="3069" y="5823"/>
                      <a:pt x="3069" y="5823"/>
                      <a:pt x="3069" y="5823"/>
                    </a:cubicBezTo>
                    <a:cubicBezTo>
                      <a:pt x="3069" y="5755"/>
                      <a:pt x="3069" y="5755"/>
                      <a:pt x="3069" y="5755"/>
                    </a:cubicBezTo>
                    <a:cubicBezTo>
                      <a:pt x="3143" y="5755"/>
                      <a:pt x="3143" y="5755"/>
                      <a:pt x="3143" y="5755"/>
                    </a:cubicBezTo>
                    <a:cubicBezTo>
                      <a:pt x="3143" y="5687"/>
                      <a:pt x="3143" y="5687"/>
                      <a:pt x="3143" y="5687"/>
                    </a:cubicBezTo>
                    <a:cubicBezTo>
                      <a:pt x="3106" y="5687"/>
                      <a:pt x="3106" y="5687"/>
                      <a:pt x="3106" y="5687"/>
                    </a:cubicBezTo>
                    <a:cubicBezTo>
                      <a:pt x="3069" y="5755"/>
                      <a:pt x="3069" y="5755"/>
                      <a:pt x="3069" y="5755"/>
                    </a:cubicBezTo>
                    <a:cubicBezTo>
                      <a:pt x="3069" y="5755"/>
                      <a:pt x="3069" y="5755"/>
                      <a:pt x="3069" y="5755"/>
                    </a:cubicBezTo>
                    <a:cubicBezTo>
                      <a:pt x="3032" y="5755"/>
                      <a:pt x="3032" y="5755"/>
                      <a:pt x="3032" y="5755"/>
                    </a:cubicBezTo>
                    <a:cubicBezTo>
                      <a:pt x="3069" y="5823"/>
                      <a:pt x="3069" y="5823"/>
                      <a:pt x="3069" y="5823"/>
                    </a:cubicBezTo>
                    <a:close/>
                    <a:moveTo>
                      <a:pt x="2847" y="7515"/>
                    </a:moveTo>
                    <a:cubicBezTo>
                      <a:pt x="2921" y="7583"/>
                      <a:pt x="2921" y="7583"/>
                      <a:pt x="2921" y="7583"/>
                    </a:cubicBezTo>
                    <a:cubicBezTo>
                      <a:pt x="2958" y="7515"/>
                      <a:pt x="2958" y="7515"/>
                      <a:pt x="2958" y="7515"/>
                    </a:cubicBezTo>
                    <a:cubicBezTo>
                      <a:pt x="2995" y="7515"/>
                      <a:pt x="2995" y="7515"/>
                      <a:pt x="2995" y="7515"/>
                    </a:cubicBezTo>
                    <a:cubicBezTo>
                      <a:pt x="3032" y="7515"/>
                      <a:pt x="3032" y="7515"/>
                      <a:pt x="3032" y="7515"/>
                    </a:cubicBezTo>
                    <a:cubicBezTo>
                      <a:pt x="3032" y="7515"/>
                      <a:pt x="3032" y="7515"/>
                      <a:pt x="3032" y="7515"/>
                    </a:cubicBezTo>
                    <a:cubicBezTo>
                      <a:pt x="3069" y="7515"/>
                      <a:pt x="3069" y="7515"/>
                      <a:pt x="3069" y="7515"/>
                    </a:cubicBezTo>
                    <a:cubicBezTo>
                      <a:pt x="3106" y="7515"/>
                      <a:pt x="3106" y="7515"/>
                      <a:pt x="3106" y="7515"/>
                    </a:cubicBezTo>
                    <a:cubicBezTo>
                      <a:pt x="3106" y="7515"/>
                      <a:pt x="3106" y="7515"/>
                      <a:pt x="3106" y="7515"/>
                    </a:cubicBezTo>
                    <a:cubicBezTo>
                      <a:pt x="3106" y="7448"/>
                      <a:pt x="3106" y="7448"/>
                      <a:pt x="3106" y="7448"/>
                    </a:cubicBezTo>
                    <a:cubicBezTo>
                      <a:pt x="3106" y="7448"/>
                      <a:pt x="3106" y="7448"/>
                      <a:pt x="3106" y="7448"/>
                    </a:cubicBezTo>
                    <a:cubicBezTo>
                      <a:pt x="3106" y="7515"/>
                      <a:pt x="3106" y="7515"/>
                      <a:pt x="3106" y="7515"/>
                    </a:cubicBezTo>
                    <a:cubicBezTo>
                      <a:pt x="3143" y="7515"/>
                      <a:pt x="3143" y="7515"/>
                      <a:pt x="3143" y="7515"/>
                    </a:cubicBezTo>
                    <a:cubicBezTo>
                      <a:pt x="3180" y="7515"/>
                      <a:pt x="3180" y="7515"/>
                      <a:pt x="3180" y="7515"/>
                    </a:cubicBezTo>
                    <a:cubicBezTo>
                      <a:pt x="3217" y="7515"/>
                      <a:pt x="3217" y="7515"/>
                      <a:pt x="3217" y="7515"/>
                    </a:cubicBezTo>
                    <a:cubicBezTo>
                      <a:pt x="3217" y="7515"/>
                      <a:pt x="3217" y="7515"/>
                      <a:pt x="3217" y="7515"/>
                    </a:cubicBezTo>
                    <a:cubicBezTo>
                      <a:pt x="3254" y="7448"/>
                      <a:pt x="3254" y="7448"/>
                      <a:pt x="3254" y="7448"/>
                    </a:cubicBezTo>
                    <a:cubicBezTo>
                      <a:pt x="3254" y="7380"/>
                      <a:pt x="3254" y="7380"/>
                      <a:pt x="3254" y="7380"/>
                    </a:cubicBezTo>
                    <a:cubicBezTo>
                      <a:pt x="3254" y="7312"/>
                      <a:pt x="3254" y="7312"/>
                      <a:pt x="3254" y="7312"/>
                    </a:cubicBezTo>
                    <a:cubicBezTo>
                      <a:pt x="3254" y="7245"/>
                      <a:pt x="3254" y="7245"/>
                      <a:pt x="3254" y="7245"/>
                    </a:cubicBezTo>
                    <a:cubicBezTo>
                      <a:pt x="3254" y="7245"/>
                      <a:pt x="3254" y="7245"/>
                      <a:pt x="3254" y="7245"/>
                    </a:cubicBezTo>
                    <a:cubicBezTo>
                      <a:pt x="3217" y="7177"/>
                      <a:pt x="3217" y="7177"/>
                      <a:pt x="3217" y="7177"/>
                    </a:cubicBezTo>
                    <a:cubicBezTo>
                      <a:pt x="3180" y="7177"/>
                      <a:pt x="3180" y="7177"/>
                      <a:pt x="3180" y="7177"/>
                    </a:cubicBezTo>
                    <a:cubicBezTo>
                      <a:pt x="3180" y="7177"/>
                      <a:pt x="3180" y="7177"/>
                      <a:pt x="3180" y="7177"/>
                    </a:cubicBezTo>
                    <a:cubicBezTo>
                      <a:pt x="3180" y="7109"/>
                      <a:pt x="3180" y="7109"/>
                      <a:pt x="3180" y="7109"/>
                    </a:cubicBezTo>
                    <a:cubicBezTo>
                      <a:pt x="3180" y="7109"/>
                      <a:pt x="3180" y="7109"/>
                      <a:pt x="3180" y="7109"/>
                    </a:cubicBezTo>
                    <a:cubicBezTo>
                      <a:pt x="3217" y="7109"/>
                      <a:pt x="3217" y="7109"/>
                      <a:pt x="3217" y="7109"/>
                    </a:cubicBezTo>
                    <a:cubicBezTo>
                      <a:pt x="3217" y="7109"/>
                      <a:pt x="3217" y="7109"/>
                      <a:pt x="3217" y="7109"/>
                    </a:cubicBezTo>
                    <a:cubicBezTo>
                      <a:pt x="3254" y="7177"/>
                      <a:pt x="3254" y="7177"/>
                      <a:pt x="3254" y="7177"/>
                    </a:cubicBezTo>
                    <a:cubicBezTo>
                      <a:pt x="3254" y="7177"/>
                      <a:pt x="3254" y="7177"/>
                      <a:pt x="3254" y="7177"/>
                    </a:cubicBezTo>
                    <a:cubicBezTo>
                      <a:pt x="3254" y="7177"/>
                      <a:pt x="3254" y="7177"/>
                      <a:pt x="3254" y="7177"/>
                    </a:cubicBezTo>
                    <a:cubicBezTo>
                      <a:pt x="3291" y="7177"/>
                      <a:pt x="3291" y="7177"/>
                      <a:pt x="3291" y="7177"/>
                    </a:cubicBezTo>
                    <a:cubicBezTo>
                      <a:pt x="3254" y="7109"/>
                      <a:pt x="3254" y="7109"/>
                      <a:pt x="3254" y="7109"/>
                    </a:cubicBezTo>
                    <a:cubicBezTo>
                      <a:pt x="3217" y="6974"/>
                      <a:pt x="3217" y="6974"/>
                      <a:pt x="3217" y="6974"/>
                    </a:cubicBezTo>
                    <a:cubicBezTo>
                      <a:pt x="3217" y="6906"/>
                      <a:pt x="3217" y="6906"/>
                      <a:pt x="3217" y="6906"/>
                    </a:cubicBezTo>
                    <a:cubicBezTo>
                      <a:pt x="3217" y="6906"/>
                      <a:pt x="3217" y="6906"/>
                      <a:pt x="3217" y="6906"/>
                    </a:cubicBezTo>
                    <a:cubicBezTo>
                      <a:pt x="3217" y="6974"/>
                      <a:pt x="3217" y="6974"/>
                      <a:pt x="3217" y="6974"/>
                    </a:cubicBezTo>
                    <a:cubicBezTo>
                      <a:pt x="3254" y="6974"/>
                      <a:pt x="3254" y="6974"/>
                      <a:pt x="3254" y="6974"/>
                    </a:cubicBezTo>
                    <a:cubicBezTo>
                      <a:pt x="3254" y="7042"/>
                      <a:pt x="3254" y="7042"/>
                      <a:pt x="3254" y="7042"/>
                    </a:cubicBezTo>
                    <a:cubicBezTo>
                      <a:pt x="3291" y="7042"/>
                      <a:pt x="3291" y="7042"/>
                      <a:pt x="3291" y="7042"/>
                    </a:cubicBezTo>
                    <a:cubicBezTo>
                      <a:pt x="3291" y="6974"/>
                      <a:pt x="3291" y="6974"/>
                      <a:pt x="3291" y="6974"/>
                    </a:cubicBezTo>
                    <a:cubicBezTo>
                      <a:pt x="3291" y="6974"/>
                      <a:pt x="3291" y="6974"/>
                      <a:pt x="3291" y="6974"/>
                    </a:cubicBezTo>
                    <a:cubicBezTo>
                      <a:pt x="3291" y="6906"/>
                      <a:pt x="3291" y="6906"/>
                      <a:pt x="3291" y="6906"/>
                    </a:cubicBezTo>
                    <a:cubicBezTo>
                      <a:pt x="3291" y="6906"/>
                      <a:pt x="3291" y="6906"/>
                      <a:pt x="3291" y="6906"/>
                    </a:cubicBezTo>
                    <a:cubicBezTo>
                      <a:pt x="3291" y="6838"/>
                      <a:pt x="3291" y="6838"/>
                      <a:pt x="3291" y="6838"/>
                    </a:cubicBezTo>
                    <a:cubicBezTo>
                      <a:pt x="3291" y="6771"/>
                      <a:pt x="3291" y="6771"/>
                      <a:pt x="3291" y="6771"/>
                    </a:cubicBezTo>
                    <a:cubicBezTo>
                      <a:pt x="3291" y="6771"/>
                      <a:pt x="3291" y="6771"/>
                      <a:pt x="3291" y="6771"/>
                    </a:cubicBezTo>
                    <a:cubicBezTo>
                      <a:pt x="3254" y="6703"/>
                      <a:pt x="3254" y="6703"/>
                      <a:pt x="3254" y="6703"/>
                    </a:cubicBezTo>
                    <a:cubicBezTo>
                      <a:pt x="3254" y="6635"/>
                      <a:pt x="3254" y="6635"/>
                      <a:pt x="3254" y="6635"/>
                    </a:cubicBezTo>
                    <a:cubicBezTo>
                      <a:pt x="3291" y="6703"/>
                      <a:pt x="3291" y="6703"/>
                      <a:pt x="3291" y="6703"/>
                    </a:cubicBezTo>
                    <a:cubicBezTo>
                      <a:pt x="3328" y="6703"/>
                      <a:pt x="3328" y="6703"/>
                      <a:pt x="3328" y="6703"/>
                    </a:cubicBezTo>
                    <a:cubicBezTo>
                      <a:pt x="3328" y="6635"/>
                      <a:pt x="3328" y="6635"/>
                      <a:pt x="3328" y="6635"/>
                    </a:cubicBezTo>
                    <a:cubicBezTo>
                      <a:pt x="3328" y="6635"/>
                      <a:pt x="3328" y="6635"/>
                      <a:pt x="3328" y="6635"/>
                    </a:cubicBezTo>
                    <a:cubicBezTo>
                      <a:pt x="3291" y="6635"/>
                      <a:pt x="3291" y="6635"/>
                      <a:pt x="3291" y="6635"/>
                    </a:cubicBezTo>
                    <a:cubicBezTo>
                      <a:pt x="3291" y="6568"/>
                      <a:pt x="3291" y="6568"/>
                      <a:pt x="3291" y="6568"/>
                    </a:cubicBezTo>
                    <a:cubicBezTo>
                      <a:pt x="3328" y="6568"/>
                      <a:pt x="3328" y="6568"/>
                      <a:pt x="3328" y="6568"/>
                    </a:cubicBezTo>
                    <a:cubicBezTo>
                      <a:pt x="3365" y="6568"/>
                      <a:pt x="3365" y="6568"/>
                      <a:pt x="3365" y="6568"/>
                    </a:cubicBezTo>
                    <a:cubicBezTo>
                      <a:pt x="3402" y="6635"/>
                      <a:pt x="3402" y="6635"/>
                      <a:pt x="3402" y="6635"/>
                    </a:cubicBezTo>
                    <a:cubicBezTo>
                      <a:pt x="3402" y="6568"/>
                      <a:pt x="3402" y="6568"/>
                      <a:pt x="3402" y="6568"/>
                    </a:cubicBezTo>
                    <a:cubicBezTo>
                      <a:pt x="3402" y="6568"/>
                      <a:pt x="3402" y="6568"/>
                      <a:pt x="3402" y="6568"/>
                    </a:cubicBezTo>
                    <a:cubicBezTo>
                      <a:pt x="3365" y="6500"/>
                      <a:pt x="3365" y="6500"/>
                      <a:pt x="3365" y="6500"/>
                    </a:cubicBezTo>
                    <a:cubicBezTo>
                      <a:pt x="3402" y="6500"/>
                      <a:pt x="3402" y="6500"/>
                      <a:pt x="3402" y="6500"/>
                    </a:cubicBezTo>
                    <a:cubicBezTo>
                      <a:pt x="3439" y="6568"/>
                      <a:pt x="3439" y="6568"/>
                      <a:pt x="3439" y="6568"/>
                    </a:cubicBezTo>
                    <a:cubicBezTo>
                      <a:pt x="3439" y="6500"/>
                      <a:pt x="3439" y="6500"/>
                      <a:pt x="3439" y="6500"/>
                    </a:cubicBezTo>
                    <a:cubicBezTo>
                      <a:pt x="3439" y="6432"/>
                      <a:pt x="3439" y="6432"/>
                      <a:pt x="3439" y="6432"/>
                    </a:cubicBezTo>
                    <a:cubicBezTo>
                      <a:pt x="3439" y="6432"/>
                      <a:pt x="3439" y="6432"/>
                      <a:pt x="3439" y="6432"/>
                    </a:cubicBezTo>
                    <a:cubicBezTo>
                      <a:pt x="3439" y="6432"/>
                      <a:pt x="3439" y="6432"/>
                      <a:pt x="3439" y="6432"/>
                    </a:cubicBezTo>
                    <a:cubicBezTo>
                      <a:pt x="3476" y="6364"/>
                      <a:pt x="3476" y="6364"/>
                      <a:pt x="3476" y="6364"/>
                    </a:cubicBezTo>
                    <a:cubicBezTo>
                      <a:pt x="3513" y="6364"/>
                      <a:pt x="3513" y="6364"/>
                      <a:pt x="3513" y="6364"/>
                    </a:cubicBezTo>
                    <a:cubicBezTo>
                      <a:pt x="3476" y="6297"/>
                      <a:pt x="3476" y="6297"/>
                      <a:pt x="3476" y="6297"/>
                    </a:cubicBezTo>
                    <a:cubicBezTo>
                      <a:pt x="3476" y="6297"/>
                      <a:pt x="3476" y="6297"/>
                      <a:pt x="3476" y="6297"/>
                    </a:cubicBezTo>
                    <a:cubicBezTo>
                      <a:pt x="3476" y="6229"/>
                      <a:pt x="3476" y="6229"/>
                      <a:pt x="3476" y="6229"/>
                    </a:cubicBezTo>
                    <a:cubicBezTo>
                      <a:pt x="3476" y="6297"/>
                      <a:pt x="3476" y="6297"/>
                      <a:pt x="3476" y="6297"/>
                    </a:cubicBezTo>
                    <a:cubicBezTo>
                      <a:pt x="3513" y="6229"/>
                      <a:pt x="3513" y="6229"/>
                      <a:pt x="3513" y="6229"/>
                    </a:cubicBezTo>
                    <a:cubicBezTo>
                      <a:pt x="3550" y="6161"/>
                      <a:pt x="3550" y="6161"/>
                      <a:pt x="3550" y="6161"/>
                    </a:cubicBezTo>
                    <a:cubicBezTo>
                      <a:pt x="3550" y="6094"/>
                      <a:pt x="3550" y="6094"/>
                      <a:pt x="3550" y="6094"/>
                    </a:cubicBezTo>
                    <a:cubicBezTo>
                      <a:pt x="3587" y="6026"/>
                      <a:pt x="3587" y="6026"/>
                      <a:pt x="3587" y="6026"/>
                    </a:cubicBezTo>
                    <a:cubicBezTo>
                      <a:pt x="3587" y="5958"/>
                      <a:pt x="3587" y="5958"/>
                      <a:pt x="3587" y="5958"/>
                    </a:cubicBezTo>
                    <a:cubicBezTo>
                      <a:pt x="3624" y="5958"/>
                      <a:pt x="3624" y="5958"/>
                      <a:pt x="3624" y="5958"/>
                    </a:cubicBezTo>
                    <a:cubicBezTo>
                      <a:pt x="3661" y="5890"/>
                      <a:pt x="3661" y="5890"/>
                      <a:pt x="3661" y="5890"/>
                    </a:cubicBezTo>
                    <a:cubicBezTo>
                      <a:pt x="3698" y="5755"/>
                      <a:pt x="3698" y="5755"/>
                      <a:pt x="3698" y="5755"/>
                    </a:cubicBezTo>
                    <a:cubicBezTo>
                      <a:pt x="3698" y="5755"/>
                      <a:pt x="3698" y="5755"/>
                      <a:pt x="3698" y="5755"/>
                    </a:cubicBezTo>
                    <a:cubicBezTo>
                      <a:pt x="3772" y="5687"/>
                      <a:pt x="3772" y="5687"/>
                      <a:pt x="3772" y="5687"/>
                    </a:cubicBezTo>
                    <a:cubicBezTo>
                      <a:pt x="3846" y="5552"/>
                      <a:pt x="3846" y="5552"/>
                      <a:pt x="3846" y="5552"/>
                    </a:cubicBezTo>
                    <a:cubicBezTo>
                      <a:pt x="3883" y="5484"/>
                      <a:pt x="3883" y="5484"/>
                      <a:pt x="3883" y="5484"/>
                    </a:cubicBezTo>
                    <a:cubicBezTo>
                      <a:pt x="3920" y="5484"/>
                      <a:pt x="3920" y="5484"/>
                      <a:pt x="3920" y="5484"/>
                    </a:cubicBezTo>
                    <a:cubicBezTo>
                      <a:pt x="3957" y="5416"/>
                      <a:pt x="3957" y="5416"/>
                      <a:pt x="3957" y="5416"/>
                    </a:cubicBezTo>
                    <a:cubicBezTo>
                      <a:pt x="3994" y="5416"/>
                      <a:pt x="3994" y="5416"/>
                      <a:pt x="3994" y="5416"/>
                    </a:cubicBezTo>
                    <a:cubicBezTo>
                      <a:pt x="4031" y="5349"/>
                      <a:pt x="4031" y="5349"/>
                      <a:pt x="4031" y="5349"/>
                    </a:cubicBezTo>
                    <a:cubicBezTo>
                      <a:pt x="4068" y="5281"/>
                      <a:pt x="4068" y="5281"/>
                      <a:pt x="4068" y="5281"/>
                    </a:cubicBezTo>
                    <a:cubicBezTo>
                      <a:pt x="4105" y="5213"/>
                      <a:pt x="4105" y="5213"/>
                      <a:pt x="4105" y="5213"/>
                    </a:cubicBezTo>
                    <a:cubicBezTo>
                      <a:pt x="4142" y="5213"/>
                      <a:pt x="4142" y="5213"/>
                      <a:pt x="4142" y="5213"/>
                    </a:cubicBezTo>
                    <a:cubicBezTo>
                      <a:pt x="4142" y="5213"/>
                      <a:pt x="4142" y="5213"/>
                      <a:pt x="4142" y="5213"/>
                    </a:cubicBezTo>
                    <a:cubicBezTo>
                      <a:pt x="4142" y="5213"/>
                      <a:pt x="4142" y="5213"/>
                      <a:pt x="4142" y="5213"/>
                    </a:cubicBezTo>
                    <a:cubicBezTo>
                      <a:pt x="4142" y="5146"/>
                      <a:pt x="4142" y="5146"/>
                      <a:pt x="4142" y="5146"/>
                    </a:cubicBezTo>
                    <a:cubicBezTo>
                      <a:pt x="4142" y="5078"/>
                      <a:pt x="4142" y="5078"/>
                      <a:pt x="4142" y="5078"/>
                    </a:cubicBezTo>
                    <a:cubicBezTo>
                      <a:pt x="4142" y="5078"/>
                      <a:pt x="4142" y="5078"/>
                      <a:pt x="4142" y="5078"/>
                    </a:cubicBezTo>
                    <a:cubicBezTo>
                      <a:pt x="4142" y="5010"/>
                      <a:pt x="4142" y="5010"/>
                      <a:pt x="4142" y="5010"/>
                    </a:cubicBezTo>
                    <a:cubicBezTo>
                      <a:pt x="4142" y="4942"/>
                      <a:pt x="4142" y="4942"/>
                      <a:pt x="4142" y="4942"/>
                    </a:cubicBezTo>
                    <a:cubicBezTo>
                      <a:pt x="4105" y="4942"/>
                      <a:pt x="4105" y="4942"/>
                      <a:pt x="4105" y="4942"/>
                    </a:cubicBezTo>
                    <a:cubicBezTo>
                      <a:pt x="4105" y="4875"/>
                      <a:pt x="4105" y="4875"/>
                      <a:pt x="4105" y="4875"/>
                    </a:cubicBezTo>
                    <a:cubicBezTo>
                      <a:pt x="4142" y="4807"/>
                      <a:pt x="4142" y="4807"/>
                      <a:pt x="4142" y="4807"/>
                    </a:cubicBezTo>
                    <a:cubicBezTo>
                      <a:pt x="4142" y="4807"/>
                      <a:pt x="4142" y="4807"/>
                      <a:pt x="4142" y="4807"/>
                    </a:cubicBezTo>
                    <a:cubicBezTo>
                      <a:pt x="4105" y="4807"/>
                      <a:pt x="4105" y="4807"/>
                      <a:pt x="4105" y="4807"/>
                    </a:cubicBezTo>
                    <a:cubicBezTo>
                      <a:pt x="4068" y="4739"/>
                      <a:pt x="4068" y="4739"/>
                      <a:pt x="4068" y="4739"/>
                    </a:cubicBezTo>
                    <a:cubicBezTo>
                      <a:pt x="4031" y="4739"/>
                      <a:pt x="4031" y="4739"/>
                      <a:pt x="4031" y="4739"/>
                    </a:cubicBezTo>
                    <a:cubicBezTo>
                      <a:pt x="4031" y="4739"/>
                      <a:pt x="4031" y="4739"/>
                      <a:pt x="4031" y="4739"/>
                    </a:cubicBezTo>
                    <a:cubicBezTo>
                      <a:pt x="4031" y="4672"/>
                      <a:pt x="4031" y="4672"/>
                      <a:pt x="4031" y="4672"/>
                    </a:cubicBezTo>
                    <a:cubicBezTo>
                      <a:pt x="3994" y="4672"/>
                      <a:pt x="3994" y="4672"/>
                      <a:pt x="3994" y="4672"/>
                    </a:cubicBezTo>
                    <a:cubicBezTo>
                      <a:pt x="3957" y="4672"/>
                      <a:pt x="3957" y="4672"/>
                      <a:pt x="3957" y="4672"/>
                    </a:cubicBezTo>
                    <a:cubicBezTo>
                      <a:pt x="3957" y="4739"/>
                      <a:pt x="3957" y="4739"/>
                      <a:pt x="3957" y="4739"/>
                    </a:cubicBezTo>
                    <a:cubicBezTo>
                      <a:pt x="3957" y="4739"/>
                      <a:pt x="3957" y="4739"/>
                      <a:pt x="3957" y="4739"/>
                    </a:cubicBezTo>
                    <a:cubicBezTo>
                      <a:pt x="3920" y="4672"/>
                      <a:pt x="3920" y="4672"/>
                      <a:pt x="3920" y="4672"/>
                    </a:cubicBezTo>
                    <a:cubicBezTo>
                      <a:pt x="3883" y="4672"/>
                      <a:pt x="3883" y="4672"/>
                      <a:pt x="3883" y="4672"/>
                    </a:cubicBezTo>
                    <a:cubicBezTo>
                      <a:pt x="3846" y="4739"/>
                      <a:pt x="3846" y="4739"/>
                      <a:pt x="3846" y="4739"/>
                    </a:cubicBezTo>
                    <a:cubicBezTo>
                      <a:pt x="3846" y="4807"/>
                      <a:pt x="3846" y="4807"/>
                      <a:pt x="3846" y="4807"/>
                    </a:cubicBezTo>
                    <a:cubicBezTo>
                      <a:pt x="3809" y="4807"/>
                      <a:pt x="3809" y="4807"/>
                      <a:pt x="3809" y="4807"/>
                    </a:cubicBezTo>
                    <a:cubicBezTo>
                      <a:pt x="3809" y="4807"/>
                      <a:pt x="3809" y="4807"/>
                      <a:pt x="3809" y="4807"/>
                    </a:cubicBezTo>
                    <a:cubicBezTo>
                      <a:pt x="3772" y="4875"/>
                      <a:pt x="3772" y="4875"/>
                      <a:pt x="3772" y="4875"/>
                    </a:cubicBezTo>
                    <a:cubicBezTo>
                      <a:pt x="3772" y="4875"/>
                      <a:pt x="3772" y="4875"/>
                      <a:pt x="3772" y="4875"/>
                    </a:cubicBezTo>
                    <a:cubicBezTo>
                      <a:pt x="3772" y="4942"/>
                      <a:pt x="3772" y="4942"/>
                      <a:pt x="3772" y="4942"/>
                    </a:cubicBezTo>
                    <a:cubicBezTo>
                      <a:pt x="3735" y="4942"/>
                      <a:pt x="3735" y="4942"/>
                      <a:pt x="3735" y="4942"/>
                    </a:cubicBezTo>
                    <a:cubicBezTo>
                      <a:pt x="3772" y="5010"/>
                      <a:pt x="3772" y="5010"/>
                      <a:pt x="3772" y="5010"/>
                    </a:cubicBezTo>
                    <a:cubicBezTo>
                      <a:pt x="3772" y="5078"/>
                      <a:pt x="3772" y="5078"/>
                      <a:pt x="3772" y="5078"/>
                    </a:cubicBezTo>
                    <a:cubicBezTo>
                      <a:pt x="3735" y="5078"/>
                      <a:pt x="3735" y="5078"/>
                      <a:pt x="3735" y="5078"/>
                    </a:cubicBezTo>
                    <a:cubicBezTo>
                      <a:pt x="3735" y="5078"/>
                      <a:pt x="3735" y="5078"/>
                      <a:pt x="3735" y="5078"/>
                    </a:cubicBezTo>
                    <a:cubicBezTo>
                      <a:pt x="3735" y="5146"/>
                      <a:pt x="3735" y="5146"/>
                      <a:pt x="3735" y="5146"/>
                    </a:cubicBezTo>
                    <a:cubicBezTo>
                      <a:pt x="3698" y="5146"/>
                      <a:pt x="3698" y="5146"/>
                      <a:pt x="3698" y="5146"/>
                    </a:cubicBezTo>
                    <a:cubicBezTo>
                      <a:pt x="3698" y="5213"/>
                      <a:pt x="3698" y="5213"/>
                      <a:pt x="3698" y="5213"/>
                    </a:cubicBezTo>
                    <a:cubicBezTo>
                      <a:pt x="3624" y="5213"/>
                      <a:pt x="3624" y="5213"/>
                      <a:pt x="3624" y="5213"/>
                    </a:cubicBezTo>
                    <a:cubicBezTo>
                      <a:pt x="3624" y="5281"/>
                      <a:pt x="3624" y="5281"/>
                      <a:pt x="3624" y="5281"/>
                    </a:cubicBezTo>
                    <a:cubicBezTo>
                      <a:pt x="3624" y="5281"/>
                      <a:pt x="3624" y="5281"/>
                      <a:pt x="3624" y="5281"/>
                    </a:cubicBezTo>
                    <a:cubicBezTo>
                      <a:pt x="3587" y="5281"/>
                      <a:pt x="3587" y="5281"/>
                      <a:pt x="3587" y="5281"/>
                    </a:cubicBezTo>
                    <a:cubicBezTo>
                      <a:pt x="3550" y="5281"/>
                      <a:pt x="3550" y="5281"/>
                      <a:pt x="3550" y="5281"/>
                    </a:cubicBezTo>
                    <a:cubicBezTo>
                      <a:pt x="3513" y="5349"/>
                      <a:pt x="3513" y="5349"/>
                      <a:pt x="3513" y="5349"/>
                    </a:cubicBezTo>
                    <a:cubicBezTo>
                      <a:pt x="3513" y="5416"/>
                      <a:pt x="3513" y="5416"/>
                      <a:pt x="3513" y="5416"/>
                    </a:cubicBezTo>
                    <a:cubicBezTo>
                      <a:pt x="3476" y="5349"/>
                      <a:pt x="3476" y="5349"/>
                      <a:pt x="3476" y="5349"/>
                    </a:cubicBezTo>
                    <a:cubicBezTo>
                      <a:pt x="3476" y="5349"/>
                      <a:pt x="3476" y="5349"/>
                      <a:pt x="3476" y="5349"/>
                    </a:cubicBezTo>
                    <a:cubicBezTo>
                      <a:pt x="3476" y="5349"/>
                      <a:pt x="3476" y="5349"/>
                      <a:pt x="3476" y="5349"/>
                    </a:cubicBezTo>
                    <a:cubicBezTo>
                      <a:pt x="3476" y="5349"/>
                      <a:pt x="3476" y="5349"/>
                      <a:pt x="3476" y="5349"/>
                    </a:cubicBezTo>
                    <a:cubicBezTo>
                      <a:pt x="3476" y="5416"/>
                      <a:pt x="3476" y="5416"/>
                      <a:pt x="3476" y="5416"/>
                    </a:cubicBezTo>
                    <a:cubicBezTo>
                      <a:pt x="3439" y="5416"/>
                      <a:pt x="3439" y="5416"/>
                      <a:pt x="3439" y="5416"/>
                    </a:cubicBezTo>
                    <a:cubicBezTo>
                      <a:pt x="3439" y="5416"/>
                      <a:pt x="3439" y="5416"/>
                      <a:pt x="3439" y="5416"/>
                    </a:cubicBezTo>
                    <a:cubicBezTo>
                      <a:pt x="3439" y="5349"/>
                      <a:pt x="3439" y="5349"/>
                      <a:pt x="3439" y="5349"/>
                    </a:cubicBezTo>
                    <a:cubicBezTo>
                      <a:pt x="3365" y="5349"/>
                      <a:pt x="3365" y="5349"/>
                      <a:pt x="3365" y="5349"/>
                    </a:cubicBezTo>
                    <a:cubicBezTo>
                      <a:pt x="3328" y="5416"/>
                      <a:pt x="3328" y="5416"/>
                      <a:pt x="3328" y="5416"/>
                    </a:cubicBezTo>
                    <a:cubicBezTo>
                      <a:pt x="3291" y="5416"/>
                      <a:pt x="3291" y="5416"/>
                      <a:pt x="3291" y="5416"/>
                    </a:cubicBezTo>
                    <a:cubicBezTo>
                      <a:pt x="3291" y="5416"/>
                      <a:pt x="3291" y="5416"/>
                      <a:pt x="3291" y="5416"/>
                    </a:cubicBezTo>
                    <a:cubicBezTo>
                      <a:pt x="3291" y="5416"/>
                      <a:pt x="3291" y="5416"/>
                      <a:pt x="3291" y="5416"/>
                    </a:cubicBezTo>
                    <a:cubicBezTo>
                      <a:pt x="3291" y="5484"/>
                      <a:pt x="3291" y="5484"/>
                      <a:pt x="3291" y="5484"/>
                    </a:cubicBezTo>
                    <a:cubicBezTo>
                      <a:pt x="3291" y="5552"/>
                      <a:pt x="3291" y="5552"/>
                      <a:pt x="3291" y="5552"/>
                    </a:cubicBezTo>
                    <a:cubicBezTo>
                      <a:pt x="3291" y="5552"/>
                      <a:pt x="3291" y="5552"/>
                      <a:pt x="3291" y="5552"/>
                    </a:cubicBezTo>
                    <a:cubicBezTo>
                      <a:pt x="3291" y="5552"/>
                      <a:pt x="3291" y="5552"/>
                      <a:pt x="3291" y="5552"/>
                    </a:cubicBezTo>
                    <a:cubicBezTo>
                      <a:pt x="3254" y="5620"/>
                      <a:pt x="3254" y="5620"/>
                      <a:pt x="3254" y="5620"/>
                    </a:cubicBezTo>
                    <a:cubicBezTo>
                      <a:pt x="3254" y="5620"/>
                      <a:pt x="3254" y="5620"/>
                      <a:pt x="3254" y="5620"/>
                    </a:cubicBezTo>
                    <a:cubicBezTo>
                      <a:pt x="3254" y="5552"/>
                      <a:pt x="3254" y="5552"/>
                      <a:pt x="3254" y="5552"/>
                    </a:cubicBezTo>
                    <a:cubicBezTo>
                      <a:pt x="3254" y="5552"/>
                      <a:pt x="3254" y="5552"/>
                      <a:pt x="3254" y="5552"/>
                    </a:cubicBezTo>
                    <a:cubicBezTo>
                      <a:pt x="3254" y="5552"/>
                      <a:pt x="3254" y="5552"/>
                      <a:pt x="3254" y="5552"/>
                    </a:cubicBezTo>
                    <a:cubicBezTo>
                      <a:pt x="3254" y="5552"/>
                      <a:pt x="3254" y="5552"/>
                      <a:pt x="3254" y="5552"/>
                    </a:cubicBezTo>
                    <a:cubicBezTo>
                      <a:pt x="3217" y="5552"/>
                      <a:pt x="3217" y="5552"/>
                      <a:pt x="3217" y="5552"/>
                    </a:cubicBezTo>
                    <a:cubicBezTo>
                      <a:pt x="3180" y="5620"/>
                      <a:pt x="3180" y="5620"/>
                      <a:pt x="3180" y="5620"/>
                    </a:cubicBezTo>
                    <a:cubicBezTo>
                      <a:pt x="3180" y="5620"/>
                      <a:pt x="3180" y="5620"/>
                      <a:pt x="3180" y="5620"/>
                    </a:cubicBezTo>
                    <a:cubicBezTo>
                      <a:pt x="3217" y="5687"/>
                      <a:pt x="3217" y="5687"/>
                      <a:pt x="3217" y="5687"/>
                    </a:cubicBezTo>
                    <a:cubicBezTo>
                      <a:pt x="3217" y="5687"/>
                      <a:pt x="3217" y="5687"/>
                      <a:pt x="3217" y="5687"/>
                    </a:cubicBezTo>
                    <a:cubicBezTo>
                      <a:pt x="3180" y="5755"/>
                      <a:pt x="3180" y="5755"/>
                      <a:pt x="3180" y="5755"/>
                    </a:cubicBezTo>
                    <a:cubicBezTo>
                      <a:pt x="3143" y="5755"/>
                      <a:pt x="3143" y="5755"/>
                      <a:pt x="3143" y="5755"/>
                    </a:cubicBezTo>
                    <a:cubicBezTo>
                      <a:pt x="3143" y="5755"/>
                      <a:pt x="3143" y="5755"/>
                      <a:pt x="3143" y="5755"/>
                    </a:cubicBezTo>
                    <a:cubicBezTo>
                      <a:pt x="3143" y="5823"/>
                      <a:pt x="3143" y="5823"/>
                      <a:pt x="3143" y="5823"/>
                    </a:cubicBezTo>
                    <a:cubicBezTo>
                      <a:pt x="3106" y="5823"/>
                      <a:pt x="3106" y="5823"/>
                      <a:pt x="3106" y="5823"/>
                    </a:cubicBezTo>
                    <a:cubicBezTo>
                      <a:pt x="3069" y="5823"/>
                      <a:pt x="3069" y="5823"/>
                      <a:pt x="3069" y="5823"/>
                    </a:cubicBezTo>
                    <a:cubicBezTo>
                      <a:pt x="3069" y="5890"/>
                      <a:pt x="3069" y="5890"/>
                      <a:pt x="3069" y="5890"/>
                    </a:cubicBezTo>
                    <a:cubicBezTo>
                      <a:pt x="3069" y="5958"/>
                      <a:pt x="3069" y="5958"/>
                      <a:pt x="3069" y="5958"/>
                    </a:cubicBezTo>
                    <a:cubicBezTo>
                      <a:pt x="3106" y="5958"/>
                      <a:pt x="3106" y="5958"/>
                      <a:pt x="3106" y="5958"/>
                    </a:cubicBezTo>
                    <a:cubicBezTo>
                      <a:pt x="3069" y="5958"/>
                      <a:pt x="3069" y="5958"/>
                      <a:pt x="3069" y="5958"/>
                    </a:cubicBezTo>
                    <a:cubicBezTo>
                      <a:pt x="3032" y="5958"/>
                      <a:pt x="3032" y="5958"/>
                      <a:pt x="3032" y="5958"/>
                    </a:cubicBezTo>
                    <a:cubicBezTo>
                      <a:pt x="2995" y="6026"/>
                      <a:pt x="2995" y="6026"/>
                      <a:pt x="2995" y="6026"/>
                    </a:cubicBezTo>
                    <a:cubicBezTo>
                      <a:pt x="2995" y="6094"/>
                      <a:pt x="2995" y="6094"/>
                      <a:pt x="2995" y="6094"/>
                    </a:cubicBezTo>
                    <a:cubicBezTo>
                      <a:pt x="2995" y="6094"/>
                      <a:pt x="2995" y="6094"/>
                      <a:pt x="2995" y="6094"/>
                    </a:cubicBezTo>
                    <a:cubicBezTo>
                      <a:pt x="3032" y="6094"/>
                      <a:pt x="3032" y="6094"/>
                      <a:pt x="3032" y="6094"/>
                    </a:cubicBezTo>
                    <a:cubicBezTo>
                      <a:pt x="3032" y="6094"/>
                      <a:pt x="3032" y="6094"/>
                      <a:pt x="3032" y="6094"/>
                    </a:cubicBezTo>
                    <a:cubicBezTo>
                      <a:pt x="3069" y="6161"/>
                      <a:pt x="3069" y="6161"/>
                      <a:pt x="3069" y="6161"/>
                    </a:cubicBezTo>
                    <a:cubicBezTo>
                      <a:pt x="3069" y="6161"/>
                      <a:pt x="3069" y="6161"/>
                      <a:pt x="3069" y="6161"/>
                    </a:cubicBezTo>
                    <a:cubicBezTo>
                      <a:pt x="3069" y="6229"/>
                      <a:pt x="3069" y="6229"/>
                      <a:pt x="3069" y="6229"/>
                    </a:cubicBezTo>
                    <a:cubicBezTo>
                      <a:pt x="3032" y="6229"/>
                      <a:pt x="3032" y="6229"/>
                      <a:pt x="3032" y="6229"/>
                    </a:cubicBezTo>
                    <a:cubicBezTo>
                      <a:pt x="3032" y="6229"/>
                      <a:pt x="3032" y="6229"/>
                      <a:pt x="3032" y="6229"/>
                    </a:cubicBezTo>
                    <a:cubicBezTo>
                      <a:pt x="2995" y="6229"/>
                      <a:pt x="2995" y="6229"/>
                      <a:pt x="2995" y="6229"/>
                    </a:cubicBezTo>
                    <a:cubicBezTo>
                      <a:pt x="2958" y="6229"/>
                      <a:pt x="2958" y="6229"/>
                      <a:pt x="2958" y="6229"/>
                    </a:cubicBezTo>
                    <a:cubicBezTo>
                      <a:pt x="2921" y="6297"/>
                      <a:pt x="2921" y="6297"/>
                      <a:pt x="2921" y="6297"/>
                    </a:cubicBezTo>
                    <a:cubicBezTo>
                      <a:pt x="2921" y="6297"/>
                      <a:pt x="2921" y="6297"/>
                      <a:pt x="2921" y="6297"/>
                    </a:cubicBezTo>
                    <a:cubicBezTo>
                      <a:pt x="2921" y="6364"/>
                      <a:pt x="2921" y="6364"/>
                      <a:pt x="2921" y="6364"/>
                    </a:cubicBezTo>
                    <a:cubicBezTo>
                      <a:pt x="2884" y="6364"/>
                      <a:pt x="2884" y="6364"/>
                      <a:pt x="2884" y="6364"/>
                    </a:cubicBezTo>
                    <a:cubicBezTo>
                      <a:pt x="2884" y="6364"/>
                      <a:pt x="2884" y="6364"/>
                      <a:pt x="2884" y="6364"/>
                    </a:cubicBezTo>
                    <a:cubicBezTo>
                      <a:pt x="2847" y="6364"/>
                      <a:pt x="2847" y="6364"/>
                      <a:pt x="2847" y="6364"/>
                    </a:cubicBezTo>
                    <a:cubicBezTo>
                      <a:pt x="2847" y="6297"/>
                      <a:pt x="2847" y="6297"/>
                      <a:pt x="2847" y="6297"/>
                    </a:cubicBezTo>
                    <a:cubicBezTo>
                      <a:pt x="2847" y="6297"/>
                      <a:pt x="2847" y="6297"/>
                      <a:pt x="2847" y="6297"/>
                    </a:cubicBezTo>
                    <a:cubicBezTo>
                      <a:pt x="2810" y="6364"/>
                      <a:pt x="2810" y="6364"/>
                      <a:pt x="2810" y="6364"/>
                    </a:cubicBezTo>
                    <a:cubicBezTo>
                      <a:pt x="2810" y="6432"/>
                      <a:pt x="2810" y="6432"/>
                      <a:pt x="2810" y="6432"/>
                    </a:cubicBezTo>
                    <a:cubicBezTo>
                      <a:pt x="2847" y="6500"/>
                      <a:pt x="2847" y="6500"/>
                      <a:pt x="2847" y="6500"/>
                    </a:cubicBezTo>
                    <a:cubicBezTo>
                      <a:pt x="2884" y="6500"/>
                      <a:pt x="2884" y="6500"/>
                      <a:pt x="2884" y="6500"/>
                    </a:cubicBezTo>
                    <a:cubicBezTo>
                      <a:pt x="2884" y="6500"/>
                      <a:pt x="2884" y="6500"/>
                      <a:pt x="2884" y="6500"/>
                    </a:cubicBezTo>
                    <a:cubicBezTo>
                      <a:pt x="2884" y="6500"/>
                      <a:pt x="2884" y="6500"/>
                      <a:pt x="2884" y="6500"/>
                    </a:cubicBezTo>
                    <a:cubicBezTo>
                      <a:pt x="2884" y="6568"/>
                      <a:pt x="2884" y="6568"/>
                      <a:pt x="2884" y="6568"/>
                    </a:cubicBezTo>
                    <a:cubicBezTo>
                      <a:pt x="2884" y="6568"/>
                      <a:pt x="2884" y="6568"/>
                      <a:pt x="2884" y="6568"/>
                    </a:cubicBezTo>
                    <a:cubicBezTo>
                      <a:pt x="2884" y="6635"/>
                      <a:pt x="2884" y="6635"/>
                      <a:pt x="2884" y="6635"/>
                    </a:cubicBezTo>
                    <a:cubicBezTo>
                      <a:pt x="2921" y="6568"/>
                      <a:pt x="2921" y="6568"/>
                      <a:pt x="2921" y="6568"/>
                    </a:cubicBezTo>
                    <a:cubicBezTo>
                      <a:pt x="2921" y="6568"/>
                      <a:pt x="2921" y="6568"/>
                      <a:pt x="2921" y="6568"/>
                    </a:cubicBezTo>
                    <a:cubicBezTo>
                      <a:pt x="2958" y="6568"/>
                      <a:pt x="2958" y="6568"/>
                      <a:pt x="2958" y="6568"/>
                    </a:cubicBezTo>
                    <a:cubicBezTo>
                      <a:pt x="2958" y="6568"/>
                      <a:pt x="2958" y="6568"/>
                      <a:pt x="2958" y="6568"/>
                    </a:cubicBezTo>
                    <a:cubicBezTo>
                      <a:pt x="2995" y="6568"/>
                      <a:pt x="2995" y="6568"/>
                      <a:pt x="2995" y="6568"/>
                    </a:cubicBezTo>
                    <a:cubicBezTo>
                      <a:pt x="2995" y="6568"/>
                      <a:pt x="2995" y="6568"/>
                      <a:pt x="2995" y="6568"/>
                    </a:cubicBezTo>
                    <a:cubicBezTo>
                      <a:pt x="2995" y="6635"/>
                      <a:pt x="2995" y="6635"/>
                      <a:pt x="2995" y="6635"/>
                    </a:cubicBezTo>
                    <a:cubicBezTo>
                      <a:pt x="2958" y="6635"/>
                      <a:pt x="2958" y="6635"/>
                      <a:pt x="2958" y="6635"/>
                    </a:cubicBezTo>
                    <a:cubicBezTo>
                      <a:pt x="2921" y="6635"/>
                      <a:pt x="2921" y="6635"/>
                      <a:pt x="2921" y="6635"/>
                    </a:cubicBezTo>
                    <a:cubicBezTo>
                      <a:pt x="2921" y="6635"/>
                      <a:pt x="2921" y="6635"/>
                      <a:pt x="2921" y="6635"/>
                    </a:cubicBezTo>
                    <a:cubicBezTo>
                      <a:pt x="2884" y="6635"/>
                      <a:pt x="2884" y="6635"/>
                      <a:pt x="2884" y="6635"/>
                    </a:cubicBezTo>
                    <a:cubicBezTo>
                      <a:pt x="2884" y="6703"/>
                      <a:pt x="2884" y="6703"/>
                      <a:pt x="2884" y="6703"/>
                    </a:cubicBezTo>
                    <a:cubicBezTo>
                      <a:pt x="2884" y="6771"/>
                      <a:pt x="2884" y="6771"/>
                      <a:pt x="2884" y="6771"/>
                    </a:cubicBezTo>
                    <a:cubicBezTo>
                      <a:pt x="2921" y="6771"/>
                      <a:pt x="2921" y="6771"/>
                      <a:pt x="2921" y="6771"/>
                    </a:cubicBezTo>
                    <a:cubicBezTo>
                      <a:pt x="2958" y="6771"/>
                      <a:pt x="2958" y="6771"/>
                      <a:pt x="2958" y="6771"/>
                    </a:cubicBezTo>
                    <a:cubicBezTo>
                      <a:pt x="2958" y="6771"/>
                      <a:pt x="2958" y="6771"/>
                      <a:pt x="2958" y="6771"/>
                    </a:cubicBezTo>
                    <a:cubicBezTo>
                      <a:pt x="2958" y="6771"/>
                      <a:pt x="2958" y="6771"/>
                      <a:pt x="2958" y="6771"/>
                    </a:cubicBezTo>
                    <a:cubicBezTo>
                      <a:pt x="2958" y="6771"/>
                      <a:pt x="2958" y="6771"/>
                      <a:pt x="2958" y="6771"/>
                    </a:cubicBezTo>
                    <a:cubicBezTo>
                      <a:pt x="2921" y="6838"/>
                      <a:pt x="2921" y="6838"/>
                      <a:pt x="2921" y="6838"/>
                    </a:cubicBezTo>
                    <a:cubicBezTo>
                      <a:pt x="2884" y="6838"/>
                      <a:pt x="2884" y="6838"/>
                      <a:pt x="2884" y="6838"/>
                    </a:cubicBezTo>
                    <a:cubicBezTo>
                      <a:pt x="2884" y="6838"/>
                      <a:pt x="2884" y="6838"/>
                      <a:pt x="2884" y="6838"/>
                    </a:cubicBezTo>
                    <a:cubicBezTo>
                      <a:pt x="2884" y="6906"/>
                      <a:pt x="2884" y="6906"/>
                      <a:pt x="2884" y="6906"/>
                    </a:cubicBezTo>
                    <a:cubicBezTo>
                      <a:pt x="2884" y="6906"/>
                      <a:pt x="2884" y="6906"/>
                      <a:pt x="2884" y="6906"/>
                    </a:cubicBezTo>
                    <a:cubicBezTo>
                      <a:pt x="2921" y="6906"/>
                      <a:pt x="2921" y="6906"/>
                      <a:pt x="2921" y="6906"/>
                    </a:cubicBezTo>
                    <a:cubicBezTo>
                      <a:pt x="2958" y="6906"/>
                      <a:pt x="2958" y="6906"/>
                      <a:pt x="2958" y="6906"/>
                    </a:cubicBezTo>
                    <a:cubicBezTo>
                      <a:pt x="2958" y="6906"/>
                      <a:pt x="2958" y="6906"/>
                      <a:pt x="2958" y="6906"/>
                    </a:cubicBezTo>
                    <a:cubicBezTo>
                      <a:pt x="2921" y="6906"/>
                      <a:pt x="2921" y="6906"/>
                      <a:pt x="2921" y="6906"/>
                    </a:cubicBezTo>
                    <a:cubicBezTo>
                      <a:pt x="2884" y="6906"/>
                      <a:pt x="2884" y="6906"/>
                      <a:pt x="2884" y="6906"/>
                    </a:cubicBezTo>
                    <a:cubicBezTo>
                      <a:pt x="2884" y="6974"/>
                      <a:pt x="2884" y="6974"/>
                      <a:pt x="2884" y="6974"/>
                    </a:cubicBezTo>
                    <a:cubicBezTo>
                      <a:pt x="2921" y="6974"/>
                      <a:pt x="2921" y="6974"/>
                      <a:pt x="2921" y="6974"/>
                    </a:cubicBezTo>
                    <a:cubicBezTo>
                      <a:pt x="2958" y="6974"/>
                      <a:pt x="2958" y="6974"/>
                      <a:pt x="2958" y="6974"/>
                    </a:cubicBezTo>
                    <a:cubicBezTo>
                      <a:pt x="2995" y="7042"/>
                      <a:pt x="2995" y="7042"/>
                      <a:pt x="2995" y="7042"/>
                    </a:cubicBezTo>
                    <a:cubicBezTo>
                      <a:pt x="3032" y="7042"/>
                      <a:pt x="3032" y="7042"/>
                      <a:pt x="3032" y="7042"/>
                    </a:cubicBezTo>
                    <a:cubicBezTo>
                      <a:pt x="3032" y="7042"/>
                      <a:pt x="3032" y="7042"/>
                      <a:pt x="3032" y="7042"/>
                    </a:cubicBezTo>
                    <a:cubicBezTo>
                      <a:pt x="3032" y="7109"/>
                      <a:pt x="3032" y="7109"/>
                      <a:pt x="3032" y="7109"/>
                    </a:cubicBezTo>
                    <a:cubicBezTo>
                      <a:pt x="2995" y="7042"/>
                      <a:pt x="2995" y="7042"/>
                      <a:pt x="2995" y="7042"/>
                    </a:cubicBezTo>
                    <a:cubicBezTo>
                      <a:pt x="2958" y="7042"/>
                      <a:pt x="2958" y="7042"/>
                      <a:pt x="2958" y="7042"/>
                    </a:cubicBezTo>
                    <a:cubicBezTo>
                      <a:pt x="2921" y="7042"/>
                      <a:pt x="2921" y="7042"/>
                      <a:pt x="2921" y="7042"/>
                    </a:cubicBezTo>
                    <a:cubicBezTo>
                      <a:pt x="2921" y="6974"/>
                      <a:pt x="2921" y="6974"/>
                      <a:pt x="2921" y="6974"/>
                    </a:cubicBezTo>
                    <a:cubicBezTo>
                      <a:pt x="2884" y="6974"/>
                      <a:pt x="2884" y="6974"/>
                      <a:pt x="2884" y="6974"/>
                    </a:cubicBezTo>
                    <a:cubicBezTo>
                      <a:pt x="2847" y="7042"/>
                      <a:pt x="2847" y="7042"/>
                      <a:pt x="2847" y="7042"/>
                    </a:cubicBezTo>
                    <a:cubicBezTo>
                      <a:pt x="2847" y="7042"/>
                      <a:pt x="2847" y="7042"/>
                      <a:pt x="2847" y="7042"/>
                    </a:cubicBezTo>
                    <a:cubicBezTo>
                      <a:pt x="2847" y="7109"/>
                      <a:pt x="2847" y="7109"/>
                      <a:pt x="2847" y="7109"/>
                    </a:cubicBezTo>
                    <a:cubicBezTo>
                      <a:pt x="2847" y="7109"/>
                      <a:pt x="2847" y="7109"/>
                      <a:pt x="2847" y="7109"/>
                    </a:cubicBezTo>
                    <a:cubicBezTo>
                      <a:pt x="2847" y="7109"/>
                      <a:pt x="2847" y="7109"/>
                      <a:pt x="2847" y="7109"/>
                    </a:cubicBezTo>
                    <a:cubicBezTo>
                      <a:pt x="2847" y="7177"/>
                      <a:pt x="2847" y="7177"/>
                      <a:pt x="2847" y="7177"/>
                    </a:cubicBezTo>
                    <a:cubicBezTo>
                      <a:pt x="2847" y="7177"/>
                      <a:pt x="2847" y="7177"/>
                      <a:pt x="2847" y="7177"/>
                    </a:cubicBezTo>
                    <a:cubicBezTo>
                      <a:pt x="2810" y="7177"/>
                      <a:pt x="2810" y="7177"/>
                      <a:pt x="2810" y="7177"/>
                    </a:cubicBezTo>
                    <a:cubicBezTo>
                      <a:pt x="2810" y="7177"/>
                      <a:pt x="2810" y="7177"/>
                      <a:pt x="2810" y="7177"/>
                    </a:cubicBezTo>
                    <a:cubicBezTo>
                      <a:pt x="2810" y="7245"/>
                      <a:pt x="2810" y="7245"/>
                      <a:pt x="2810" y="7245"/>
                    </a:cubicBezTo>
                    <a:cubicBezTo>
                      <a:pt x="2810" y="7245"/>
                      <a:pt x="2810" y="7245"/>
                      <a:pt x="2810" y="7245"/>
                    </a:cubicBezTo>
                    <a:cubicBezTo>
                      <a:pt x="2773" y="7312"/>
                      <a:pt x="2773" y="7312"/>
                      <a:pt x="2773" y="7312"/>
                    </a:cubicBezTo>
                    <a:cubicBezTo>
                      <a:pt x="2773" y="7312"/>
                      <a:pt x="2773" y="7312"/>
                      <a:pt x="2773" y="7312"/>
                    </a:cubicBezTo>
                    <a:cubicBezTo>
                      <a:pt x="2773" y="7312"/>
                      <a:pt x="2773" y="7312"/>
                      <a:pt x="2773" y="7312"/>
                    </a:cubicBezTo>
                    <a:cubicBezTo>
                      <a:pt x="2810" y="7380"/>
                      <a:pt x="2810" y="7380"/>
                      <a:pt x="2810" y="7380"/>
                    </a:cubicBezTo>
                    <a:cubicBezTo>
                      <a:pt x="2810" y="7380"/>
                      <a:pt x="2810" y="7380"/>
                      <a:pt x="2810" y="7380"/>
                    </a:cubicBezTo>
                    <a:cubicBezTo>
                      <a:pt x="2847" y="7380"/>
                      <a:pt x="2847" y="7380"/>
                      <a:pt x="2847" y="7380"/>
                    </a:cubicBezTo>
                    <a:cubicBezTo>
                      <a:pt x="2847" y="7380"/>
                      <a:pt x="2847" y="7380"/>
                      <a:pt x="2847" y="7380"/>
                    </a:cubicBezTo>
                    <a:cubicBezTo>
                      <a:pt x="2884" y="7312"/>
                      <a:pt x="2884" y="7312"/>
                      <a:pt x="2884" y="7312"/>
                    </a:cubicBezTo>
                    <a:cubicBezTo>
                      <a:pt x="2921" y="7312"/>
                      <a:pt x="2921" y="7312"/>
                      <a:pt x="2921" y="7312"/>
                    </a:cubicBezTo>
                    <a:cubicBezTo>
                      <a:pt x="2958" y="7245"/>
                      <a:pt x="2958" y="7245"/>
                      <a:pt x="2958" y="7245"/>
                    </a:cubicBezTo>
                    <a:cubicBezTo>
                      <a:pt x="2995" y="7245"/>
                      <a:pt x="2995" y="7245"/>
                      <a:pt x="2995" y="7245"/>
                    </a:cubicBezTo>
                    <a:cubicBezTo>
                      <a:pt x="2995" y="7312"/>
                      <a:pt x="2995" y="7312"/>
                      <a:pt x="2995" y="7312"/>
                    </a:cubicBezTo>
                    <a:cubicBezTo>
                      <a:pt x="2995" y="7312"/>
                      <a:pt x="2995" y="7312"/>
                      <a:pt x="2995" y="7312"/>
                    </a:cubicBezTo>
                    <a:cubicBezTo>
                      <a:pt x="2995" y="7312"/>
                      <a:pt x="2995" y="7312"/>
                      <a:pt x="2995" y="7312"/>
                    </a:cubicBezTo>
                    <a:cubicBezTo>
                      <a:pt x="2958" y="7312"/>
                      <a:pt x="2958" y="7312"/>
                      <a:pt x="2958" y="7312"/>
                    </a:cubicBezTo>
                    <a:cubicBezTo>
                      <a:pt x="2958" y="7312"/>
                      <a:pt x="2958" y="7312"/>
                      <a:pt x="2958" y="7312"/>
                    </a:cubicBezTo>
                    <a:cubicBezTo>
                      <a:pt x="2921" y="7312"/>
                      <a:pt x="2921" y="7312"/>
                      <a:pt x="2921" y="7312"/>
                    </a:cubicBezTo>
                    <a:cubicBezTo>
                      <a:pt x="2884" y="7380"/>
                      <a:pt x="2884" y="7380"/>
                      <a:pt x="2884" y="7380"/>
                    </a:cubicBezTo>
                    <a:cubicBezTo>
                      <a:pt x="2884" y="7380"/>
                      <a:pt x="2884" y="7380"/>
                      <a:pt x="2884" y="7380"/>
                    </a:cubicBezTo>
                    <a:cubicBezTo>
                      <a:pt x="2847" y="7448"/>
                      <a:pt x="2847" y="7448"/>
                      <a:pt x="2847" y="7448"/>
                    </a:cubicBezTo>
                    <a:cubicBezTo>
                      <a:pt x="2884" y="7515"/>
                      <a:pt x="2884" y="7515"/>
                      <a:pt x="2884" y="7515"/>
                    </a:cubicBezTo>
                    <a:cubicBezTo>
                      <a:pt x="2847" y="7515"/>
                      <a:pt x="2847" y="7515"/>
                      <a:pt x="2847" y="7515"/>
                    </a:cubicBezTo>
                    <a:cubicBezTo>
                      <a:pt x="2847" y="7515"/>
                      <a:pt x="2847" y="7583"/>
                      <a:pt x="2847" y="7515"/>
                    </a:cubicBezTo>
                    <a:close/>
                    <a:moveTo>
                      <a:pt x="2995" y="9005"/>
                    </a:moveTo>
                    <a:cubicBezTo>
                      <a:pt x="3032" y="9005"/>
                      <a:pt x="3032" y="9005"/>
                      <a:pt x="3032" y="9005"/>
                    </a:cubicBezTo>
                    <a:cubicBezTo>
                      <a:pt x="3032" y="9005"/>
                      <a:pt x="3032" y="9005"/>
                      <a:pt x="3032" y="9005"/>
                    </a:cubicBezTo>
                    <a:cubicBezTo>
                      <a:pt x="2995" y="8937"/>
                      <a:pt x="2995" y="8937"/>
                      <a:pt x="2995" y="8937"/>
                    </a:cubicBezTo>
                    <a:cubicBezTo>
                      <a:pt x="3032" y="8937"/>
                      <a:pt x="3032" y="8937"/>
                      <a:pt x="3032" y="8937"/>
                    </a:cubicBezTo>
                    <a:cubicBezTo>
                      <a:pt x="2995" y="8870"/>
                      <a:pt x="2995" y="8870"/>
                      <a:pt x="2995" y="8870"/>
                    </a:cubicBezTo>
                    <a:cubicBezTo>
                      <a:pt x="2958" y="8870"/>
                      <a:pt x="2958" y="8870"/>
                      <a:pt x="2958" y="8870"/>
                    </a:cubicBezTo>
                    <a:cubicBezTo>
                      <a:pt x="2958" y="8802"/>
                      <a:pt x="2958" y="8802"/>
                      <a:pt x="2958" y="8802"/>
                    </a:cubicBezTo>
                    <a:cubicBezTo>
                      <a:pt x="2958" y="8802"/>
                      <a:pt x="2958" y="8802"/>
                      <a:pt x="2958" y="8802"/>
                    </a:cubicBezTo>
                    <a:cubicBezTo>
                      <a:pt x="2921" y="8802"/>
                      <a:pt x="2921" y="8802"/>
                      <a:pt x="2921" y="8802"/>
                    </a:cubicBezTo>
                    <a:cubicBezTo>
                      <a:pt x="2884" y="8870"/>
                      <a:pt x="2884" y="8870"/>
                      <a:pt x="2884" y="8870"/>
                    </a:cubicBezTo>
                    <a:cubicBezTo>
                      <a:pt x="2884" y="8870"/>
                      <a:pt x="2884" y="8870"/>
                      <a:pt x="2884" y="8870"/>
                    </a:cubicBezTo>
                    <a:cubicBezTo>
                      <a:pt x="2921" y="8870"/>
                      <a:pt x="2921" y="8870"/>
                      <a:pt x="2921" y="8870"/>
                    </a:cubicBezTo>
                    <a:cubicBezTo>
                      <a:pt x="2921" y="8870"/>
                      <a:pt x="2921" y="8870"/>
                      <a:pt x="2921" y="8870"/>
                    </a:cubicBezTo>
                    <a:cubicBezTo>
                      <a:pt x="2958" y="8870"/>
                      <a:pt x="2958" y="8870"/>
                      <a:pt x="2958" y="8870"/>
                    </a:cubicBezTo>
                    <a:cubicBezTo>
                      <a:pt x="2958" y="8937"/>
                      <a:pt x="2958" y="8937"/>
                      <a:pt x="2958" y="8937"/>
                    </a:cubicBezTo>
                    <a:cubicBezTo>
                      <a:pt x="2995" y="8937"/>
                      <a:pt x="2995" y="8937"/>
                      <a:pt x="2995" y="8937"/>
                    </a:cubicBezTo>
                    <a:cubicBezTo>
                      <a:pt x="2995" y="9005"/>
                      <a:pt x="2995" y="9005"/>
                      <a:pt x="2995" y="9005"/>
                    </a:cubicBezTo>
                    <a:close/>
                    <a:moveTo>
                      <a:pt x="3587" y="9005"/>
                    </a:moveTo>
                    <a:cubicBezTo>
                      <a:pt x="3550" y="8937"/>
                      <a:pt x="3550" y="8937"/>
                      <a:pt x="3550" y="8937"/>
                    </a:cubicBezTo>
                    <a:cubicBezTo>
                      <a:pt x="3550" y="9005"/>
                      <a:pt x="3550" y="9005"/>
                      <a:pt x="3550" y="9005"/>
                    </a:cubicBezTo>
                    <a:cubicBezTo>
                      <a:pt x="3513" y="9005"/>
                      <a:pt x="3513" y="9005"/>
                      <a:pt x="3513" y="9005"/>
                    </a:cubicBezTo>
                    <a:cubicBezTo>
                      <a:pt x="3476" y="8870"/>
                      <a:pt x="3476" y="8870"/>
                      <a:pt x="3476" y="8870"/>
                    </a:cubicBezTo>
                    <a:cubicBezTo>
                      <a:pt x="3476" y="8870"/>
                      <a:pt x="3476" y="8870"/>
                      <a:pt x="3476" y="8870"/>
                    </a:cubicBezTo>
                    <a:cubicBezTo>
                      <a:pt x="3402" y="8802"/>
                      <a:pt x="3402" y="8802"/>
                      <a:pt x="3402" y="8802"/>
                    </a:cubicBezTo>
                    <a:cubicBezTo>
                      <a:pt x="3402" y="8802"/>
                      <a:pt x="3402" y="8802"/>
                      <a:pt x="3402" y="8802"/>
                    </a:cubicBezTo>
                    <a:cubicBezTo>
                      <a:pt x="3365" y="8802"/>
                      <a:pt x="3365" y="8802"/>
                      <a:pt x="3365" y="8802"/>
                    </a:cubicBezTo>
                    <a:cubicBezTo>
                      <a:pt x="3328" y="8667"/>
                      <a:pt x="3328" y="8667"/>
                      <a:pt x="3328" y="8667"/>
                    </a:cubicBezTo>
                    <a:cubicBezTo>
                      <a:pt x="3254" y="8531"/>
                      <a:pt x="3254" y="8531"/>
                      <a:pt x="3254" y="8531"/>
                    </a:cubicBezTo>
                    <a:cubicBezTo>
                      <a:pt x="3217" y="8396"/>
                      <a:pt x="3217" y="8396"/>
                      <a:pt x="3217" y="8396"/>
                    </a:cubicBezTo>
                    <a:cubicBezTo>
                      <a:pt x="3217" y="8328"/>
                      <a:pt x="3217" y="8328"/>
                      <a:pt x="3217" y="8328"/>
                    </a:cubicBezTo>
                    <a:cubicBezTo>
                      <a:pt x="3217" y="8193"/>
                      <a:pt x="3217" y="8193"/>
                      <a:pt x="3217" y="8193"/>
                    </a:cubicBezTo>
                    <a:cubicBezTo>
                      <a:pt x="3180" y="8125"/>
                      <a:pt x="3180" y="8125"/>
                      <a:pt x="3180" y="8125"/>
                    </a:cubicBezTo>
                    <a:cubicBezTo>
                      <a:pt x="3143" y="7989"/>
                      <a:pt x="3143" y="7989"/>
                      <a:pt x="3143" y="7989"/>
                    </a:cubicBezTo>
                    <a:cubicBezTo>
                      <a:pt x="3143" y="7922"/>
                      <a:pt x="3143" y="7922"/>
                      <a:pt x="3143" y="7922"/>
                    </a:cubicBezTo>
                    <a:cubicBezTo>
                      <a:pt x="3180" y="7922"/>
                      <a:pt x="3180" y="7922"/>
                      <a:pt x="3180" y="7922"/>
                    </a:cubicBezTo>
                    <a:cubicBezTo>
                      <a:pt x="3180" y="7854"/>
                      <a:pt x="3180" y="7854"/>
                      <a:pt x="3180" y="7854"/>
                    </a:cubicBezTo>
                    <a:cubicBezTo>
                      <a:pt x="3143" y="7854"/>
                      <a:pt x="3143" y="7854"/>
                      <a:pt x="3143" y="7854"/>
                    </a:cubicBezTo>
                    <a:cubicBezTo>
                      <a:pt x="3106" y="7854"/>
                      <a:pt x="3106" y="7854"/>
                      <a:pt x="3106" y="7854"/>
                    </a:cubicBezTo>
                    <a:cubicBezTo>
                      <a:pt x="3106" y="7854"/>
                      <a:pt x="3106" y="7854"/>
                      <a:pt x="3106" y="7854"/>
                    </a:cubicBezTo>
                    <a:cubicBezTo>
                      <a:pt x="3106" y="7854"/>
                      <a:pt x="3106" y="7854"/>
                      <a:pt x="3106" y="7854"/>
                    </a:cubicBezTo>
                    <a:cubicBezTo>
                      <a:pt x="3143" y="7854"/>
                      <a:pt x="3143" y="7854"/>
                      <a:pt x="3143" y="7854"/>
                    </a:cubicBezTo>
                    <a:cubicBezTo>
                      <a:pt x="3180" y="7786"/>
                      <a:pt x="3180" y="7786"/>
                      <a:pt x="3180" y="7786"/>
                    </a:cubicBezTo>
                    <a:cubicBezTo>
                      <a:pt x="3180" y="7719"/>
                      <a:pt x="3180" y="7719"/>
                      <a:pt x="3180" y="7719"/>
                    </a:cubicBezTo>
                    <a:cubicBezTo>
                      <a:pt x="3180" y="7651"/>
                      <a:pt x="3180" y="7651"/>
                      <a:pt x="3180" y="7651"/>
                    </a:cubicBezTo>
                    <a:cubicBezTo>
                      <a:pt x="3143" y="7651"/>
                      <a:pt x="3143" y="7651"/>
                      <a:pt x="3143" y="7651"/>
                    </a:cubicBezTo>
                    <a:cubicBezTo>
                      <a:pt x="3106" y="7651"/>
                      <a:pt x="3106" y="7651"/>
                      <a:pt x="3106" y="7651"/>
                    </a:cubicBezTo>
                    <a:cubicBezTo>
                      <a:pt x="3143" y="7651"/>
                      <a:pt x="3143" y="7651"/>
                      <a:pt x="3143" y="7651"/>
                    </a:cubicBezTo>
                    <a:cubicBezTo>
                      <a:pt x="3180" y="7651"/>
                      <a:pt x="3180" y="7651"/>
                      <a:pt x="3180" y="7651"/>
                    </a:cubicBezTo>
                    <a:cubicBezTo>
                      <a:pt x="3180" y="7583"/>
                      <a:pt x="3180" y="7583"/>
                      <a:pt x="3180" y="7583"/>
                    </a:cubicBezTo>
                    <a:cubicBezTo>
                      <a:pt x="3180" y="7583"/>
                      <a:pt x="3180" y="7583"/>
                      <a:pt x="3180" y="7583"/>
                    </a:cubicBezTo>
                    <a:cubicBezTo>
                      <a:pt x="3106" y="7583"/>
                      <a:pt x="3106" y="7583"/>
                      <a:pt x="3106" y="7583"/>
                    </a:cubicBezTo>
                    <a:cubicBezTo>
                      <a:pt x="3032" y="7515"/>
                      <a:pt x="3032" y="7515"/>
                      <a:pt x="3032" y="7515"/>
                    </a:cubicBezTo>
                    <a:cubicBezTo>
                      <a:pt x="2995" y="7515"/>
                      <a:pt x="2995" y="7515"/>
                      <a:pt x="2995" y="7515"/>
                    </a:cubicBezTo>
                    <a:cubicBezTo>
                      <a:pt x="2958" y="7515"/>
                      <a:pt x="2958" y="7515"/>
                      <a:pt x="2958" y="7515"/>
                    </a:cubicBezTo>
                    <a:cubicBezTo>
                      <a:pt x="2921" y="7583"/>
                      <a:pt x="2921" y="7583"/>
                      <a:pt x="2921" y="7583"/>
                    </a:cubicBezTo>
                    <a:cubicBezTo>
                      <a:pt x="2847" y="7583"/>
                      <a:pt x="2847" y="7583"/>
                      <a:pt x="2847" y="7583"/>
                    </a:cubicBezTo>
                    <a:cubicBezTo>
                      <a:pt x="2847" y="7583"/>
                      <a:pt x="2847" y="7583"/>
                      <a:pt x="2847" y="7583"/>
                    </a:cubicBezTo>
                    <a:cubicBezTo>
                      <a:pt x="2810" y="7651"/>
                      <a:pt x="2810" y="7651"/>
                      <a:pt x="2810" y="7651"/>
                    </a:cubicBezTo>
                    <a:cubicBezTo>
                      <a:pt x="2810" y="7719"/>
                      <a:pt x="2810" y="7719"/>
                      <a:pt x="2810" y="7719"/>
                    </a:cubicBezTo>
                    <a:cubicBezTo>
                      <a:pt x="2773" y="7719"/>
                      <a:pt x="2773" y="7719"/>
                      <a:pt x="2773" y="7719"/>
                    </a:cubicBezTo>
                    <a:cubicBezTo>
                      <a:pt x="2810" y="7786"/>
                      <a:pt x="2810" y="7786"/>
                      <a:pt x="2810" y="7786"/>
                    </a:cubicBezTo>
                    <a:cubicBezTo>
                      <a:pt x="2810" y="7786"/>
                      <a:pt x="2810" y="7786"/>
                      <a:pt x="2810" y="7786"/>
                    </a:cubicBezTo>
                    <a:cubicBezTo>
                      <a:pt x="2847" y="7854"/>
                      <a:pt x="2847" y="7854"/>
                      <a:pt x="2847" y="7854"/>
                    </a:cubicBezTo>
                    <a:cubicBezTo>
                      <a:pt x="2810" y="7854"/>
                      <a:pt x="2810" y="7854"/>
                      <a:pt x="2810" y="7854"/>
                    </a:cubicBezTo>
                    <a:cubicBezTo>
                      <a:pt x="2810" y="7854"/>
                      <a:pt x="2810" y="7854"/>
                      <a:pt x="2810" y="7854"/>
                    </a:cubicBezTo>
                    <a:cubicBezTo>
                      <a:pt x="2773" y="7854"/>
                      <a:pt x="2773" y="7854"/>
                      <a:pt x="2773" y="7854"/>
                    </a:cubicBezTo>
                    <a:cubicBezTo>
                      <a:pt x="2736" y="7922"/>
                      <a:pt x="2736" y="7922"/>
                      <a:pt x="2736" y="7922"/>
                    </a:cubicBezTo>
                    <a:cubicBezTo>
                      <a:pt x="2736" y="7989"/>
                      <a:pt x="2736" y="7989"/>
                      <a:pt x="2736" y="7989"/>
                    </a:cubicBezTo>
                    <a:cubicBezTo>
                      <a:pt x="2736" y="8057"/>
                      <a:pt x="2736" y="8057"/>
                      <a:pt x="2736" y="8057"/>
                    </a:cubicBezTo>
                    <a:cubicBezTo>
                      <a:pt x="2773" y="8057"/>
                      <a:pt x="2773" y="8057"/>
                      <a:pt x="2773" y="8057"/>
                    </a:cubicBezTo>
                    <a:cubicBezTo>
                      <a:pt x="2810" y="7989"/>
                      <a:pt x="2810" y="7989"/>
                      <a:pt x="2810" y="7989"/>
                    </a:cubicBezTo>
                    <a:cubicBezTo>
                      <a:pt x="2810" y="7989"/>
                      <a:pt x="2810" y="7989"/>
                      <a:pt x="2810" y="7989"/>
                    </a:cubicBezTo>
                    <a:cubicBezTo>
                      <a:pt x="2810" y="8057"/>
                      <a:pt x="2810" y="8057"/>
                      <a:pt x="2810" y="8057"/>
                    </a:cubicBezTo>
                    <a:cubicBezTo>
                      <a:pt x="2773" y="8125"/>
                      <a:pt x="2773" y="8125"/>
                      <a:pt x="2773" y="8125"/>
                    </a:cubicBezTo>
                    <a:cubicBezTo>
                      <a:pt x="2810" y="8125"/>
                      <a:pt x="2810" y="8125"/>
                      <a:pt x="2810" y="8125"/>
                    </a:cubicBezTo>
                    <a:cubicBezTo>
                      <a:pt x="2810" y="8057"/>
                      <a:pt x="2810" y="8057"/>
                      <a:pt x="2810" y="8057"/>
                    </a:cubicBezTo>
                    <a:cubicBezTo>
                      <a:pt x="2847" y="8057"/>
                      <a:pt x="2847" y="8057"/>
                      <a:pt x="2847" y="8057"/>
                    </a:cubicBezTo>
                    <a:cubicBezTo>
                      <a:pt x="2847" y="8057"/>
                      <a:pt x="2847" y="8057"/>
                      <a:pt x="2847" y="8057"/>
                    </a:cubicBezTo>
                    <a:cubicBezTo>
                      <a:pt x="2847" y="8125"/>
                      <a:pt x="2847" y="8125"/>
                      <a:pt x="2847" y="8125"/>
                    </a:cubicBezTo>
                    <a:cubicBezTo>
                      <a:pt x="2810" y="8125"/>
                      <a:pt x="2810" y="8125"/>
                      <a:pt x="2810" y="8125"/>
                    </a:cubicBezTo>
                    <a:cubicBezTo>
                      <a:pt x="2847" y="8193"/>
                      <a:pt x="2847" y="8193"/>
                      <a:pt x="2847" y="8193"/>
                    </a:cubicBezTo>
                    <a:cubicBezTo>
                      <a:pt x="2884" y="8193"/>
                      <a:pt x="2884" y="8193"/>
                      <a:pt x="2884" y="8193"/>
                    </a:cubicBezTo>
                    <a:cubicBezTo>
                      <a:pt x="2847" y="8193"/>
                      <a:pt x="2847" y="8193"/>
                      <a:pt x="2847" y="8193"/>
                    </a:cubicBezTo>
                    <a:cubicBezTo>
                      <a:pt x="2847" y="8193"/>
                      <a:pt x="2847" y="8193"/>
                      <a:pt x="2847" y="8193"/>
                    </a:cubicBezTo>
                    <a:cubicBezTo>
                      <a:pt x="2810" y="8260"/>
                      <a:pt x="2810" y="8260"/>
                      <a:pt x="2810" y="8260"/>
                    </a:cubicBezTo>
                    <a:cubicBezTo>
                      <a:pt x="2810" y="8260"/>
                      <a:pt x="2810" y="8260"/>
                      <a:pt x="2810" y="8260"/>
                    </a:cubicBezTo>
                    <a:cubicBezTo>
                      <a:pt x="2847" y="8328"/>
                      <a:pt x="2847" y="8328"/>
                      <a:pt x="2847" y="8328"/>
                    </a:cubicBezTo>
                    <a:cubicBezTo>
                      <a:pt x="2810" y="8328"/>
                      <a:pt x="2810" y="8328"/>
                      <a:pt x="2810" y="8328"/>
                    </a:cubicBezTo>
                    <a:cubicBezTo>
                      <a:pt x="2810" y="8328"/>
                      <a:pt x="2810" y="8328"/>
                      <a:pt x="2810" y="8328"/>
                    </a:cubicBezTo>
                    <a:cubicBezTo>
                      <a:pt x="2773" y="8328"/>
                      <a:pt x="2773" y="8328"/>
                      <a:pt x="2773" y="8328"/>
                    </a:cubicBezTo>
                    <a:cubicBezTo>
                      <a:pt x="2736" y="8328"/>
                      <a:pt x="2736" y="8328"/>
                      <a:pt x="2736" y="8328"/>
                    </a:cubicBezTo>
                    <a:cubicBezTo>
                      <a:pt x="2736" y="8328"/>
                      <a:pt x="2736" y="8328"/>
                      <a:pt x="2736" y="8328"/>
                    </a:cubicBezTo>
                    <a:cubicBezTo>
                      <a:pt x="2699" y="8396"/>
                      <a:pt x="2699" y="8396"/>
                      <a:pt x="2699" y="8396"/>
                    </a:cubicBezTo>
                    <a:cubicBezTo>
                      <a:pt x="2699" y="8463"/>
                      <a:pt x="2699" y="8463"/>
                      <a:pt x="2699" y="8463"/>
                    </a:cubicBezTo>
                    <a:cubicBezTo>
                      <a:pt x="2699" y="8531"/>
                      <a:pt x="2699" y="8531"/>
                      <a:pt x="2699" y="8531"/>
                    </a:cubicBezTo>
                    <a:cubicBezTo>
                      <a:pt x="2699" y="8599"/>
                      <a:pt x="2699" y="8599"/>
                      <a:pt x="2699" y="8599"/>
                    </a:cubicBezTo>
                    <a:cubicBezTo>
                      <a:pt x="2699" y="8667"/>
                      <a:pt x="2699" y="8667"/>
                      <a:pt x="2699" y="8667"/>
                    </a:cubicBezTo>
                    <a:cubicBezTo>
                      <a:pt x="2773" y="8667"/>
                      <a:pt x="2773" y="8667"/>
                      <a:pt x="2773" y="8667"/>
                    </a:cubicBezTo>
                    <a:cubicBezTo>
                      <a:pt x="2773" y="8734"/>
                      <a:pt x="2773" y="8734"/>
                      <a:pt x="2773" y="8734"/>
                    </a:cubicBezTo>
                    <a:cubicBezTo>
                      <a:pt x="2810" y="8802"/>
                      <a:pt x="2810" y="8802"/>
                      <a:pt x="2810" y="8802"/>
                    </a:cubicBezTo>
                    <a:cubicBezTo>
                      <a:pt x="2847" y="8802"/>
                      <a:pt x="2847" y="8802"/>
                      <a:pt x="2847" y="8802"/>
                    </a:cubicBezTo>
                    <a:cubicBezTo>
                      <a:pt x="2847" y="8802"/>
                      <a:pt x="2847" y="8802"/>
                      <a:pt x="2847" y="8802"/>
                    </a:cubicBezTo>
                    <a:cubicBezTo>
                      <a:pt x="2884" y="8802"/>
                      <a:pt x="2884" y="8802"/>
                      <a:pt x="2884" y="8802"/>
                    </a:cubicBezTo>
                    <a:cubicBezTo>
                      <a:pt x="2921" y="8734"/>
                      <a:pt x="2921" y="8734"/>
                      <a:pt x="2921" y="8734"/>
                    </a:cubicBezTo>
                    <a:cubicBezTo>
                      <a:pt x="2884" y="8667"/>
                      <a:pt x="2884" y="8667"/>
                      <a:pt x="2884" y="8667"/>
                    </a:cubicBezTo>
                    <a:cubicBezTo>
                      <a:pt x="2884" y="8599"/>
                      <a:pt x="2884" y="8599"/>
                      <a:pt x="2884" y="8599"/>
                    </a:cubicBezTo>
                    <a:cubicBezTo>
                      <a:pt x="2921" y="8531"/>
                      <a:pt x="2921" y="8531"/>
                      <a:pt x="2921" y="8531"/>
                    </a:cubicBezTo>
                    <a:cubicBezTo>
                      <a:pt x="2921" y="8599"/>
                      <a:pt x="2921" y="8599"/>
                      <a:pt x="2921" y="8599"/>
                    </a:cubicBezTo>
                    <a:cubicBezTo>
                      <a:pt x="2921" y="8667"/>
                      <a:pt x="2921" y="8667"/>
                      <a:pt x="2921" y="8667"/>
                    </a:cubicBezTo>
                    <a:cubicBezTo>
                      <a:pt x="2921" y="8667"/>
                      <a:pt x="2921" y="8667"/>
                      <a:pt x="2921" y="8667"/>
                    </a:cubicBezTo>
                    <a:cubicBezTo>
                      <a:pt x="2921" y="8734"/>
                      <a:pt x="2921" y="8734"/>
                      <a:pt x="2921" y="8734"/>
                    </a:cubicBezTo>
                    <a:cubicBezTo>
                      <a:pt x="2958" y="8734"/>
                      <a:pt x="2958" y="8734"/>
                      <a:pt x="2958" y="8734"/>
                    </a:cubicBezTo>
                    <a:cubicBezTo>
                      <a:pt x="2958" y="8734"/>
                      <a:pt x="2958" y="8734"/>
                      <a:pt x="2958" y="8734"/>
                    </a:cubicBezTo>
                    <a:cubicBezTo>
                      <a:pt x="2958" y="8667"/>
                      <a:pt x="2958" y="8667"/>
                      <a:pt x="2958" y="8667"/>
                    </a:cubicBezTo>
                    <a:cubicBezTo>
                      <a:pt x="2995" y="8667"/>
                      <a:pt x="2995" y="8667"/>
                      <a:pt x="2995" y="8667"/>
                    </a:cubicBezTo>
                    <a:cubicBezTo>
                      <a:pt x="2995" y="8667"/>
                      <a:pt x="2995" y="8667"/>
                      <a:pt x="2995" y="8667"/>
                    </a:cubicBezTo>
                    <a:cubicBezTo>
                      <a:pt x="2995" y="8667"/>
                      <a:pt x="2995" y="8667"/>
                      <a:pt x="2995" y="8667"/>
                    </a:cubicBezTo>
                    <a:cubicBezTo>
                      <a:pt x="2995" y="8734"/>
                      <a:pt x="2995" y="8734"/>
                      <a:pt x="2995" y="8734"/>
                    </a:cubicBezTo>
                    <a:cubicBezTo>
                      <a:pt x="3032" y="8802"/>
                      <a:pt x="3032" y="8802"/>
                      <a:pt x="3032" y="8802"/>
                    </a:cubicBezTo>
                    <a:cubicBezTo>
                      <a:pt x="3069" y="8870"/>
                      <a:pt x="3069" y="8870"/>
                      <a:pt x="3069" y="8870"/>
                    </a:cubicBezTo>
                    <a:cubicBezTo>
                      <a:pt x="3106" y="8870"/>
                      <a:pt x="3106" y="8870"/>
                      <a:pt x="3106" y="8870"/>
                    </a:cubicBezTo>
                    <a:cubicBezTo>
                      <a:pt x="3106" y="8802"/>
                      <a:pt x="3106" y="8802"/>
                      <a:pt x="3106" y="8802"/>
                    </a:cubicBezTo>
                    <a:cubicBezTo>
                      <a:pt x="3143" y="8870"/>
                      <a:pt x="3143" y="8870"/>
                      <a:pt x="3143" y="8870"/>
                    </a:cubicBezTo>
                    <a:cubicBezTo>
                      <a:pt x="3106" y="8870"/>
                      <a:pt x="3106" y="8870"/>
                      <a:pt x="3106" y="8870"/>
                    </a:cubicBezTo>
                    <a:cubicBezTo>
                      <a:pt x="3106" y="8870"/>
                      <a:pt x="3106" y="8870"/>
                      <a:pt x="3106" y="8870"/>
                    </a:cubicBezTo>
                    <a:cubicBezTo>
                      <a:pt x="3106" y="8870"/>
                      <a:pt x="3106" y="8870"/>
                      <a:pt x="3106" y="8870"/>
                    </a:cubicBezTo>
                    <a:cubicBezTo>
                      <a:pt x="3069" y="8937"/>
                      <a:pt x="3069" y="8937"/>
                      <a:pt x="3069" y="8937"/>
                    </a:cubicBezTo>
                    <a:cubicBezTo>
                      <a:pt x="3069" y="8937"/>
                      <a:pt x="3069" y="8937"/>
                      <a:pt x="3069" y="8937"/>
                    </a:cubicBezTo>
                    <a:cubicBezTo>
                      <a:pt x="3106" y="9005"/>
                      <a:pt x="3106" y="9005"/>
                      <a:pt x="3106" y="9005"/>
                    </a:cubicBezTo>
                    <a:cubicBezTo>
                      <a:pt x="3106" y="9005"/>
                      <a:pt x="3106" y="9005"/>
                      <a:pt x="3106" y="9005"/>
                    </a:cubicBezTo>
                    <a:cubicBezTo>
                      <a:pt x="3069" y="9005"/>
                      <a:pt x="3069" y="9005"/>
                      <a:pt x="3069" y="9005"/>
                    </a:cubicBezTo>
                    <a:cubicBezTo>
                      <a:pt x="3069" y="9005"/>
                      <a:pt x="3069" y="9005"/>
                      <a:pt x="3069" y="9005"/>
                    </a:cubicBezTo>
                    <a:cubicBezTo>
                      <a:pt x="3069" y="9073"/>
                      <a:pt x="3069" y="9073"/>
                      <a:pt x="3069" y="9073"/>
                    </a:cubicBezTo>
                    <a:cubicBezTo>
                      <a:pt x="3069" y="9073"/>
                      <a:pt x="3069" y="9073"/>
                      <a:pt x="3069" y="9073"/>
                    </a:cubicBezTo>
                    <a:cubicBezTo>
                      <a:pt x="3106" y="9073"/>
                      <a:pt x="3106" y="9073"/>
                      <a:pt x="3106" y="9073"/>
                    </a:cubicBezTo>
                    <a:cubicBezTo>
                      <a:pt x="3143" y="9141"/>
                      <a:pt x="3143" y="9141"/>
                      <a:pt x="3143" y="9141"/>
                    </a:cubicBezTo>
                    <a:cubicBezTo>
                      <a:pt x="3180" y="9141"/>
                      <a:pt x="3180" y="9141"/>
                      <a:pt x="3180" y="9141"/>
                    </a:cubicBezTo>
                    <a:cubicBezTo>
                      <a:pt x="3217" y="9141"/>
                      <a:pt x="3217" y="9141"/>
                      <a:pt x="3217" y="9141"/>
                    </a:cubicBezTo>
                    <a:cubicBezTo>
                      <a:pt x="3217" y="9073"/>
                      <a:pt x="3217" y="9073"/>
                      <a:pt x="3217" y="9073"/>
                    </a:cubicBezTo>
                    <a:cubicBezTo>
                      <a:pt x="3254" y="9073"/>
                      <a:pt x="3254" y="9073"/>
                      <a:pt x="3254" y="9073"/>
                    </a:cubicBezTo>
                    <a:cubicBezTo>
                      <a:pt x="3254" y="9141"/>
                      <a:pt x="3254" y="9141"/>
                      <a:pt x="3254" y="9141"/>
                    </a:cubicBezTo>
                    <a:cubicBezTo>
                      <a:pt x="3254" y="9208"/>
                      <a:pt x="3254" y="9208"/>
                      <a:pt x="3254" y="9208"/>
                    </a:cubicBezTo>
                    <a:cubicBezTo>
                      <a:pt x="3291" y="9208"/>
                      <a:pt x="3291" y="9208"/>
                      <a:pt x="3291" y="9208"/>
                    </a:cubicBezTo>
                    <a:cubicBezTo>
                      <a:pt x="3328" y="9208"/>
                      <a:pt x="3328" y="9208"/>
                      <a:pt x="3328" y="9208"/>
                    </a:cubicBezTo>
                    <a:cubicBezTo>
                      <a:pt x="3328" y="9208"/>
                      <a:pt x="3328" y="9208"/>
                      <a:pt x="3328" y="9208"/>
                    </a:cubicBezTo>
                    <a:cubicBezTo>
                      <a:pt x="3328" y="9141"/>
                      <a:pt x="3328" y="9141"/>
                      <a:pt x="3328" y="9141"/>
                    </a:cubicBezTo>
                    <a:cubicBezTo>
                      <a:pt x="3291" y="9073"/>
                      <a:pt x="3291" y="9073"/>
                      <a:pt x="3291" y="9073"/>
                    </a:cubicBezTo>
                    <a:cubicBezTo>
                      <a:pt x="3291" y="9073"/>
                      <a:pt x="3291" y="9073"/>
                      <a:pt x="3291" y="9073"/>
                    </a:cubicBezTo>
                    <a:cubicBezTo>
                      <a:pt x="3291" y="9073"/>
                      <a:pt x="3291" y="9073"/>
                      <a:pt x="3291" y="9073"/>
                    </a:cubicBezTo>
                    <a:cubicBezTo>
                      <a:pt x="3328" y="9073"/>
                      <a:pt x="3328" y="9073"/>
                      <a:pt x="3328" y="9073"/>
                    </a:cubicBezTo>
                    <a:cubicBezTo>
                      <a:pt x="3328" y="9141"/>
                      <a:pt x="3328" y="9141"/>
                      <a:pt x="3328" y="9141"/>
                    </a:cubicBezTo>
                    <a:cubicBezTo>
                      <a:pt x="3365" y="9141"/>
                      <a:pt x="3365" y="9141"/>
                      <a:pt x="3365" y="9141"/>
                    </a:cubicBezTo>
                    <a:cubicBezTo>
                      <a:pt x="3365" y="9208"/>
                      <a:pt x="3365" y="9208"/>
                      <a:pt x="3365" y="9208"/>
                    </a:cubicBezTo>
                    <a:cubicBezTo>
                      <a:pt x="3402" y="9208"/>
                      <a:pt x="3402" y="9208"/>
                      <a:pt x="3402" y="9208"/>
                    </a:cubicBezTo>
                    <a:cubicBezTo>
                      <a:pt x="3402" y="9141"/>
                      <a:pt x="3402" y="9141"/>
                      <a:pt x="3402" y="9141"/>
                    </a:cubicBezTo>
                    <a:cubicBezTo>
                      <a:pt x="3402" y="9141"/>
                      <a:pt x="3402" y="9141"/>
                      <a:pt x="3402" y="9141"/>
                    </a:cubicBezTo>
                    <a:cubicBezTo>
                      <a:pt x="3439" y="9208"/>
                      <a:pt x="3439" y="9208"/>
                      <a:pt x="3439" y="9208"/>
                    </a:cubicBezTo>
                    <a:cubicBezTo>
                      <a:pt x="3476" y="9208"/>
                      <a:pt x="3476" y="9208"/>
                      <a:pt x="3476" y="9208"/>
                    </a:cubicBezTo>
                    <a:cubicBezTo>
                      <a:pt x="3476" y="9208"/>
                      <a:pt x="3476" y="9208"/>
                      <a:pt x="3476" y="9208"/>
                    </a:cubicBezTo>
                    <a:cubicBezTo>
                      <a:pt x="3476" y="9208"/>
                      <a:pt x="3476" y="9208"/>
                      <a:pt x="3476" y="9208"/>
                    </a:cubicBezTo>
                    <a:cubicBezTo>
                      <a:pt x="3476" y="9141"/>
                      <a:pt x="3476" y="9141"/>
                      <a:pt x="3476" y="9141"/>
                    </a:cubicBezTo>
                    <a:cubicBezTo>
                      <a:pt x="3476" y="9141"/>
                      <a:pt x="3476" y="9141"/>
                      <a:pt x="3476" y="9141"/>
                    </a:cubicBezTo>
                    <a:cubicBezTo>
                      <a:pt x="3476" y="9141"/>
                      <a:pt x="3476" y="9141"/>
                      <a:pt x="3476" y="9141"/>
                    </a:cubicBezTo>
                    <a:cubicBezTo>
                      <a:pt x="3513" y="9141"/>
                      <a:pt x="3513" y="9141"/>
                      <a:pt x="3513" y="9141"/>
                    </a:cubicBezTo>
                    <a:cubicBezTo>
                      <a:pt x="3513" y="9141"/>
                      <a:pt x="3513" y="9141"/>
                      <a:pt x="3513" y="9141"/>
                    </a:cubicBezTo>
                    <a:cubicBezTo>
                      <a:pt x="3513" y="9141"/>
                      <a:pt x="3513" y="9141"/>
                      <a:pt x="3513" y="9141"/>
                    </a:cubicBezTo>
                    <a:cubicBezTo>
                      <a:pt x="3550" y="9208"/>
                      <a:pt x="3550" y="9208"/>
                      <a:pt x="3550" y="9208"/>
                    </a:cubicBezTo>
                    <a:cubicBezTo>
                      <a:pt x="3550" y="9276"/>
                      <a:pt x="3550" y="9276"/>
                      <a:pt x="3550" y="9276"/>
                    </a:cubicBezTo>
                    <a:cubicBezTo>
                      <a:pt x="3587" y="9208"/>
                      <a:pt x="3587" y="9208"/>
                      <a:pt x="3587" y="9208"/>
                    </a:cubicBezTo>
                    <a:cubicBezTo>
                      <a:pt x="3587" y="9208"/>
                      <a:pt x="3587" y="9208"/>
                      <a:pt x="3587" y="9208"/>
                    </a:cubicBezTo>
                    <a:cubicBezTo>
                      <a:pt x="3550" y="9141"/>
                      <a:pt x="3550" y="9141"/>
                      <a:pt x="3550" y="9141"/>
                    </a:cubicBezTo>
                    <a:cubicBezTo>
                      <a:pt x="3550" y="9141"/>
                      <a:pt x="3550" y="9141"/>
                      <a:pt x="3550" y="9141"/>
                    </a:cubicBezTo>
                    <a:cubicBezTo>
                      <a:pt x="3513" y="9141"/>
                      <a:pt x="3513" y="9141"/>
                      <a:pt x="3513" y="9141"/>
                    </a:cubicBezTo>
                    <a:cubicBezTo>
                      <a:pt x="3550" y="9141"/>
                      <a:pt x="3550" y="9141"/>
                      <a:pt x="3550" y="9141"/>
                    </a:cubicBezTo>
                    <a:cubicBezTo>
                      <a:pt x="3550" y="9141"/>
                      <a:pt x="3550" y="9141"/>
                      <a:pt x="3550" y="9141"/>
                    </a:cubicBezTo>
                    <a:cubicBezTo>
                      <a:pt x="3550" y="9141"/>
                      <a:pt x="3550" y="9141"/>
                      <a:pt x="3550" y="9141"/>
                    </a:cubicBezTo>
                    <a:cubicBezTo>
                      <a:pt x="3587" y="9073"/>
                      <a:pt x="3587" y="9073"/>
                      <a:pt x="3587" y="9073"/>
                    </a:cubicBezTo>
                    <a:cubicBezTo>
                      <a:pt x="3587" y="9073"/>
                      <a:pt x="3587" y="9073"/>
                      <a:pt x="3587" y="9073"/>
                    </a:cubicBezTo>
                    <a:cubicBezTo>
                      <a:pt x="3587" y="9005"/>
                      <a:pt x="3587" y="9005"/>
                      <a:pt x="3587" y="9005"/>
                    </a:cubicBezTo>
                    <a:close/>
                    <a:moveTo>
                      <a:pt x="1146" y="12391"/>
                    </a:moveTo>
                    <a:cubicBezTo>
                      <a:pt x="1109" y="12391"/>
                      <a:pt x="1109" y="12391"/>
                      <a:pt x="1109" y="12391"/>
                    </a:cubicBezTo>
                    <a:cubicBezTo>
                      <a:pt x="1146" y="12323"/>
                      <a:pt x="1146" y="12323"/>
                      <a:pt x="1146" y="12323"/>
                    </a:cubicBezTo>
                    <a:cubicBezTo>
                      <a:pt x="1109" y="12323"/>
                      <a:pt x="1109" y="12323"/>
                      <a:pt x="1109" y="12323"/>
                    </a:cubicBezTo>
                    <a:cubicBezTo>
                      <a:pt x="1109" y="12323"/>
                      <a:pt x="1109" y="12323"/>
                      <a:pt x="1109" y="12323"/>
                    </a:cubicBezTo>
                    <a:cubicBezTo>
                      <a:pt x="1072" y="12323"/>
                      <a:pt x="1072" y="12323"/>
                      <a:pt x="1072" y="12323"/>
                    </a:cubicBezTo>
                    <a:cubicBezTo>
                      <a:pt x="1072" y="12391"/>
                      <a:pt x="1072" y="12391"/>
                      <a:pt x="1072" y="12391"/>
                    </a:cubicBezTo>
                    <a:cubicBezTo>
                      <a:pt x="1109" y="12391"/>
                      <a:pt x="1109" y="12391"/>
                      <a:pt x="1109" y="12391"/>
                    </a:cubicBezTo>
                    <a:cubicBezTo>
                      <a:pt x="1109" y="12458"/>
                      <a:pt x="1109" y="12458"/>
                      <a:pt x="1109" y="12458"/>
                    </a:cubicBezTo>
                    <a:cubicBezTo>
                      <a:pt x="1146" y="12458"/>
                      <a:pt x="1146" y="12458"/>
                      <a:pt x="1146" y="12458"/>
                    </a:cubicBezTo>
                    <a:cubicBezTo>
                      <a:pt x="1146" y="12391"/>
                      <a:pt x="1146" y="12391"/>
                      <a:pt x="1146" y="12391"/>
                    </a:cubicBezTo>
                    <a:close/>
                    <a:moveTo>
                      <a:pt x="1997" y="11510"/>
                    </a:moveTo>
                    <a:cubicBezTo>
                      <a:pt x="1997" y="11510"/>
                      <a:pt x="1997" y="11510"/>
                      <a:pt x="1997" y="11510"/>
                    </a:cubicBezTo>
                    <a:cubicBezTo>
                      <a:pt x="1997" y="11510"/>
                      <a:pt x="1997" y="11510"/>
                      <a:pt x="1997" y="11510"/>
                    </a:cubicBezTo>
                    <a:cubicBezTo>
                      <a:pt x="1960" y="11443"/>
                      <a:pt x="1960" y="11443"/>
                      <a:pt x="1960" y="11443"/>
                    </a:cubicBezTo>
                    <a:cubicBezTo>
                      <a:pt x="1960" y="11443"/>
                      <a:pt x="1960" y="11443"/>
                      <a:pt x="1960" y="11443"/>
                    </a:cubicBezTo>
                    <a:cubicBezTo>
                      <a:pt x="1960" y="11510"/>
                      <a:pt x="1960" y="11510"/>
                      <a:pt x="1960" y="11510"/>
                    </a:cubicBezTo>
                    <a:cubicBezTo>
                      <a:pt x="1997" y="11510"/>
                      <a:pt x="1997" y="11510"/>
                      <a:pt x="1997" y="11510"/>
                    </a:cubicBezTo>
                    <a:close/>
                    <a:moveTo>
                      <a:pt x="2626" y="10359"/>
                    </a:moveTo>
                    <a:cubicBezTo>
                      <a:pt x="2663" y="10359"/>
                      <a:pt x="2663" y="10359"/>
                      <a:pt x="2663" y="10359"/>
                    </a:cubicBezTo>
                    <a:cubicBezTo>
                      <a:pt x="2736" y="10292"/>
                      <a:pt x="2736" y="10292"/>
                      <a:pt x="2736" y="10292"/>
                    </a:cubicBezTo>
                    <a:cubicBezTo>
                      <a:pt x="2736" y="10224"/>
                      <a:pt x="2736" y="10224"/>
                      <a:pt x="2736" y="10224"/>
                    </a:cubicBezTo>
                    <a:cubicBezTo>
                      <a:pt x="2736" y="10089"/>
                      <a:pt x="2736" y="10089"/>
                      <a:pt x="2736" y="10089"/>
                    </a:cubicBezTo>
                    <a:cubicBezTo>
                      <a:pt x="2773" y="10089"/>
                      <a:pt x="2773" y="10089"/>
                      <a:pt x="2773" y="10089"/>
                    </a:cubicBezTo>
                    <a:cubicBezTo>
                      <a:pt x="2773" y="10156"/>
                      <a:pt x="2773" y="10156"/>
                      <a:pt x="2773" y="10156"/>
                    </a:cubicBezTo>
                    <a:cubicBezTo>
                      <a:pt x="2773" y="10224"/>
                      <a:pt x="2773" y="10224"/>
                      <a:pt x="2773" y="10224"/>
                    </a:cubicBezTo>
                    <a:cubicBezTo>
                      <a:pt x="2810" y="10156"/>
                      <a:pt x="2810" y="10156"/>
                      <a:pt x="2810" y="10156"/>
                    </a:cubicBezTo>
                    <a:cubicBezTo>
                      <a:pt x="2810" y="10089"/>
                      <a:pt x="2810" y="10089"/>
                      <a:pt x="2810" y="10089"/>
                    </a:cubicBezTo>
                    <a:cubicBezTo>
                      <a:pt x="2773" y="10021"/>
                      <a:pt x="2773" y="10021"/>
                      <a:pt x="2773" y="10021"/>
                    </a:cubicBezTo>
                    <a:cubicBezTo>
                      <a:pt x="2663" y="9953"/>
                      <a:pt x="2663" y="9953"/>
                      <a:pt x="2663" y="9953"/>
                    </a:cubicBezTo>
                    <a:cubicBezTo>
                      <a:pt x="2589" y="9885"/>
                      <a:pt x="2589" y="9885"/>
                      <a:pt x="2589" y="9885"/>
                    </a:cubicBezTo>
                    <a:cubicBezTo>
                      <a:pt x="2552" y="9953"/>
                      <a:pt x="2552" y="9953"/>
                      <a:pt x="2552" y="9953"/>
                    </a:cubicBezTo>
                    <a:cubicBezTo>
                      <a:pt x="2552" y="10089"/>
                      <a:pt x="2552" y="10089"/>
                      <a:pt x="2552" y="10089"/>
                    </a:cubicBezTo>
                    <a:cubicBezTo>
                      <a:pt x="2552" y="10224"/>
                      <a:pt x="2552" y="10224"/>
                      <a:pt x="2552" y="10224"/>
                    </a:cubicBezTo>
                    <a:cubicBezTo>
                      <a:pt x="2552" y="10224"/>
                      <a:pt x="2552" y="10224"/>
                      <a:pt x="2552" y="10224"/>
                    </a:cubicBezTo>
                    <a:cubicBezTo>
                      <a:pt x="2552" y="10359"/>
                      <a:pt x="2552" y="10359"/>
                      <a:pt x="2552" y="10359"/>
                    </a:cubicBezTo>
                    <a:cubicBezTo>
                      <a:pt x="2589" y="10292"/>
                      <a:pt x="2589" y="10292"/>
                      <a:pt x="2589" y="10292"/>
                    </a:cubicBezTo>
                    <a:cubicBezTo>
                      <a:pt x="2589" y="10359"/>
                      <a:pt x="2589" y="10359"/>
                      <a:pt x="2589" y="10359"/>
                    </a:cubicBezTo>
                    <a:cubicBezTo>
                      <a:pt x="2589" y="10359"/>
                      <a:pt x="2589" y="10359"/>
                      <a:pt x="2589" y="10359"/>
                    </a:cubicBezTo>
                    <a:cubicBezTo>
                      <a:pt x="2626" y="10359"/>
                      <a:pt x="2626" y="10359"/>
                      <a:pt x="2626" y="10359"/>
                    </a:cubicBezTo>
                    <a:cubicBezTo>
                      <a:pt x="2626" y="10359"/>
                      <a:pt x="2626" y="10359"/>
                      <a:pt x="2626" y="10359"/>
                    </a:cubicBezTo>
                    <a:close/>
                    <a:moveTo>
                      <a:pt x="2921" y="10427"/>
                    </a:moveTo>
                    <a:cubicBezTo>
                      <a:pt x="2958" y="10427"/>
                      <a:pt x="2958" y="10427"/>
                      <a:pt x="2958" y="10427"/>
                    </a:cubicBezTo>
                    <a:cubicBezTo>
                      <a:pt x="2958" y="10427"/>
                      <a:pt x="2958" y="10427"/>
                      <a:pt x="2958" y="10427"/>
                    </a:cubicBezTo>
                    <a:cubicBezTo>
                      <a:pt x="2995" y="10427"/>
                      <a:pt x="2995" y="10427"/>
                      <a:pt x="2995" y="10427"/>
                    </a:cubicBezTo>
                    <a:cubicBezTo>
                      <a:pt x="2995" y="10359"/>
                      <a:pt x="2995" y="10359"/>
                      <a:pt x="2995" y="10359"/>
                    </a:cubicBezTo>
                    <a:cubicBezTo>
                      <a:pt x="2958" y="10359"/>
                      <a:pt x="2958" y="10359"/>
                      <a:pt x="2958" y="10359"/>
                    </a:cubicBezTo>
                    <a:cubicBezTo>
                      <a:pt x="2921" y="10427"/>
                      <a:pt x="2921" y="10427"/>
                      <a:pt x="2921" y="10427"/>
                    </a:cubicBezTo>
                    <a:cubicBezTo>
                      <a:pt x="2921" y="10427"/>
                      <a:pt x="2921" y="10427"/>
                      <a:pt x="2921" y="10427"/>
                    </a:cubicBezTo>
                    <a:close/>
                    <a:moveTo>
                      <a:pt x="3402" y="10427"/>
                    </a:moveTo>
                    <a:cubicBezTo>
                      <a:pt x="3402" y="10427"/>
                      <a:pt x="3402" y="10427"/>
                      <a:pt x="3402" y="10427"/>
                    </a:cubicBezTo>
                    <a:cubicBezTo>
                      <a:pt x="3439" y="10359"/>
                      <a:pt x="3439" y="10359"/>
                      <a:pt x="3439" y="10359"/>
                    </a:cubicBezTo>
                    <a:cubicBezTo>
                      <a:pt x="3439" y="10359"/>
                      <a:pt x="3439" y="10359"/>
                      <a:pt x="3439" y="10359"/>
                    </a:cubicBezTo>
                    <a:cubicBezTo>
                      <a:pt x="3402" y="10359"/>
                      <a:pt x="3402" y="10359"/>
                      <a:pt x="3402" y="10359"/>
                    </a:cubicBezTo>
                    <a:cubicBezTo>
                      <a:pt x="3402" y="10427"/>
                      <a:pt x="3402" y="10427"/>
                      <a:pt x="3402" y="10427"/>
                    </a:cubicBezTo>
                    <a:cubicBezTo>
                      <a:pt x="3402" y="10427"/>
                      <a:pt x="3402" y="10427"/>
                      <a:pt x="3402" y="10427"/>
                    </a:cubicBezTo>
                    <a:close/>
                    <a:moveTo>
                      <a:pt x="3328" y="10427"/>
                    </a:moveTo>
                    <a:cubicBezTo>
                      <a:pt x="3365" y="10427"/>
                      <a:pt x="3365" y="10427"/>
                      <a:pt x="3365" y="10427"/>
                    </a:cubicBezTo>
                    <a:cubicBezTo>
                      <a:pt x="3402" y="10427"/>
                      <a:pt x="3402" y="10427"/>
                      <a:pt x="3402" y="10427"/>
                    </a:cubicBezTo>
                    <a:cubicBezTo>
                      <a:pt x="3365" y="10359"/>
                      <a:pt x="3365" y="10359"/>
                      <a:pt x="3365" y="10359"/>
                    </a:cubicBezTo>
                    <a:cubicBezTo>
                      <a:pt x="3365" y="10359"/>
                      <a:pt x="3365" y="10359"/>
                      <a:pt x="3365" y="10359"/>
                    </a:cubicBezTo>
                    <a:cubicBezTo>
                      <a:pt x="3328" y="10427"/>
                      <a:pt x="3328" y="10427"/>
                      <a:pt x="3328" y="10427"/>
                    </a:cubicBezTo>
                    <a:close/>
                    <a:moveTo>
                      <a:pt x="3735" y="10156"/>
                    </a:moveTo>
                    <a:cubicBezTo>
                      <a:pt x="3735" y="10156"/>
                      <a:pt x="3735" y="10156"/>
                      <a:pt x="3735" y="10156"/>
                    </a:cubicBezTo>
                    <a:cubicBezTo>
                      <a:pt x="3772" y="10156"/>
                      <a:pt x="3772" y="10156"/>
                      <a:pt x="3772" y="10156"/>
                    </a:cubicBezTo>
                    <a:cubicBezTo>
                      <a:pt x="3809" y="10089"/>
                      <a:pt x="3809" y="10089"/>
                      <a:pt x="3809" y="10089"/>
                    </a:cubicBezTo>
                    <a:cubicBezTo>
                      <a:pt x="3809" y="10089"/>
                      <a:pt x="3809" y="10089"/>
                      <a:pt x="3809" y="10089"/>
                    </a:cubicBezTo>
                    <a:cubicBezTo>
                      <a:pt x="3809" y="10089"/>
                      <a:pt x="3809" y="10089"/>
                      <a:pt x="3809" y="10089"/>
                    </a:cubicBezTo>
                    <a:cubicBezTo>
                      <a:pt x="3735" y="10089"/>
                      <a:pt x="3735" y="10089"/>
                      <a:pt x="3735" y="10089"/>
                    </a:cubicBezTo>
                    <a:cubicBezTo>
                      <a:pt x="3735" y="10156"/>
                      <a:pt x="3735" y="10156"/>
                      <a:pt x="3735" y="10156"/>
                    </a:cubicBezTo>
                    <a:close/>
                    <a:moveTo>
                      <a:pt x="3587" y="10089"/>
                    </a:moveTo>
                    <a:cubicBezTo>
                      <a:pt x="3587" y="10156"/>
                      <a:pt x="3587" y="10156"/>
                      <a:pt x="3587" y="10156"/>
                    </a:cubicBezTo>
                    <a:cubicBezTo>
                      <a:pt x="3624" y="10156"/>
                      <a:pt x="3624" y="10156"/>
                      <a:pt x="3624" y="10156"/>
                    </a:cubicBezTo>
                    <a:cubicBezTo>
                      <a:pt x="3624" y="10089"/>
                      <a:pt x="3624" y="10089"/>
                      <a:pt x="3624" y="10089"/>
                    </a:cubicBezTo>
                    <a:cubicBezTo>
                      <a:pt x="3587" y="10089"/>
                      <a:pt x="3587" y="10089"/>
                      <a:pt x="3587" y="10089"/>
                    </a:cubicBezTo>
                    <a:cubicBezTo>
                      <a:pt x="3587" y="10089"/>
                      <a:pt x="3587" y="10089"/>
                      <a:pt x="3587" y="10089"/>
                    </a:cubicBezTo>
                    <a:close/>
                    <a:moveTo>
                      <a:pt x="3476" y="10089"/>
                    </a:moveTo>
                    <a:cubicBezTo>
                      <a:pt x="3513" y="10089"/>
                      <a:pt x="3513" y="10089"/>
                      <a:pt x="3513" y="10089"/>
                    </a:cubicBezTo>
                    <a:cubicBezTo>
                      <a:pt x="3513" y="10156"/>
                      <a:pt x="3513" y="10156"/>
                      <a:pt x="3513" y="10156"/>
                    </a:cubicBezTo>
                    <a:cubicBezTo>
                      <a:pt x="3550" y="10156"/>
                      <a:pt x="3550" y="10156"/>
                      <a:pt x="3550" y="10156"/>
                    </a:cubicBezTo>
                    <a:cubicBezTo>
                      <a:pt x="3550" y="10089"/>
                      <a:pt x="3550" y="10089"/>
                      <a:pt x="3550" y="10089"/>
                    </a:cubicBezTo>
                    <a:cubicBezTo>
                      <a:pt x="3513" y="10089"/>
                      <a:pt x="3513" y="10089"/>
                      <a:pt x="3513" y="10089"/>
                    </a:cubicBezTo>
                    <a:cubicBezTo>
                      <a:pt x="3476" y="10089"/>
                      <a:pt x="3476" y="10089"/>
                      <a:pt x="3476" y="10089"/>
                    </a:cubicBezTo>
                    <a:close/>
                    <a:moveTo>
                      <a:pt x="3439" y="10089"/>
                    </a:moveTo>
                    <a:cubicBezTo>
                      <a:pt x="3439" y="10089"/>
                      <a:pt x="3439" y="10089"/>
                      <a:pt x="3439" y="10089"/>
                    </a:cubicBezTo>
                    <a:cubicBezTo>
                      <a:pt x="3439" y="10089"/>
                      <a:pt x="3439" y="10089"/>
                      <a:pt x="3439" y="10089"/>
                    </a:cubicBezTo>
                    <a:cubicBezTo>
                      <a:pt x="3476" y="10089"/>
                      <a:pt x="3476" y="10089"/>
                      <a:pt x="3476" y="10089"/>
                    </a:cubicBezTo>
                    <a:cubicBezTo>
                      <a:pt x="3439" y="10089"/>
                      <a:pt x="3439" y="10089"/>
                      <a:pt x="3439" y="10089"/>
                    </a:cubicBezTo>
                    <a:cubicBezTo>
                      <a:pt x="3439" y="10089"/>
                      <a:pt x="3439" y="10089"/>
                      <a:pt x="3439" y="10089"/>
                    </a:cubicBezTo>
                    <a:close/>
                    <a:moveTo>
                      <a:pt x="6953" y="8328"/>
                    </a:moveTo>
                    <a:cubicBezTo>
                      <a:pt x="6953" y="8396"/>
                      <a:pt x="6953" y="8396"/>
                      <a:pt x="6953" y="8396"/>
                    </a:cubicBezTo>
                    <a:cubicBezTo>
                      <a:pt x="6953" y="8396"/>
                      <a:pt x="6953" y="8396"/>
                      <a:pt x="6953" y="8396"/>
                    </a:cubicBezTo>
                    <a:cubicBezTo>
                      <a:pt x="6953" y="8396"/>
                      <a:pt x="6953" y="8396"/>
                      <a:pt x="6953" y="8396"/>
                    </a:cubicBezTo>
                    <a:cubicBezTo>
                      <a:pt x="6953" y="8328"/>
                      <a:pt x="6953" y="8328"/>
                      <a:pt x="6953" y="8328"/>
                    </a:cubicBezTo>
                    <a:cubicBezTo>
                      <a:pt x="6953" y="8328"/>
                      <a:pt x="6953" y="8328"/>
                      <a:pt x="6953" y="8328"/>
                    </a:cubicBezTo>
                    <a:close/>
                    <a:moveTo>
                      <a:pt x="6879" y="8193"/>
                    </a:moveTo>
                    <a:cubicBezTo>
                      <a:pt x="6879" y="8260"/>
                      <a:pt x="6879" y="8260"/>
                      <a:pt x="6879" y="8260"/>
                    </a:cubicBezTo>
                    <a:cubicBezTo>
                      <a:pt x="6879" y="8328"/>
                      <a:pt x="6879" y="8328"/>
                      <a:pt x="6879" y="8328"/>
                    </a:cubicBezTo>
                    <a:cubicBezTo>
                      <a:pt x="6879" y="8396"/>
                      <a:pt x="6879" y="8396"/>
                      <a:pt x="6879" y="8396"/>
                    </a:cubicBezTo>
                    <a:cubicBezTo>
                      <a:pt x="6879" y="8396"/>
                      <a:pt x="6879" y="8396"/>
                      <a:pt x="6879" y="8396"/>
                    </a:cubicBezTo>
                    <a:cubicBezTo>
                      <a:pt x="6916" y="8396"/>
                      <a:pt x="6916" y="8396"/>
                      <a:pt x="6916" y="8396"/>
                    </a:cubicBezTo>
                    <a:cubicBezTo>
                      <a:pt x="6916" y="8260"/>
                      <a:pt x="6916" y="8260"/>
                      <a:pt x="6916" y="8260"/>
                    </a:cubicBezTo>
                    <a:cubicBezTo>
                      <a:pt x="6879" y="8193"/>
                      <a:pt x="6879" y="8193"/>
                      <a:pt x="6879" y="8193"/>
                    </a:cubicBezTo>
                    <a:cubicBezTo>
                      <a:pt x="6879" y="8193"/>
                      <a:pt x="6879" y="8193"/>
                      <a:pt x="6879" y="8193"/>
                    </a:cubicBezTo>
                    <a:close/>
                    <a:moveTo>
                      <a:pt x="6842" y="8057"/>
                    </a:moveTo>
                    <a:cubicBezTo>
                      <a:pt x="6842" y="8125"/>
                      <a:pt x="6842" y="8125"/>
                      <a:pt x="6842" y="8125"/>
                    </a:cubicBezTo>
                    <a:cubicBezTo>
                      <a:pt x="6842" y="8125"/>
                      <a:pt x="6842" y="8125"/>
                      <a:pt x="6842" y="8125"/>
                    </a:cubicBezTo>
                    <a:cubicBezTo>
                      <a:pt x="6879" y="8057"/>
                      <a:pt x="6879" y="8057"/>
                      <a:pt x="6879" y="8057"/>
                    </a:cubicBezTo>
                    <a:cubicBezTo>
                      <a:pt x="6842" y="8057"/>
                      <a:pt x="6842" y="8057"/>
                      <a:pt x="6842" y="8057"/>
                    </a:cubicBezTo>
                    <a:cubicBezTo>
                      <a:pt x="6842" y="8057"/>
                      <a:pt x="6842" y="8057"/>
                      <a:pt x="6842" y="8057"/>
                    </a:cubicBezTo>
                    <a:close/>
                    <a:moveTo>
                      <a:pt x="3846" y="9682"/>
                    </a:moveTo>
                    <a:cubicBezTo>
                      <a:pt x="3846" y="9682"/>
                      <a:pt x="3846" y="9682"/>
                      <a:pt x="3846" y="9682"/>
                    </a:cubicBezTo>
                    <a:cubicBezTo>
                      <a:pt x="3846" y="9615"/>
                      <a:pt x="3846" y="9615"/>
                      <a:pt x="3846" y="9615"/>
                    </a:cubicBezTo>
                    <a:cubicBezTo>
                      <a:pt x="3846" y="9615"/>
                      <a:pt x="3846" y="9615"/>
                      <a:pt x="3846" y="9615"/>
                    </a:cubicBezTo>
                    <a:cubicBezTo>
                      <a:pt x="3846" y="9682"/>
                      <a:pt x="3846" y="9682"/>
                      <a:pt x="3846" y="9682"/>
                    </a:cubicBezTo>
                    <a:close/>
                    <a:moveTo>
                      <a:pt x="3994" y="9885"/>
                    </a:moveTo>
                    <a:cubicBezTo>
                      <a:pt x="3994" y="9885"/>
                      <a:pt x="4031" y="9885"/>
                      <a:pt x="4031" y="9885"/>
                    </a:cubicBezTo>
                    <a:cubicBezTo>
                      <a:pt x="3994" y="9885"/>
                      <a:pt x="3994" y="9885"/>
                      <a:pt x="3994" y="9885"/>
                    </a:cubicBezTo>
                    <a:cubicBezTo>
                      <a:pt x="3994" y="9885"/>
                      <a:pt x="3994" y="9885"/>
                      <a:pt x="3994" y="9885"/>
                    </a:cubicBezTo>
                    <a:close/>
                    <a:moveTo>
                      <a:pt x="3957" y="9818"/>
                    </a:moveTo>
                    <a:cubicBezTo>
                      <a:pt x="3957" y="9750"/>
                      <a:pt x="3957" y="9750"/>
                      <a:pt x="3957" y="9750"/>
                    </a:cubicBezTo>
                    <a:cubicBezTo>
                      <a:pt x="3920" y="9750"/>
                      <a:pt x="3920" y="9750"/>
                      <a:pt x="3920" y="9750"/>
                    </a:cubicBezTo>
                    <a:cubicBezTo>
                      <a:pt x="3883" y="9682"/>
                      <a:pt x="3883" y="9682"/>
                      <a:pt x="3883" y="9682"/>
                    </a:cubicBezTo>
                    <a:cubicBezTo>
                      <a:pt x="3883" y="9750"/>
                      <a:pt x="3883" y="9750"/>
                      <a:pt x="3883" y="9750"/>
                    </a:cubicBezTo>
                    <a:cubicBezTo>
                      <a:pt x="3920" y="9750"/>
                      <a:pt x="3920" y="9750"/>
                      <a:pt x="3920" y="9750"/>
                    </a:cubicBezTo>
                    <a:cubicBezTo>
                      <a:pt x="3957" y="9818"/>
                      <a:pt x="3957" y="9818"/>
                      <a:pt x="3957" y="9818"/>
                    </a:cubicBezTo>
                    <a:close/>
                    <a:moveTo>
                      <a:pt x="4068" y="9547"/>
                    </a:moveTo>
                    <a:cubicBezTo>
                      <a:pt x="4068" y="9547"/>
                      <a:pt x="4068" y="9547"/>
                      <a:pt x="4068" y="9547"/>
                    </a:cubicBezTo>
                    <a:cubicBezTo>
                      <a:pt x="4068" y="9411"/>
                      <a:pt x="4068" y="9411"/>
                      <a:pt x="4068" y="9411"/>
                    </a:cubicBezTo>
                    <a:cubicBezTo>
                      <a:pt x="3994" y="9344"/>
                      <a:pt x="3994" y="9344"/>
                      <a:pt x="3994" y="9344"/>
                    </a:cubicBezTo>
                    <a:cubicBezTo>
                      <a:pt x="3957" y="9276"/>
                      <a:pt x="3957" y="9276"/>
                      <a:pt x="3957" y="9276"/>
                    </a:cubicBezTo>
                    <a:cubicBezTo>
                      <a:pt x="3920" y="9276"/>
                      <a:pt x="3920" y="9276"/>
                      <a:pt x="3920" y="9276"/>
                    </a:cubicBezTo>
                    <a:cubicBezTo>
                      <a:pt x="3883" y="9208"/>
                      <a:pt x="3883" y="9208"/>
                      <a:pt x="3883" y="9208"/>
                    </a:cubicBezTo>
                    <a:cubicBezTo>
                      <a:pt x="3846" y="9208"/>
                      <a:pt x="3846" y="9208"/>
                      <a:pt x="3846" y="9208"/>
                    </a:cubicBezTo>
                    <a:cubicBezTo>
                      <a:pt x="3846" y="9141"/>
                      <a:pt x="3846" y="9141"/>
                      <a:pt x="3846" y="9141"/>
                    </a:cubicBezTo>
                    <a:cubicBezTo>
                      <a:pt x="3809" y="9141"/>
                      <a:pt x="3809" y="9141"/>
                      <a:pt x="3809" y="9141"/>
                    </a:cubicBezTo>
                    <a:cubicBezTo>
                      <a:pt x="3772" y="9141"/>
                      <a:pt x="3772" y="9141"/>
                      <a:pt x="3772" y="9141"/>
                    </a:cubicBezTo>
                    <a:cubicBezTo>
                      <a:pt x="3772" y="9141"/>
                      <a:pt x="3772" y="9141"/>
                      <a:pt x="3772" y="9141"/>
                    </a:cubicBezTo>
                    <a:cubicBezTo>
                      <a:pt x="3772" y="9141"/>
                      <a:pt x="3772" y="9141"/>
                      <a:pt x="3772" y="9141"/>
                    </a:cubicBezTo>
                    <a:cubicBezTo>
                      <a:pt x="3735" y="9208"/>
                      <a:pt x="3735" y="9208"/>
                      <a:pt x="3735" y="9208"/>
                    </a:cubicBezTo>
                    <a:cubicBezTo>
                      <a:pt x="3772" y="9276"/>
                      <a:pt x="3772" y="9276"/>
                      <a:pt x="3772" y="9276"/>
                    </a:cubicBezTo>
                    <a:cubicBezTo>
                      <a:pt x="3809" y="9276"/>
                      <a:pt x="3809" y="9276"/>
                      <a:pt x="3809" y="9276"/>
                    </a:cubicBezTo>
                    <a:cubicBezTo>
                      <a:pt x="3809" y="9276"/>
                      <a:pt x="3809" y="9276"/>
                      <a:pt x="3809" y="9276"/>
                    </a:cubicBezTo>
                    <a:cubicBezTo>
                      <a:pt x="3772" y="9276"/>
                      <a:pt x="3772" y="9276"/>
                      <a:pt x="3772" y="9276"/>
                    </a:cubicBezTo>
                    <a:cubicBezTo>
                      <a:pt x="3735" y="9276"/>
                      <a:pt x="3735" y="9276"/>
                      <a:pt x="3735" y="9276"/>
                    </a:cubicBezTo>
                    <a:cubicBezTo>
                      <a:pt x="3735" y="9276"/>
                      <a:pt x="3735" y="9276"/>
                      <a:pt x="3735" y="9276"/>
                    </a:cubicBezTo>
                    <a:cubicBezTo>
                      <a:pt x="3735" y="9276"/>
                      <a:pt x="3735" y="9276"/>
                      <a:pt x="3735" y="9276"/>
                    </a:cubicBezTo>
                    <a:cubicBezTo>
                      <a:pt x="3809" y="9411"/>
                      <a:pt x="3809" y="9411"/>
                      <a:pt x="3809" y="9411"/>
                    </a:cubicBezTo>
                    <a:cubicBezTo>
                      <a:pt x="3846" y="9411"/>
                      <a:pt x="3846" y="9411"/>
                      <a:pt x="3846" y="9411"/>
                    </a:cubicBezTo>
                    <a:cubicBezTo>
                      <a:pt x="3846" y="9479"/>
                      <a:pt x="3846" y="9479"/>
                      <a:pt x="3846" y="9479"/>
                    </a:cubicBezTo>
                    <a:cubicBezTo>
                      <a:pt x="3883" y="9479"/>
                      <a:pt x="3883" y="9479"/>
                      <a:pt x="3883" y="9479"/>
                    </a:cubicBezTo>
                    <a:cubicBezTo>
                      <a:pt x="3883" y="9411"/>
                      <a:pt x="3883" y="9411"/>
                      <a:pt x="3883" y="9411"/>
                    </a:cubicBezTo>
                    <a:cubicBezTo>
                      <a:pt x="3920" y="9479"/>
                      <a:pt x="3920" y="9479"/>
                      <a:pt x="3920" y="9479"/>
                    </a:cubicBezTo>
                    <a:cubicBezTo>
                      <a:pt x="3920" y="9411"/>
                      <a:pt x="3920" y="9411"/>
                      <a:pt x="3920" y="9411"/>
                    </a:cubicBezTo>
                    <a:cubicBezTo>
                      <a:pt x="3957" y="9479"/>
                      <a:pt x="3957" y="9479"/>
                      <a:pt x="3957" y="9479"/>
                    </a:cubicBezTo>
                    <a:cubicBezTo>
                      <a:pt x="3957" y="9547"/>
                      <a:pt x="3957" y="9547"/>
                      <a:pt x="3957" y="9547"/>
                    </a:cubicBezTo>
                    <a:cubicBezTo>
                      <a:pt x="3957" y="9547"/>
                      <a:pt x="3957" y="9547"/>
                      <a:pt x="3957" y="9547"/>
                    </a:cubicBezTo>
                    <a:cubicBezTo>
                      <a:pt x="3957" y="9615"/>
                      <a:pt x="3957" y="9615"/>
                      <a:pt x="3957" y="9615"/>
                    </a:cubicBezTo>
                    <a:cubicBezTo>
                      <a:pt x="3994" y="9615"/>
                      <a:pt x="3994" y="9615"/>
                      <a:pt x="3994" y="9615"/>
                    </a:cubicBezTo>
                    <a:cubicBezTo>
                      <a:pt x="4031" y="9547"/>
                      <a:pt x="4031" y="9547"/>
                      <a:pt x="4031" y="9547"/>
                    </a:cubicBezTo>
                    <a:cubicBezTo>
                      <a:pt x="4068" y="9547"/>
                      <a:pt x="4068" y="9547"/>
                      <a:pt x="4068" y="9547"/>
                    </a:cubicBezTo>
                    <a:close/>
                    <a:moveTo>
                      <a:pt x="4845" y="7245"/>
                    </a:moveTo>
                    <a:cubicBezTo>
                      <a:pt x="4845" y="7245"/>
                      <a:pt x="4845" y="7245"/>
                      <a:pt x="4845" y="7245"/>
                    </a:cubicBezTo>
                    <a:cubicBezTo>
                      <a:pt x="4845" y="7245"/>
                      <a:pt x="4845" y="7245"/>
                      <a:pt x="4845" y="7245"/>
                    </a:cubicBezTo>
                    <a:cubicBezTo>
                      <a:pt x="4845" y="7177"/>
                      <a:pt x="4845" y="7177"/>
                      <a:pt x="4845" y="7177"/>
                    </a:cubicBezTo>
                    <a:cubicBezTo>
                      <a:pt x="4845" y="7177"/>
                      <a:pt x="4845" y="7177"/>
                      <a:pt x="4845" y="7177"/>
                    </a:cubicBezTo>
                    <a:cubicBezTo>
                      <a:pt x="4882" y="7245"/>
                      <a:pt x="4882" y="7245"/>
                      <a:pt x="4882" y="7245"/>
                    </a:cubicBezTo>
                    <a:cubicBezTo>
                      <a:pt x="4882" y="7245"/>
                      <a:pt x="4882" y="7245"/>
                      <a:pt x="4882" y="7245"/>
                    </a:cubicBezTo>
                    <a:cubicBezTo>
                      <a:pt x="4919" y="7245"/>
                      <a:pt x="4919" y="7245"/>
                      <a:pt x="4919" y="7245"/>
                    </a:cubicBezTo>
                    <a:cubicBezTo>
                      <a:pt x="4919" y="7245"/>
                      <a:pt x="4919" y="7245"/>
                      <a:pt x="4919" y="7245"/>
                    </a:cubicBezTo>
                    <a:cubicBezTo>
                      <a:pt x="4956" y="7177"/>
                      <a:pt x="4956" y="7177"/>
                      <a:pt x="4956" y="7177"/>
                    </a:cubicBezTo>
                    <a:cubicBezTo>
                      <a:pt x="4956" y="7177"/>
                      <a:pt x="4956" y="7177"/>
                      <a:pt x="4956" y="7177"/>
                    </a:cubicBezTo>
                    <a:cubicBezTo>
                      <a:pt x="4993" y="7109"/>
                      <a:pt x="4993" y="7109"/>
                      <a:pt x="4993" y="7109"/>
                    </a:cubicBezTo>
                    <a:cubicBezTo>
                      <a:pt x="4993" y="7109"/>
                      <a:pt x="4993" y="7109"/>
                      <a:pt x="4993" y="7109"/>
                    </a:cubicBezTo>
                    <a:cubicBezTo>
                      <a:pt x="4993" y="7042"/>
                      <a:pt x="4993" y="7042"/>
                      <a:pt x="4993" y="7042"/>
                    </a:cubicBezTo>
                    <a:cubicBezTo>
                      <a:pt x="4956" y="7042"/>
                      <a:pt x="4956" y="7042"/>
                      <a:pt x="4956" y="7042"/>
                    </a:cubicBezTo>
                    <a:cubicBezTo>
                      <a:pt x="4956" y="6974"/>
                      <a:pt x="4956" y="6974"/>
                      <a:pt x="4956" y="6974"/>
                    </a:cubicBezTo>
                    <a:cubicBezTo>
                      <a:pt x="4919" y="6906"/>
                      <a:pt x="4919" y="6906"/>
                      <a:pt x="4919" y="6906"/>
                    </a:cubicBezTo>
                    <a:cubicBezTo>
                      <a:pt x="4882" y="6906"/>
                      <a:pt x="4882" y="6906"/>
                      <a:pt x="4882" y="6906"/>
                    </a:cubicBezTo>
                    <a:cubicBezTo>
                      <a:pt x="4882" y="6906"/>
                      <a:pt x="4882" y="6906"/>
                      <a:pt x="4882" y="6906"/>
                    </a:cubicBezTo>
                    <a:cubicBezTo>
                      <a:pt x="4845" y="6974"/>
                      <a:pt x="4845" y="6974"/>
                      <a:pt x="4845" y="6974"/>
                    </a:cubicBezTo>
                    <a:cubicBezTo>
                      <a:pt x="4808" y="6974"/>
                      <a:pt x="4808" y="6974"/>
                      <a:pt x="4808" y="6974"/>
                    </a:cubicBezTo>
                    <a:cubicBezTo>
                      <a:pt x="4771" y="7042"/>
                      <a:pt x="4771" y="7042"/>
                      <a:pt x="4771" y="7042"/>
                    </a:cubicBezTo>
                    <a:cubicBezTo>
                      <a:pt x="4771" y="7042"/>
                      <a:pt x="4771" y="7042"/>
                      <a:pt x="4771" y="7042"/>
                    </a:cubicBezTo>
                    <a:cubicBezTo>
                      <a:pt x="4808" y="7109"/>
                      <a:pt x="4808" y="7109"/>
                      <a:pt x="4808" y="7109"/>
                    </a:cubicBezTo>
                    <a:cubicBezTo>
                      <a:pt x="4808" y="7177"/>
                      <a:pt x="4808" y="7177"/>
                      <a:pt x="4808" y="7177"/>
                    </a:cubicBezTo>
                    <a:cubicBezTo>
                      <a:pt x="4808" y="7245"/>
                      <a:pt x="4808" y="7245"/>
                      <a:pt x="4808" y="7245"/>
                    </a:cubicBezTo>
                    <a:cubicBezTo>
                      <a:pt x="4845" y="7245"/>
                      <a:pt x="4845" y="7245"/>
                      <a:pt x="4845" y="7245"/>
                    </a:cubicBezTo>
                    <a:close/>
                    <a:moveTo>
                      <a:pt x="4919" y="9547"/>
                    </a:moveTo>
                    <a:cubicBezTo>
                      <a:pt x="4919" y="9547"/>
                      <a:pt x="4956" y="9547"/>
                      <a:pt x="4956" y="9547"/>
                    </a:cubicBezTo>
                    <a:cubicBezTo>
                      <a:pt x="4956" y="9615"/>
                      <a:pt x="4956" y="9615"/>
                      <a:pt x="4956" y="9615"/>
                    </a:cubicBezTo>
                    <a:cubicBezTo>
                      <a:pt x="4993" y="9547"/>
                      <a:pt x="4993" y="9547"/>
                      <a:pt x="4993" y="9547"/>
                    </a:cubicBezTo>
                    <a:cubicBezTo>
                      <a:pt x="4993" y="9479"/>
                      <a:pt x="4993" y="9479"/>
                      <a:pt x="4993" y="9479"/>
                    </a:cubicBezTo>
                    <a:cubicBezTo>
                      <a:pt x="4956" y="9479"/>
                      <a:pt x="4956" y="9479"/>
                      <a:pt x="4956" y="9479"/>
                    </a:cubicBezTo>
                    <a:cubicBezTo>
                      <a:pt x="4956" y="9479"/>
                      <a:pt x="4956" y="9479"/>
                      <a:pt x="4956" y="9479"/>
                    </a:cubicBezTo>
                    <a:cubicBezTo>
                      <a:pt x="4956" y="9547"/>
                      <a:pt x="4956" y="9547"/>
                      <a:pt x="4956" y="9547"/>
                    </a:cubicBezTo>
                    <a:cubicBezTo>
                      <a:pt x="4919" y="9547"/>
                      <a:pt x="4919" y="9547"/>
                      <a:pt x="4919" y="9547"/>
                    </a:cubicBezTo>
                    <a:close/>
                    <a:moveTo>
                      <a:pt x="5547" y="10833"/>
                    </a:moveTo>
                    <a:cubicBezTo>
                      <a:pt x="5547" y="10901"/>
                      <a:pt x="5547" y="10901"/>
                      <a:pt x="5547" y="10901"/>
                    </a:cubicBezTo>
                    <a:cubicBezTo>
                      <a:pt x="5584" y="10901"/>
                      <a:pt x="5584" y="10901"/>
                      <a:pt x="5584" y="10901"/>
                    </a:cubicBezTo>
                    <a:cubicBezTo>
                      <a:pt x="5584" y="10901"/>
                      <a:pt x="5584" y="10901"/>
                      <a:pt x="5584" y="10901"/>
                    </a:cubicBezTo>
                    <a:cubicBezTo>
                      <a:pt x="5621" y="10969"/>
                      <a:pt x="5621" y="10969"/>
                      <a:pt x="5621" y="10969"/>
                    </a:cubicBezTo>
                    <a:cubicBezTo>
                      <a:pt x="5658" y="10901"/>
                      <a:pt x="5658" y="10901"/>
                      <a:pt x="5658" y="10901"/>
                    </a:cubicBezTo>
                    <a:cubicBezTo>
                      <a:pt x="5658" y="10901"/>
                      <a:pt x="5658" y="10901"/>
                      <a:pt x="5658" y="10901"/>
                    </a:cubicBezTo>
                    <a:cubicBezTo>
                      <a:pt x="5658" y="10833"/>
                      <a:pt x="5658" y="10833"/>
                      <a:pt x="5658" y="10833"/>
                    </a:cubicBezTo>
                    <a:cubicBezTo>
                      <a:pt x="5621" y="10833"/>
                      <a:pt x="5621" y="10833"/>
                      <a:pt x="5621" y="10833"/>
                    </a:cubicBezTo>
                    <a:cubicBezTo>
                      <a:pt x="5584" y="10833"/>
                      <a:pt x="5584" y="10833"/>
                      <a:pt x="5584" y="10833"/>
                    </a:cubicBezTo>
                    <a:cubicBezTo>
                      <a:pt x="5584" y="10833"/>
                      <a:pt x="5584" y="10833"/>
                      <a:pt x="5584" y="10833"/>
                    </a:cubicBezTo>
                    <a:cubicBezTo>
                      <a:pt x="5547" y="10833"/>
                      <a:pt x="5547" y="10833"/>
                      <a:pt x="5547" y="10833"/>
                    </a:cubicBezTo>
                    <a:close/>
                    <a:moveTo>
                      <a:pt x="5436" y="7245"/>
                    </a:moveTo>
                    <a:cubicBezTo>
                      <a:pt x="5436" y="7177"/>
                      <a:pt x="5436" y="7177"/>
                      <a:pt x="5436" y="7177"/>
                    </a:cubicBezTo>
                    <a:cubicBezTo>
                      <a:pt x="5399" y="7177"/>
                      <a:pt x="5399" y="7177"/>
                      <a:pt x="5399" y="7177"/>
                    </a:cubicBezTo>
                    <a:cubicBezTo>
                      <a:pt x="5399" y="7109"/>
                      <a:pt x="5399" y="7109"/>
                      <a:pt x="5399" y="7109"/>
                    </a:cubicBezTo>
                    <a:cubicBezTo>
                      <a:pt x="5436" y="7109"/>
                      <a:pt x="5436" y="7109"/>
                      <a:pt x="5436" y="7109"/>
                    </a:cubicBezTo>
                    <a:cubicBezTo>
                      <a:pt x="5436" y="7042"/>
                      <a:pt x="5436" y="7042"/>
                      <a:pt x="5436" y="7042"/>
                    </a:cubicBezTo>
                    <a:cubicBezTo>
                      <a:pt x="5399" y="7042"/>
                      <a:pt x="5399" y="7042"/>
                      <a:pt x="5399" y="7042"/>
                    </a:cubicBezTo>
                    <a:cubicBezTo>
                      <a:pt x="5363" y="7042"/>
                      <a:pt x="5363" y="7042"/>
                      <a:pt x="5363" y="7042"/>
                    </a:cubicBezTo>
                    <a:cubicBezTo>
                      <a:pt x="5363" y="7177"/>
                      <a:pt x="5363" y="7177"/>
                      <a:pt x="5363" y="7177"/>
                    </a:cubicBezTo>
                    <a:cubicBezTo>
                      <a:pt x="5363" y="7177"/>
                      <a:pt x="5363" y="7177"/>
                      <a:pt x="5363" y="7177"/>
                    </a:cubicBezTo>
                    <a:cubicBezTo>
                      <a:pt x="5399" y="7177"/>
                      <a:pt x="5399" y="7177"/>
                      <a:pt x="5399" y="7177"/>
                    </a:cubicBezTo>
                    <a:cubicBezTo>
                      <a:pt x="5399" y="7245"/>
                      <a:pt x="5399" y="7245"/>
                      <a:pt x="5399" y="7245"/>
                    </a:cubicBezTo>
                    <a:cubicBezTo>
                      <a:pt x="5436" y="7245"/>
                      <a:pt x="5436" y="7245"/>
                      <a:pt x="5436" y="7245"/>
                    </a:cubicBezTo>
                    <a:close/>
                    <a:moveTo>
                      <a:pt x="5399" y="6838"/>
                    </a:moveTo>
                    <a:cubicBezTo>
                      <a:pt x="5399" y="6771"/>
                      <a:pt x="5399" y="6771"/>
                      <a:pt x="5399" y="6771"/>
                    </a:cubicBezTo>
                    <a:cubicBezTo>
                      <a:pt x="5436" y="6838"/>
                      <a:pt x="5436" y="6838"/>
                      <a:pt x="5436" y="6838"/>
                    </a:cubicBezTo>
                    <a:cubicBezTo>
                      <a:pt x="5473" y="6771"/>
                      <a:pt x="5473" y="6771"/>
                      <a:pt x="5473" y="6771"/>
                    </a:cubicBezTo>
                    <a:cubicBezTo>
                      <a:pt x="5436" y="6771"/>
                      <a:pt x="5436" y="6771"/>
                      <a:pt x="5436" y="6771"/>
                    </a:cubicBezTo>
                    <a:cubicBezTo>
                      <a:pt x="5473" y="6703"/>
                      <a:pt x="5473" y="6703"/>
                      <a:pt x="5473" y="6703"/>
                    </a:cubicBezTo>
                    <a:cubicBezTo>
                      <a:pt x="5473" y="6703"/>
                      <a:pt x="5473" y="6703"/>
                      <a:pt x="5473" y="6703"/>
                    </a:cubicBezTo>
                    <a:cubicBezTo>
                      <a:pt x="5473" y="6703"/>
                      <a:pt x="5473" y="6703"/>
                      <a:pt x="5473" y="6703"/>
                    </a:cubicBezTo>
                    <a:cubicBezTo>
                      <a:pt x="5436" y="6703"/>
                      <a:pt x="5436" y="6703"/>
                      <a:pt x="5436" y="6703"/>
                    </a:cubicBezTo>
                    <a:cubicBezTo>
                      <a:pt x="5399" y="6771"/>
                      <a:pt x="5399" y="6771"/>
                      <a:pt x="5399" y="6771"/>
                    </a:cubicBezTo>
                    <a:cubicBezTo>
                      <a:pt x="5399" y="6771"/>
                      <a:pt x="5399" y="6771"/>
                      <a:pt x="5399" y="6771"/>
                    </a:cubicBezTo>
                    <a:cubicBezTo>
                      <a:pt x="5399" y="6838"/>
                      <a:pt x="5399" y="6838"/>
                      <a:pt x="5399" y="6838"/>
                    </a:cubicBezTo>
                    <a:close/>
                    <a:moveTo>
                      <a:pt x="5510" y="6906"/>
                    </a:moveTo>
                    <a:cubicBezTo>
                      <a:pt x="5547" y="6974"/>
                      <a:pt x="5547" y="6974"/>
                      <a:pt x="5547" y="6974"/>
                    </a:cubicBezTo>
                    <a:cubicBezTo>
                      <a:pt x="5584" y="6974"/>
                      <a:pt x="5584" y="6974"/>
                      <a:pt x="5584" y="6974"/>
                    </a:cubicBezTo>
                    <a:cubicBezTo>
                      <a:pt x="5621" y="6974"/>
                      <a:pt x="5621" y="6974"/>
                      <a:pt x="5621" y="6974"/>
                    </a:cubicBezTo>
                    <a:cubicBezTo>
                      <a:pt x="5621" y="6906"/>
                      <a:pt x="5621" y="6906"/>
                      <a:pt x="5621" y="6906"/>
                    </a:cubicBezTo>
                    <a:cubicBezTo>
                      <a:pt x="5584" y="6906"/>
                      <a:pt x="5584" y="6906"/>
                      <a:pt x="5584" y="6906"/>
                    </a:cubicBezTo>
                    <a:cubicBezTo>
                      <a:pt x="5547" y="6906"/>
                      <a:pt x="5547" y="6906"/>
                      <a:pt x="5547" y="6906"/>
                    </a:cubicBezTo>
                    <a:cubicBezTo>
                      <a:pt x="5510" y="6906"/>
                      <a:pt x="5510" y="6906"/>
                      <a:pt x="5510" y="6906"/>
                    </a:cubicBezTo>
                    <a:close/>
                    <a:moveTo>
                      <a:pt x="5843" y="7312"/>
                    </a:moveTo>
                    <a:cubicBezTo>
                      <a:pt x="5843" y="7380"/>
                      <a:pt x="5843" y="7380"/>
                      <a:pt x="5843" y="7380"/>
                    </a:cubicBezTo>
                    <a:cubicBezTo>
                      <a:pt x="5806" y="7380"/>
                      <a:pt x="5806" y="7380"/>
                      <a:pt x="5806" y="7380"/>
                    </a:cubicBezTo>
                    <a:cubicBezTo>
                      <a:pt x="5806" y="7448"/>
                      <a:pt x="5806" y="7448"/>
                      <a:pt x="5806" y="7448"/>
                    </a:cubicBezTo>
                    <a:cubicBezTo>
                      <a:pt x="5806" y="7448"/>
                      <a:pt x="5806" y="7448"/>
                      <a:pt x="5806" y="7448"/>
                    </a:cubicBezTo>
                    <a:cubicBezTo>
                      <a:pt x="5806" y="7515"/>
                      <a:pt x="5806" y="7515"/>
                      <a:pt x="5806" y="7515"/>
                    </a:cubicBezTo>
                    <a:cubicBezTo>
                      <a:pt x="5843" y="7515"/>
                      <a:pt x="5843" y="7515"/>
                      <a:pt x="5843" y="7515"/>
                    </a:cubicBezTo>
                    <a:cubicBezTo>
                      <a:pt x="5880" y="7448"/>
                      <a:pt x="5880" y="7448"/>
                      <a:pt x="5880" y="7448"/>
                    </a:cubicBezTo>
                    <a:cubicBezTo>
                      <a:pt x="5880" y="7448"/>
                      <a:pt x="5880" y="7448"/>
                      <a:pt x="5880" y="7448"/>
                    </a:cubicBezTo>
                    <a:cubicBezTo>
                      <a:pt x="5917" y="7380"/>
                      <a:pt x="5917" y="7380"/>
                      <a:pt x="5917" y="7380"/>
                    </a:cubicBezTo>
                    <a:cubicBezTo>
                      <a:pt x="5917" y="7380"/>
                      <a:pt x="5917" y="7380"/>
                      <a:pt x="5917" y="7380"/>
                    </a:cubicBezTo>
                    <a:cubicBezTo>
                      <a:pt x="5954" y="7312"/>
                      <a:pt x="5954" y="7312"/>
                      <a:pt x="5954" y="7312"/>
                    </a:cubicBezTo>
                    <a:cubicBezTo>
                      <a:pt x="5954" y="7245"/>
                      <a:pt x="5954" y="7245"/>
                      <a:pt x="5954" y="7245"/>
                    </a:cubicBezTo>
                    <a:cubicBezTo>
                      <a:pt x="5954" y="7245"/>
                      <a:pt x="5954" y="7245"/>
                      <a:pt x="5954" y="7245"/>
                    </a:cubicBezTo>
                    <a:cubicBezTo>
                      <a:pt x="5917" y="7245"/>
                      <a:pt x="5917" y="7245"/>
                      <a:pt x="5917" y="7245"/>
                    </a:cubicBezTo>
                    <a:cubicBezTo>
                      <a:pt x="5880" y="7245"/>
                      <a:pt x="5880" y="7245"/>
                      <a:pt x="5880" y="7245"/>
                    </a:cubicBezTo>
                    <a:cubicBezTo>
                      <a:pt x="5843" y="7312"/>
                      <a:pt x="5843" y="7312"/>
                      <a:pt x="5843" y="7312"/>
                    </a:cubicBezTo>
                    <a:close/>
                    <a:moveTo>
                      <a:pt x="5954" y="6771"/>
                    </a:moveTo>
                    <a:cubicBezTo>
                      <a:pt x="5917" y="6838"/>
                      <a:pt x="5917" y="6838"/>
                      <a:pt x="5917" y="6838"/>
                    </a:cubicBezTo>
                    <a:cubicBezTo>
                      <a:pt x="5917" y="6974"/>
                      <a:pt x="5917" y="6974"/>
                      <a:pt x="5917" y="6974"/>
                    </a:cubicBezTo>
                    <a:cubicBezTo>
                      <a:pt x="5917" y="7042"/>
                      <a:pt x="5917" y="7042"/>
                      <a:pt x="5917" y="7042"/>
                    </a:cubicBezTo>
                    <a:cubicBezTo>
                      <a:pt x="5917" y="7042"/>
                      <a:pt x="5917" y="7042"/>
                      <a:pt x="5917" y="7042"/>
                    </a:cubicBezTo>
                    <a:cubicBezTo>
                      <a:pt x="5954" y="7042"/>
                      <a:pt x="5954" y="7042"/>
                      <a:pt x="5954" y="7042"/>
                    </a:cubicBezTo>
                    <a:cubicBezTo>
                      <a:pt x="5954" y="7109"/>
                      <a:pt x="5954" y="7109"/>
                      <a:pt x="5954" y="7109"/>
                    </a:cubicBezTo>
                    <a:cubicBezTo>
                      <a:pt x="5991" y="7109"/>
                      <a:pt x="5991" y="7109"/>
                      <a:pt x="5991" y="7109"/>
                    </a:cubicBezTo>
                    <a:cubicBezTo>
                      <a:pt x="6028" y="7109"/>
                      <a:pt x="6028" y="7109"/>
                      <a:pt x="6028" y="7109"/>
                    </a:cubicBezTo>
                    <a:cubicBezTo>
                      <a:pt x="6028" y="7109"/>
                      <a:pt x="6028" y="7109"/>
                      <a:pt x="6028" y="7109"/>
                    </a:cubicBezTo>
                    <a:cubicBezTo>
                      <a:pt x="6065" y="7042"/>
                      <a:pt x="6065" y="7042"/>
                      <a:pt x="6065" y="7042"/>
                    </a:cubicBezTo>
                    <a:cubicBezTo>
                      <a:pt x="6028" y="6974"/>
                      <a:pt x="6028" y="6974"/>
                      <a:pt x="6028" y="6974"/>
                    </a:cubicBezTo>
                    <a:cubicBezTo>
                      <a:pt x="6028" y="6906"/>
                      <a:pt x="6028" y="6906"/>
                      <a:pt x="6028" y="6906"/>
                    </a:cubicBezTo>
                    <a:cubicBezTo>
                      <a:pt x="5991" y="6838"/>
                      <a:pt x="5991" y="6838"/>
                      <a:pt x="5991" y="6838"/>
                    </a:cubicBezTo>
                    <a:cubicBezTo>
                      <a:pt x="5954" y="6771"/>
                      <a:pt x="5954" y="6771"/>
                      <a:pt x="5954" y="6771"/>
                    </a:cubicBezTo>
                    <a:close/>
                    <a:moveTo>
                      <a:pt x="5732" y="5890"/>
                    </a:moveTo>
                    <a:cubicBezTo>
                      <a:pt x="5732" y="5823"/>
                      <a:pt x="5732" y="5823"/>
                      <a:pt x="5732" y="5823"/>
                    </a:cubicBezTo>
                    <a:cubicBezTo>
                      <a:pt x="5732" y="5823"/>
                      <a:pt x="5732" y="5823"/>
                      <a:pt x="5732" y="5823"/>
                    </a:cubicBezTo>
                    <a:cubicBezTo>
                      <a:pt x="5695" y="5823"/>
                      <a:pt x="5695" y="5823"/>
                      <a:pt x="5695" y="5823"/>
                    </a:cubicBezTo>
                    <a:cubicBezTo>
                      <a:pt x="5658" y="5823"/>
                      <a:pt x="5658" y="5823"/>
                      <a:pt x="5658" y="5823"/>
                    </a:cubicBezTo>
                    <a:cubicBezTo>
                      <a:pt x="5658" y="5823"/>
                      <a:pt x="5658" y="5823"/>
                      <a:pt x="5658" y="5823"/>
                    </a:cubicBezTo>
                    <a:cubicBezTo>
                      <a:pt x="5695" y="5823"/>
                      <a:pt x="5695" y="5823"/>
                      <a:pt x="5695" y="5823"/>
                    </a:cubicBezTo>
                    <a:cubicBezTo>
                      <a:pt x="5695" y="5890"/>
                      <a:pt x="5695" y="5890"/>
                      <a:pt x="5695" y="5890"/>
                    </a:cubicBezTo>
                    <a:cubicBezTo>
                      <a:pt x="5695" y="5890"/>
                      <a:pt x="5695" y="5890"/>
                      <a:pt x="5695" y="5890"/>
                    </a:cubicBezTo>
                    <a:cubicBezTo>
                      <a:pt x="5732" y="5890"/>
                      <a:pt x="5732" y="5890"/>
                      <a:pt x="5732" y="5890"/>
                    </a:cubicBezTo>
                    <a:close/>
                    <a:moveTo>
                      <a:pt x="5843" y="5213"/>
                    </a:moveTo>
                    <a:cubicBezTo>
                      <a:pt x="5806" y="5213"/>
                      <a:pt x="5806" y="5213"/>
                      <a:pt x="5806" y="5213"/>
                    </a:cubicBezTo>
                    <a:cubicBezTo>
                      <a:pt x="5806" y="5146"/>
                      <a:pt x="5806" y="5146"/>
                      <a:pt x="5806" y="5146"/>
                    </a:cubicBezTo>
                    <a:cubicBezTo>
                      <a:pt x="5806" y="5281"/>
                      <a:pt x="5806" y="5281"/>
                      <a:pt x="5806" y="5281"/>
                    </a:cubicBezTo>
                    <a:cubicBezTo>
                      <a:pt x="5843" y="5281"/>
                      <a:pt x="5843" y="5281"/>
                      <a:pt x="5843" y="5281"/>
                    </a:cubicBezTo>
                    <a:cubicBezTo>
                      <a:pt x="5843" y="5281"/>
                      <a:pt x="5843" y="5281"/>
                      <a:pt x="5843" y="5281"/>
                    </a:cubicBezTo>
                    <a:cubicBezTo>
                      <a:pt x="5843" y="5281"/>
                      <a:pt x="5843" y="5281"/>
                      <a:pt x="5843" y="5281"/>
                    </a:cubicBezTo>
                    <a:cubicBezTo>
                      <a:pt x="5880" y="5349"/>
                      <a:pt x="5880" y="5349"/>
                      <a:pt x="5880" y="5349"/>
                    </a:cubicBezTo>
                    <a:cubicBezTo>
                      <a:pt x="5880" y="5349"/>
                      <a:pt x="5880" y="5349"/>
                      <a:pt x="5880" y="5349"/>
                    </a:cubicBezTo>
                    <a:cubicBezTo>
                      <a:pt x="5880" y="5349"/>
                      <a:pt x="5880" y="5349"/>
                      <a:pt x="5880" y="5349"/>
                    </a:cubicBezTo>
                    <a:cubicBezTo>
                      <a:pt x="5880" y="5281"/>
                      <a:pt x="5880" y="5281"/>
                      <a:pt x="5880" y="5281"/>
                    </a:cubicBezTo>
                    <a:cubicBezTo>
                      <a:pt x="5880" y="5213"/>
                      <a:pt x="5880" y="5213"/>
                      <a:pt x="5880" y="5213"/>
                    </a:cubicBezTo>
                    <a:cubicBezTo>
                      <a:pt x="5880" y="5213"/>
                      <a:pt x="5880" y="5213"/>
                      <a:pt x="5880" y="5213"/>
                    </a:cubicBezTo>
                    <a:cubicBezTo>
                      <a:pt x="5880" y="5146"/>
                      <a:pt x="5880" y="5146"/>
                      <a:pt x="5880" y="5146"/>
                    </a:cubicBezTo>
                    <a:cubicBezTo>
                      <a:pt x="5880" y="5146"/>
                      <a:pt x="5880" y="5146"/>
                      <a:pt x="5880" y="5146"/>
                    </a:cubicBezTo>
                    <a:cubicBezTo>
                      <a:pt x="5880" y="5078"/>
                      <a:pt x="5880" y="5078"/>
                      <a:pt x="5880" y="5078"/>
                    </a:cubicBezTo>
                    <a:cubicBezTo>
                      <a:pt x="5843" y="5078"/>
                      <a:pt x="5843" y="5078"/>
                      <a:pt x="5843" y="5078"/>
                    </a:cubicBezTo>
                    <a:cubicBezTo>
                      <a:pt x="5843" y="5078"/>
                      <a:pt x="5843" y="5078"/>
                      <a:pt x="5843" y="5078"/>
                    </a:cubicBezTo>
                    <a:cubicBezTo>
                      <a:pt x="5806" y="5146"/>
                      <a:pt x="5806" y="5146"/>
                      <a:pt x="5806" y="5146"/>
                    </a:cubicBezTo>
                    <a:cubicBezTo>
                      <a:pt x="5843" y="5146"/>
                      <a:pt x="5843" y="5146"/>
                      <a:pt x="5843" y="5146"/>
                    </a:cubicBezTo>
                    <a:cubicBezTo>
                      <a:pt x="5843" y="5213"/>
                      <a:pt x="5843" y="5213"/>
                      <a:pt x="5843" y="5213"/>
                    </a:cubicBezTo>
                    <a:close/>
                    <a:moveTo>
                      <a:pt x="5769" y="4875"/>
                    </a:moveTo>
                    <a:cubicBezTo>
                      <a:pt x="5732" y="4875"/>
                      <a:pt x="5732" y="4875"/>
                      <a:pt x="5732" y="4875"/>
                    </a:cubicBezTo>
                    <a:cubicBezTo>
                      <a:pt x="5732" y="4875"/>
                      <a:pt x="5732" y="4875"/>
                      <a:pt x="5732" y="4875"/>
                    </a:cubicBezTo>
                    <a:cubicBezTo>
                      <a:pt x="5695" y="4807"/>
                      <a:pt x="5695" y="4807"/>
                      <a:pt x="5695" y="4807"/>
                    </a:cubicBezTo>
                    <a:cubicBezTo>
                      <a:pt x="5695" y="4875"/>
                      <a:pt x="5695" y="4875"/>
                      <a:pt x="5695" y="4875"/>
                    </a:cubicBezTo>
                    <a:cubicBezTo>
                      <a:pt x="5695" y="4875"/>
                      <a:pt x="5695" y="4875"/>
                      <a:pt x="5695" y="4875"/>
                    </a:cubicBezTo>
                    <a:cubicBezTo>
                      <a:pt x="5732" y="4942"/>
                      <a:pt x="5732" y="4942"/>
                      <a:pt x="5732" y="4942"/>
                    </a:cubicBezTo>
                    <a:cubicBezTo>
                      <a:pt x="5769" y="4942"/>
                      <a:pt x="5769" y="4942"/>
                      <a:pt x="5769" y="4942"/>
                    </a:cubicBezTo>
                    <a:cubicBezTo>
                      <a:pt x="5769" y="4875"/>
                      <a:pt x="5769" y="4875"/>
                      <a:pt x="5769" y="4875"/>
                    </a:cubicBezTo>
                    <a:close/>
                    <a:moveTo>
                      <a:pt x="5769" y="4807"/>
                    </a:moveTo>
                    <a:cubicBezTo>
                      <a:pt x="5769" y="4807"/>
                      <a:pt x="5806" y="4875"/>
                      <a:pt x="5806" y="4875"/>
                    </a:cubicBezTo>
                    <a:cubicBezTo>
                      <a:pt x="5843" y="4807"/>
                      <a:pt x="5843" y="4807"/>
                      <a:pt x="5843" y="4807"/>
                    </a:cubicBezTo>
                    <a:cubicBezTo>
                      <a:pt x="5880" y="4875"/>
                      <a:pt x="5880" y="4875"/>
                      <a:pt x="5880" y="4875"/>
                    </a:cubicBezTo>
                    <a:cubicBezTo>
                      <a:pt x="5880" y="4807"/>
                      <a:pt x="5880" y="4807"/>
                      <a:pt x="5880" y="4807"/>
                    </a:cubicBezTo>
                    <a:cubicBezTo>
                      <a:pt x="5880" y="4807"/>
                      <a:pt x="5880" y="4807"/>
                      <a:pt x="5880" y="4807"/>
                    </a:cubicBezTo>
                    <a:cubicBezTo>
                      <a:pt x="5843" y="4807"/>
                      <a:pt x="5843" y="4807"/>
                      <a:pt x="5843" y="4807"/>
                    </a:cubicBezTo>
                    <a:cubicBezTo>
                      <a:pt x="5843" y="4739"/>
                      <a:pt x="5843" y="4739"/>
                      <a:pt x="5843" y="4739"/>
                    </a:cubicBezTo>
                    <a:cubicBezTo>
                      <a:pt x="5806" y="4807"/>
                      <a:pt x="5806" y="4807"/>
                      <a:pt x="5806" y="4807"/>
                    </a:cubicBezTo>
                    <a:cubicBezTo>
                      <a:pt x="5769" y="4807"/>
                      <a:pt x="5769" y="4807"/>
                      <a:pt x="5769" y="4807"/>
                    </a:cubicBezTo>
                    <a:close/>
                    <a:moveTo>
                      <a:pt x="6176" y="6161"/>
                    </a:moveTo>
                    <a:cubicBezTo>
                      <a:pt x="6176" y="6094"/>
                      <a:pt x="6176" y="6094"/>
                      <a:pt x="6176" y="6094"/>
                    </a:cubicBezTo>
                    <a:cubicBezTo>
                      <a:pt x="6176" y="6026"/>
                      <a:pt x="6176" y="6026"/>
                      <a:pt x="6176" y="6026"/>
                    </a:cubicBezTo>
                    <a:cubicBezTo>
                      <a:pt x="6139" y="6094"/>
                      <a:pt x="6139" y="6094"/>
                      <a:pt x="6139" y="6094"/>
                    </a:cubicBezTo>
                    <a:cubicBezTo>
                      <a:pt x="6139" y="6094"/>
                      <a:pt x="6139" y="6094"/>
                      <a:pt x="6139" y="6094"/>
                    </a:cubicBezTo>
                    <a:cubicBezTo>
                      <a:pt x="6139" y="6161"/>
                      <a:pt x="6139" y="6161"/>
                      <a:pt x="6139" y="6161"/>
                    </a:cubicBezTo>
                    <a:cubicBezTo>
                      <a:pt x="6176" y="6161"/>
                      <a:pt x="6176" y="6161"/>
                      <a:pt x="6176" y="6161"/>
                    </a:cubicBezTo>
                    <a:close/>
                    <a:moveTo>
                      <a:pt x="6250" y="6094"/>
                    </a:moveTo>
                    <a:cubicBezTo>
                      <a:pt x="6287" y="6094"/>
                      <a:pt x="6287" y="6094"/>
                      <a:pt x="6287" y="6094"/>
                    </a:cubicBezTo>
                    <a:cubicBezTo>
                      <a:pt x="6287" y="6026"/>
                      <a:pt x="6287" y="6026"/>
                      <a:pt x="6287" y="6026"/>
                    </a:cubicBezTo>
                    <a:cubicBezTo>
                      <a:pt x="6250" y="6026"/>
                      <a:pt x="6250" y="6026"/>
                      <a:pt x="6250" y="6026"/>
                    </a:cubicBezTo>
                    <a:cubicBezTo>
                      <a:pt x="6250" y="6026"/>
                      <a:pt x="6250" y="6026"/>
                      <a:pt x="6250" y="6026"/>
                    </a:cubicBezTo>
                    <a:cubicBezTo>
                      <a:pt x="6213" y="6026"/>
                      <a:pt x="6213" y="6026"/>
                      <a:pt x="6213" y="6026"/>
                    </a:cubicBezTo>
                    <a:cubicBezTo>
                      <a:pt x="6213" y="6094"/>
                      <a:pt x="6213" y="6094"/>
                      <a:pt x="6213" y="6094"/>
                    </a:cubicBezTo>
                    <a:cubicBezTo>
                      <a:pt x="6250" y="6094"/>
                      <a:pt x="6250" y="6094"/>
                      <a:pt x="6250" y="6094"/>
                    </a:cubicBezTo>
                    <a:close/>
                    <a:moveTo>
                      <a:pt x="6398" y="6161"/>
                    </a:moveTo>
                    <a:cubicBezTo>
                      <a:pt x="6435" y="6094"/>
                      <a:pt x="6435" y="6094"/>
                      <a:pt x="6435" y="6094"/>
                    </a:cubicBezTo>
                    <a:cubicBezTo>
                      <a:pt x="6398" y="6094"/>
                      <a:pt x="6398" y="6094"/>
                      <a:pt x="6398" y="6094"/>
                    </a:cubicBezTo>
                    <a:cubicBezTo>
                      <a:pt x="6361" y="6094"/>
                      <a:pt x="6361" y="6094"/>
                      <a:pt x="6361" y="6094"/>
                    </a:cubicBezTo>
                    <a:cubicBezTo>
                      <a:pt x="6361" y="6161"/>
                      <a:pt x="6361" y="6161"/>
                      <a:pt x="6361" y="6161"/>
                    </a:cubicBezTo>
                    <a:cubicBezTo>
                      <a:pt x="6398" y="6161"/>
                      <a:pt x="6398" y="6161"/>
                      <a:pt x="6398" y="6161"/>
                    </a:cubicBezTo>
                    <a:close/>
                    <a:moveTo>
                      <a:pt x="6620" y="6026"/>
                    </a:moveTo>
                    <a:cubicBezTo>
                      <a:pt x="6657" y="6094"/>
                      <a:pt x="6657" y="6094"/>
                      <a:pt x="6657" y="6094"/>
                    </a:cubicBezTo>
                    <a:cubicBezTo>
                      <a:pt x="6657" y="6094"/>
                      <a:pt x="6657" y="6094"/>
                      <a:pt x="6657" y="6094"/>
                    </a:cubicBezTo>
                    <a:cubicBezTo>
                      <a:pt x="6694" y="6094"/>
                      <a:pt x="6694" y="6094"/>
                      <a:pt x="6694" y="6094"/>
                    </a:cubicBezTo>
                    <a:cubicBezTo>
                      <a:pt x="6657" y="6026"/>
                      <a:pt x="6657" y="6026"/>
                      <a:pt x="6657" y="6026"/>
                    </a:cubicBezTo>
                    <a:cubicBezTo>
                      <a:pt x="6620" y="6026"/>
                      <a:pt x="6620" y="6026"/>
                      <a:pt x="6620" y="6026"/>
                    </a:cubicBezTo>
                    <a:close/>
                    <a:moveTo>
                      <a:pt x="6509" y="5958"/>
                    </a:moveTo>
                    <a:cubicBezTo>
                      <a:pt x="6546" y="5958"/>
                      <a:pt x="6546" y="5958"/>
                      <a:pt x="6546" y="5958"/>
                    </a:cubicBezTo>
                    <a:cubicBezTo>
                      <a:pt x="6546" y="5958"/>
                      <a:pt x="6546" y="5958"/>
                      <a:pt x="6546" y="5958"/>
                    </a:cubicBezTo>
                    <a:cubicBezTo>
                      <a:pt x="6509" y="5890"/>
                      <a:pt x="6509" y="5890"/>
                      <a:pt x="6509" y="5890"/>
                    </a:cubicBezTo>
                    <a:cubicBezTo>
                      <a:pt x="6509" y="5890"/>
                      <a:pt x="6509" y="5890"/>
                      <a:pt x="6509" y="5890"/>
                    </a:cubicBezTo>
                    <a:cubicBezTo>
                      <a:pt x="6509" y="5958"/>
                      <a:pt x="6509" y="5958"/>
                      <a:pt x="6509" y="5958"/>
                    </a:cubicBezTo>
                    <a:cubicBezTo>
                      <a:pt x="6509" y="5958"/>
                      <a:pt x="6509" y="5958"/>
                      <a:pt x="6509" y="5958"/>
                    </a:cubicBezTo>
                    <a:close/>
                    <a:moveTo>
                      <a:pt x="6398" y="5755"/>
                    </a:moveTo>
                    <a:cubicBezTo>
                      <a:pt x="6398" y="5687"/>
                      <a:pt x="6398" y="5687"/>
                      <a:pt x="6398" y="5687"/>
                    </a:cubicBezTo>
                    <a:cubicBezTo>
                      <a:pt x="6361" y="5687"/>
                      <a:pt x="6361" y="5687"/>
                      <a:pt x="6361" y="5687"/>
                    </a:cubicBezTo>
                    <a:cubicBezTo>
                      <a:pt x="6324" y="5755"/>
                      <a:pt x="6324" y="5755"/>
                      <a:pt x="6324" y="5755"/>
                    </a:cubicBezTo>
                    <a:cubicBezTo>
                      <a:pt x="6324" y="5823"/>
                      <a:pt x="6324" y="5823"/>
                      <a:pt x="6324" y="5823"/>
                    </a:cubicBezTo>
                    <a:cubicBezTo>
                      <a:pt x="6361" y="5823"/>
                      <a:pt x="6361" y="5823"/>
                      <a:pt x="6361" y="5823"/>
                    </a:cubicBezTo>
                    <a:cubicBezTo>
                      <a:pt x="6361" y="5823"/>
                      <a:pt x="6361" y="5823"/>
                      <a:pt x="6361" y="5823"/>
                    </a:cubicBezTo>
                    <a:cubicBezTo>
                      <a:pt x="6361" y="5755"/>
                      <a:pt x="6361" y="5755"/>
                      <a:pt x="6361" y="5755"/>
                    </a:cubicBezTo>
                    <a:cubicBezTo>
                      <a:pt x="6361" y="5755"/>
                      <a:pt x="6361" y="5755"/>
                      <a:pt x="6361" y="5755"/>
                    </a:cubicBezTo>
                    <a:cubicBezTo>
                      <a:pt x="6398" y="5755"/>
                      <a:pt x="6398" y="5755"/>
                      <a:pt x="6398" y="5755"/>
                    </a:cubicBezTo>
                    <a:close/>
                    <a:moveTo>
                      <a:pt x="6472" y="5687"/>
                    </a:moveTo>
                    <a:cubicBezTo>
                      <a:pt x="6472" y="5687"/>
                      <a:pt x="6472" y="5687"/>
                      <a:pt x="6472" y="5687"/>
                    </a:cubicBezTo>
                    <a:cubicBezTo>
                      <a:pt x="6435" y="5687"/>
                      <a:pt x="6435" y="5687"/>
                      <a:pt x="6435" y="5687"/>
                    </a:cubicBezTo>
                    <a:cubicBezTo>
                      <a:pt x="6435" y="5687"/>
                      <a:pt x="6435" y="5687"/>
                      <a:pt x="6435" y="5687"/>
                    </a:cubicBezTo>
                    <a:cubicBezTo>
                      <a:pt x="6435" y="5755"/>
                      <a:pt x="6435" y="5755"/>
                      <a:pt x="6435" y="5755"/>
                    </a:cubicBezTo>
                    <a:cubicBezTo>
                      <a:pt x="6472" y="5755"/>
                      <a:pt x="6472" y="5755"/>
                      <a:pt x="6472" y="5755"/>
                    </a:cubicBezTo>
                    <a:cubicBezTo>
                      <a:pt x="6472" y="5755"/>
                      <a:pt x="6472" y="5755"/>
                      <a:pt x="6472" y="5755"/>
                    </a:cubicBezTo>
                    <a:cubicBezTo>
                      <a:pt x="6472" y="5687"/>
                      <a:pt x="6472" y="5687"/>
                      <a:pt x="6472" y="5687"/>
                    </a:cubicBezTo>
                    <a:close/>
                    <a:moveTo>
                      <a:pt x="6509" y="5755"/>
                    </a:moveTo>
                    <a:cubicBezTo>
                      <a:pt x="6509" y="5755"/>
                      <a:pt x="6509" y="5755"/>
                      <a:pt x="6509" y="5755"/>
                    </a:cubicBezTo>
                    <a:cubicBezTo>
                      <a:pt x="6509" y="5755"/>
                      <a:pt x="6509" y="5755"/>
                      <a:pt x="6509" y="5755"/>
                    </a:cubicBezTo>
                    <a:cubicBezTo>
                      <a:pt x="6546" y="5687"/>
                      <a:pt x="6546" y="5687"/>
                      <a:pt x="6546" y="5687"/>
                    </a:cubicBezTo>
                    <a:cubicBezTo>
                      <a:pt x="6546" y="5687"/>
                      <a:pt x="6546" y="5687"/>
                      <a:pt x="6546" y="5687"/>
                    </a:cubicBezTo>
                    <a:cubicBezTo>
                      <a:pt x="6546" y="5620"/>
                      <a:pt x="6546" y="5620"/>
                      <a:pt x="6546" y="5620"/>
                    </a:cubicBezTo>
                    <a:cubicBezTo>
                      <a:pt x="6509" y="5620"/>
                      <a:pt x="6509" y="5620"/>
                      <a:pt x="6509" y="5620"/>
                    </a:cubicBezTo>
                    <a:cubicBezTo>
                      <a:pt x="6509" y="5687"/>
                      <a:pt x="6509" y="5687"/>
                      <a:pt x="6509" y="5687"/>
                    </a:cubicBezTo>
                    <a:cubicBezTo>
                      <a:pt x="6509" y="5687"/>
                      <a:pt x="6509" y="5687"/>
                      <a:pt x="6509" y="5687"/>
                    </a:cubicBezTo>
                    <a:cubicBezTo>
                      <a:pt x="6509" y="5755"/>
                      <a:pt x="6509" y="5755"/>
                      <a:pt x="6509" y="5755"/>
                    </a:cubicBezTo>
                    <a:close/>
                    <a:moveTo>
                      <a:pt x="6398" y="5552"/>
                    </a:moveTo>
                    <a:cubicBezTo>
                      <a:pt x="6435" y="5484"/>
                      <a:pt x="6435" y="5484"/>
                      <a:pt x="6435" y="5484"/>
                    </a:cubicBezTo>
                    <a:cubicBezTo>
                      <a:pt x="6398" y="5484"/>
                      <a:pt x="6398" y="5484"/>
                      <a:pt x="6398" y="5484"/>
                    </a:cubicBezTo>
                    <a:cubicBezTo>
                      <a:pt x="6398" y="5484"/>
                      <a:pt x="6398" y="5484"/>
                      <a:pt x="6398" y="5484"/>
                    </a:cubicBezTo>
                    <a:cubicBezTo>
                      <a:pt x="6361" y="5484"/>
                      <a:pt x="6361" y="5484"/>
                      <a:pt x="6361" y="5484"/>
                    </a:cubicBezTo>
                    <a:cubicBezTo>
                      <a:pt x="6324" y="5484"/>
                      <a:pt x="6324" y="5484"/>
                      <a:pt x="6324" y="5484"/>
                    </a:cubicBezTo>
                    <a:cubicBezTo>
                      <a:pt x="6324" y="5552"/>
                      <a:pt x="6324" y="5552"/>
                      <a:pt x="6324" y="5552"/>
                    </a:cubicBezTo>
                    <a:cubicBezTo>
                      <a:pt x="6398" y="5552"/>
                      <a:pt x="6398" y="5552"/>
                      <a:pt x="6398" y="5552"/>
                    </a:cubicBezTo>
                    <a:cubicBezTo>
                      <a:pt x="6398" y="5552"/>
                      <a:pt x="6398" y="5552"/>
                      <a:pt x="6398" y="5552"/>
                    </a:cubicBezTo>
                    <a:close/>
                    <a:moveTo>
                      <a:pt x="6546" y="5416"/>
                    </a:moveTo>
                    <a:cubicBezTo>
                      <a:pt x="6546" y="5416"/>
                      <a:pt x="6546" y="5416"/>
                      <a:pt x="6546" y="5416"/>
                    </a:cubicBezTo>
                    <a:cubicBezTo>
                      <a:pt x="6546" y="5416"/>
                      <a:pt x="6546" y="5416"/>
                      <a:pt x="6546" y="5416"/>
                    </a:cubicBezTo>
                    <a:cubicBezTo>
                      <a:pt x="6546" y="5349"/>
                      <a:pt x="6546" y="5349"/>
                      <a:pt x="6546" y="5349"/>
                    </a:cubicBezTo>
                    <a:cubicBezTo>
                      <a:pt x="6583" y="5349"/>
                      <a:pt x="6583" y="5349"/>
                      <a:pt x="6583" y="5349"/>
                    </a:cubicBezTo>
                    <a:cubicBezTo>
                      <a:pt x="6583" y="5349"/>
                      <a:pt x="6583" y="5349"/>
                      <a:pt x="6583" y="5349"/>
                    </a:cubicBezTo>
                    <a:cubicBezTo>
                      <a:pt x="6546" y="5281"/>
                      <a:pt x="6546" y="5281"/>
                      <a:pt x="6546" y="5281"/>
                    </a:cubicBezTo>
                    <a:cubicBezTo>
                      <a:pt x="6509" y="5281"/>
                      <a:pt x="6509" y="5281"/>
                      <a:pt x="6509" y="5281"/>
                    </a:cubicBezTo>
                    <a:cubicBezTo>
                      <a:pt x="6509" y="5349"/>
                      <a:pt x="6509" y="5349"/>
                      <a:pt x="6509" y="5349"/>
                    </a:cubicBezTo>
                    <a:cubicBezTo>
                      <a:pt x="6509" y="5349"/>
                      <a:pt x="6509" y="5349"/>
                      <a:pt x="6509" y="5349"/>
                    </a:cubicBezTo>
                    <a:cubicBezTo>
                      <a:pt x="6509" y="5349"/>
                      <a:pt x="6509" y="5349"/>
                      <a:pt x="6509" y="5349"/>
                    </a:cubicBezTo>
                    <a:cubicBezTo>
                      <a:pt x="6472" y="5349"/>
                      <a:pt x="6472" y="5349"/>
                      <a:pt x="6472" y="5349"/>
                    </a:cubicBezTo>
                    <a:cubicBezTo>
                      <a:pt x="6472" y="5349"/>
                      <a:pt x="6472" y="5349"/>
                      <a:pt x="6472" y="5349"/>
                    </a:cubicBezTo>
                    <a:cubicBezTo>
                      <a:pt x="6472" y="5416"/>
                      <a:pt x="6472" y="5416"/>
                      <a:pt x="6472" y="5416"/>
                    </a:cubicBezTo>
                    <a:cubicBezTo>
                      <a:pt x="6509" y="5416"/>
                      <a:pt x="6509" y="5416"/>
                      <a:pt x="6509" y="5416"/>
                    </a:cubicBezTo>
                    <a:cubicBezTo>
                      <a:pt x="6509" y="5416"/>
                      <a:pt x="6509" y="5416"/>
                      <a:pt x="6509" y="5416"/>
                    </a:cubicBezTo>
                    <a:cubicBezTo>
                      <a:pt x="6546" y="5416"/>
                      <a:pt x="6546" y="5416"/>
                      <a:pt x="6546" y="5416"/>
                    </a:cubicBezTo>
                    <a:close/>
                    <a:moveTo>
                      <a:pt x="6435" y="3114"/>
                    </a:moveTo>
                    <a:cubicBezTo>
                      <a:pt x="6435" y="3114"/>
                      <a:pt x="6435" y="3114"/>
                      <a:pt x="6435" y="3114"/>
                    </a:cubicBezTo>
                    <a:cubicBezTo>
                      <a:pt x="6435" y="3047"/>
                      <a:pt x="6435" y="3047"/>
                      <a:pt x="6435" y="3047"/>
                    </a:cubicBezTo>
                    <a:cubicBezTo>
                      <a:pt x="6435" y="3047"/>
                      <a:pt x="6435" y="3047"/>
                      <a:pt x="6435" y="3047"/>
                    </a:cubicBezTo>
                    <a:cubicBezTo>
                      <a:pt x="6398" y="3047"/>
                      <a:pt x="6398" y="3047"/>
                      <a:pt x="6398" y="3047"/>
                    </a:cubicBezTo>
                    <a:cubicBezTo>
                      <a:pt x="6435" y="3114"/>
                      <a:pt x="6435" y="3114"/>
                      <a:pt x="6435" y="3114"/>
                    </a:cubicBezTo>
                    <a:close/>
                    <a:moveTo>
                      <a:pt x="6250" y="3588"/>
                    </a:moveTo>
                    <a:cubicBezTo>
                      <a:pt x="6250" y="3588"/>
                      <a:pt x="6250" y="3588"/>
                      <a:pt x="6250" y="3588"/>
                    </a:cubicBezTo>
                    <a:cubicBezTo>
                      <a:pt x="6287" y="3588"/>
                      <a:pt x="6287" y="3588"/>
                      <a:pt x="6287" y="3588"/>
                    </a:cubicBezTo>
                    <a:cubicBezTo>
                      <a:pt x="6287" y="3588"/>
                      <a:pt x="6287" y="3588"/>
                      <a:pt x="6287" y="3588"/>
                    </a:cubicBezTo>
                    <a:cubicBezTo>
                      <a:pt x="6324" y="3588"/>
                      <a:pt x="6324" y="3588"/>
                      <a:pt x="6324" y="3588"/>
                    </a:cubicBezTo>
                    <a:cubicBezTo>
                      <a:pt x="6324" y="3521"/>
                      <a:pt x="6324" y="3521"/>
                      <a:pt x="6324" y="3521"/>
                    </a:cubicBezTo>
                    <a:cubicBezTo>
                      <a:pt x="6287" y="3453"/>
                      <a:pt x="6287" y="3453"/>
                      <a:pt x="6287" y="3453"/>
                    </a:cubicBezTo>
                    <a:cubicBezTo>
                      <a:pt x="6250" y="3453"/>
                      <a:pt x="6250" y="3453"/>
                      <a:pt x="6250" y="3453"/>
                    </a:cubicBezTo>
                    <a:cubicBezTo>
                      <a:pt x="6250" y="3453"/>
                      <a:pt x="6250" y="3453"/>
                      <a:pt x="6250" y="3453"/>
                    </a:cubicBezTo>
                    <a:cubicBezTo>
                      <a:pt x="6250" y="3521"/>
                      <a:pt x="6250" y="3521"/>
                      <a:pt x="6250" y="3521"/>
                    </a:cubicBezTo>
                    <a:cubicBezTo>
                      <a:pt x="6250" y="3588"/>
                      <a:pt x="6250" y="3588"/>
                      <a:pt x="6250" y="3588"/>
                    </a:cubicBezTo>
                    <a:close/>
                    <a:moveTo>
                      <a:pt x="6990" y="3453"/>
                    </a:moveTo>
                    <a:cubicBezTo>
                      <a:pt x="6990" y="3453"/>
                      <a:pt x="6990" y="3453"/>
                      <a:pt x="6990" y="3453"/>
                    </a:cubicBezTo>
                    <a:cubicBezTo>
                      <a:pt x="7027" y="3453"/>
                      <a:pt x="7027" y="3453"/>
                      <a:pt x="7027" y="3453"/>
                    </a:cubicBezTo>
                    <a:cubicBezTo>
                      <a:pt x="7027" y="3453"/>
                      <a:pt x="7027" y="3453"/>
                      <a:pt x="7027" y="3453"/>
                    </a:cubicBezTo>
                    <a:cubicBezTo>
                      <a:pt x="7064" y="3453"/>
                      <a:pt x="7064" y="3453"/>
                      <a:pt x="7064" y="3453"/>
                    </a:cubicBezTo>
                    <a:cubicBezTo>
                      <a:pt x="7064" y="3453"/>
                      <a:pt x="7064" y="3453"/>
                      <a:pt x="7064" y="3453"/>
                    </a:cubicBezTo>
                    <a:cubicBezTo>
                      <a:pt x="7064" y="3453"/>
                      <a:pt x="7064" y="3453"/>
                      <a:pt x="7064" y="3453"/>
                    </a:cubicBezTo>
                    <a:cubicBezTo>
                      <a:pt x="7101" y="3453"/>
                      <a:pt x="7101" y="3453"/>
                      <a:pt x="7101" y="3453"/>
                    </a:cubicBezTo>
                    <a:cubicBezTo>
                      <a:pt x="7101" y="3385"/>
                      <a:pt x="7101" y="3385"/>
                      <a:pt x="7101" y="3385"/>
                    </a:cubicBezTo>
                    <a:cubicBezTo>
                      <a:pt x="7101" y="3317"/>
                      <a:pt x="7101" y="3317"/>
                      <a:pt x="7101" y="3317"/>
                    </a:cubicBezTo>
                    <a:cubicBezTo>
                      <a:pt x="7138" y="3317"/>
                      <a:pt x="7138" y="3317"/>
                      <a:pt x="7138" y="3317"/>
                    </a:cubicBezTo>
                    <a:cubicBezTo>
                      <a:pt x="7138" y="3250"/>
                      <a:pt x="7138" y="3250"/>
                      <a:pt x="7138" y="3250"/>
                    </a:cubicBezTo>
                    <a:cubicBezTo>
                      <a:pt x="7138" y="3250"/>
                      <a:pt x="7138" y="3250"/>
                      <a:pt x="7138" y="3250"/>
                    </a:cubicBezTo>
                    <a:cubicBezTo>
                      <a:pt x="7101" y="3250"/>
                      <a:pt x="7101" y="3250"/>
                      <a:pt x="7101" y="3250"/>
                    </a:cubicBezTo>
                    <a:cubicBezTo>
                      <a:pt x="7101" y="3250"/>
                      <a:pt x="7101" y="3250"/>
                      <a:pt x="7101" y="3250"/>
                    </a:cubicBezTo>
                    <a:cubicBezTo>
                      <a:pt x="7064" y="3317"/>
                      <a:pt x="7064" y="3317"/>
                      <a:pt x="7064" y="3317"/>
                    </a:cubicBezTo>
                    <a:cubicBezTo>
                      <a:pt x="7027" y="3317"/>
                      <a:pt x="7027" y="3317"/>
                      <a:pt x="7027" y="3317"/>
                    </a:cubicBezTo>
                    <a:cubicBezTo>
                      <a:pt x="6990" y="3453"/>
                      <a:pt x="6990" y="3453"/>
                      <a:pt x="6990" y="3453"/>
                    </a:cubicBezTo>
                    <a:cubicBezTo>
                      <a:pt x="6990" y="3453"/>
                      <a:pt x="6990" y="3453"/>
                      <a:pt x="6990" y="3453"/>
                    </a:cubicBezTo>
                    <a:close/>
                    <a:moveTo>
                      <a:pt x="7286" y="3521"/>
                    </a:moveTo>
                    <a:cubicBezTo>
                      <a:pt x="7323" y="3521"/>
                      <a:pt x="7323" y="3521"/>
                      <a:pt x="7323" y="3521"/>
                    </a:cubicBezTo>
                    <a:cubicBezTo>
                      <a:pt x="7360" y="3453"/>
                      <a:pt x="7360" y="3453"/>
                      <a:pt x="7360" y="3453"/>
                    </a:cubicBezTo>
                    <a:cubicBezTo>
                      <a:pt x="7323" y="3453"/>
                      <a:pt x="7323" y="3453"/>
                      <a:pt x="7323" y="3453"/>
                    </a:cubicBezTo>
                    <a:cubicBezTo>
                      <a:pt x="7286" y="3453"/>
                      <a:pt x="7286" y="3453"/>
                      <a:pt x="7286" y="3453"/>
                    </a:cubicBezTo>
                    <a:cubicBezTo>
                      <a:pt x="7286" y="3521"/>
                      <a:pt x="7286" y="3521"/>
                      <a:pt x="7286" y="3521"/>
                    </a:cubicBezTo>
                    <a:cubicBezTo>
                      <a:pt x="7286" y="3521"/>
                      <a:pt x="7286" y="3521"/>
                      <a:pt x="7286" y="3521"/>
                    </a:cubicBezTo>
                    <a:close/>
                    <a:moveTo>
                      <a:pt x="7360" y="3656"/>
                    </a:moveTo>
                    <a:cubicBezTo>
                      <a:pt x="7360" y="3656"/>
                      <a:pt x="7360" y="3656"/>
                      <a:pt x="7360" y="3656"/>
                    </a:cubicBezTo>
                    <a:cubicBezTo>
                      <a:pt x="7360" y="3656"/>
                      <a:pt x="7360" y="3656"/>
                      <a:pt x="7360" y="3656"/>
                    </a:cubicBezTo>
                    <a:cubicBezTo>
                      <a:pt x="7397" y="3588"/>
                      <a:pt x="7397" y="3588"/>
                      <a:pt x="7397" y="3588"/>
                    </a:cubicBezTo>
                    <a:cubicBezTo>
                      <a:pt x="7360" y="3588"/>
                      <a:pt x="7360" y="3588"/>
                      <a:pt x="7360" y="3588"/>
                    </a:cubicBezTo>
                    <a:cubicBezTo>
                      <a:pt x="7360" y="3521"/>
                      <a:pt x="7360" y="3521"/>
                      <a:pt x="7360" y="3521"/>
                    </a:cubicBezTo>
                    <a:cubicBezTo>
                      <a:pt x="7323" y="3521"/>
                      <a:pt x="7323" y="3521"/>
                      <a:pt x="7323" y="3521"/>
                    </a:cubicBezTo>
                    <a:cubicBezTo>
                      <a:pt x="7323" y="3588"/>
                      <a:pt x="7323" y="3588"/>
                      <a:pt x="7323" y="3588"/>
                    </a:cubicBezTo>
                    <a:cubicBezTo>
                      <a:pt x="7360" y="3588"/>
                      <a:pt x="7360" y="3588"/>
                      <a:pt x="7360" y="3588"/>
                    </a:cubicBezTo>
                    <a:cubicBezTo>
                      <a:pt x="7360" y="3656"/>
                      <a:pt x="7360" y="3656"/>
                      <a:pt x="7360" y="3656"/>
                    </a:cubicBezTo>
                    <a:close/>
                    <a:moveTo>
                      <a:pt x="7064" y="3791"/>
                    </a:moveTo>
                    <a:cubicBezTo>
                      <a:pt x="7101" y="3724"/>
                      <a:pt x="7101" y="3724"/>
                      <a:pt x="7101" y="3724"/>
                    </a:cubicBezTo>
                    <a:cubicBezTo>
                      <a:pt x="7101" y="3724"/>
                      <a:pt x="7101" y="3724"/>
                      <a:pt x="7101" y="3724"/>
                    </a:cubicBezTo>
                    <a:cubicBezTo>
                      <a:pt x="7064" y="3724"/>
                      <a:pt x="7064" y="3724"/>
                      <a:pt x="7064" y="3724"/>
                    </a:cubicBezTo>
                    <a:cubicBezTo>
                      <a:pt x="7064" y="3724"/>
                      <a:pt x="7064" y="3724"/>
                      <a:pt x="7064" y="3724"/>
                    </a:cubicBezTo>
                    <a:cubicBezTo>
                      <a:pt x="7027" y="3724"/>
                      <a:pt x="7027" y="3724"/>
                      <a:pt x="7027" y="3724"/>
                    </a:cubicBezTo>
                    <a:cubicBezTo>
                      <a:pt x="7027" y="3791"/>
                      <a:pt x="7027" y="3791"/>
                      <a:pt x="7027" y="3791"/>
                    </a:cubicBezTo>
                    <a:cubicBezTo>
                      <a:pt x="7064" y="3791"/>
                      <a:pt x="7064" y="3791"/>
                      <a:pt x="7064" y="3791"/>
                    </a:cubicBezTo>
                    <a:close/>
                    <a:moveTo>
                      <a:pt x="7212" y="3791"/>
                    </a:moveTo>
                    <a:cubicBezTo>
                      <a:pt x="7249" y="3724"/>
                      <a:pt x="7249" y="3724"/>
                      <a:pt x="7249" y="3724"/>
                    </a:cubicBezTo>
                    <a:cubicBezTo>
                      <a:pt x="7249" y="3724"/>
                      <a:pt x="7249" y="3724"/>
                      <a:pt x="7249" y="3724"/>
                    </a:cubicBezTo>
                    <a:cubicBezTo>
                      <a:pt x="7249" y="3724"/>
                      <a:pt x="7249" y="3724"/>
                      <a:pt x="7249" y="3724"/>
                    </a:cubicBezTo>
                    <a:cubicBezTo>
                      <a:pt x="7249" y="3656"/>
                      <a:pt x="7249" y="3656"/>
                      <a:pt x="7249" y="3656"/>
                    </a:cubicBezTo>
                    <a:cubicBezTo>
                      <a:pt x="7212" y="3656"/>
                      <a:pt x="7212" y="3656"/>
                      <a:pt x="7212" y="3656"/>
                    </a:cubicBezTo>
                    <a:cubicBezTo>
                      <a:pt x="7212" y="3656"/>
                      <a:pt x="7212" y="3656"/>
                      <a:pt x="7212" y="3656"/>
                    </a:cubicBezTo>
                    <a:cubicBezTo>
                      <a:pt x="7175" y="3724"/>
                      <a:pt x="7175" y="3724"/>
                      <a:pt x="7175" y="3724"/>
                    </a:cubicBezTo>
                    <a:cubicBezTo>
                      <a:pt x="7175" y="3724"/>
                      <a:pt x="7175" y="3724"/>
                      <a:pt x="7175" y="3724"/>
                    </a:cubicBezTo>
                    <a:cubicBezTo>
                      <a:pt x="7175" y="3724"/>
                      <a:pt x="7175" y="3724"/>
                      <a:pt x="7175" y="3724"/>
                    </a:cubicBezTo>
                    <a:cubicBezTo>
                      <a:pt x="7175" y="3724"/>
                      <a:pt x="7175" y="3724"/>
                      <a:pt x="7175" y="3724"/>
                    </a:cubicBezTo>
                    <a:cubicBezTo>
                      <a:pt x="7212" y="3724"/>
                      <a:pt x="7212" y="3724"/>
                      <a:pt x="7212" y="3724"/>
                    </a:cubicBezTo>
                    <a:cubicBezTo>
                      <a:pt x="7212" y="3724"/>
                      <a:pt x="7212" y="3724"/>
                      <a:pt x="7212" y="3724"/>
                    </a:cubicBezTo>
                    <a:cubicBezTo>
                      <a:pt x="7212" y="3791"/>
                      <a:pt x="7212" y="3791"/>
                      <a:pt x="7212" y="3791"/>
                    </a:cubicBezTo>
                    <a:close/>
                    <a:moveTo>
                      <a:pt x="7249" y="4062"/>
                    </a:moveTo>
                    <a:cubicBezTo>
                      <a:pt x="7249" y="4062"/>
                      <a:pt x="7249" y="4062"/>
                      <a:pt x="7249" y="4062"/>
                    </a:cubicBezTo>
                    <a:cubicBezTo>
                      <a:pt x="7286" y="4062"/>
                      <a:pt x="7286" y="4062"/>
                      <a:pt x="7286" y="4062"/>
                    </a:cubicBezTo>
                    <a:cubicBezTo>
                      <a:pt x="7323" y="4062"/>
                      <a:pt x="7323" y="4062"/>
                      <a:pt x="7323" y="4062"/>
                    </a:cubicBezTo>
                    <a:cubicBezTo>
                      <a:pt x="7323" y="4062"/>
                      <a:pt x="7323" y="4062"/>
                      <a:pt x="7323" y="4062"/>
                    </a:cubicBezTo>
                    <a:cubicBezTo>
                      <a:pt x="7360" y="4062"/>
                      <a:pt x="7360" y="4062"/>
                      <a:pt x="7360" y="4062"/>
                    </a:cubicBezTo>
                    <a:cubicBezTo>
                      <a:pt x="7397" y="4062"/>
                      <a:pt x="7397" y="4062"/>
                      <a:pt x="7397" y="4062"/>
                    </a:cubicBezTo>
                    <a:cubicBezTo>
                      <a:pt x="7397" y="3994"/>
                      <a:pt x="7397" y="3994"/>
                      <a:pt x="7397" y="3994"/>
                    </a:cubicBezTo>
                    <a:cubicBezTo>
                      <a:pt x="7397" y="3994"/>
                      <a:pt x="7397" y="3994"/>
                      <a:pt x="7397" y="3994"/>
                    </a:cubicBezTo>
                    <a:cubicBezTo>
                      <a:pt x="7397" y="3994"/>
                      <a:pt x="7397" y="3994"/>
                      <a:pt x="7397" y="3994"/>
                    </a:cubicBezTo>
                    <a:cubicBezTo>
                      <a:pt x="7397" y="3994"/>
                      <a:pt x="7397" y="3994"/>
                      <a:pt x="7397" y="3994"/>
                    </a:cubicBezTo>
                    <a:cubicBezTo>
                      <a:pt x="7397" y="3927"/>
                      <a:pt x="7397" y="3927"/>
                      <a:pt x="7397" y="3927"/>
                    </a:cubicBezTo>
                    <a:cubicBezTo>
                      <a:pt x="7360" y="3927"/>
                      <a:pt x="7360" y="3927"/>
                      <a:pt x="7360" y="3927"/>
                    </a:cubicBezTo>
                    <a:cubicBezTo>
                      <a:pt x="7360" y="3927"/>
                      <a:pt x="7360" y="3927"/>
                      <a:pt x="7360" y="3927"/>
                    </a:cubicBezTo>
                    <a:cubicBezTo>
                      <a:pt x="7360" y="3994"/>
                      <a:pt x="7360" y="3994"/>
                      <a:pt x="7360" y="3994"/>
                    </a:cubicBezTo>
                    <a:cubicBezTo>
                      <a:pt x="7323" y="3994"/>
                      <a:pt x="7323" y="3994"/>
                      <a:pt x="7323" y="3994"/>
                    </a:cubicBezTo>
                    <a:cubicBezTo>
                      <a:pt x="7323" y="3994"/>
                      <a:pt x="7323" y="3994"/>
                      <a:pt x="7323" y="3994"/>
                    </a:cubicBezTo>
                    <a:cubicBezTo>
                      <a:pt x="7323" y="3927"/>
                      <a:pt x="7323" y="3927"/>
                      <a:pt x="7323" y="3927"/>
                    </a:cubicBezTo>
                    <a:cubicBezTo>
                      <a:pt x="7286" y="3927"/>
                      <a:pt x="7286" y="3927"/>
                      <a:pt x="7286" y="3927"/>
                    </a:cubicBezTo>
                    <a:cubicBezTo>
                      <a:pt x="7286" y="3994"/>
                      <a:pt x="7286" y="3994"/>
                      <a:pt x="7286" y="3994"/>
                    </a:cubicBezTo>
                    <a:cubicBezTo>
                      <a:pt x="7286" y="3994"/>
                      <a:pt x="7286" y="3994"/>
                      <a:pt x="7286" y="3994"/>
                    </a:cubicBezTo>
                    <a:cubicBezTo>
                      <a:pt x="7249" y="3994"/>
                      <a:pt x="7249" y="3994"/>
                      <a:pt x="7249" y="3994"/>
                    </a:cubicBezTo>
                    <a:cubicBezTo>
                      <a:pt x="7249" y="4062"/>
                      <a:pt x="7249" y="4062"/>
                      <a:pt x="7249" y="4062"/>
                    </a:cubicBezTo>
                    <a:cubicBezTo>
                      <a:pt x="7249" y="4062"/>
                      <a:pt x="7249" y="4062"/>
                      <a:pt x="7249" y="4062"/>
                    </a:cubicBezTo>
                    <a:close/>
                    <a:moveTo>
                      <a:pt x="4290" y="2437"/>
                    </a:moveTo>
                    <a:cubicBezTo>
                      <a:pt x="4327" y="2437"/>
                      <a:pt x="4327" y="2437"/>
                      <a:pt x="4327" y="2437"/>
                    </a:cubicBezTo>
                    <a:cubicBezTo>
                      <a:pt x="4364" y="2505"/>
                      <a:pt x="4364" y="2505"/>
                      <a:pt x="4364" y="2505"/>
                    </a:cubicBezTo>
                    <a:cubicBezTo>
                      <a:pt x="4364" y="2505"/>
                      <a:pt x="4364" y="2505"/>
                      <a:pt x="4364" y="2505"/>
                    </a:cubicBezTo>
                    <a:cubicBezTo>
                      <a:pt x="4401" y="2437"/>
                      <a:pt x="4401" y="2437"/>
                      <a:pt x="4401" y="2437"/>
                    </a:cubicBezTo>
                    <a:cubicBezTo>
                      <a:pt x="4438" y="2437"/>
                      <a:pt x="4438" y="2437"/>
                      <a:pt x="4438" y="2437"/>
                    </a:cubicBezTo>
                    <a:cubicBezTo>
                      <a:pt x="4401" y="2437"/>
                      <a:pt x="4401" y="2437"/>
                      <a:pt x="4401" y="2437"/>
                    </a:cubicBezTo>
                    <a:cubicBezTo>
                      <a:pt x="4364" y="2437"/>
                      <a:pt x="4364" y="2437"/>
                      <a:pt x="4364" y="2437"/>
                    </a:cubicBezTo>
                    <a:cubicBezTo>
                      <a:pt x="4327" y="2437"/>
                      <a:pt x="4327" y="2437"/>
                      <a:pt x="4327" y="2437"/>
                    </a:cubicBezTo>
                    <a:cubicBezTo>
                      <a:pt x="4327" y="2369"/>
                      <a:pt x="4327" y="2369"/>
                      <a:pt x="4327" y="2369"/>
                    </a:cubicBezTo>
                    <a:cubicBezTo>
                      <a:pt x="4290" y="2369"/>
                      <a:pt x="4290" y="2369"/>
                      <a:pt x="4290" y="2369"/>
                    </a:cubicBezTo>
                    <a:cubicBezTo>
                      <a:pt x="4290" y="2437"/>
                      <a:pt x="4290" y="2437"/>
                      <a:pt x="4290" y="2437"/>
                    </a:cubicBezTo>
                    <a:cubicBezTo>
                      <a:pt x="4290" y="2437"/>
                      <a:pt x="4290" y="2437"/>
                      <a:pt x="4290" y="2437"/>
                    </a:cubicBezTo>
                    <a:close/>
                    <a:moveTo>
                      <a:pt x="4216" y="1286"/>
                    </a:moveTo>
                    <a:cubicBezTo>
                      <a:pt x="4216" y="1286"/>
                      <a:pt x="4216" y="1286"/>
                      <a:pt x="4216" y="1286"/>
                    </a:cubicBezTo>
                    <a:cubicBezTo>
                      <a:pt x="4216" y="1218"/>
                      <a:pt x="4216" y="1218"/>
                      <a:pt x="4216" y="1218"/>
                    </a:cubicBezTo>
                    <a:cubicBezTo>
                      <a:pt x="4253" y="1151"/>
                      <a:pt x="4253" y="1151"/>
                      <a:pt x="4253" y="1151"/>
                    </a:cubicBezTo>
                    <a:cubicBezTo>
                      <a:pt x="4290" y="1151"/>
                      <a:pt x="4290" y="1151"/>
                      <a:pt x="4290" y="1151"/>
                    </a:cubicBezTo>
                    <a:cubicBezTo>
                      <a:pt x="4364" y="1218"/>
                      <a:pt x="4364" y="1218"/>
                      <a:pt x="4364" y="1218"/>
                    </a:cubicBezTo>
                    <a:cubicBezTo>
                      <a:pt x="4364" y="1218"/>
                      <a:pt x="4364" y="1218"/>
                      <a:pt x="4364" y="1218"/>
                    </a:cubicBezTo>
                    <a:cubicBezTo>
                      <a:pt x="4327" y="1286"/>
                      <a:pt x="4327" y="1286"/>
                      <a:pt x="4327" y="1286"/>
                    </a:cubicBezTo>
                    <a:cubicBezTo>
                      <a:pt x="4290" y="1286"/>
                      <a:pt x="4290" y="1286"/>
                      <a:pt x="4290" y="1286"/>
                    </a:cubicBezTo>
                    <a:cubicBezTo>
                      <a:pt x="4253" y="1286"/>
                      <a:pt x="4253" y="1286"/>
                      <a:pt x="4253" y="1286"/>
                    </a:cubicBezTo>
                    <a:cubicBezTo>
                      <a:pt x="4253" y="1286"/>
                      <a:pt x="4216" y="1286"/>
                      <a:pt x="4216" y="1286"/>
                    </a:cubicBezTo>
                    <a:close/>
                    <a:moveTo>
                      <a:pt x="5252" y="406"/>
                    </a:moveTo>
                    <a:cubicBezTo>
                      <a:pt x="5252" y="338"/>
                      <a:pt x="5252" y="338"/>
                      <a:pt x="5252" y="338"/>
                    </a:cubicBezTo>
                    <a:cubicBezTo>
                      <a:pt x="5289" y="338"/>
                      <a:pt x="5289" y="338"/>
                      <a:pt x="5289" y="338"/>
                    </a:cubicBezTo>
                    <a:cubicBezTo>
                      <a:pt x="5326" y="338"/>
                      <a:pt x="5326" y="338"/>
                      <a:pt x="5326" y="338"/>
                    </a:cubicBezTo>
                    <a:cubicBezTo>
                      <a:pt x="5363" y="338"/>
                      <a:pt x="5363" y="338"/>
                      <a:pt x="5363" y="338"/>
                    </a:cubicBezTo>
                    <a:cubicBezTo>
                      <a:pt x="5363" y="338"/>
                      <a:pt x="5363" y="338"/>
                      <a:pt x="5363" y="338"/>
                    </a:cubicBezTo>
                    <a:cubicBezTo>
                      <a:pt x="5363" y="406"/>
                      <a:pt x="5363" y="406"/>
                      <a:pt x="5363" y="406"/>
                    </a:cubicBezTo>
                    <a:cubicBezTo>
                      <a:pt x="5326" y="473"/>
                      <a:pt x="5326" y="473"/>
                      <a:pt x="5326" y="473"/>
                    </a:cubicBezTo>
                    <a:cubicBezTo>
                      <a:pt x="5289" y="473"/>
                      <a:pt x="5289" y="473"/>
                      <a:pt x="5289" y="473"/>
                    </a:cubicBezTo>
                    <a:cubicBezTo>
                      <a:pt x="5252" y="473"/>
                      <a:pt x="5252" y="473"/>
                      <a:pt x="5252" y="473"/>
                    </a:cubicBezTo>
                    <a:cubicBezTo>
                      <a:pt x="5252" y="406"/>
                      <a:pt x="5252" y="406"/>
                      <a:pt x="5252" y="406"/>
                    </a:cubicBezTo>
                    <a:close/>
                    <a:moveTo>
                      <a:pt x="5954" y="1218"/>
                    </a:moveTo>
                    <a:cubicBezTo>
                      <a:pt x="6028" y="1151"/>
                      <a:pt x="6028" y="1151"/>
                      <a:pt x="6028" y="1151"/>
                    </a:cubicBezTo>
                    <a:cubicBezTo>
                      <a:pt x="6065" y="1083"/>
                      <a:pt x="6065" y="1083"/>
                      <a:pt x="6065" y="1083"/>
                    </a:cubicBezTo>
                    <a:cubicBezTo>
                      <a:pt x="6065" y="1015"/>
                      <a:pt x="6065" y="1015"/>
                      <a:pt x="6065" y="1015"/>
                    </a:cubicBezTo>
                    <a:cubicBezTo>
                      <a:pt x="6102" y="947"/>
                      <a:pt x="6102" y="947"/>
                      <a:pt x="6102" y="947"/>
                    </a:cubicBezTo>
                    <a:cubicBezTo>
                      <a:pt x="6139" y="880"/>
                      <a:pt x="6139" y="880"/>
                      <a:pt x="6139" y="880"/>
                    </a:cubicBezTo>
                    <a:cubicBezTo>
                      <a:pt x="6213" y="812"/>
                      <a:pt x="6213" y="812"/>
                      <a:pt x="6213" y="812"/>
                    </a:cubicBezTo>
                    <a:cubicBezTo>
                      <a:pt x="6213" y="812"/>
                      <a:pt x="6213" y="812"/>
                      <a:pt x="6213" y="812"/>
                    </a:cubicBezTo>
                    <a:cubicBezTo>
                      <a:pt x="6213" y="744"/>
                      <a:pt x="6213" y="744"/>
                      <a:pt x="6213" y="744"/>
                    </a:cubicBezTo>
                    <a:cubicBezTo>
                      <a:pt x="6139" y="677"/>
                      <a:pt x="6139" y="677"/>
                      <a:pt x="6139" y="677"/>
                    </a:cubicBezTo>
                    <a:cubicBezTo>
                      <a:pt x="6102" y="609"/>
                      <a:pt x="6102" y="609"/>
                      <a:pt x="6102" y="609"/>
                    </a:cubicBezTo>
                    <a:cubicBezTo>
                      <a:pt x="6065" y="541"/>
                      <a:pt x="6065" y="541"/>
                      <a:pt x="6065" y="541"/>
                    </a:cubicBezTo>
                    <a:cubicBezTo>
                      <a:pt x="6065" y="473"/>
                      <a:pt x="6065" y="473"/>
                      <a:pt x="6065" y="473"/>
                    </a:cubicBezTo>
                    <a:cubicBezTo>
                      <a:pt x="6102" y="406"/>
                      <a:pt x="6102" y="406"/>
                      <a:pt x="6102" y="406"/>
                    </a:cubicBezTo>
                    <a:cubicBezTo>
                      <a:pt x="6102" y="338"/>
                      <a:pt x="6102" y="338"/>
                      <a:pt x="6102" y="338"/>
                    </a:cubicBezTo>
                    <a:cubicBezTo>
                      <a:pt x="6102" y="338"/>
                      <a:pt x="6102" y="338"/>
                      <a:pt x="6102" y="338"/>
                    </a:cubicBezTo>
                    <a:cubicBezTo>
                      <a:pt x="5991" y="338"/>
                      <a:pt x="5991" y="338"/>
                      <a:pt x="5991" y="338"/>
                    </a:cubicBezTo>
                    <a:cubicBezTo>
                      <a:pt x="5954" y="338"/>
                      <a:pt x="5954" y="338"/>
                      <a:pt x="5954" y="338"/>
                    </a:cubicBezTo>
                    <a:cubicBezTo>
                      <a:pt x="5880" y="270"/>
                      <a:pt x="5880" y="270"/>
                      <a:pt x="5880" y="270"/>
                    </a:cubicBezTo>
                    <a:cubicBezTo>
                      <a:pt x="5843" y="135"/>
                      <a:pt x="5843" y="135"/>
                      <a:pt x="5843" y="135"/>
                    </a:cubicBezTo>
                    <a:cubicBezTo>
                      <a:pt x="5769" y="67"/>
                      <a:pt x="5769" y="67"/>
                      <a:pt x="5769" y="67"/>
                    </a:cubicBezTo>
                    <a:cubicBezTo>
                      <a:pt x="5732" y="0"/>
                      <a:pt x="5732" y="0"/>
                      <a:pt x="5732" y="0"/>
                    </a:cubicBezTo>
                    <a:cubicBezTo>
                      <a:pt x="5695" y="0"/>
                      <a:pt x="5695" y="0"/>
                      <a:pt x="5695" y="0"/>
                    </a:cubicBezTo>
                    <a:cubicBezTo>
                      <a:pt x="5695" y="67"/>
                      <a:pt x="5695" y="67"/>
                      <a:pt x="5695" y="67"/>
                    </a:cubicBezTo>
                    <a:cubicBezTo>
                      <a:pt x="5695" y="67"/>
                      <a:pt x="5695" y="67"/>
                      <a:pt x="5695" y="67"/>
                    </a:cubicBezTo>
                    <a:cubicBezTo>
                      <a:pt x="5695" y="135"/>
                      <a:pt x="5695" y="135"/>
                      <a:pt x="5695" y="135"/>
                    </a:cubicBezTo>
                    <a:cubicBezTo>
                      <a:pt x="5695" y="203"/>
                      <a:pt x="5695" y="203"/>
                      <a:pt x="5695" y="203"/>
                    </a:cubicBezTo>
                    <a:cubicBezTo>
                      <a:pt x="5658" y="270"/>
                      <a:pt x="5658" y="270"/>
                      <a:pt x="5658" y="270"/>
                    </a:cubicBezTo>
                    <a:cubicBezTo>
                      <a:pt x="5621" y="338"/>
                      <a:pt x="5621" y="338"/>
                      <a:pt x="5621" y="338"/>
                    </a:cubicBezTo>
                    <a:cubicBezTo>
                      <a:pt x="5621" y="406"/>
                      <a:pt x="5621" y="406"/>
                      <a:pt x="5621" y="406"/>
                    </a:cubicBezTo>
                    <a:cubicBezTo>
                      <a:pt x="5584" y="473"/>
                      <a:pt x="5584" y="473"/>
                      <a:pt x="5584" y="473"/>
                    </a:cubicBezTo>
                    <a:cubicBezTo>
                      <a:pt x="5621" y="677"/>
                      <a:pt x="5621" y="677"/>
                      <a:pt x="5621" y="677"/>
                    </a:cubicBezTo>
                    <a:cubicBezTo>
                      <a:pt x="5621" y="744"/>
                      <a:pt x="5621" y="744"/>
                      <a:pt x="5621" y="744"/>
                    </a:cubicBezTo>
                    <a:cubicBezTo>
                      <a:pt x="5658" y="812"/>
                      <a:pt x="5658" y="812"/>
                      <a:pt x="5658" y="812"/>
                    </a:cubicBezTo>
                    <a:cubicBezTo>
                      <a:pt x="5658" y="812"/>
                      <a:pt x="5658" y="812"/>
                      <a:pt x="5658" y="812"/>
                    </a:cubicBezTo>
                    <a:cubicBezTo>
                      <a:pt x="5658" y="947"/>
                      <a:pt x="5658" y="947"/>
                      <a:pt x="5658" y="947"/>
                    </a:cubicBezTo>
                    <a:cubicBezTo>
                      <a:pt x="5621" y="1015"/>
                      <a:pt x="5621" y="1015"/>
                      <a:pt x="5621" y="1015"/>
                    </a:cubicBezTo>
                    <a:cubicBezTo>
                      <a:pt x="5621" y="1083"/>
                      <a:pt x="5621" y="1083"/>
                      <a:pt x="5621" y="1083"/>
                    </a:cubicBezTo>
                    <a:cubicBezTo>
                      <a:pt x="5621" y="1151"/>
                      <a:pt x="5621" y="1151"/>
                      <a:pt x="5621" y="1151"/>
                    </a:cubicBezTo>
                    <a:cubicBezTo>
                      <a:pt x="5658" y="1083"/>
                      <a:pt x="5658" y="1083"/>
                      <a:pt x="5658" y="1083"/>
                    </a:cubicBezTo>
                    <a:cubicBezTo>
                      <a:pt x="5658" y="1083"/>
                      <a:pt x="5658" y="1083"/>
                      <a:pt x="5658" y="1083"/>
                    </a:cubicBezTo>
                    <a:cubicBezTo>
                      <a:pt x="5695" y="1015"/>
                      <a:pt x="5695" y="1015"/>
                      <a:pt x="5695" y="1015"/>
                    </a:cubicBezTo>
                    <a:cubicBezTo>
                      <a:pt x="5732" y="1083"/>
                      <a:pt x="5732" y="1083"/>
                      <a:pt x="5732" y="1083"/>
                    </a:cubicBezTo>
                    <a:cubicBezTo>
                      <a:pt x="5732" y="1083"/>
                      <a:pt x="5732" y="1083"/>
                      <a:pt x="5732" y="1083"/>
                    </a:cubicBezTo>
                    <a:cubicBezTo>
                      <a:pt x="5769" y="1151"/>
                      <a:pt x="5769" y="1151"/>
                      <a:pt x="5769" y="1151"/>
                    </a:cubicBezTo>
                    <a:cubicBezTo>
                      <a:pt x="5806" y="1151"/>
                      <a:pt x="5806" y="1151"/>
                      <a:pt x="5806" y="1151"/>
                    </a:cubicBezTo>
                    <a:cubicBezTo>
                      <a:pt x="5806" y="1151"/>
                      <a:pt x="5806" y="1151"/>
                      <a:pt x="5806" y="1151"/>
                    </a:cubicBezTo>
                    <a:cubicBezTo>
                      <a:pt x="5843" y="1151"/>
                      <a:pt x="5843" y="1151"/>
                      <a:pt x="5843" y="1151"/>
                    </a:cubicBezTo>
                    <a:cubicBezTo>
                      <a:pt x="5880" y="1218"/>
                      <a:pt x="5880" y="1218"/>
                      <a:pt x="5880" y="1218"/>
                    </a:cubicBezTo>
                    <a:cubicBezTo>
                      <a:pt x="5917" y="1218"/>
                      <a:pt x="5917" y="1218"/>
                      <a:pt x="5917" y="1218"/>
                    </a:cubicBezTo>
                    <a:cubicBezTo>
                      <a:pt x="5954" y="1218"/>
                      <a:pt x="5954" y="1218"/>
                      <a:pt x="5954" y="1218"/>
                    </a:cubicBezTo>
                    <a:close/>
                    <a:moveTo>
                      <a:pt x="5806" y="1557"/>
                    </a:moveTo>
                    <a:cubicBezTo>
                      <a:pt x="5806" y="1557"/>
                      <a:pt x="5806" y="1557"/>
                      <a:pt x="5806" y="1557"/>
                    </a:cubicBezTo>
                    <a:cubicBezTo>
                      <a:pt x="5843" y="1625"/>
                      <a:pt x="5843" y="1625"/>
                      <a:pt x="5843" y="1625"/>
                    </a:cubicBezTo>
                    <a:cubicBezTo>
                      <a:pt x="5880" y="1625"/>
                      <a:pt x="5880" y="1625"/>
                      <a:pt x="5880" y="1625"/>
                    </a:cubicBezTo>
                    <a:cubicBezTo>
                      <a:pt x="5917" y="1557"/>
                      <a:pt x="5917" y="1557"/>
                      <a:pt x="5917" y="1557"/>
                    </a:cubicBezTo>
                    <a:cubicBezTo>
                      <a:pt x="5954" y="1557"/>
                      <a:pt x="5954" y="1557"/>
                      <a:pt x="5954" y="1557"/>
                    </a:cubicBezTo>
                    <a:cubicBezTo>
                      <a:pt x="5991" y="1489"/>
                      <a:pt x="5991" y="1489"/>
                      <a:pt x="5991" y="1489"/>
                    </a:cubicBezTo>
                    <a:cubicBezTo>
                      <a:pt x="5991" y="1421"/>
                      <a:pt x="5991" y="1421"/>
                      <a:pt x="5991" y="1421"/>
                    </a:cubicBezTo>
                    <a:cubicBezTo>
                      <a:pt x="6028" y="1354"/>
                      <a:pt x="6028" y="1354"/>
                      <a:pt x="6028" y="1354"/>
                    </a:cubicBezTo>
                    <a:cubicBezTo>
                      <a:pt x="5991" y="1286"/>
                      <a:pt x="5991" y="1286"/>
                      <a:pt x="5991" y="1286"/>
                    </a:cubicBezTo>
                    <a:cubicBezTo>
                      <a:pt x="5954" y="1286"/>
                      <a:pt x="5954" y="1286"/>
                      <a:pt x="5954" y="1286"/>
                    </a:cubicBezTo>
                    <a:cubicBezTo>
                      <a:pt x="5880" y="1218"/>
                      <a:pt x="5880" y="1218"/>
                      <a:pt x="5880" y="1218"/>
                    </a:cubicBezTo>
                    <a:cubicBezTo>
                      <a:pt x="5843" y="1286"/>
                      <a:pt x="5843" y="1286"/>
                      <a:pt x="5843" y="1286"/>
                    </a:cubicBezTo>
                    <a:cubicBezTo>
                      <a:pt x="5806" y="1286"/>
                      <a:pt x="5806" y="1286"/>
                      <a:pt x="5806" y="1286"/>
                    </a:cubicBezTo>
                    <a:cubicBezTo>
                      <a:pt x="5769" y="1286"/>
                      <a:pt x="5769" y="1286"/>
                      <a:pt x="5769" y="1286"/>
                    </a:cubicBezTo>
                    <a:cubicBezTo>
                      <a:pt x="5732" y="1286"/>
                      <a:pt x="5732" y="1286"/>
                      <a:pt x="5732" y="1286"/>
                    </a:cubicBezTo>
                    <a:cubicBezTo>
                      <a:pt x="5732" y="1286"/>
                      <a:pt x="5732" y="1286"/>
                      <a:pt x="5732" y="1286"/>
                    </a:cubicBezTo>
                    <a:cubicBezTo>
                      <a:pt x="5695" y="1286"/>
                      <a:pt x="5695" y="1286"/>
                      <a:pt x="5695" y="1286"/>
                    </a:cubicBezTo>
                    <a:cubicBezTo>
                      <a:pt x="5658" y="1286"/>
                      <a:pt x="5658" y="1286"/>
                      <a:pt x="5658" y="1286"/>
                    </a:cubicBezTo>
                    <a:cubicBezTo>
                      <a:pt x="5695" y="1354"/>
                      <a:pt x="5695" y="1354"/>
                      <a:pt x="5695" y="1354"/>
                    </a:cubicBezTo>
                    <a:cubicBezTo>
                      <a:pt x="5732" y="1354"/>
                      <a:pt x="5732" y="1354"/>
                      <a:pt x="5732" y="1354"/>
                    </a:cubicBezTo>
                    <a:cubicBezTo>
                      <a:pt x="5732" y="1421"/>
                      <a:pt x="5732" y="1421"/>
                      <a:pt x="5732" y="1421"/>
                    </a:cubicBezTo>
                    <a:cubicBezTo>
                      <a:pt x="5769" y="1421"/>
                      <a:pt x="5769" y="1421"/>
                      <a:pt x="5769" y="1421"/>
                    </a:cubicBezTo>
                    <a:cubicBezTo>
                      <a:pt x="5806" y="1489"/>
                      <a:pt x="5806" y="1489"/>
                      <a:pt x="5806" y="1489"/>
                    </a:cubicBezTo>
                    <a:cubicBezTo>
                      <a:pt x="5843" y="1489"/>
                      <a:pt x="5843" y="1489"/>
                      <a:pt x="5843" y="1489"/>
                    </a:cubicBezTo>
                    <a:cubicBezTo>
                      <a:pt x="5880" y="1489"/>
                      <a:pt x="5880" y="1489"/>
                      <a:pt x="5880" y="1489"/>
                    </a:cubicBezTo>
                    <a:cubicBezTo>
                      <a:pt x="5917" y="1557"/>
                      <a:pt x="5917" y="1557"/>
                      <a:pt x="5917" y="1557"/>
                    </a:cubicBezTo>
                    <a:cubicBezTo>
                      <a:pt x="5917" y="1557"/>
                      <a:pt x="5917" y="1557"/>
                      <a:pt x="5917" y="1557"/>
                    </a:cubicBezTo>
                    <a:cubicBezTo>
                      <a:pt x="5843" y="1557"/>
                      <a:pt x="5843" y="1557"/>
                      <a:pt x="5843" y="1557"/>
                    </a:cubicBezTo>
                    <a:cubicBezTo>
                      <a:pt x="5806" y="1557"/>
                      <a:pt x="5806" y="1557"/>
                      <a:pt x="5806" y="1557"/>
                    </a:cubicBezTo>
                    <a:close/>
                    <a:moveTo>
                      <a:pt x="6916" y="1760"/>
                    </a:moveTo>
                    <a:cubicBezTo>
                      <a:pt x="6916" y="1760"/>
                      <a:pt x="6916" y="1760"/>
                      <a:pt x="6916" y="1760"/>
                    </a:cubicBezTo>
                    <a:cubicBezTo>
                      <a:pt x="6879" y="1828"/>
                      <a:pt x="6879" y="1828"/>
                      <a:pt x="6879" y="1828"/>
                    </a:cubicBezTo>
                    <a:cubicBezTo>
                      <a:pt x="6842" y="1895"/>
                      <a:pt x="6842" y="1895"/>
                      <a:pt x="6842" y="1895"/>
                    </a:cubicBezTo>
                    <a:cubicBezTo>
                      <a:pt x="6805" y="1963"/>
                      <a:pt x="6805" y="1963"/>
                      <a:pt x="6805" y="1963"/>
                    </a:cubicBezTo>
                    <a:cubicBezTo>
                      <a:pt x="6768" y="1963"/>
                      <a:pt x="6768" y="1963"/>
                      <a:pt x="6768" y="1963"/>
                    </a:cubicBezTo>
                    <a:cubicBezTo>
                      <a:pt x="6731" y="1963"/>
                      <a:pt x="6731" y="1963"/>
                      <a:pt x="6731" y="1963"/>
                    </a:cubicBezTo>
                    <a:cubicBezTo>
                      <a:pt x="6731" y="1963"/>
                      <a:pt x="6731" y="1963"/>
                      <a:pt x="6731" y="1963"/>
                    </a:cubicBezTo>
                    <a:cubicBezTo>
                      <a:pt x="6694" y="1895"/>
                      <a:pt x="6694" y="1895"/>
                      <a:pt x="6694" y="1895"/>
                    </a:cubicBezTo>
                    <a:cubicBezTo>
                      <a:pt x="6657" y="1895"/>
                      <a:pt x="6657" y="1895"/>
                      <a:pt x="6657" y="1895"/>
                    </a:cubicBezTo>
                    <a:cubicBezTo>
                      <a:pt x="6620" y="1895"/>
                      <a:pt x="6620" y="1895"/>
                      <a:pt x="6620" y="1895"/>
                    </a:cubicBezTo>
                    <a:cubicBezTo>
                      <a:pt x="6620" y="1895"/>
                      <a:pt x="6620" y="1895"/>
                      <a:pt x="6620" y="1895"/>
                    </a:cubicBezTo>
                    <a:cubicBezTo>
                      <a:pt x="6509" y="1895"/>
                      <a:pt x="6509" y="1895"/>
                      <a:pt x="6509" y="1895"/>
                    </a:cubicBezTo>
                    <a:cubicBezTo>
                      <a:pt x="6472" y="1895"/>
                      <a:pt x="6472" y="1895"/>
                      <a:pt x="6472" y="1895"/>
                    </a:cubicBezTo>
                    <a:cubicBezTo>
                      <a:pt x="6472" y="1828"/>
                      <a:pt x="6472" y="1828"/>
                      <a:pt x="6472" y="1828"/>
                    </a:cubicBezTo>
                    <a:cubicBezTo>
                      <a:pt x="6435" y="1895"/>
                      <a:pt x="6435" y="1895"/>
                      <a:pt x="6435" y="1895"/>
                    </a:cubicBezTo>
                    <a:cubicBezTo>
                      <a:pt x="6361" y="1895"/>
                      <a:pt x="6361" y="1895"/>
                      <a:pt x="6361" y="1895"/>
                    </a:cubicBezTo>
                    <a:cubicBezTo>
                      <a:pt x="6361" y="1895"/>
                      <a:pt x="6361" y="1895"/>
                      <a:pt x="6361" y="1895"/>
                    </a:cubicBezTo>
                    <a:cubicBezTo>
                      <a:pt x="6324" y="1828"/>
                      <a:pt x="6324" y="1828"/>
                      <a:pt x="6324" y="1828"/>
                    </a:cubicBezTo>
                    <a:cubicBezTo>
                      <a:pt x="6287" y="1828"/>
                      <a:pt x="6287" y="1828"/>
                      <a:pt x="6287" y="1828"/>
                    </a:cubicBezTo>
                    <a:cubicBezTo>
                      <a:pt x="6250" y="1828"/>
                      <a:pt x="6250" y="1828"/>
                      <a:pt x="6250" y="1828"/>
                    </a:cubicBezTo>
                    <a:cubicBezTo>
                      <a:pt x="6213" y="1692"/>
                      <a:pt x="6213" y="1692"/>
                      <a:pt x="6213" y="1692"/>
                    </a:cubicBezTo>
                    <a:cubicBezTo>
                      <a:pt x="6213" y="1625"/>
                      <a:pt x="6213" y="1625"/>
                      <a:pt x="6213" y="1625"/>
                    </a:cubicBezTo>
                    <a:cubicBezTo>
                      <a:pt x="6176" y="1625"/>
                      <a:pt x="6176" y="1625"/>
                      <a:pt x="6176" y="1625"/>
                    </a:cubicBezTo>
                    <a:cubicBezTo>
                      <a:pt x="6139" y="1692"/>
                      <a:pt x="6139" y="1692"/>
                      <a:pt x="6139" y="1692"/>
                    </a:cubicBezTo>
                    <a:cubicBezTo>
                      <a:pt x="6139" y="1625"/>
                      <a:pt x="6139" y="1625"/>
                      <a:pt x="6139" y="1625"/>
                    </a:cubicBezTo>
                    <a:cubicBezTo>
                      <a:pt x="6102" y="1625"/>
                      <a:pt x="6102" y="1625"/>
                      <a:pt x="6102" y="1625"/>
                    </a:cubicBezTo>
                    <a:cubicBezTo>
                      <a:pt x="6102" y="1625"/>
                      <a:pt x="6102" y="1625"/>
                      <a:pt x="6102" y="1625"/>
                    </a:cubicBezTo>
                    <a:cubicBezTo>
                      <a:pt x="6102" y="1692"/>
                      <a:pt x="6102" y="1692"/>
                      <a:pt x="6102" y="1692"/>
                    </a:cubicBezTo>
                    <a:cubicBezTo>
                      <a:pt x="6065" y="1692"/>
                      <a:pt x="6065" y="1692"/>
                      <a:pt x="6065" y="1692"/>
                    </a:cubicBezTo>
                    <a:cubicBezTo>
                      <a:pt x="6065" y="1692"/>
                      <a:pt x="6065" y="1692"/>
                      <a:pt x="6065" y="1692"/>
                    </a:cubicBezTo>
                    <a:cubicBezTo>
                      <a:pt x="6028" y="1625"/>
                      <a:pt x="6028" y="1625"/>
                      <a:pt x="6028" y="1625"/>
                    </a:cubicBezTo>
                    <a:cubicBezTo>
                      <a:pt x="6028" y="1625"/>
                      <a:pt x="6028" y="1625"/>
                      <a:pt x="6028" y="1625"/>
                    </a:cubicBezTo>
                    <a:cubicBezTo>
                      <a:pt x="6065" y="1557"/>
                      <a:pt x="6065" y="1557"/>
                      <a:pt x="6065" y="1557"/>
                    </a:cubicBezTo>
                    <a:cubicBezTo>
                      <a:pt x="6102" y="1557"/>
                      <a:pt x="6102" y="1557"/>
                      <a:pt x="6102" y="1557"/>
                    </a:cubicBezTo>
                    <a:cubicBezTo>
                      <a:pt x="6065" y="1421"/>
                      <a:pt x="6065" y="1421"/>
                      <a:pt x="6065" y="1421"/>
                    </a:cubicBezTo>
                    <a:cubicBezTo>
                      <a:pt x="6065" y="1421"/>
                      <a:pt x="6065" y="1421"/>
                      <a:pt x="6065" y="1421"/>
                    </a:cubicBezTo>
                    <a:cubicBezTo>
                      <a:pt x="6102" y="1354"/>
                      <a:pt x="6102" y="1354"/>
                      <a:pt x="6102" y="1354"/>
                    </a:cubicBezTo>
                    <a:cubicBezTo>
                      <a:pt x="6102" y="1286"/>
                      <a:pt x="6102" y="1286"/>
                      <a:pt x="6102" y="1286"/>
                    </a:cubicBezTo>
                    <a:cubicBezTo>
                      <a:pt x="6102" y="1286"/>
                      <a:pt x="6102" y="1286"/>
                      <a:pt x="6102" y="1286"/>
                    </a:cubicBezTo>
                    <a:cubicBezTo>
                      <a:pt x="6065" y="1286"/>
                      <a:pt x="6065" y="1286"/>
                      <a:pt x="6065" y="1286"/>
                    </a:cubicBezTo>
                    <a:cubicBezTo>
                      <a:pt x="6065" y="1218"/>
                      <a:pt x="6065" y="1218"/>
                      <a:pt x="6065" y="1218"/>
                    </a:cubicBezTo>
                    <a:cubicBezTo>
                      <a:pt x="6065" y="1151"/>
                      <a:pt x="6065" y="1151"/>
                      <a:pt x="6065" y="1151"/>
                    </a:cubicBezTo>
                    <a:cubicBezTo>
                      <a:pt x="6102" y="1083"/>
                      <a:pt x="6102" y="1083"/>
                      <a:pt x="6102" y="1083"/>
                    </a:cubicBezTo>
                    <a:cubicBezTo>
                      <a:pt x="6139" y="1083"/>
                      <a:pt x="6139" y="1083"/>
                      <a:pt x="6139" y="1083"/>
                    </a:cubicBezTo>
                    <a:cubicBezTo>
                      <a:pt x="6139" y="1015"/>
                      <a:pt x="6139" y="1015"/>
                      <a:pt x="6139" y="1015"/>
                    </a:cubicBezTo>
                    <a:cubicBezTo>
                      <a:pt x="6139" y="1015"/>
                      <a:pt x="6139" y="1015"/>
                      <a:pt x="6139" y="1015"/>
                    </a:cubicBezTo>
                    <a:cubicBezTo>
                      <a:pt x="6213" y="947"/>
                      <a:pt x="6213" y="947"/>
                      <a:pt x="6213" y="947"/>
                    </a:cubicBezTo>
                    <a:cubicBezTo>
                      <a:pt x="6250" y="947"/>
                      <a:pt x="6250" y="947"/>
                      <a:pt x="6250" y="947"/>
                    </a:cubicBezTo>
                    <a:cubicBezTo>
                      <a:pt x="6250" y="880"/>
                      <a:pt x="6250" y="880"/>
                      <a:pt x="6250" y="880"/>
                    </a:cubicBezTo>
                    <a:cubicBezTo>
                      <a:pt x="6287" y="812"/>
                      <a:pt x="6287" y="812"/>
                      <a:pt x="6287" y="812"/>
                    </a:cubicBezTo>
                    <a:cubicBezTo>
                      <a:pt x="6324" y="812"/>
                      <a:pt x="6324" y="812"/>
                      <a:pt x="6324" y="812"/>
                    </a:cubicBezTo>
                    <a:cubicBezTo>
                      <a:pt x="6398" y="880"/>
                      <a:pt x="6398" y="880"/>
                      <a:pt x="6398" y="880"/>
                    </a:cubicBezTo>
                    <a:cubicBezTo>
                      <a:pt x="6435" y="1015"/>
                      <a:pt x="6435" y="1015"/>
                      <a:pt x="6435" y="1015"/>
                    </a:cubicBezTo>
                    <a:cubicBezTo>
                      <a:pt x="6435" y="1083"/>
                      <a:pt x="6435" y="1083"/>
                      <a:pt x="6435" y="1083"/>
                    </a:cubicBezTo>
                    <a:cubicBezTo>
                      <a:pt x="6435" y="1151"/>
                      <a:pt x="6435" y="1151"/>
                      <a:pt x="6435" y="1151"/>
                    </a:cubicBezTo>
                    <a:cubicBezTo>
                      <a:pt x="6435" y="1151"/>
                      <a:pt x="6435" y="1151"/>
                      <a:pt x="6435" y="1151"/>
                    </a:cubicBezTo>
                    <a:cubicBezTo>
                      <a:pt x="6435" y="1218"/>
                      <a:pt x="6435" y="1218"/>
                      <a:pt x="6435" y="1218"/>
                    </a:cubicBezTo>
                    <a:cubicBezTo>
                      <a:pt x="6435" y="1286"/>
                      <a:pt x="6435" y="1286"/>
                      <a:pt x="6435" y="1286"/>
                    </a:cubicBezTo>
                    <a:cubicBezTo>
                      <a:pt x="6435" y="1286"/>
                      <a:pt x="6435" y="1286"/>
                      <a:pt x="6435" y="1286"/>
                    </a:cubicBezTo>
                    <a:cubicBezTo>
                      <a:pt x="6435" y="1286"/>
                      <a:pt x="6435" y="1286"/>
                      <a:pt x="6435" y="1286"/>
                    </a:cubicBezTo>
                    <a:cubicBezTo>
                      <a:pt x="6472" y="1218"/>
                      <a:pt x="6472" y="1218"/>
                      <a:pt x="6472" y="1218"/>
                    </a:cubicBezTo>
                    <a:cubicBezTo>
                      <a:pt x="6472" y="1151"/>
                      <a:pt x="6472" y="1151"/>
                      <a:pt x="6472" y="1151"/>
                    </a:cubicBezTo>
                    <a:cubicBezTo>
                      <a:pt x="6472" y="1083"/>
                      <a:pt x="6472" y="1083"/>
                      <a:pt x="6472" y="1083"/>
                    </a:cubicBezTo>
                    <a:cubicBezTo>
                      <a:pt x="6472" y="1083"/>
                      <a:pt x="6472" y="1083"/>
                      <a:pt x="6472" y="1083"/>
                    </a:cubicBezTo>
                    <a:cubicBezTo>
                      <a:pt x="6472" y="1015"/>
                      <a:pt x="6472" y="1015"/>
                      <a:pt x="6472" y="1015"/>
                    </a:cubicBezTo>
                    <a:cubicBezTo>
                      <a:pt x="6435" y="947"/>
                      <a:pt x="6435" y="947"/>
                      <a:pt x="6435" y="947"/>
                    </a:cubicBezTo>
                    <a:cubicBezTo>
                      <a:pt x="6435" y="880"/>
                      <a:pt x="6435" y="880"/>
                      <a:pt x="6435" y="880"/>
                    </a:cubicBezTo>
                    <a:cubicBezTo>
                      <a:pt x="6435" y="880"/>
                      <a:pt x="6435" y="880"/>
                      <a:pt x="6435" y="880"/>
                    </a:cubicBezTo>
                    <a:cubicBezTo>
                      <a:pt x="6509" y="880"/>
                      <a:pt x="6509" y="880"/>
                      <a:pt x="6509" y="880"/>
                    </a:cubicBezTo>
                    <a:cubicBezTo>
                      <a:pt x="6546" y="880"/>
                      <a:pt x="6546" y="880"/>
                      <a:pt x="6546" y="880"/>
                    </a:cubicBezTo>
                    <a:cubicBezTo>
                      <a:pt x="6657" y="1015"/>
                      <a:pt x="6657" y="1015"/>
                      <a:pt x="6657" y="1015"/>
                    </a:cubicBezTo>
                    <a:cubicBezTo>
                      <a:pt x="6694" y="1015"/>
                      <a:pt x="6694" y="1015"/>
                      <a:pt x="6694" y="1015"/>
                    </a:cubicBezTo>
                    <a:cubicBezTo>
                      <a:pt x="6694" y="1015"/>
                      <a:pt x="6694" y="1015"/>
                      <a:pt x="6694" y="1015"/>
                    </a:cubicBezTo>
                    <a:cubicBezTo>
                      <a:pt x="6694" y="1083"/>
                      <a:pt x="6694" y="1083"/>
                      <a:pt x="6694" y="1083"/>
                    </a:cubicBezTo>
                    <a:cubicBezTo>
                      <a:pt x="6731" y="1151"/>
                      <a:pt x="6731" y="1151"/>
                      <a:pt x="6731" y="1151"/>
                    </a:cubicBezTo>
                    <a:cubicBezTo>
                      <a:pt x="6731" y="1218"/>
                      <a:pt x="6731" y="1218"/>
                      <a:pt x="6731" y="1218"/>
                    </a:cubicBezTo>
                    <a:cubicBezTo>
                      <a:pt x="6731" y="1286"/>
                      <a:pt x="6731" y="1286"/>
                      <a:pt x="6731" y="1286"/>
                    </a:cubicBezTo>
                    <a:cubicBezTo>
                      <a:pt x="6768" y="1354"/>
                      <a:pt x="6768" y="1354"/>
                      <a:pt x="6768" y="1354"/>
                    </a:cubicBezTo>
                    <a:cubicBezTo>
                      <a:pt x="6805" y="1421"/>
                      <a:pt x="6805" y="1421"/>
                      <a:pt x="6805" y="1421"/>
                    </a:cubicBezTo>
                    <a:cubicBezTo>
                      <a:pt x="6805" y="1489"/>
                      <a:pt x="6805" y="1489"/>
                      <a:pt x="6805" y="1489"/>
                    </a:cubicBezTo>
                    <a:cubicBezTo>
                      <a:pt x="6768" y="1489"/>
                      <a:pt x="6768" y="1489"/>
                      <a:pt x="6768" y="1489"/>
                    </a:cubicBezTo>
                    <a:cubicBezTo>
                      <a:pt x="6768" y="1421"/>
                      <a:pt x="6768" y="1421"/>
                      <a:pt x="6768" y="1421"/>
                    </a:cubicBezTo>
                    <a:cubicBezTo>
                      <a:pt x="6731" y="1489"/>
                      <a:pt x="6731" y="1489"/>
                      <a:pt x="6731" y="1489"/>
                    </a:cubicBezTo>
                    <a:cubicBezTo>
                      <a:pt x="6731" y="1489"/>
                      <a:pt x="6731" y="1489"/>
                      <a:pt x="6731" y="1489"/>
                    </a:cubicBezTo>
                    <a:cubicBezTo>
                      <a:pt x="6768" y="1557"/>
                      <a:pt x="6768" y="1557"/>
                      <a:pt x="6768" y="1557"/>
                    </a:cubicBezTo>
                    <a:cubicBezTo>
                      <a:pt x="6842" y="1557"/>
                      <a:pt x="6842" y="1557"/>
                      <a:pt x="6842" y="1557"/>
                    </a:cubicBezTo>
                    <a:cubicBezTo>
                      <a:pt x="6879" y="1625"/>
                      <a:pt x="6879" y="1625"/>
                      <a:pt x="6879" y="1625"/>
                    </a:cubicBezTo>
                    <a:cubicBezTo>
                      <a:pt x="6879" y="1625"/>
                      <a:pt x="6879" y="1625"/>
                      <a:pt x="6879" y="1625"/>
                    </a:cubicBezTo>
                    <a:cubicBezTo>
                      <a:pt x="6916" y="1760"/>
                      <a:pt x="6916" y="1760"/>
                      <a:pt x="6916" y="1760"/>
                    </a:cubicBezTo>
                    <a:close/>
                    <a:moveTo>
                      <a:pt x="12945" y="203"/>
                    </a:moveTo>
                    <a:cubicBezTo>
                      <a:pt x="12945" y="135"/>
                      <a:pt x="12945" y="135"/>
                      <a:pt x="12945" y="135"/>
                    </a:cubicBezTo>
                    <a:cubicBezTo>
                      <a:pt x="12982" y="67"/>
                      <a:pt x="12982" y="67"/>
                      <a:pt x="12982" y="67"/>
                    </a:cubicBezTo>
                    <a:cubicBezTo>
                      <a:pt x="12982" y="67"/>
                      <a:pt x="12982" y="67"/>
                      <a:pt x="12982" y="67"/>
                    </a:cubicBezTo>
                    <a:cubicBezTo>
                      <a:pt x="13019" y="67"/>
                      <a:pt x="13019" y="67"/>
                      <a:pt x="13019" y="67"/>
                    </a:cubicBezTo>
                    <a:cubicBezTo>
                      <a:pt x="13019" y="135"/>
                      <a:pt x="13019" y="135"/>
                      <a:pt x="13019" y="135"/>
                    </a:cubicBezTo>
                    <a:cubicBezTo>
                      <a:pt x="12982" y="135"/>
                      <a:pt x="12982" y="135"/>
                      <a:pt x="12982" y="135"/>
                    </a:cubicBezTo>
                    <a:cubicBezTo>
                      <a:pt x="12982" y="203"/>
                      <a:pt x="12982" y="203"/>
                      <a:pt x="12982" y="203"/>
                    </a:cubicBezTo>
                    <a:cubicBezTo>
                      <a:pt x="12945" y="203"/>
                      <a:pt x="12945" y="203"/>
                      <a:pt x="12945" y="203"/>
                    </a:cubicBezTo>
                    <a:close/>
                    <a:moveTo>
                      <a:pt x="13278" y="1151"/>
                    </a:moveTo>
                    <a:cubicBezTo>
                      <a:pt x="13278" y="1218"/>
                      <a:pt x="13278" y="1218"/>
                      <a:pt x="13278" y="1218"/>
                    </a:cubicBezTo>
                    <a:cubicBezTo>
                      <a:pt x="13352" y="1354"/>
                      <a:pt x="13352" y="1354"/>
                      <a:pt x="13352" y="1354"/>
                    </a:cubicBezTo>
                    <a:cubicBezTo>
                      <a:pt x="13352" y="1421"/>
                      <a:pt x="13352" y="1421"/>
                      <a:pt x="13352" y="1421"/>
                    </a:cubicBezTo>
                    <a:cubicBezTo>
                      <a:pt x="13463" y="1489"/>
                      <a:pt x="13463" y="1489"/>
                      <a:pt x="13463" y="1489"/>
                    </a:cubicBezTo>
                    <a:cubicBezTo>
                      <a:pt x="13573" y="1489"/>
                      <a:pt x="13573" y="1489"/>
                      <a:pt x="13573" y="1489"/>
                    </a:cubicBezTo>
                    <a:cubicBezTo>
                      <a:pt x="13610" y="1557"/>
                      <a:pt x="13610" y="1557"/>
                      <a:pt x="13610" y="1557"/>
                    </a:cubicBezTo>
                    <a:cubicBezTo>
                      <a:pt x="13684" y="1557"/>
                      <a:pt x="13684" y="1557"/>
                      <a:pt x="13684" y="1557"/>
                    </a:cubicBezTo>
                    <a:cubicBezTo>
                      <a:pt x="13721" y="1489"/>
                      <a:pt x="13721" y="1489"/>
                      <a:pt x="13721" y="1489"/>
                    </a:cubicBezTo>
                    <a:cubicBezTo>
                      <a:pt x="13758" y="1557"/>
                      <a:pt x="13758" y="1557"/>
                      <a:pt x="13758" y="1557"/>
                    </a:cubicBezTo>
                    <a:cubicBezTo>
                      <a:pt x="13795" y="1557"/>
                      <a:pt x="13795" y="1557"/>
                      <a:pt x="13795" y="1557"/>
                    </a:cubicBezTo>
                    <a:cubicBezTo>
                      <a:pt x="13869" y="1489"/>
                      <a:pt x="13869" y="1489"/>
                      <a:pt x="13869" y="1489"/>
                    </a:cubicBezTo>
                    <a:cubicBezTo>
                      <a:pt x="13869" y="1421"/>
                      <a:pt x="13869" y="1421"/>
                      <a:pt x="13869" y="1421"/>
                    </a:cubicBezTo>
                    <a:cubicBezTo>
                      <a:pt x="13906" y="1354"/>
                      <a:pt x="13906" y="1354"/>
                      <a:pt x="13906" y="1354"/>
                    </a:cubicBezTo>
                    <a:cubicBezTo>
                      <a:pt x="13869" y="1286"/>
                      <a:pt x="13869" y="1286"/>
                      <a:pt x="13869" y="1286"/>
                    </a:cubicBezTo>
                    <a:cubicBezTo>
                      <a:pt x="13869" y="1218"/>
                      <a:pt x="13869" y="1218"/>
                      <a:pt x="13869" y="1218"/>
                    </a:cubicBezTo>
                    <a:cubicBezTo>
                      <a:pt x="13832" y="1218"/>
                      <a:pt x="13832" y="1218"/>
                      <a:pt x="13832" y="1218"/>
                    </a:cubicBezTo>
                    <a:cubicBezTo>
                      <a:pt x="13832" y="1218"/>
                      <a:pt x="13832" y="1218"/>
                      <a:pt x="13832" y="1218"/>
                    </a:cubicBezTo>
                    <a:cubicBezTo>
                      <a:pt x="13832" y="1151"/>
                      <a:pt x="13832" y="1151"/>
                      <a:pt x="13832" y="1151"/>
                    </a:cubicBezTo>
                    <a:cubicBezTo>
                      <a:pt x="13795" y="1151"/>
                      <a:pt x="13795" y="1151"/>
                      <a:pt x="13795" y="1151"/>
                    </a:cubicBezTo>
                    <a:cubicBezTo>
                      <a:pt x="13795" y="1151"/>
                      <a:pt x="13795" y="1151"/>
                      <a:pt x="13795" y="1151"/>
                    </a:cubicBezTo>
                    <a:cubicBezTo>
                      <a:pt x="13721" y="1151"/>
                      <a:pt x="13721" y="1151"/>
                      <a:pt x="13721" y="1151"/>
                    </a:cubicBezTo>
                    <a:cubicBezTo>
                      <a:pt x="13647" y="1151"/>
                      <a:pt x="13647" y="1151"/>
                      <a:pt x="13647" y="1151"/>
                    </a:cubicBezTo>
                    <a:cubicBezTo>
                      <a:pt x="13610" y="1218"/>
                      <a:pt x="13610" y="1218"/>
                      <a:pt x="13610" y="1218"/>
                    </a:cubicBezTo>
                    <a:cubicBezTo>
                      <a:pt x="13573" y="1218"/>
                      <a:pt x="13573" y="1218"/>
                      <a:pt x="13573" y="1218"/>
                    </a:cubicBezTo>
                    <a:cubicBezTo>
                      <a:pt x="13573" y="1218"/>
                      <a:pt x="13573" y="1218"/>
                      <a:pt x="13573" y="1218"/>
                    </a:cubicBezTo>
                    <a:cubicBezTo>
                      <a:pt x="13536" y="1151"/>
                      <a:pt x="13536" y="1151"/>
                      <a:pt x="13536" y="1151"/>
                    </a:cubicBezTo>
                    <a:cubicBezTo>
                      <a:pt x="13536" y="1151"/>
                      <a:pt x="13536" y="1151"/>
                      <a:pt x="13536" y="1151"/>
                    </a:cubicBezTo>
                    <a:cubicBezTo>
                      <a:pt x="13499" y="1151"/>
                      <a:pt x="13499" y="1151"/>
                      <a:pt x="13499" y="1151"/>
                    </a:cubicBezTo>
                    <a:cubicBezTo>
                      <a:pt x="13426" y="1151"/>
                      <a:pt x="13426" y="1151"/>
                      <a:pt x="13426" y="1151"/>
                    </a:cubicBezTo>
                    <a:cubicBezTo>
                      <a:pt x="13426" y="1151"/>
                      <a:pt x="13426" y="1151"/>
                      <a:pt x="13426" y="1151"/>
                    </a:cubicBezTo>
                    <a:cubicBezTo>
                      <a:pt x="13426" y="1218"/>
                      <a:pt x="13426" y="1218"/>
                      <a:pt x="13426" y="1218"/>
                    </a:cubicBezTo>
                    <a:cubicBezTo>
                      <a:pt x="13389" y="1218"/>
                      <a:pt x="13389" y="1218"/>
                      <a:pt x="13389" y="1218"/>
                    </a:cubicBezTo>
                    <a:cubicBezTo>
                      <a:pt x="13352" y="1218"/>
                      <a:pt x="13352" y="1218"/>
                      <a:pt x="13352" y="1218"/>
                    </a:cubicBezTo>
                    <a:cubicBezTo>
                      <a:pt x="13315" y="1218"/>
                      <a:pt x="13315" y="1218"/>
                      <a:pt x="13315" y="1218"/>
                    </a:cubicBezTo>
                    <a:cubicBezTo>
                      <a:pt x="13315" y="1151"/>
                      <a:pt x="13315" y="1151"/>
                      <a:pt x="13315" y="1151"/>
                    </a:cubicBezTo>
                    <a:cubicBezTo>
                      <a:pt x="13278" y="1151"/>
                      <a:pt x="13278" y="1151"/>
                      <a:pt x="13278" y="1151"/>
                    </a:cubicBezTo>
                    <a:close/>
                    <a:moveTo>
                      <a:pt x="12020" y="2099"/>
                    </a:moveTo>
                    <a:cubicBezTo>
                      <a:pt x="11983" y="1963"/>
                      <a:pt x="11983" y="1963"/>
                      <a:pt x="11983" y="1963"/>
                    </a:cubicBezTo>
                    <a:cubicBezTo>
                      <a:pt x="11983" y="1895"/>
                      <a:pt x="11983" y="1895"/>
                      <a:pt x="11983" y="1895"/>
                    </a:cubicBezTo>
                    <a:cubicBezTo>
                      <a:pt x="11946" y="1828"/>
                      <a:pt x="11946" y="1828"/>
                      <a:pt x="11946" y="1828"/>
                    </a:cubicBezTo>
                    <a:cubicBezTo>
                      <a:pt x="11872" y="1828"/>
                      <a:pt x="11872" y="1828"/>
                      <a:pt x="11872" y="1828"/>
                    </a:cubicBezTo>
                    <a:cubicBezTo>
                      <a:pt x="11872" y="1760"/>
                      <a:pt x="11872" y="1760"/>
                      <a:pt x="11872" y="1760"/>
                    </a:cubicBezTo>
                    <a:cubicBezTo>
                      <a:pt x="11835" y="1760"/>
                      <a:pt x="11835" y="1760"/>
                      <a:pt x="11835" y="1760"/>
                    </a:cubicBezTo>
                    <a:cubicBezTo>
                      <a:pt x="11798" y="1692"/>
                      <a:pt x="11798" y="1692"/>
                      <a:pt x="11798" y="1692"/>
                    </a:cubicBezTo>
                    <a:cubicBezTo>
                      <a:pt x="11835" y="1760"/>
                      <a:pt x="11835" y="1760"/>
                      <a:pt x="11835" y="1760"/>
                    </a:cubicBezTo>
                    <a:cubicBezTo>
                      <a:pt x="11835" y="1828"/>
                      <a:pt x="11835" y="1828"/>
                      <a:pt x="11835" y="1828"/>
                    </a:cubicBezTo>
                    <a:cubicBezTo>
                      <a:pt x="11909" y="1895"/>
                      <a:pt x="11909" y="1895"/>
                      <a:pt x="11909" y="1895"/>
                    </a:cubicBezTo>
                    <a:cubicBezTo>
                      <a:pt x="11946" y="2031"/>
                      <a:pt x="11946" y="2031"/>
                      <a:pt x="11946" y="2031"/>
                    </a:cubicBezTo>
                    <a:cubicBezTo>
                      <a:pt x="11983" y="2166"/>
                      <a:pt x="11983" y="2166"/>
                      <a:pt x="11983" y="2166"/>
                    </a:cubicBezTo>
                    <a:cubicBezTo>
                      <a:pt x="11983" y="2166"/>
                      <a:pt x="11983" y="2166"/>
                      <a:pt x="11983" y="2166"/>
                    </a:cubicBezTo>
                    <a:cubicBezTo>
                      <a:pt x="12020" y="2166"/>
                      <a:pt x="12020" y="2166"/>
                      <a:pt x="12020" y="2166"/>
                    </a:cubicBezTo>
                    <a:cubicBezTo>
                      <a:pt x="12020" y="2099"/>
                      <a:pt x="12020" y="2099"/>
                      <a:pt x="12020" y="2099"/>
                    </a:cubicBezTo>
                    <a:close/>
                    <a:moveTo>
                      <a:pt x="12649" y="2166"/>
                    </a:moveTo>
                    <a:cubicBezTo>
                      <a:pt x="12649" y="2166"/>
                      <a:pt x="12649" y="2166"/>
                      <a:pt x="12649" y="2166"/>
                    </a:cubicBezTo>
                    <a:cubicBezTo>
                      <a:pt x="12612" y="2166"/>
                      <a:pt x="12612" y="2166"/>
                      <a:pt x="12612" y="2166"/>
                    </a:cubicBezTo>
                    <a:cubicBezTo>
                      <a:pt x="12612" y="2166"/>
                      <a:pt x="12612" y="2166"/>
                      <a:pt x="12612" y="2166"/>
                    </a:cubicBezTo>
                    <a:cubicBezTo>
                      <a:pt x="12612" y="2099"/>
                      <a:pt x="12612" y="2099"/>
                      <a:pt x="12612" y="2099"/>
                    </a:cubicBezTo>
                    <a:cubicBezTo>
                      <a:pt x="12649" y="2099"/>
                      <a:pt x="12649" y="2099"/>
                      <a:pt x="12649" y="2099"/>
                    </a:cubicBezTo>
                    <a:cubicBezTo>
                      <a:pt x="12649" y="2166"/>
                      <a:pt x="12649" y="2166"/>
                      <a:pt x="12649" y="2166"/>
                    </a:cubicBezTo>
                    <a:cubicBezTo>
                      <a:pt x="12686" y="2166"/>
                      <a:pt x="12686" y="2166"/>
                      <a:pt x="12686" y="2166"/>
                    </a:cubicBezTo>
                    <a:cubicBezTo>
                      <a:pt x="12686" y="2234"/>
                      <a:pt x="12686" y="2234"/>
                      <a:pt x="12686" y="2234"/>
                    </a:cubicBezTo>
                    <a:cubicBezTo>
                      <a:pt x="12686" y="2234"/>
                      <a:pt x="12686" y="2234"/>
                      <a:pt x="12686" y="2234"/>
                    </a:cubicBezTo>
                    <a:cubicBezTo>
                      <a:pt x="12723" y="2234"/>
                      <a:pt x="12723" y="2234"/>
                      <a:pt x="12723" y="2234"/>
                    </a:cubicBezTo>
                    <a:cubicBezTo>
                      <a:pt x="12760" y="2166"/>
                      <a:pt x="12760" y="2166"/>
                      <a:pt x="12760" y="2166"/>
                    </a:cubicBezTo>
                    <a:cubicBezTo>
                      <a:pt x="12797" y="2031"/>
                      <a:pt x="12797" y="2031"/>
                      <a:pt x="12797" y="2031"/>
                    </a:cubicBezTo>
                    <a:cubicBezTo>
                      <a:pt x="12834" y="1963"/>
                      <a:pt x="12834" y="1963"/>
                      <a:pt x="12834" y="1963"/>
                    </a:cubicBezTo>
                    <a:cubicBezTo>
                      <a:pt x="12871" y="1963"/>
                      <a:pt x="12871" y="1963"/>
                      <a:pt x="12871" y="1963"/>
                    </a:cubicBezTo>
                    <a:cubicBezTo>
                      <a:pt x="12908" y="1895"/>
                      <a:pt x="12908" y="1895"/>
                      <a:pt x="12908" y="1895"/>
                    </a:cubicBezTo>
                    <a:cubicBezTo>
                      <a:pt x="12908" y="1963"/>
                      <a:pt x="12908" y="1963"/>
                      <a:pt x="12908" y="1963"/>
                    </a:cubicBezTo>
                    <a:cubicBezTo>
                      <a:pt x="12908" y="1963"/>
                      <a:pt x="12908" y="1963"/>
                      <a:pt x="12908" y="1963"/>
                    </a:cubicBezTo>
                    <a:cubicBezTo>
                      <a:pt x="12945" y="1963"/>
                      <a:pt x="12945" y="1963"/>
                      <a:pt x="12945" y="1963"/>
                    </a:cubicBezTo>
                    <a:cubicBezTo>
                      <a:pt x="12945" y="2031"/>
                      <a:pt x="12945" y="2031"/>
                      <a:pt x="12945" y="2031"/>
                    </a:cubicBezTo>
                    <a:cubicBezTo>
                      <a:pt x="12982" y="1963"/>
                      <a:pt x="12982" y="1963"/>
                      <a:pt x="12982" y="1963"/>
                    </a:cubicBezTo>
                    <a:cubicBezTo>
                      <a:pt x="12982" y="1963"/>
                      <a:pt x="12982" y="1963"/>
                      <a:pt x="12982" y="1963"/>
                    </a:cubicBezTo>
                    <a:cubicBezTo>
                      <a:pt x="13056" y="1895"/>
                      <a:pt x="13056" y="1895"/>
                      <a:pt x="13056" y="1895"/>
                    </a:cubicBezTo>
                    <a:cubicBezTo>
                      <a:pt x="13056" y="1828"/>
                      <a:pt x="13056" y="1828"/>
                      <a:pt x="13056" y="1828"/>
                    </a:cubicBezTo>
                    <a:cubicBezTo>
                      <a:pt x="13056" y="1828"/>
                      <a:pt x="13056" y="1828"/>
                      <a:pt x="13056" y="1828"/>
                    </a:cubicBezTo>
                    <a:cubicBezTo>
                      <a:pt x="13019" y="1828"/>
                      <a:pt x="13019" y="1828"/>
                      <a:pt x="13019" y="1828"/>
                    </a:cubicBezTo>
                    <a:cubicBezTo>
                      <a:pt x="12945" y="1895"/>
                      <a:pt x="12945" y="1895"/>
                      <a:pt x="12945" y="1895"/>
                    </a:cubicBezTo>
                    <a:cubicBezTo>
                      <a:pt x="12908" y="1828"/>
                      <a:pt x="12908" y="1828"/>
                      <a:pt x="12908" y="1828"/>
                    </a:cubicBezTo>
                    <a:cubicBezTo>
                      <a:pt x="12871" y="1760"/>
                      <a:pt x="12871" y="1760"/>
                      <a:pt x="12871" y="1760"/>
                    </a:cubicBezTo>
                    <a:cubicBezTo>
                      <a:pt x="12834" y="1760"/>
                      <a:pt x="12834" y="1760"/>
                      <a:pt x="12834" y="1760"/>
                    </a:cubicBezTo>
                    <a:cubicBezTo>
                      <a:pt x="12797" y="1760"/>
                      <a:pt x="12797" y="1760"/>
                      <a:pt x="12797" y="1760"/>
                    </a:cubicBezTo>
                    <a:cubicBezTo>
                      <a:pt x="12797" y="1692"/>
                      <a:pt x="12797" y="1692"/>
                      <a:pt x="12797" y="1692"/>
                    </a:cubicBezTo>
                    <a:cubicBezTo>
                      <a:pt x="12760" y="1625"/>
                      <a:pt x="12760" y="1625"/>
                      <a:pt x="12760" y="1625"/>
                    </a:cubicBezTo>
                    <a:cubicBezTo>
                      <a:pt x="12723" y="1625"/>
                      <a:pt x="12723" y="1625"/>
                      <a:pt x="12723" y="1625"/>
                    </a:cubicBezTo>
                    <a:cubicBezTo>
                      <a:pt x="12686" y="1557"/>
                      <a:pt x="12686" y="1557"/>
                      <a:pt x="12686" y="1557"/>
                    </a:cubicBezTo>
                    <a:cubicBezTo>
                      <a:pt x="12686" y="1489"/>
                      <a:pt x="12686" y="1489"/>
                      <a:pt x="12686" y="1489"/>
                    </a:cubicBezTo>
                    <a:cubicBezTo>
                      <a:pt x="12686" y="1421"/>
                      <a:pt x="12686" y="1421"/>
                      <a:pt x="12686" y="1421"/>
                    </a:cubicBezTo>
                    <a:cubicBezTo>
                      <a:pt x="12649" y="1354"/>
                      <a:pt x="12649" y="1354"/>
                      <a:pt x="12649" y="1354"/>
                    </a:cubicBezTo>
                    <a:cubicBezTo>
                      <a:pt x="12612" y="1354"/>
                      <a:pt x="12612" y="1354"/>
                      <a:pt x="12612" y="1354"/>
                    </a:cubicBezTo>
                    <a:cubicBezTo>
                      <a:pt x="12612" y="1354"/>
                      <a:pt x="12612" y="1354"/>
                      <a:pt x="12612" y="1354"/>
                    </a:cubicBezTo>
                    <a:cubicBezTo>
                      <a:pt x="12649" y="1286"/>
                      <a:pt x="12649" y="1286"/>
                      <a:pt x="12649" y="1286"/>
                    </a:cubicBezTo>
                    <a:cubicBezTo>
                      <a:pt x="12649" y="1286"/>
                      <a:pt x="12649" y="1286"/>
                      <a:pt x="12649" y="1286"/>
                    </a:cubicBezTo>
                    <a:cubicBezTo>
                      <a:pt x="12649" y="1218"/>
                      <a:pt x="12649" y="1218"/>
                      <a:pt x="12649" y="1218"/>
                    </a:cubicBezTo>
                    <a:cubicBezTo>
                      <a:pt x="12649" y="1218"/>
                      <a:pt x="12649" y="1218"/>
                      <a:pt x="12649" y="1218"/>
                    </a:cubicBezTo>
                    <a:cubicBezTo>
                      <a:pt x="12649" y="1218"/>
                      <a:pt x="12649" y="1218"/>
                      <a:pt x="12649" y="1218"/>
                    </a:cubicBezTo>
                    <a:cubicBezTo>
                      <a:pt x="12649" y="1151"/>
                      <a:pt x="12649" y="1151"/>
                      <a:pt x="12649" y="1151"/>
                    </a:cubicBezTo>
                    <a:cubicBezTo>
                      <a:pt x="12612" y="1151"/>
                      <a:pt x="12612" y="1151"/>
                      <a:pt x="12612" y="1151"/>
                    </a:cubicBezTo>
                    <a:cubicBezTo>
                      <a:pt x="12538" y="1151"/>
                      <a:pt x="12538" y="1151"/>
                      <a:pt x="12538" y="1151"/>
                    </a:cubicBezTo>
                    <a:cubicBezTo>
                      <a:pt x="12501" y="1151"/>
                      <a:pt x="12501" y="1151"/>
                      <a:pt x="12501" y="1151"/>
                    </a:cubicBezTo>
                    <a:cubicBezTo>
                      <a:pt x="12501" y="1083"/>
                      <a:pt x="12501" y="1083"/>
                      <a:pt x="12501" y="1083"/>
                    </a:cubicBezTo>
                    <a:cubicBezTo>
                      <a:pt x="12464" y="1083"/>
                      <a:pt x="12464" y="1083"/>
                      <a:pt x="12464" y="1083"/>
                    </a:cubicBezTo>
                    <a:cubicBezTo>
                      <a:pt x="12427" y="1083"/>
                      <a:pt x="12427" y="1083"/>
                      <a:pt x="12427" y="1083"/>
                    </a:cubicBezTo>
                    <a:cubicBezTo>
                      <a:pt x="12390" y="1083"/>
                      <a:pt x="12390" y="1083"/>
                      <a:pt x="12390" y="1083"/>
                    </a:cubicBezTo>
                    <a:cubicBezTo>
                      <a:pt x="12464" y="1151"/>
                      <a:pt x="12464" y="1151"/>
                      <a:pt x="12464" y="1151"/>
                    </a:cubicBezTo>
                    <a:cubicBezTo>
                      <a:pt x="12501" y="1151"/>
                      <a:pt x="12501" y="1151"/>
                      <a:pt x="12501" y="1151"/>
                    </a:cubicBezTo>
                    <a:cubicBezTo>
                      <a:pt x="12501" y="1218"/>
                      <a:pt x="12501" y="1218"/>
                      <a:pt x="12501" y="1218"/>
                    </a:cubicBezTo>
                    <a:cubicBezTo>
                      <a:pt x="12464" y="1218"/>
                      <a:pt x="12464" y="1218"/>
                      <a:pt x="12464" y="1218"/>
                    </a:cubicBezTo>
                    <a:cubicBezTo>
                      <a:pt x="12464" y="1218"/>
                      <a:pt x="12464" y="1218"/>
                      <a:pt x="12464" y="1218"/>
                    </a:cubicBezTo>
                    <a:cubicBezTo>
                      <a:pt x="12427" y="1218"/>
                      <a:pt x="12427" y="1218"/>
                      <a:pt x="12427" y="1218"/>
                    </a:cubicBezTo>
                    <a:cubicBezTo>
                      <a:pt x="12390" y="1218"/>
                      <a:pt x="12390" y="1218"/>
                      <a:pt x="12390" y="1218"/>
                    </a:cubicBezTo>
                    <a:cubicBezTo>
                      <a:pt x="12427" y="1286"/>
                      <a:pt x="12427" y="1286"/>
                      <a:pt x="12427" y="1286"/>
                    </a:cubicBezTo>
                    <a:cubicBezTo>
                      <a:pt x="12427" y="1354"/>
                      <a:pt x="12427" y="1354"/>
                      <a:pt x="12427" y="1354"/>
                    </a:cubicBezTo>
                    <a:cubicBezTo>
                      <a:pt x="12427" y="1421"/>
                      <a:pt x="12427" y="1421"/>
                      <a:pt x="12427" y="1421"/>
                    </a:cubicBezTo>
                    <a:cubicBezTo>
                      <a:pt x="12501" y="1489"/>
                      <a:pt x="12501" y="1489"/>
                      <a:pt x="12501" y="1489"/>
                    </a:cubicBezTo>
                    <a:cubicBezTo>
                      <a:pt x="12501" y="1557"/>
                      <a:pt x="12501" y="1557"/>
                      <a:pt x="12501" y="1557"/>
                    </a:cubicBezTo>
                    <a:cubicBezTo>
                      <a:pt x="12501" y="1557"/>
                      <a:pt x="12501" y="1557"/>
                      <a:pt x="12501" y="1557"/>
                    </a:cubicBezTo>
                    <a:cubicBezTo>
                      <a:pt x="12464" y="1557"/>
                      <a:pt x="12464" y="1557"/>
                      <a:pt x="12464" y="1557"/>
                    </a:cubicBezTo>
                    <a:cubicBezTo>
                      <a:pt x="12427" y="1489"/>
                      <a:pt x="12427" y="1489"/>
                      <a:pt x="12427" y="1489"/>
                    </a:cubicBezTo>
                    <a:cubicBezTo>
                      <a:pt x="12390" y="1421"/>
                      <a:pt x="12390" y="1421"/>
                      <a:pt x="12390" y="1421"/>
                    </a:cubicBezTo>
                    <a:cubicBezTo>
                      <a:pt x="12353" y="1421"/>
                      <a:pt x="12353" y="1421"/>
                      <a:pt x="12353" y="1421"/>
                    </a:cubicBezTo>
                    <a:cubicBezTo>
                      <a:pt x="12353" y="1421"/>
                      <a:pt x="12353" y="1421"/>
                      <a:pt x="12353" y="1421"/>
                    </a:cubicBezTo>
                    <a:cubicBezTo>
                      <a:pt x="12316" y="1421"/>
                      <a:pt x="12316" y="1421"/>
                      <a:pt x="12316" y="1421"/>
                    </a:cubicBezTo>
                    <a:cubicBezTo>
                      <a:pt x="12316" y="1421"/>
                      <a:pt x="12316" y="1421"/>
                      <a:pt x="12316" y="1421"/>
                    </a:cubicBezTo>
                    <a:cubicBezTo>
                      <a:pt x="12279" y="1421"/>
                      <a:pt x="12279" y="1421"/>
                      <a:pt x="12279" y="1421"/>
                    </a:cubicBezTo>
                    <a:cubicBezTo>
                      <a:pt x="12279" y="1354"/>
                      <a:pt x="12279" y="1354"/>
                      <a:pt x="12279" y="1354"/>
                    </a:cubicBezTo>
                    <a:cubicBezTo>
                      <a:pt x="12279" y="1286"/>
                      <a:pt x="12279" y="1286"/>
                      <a:pt x="12279" y="1286"/>
                    </a:cubicBezTo>
                    <a:cubicBezTo>
                      <a:pt x="12242" y="1286"/>
                      <a:pt x="12242" y="1286"/>
                      <a:pt x="12242" y="1286"/>
                    </a:cubicBezTo>
                    <a:cubicBezTo>
                      <a:pt x="12205" y="1218"/>
                      <a:pt x="12205" y="1218"/>
                      <a:pt x="12205" y="1218"/>
                    </a:cubicBezTo>
                    <a:cubicBezTo>
                      <a:pt x="12168" y="1218"/>
                      <a:pt x="12168" y="1218"/>
                      <a:pt x="12168" y="1218"/>
                    </a:cubicBezTo>
                    <a:cubicBezTo>
                      <a:pt x="12131" y="1218"/>
                      <a:pt x="12131" y="1218"/>
                      <a:pt x="12131" y="1218"/>
                    </a:cubicBezTo>
                    <a:cubicBezTo>
                      <a:pt x="12131" y="1151"/>
                      <a:pt x="12131" y="1151"/>
                      <a:pt x="12131" y="1151"/>
                    </a:cubicBezTo>
                    <a:cubicBezTo>
                      <a:pt x="12094" y="1218"/>
                      <a:pt x="12094" y="1218"/>
                      <a:pt x="12094" y="1218"/>
                    </a:cubicBezTo>
                    <a:cubicBezTo>
                      <a:pt x="12057" y="1218"/>
                      <a:pt x="12057" y="1218"/>
                      <a:pt x="12057" y="1218"/>
                    </a:cubicBezTo>
                    <a:cubicBezTo>
                      <a:pt x="12057" y="1286"/>
                      <a:pt x="12057" y="1286"/>
                      <a:pt x="12057" y="1286"/>
                    </a:cubicBezTo>
                    <a:cubicBezTo>
                      <a:pt x="12057" y="1354"/>
                      <a:pt x="12057" y="1354"/>
                      <a:pt x="12057" y="1354"/>
                    </a:cubicBezTo>
                    <a:cubicBezTo>
                      <a:pt x="12057" y="1421"/>
                      <a:pt x="12057" y="1421"/>
                      <a:pt x="12057" y="1421"/>
                    </a:cubicBezTo>
                    <a:cubicBezTo>
                      <a:pt x="12020" y="1489"/>
                      <a:pt x="12020" y="1489"/>
                      <a:pt x="12020" y="1489"/>
                    </a:cubicBezTo>
                    <a:cubicBezTo>
                      <a:pt x="11983" y="1489"/>
                      <a:pt x="11983" y="1489"/>
                      <a:pt x="11983" y="1489"/>
                    </a:cubicBezTo>
                    <a:cubicBezTo>
                      <a:pt x="11983" y="1557"/>
                      <a:pt x="11983" y="1557"/>
                      <a:pt x="11983" y="1557"/>
                    </a:cubicBezTo>
                    <a:cubicBezTo>
                      <a:pt x="12020" y="1625"/>
                      <a:pt x="12020" y="1625"/>
                      <a:pt x="12020" y="1625"/>
                    </a:cubicBezTo>
                    <a:cubicBezTo>
                      <a:pt x="12057" y="1625"/>
                      <a:pt x="12057" y="1625"/>
                      <a:pt x="12057" y="1625"/>
                    </a:cubicBezTo>
                    <a:cubicBezTo>
                      <a:pt x="12094" y="1692"/>
                      <a:pt x="12094" y="1692"/>
                      <a:pt x="12094" y="1692"/>
                    </a:cubicBezTo>
                    <a:cubicBezTo>
                      <a:pt x="12057" y="1692"/>
                      <a:pt x="12057" y="1692"/>
                      <a:pt x="12057" y="1692"/>
                    </a:cubicBezTo>
                    <a:cubicBezTo>
                      <a:pt x="12057" y="1692"/>
                      <a:pt x="12057" y="1692"/>
                      <a:pt x="12057" y="1692"/>
                    </a:cubicBezTo>
                    <a:cubicBezTo>
                      <a:pt x="12057" y="1760"/>
                      <a:pt x="12057" y="1760"/>
                      <a:pt x="12057" y="1760"/>
                    </a:cubicBezTo>
                    <a:cubicBezTo>
                      <a:pt x="12094" y="1760"/>
                      <a:pt x="12094" y="1760"/>
                      <a:pt x="12094" y="1760"/>
                    </a:cubicBezTo>
                    <a:cubicBezTo>
                      <a:pt x="12094" y="1828"/>
                      <a:pt x="12094" y="1828"/>
                      <a:pt x="12094" y="1828"/>
                    </a:cubicBezTo>
                    <a:cubicBezTo>
                      <a:pt x="12094" y="1828"/>
                      <a:pt x="12094" y="1828"/>
                      <a:pt x="12094" y="1828"/>
                    </a:cubicBezTo>
                    <a:cubicBezTo>
                      <a:pt x="12094" y="1895"/>
                      <a:pt x="12094" y="1895"/>
                      <a:pt x="12094" y="1895"/>
                    </a:cubicBezTo>
                    <a:cubicBezTo>
                      <a:pt x="12131" y="1895"/>
                      <a:pt x="12131" y="1895"/>
                      <a:pt x="12131" y="1895"/>
                    </a:cubicBezTo>
                    <a:cubicBezTo>
                      <a:pt x="12168" y="1963"/>
                      <a:pt x="12168" y="1963"/>
                      <a:pt x="12168" y="1963"/>
                    </a:cubicBezTo>
                    <a:cubicBezTo>
                      <a:pt x="12168" y="1963"/>
                      <a:pt x="12168" y="1963"/>
                      <a:pt x="12168" y="1963"/>
                    </a:cubicBezTo>
                    <a:cubicBezTo>
                      <a:pt x="12168" y="1963"/>
                      <a:pt x="12168" y="1963"/>
                      <a:pt x="12168" y="1963"/>
                    </a:cubicBezTo>
                    <a:cubicBezTo>
                      <a:pt x="12168" y="1963"/>
                      <a:pt x="12168" y="1963"/>
                      <a:pt x="12168" y="1963"/>
                    </a:cubicBezTo>
                    <a:cubicBezTo>
                      <a:pt x="12205" y="1963"/>
                      <a:pt x="12205" y="1963"/>
                      <a:pt x="12205" y="1963"/>
                    </a:cubicBezTo>
                    <a:cubicBezTo>
                      <a:pt x="12205" y="2031"/>
                      <a:pt x="12205" y="2031"/>
                      <a:pt x="12205" y="2031"/>
                    </a:cubicBezTo>
                    <a:cubicBezTo>
                      <a:pt x="12205" y="2031"/>
                      <a:pt x="12205" y="2031"/>
                      <a:pt x="12205" y="2031"/>
                    </a:cubicBezTo>
                    <a:cubicBezTo>
                      <a:pt x="12168" y="2031"/>
                      <a:pt x="12168" y="2031"/>
                      <a:pt x="12168" y="2031"/>
                    </a:cubicBezTo>
                    <a:cubicBezTo>
                      <a:pt x="12168" y="2031"/>
                      <a:pt x="12168" y="2031"/>
                      <a:pt x="12168" y="2031"/>
                    </a:cubicBezTo>
                    <a:cubicBezTo>
                      <a:pt x="12168" y="2031"/>
                      <a:pt x="12168" y="2031"/>
                      <a:pt x="12168" y="2031"/>
                    </a:cubicBezTo>
                    <a:cubicBezTo>
                      <a:pt x="12168" y="2099"/>
                      <a:pt x="12168" y="2099"/>
                      <a:pt x="12168" y="2099"/>
                    </a:cubicBezTo>
                    <a:cubicBezTo>
                      <a:pt x="12279" y="2234"/>
                      <a:pt x="12279" y="2234"/>
                      <a:pt x="12279" y="2234"/>
                    </a:cubicBezTo>
                    <a:cubicBezTo>
                      <a:pt x="12316" y="2234"/>
                      <a:pt x="12316" y="2234"/>
                      <a:pt x="12316" y="2234"/>
                    </a:cubicBezTo>
                    <a:cubicBezTo>
                      <a:pt x="12353" y="2234"/>
                      <a:pt x="12353" y="2234"/>
                      <a:pt x="12353" y="2234"/>
                    </a:cubicBezTo>
                    <a:cubicBezTo>
                      <a:pt x="12390" y="2302"/>
                      <a:pt x="12390" y="2302"/>
                      <a:pt x="12390" y="2302"/>
                    </a:cubicBezTo>
                    <a:cubicBezTo>
                      <a:pt x="12427" y="2302"/>
                      <a:pt x="12427" y="2302"/>
                      <a:pt x="12427" y="2302"/>
                    </a:cubicBezTo>
                    <a:cubicBezTo>
                      <a:pt x="12427" y="2369"/>
                      <a:pt x="12427" y="2369"/>
                      <a:pt x="12427" y="2369"/>
                    </a:cubicBezTo>
                    <a:cubicBezTo>
                      <a:pt x="12464" y="2369"/>
                      <a:pt x="12464" y="2369"/>
                      <a:pt x="12464" y="2369"/>
                    </a:cubicBezTo>
                    <a:cubicBezTo>
                      <a:pt x="12501" y="2369"/>
                      <a:pt x="12501" y="2369"/>
                      <a:pt x="12501" y="2369"/>
                    </a:cubicBezTo>
                    <a:cubicBezTo>
                      <a:pt x="12538" y="2369"/>
                      <a:pt x="12538" y="2369"/>
                      <a:pt x="12538" y="2369"/>
                    </a:cubicBezTo>
                    <a:cubicBezTo>
                      <a:pt x="12612" y="2369"/>
                      <a:pt x="12612" y="2369"/>
                      <a:pt x="12612" y="2369"/>
                    </a:cubicBezTo>
                    <a:cubicBezTo>
                      <a:pt x="12649" y="2437"/>
                      <a:pt x="12649" y="2437"/>
                      <a:pt x="12649" y="2437"/>
                    </a:cubicBezTo>
                    <a:cubicBezTo>
                      <a:pt x="12649" y="2369"/>
                      <a:pt x="12649" y="2369"/>
                      <a:pt x="12649" y="2369"/>
                    </a:cubicBezTo>
                    <a:cubicBezTo>
                      <a:pt x="12686" y="2369"/>
                      <a:pt x="12686" y="2369"/>
                      <a:pt x="12686" y="2369"/>
                    </a:cubicBezTo>
                    <a:cubicBezTo>
                      <a:pt x="12686" y="2302"/>
                      <a:pt x="12686" y="2302"/>
                      <a:pt x="12686" y="2302"/>
                    </a:cubicBezTo>
                    <a:cubicBezTo>
                      <a:pt x="12649" y="2234"/>
                      <a:pt x="12649" y="2234"/>
                      <a:pt x="12649" y="2234"/>
                    </a:cubicBezTo>
                    <a:cubicBezTo>
                      <a:pt x="12649" y="2166"/>
                      <a:pt x="12649" y="2166"/>
                      <a:pt x="12649" y="2166"/>
                    </a:cubicBezTo>
                    <a:close/>
                    <a:moveTo>
                      <a:pt x="12686" y="1151"/>
                    </a:moveTo>
                    <a:cubicBezTo>
                      <a:pt x="12723" y="1151"/>
                      <a:pt x="12723" y="1151"/>
                      <a:pt x="12723" y="1151"/>
                    </a:cubicBezTo>
                    <a:cubicBezTo>
                      <a:pt x="12760" y="1151"/>
                      <a:pt x="12760" y="1151"/>
                      <a:pt x="12760" y="1151"/>
                    </a:cubicBezTo>
                    <a:cubicBezTo>
                      <a:pt x="12797" y="1151"/>
                      <a:pt x="12797" y="1151"/>
                      <a:pt x="12797" y="1151"/>
                    </a:cubicBezTo>
                    <a:cubicBezTo>
                      <a:pt x="12871" y="1218"/>
                      <a:pt x="12871" y="1218"/>
                      <a:pt x="12871" y="1218"/>
                    </a:cubicBezTo>
                    <a:cubicBezTo>
                      <a:pt x="12908" y="1218"/>
                      <a:pt x="12908" y="1218"/>
                      <a:pt x="12908" y="1218"/>
                    </a:cubicBezTo>
                    <a:cubicBezTo>
                      <a:pt x="12945" y="1218"/>
                      <a:pt x="12945" y="1218"/>
                      <a:pt x="12945" y="1218"/>
                    </a:cubicBezTo>
                    <a:cubicBezTo>
                      <a:pt x="13019" y="1218"/>
                      <a:pt x="13019" y="1218"/>
                      <a:pt x="13019" y="1218"/>
                    </a:cubicBezTo>
                    <a:cubicBezTo>
                      <a:pt x="13130" y="1286"/>
                      <a:pt x="13130" y="1286"/>
                      <a:pt x="13130" y="1286"/>
                    </a:cubicBezTo>
                    <a:cubicBezTo>
                      <a:pt x="13130" y="1286"/>
                      <a:pt x="13130" y="1286"/>
                      <a:pt x="13130" y="1286"/>
                    </a:cubicBezTo>
                    <a:cubicBezTo>
                      <a:pt x="13093" y="1286"/>
                      <a:pt x="13093" y="1286"/>
                      <a:pt x="13093" y="1286"/>
                    </a:cubicBezTo>
                    <a:cubicBezTo>
                      <a:pt x="13056" y="1354"/>
                      <a:pt x="13056" y="1354"/>
                      <a:pt x="13056" y="1354"/>
                    </a:cubicBezTo>
                    <a:cubicBezTo>
                      <a:pt x="13056" y="1421"/>
                      <a:pt x="13056" y="1421"/>
                      <a:pt x="13056" y="1421"/>
                    </a:cubicBezTo>
                    <a:cubicBezTo>
                      <a:pt x="13093" y="1489"/>
                      <a:pt x="13093" y="1489"/>
                      <a:pt x="13093" y="1489"/>
                    </a:cubicBezTo>
                    <a:cubicBezTo>
                      <a:pt x="13130" y="1489"/>
                      <a:pt x="13130" y="1489"/>
                      <a:pt x="13130" y="1489"/>
                    </a:cubicBezTo>
                    <a:cubicBezTo>
                      <a:pt x="13130" y="1557"/>
                      <a:pt x="13130" y="1557"/>
                      <a:pt x="13130" y="1557"/>
                    </a:cubicBezTo>
                    <a:cubicBezTo>
                      <a:pt x="13130" y="1557"/>
                      <a:pt x="13130" y="1557"/>
                      <a:pt x="13130" y="1557"/>
                    </a:cubicBezTo>
                    <a:cubicBezTo>
                      <a:pt x="13130" y="1625"/>
                      <a:pt x="13130" y="1625"/>
                      <a:pt x="13130" y="1625"/>
                    </a:cubicBezTo>
                    <a:cubicBezTo>
                      <a:pt x="13130" y="1692"/>
                      <a:pt x="13130" y="1692"/>
                      <a:pt x="13130" y="1692"/>
                    </a:cubicBezTo>
                    <a:cubicBezTo>
                      <a:pt x="13093" y="1760"/>
                      <a:pt x="13093" y="1760"/>
                      <a:pt x="13093" y="1760"/>
                    </a:cubicBezTo>
                    <a:cubicBezTo>
                      <a:pt x="13056" y="1760"/>
                      <a:pt x="13056" y="1760"/>
                      <a:pt x="13056" y="1760"/>
                    </a:cubicBezTo>
                    <a:cubicBezTo>
                      <a:pt x="13056" y="1760"/>
                      <a:pt x="13056" y="1760"/>
                      <a:pt x="13056" y="1760"/>
                    </a:cubicBezTo>
                    <a:cubicBezTo>
                      <a:pt x="13019" y="1760"/>
                      <a:pt x="13019" y="1760"/>
                      <a:pt x="13019" y="1760"/>
                    </a:cubicBezTo>
                    <a:cubicBezTo>
                      <a:pt x="12982" y="1760"/>
                      <a:pt x="12982" y="1760"/>
                      <a:pt x="12982" y="1760"/>
                    </a:cubicBezTo>
                    <a:cubicBezTo>
                      <a:pt x="12945" y="1828"/>
                      <a:pt x="12945" y="1828"/>
                      <a:pt x="12945" y="1828"/>
                    </a:cubicBezTo>
                    <a:cubicBezTo>
                      <a:pt x="12871" y="1760"/>
                      <a:pt x="12871" y="1760"/>
                      <a:pt x="12871" y="1760"/>
                    </a:cubicBezTo>
                    <a:cubicBezTo>
                      <a:pt x="12834" y="1692"/>
                      <a:pt x="12834" y="1692"/>
                      <a:pt x="12834" y="1692"/>
                    </a:cubicBezTo>
                    <a:cubicBezTo>
                      <a:pt x="12760" y="1557"/>
                      <a:pt x="12760" y="1557"/>
                      <a:pt x="12760" y="1557"/>
                    </a:cubicBezTo>
                    <a:cubicBezTo>
                      <a:pt x="12760" y="1489"/>
                      <a:pt x="12760" y="1489"/>
                      <a:pt x="12760" y="1489"/>
                    </a:cubicBezTo>
                    <a:cubicBezTo>
                      <a:pt x="12760" y="1421"/>
                      <a:pt x="12760" y="1421"/>
                      <a:pt x="12760" y="1421"/>
                    </a:cubicBezTo>
                    <a:cubicBezTo>
                      <a:pt x="12760" y="1421"/>
                      <a:pt x="12760" y="1421"/>
                      <a:pt x="12760" y="1421"/>
                    </a:cubicBezTo>
                    <a:cubicBezTo>
                      <a:pt x="12797" y="1354"/>
                      <a:pt x="12797" y="1354"/>
                      <a:pt x="12797" y="1354"/>
                    </a:cubicBezTo>
                    <a:cubicBezTo>
                      <a:pt x="12760" y="1354"/>
                      <a:pt x="12760" y="1354"/>
                      <a:pt x="12760" y="1354"/>
                    </a:cubicBezTo>
                    <a:cubicBezTo>
                      <a:pt x="12760" y="1286"/>
                      <a:pt x="12760" y="1286"/>
                      <a:pt x="12760" y="1286"/>
                    </a:cubicBezTo>
                    <a:cubicBezTo>
                      <a:pt x="12723" y="1286"/>
                      <a:pt x="12723" y="1286"/>
                      <a:pt x="12723" y="1286"/>
                    </a:cubicBezTo>
                    <a:cubicBezTo>
                      <a:pt x="12723" y="1218"/>
                      <a:pt x="12723" y="1218"/>
                      <a:pt x="12723" y="1218"/>
                    </a:cubicBezTo>
                    <a:cubicBezTo>
                      <a:pt x="12686" y="1218"/>
                      <a:pt x="12686" y="1218"/>
                      <a:pt x="12686" y="1218"/>
                    </a:cubicBezTo>
                    <a:cubicBezTo>
                      <a:pt x="12686" y="1151"/>
                      <a:pt x="12686" y="1151"/>
                      <a:pt x="12686" y="1151"/>
                    </a:cubicBezTo>
                    <a:close/>
                    <a:moveTo>
                      <a:pt x="7212" y="2573"/>
                    </a:moveTo>
                    <a:cubicBezTo>
                      <a:pt x="7212" y="2573"/>
                      <a:pt x="7249" y="2505"/>
                      <a:pt x="7249" y="2505"/>
                    </a:cubicBezTo>
                    <a:cubicBezTo>
                      <a:pt x="7286" y="2437"/>
                      <a:pt x="7286" y="2437"/>
                      <a:pt x="7286" y="2437"/>
                    </a:cubicBezTo>
                    <a:cubicBezTo>
                      <a:pt x="7323" y="2369"/>
                      <a:pt x="7323" y="2369"/>
                      <a:pt x="7323" y="2369"/>
                    </a:cubicBezTo>
                    <a:cubicBezTo>
                      <a:pt x="7360" y="2369"/>
                      <a:pt x="7360" y="2369"/>
                      <a:pt x="7360" y="2369"/>
                    </a:cubicBezTo>
                    <a:cubicBezTo>
                      <a:pt x="7323" y="2302"/>
                      <a:pt x="7323" y="2302"/>
                      <a:pt x="7323" y="2302"/>
                    </a:cubicBezTo>
                    <a:cubicBezTo>
                      <a:pt x="7360" y="2234"/>
                      <a:pt x="7360" y="2234"/>
                      <a:pt x="7360" y="2234"/>
                    </a:cubicBezTo>
                    <a:cubicBezTo>
                      <a:pt x="7397" y="2166"/>
                      <a:pt x="7397" y="2166"/>
                      <a:pt x="7397" y="2166"/>
                    </a:cubicBezTo>
                    <a:cubicBezTo>
                      <a:pt x="7434" y="2166"/>
                      <a:pt x="7434" y="2166"/>
                      <a:pt x="7434" y="2166"/>
                    </a:cubicBezTo>
                    <a:cubicBezTo>
                      <a:pt x="7471" y="2234"/>
                      <a:pt x="7471" y="2234"/>
                      <a:pt x="7471" y="2234"/>
                    </a:cubicBezTo>
                    <a:cubicBezTo>
                      <a:pt x="7471" y="2166"/>
                      <a:pt x="7471" y="2166"/>
                      <a:pt x="7471" y="2166"/>
                    </a:cubicBezTo>
                    <a:cubicBezTo>
                      <a:pt x="7508" y="2166"/>
                      <a:pt x="7508" y="2166"/>
                      <a:pt x="7508" y="2166"/>
                    </a:cubicBezTo>
                    <a:cubicBezTo>
                      <a:pt x="7508" y="2099"/>
                      <a:pt x="7508" y="2099"/>
                      <a:pt x="7508" y="2099"/>
                    </a:cubicBezTo>
                    <a:cubicBezTo>
                      <a:pt x="7545" y="2099"/>
                      <a:pt x="7545" y="2099"/>
                      <a:pt x="7545" y="2099"/>
                    </a:cubicBezTo>
                    <a:cubicBezTo>
                      <a:pt x="7619" y="2031"/>
                      <a:pt x="7619" y="2031"/>
                      <a:pt x="7619" y="2031"/>
                    </a:cubicBezTo>
                    <a:cubicBezTo>
                      <a:pt x="7619" y="1963"/>
                      <a:pt x="7619" y="1963"/>
                      <a:pt x="7619" y="1963"/>
                    </a:cubicBezTo>
                    <a:cubicBezTo>
                      <a:pt x="7619" y="1963"/>
                      <a:pt x="7619" y="1963"/>
                      <a:pt x="7619" y="1963"/>
                    </a:cubicBezTo>
                    <a:cubicBezTo>
                      <a:pt x="7656" y="1828"/>
                      <a:pt x="7656" y="1828"/>
                      <a:pt x="7656" y="1828"/>
                    </a:cubicBezTo>
                    <a:cubicBezTo>
                      <a:pt x="7656" y="1760"/>
                      <a:pt x="7656" y="1760"/>
                      <a:pt x="7656" y="1760"/>
                    </a:cubicBezTo>
                    <a:cubicBezTo>
                      <a:pt x="7619" y="1692"/>
                      <a:pt x="7619" y="1692"/>
                      <a:pt x="7619" y="1692"/>
                    </a:cubicBezTo>
                    <a:cubicBezTo>
                      <a:pt x="7582" y="1625"/>
                      <a:pt x="7582" y="1625"/>
                      <a:pt x="7582" y="1625"/>
                    </a:cubicBezTo>
                    <a:cubicBezTo>
                      <a:pt x="7582" y="1557"/>
                      <a:pt x="7582" y="1557"/>
                      <a:pt x="7582" y="1557"/>
                    </a:cubicBezTo>
                    <a:cubicBezTo>
                      <a:pt x="7545" y="1557"/>
                      <a:pt x="7545" y="1557"/>
                      <a:pt x="7545" y="1557"/>
                    </a:cubicBezTo>
                    <a:cubicBezTo>
                      <a:pt x="7508" y="1489"/>
                      <a:pt x="7508" y="1489"/>
                      <a:pt x="7508" y="1489"/>
                    </a:cubicBezTo>
                    <a:cubicBezTo>
                      <a:pt x="7508" y="1557"/>
                      <a:pt x="7508" y="1557"/>
                      <a:pt x="7508" y="1557"/>
                    </a:cubicBezTo>
                    <a:cubicBezTo>
                      <a:pt x="7471" y="1489"/>
                      <a:pt x="7471" y="1489"/>
                      <a:pt x="7471" y="1489"/>
                    </a:cubicBezTo>
                    <a:cubicBezTo>
                      <a:pt x="7434" y="1489"/>
                      <a:pt x="7434" y="1489"/>
                      <a:pt x="7434" y="1489"/>
                    </a:cubicBezTo>
                    <a:cubicBezTo>
                      <a:pt x="7397" y="1421"/>
                      <a:pt x="7397" y="1421"/>
                      <a:pt x="7397" y="1421"/>
                    </a:cubicBezTo>
                    <a:cubicBezTo>
                      <a:pt x="7360" y="1421"/>
                      <a:pt x="7360" y="1421"/>
                      <a:pt x="7360" y="1421"/>
                    </a:cubicBezTo>
                    <a:cubicBezTo>
                      <a:pt x="7360" y="1421"/>
                      <a:pt x="7360" y="1421"/>
                      <a:pt x="7360" y="1421"/>
                    </a:cubicBezTo>
                    <a:cubicBezTo>
                      <a:pt x="7323" y="1421"/>
                      <a:pt x="7323" y="1421"/>
                      <a:pt x="7323" y="1421"/>
                    </a:cubicBezTo>
                    <a:cubicBezTo>
                      <a:pt x="7323" y="1354"/>
                      <a:pt x="7323" y="1354"/>
                      <a:pt x="7323" y="1354"/>
                    </a:cubicBezTo>
                    <a:cubicBezTo>
                      <a:pt x="7323" y="1354"/>
                      <a:pt x="7323" y="1354"/>
                      <a:pt x="7323" y="1354"/>
                    </a:cubicBezTo>
                    <a:cubicBezTo>
                      <a:pt x="7286" y="1354"/>
                      <a:pt x="7286" y="1354"/>
                      <a:pt x="7286" y="1354"/>
                    </a:cubicBezTo>
                    <a:cubicBezTo>
                      <a:pt x="7286" y="1354"/>
                      <a:pt x="7286" y="1354"/>
                      <a:pt x="7286" y="1354"/>
                    </a:cubicBezTo>
                    <a:cubicBezTo>
                      <a:pt x="7249" y="1354"/>
                      <a:pt x="7249" y="1354"/>
                      <a:pt x="7249" y="1354"/>
                    </a:cubicBezTo>
                    <a:cubicBezTo>
                      <a:pt x="7212" y="1286"/>
                      <a:pt x="7212" y="1286"/>
                      <a:pt x="7212" y="1286"/>
                    </a:cubicBezTo>
                    <a:cubicBezTo>
                      <a:pt x="7212" y="1286"/>
                      <a:pt x="7212" y="1286"/>
                      <a:pt x="7212" y="1286"/>
                    </a:cubicBezTo>
                    <a:cubicBezTo>
                      <a:pt x="7212" y="1354"/>
                      <a:pt x="7212" y="1354"/>
                      <a:pt x="7212" y="1354"/>
                    </a:cubicBezTo>
                    <a:cubicBezTo>
                      <a:pt x="7249" y="1354"/>
                      <a:pt x="7249" y="1354"/>
                      <a:pt x="7249" y="1354"/>
                    </a:cubicBezTo>
                    <a:cubicBezTo>
                      <a:pt x="7249" y="1421"/>
                      <a:pt x="7249" y="1421"/>
                      <a:pt x="7249" y="1421"/>
                    </a:cubicBezTo>
                    <a:cubicBezTo>
                      <a:pt x="7212" y="1421"/>
                      <a:pt x="7212" y="1421"/>
                      <a:pt x="7212" y="1421"/>
                    </a:cubicBezTo>
                    <a:cubicBezTo>
                      <a:pt x="7212" y="1489"/>
                      <a:pt x="7212" y="1489"/>
                      <a:pt x="7212" y="1489"/>
                    </a:cubicBezTo>
                    <a:cubicBezTo>
                      <a:pt x="7212" y="1489"/>
                      <a:pt x="7212" y="1489"/>
                      <a:pt x="7212" y="1489"/>
                    </a:cubicBezTo>
                    <a:cubicBezTo>
                      <a:pt x="7175" y="1421"/>
                      <a:pt x="7175" y="1421"/>
                      <a:pt x="7175" y="1421"/>
                    </a:cubicBezTo>
                    <a:cubicBezTo>
                      <a:pt x="7175" y="1286"/>
                      <a:pt x="7175" y="1286"/>
                      <a:pt x="7175" y="1286"/>
                    </a:cubicBezTo>
                    <a:cubicBezTo>
                      <a:pt x="7138" y="1218"/>
                      <a:pt x="7138" y="1218"/>
                      <a:pt x="7138" y="1218"/>
                    </a:cubicBezTo>
                    <a:cubicBezTo>
                      <a:pt x="7101" y="1218"/>
                      <a:pt x="7101" y="1218"/>
                      <a:pt x="7101" y="1218"/>
                    </a:cubicBezTo>
                    <a:cubicBezTo>
                      <a:pt x="7064" y="1218"/>
                      <a:pt x="7064" y="1218"/>
                      <a:pt x="7064" y="1218"/>
                    </a:cubicBezTo>
                    <a:cubicBezTo>
                      <a:pt x="7064" y="1218"/>
                      <a:pt x="7064" y="1218"/>
                      <a:pt x="7064" y="1218"/>
                    </a:cubicBezTo>
                    <a:cubicBezTo>
                      <a:pt x="7027" y="1218"/>
                      <a:pt x="7027" y="1218"/>
                      <a:pt x="7027" y="1218"/>
                    </a:cubicBezTo>
                    <a:cubicBezTo>
                      <a:pt x="7027" y="1286"/>
                      <a:pt x="7027" y="1286"/>
                      <a:pt x="7027" y="1286"/>
                    </a:cubicBezTo>
                    <a:cubicBezTo>
                      <a:pt x="7064" y="1354"/>
                      <a:pt x="7064" y="1354"/>
                      <a:pt x="7064" y="1354"/>
                    </a:cubicBezTo>
                    <a:cubicBezTo>
                      <a:pt x="7101" y="1354"/>
                      <a:pt x="7101" y="1354"/>
                      <a:pt x="7101" y="1354"/>
                    </a:cubicBezTo>
                    <a:cubicBezTo>
                      <a:pt x="7064" y="1421"/>
                      <a:pt x="7064" y="1421"/>
                      <a:pt x="7064" y="1421"/>
                    </a:cubicBezTo>
                    <a:cubicBezTo>
                      <a:pt x="7064" y="1421"/>
                      <a:pt x="7064" y="1421"/>
                      <a:pt x="7064" y="1421"/>
                    </a:cubicBezTo>
                    <a:cubicBezTo>
                      <a:pt x="7027" y="1354"/>
                      <a:pt x="7027" y="1354"/>
                      <a:pt x="7027" y="1354"/>
                    </a:cubicBezTo>
                    <a:cubicBezTo>
                      <a:pt x="7027" y="1354"/>
                      <a:pt x="7027" y="1354"/>
                      <a:pt x="7027" y="1354"/>
                    </a:cubicBezTo>
                    <a:cubicBezTo>
                      <a:pt x="6990" y="1354"/>
                      <a:pt x="6990" y="1354"/>
                      <a:pt x="6990" y="1354"/>
                    </a:cubicBezTo>
                    <a:cubicBezTo>
                      <a:pt x="7027" y="1354"/>
                      <a:pt x="7027" y="1354"/>
                      <a:pt x="7027" y="1354"/>
                    </a:cubicBezTo>
                    <a:cubicBezTo>
                      <a:pt x="7027" y="1421"/>
                      <a:pt x="7027" y="1421"/>
                      <a:pt x="7027" y="1421"/>
                    </a:cubicBezTo>
                    <a:cubicBezTo>
                      <a:pt x="7027" y="1421"/>
                      <a:pt x="7027" y="1421"/>
                      <a:pt x="7027" y="1421"/>
                    </a:cubicBezTo>
                    <a:cubicBezTo>
                      <a:pt x="7027" y="1489"/>
                      <a:pt x="7027" y="1489"/>
                      <a:pt x="7027" y="1489"/>
                    </a:cubicBezTo>
                    <a:cubicBezTo>
                      <a:pt x="7027" y="1489"/>
                      <a:pt x="7027" y="1489"/>
                      <a:pt x="7027" y="1489"/>
                    </a:cubicBezTo>
                    <a:cubicBezTo>
                      <a:pt x="7064" y="1557"/>
                      <a:pt x="7064" y="1557"/>
                      <a:pt x="7064" y="1557"/>
                    </a:cubicBezTo>
                    <a:cubicBezTo>
                      <a:pt x="7064" y="1557"/>
                      <a:pt x="7064" y="1557"/>
                      <a:pt x="7064" y="1557"/>
                    </a:cubicBezTo>
                    <a:cubicBezTo>
                      <a:pt x="7064" y="1625"/>
                      <a:pt x="7064" y="1625"/>
                      <a:pt x="7064" y="1625"/>
                    </a:cubicBezTo>
                    <a:cubicBezTo>
                      <a:pt x="7101" y="1760"/>
                      <a:pt x="7101" y="1760"/>
                      <a:pt x="7101" y="1760"/>
                    </a:cubicBezTo>
                    <a:cubicBezTo>
                      <a:pt x="7138" y="1760"/>
                      <a:pt x="7138" y="1760"/>
                      <a:pt x="7138" y="1760"/>
                    </a:cubicBezTo>
                    <a:cubicBezTo>
                      <a:pt x="7138" y="1760"/>
                      <a:pt x="7138" y="1760"/>
                      <a:pt x="7138" y="1760"/>
                    </a:cubicBezTo>
                    <a:cubicBezTo>
                      <a:pt x="7138" y="1828"/>
                      <a:pt x="7138" y="1828"/>
                      <a:pt x="7138" y="1828"/>
                    </a:cubicBezTo>
                    <a:cubicBezTo>
                      <a:pt x="7101" y="1828"/>
                      <a:pt x="7101" y="1828"/>
                      <a:pt x="7101" y="1828"/>
                    </a:cubicBezTo>
                    <a:cubicBezTo>
                      <a:pt x="7101" y="1895"/>
                      <a:pt x="7101" y="1895"/>
                      <a:pt x="7101" y="1895"/>
                    </a:cubicBezTo>
                    <a:cubicBezTo>
                      <a:pt x="7101" y="2031"/>
                      <a:pt x="7101" y="2031"/>
                      <a:pt x="7101" y="2031"/>
                    </a:cubicBezTo>
                    <a:cubicBezTo>
                      <a:pt x="7138" y="2099"/>
                      <a:pt x="7138" y="2099"/>
                      <a:pt x="7138" y="2099"/>
                    </a:cubicBezTo>
                    <a:cubicBezTo>
                      <a:pt x="7138" y="2166"/>
                      <a:pt x="7138" y="2166"/>
                      <a:pt x="7138" y="2166"/>
                    </a:cubicBezTo>
                    <a:cubicBezTo>
                      <a:pt x="7138" y="2166"/>
                      <a:pt x="7138" y="2166"/>
                      <a:pt x="7138" y="2166"/>
                    </a:cubicBezTo>
                    <a:cubicBezTo>
                      <a:pt x="7138" y="2234"/>
                      <a:pt x="7138" y="2234"/>
                      <a:pt x="7138" y="2234"/>
                    </a:cubicBezTo>
                    <a:cubicBezTo>
                      <a:pt x="7138" y="2234"/>
                      <a:pt x="7138" y="2234"/>
                      <a:pt x="7138" y="2234"/>
                    </a:cubicBezTo>
                    <a:cubicBezTo>
                      <a:pt x="7138" y="2302"/>
                      <a:pt x="7138" y="2302"/>
                      <a:pt x="7138" y="2302"/>
                    </a:cubicBezTo>
                    <a:cubicBezTo>
                      <a:pt x="7175" y="2437"/>
                      <a:pt x="7175" y="2437"/>
                      <a:pt x="7175" y="2437"/>
                    </a:cubicBezTo>
                    <a:cubicBezTo>
                      <a:pt x="7212" y="2437"/>
                      <a:pt x="7212" y="2437"/>
                      <a:pt x="7212" y="2437"/>
                    </a:cubicBezTo>
                    <a:cubicBezTo>
                      <a:pt x="7212" y="2505"/>
                      <a:pt x="7212" y="2505"/>
                      <a:pt x="7212" y="2505"/>
                    </a:cubicBezTo>
                    <a:cubicBezTo>
                      <a:pt x="7212" y="2573"/>
                      <a:pt x="7212" y="2573"/>
                      <a:pt x="7212" y="2573"/>
                    </a:cubicBezTo>
                    <a:close/>
                    <a:moveTo>
                      <a:pt x="7841" y="1963"/>
                    </a:moveTo>
                    <a:cubicBezTo>
                      <a:pt x="7878" y="1895"/>
                      <a:pt x="7878" y="1895"/>
                      <a:pt x="7878" y="1895"/>
                    </a:cubicBezTo>
                    <a:cubicBezTo>
                      <a:pt x="7878" y="1895"/>
                      <a:pt x="7878" y="1895"/>
                      <a:pt x="7878" y="1895"/>
                    </a:cubicBezTo>
                    <a:cubicBezTo>
                      <a:pt x="7878" y="1895"/>
                      <a:pt x="7878" y="1895"/>
                      <a:pt x="7878" y="1895"/>
                    </a:cubicBezTo>
                    <a:cubicBezTo>
                      <a:pt x="7878" y="1828"/>
                      <a:pt x="7878" y="1828"/>
                      <a:pt x="7878" y="1828"/>
                    </a:cubicBezTo>
                    <a:cubicBezTo>
                      <a:pt x="7915" y="1828"/>
                      <a:pt x="7915" y="1828"/>
                      <a:pt x="7915" y="1828"/>
                    </a:cubicBezTo>
                    <a:cubicBezTo>
                      <a:pt x="7878" y="1760"/>
                      <a:pt x="7878" y="1760"/>
                      <a:pt x="7878" y="1760"/>
                    </a:cubicBezTo>
                    <a:cubicBezTo>
                      <a:pt x="7878" y="1828"/>
                      <a:pt x="7878" y="1828"/>
                      <a:pt x="7878" y="1828"/>
                    </a:cubicBezTo>
                    <a:cubicBezTo>
                      <a:pt x="7841" y="1828"/>
                      <a:pt x="7841" y="1828"/>
                      <a:pt x="7841" y="1828"/>
                    </a:cubicBezTo>
                    <a:cubicBezTo>
                      <a:pt x="7841" y="1895"/>
                      <a:pt x="7841" y="1895"/>
                      <a:pt x="7841" y="1895"/>
                    </a:cubicBezTo>
                    <a:cubicBezTo>
                      <a:pt x="7841" y="1895"/>
                      <a:pt x="7841" y="1895"/>
                      <a:pt x="7841" y="1895"/>
                    </a:cubicBezTo>
                    <a:cubicBezTo>
                      <a:pt x="7804" y="1963"/>
                      <a:pt x="7804" y="1963"/>
                      <a:pt x="7804" y="1963"/>
                    </a:cubicBezTo>
                    <a:cubicBezTo>
                      <a:pt x="7841" y="1963"/>
                      <a:pt x="7841" y="1963"/>
                      <a:pt x="7841" y="1963"/>
                    </a:cubicBezTo>
                    <a:cubicBezTo>
                      <a:pt x="7841" y="1963"/>
                      <a:pt x="7841" y="1963"/>
                      <a:pt x="7841" y="1963"/>
                    </a:cubicBezTo>
                    <a:close/>
                    <a:moveTo>
                      <a:pt x="7878" y="1963"/>
                    </a:moveTo>
                    <a:cubicBezTo>
                      <a:pt x="7915" y="1895"/>
                      <a:pt x="7915" y="1895"/>
                      <a:pt x="7915" y="1895"/>
                    </a:cubicBezTo>
                    <a:cubicBezTo>
                      <a:pt x="7952" y="1895"/>
                      <a:pt x="7952" y="1895"/>
                      <a:pt x="7952" y="1895"/>
                    </a:cubicBezTo>
                    <a:cubicBezTo>
                      <a:pt x="7989" y="1895"/>
                      <a:pt x="7989" y="1895"/>
                      <a:pt x="7989" y="1895"/>
                    </a:cubicBezTo>
                    <a:cubicBezTo>
                      <a:pt x="7989" y="1895"/>
                      <a:pt x="7989" y="1895"/>
                      <a:pt x="7989" y="1895"/>
                    </a:cubicBezTo>
                    <a:cubicBezTo>
                      <a:pt x="8026" y="1828"/>
                      <a:pt x="8026" y="1828"/>
                      <a:pt x="8026" y="1828"/>
                    </a:cubicBezTo>
                    <a:cubicBezTo>
                      <a:pt x="8026" y="1828"/>
                      <a:pt x="8026" y="1828"/>
                      <a:pt x="8026" y="1828"/>
                    </a:cubicBezTo>
                    <a:cubicBezTo>
                      <a:pt x="8063" y="1895"/>
                      <a:pt x="8063" y="1895"/>
                      <a:pt x="8063" y="1895"/>
                    </a:cubicBezTo>
                    <a:cubicBezTo>
                      <a:pt x="8026" y="1963"/>
                      <a:pt x="8026" y="1963"/>
                      <a:pt x="8026" y="1963"/>
                    </a:cubicBezTo>
                    <a:cubicBezTo>
                      <a:pt x="7989" y="1963"/>
                      <a:pt x="7989" y="1963"/>
                      <a:pt x="7989" y="1963"/>
                    </a:cubicBezTo>
                    <a:cubicBezTo>
                      <a:pt x="7989" y="1963"/>
                      <a:pt x="7989" y="1963"/>
                      <a:pt x="7989" y="1963"/>
                    </a:cubicBezTo>
                    <a:cubicBezTo>
                      <a:pt x="7952" y="1963"/>
                      <a:pt x="7952" y="1963"/>
                      <a:pt x="7952" y="1963"/>
                    </a:cubicBezTo>
                    <a:cubicBezTo>
                      <a:pt x="7878" y="1963"/>
                      <a:pt x="7878" y="1963"/>
                      <a:pt x="7878" y="1963"/>
                    </a:cubicBezTo>
                    <a:cubicBezTo>
                      <a:pt x="7878" y="1963"/>
                      <a:pt x="7878" y="1963"/>
                      <a:pt x="7878" y="1963"/>
                    </a:cubicBezTo>
                    <a:close/>
                    <a:moveTo>
                      <a:pt x="8210" y="2437"/>
                    </a:moveTo>
                    <a:cubicBezTo>
                      <a:pt x="8210" y="2505"/>
                      <a:pt x="8210" y="2505"/>
                      <a:pt x="8210" y="2505"/>
                    </a:cubicBezTo>
                    <a:cubicBezTo>
                      <a:pt x="8247" y="2573"/>
                      <a:pt x="8247" y="2573"/>
                      <a:pt x="8247" y="2573"/>
                    </a:cubicBezTo>
                    <a:cubicBezTo>
                      <a:pt x="8247" y="2573"/>
                      <a:pt x="8247" y="2573"/>
                      <a:pt x="8247" y="2573"/>
                    </a:cubicBezTo>
                    <a:cubicBezTo>
                      <a:pt x="8247" y="2640"/>
                      <a:pt x="8247" y="2640"/>
                      <a:pt x="8247" y="2640"/>
                    </a:cubicBezTo>
                    <a:cubicBezTo>
                      <a:pt x="8284" y="2573"/>
                      <a:pt x="8284" y="2573"/>
                      <a:pt x="8284" y="2573"/>
                    </a:cubicBezTo>
                    <a:cubicBezTo>
                      <a:pt x="8284" y="2505"/>
                      <a:pt x="8284" y="2505"/>
                      <a:pt x="8284" y="2505"/>
                    </a:cubicBezTo>
                    <a:cubicBezTo>
                      <a:pt x="8284" y="2437"/>
                      <a:pt x="8284" y="2437"/>
                      <a:pt x="8284" y="2437"/>
                    </a:cubicBezTo>
                    <a:cubicBezTo>
                      <a:pt x="8247" y="2437"/>
                      <a:pt x="8247" y="2437"/>
                      <a:pt x="8247" y="2437"/>
                    </a:cubicBezTo>
                    <a:cubicBezTo>
                      <a:pt x="8210" y="2437"/>
                      <a:pt x="8210" y="2437"/>
                      <a:pt x="8210" y="2437"/>
                    </a:cubicBezTo>
                    <a:close/>
                    <a:moveTo>
                      <a:pt x="11280" y="4130"/>
                    </a:moveTo>
                    <a:cubicBezTo>
                      <a:pt x="11280" y="4062"/>
                      <a:pt x="11280" y="4062"/>
                      <a:pt x="11280" y="4062"/>
                    </a:cubicBezTo>
                    <a:cubicBezTo>
                      <a:pt x="11317" y="3994"/>
                      <a:pt x="11317" y="3994"/>
                      <a:pt x="11317" y="3994"/>
                    </a:cubicBezTo>
                    <a:cubicBezTo>
                      <a:pt x="11317" y="3994"/>
                      <a:pt x="11317" y="3994"/>
                      <a:pt x="11317" y="3994"/>
                    </a:cubicBezTo>
                    <a:cubicBezTo>
                      <a:pt x="11243" y="3994"/>
                      <a:pt x="11243" y="3994"/>
                      <a:pt x="11243" y="3994"/>
                    </a:cubicBezTo>
                    <a:cubicBezTo>
                      <a:pt x="11243" y="4062"/>
                      <a:pt x="11243" y="4062"/>
                      <a:pt x="11243" y="4062"/>
                    </a:cubicBezTo>
                    <a:cubicBezTo>
                      <a:pt x="11243" y="4062"/>
                      <a:pt x="11243" y="4062"/>
                      <a:pt x="11243" y="4062"/>
                    </a:cubicBezTo>
                    <a:cubicBezTo>
                      <a:pt x="11280" y="4062"/>
                      <a:pt x="11280" y="4062"/>
                      <a:pt x="11280" y="4062"/>
                    </a:cubicBezTo>
                    <a:cubicBezTo>
                      <a:pt x="11280" y="4130"/>
                      <a:pt x="11280" y="4130"/>
                      <a:pt x="11280" y="4130"/>
                    </a:cubicBezTo>
                    <a:close/>
                    <a:moveTo>
                      <a:pt x="10873" y="4875"/>
                    </a:moveTo>
                    <a:cubicBezTo>
                      <a:pt x="10910" y="4875"/>
                      <a:pt x="10910" y="4875"/>
                      <a:pt x="10910" y="4875"/>
                    </a:cubicBezTo>
                    <a:cubicBezTo>
                      <a:pt x="10910" y="4807"/>
                      <a:pt x="10910" y="4807"/>
                      <a:pt x="10910" y="4807"/>
                    </a:cubicBezTo>
                    <a:cubicBezTo>
                      <a:pt x="10947" y="4875"/>
                      <a:pt x="10947" y="4875"/>
                      <a:pt x="10947" y="4875"/>
                    </a:cubicBezTo>
                    <a:cubicBezTo>
                      <a:pt x="10947" y="4807"/>
                      <a:pt x="10947" y="4807"/>
                      <a:pt x="10947" y="4807"/>
                    </a:cubicBezTo>
                    <a:cubicBezTo>
                      <a:pt x="10910" y="4807"/>
                      <a:pt x="10910" y="4807"/>
                      <a:pt x="10910" y="4807"/>
                    </a:cubicBezTo>
                    <a:cubicBezTo>
                      <a:pt x="10873" y="4739"/>
                      <a:pt x="10873" y="4739"/>
                      <a:pt x="10873" y="4739"/>
                    </a:cubicBezTo>
                    <a:cubicBezTo>
                      <a:pt x="10873" y="4739"/>
                      <a:pt x="10873" y="4739"/>
                      <a:pt x="10873" y="4739"/>
                    </a:cubicBezTo>
                    <a:cubicBezTo>
                      <a:pt x="10836" y="4739"/>
                      <a:pt x="10836" y="4739"/>
                      <a:pt x="10836" y="4739"/>
                    </a:cubicBezTo>
                    <a:cubicBezTo>
                      <a:pt x="10836" y="4807"/>
                      <a:pt x="10836" y="4807"/>
                      <a:pt x="10836" y="4807"/>
                    </a:cubicBezTo>
                    <a:cubicBezTo>
                      <a:pt x="10873" y="4807"/>
                      <a:pt x="10873" y="4807"/>
                      <a:pt x="10873" y="4807"/>
                    </a:cubicBezTo>
                    <a:cubicBezTo>
                      <a:pt x="10873" y="4807"/>
                      <a:pt x="10873" y="4875"/>
                      <a:pt x="10873" y="4875"/>
                    </a:cubicBezTo>
                    <a:close/>
                    <a:moveTo>
                      <a:pt x="9727" y="4536"/>
                    </a:moveTo>
                    <a:cubicBezTo>
                      <a:pt x="9764" y="4536"/>
                      <a:pt x="9764" y="4536"/>
                      <a:pt x="9764" y="4536"/>
                    </a:cubicBezTo>
                    <a:cubicBezTo>
                      <a:pt x="9801" y="4536"/>
                      <a:pt x="9801" y="4536"/>
                      <a:pt x="9801" y="4536"/>
                    </a:cubicBezTo>
                    <a:cubicBezTo>
                      <a:pt x="9801" y="4536"/>
                      <a:pt x="9801" y="4536"/>
                      <a:pt x="9801" y="4536"/>
                    </a:cubicBezTo>
                    <a:cubicBezTo>
                      <a:pt x="9801" y="4468"/>
                      <a:pt x="9801" y="4468"/>
                      <a:pt x="9801" y="4468"/>
                    </a:cubicBezTo>
                    <a:cubicBezTo>
                      <a:pt x="9838" y="4468"/>
                      <a:pt x="9838" y="4468"/>
                      <a:pt x="9838" y="4468"/>
                    </a:cubicBezTo>
                    <a:cubicBezTo>
                      <a:pt x="9838" y="4401"/>
                      <a:pt x="9838" y="4401"/>
                      <a:pt x="9838" y="4401"/>
                    </a:cubicBezTo>
                    <a:cubicBezTo>
                      <a:pt x="9801" y="4401"/>
                      <a:pt x="9801" y="4401"/>
                      <a:pt x="9801" y="4401"/>
                    </a:cubicBezTo>
                    <a:cubicBezTo>
                      <a:pt x="9801" y="4333"/>
                      <a:pt x="9801" y="4333"/>
                      <a:pt x="9801" y="4333"/>
                    </a:cubicBezTo>
                    <a:cubicBezTo>
                      <a:pt x="9801" y="4265"/>
                      <a:pt x="9801" y="4265"/>
                      <a:pt x="9801" y="4265"/>
                    </a:cubicBezTo>
                    <a:cubicBezTo>
                      <a:pt x="9764" y="4198"/>
                      <a:pt x="9764" y="4198"/>
                      <a:pt x="9764" y="4198"/>
                    </a:cubicBezTo>
                    <a:cubicBezTo>
                      <a:pt x="9764" y="4198"/>
                      <a:pt x="9764" y="4198"/>
                      <a:pt x="9764" y="4198"/>
                    </a:cubicBezTo>
                    <a:cubicBezTo>
                      <a:pt x="9764" y="4198"/>
                      <a:pt x="9764" y="4198"/>
                      <a:pt x="9764" y="4198"/>
                    </a:cubicBezTo>
                    <a:cubicBezTo>
                      <a:pt x="9690" y="4198"/>
                      <a:pt x="9690" y="4198"/>
                      <a:pt x="9690" y="4198"/>
                    </a:cubicBezTo>
                    <a:cubicBezTo>
                      <a:pt x="9653" y="4265"/>
                      <a:pt x="9653" y="4265"/>
                      <a:pt x="9653" y="4265"/>
                    </a:cubicBezTo>
                    <a:cubicBezTo>
                      <a:pt x="9616" y="4265"/>
                      <a:pt x="9616" y="4265"/>
                      <a:pt x="9616" y="4265"/>
                    </a:cubicBezTo>
                    <a:cubicBezTo>
                      <a:pt x="9579" y="4265"/>
                      <a:pt x="9579" y="4265"/>
                      <a:pt x="9579" y="4265"/>
                    </a:cubicBezTo>
                    <a:cubicBezTo>
                      <a:pt x="9616" y="4333"/>
                      <a:pt x="9616" y="4333"/>
                      <a:pt x="9616" y="4333"/>
                    </a:cubicBezTo>
                    <a:cubicBezTo>
                      <a:pt x="9616" y="4401"/>
                      <a:pt x="9616" y="4401"/>
                      <a:pt x="9616" y="4401"/>
                    </a:cubicBezTo>
                    <a:cubicBezTo>
                      <a:pt x="9653" y="4401"/>
                      <a:pt x="9653" y="4401"/>
                      <a:pt x="9653" y="4401"/>
                    </a:cubicBezTo>
                    <a:cubicBezTo>
                      <a:pt x="9616" y="4468"/>
                      <a:pt x="9616" y="4468"/>
                      <a:pt x="9616" y="4468"/>
                    </a:cubicBezTo>
                    <a:cubicBezTo>
                      <a:pt x="9579" y="4468"/>
                      <a:pt x="9579" y="4468"/>
                      <a:pt x="9579" y="4468"/>
                    </a:cubicBezTo>
                    <a:cubicBezTo>
                      <a:pt x="9579" y="4468"/>
                      <a:pt x="9579" y="4468"/>
                      <a:pt x="9579" y="4468"/>
                    </a:cubicBezTo>
                    <a:cubicBezTo>
                      <a:pt x="9616" y="4468"/>
                      <a:pt x="9616" y="4468"/>
                      <a:pt x="9616" y="4468"/>
                    </a:cubicBezTo>
                    <a:cubicBezTo>
                      <a:pt x="9653" y="4468"/>
                      <a:pt x="9653" y="4468"/>
                      <a:pt x="9653" y="4468"/>
                    </a:cubicBezTo>
                    <a:cubicBezTo>
                      <a:pt x="9727" y="4536"/>
                      <a:pt x="9727" y="4536"/>
                      <a:pt x="9727" y="4536"/>
                    </a:cubicBezTo>
                    <a:close/>
                    <a:moveTo>
                      <a:pt x="13056" y="2843"/>
                    </a:moveTo>
                    <a:cubicBezTo>
                      <a:pt x="13093" y="2843"/>
                      <a:pt x="13093" y="2843"/>
                      <a:pt x="13093" y="2843"/>
                    </a:cubicBezTo>
                    <a:cubicBezTo>
                      <a:pt x="13093" y="2843"/>
                      <a:pt x="13093" y="2843"/>
                      <a:pt x="13093" y="2843"/>
                    </a:cubicBezTo>
                    <a:cubicBezTo>
                      <a:pt x="13093" y="2776"/>
                      <a:pt x="13093" y="2776"/>
                      <a:pt x="13093" y="2776"/>
                    </a:cubicBezTo>
                    <a:cubicBezTo>
                      <a:pt x="13093" y="2708"/>
                      <a:pt x="13093" y="2708"/>
                      <a:pt x="13093" y="2708"/>
                    </a:cubicBezTo>
                    <a:cubicBezTo>
                      <a:pt x="13093" y="2708"/>
                      <a:pt x="13093" y="2708"/>
                      <a:pt x="13093" y="2708"/>
                    </a:cubicBezTo>
                    <a:cubicBezTo>
                      <a:pt x="13056" y="2640"/>
                      <a:pt x="13056" y="2640"/>
                      <a:pt x="13056" y="2640"/>
                    </a:cubicBezTo>
                    <a:cubicBezTo>
                      <a:pt x="13056" y="2573"/>
                      <a:pt x="13056" y="2573"/>
                      <a:pt x="13056" y="2573"/>
                    </a:cubicBezTo>
                    <a:cubicBezTo>
                      <a:pt x="13019" y="2505"/>
                      <a:pt x="13019" y="2505"/>
                      <a:pt x="13019" y="2505"/>
                    </a:cubicBezTo>
                    <a:cubicBezTo>
                      <a:pt x="12982" y="2573"/>
                      <a:pt x="12982" y="2573"/>
                      <a:pt x="12982" y="2573"/>
                    </a:cubicBezTo>
                    <a:cubicBezTo>
                      <a:pt x="12945" y="2573"/>
                      <a:pt x="12945" y="2573"/>
                      <a:pt x="12945" y="2573"/>
                    </a:cubicBezTo>
                    <a:cubicBezTo>
                      <a:pt x="12945" y="2640"/>
                      <a:pt x="12945" y="2640"/>
                      <a:pt x="12945" y="2640"/>
                    </a:cubicBezTo>
                    <a:cubicBezTo>
                      <a:pt x="12982" y="2708"/>
                      <a:pt x="12982" y="2708"/>
                      <a:pt x="12982" y="2708"/>
                    </a:cubicBezTo>
                    <a:cubicBezTo>
                      <a:pt x="12982" y="2708"/>
                      <a:pt x="12982" y="2708"/>
                      <a:pt x="12982" y="2708"/>
                    </a:cubicBezTo>
                    <a:cubicBezTo>
                      <a:pt x="12982" y="2776"/>
                      <a:pt x="12982" y="2776"/>
                      <a:pt x="12982" y="2776"/>
                    </a:cubicBezTo>
                    <a:cubicBezTo>
                      <a:pt x="13019" y="2776"/>
                      <a:pt x="13019" y="2776"/>
                      <a:pt x="13019" y="2776"/>
                    </a:cubicBezTo>
                    <a:cubicBezTo>
                      <a:pt x="13056" y="2843"/>
                      <a:pt x="13056" y="2843"/>
                      <a:pt x="13056" y="2843"/>
                    </a:cubicBezTo>
                    <a:cubicBezTo>
                      <a:pt x="13056" y="2843"/>
                      <a:pt x="13056" y="2843"/>
                      <a:pt x="13056" y="2843"/>
                    </a:cubicBezTo>
                    <a:close/>
                    <a:moveTo>
                      <a:pt x="13167" y="3250"/>
                    </a:moveTo>
                    <a:cubicBezTo>
                      <a:pt x="13204" y="3250"/>
                      <a:pt x="13204" y="3250"/>
                      <a:pt x="13204" y="3250"/>
                    </a:cubicBezTo>
                    <a:cubicBezTo>
                      <a:pt x="13204" y="3182"/>
                      <a:pt x="13204" y="3182"/>
                      <a:pt x="13204" y="3182"/>
                    </a:cubicBezTo>
                    <a:cubicBezTo>
                      <a:pt x="13278" y="3182"/>
                      <a:pt x="13278" y="3182"/>
                      <a:pt x="13278" y="3182"/>
                    </a:cubicBezTo>
                    <a:cubicBezTo>
                      <a:pt x="13315" y="3182"/>
                      <a:pt x="13315" y="3182"/>
                      <a:pt x="13315" y="3182"/>
                    </a:cubicBezTo>
                    <a:cubicBezTo>
                      <a:pt x="13389" y="3182"/>
                      <a:pt x="13389" y="3182"/>
                      <a:pt x="13389" y="3182"/>
                    </a:cubicBezTo>
                    <a:cubicBezTo>
                      <a:pt x="13426" y="3182"/>
                      <a:pt x="13426" y="3182"/>
                      <a:pt x="13426" y="3182"/>
                    </a:cubicBezTo>
                    <a:cubicBezTo>
                      <a:pt x="13499" y="3182"/>
                      <a:pt x="13499" y="3182"/>
                      <a:pt x="13499" y="3182"/>
                    </a:cubicBezTo>
                    <a:cubicBezTo>
                      <a:pt x="13536" y="3114"/>
                      <a:pt x="13536" y="3114"/>
                      <a:pt x="13536" y="3114"/>
                    </a:cubicBezTo>
                    <a:cubicBezTo>
                      <a:pt x="13573" y="3114"/>
                      <a:pt x="13573" y="3114"/>
                      <a:pt x="13573" y="3114"/>
                    </a:cubicBezTo>
                    <a:cubicBezTo>
                      <a:pt x="13610" y="3114"/>
                      <a:pt x="13610" y="3114"/>
                      <a:pt x="13610" y="3114"/>
                    </a:cubicBezTo>
                    <a:cubicBezTo>
                      <a:pt x="13647" y="3114"/>
                      <a:pt x="13647" y="3114"/>
                      <a:pt x="13647" y="3114"/>
                    </a:cubicBezTo>
                    <a:cubicBezTo>
                      <a:pt x="13610" y="3047"/>
                      <a:pt x="13610" y="3047"/>
                      <a:pt x="13610" y="3047"/>
                    </a:cubicBezTo>
                    <a:cubicBezTo>
                      <a:pt x="13610" y="2979"/>
                      <a:pt x="13610" y="2979"/>
                      <a:pt x="13610" y="2979"/>
                    </a:cubicBezTo>
                    <a:cubicBezTo>
                      <a:pt x="13573" y="2911"/>
                      <a:pt x="13573" y="2911"/>
                      <a:pt x="13573" y="2911"/>
                    </a:cubicBezTo>
                    <a:cubicBezTo>
                      <a:pt x="13499" y="2843"/>
                      <a:pt x="13499" y="2843"/>
                      <a:pt x="13499" y="2843"/>
                    </a:cubicBezTo>
                    <a:cubicBezTo>
                      <a:pt x="13463" y="2843"/>
                      <a:pt x="13463" y="2843"/>
                      <a:pt x="13463" y="2843"/>
                    </a:cubicBezTo>
                    <a:cubicBezTo>
                      <a:pt x="13426" y="2776"/>
                      <a:pt x="13426" y="2776"/>
                      <a:pt x="13426" y="2776"/>
                    </a:cubicBezTo>
                    <a:cubicBezTo>
                      <a:pt x="13389" y="2776"/>
                      <a:pt x="13389" y="2776"/>
                      <a:pt x="13389" y="2776"/>
                    </a:cubicBezTo>
                    <a:cubicBezTo>
                      <a:pt x="13352" y="2776"/>
                      <a:pt x="13352" y="2776"/>
                      <a:pt x="13352" y="2776"/>
                    </a:cubicBezTo>
                    <a:cubicBezTo>
                      <a:pt x="13315" y="2776"/>
                      <a:pt x="13315" y="2776"/>
                      <a:pt x="13315" y="2776"/>
                    </a:cubicBezTo>
                    <a:cubicBezTo>
                      <a:pt x="13278" y="2708"/>
                      <a:pt x="13278" y="2708"/>
                      <a:pt x="13278" y="2708"/>
                    </a:cubicBezTo>
                    <a:cubicBezTo>
                      <a:pt x="13241" y="2708"/>
                      <a:pt x="13241" y="2708"/>
                      <a:pt x="13241" y="2708"/>
                    </a:cubicBezTo>
                    <a:cubicBezTo>
                      <a:pt x="13241" y="2776"/>
                      <a:pt x="13241" y="2776"/>
                      <a:pt x="13241" y="2776"/>
                    </a:cubicBezTo>
                    <a:cubicBezTo>
                      <a:pt x="13204" y="2911"/>
                      <a:pt x="13204" y="2911"/>
                      <a:pt x="13204" y="2911"/>
                    </a:cubicBezTo>
                    <a:cubicBezTo>
                      <a:pt x="13204" y="2911"/>
                      <a:pt x="13204" y="2911"/>
                      <a:pt x="13204" y="2911"/>
                    </a:cubicBezTo>
                    <a:cubicBezTo>
                      <a:pt x="13204" y="3047"/>
                      <a:pt x="13204" y="3047"/>
                      <a:pt x="13204" y="3047"/>
                    </a:cubicBezTo>
                    <a:cubicBezTo>
                      <a:pt x="13167" y="3182"/>
                      <a:pt x="13167" y="3182"/>
                      <a:pt x="13167" y="3182"/>
                    </a:cubicBezTo>
                    <a:cubicBezTo>
                      <a:pt x="13130" y="3250"/>
                      <a:pt x="13130" y="3250"/>
                      <a:pt x="13130" y="3250"/>
                    </a:cubicBezTo>
                    <a:cubicBezTo>
                      <a:pt x="13130" y="3250"/>
                      <a:pt x="13130" y="3250"/>
                      <a:pt x="13130" y="3250"/>
                    </a:cubicBezTo>
                    <a:cubicBezTo>
                      <a:pt x="13167" y="3250"/>
                      <a:pt x="13167" y="3250"/>
                      <a:pt x="13167" y="3250"/>
                    </a:cubicBezTo>
                    <a:close/>
                    <a:moveTo>
                      <a:pt x="12390" y="2979"/>
                    </a:moveTo>
                    <a:cubicBezTo>
                      <a:pt x="12390" y="3047"/>
                      <a:pt x="12390" y="3047"/>
                      <a:pt x="12390" y="3047"/>
                    </a:cubicBezTo>
                    <a:cubicBezTo>
                      <a:pt x="12427" y="3114"/>
                      <a:pt x="12427" y="3114"/>
                      <a:pt x="12427" y="3114"/>
                    </a:cubicBezTo>
                    <a:cubicBezTo>
                      <a:pt x="12464" y="3114"/>
                      <a:pt x="12464" y="3114"/>
                      <a:pt x="12464" y="3114"/>
                    </a:cubicBezTo>
                    <a:cubicBezTo>
                      <a:pt x="12464" y="3114"/>
                      <a:pt x="12464" y="3114"/>
                      <a:pt x="12464" y="3114"/>
                    </a:cubicBezTo>
                    <a:cubicBezTo>
                      <a:pt x="12538" y="3114"/>
                      <a:pt x="12538" y="3114"/>
                      <a:pt x="12538" y="3114"/>
                    </a:cubicBezTo>
                    <a:cubicBezTo>
                      <a:pt x="12538" y="3182"/>
                      <a:pt x="12538" y="3182"/>
                      <a:pt x="12538" y="3182"/>
                    </a:cubicBezTo>
                    <a:cubicBezTo>
                      <a:pt x="12575" y="3182"/>
                      <a:pt x="12575" y="3182"/>
                      <a:pt x="12575" y="3182"/>
                    </a:cubicBezTo>
                    <a:cubicBezTo>
                      <a:pt x="12575" y="3182"/>
                      <a:pt x="12575" y="3182"/>
                      <a:pt x="12575" y="3182"/>
                    </a:cubicBezTo>
                    <a:cubicBezTo>
                      <a:pt x="12538" y="3114"/>
                      <a:pt x="12538" y="3114"/>
                      <a:pt x="12538" y="3114"/>
                    </a:cubicBezTo>
                    <a:cubicBezTo>
                      <a:pt x="12501" y="3047"/>
                      <a:pt x="12501" y="3047"/>
                      <a:pt x="12501" y="3047"/>
                    </a:cubicBezTo>
                    <a:cubicBezTo>
                      <a:pt x="12464" y="3047"/>
                      <a:pt x="12464" y="3047"/>
                      <a:pt x="12464" y="3047"/>
                    </a:cubicBezTo>
                    <a:cubicBezTo>
                      <a:pt x="12427" y="2979"/>
                      <a:pt x="12427" y="2979"/>
                      <a:pt x="12427" y="2979"/>
                    </a:cubicBezTo>
                    <a:cubicBezTo>
                      <a:pt x="12390" y="2979"/>
                      <a:pt x="12390" y="2979"/>
                      <a:pt x="12390" y="2979"/>
                    </a:cubicBezTo>
                    <a:cubicBezTo>
                      <a:pt x="12390" y="2979"/>
                      <a:pt x="12390" y="2979"/>
                      <a:pt x="12390" y="2979"/>
                    </a:cubicBezTo>
                    <a:close/>
                    <a:moveTo>
                      <a:pt x="13426" y="4739"/>
                    </a:moveTo>
                    <a:cubicBezTo>
                      <a:pt x="13463" y="4807"/>
                      <a:pt x="13463" y="4807"/>
                      <a:pt x="13463" y="4807"/>
                    </a:cubicBezTo>
                    <a:cubicBezTo>
                      <a:pt x="13499" y="4807"/>
                      <a:pt x="13499" y="4807"/>
                      <a:pt x="13499" y="4807"/>
                    </a:cubicBezTo>
                    <a:cubicBezTo>
                      <a:pt x="13499" y="4807"/>
                      <a:pt x="13499" y="4807"/>
                      <a:pt x="13499" y="4807"/>
                    </a:cubicBezTo>
                    <a:cubicBezTo>
                      <a:pt x="13536" y="4739"/>
                      <a:pt x="13536" y="4739"/>
                      <a:pt x="13536" y="4739"/>
                    </a:cubicBezTo>
                    <a:cubicBezTo>
                      <a:pt x="13536" y="4739"/>
                      <a:pt x="13536" y="4739"/>
                      <a:pt x="13536" y="4739"/>
                    </a:cubicBezTo>
                    <a:cubicBezTo>
                      <a:pt x="13536" y="4672"/>
                      <a:pt x="13536" y="4672"/>
                      <a:pt x="13536" y="4672"/>
                    </a:cubicBezTo>
                    <a:cubicBezTo>
                      <a:pt x="13499" y="4604"/>
                      <a:pt x="13499" y="4604"/>
                      <a:pt x="13499" y="4604"/>
                    </a:cubicBezTo>
                    <a:cubicBezTo>
                      <a:pt x="13499" y="4672"/>
                      <a:pt x="13499" y="4672"/>
                      <a:pt x="13499" y="4672"/>
                    </a:cubicBezTo>
                    <a:cubicBezTo>
                      <a:pt x="13499" y="4672"/>
                      <a:pt x="13499" y="4672"/>
                      <a:pt x="13499" y="4672"/>
                    </a:cubicBezTo>
                    <a:cubicBezTo>
                      <a:pt x="13463" y="4739"/>
                      <a:pt x="13463" y="4739"/>
                      <a:pt x="13463" y="4739"/>
                    </a:cubicBezTo>
                    <a:cubicBezTo>
                      <a:pt x="13463" y="4739"/>
                      <a:pt x="13426" y="4739"/>
                      <a:pt x="13426" y="4739"/>
                    </a:cubicBezTo>
                    <a:close/>
                    <a:moveTo>
                      <a:pt x="17087" y="4265"/>
                    </a:moveTo>
                    <a:cubicBezTo>
                      <a:pt x="17087" y="4265"/>
                      <a:pt x="17087" y="4265"/>
                      <a:pt x="17087" y="4265"/>
                    </a:cubicBezTo>
                    <a:cubicBezTo>
                      <a:pt x="17124" y="4198"/>
                      <a:pt x="17124" y="4198"/>
                      <a:pt x="17124" y="4198"/>
                    </a:cubicBezTo>
                    <a:cubicBezTo>
                      <a:pt x="17087" y="4198"/>
                      <a:pt x="17087" y="4198"/>
                      <a:pt x="17087" y="4198"/>
                    </a:cubicBezTo>
                    <a:cubicBezTo>
                      <a:pt x="17087" y="4198"/>
                      <a:pt x="17087" y="4198"/>
                      <a:pt x="17087" y="4198"/>
                    </a:cubicBezTo>
                    <a:cubicBezTo>
                      <a:pt x="17087" y="4198"/>
                      <a:pt x="17087" y="4198"/>
                      <a:pt x="17087" y="4198"/>
                    </a:cubicBezTo>
                    <a:cubicBezTo>
                      <a:pt x="17087" y="4265"/>
                      <a:pt x="17087" y="4265"/>
                      <a:pt x="17087" y="4265"/>
                    </a:cubicBezTo>
                    <a:close/>
                    <a:moveTo>
                      <a:pt x="17050" y="4333"/>
                    </a:moveTo>
                    <a:cubicBezTo>
                      <a:pt x="17087" y="4333"/>
                      <a:pt x="17087" y="4333"/>
                      <a:pt x="17087" y="4333"/>
                    </a:cubicBezTo>
                    <a:cubicBezTo>
                      <a:pt x="17087" y="4265"/>
                      <a:pt x="17087" y="4265"/>
                      <a:pt x="17087" y="4265"/>
                    </a:cubicBezTo>
                    <a:cubicBezTo>
                      <a:pt x="17050" y="4198"/>
                      <a:pt x="17050" y="4198"/>
                      <a:pt x="17050" y="4198"/>
                    </a:cubicBezTo>
                    <a:cubicBezTo>
                      <a:pt x="17050" y="4198"/>
                      <a:pt x="17050" y="4198"/>
                      <a:pt x="17050" y="4198"/>
                    </a:cubicBezTo>
                    <a:cubicBezTo>
                      <a:pt x="17050" y="4265"/>
                      <a:pt x="17050" y="4265"/>
                      <a:pt x="17050" y="4265"/>
                    </a:cubicBezTo>
                    <a:cubicBezTo>
                      <a:pt x="17050" y="4333"/>
                      <a:pt x="17050" y="4333"/>
                      <a:pt x="17050" y="4333"/>
                    </a:cubicBezTo>
                    <a:close/>
                    <a:moveTo>
                      <a:pt x="17050" y="4333"/>
                    </a:moveTo>
                    <a:cubicBezTo>
                      <a:pt x="17050" y="4401"/>
                      <a:pt x="17050" y="4401"/>
                      <a:pt x="17050" y="4401"/>
                    </a:cubicBezTo>
                    <a:cubicBezTo>
                      <a:pt x="17087" y="4468"/>
                      <a:pt x="17087" y="4468"/>
                      <a:pt x="17087" y="4468"/>
                    </a:cubicBezTo>
                    <a:cubicBezTo>
                      <a:pt x="17087" y="4401"/>
                      <a:pt x="17087" y="4401"/>
                      <a:pt x="17087" y="4401"/>
                    </a:cubicBezTo>
                    <a:cubicBezTo>
                      <a:pt x="17087" y="4333"/>
                      <a:pt x="17087" y="4333"/>
                      <a:pt x="17087" y="4333"/>
                    </a:cubicBezTo>
                    <a:cubicBezTo>
                      <a:pt x="17050" y="4333"/>
                      <a:pt x="17050" y="4333"/>
                      <a:pt x="17050" y="4333"/>
                    </a:cubicBezTo>
                    <a:cubicBezTo>
                      <a:pt x="17050" y="4333"/>
                      <a:pt x="17050" y="4333"/>
                      <a:pt x="17050" y="4333"/>
                    </a:cubicBezTo>
                    <a:cubicBezTo>
                      <a:pt x="17050" y="4333"/>
                      <a:pt x="17050" y="4333"/>
                      <a:pt x="17050" y="4333"/>
                    </a:cubicBezTo>
                    <a:close/>
                    <a:moveTo>
                      <a:pt x="16939" y="4265"/>
                    </a:moveTo>
                    <a:cubicBezTo>
                      <a:pt x="16976" y="4333"/>
                      <a:pt x="16976" y="4333"/>
                      <a:pt x="16976" y="4333"/>
                    </a:cubicBezTo>
                    <a:cubicBezTo>
                      <a:pt x="17013" y="4401"/>
                      <a:pt x="17013" y="4401"/>
                      <a:pt x="17013" y="4401"/>
                    </a:cubicBezTo>
                    <a:cubicBezTo>
                      <a:pt x="17013" y="4333"/>
                      <a:pt x="17013" y="4333"/>
                      <a:pt x="17013" y="4333"/>
                    </a:cubicBezTo>
                    <a:cubicBezTo>
                      <a:pt x="17013" y="4333"/>
                      <a:pt x="17013" y="4333"/>
                      <a:pt x="17013" y="4333"/>
                    </a:cubicBezTo>
                    <a:cubicBezTo>
                      <a:pt x="17013" y="4265"/>
                      <a:pt x="17013" y="4265"/>
                      <a:pt x="17013" y="4265"/>
                    </a:cubicBezTo>
                    <a:cubicBezTo>
                      <a:pt x="16976" y="4265"/>
                      <a:pt x="16976" y="4265"/>
                      <a:pt x="16976" y="4265"/>
                    </a:cubicBezTo>
                    <a:cubicBezTo>
                      <a:pt x="16976" y="4265"/>
                      <a:pt x="16976" y="4265"/>
                      <a:pt x="16976" y="4265"/>
                    </a:cubicBezTo>
                    <a:cubicBezTo>
                      <a:pt x="16939" y="4265"/>
                      <a:pt x="16939" y="4265"/>
                      <a:pt x="16939" y="4265"/>
                    </a:cubicBezTo>
                    <a:close/>
                    <a:moveTo>
                      <a:pt x="17864" y="3656"/>
                    </a:moveTo>
                    <a:cubicBezTo>
                      <a:pt x="17901" y="3724"/>
                      <a:pt x="17901" y="3724"/>
                      <a:pt x="17901" y="3724"/>
                    </a:cubicBezTo>
                    <a:cubicBezTo>
                      <a:pt x="17938" y="3656"/>
                      <a:pt x="17938" y="3656"/>
                      <a:pt x="17938" y="3656"/>
                    </a:cubicBezTo>
                    <a:cubicBezTo>
                      <a:pt x="17975" y="3656"/>
                      <a:pt x="17975" y="3656"/>
                      <a:pt x="17975" y="3656"/>
                    </a:cubicBezTo>
                    <a:cubicBezTo>
                      <a:pt x="17938" y="3588"/>
                      <a:pt x="17938" y="3588"/>
                      <a:pt x="17938" y="3588"/>
                    </a:cubicBezTo>
                    <a:cubicBezTo>
                      <a:pt x="17938" y="3521"/>
                      <a:pt x="17938" y="3521"/>
                      <a:pt x="17938" y="3521"/>
                    </a:cubicBezTo>
                    <a:cubicBezTo>
                      <a:pt x="17938" y="3521"/>
                      <a:pt x="17938" y="3521"/>
                      <a:pt x="17938" y="3521"/>
                    </a:cubicBezTo>
                    <a:cubicBezTo>
                      <a:pt x="17938" y="3453"/>
                      <a:pt x="17938" y="3453"/>
                      <a:pt x="17938" y="3453"/>
                    </a:cubicBezTo>
                    <a:cubicBezTo>
                      <a:pt x="17901" y="3385"/>
                      <a:pt x="17901" y="3385"/>
                      <a:pt x="17901" y="3385"/>
                    </a:cubicBezTo>
                    <a:cubicBezTo>
                      <a:pt x="17901" y="3453"/>
                      <a:pt x="17901" y="3453"/>
                      <a:pt x="17901" y="3453"/>
                    </a:cubicBezTo>
                    <a:cubicBezTo>
                      <a:pt x="17864" y="3453"/>
                      <a:pt x="17864" y="3453"/>
                      <a:pt x="17864" y="3453"/>
                    </a:cubicBezTo>
                    <a:cubicBezTo>
                      <a:pt x="17827" y="3385"/>
                      <a:pt x="17827" y="3385"/>
                      <a:pt x="17827" y="3385"/>
                    </a:cubicBezTo>
                    <a:cubicBezTo>
                      <a:pt x="17790" y="3385"/>
                      <a:pt x="17790" y="3385"/>
                      <a:pt x="17790" y="3385"/>
                    </a:cubicBezTo>
                    <a:cubicBezTo>
                      <a:pt x="17790" y="3453"/>
                      <a:pt x="17790" y="3453"/>
                      <a:pt x="17790" y="3453"/>
                    </a:cubicBezTo>
                    <a:cubicBezTo>
                      <a:pt x="17753" y="3453"/>
                      <a:pt x="17753" y="3453"/>
                      <a:pt x="17753" y="3453"/>
                    </a:cubicBezTo>
                    <a:cubicBezTo>
                      <a:pt x="17790" y="3453"/>
                      <a:pt x="17790" y="3453"/>
                      <a:pt x="17790" y="3453"/>
                    </a:cubicBezTo>
                    <a:cubicBezTo>
                      <a:pt x="17753" y="3453"/>
                      <a:pt x="17753" y="3453"/>
                      <a:pt x="17753" y="3453"/>
                    </a:cubicBezTo>
                    <a:cubicBezTo>
                      <a:pt x="17753" y="3521"/>
                      <a:pt x="17753" y="3521"/>
                      <a:pt x="17753" y="3521"/>
                    </a:cubicBezTo>
                    <a:cubicBezTo>
                      <a:pt x="17753" y="3588"/>
                      <a:pt x="17753" y="3588"/>
                      <a:pt x="17753" y="3588"/>
                    </a:cubicBezTo>
                    <a:cubicBezTo>
                      <a:pt x="17753" y="3588"/>
                      <a:pt x="17753" y="3588"/>
                      <a:pt x="17753" y="3588"/>
                    </a:cubicBezTo>
                    <a:cubicBezTo>
                      <a:pt x="17790" y="3588"/>
                      <a:pt x="17790" y="3588"/>
                      <a:pt x="17790" y="3588"/>
                    </a:cubicBezTo>
                    <a:cubicBezTo>
                      <a:pt x="17827" y="3656"/>
                      <a:pt x="17827" y="3656"/>
                      <a:pt x="17827" y="3656"/>
                    </a:cubicBezTo>
                    <a:cubicBezTo>
                      <a:pt x="17864" y="3656"/>
                      <a:pt x="17864" y="3656"/>
                      <a:pt x="17864" y="3656"/>
                    </a:cubicBezTo>
                    <a:close/>
                    <a:moveTo>
                      <a:pt x="18086" y="3521"/>
                    </a:moveTo>
                    <a:cubicBezTo>
                      <a:pt x="18086" y="3521"/>
                      <a:pt x="18086" y="3521"/>
                      <a:pt x="18086" y="3521"/>
                    </a:cubicBezTo>
                    <a:cubicBezTo>
                      <a:pt x="18086" y="3453"/>
                      <a:pt x="18086" y="3453"/>
                      <a:pt x="18086" y="3453"/>
                    </a:cubicBezTo>
                    <a:cubicBezTo>
                      <a:pt x="18086" y="3521"/>
                      <a:pt x="18086" y="3521"/>
                      <a:pt x="18086" y="3521"/>
                    </a:cubicBezTo>
                    <a:cubicBezTo>
                      <a:pt x="18049" y="3521"/>
                      <a:pt x="18049" y="3521"/>
                      <a:pt x="18049" y="3521"/>
                    </a:cubicBezTo>
                    <a:cubicBezTo>
                      <a:pt x="18086" y="3521"/>
                      <a:pt x="18086" y="3521"/>
                      <a:pt x="18086" y="3521"/>
                    </a:cubicBezTo>
                    <a:close/>
                    <a:moveTo>
                      <a:pt x="18308" y="18078"/>
                    </a:moveTo>
                    <a:cubicBezTo>
                      <a:pt x="18308" y="18078"/>
                      <a:pt x="18308" y="18078"/>
                      <a:pt x="18308" y="18078"/>
                    </a:cubicBezTo>
                    <a:cubicBezTo>
                      <a:pt x="18308" y="18011"/>
                      <a:pt x="18308" y="18011"/>
                      <a:pt x="18308" y="18011"/>
                    </a:cubicBezTo>
                    <a:cubicBezTo>
                      <a:pt x="18271" y="17943"/>
                      <a:pt x="18271" y="17943"/>
                      <a:pt x="18271" y="17943"/>
                    </a:cubicBezTo>
                    <a:cubicBezTo>
                      <a:pt x="18271" y="17875"/>
                      <a:pt x="18271" y="17875"/>
                      <a:pt x="18271" y="17875"/>
                    </a:cubicBezTo>
                    <a:cubicBezTo>
                      <a:pt x="18271" y="17808"/>
                      <a:pt x="18271" y="17808"/>
                      <a:pt x="18271" y="17808"/>
                    </a:cubicBezTo>
                    <a:cubicBezTo>
                      <a:pt x="18308" y="17740"/>
                      <a:pt x="18308" y="17740"/>
                      <a:pt x="18308" y="17740"/>
                    </a:cubicBezTo>
                    <a:cubicBezTo>
                      <a:pt x="18345" y="17740"/>
                      <a:pt x="18345" y="17740"/>
                      <a:pt x="18345" y="17740"/>
                    </a:cubicBezTo>
                    <a:cubicBezTo>
                      <a:pt x="18345" y="17808"/>
                      <a:pt x="18345" y="17808"/>
                      <a:pt x="18345" y="17808"/>
                    </a:cubicBezTo>
                    <a:cubicBezTo>
                      <a:pt x="18345" y="17808"/>
                      <a:pt x="18345" y="17808"/>
                      <a:pt x="18345" y="17808"/>
                    </a:cubicBezTo>
                    <a:cubicBezTo>
                      <a:pt x="18419" y="17808"/>
                      <a:pt x="18419" y="17808"/>
                      <a:pt x="18419" y="17808"/>
                    </a:cubicBezTo>
                    <a:cubicBezTo>
                      <a:pt x="18419" y="17808"/>
                      <a:pt x="18419" y="17808"/>
                      <a:pt x="18419" y="17808"/>
                    </a:cubicBezTo>
                    <a:cubicBezTo>
                      <a:pt x="18419" y="17808"/>
                      <a:pt x="18419" y="17808"/>
                      <a:pt x="18419" y="17808"/>
                    </a:cubicBezTo>
                    <a:cubicBezTo>
                      <a:pt x="18456" y="17808"/>
                      <a:pt x="18456" y="17808"/>
                      <a:pt x="18456" y="17808"/>
                    </a:cubicBezTo>
                    <a:cubicBezTo>
                      <a:pt x="18419" y="17808"/>
                      <a:pt x="18419" y="17808"/>
                      <a:pt x="18419" y="17808"/>
                    </a:cubicBezTo>
                    <a:cubicBezTo>
                      <a:pt x="18419" y="17875"/>
                      <a:pt x="18419" y="17875"/>
                      <a:pt x="18419" y="17875"/>
                    </a:cubicBezTo>
                    <a:cubicBezTo>
                      <a:pt x="18456" y="17943"/>
                      <a:pt x="18456" y="17943"/>
                      <a:pt x="18456" y="17943"/>
                    </a:cubicBezTo>
                    <a:cubicBezTo>
                      <a:pt x="18493" y="17943"/>
                      <a:pt x="18493" y="17943"/>
                      <a:pt x="18493" y="17943"/>
                    </a:cubicBezTo>
                    <a:cubicBezTo>
                      <a:pt x="18493" y="18011"/>
                      <a:pt x="18493" y="18011"/>
                      <a:pt x="18493" y="18011"/>
                    </a:cubicBezTo>
                    <a:cubicBezTo>
                      <a:pt x="18493" y="17943"/>
                      <a:pt x="18493" y="17943"/>
                      <a:pt x="18493" y="17943"/>
                    </a:cubicBezTo>
                    <a:cubicBezTo>
                      <a:pt x="18493" y="17943"/>
                      <a:pt x="18493" y="17943"/>
                      <a:pt x="18493" y="17943"/>
                    </a:cubicBezTo>
                    <a:cubicBezTo>
                      <a:pt x="18493" y="17875"/>
                      <a:pt x="18493" y="17875"/>
                      <a:pt x="18493" y="17875"/>
                    </a:cubicBezTo>
                    <a:cubicBezTo>
                      <a:pt x="18493" y="17808"/>
                      <a:pt x="18493" y="17808"/>
                      <a:pt x="18493" y="17808"/>
                    </a:cubicBezTo>
                    <a:cubicBezTo>
                      <a:pt x="18456" y="17808"/>
                      <a:pt x="18456" y="17808"/>
                      <a:pt x="18456" y="17808"/>
                    </a:cubicBezTo>
                    <a:cubicBezTo>
                      <a:pt x="18456" y="17672"/>
                      <a:pt x="18456" y="17672"/>
                      <a:pt x="18456" y="17672"/>
                    </a:cubicBezTo>
                    <a:cubicBezTo>
                      <a:pt x="18456" y="17672"/>
                      <a:pt x="18456" y="17672"/>
                      <a:pt x="18456" y="17672"/>
                    </a:cubicBezTo>
                    <a:cubicBezTo>
                      <a:pt x="18419" y="17672"/>
                      <a:pt x="18419" y="17672"/>
                      <a:pt x="18419" y="17672"/>
                    </a:cubicBezTo>
                    <a:cubicBezTo>
                      <a:pt x="18382" y="17672"/>
                      <a:pt x="18382" y="17672"/>
                      <a:pt x="18382" y="17672"/>
                    </a:cubicBezTo>
                    <a:cubicBezTo>
                      <a:pt x="18345" y="17605"/>
                      <a:pt x="18345" y="17605"/>
                      <a:pt x="18345" y="17605"/>
                    </a:cubicBezTo>
                    <a:cubicBezTo>
                      <a:pt x="18345" y="17537"/>
                      <a:pt x="18345" y="17537"/>
                      <a:pt x="18345" y="17537"/>
                    </a:cubicBezTo>
                    <a:cubicBezTo>
                      <a:pt x="18308" y="17469"/>
                      <a:pt x="18308" y="17469"/>
                      <a:pt x="18308" y="17469"/>
                    </a:cubicBezTo>
                    <a:cubicBezTo>
                      <a:pt x="18271" y="17401"/>
                      <a:pt x="18271" y="17401"/>
                      <a:pt x="18271" y="17401"/>
                    </a:cubicBezTo>
                    <a:cubicBezTo>
                      <a:pt x="18271" y="17401"/>
                      <a:pt x="18271" y="17401"/>
                      <a:pt x="18271" y="17401"/>
                    </a:cubicBezTo>
                    <a:cubicBezTo>
                      <a:pt x="18234" y="17334"/>
                      <a:pt x="18234" y="17334"/>
                      <a:pt x="18234" y="17334"/>
                    </a:cubicBezTo>
                    <a:cubicBezTo>
                      <a:pt x="18234" y="17266"/>
                      <a:pt x="18234" y="17266"/>
                      <a:pt x="18234" y="17266"/>
                    </a:cubicBezTo>
                    <a:cubicBezTo>
                      <a:pt x="18197" y="17198"/>
                      <a:pt x="18197" y="17198"/>
                      <a:pt x="18197" y="17198"/>
                    </a:cubicBezTo>
                    <a:cubicBezTo>
                      <a:pt x="18197" y="17131"/>
                      <a:pt x="18197" y="17131"/>
                      <a:pt x="18197" y="17131"/>
                    </a:cubicBezTo>
                    <a:cubicBezTo>
                      <a:pt x="18197" y="17063"/>
                      <a:pt x="18197" y="17063"/>
                      <a:pt x="18197" y="17063"/>
                    </a:cubicBezTo>
                    <a:cubicBezTo>
                      <a:pt x="18160" y="16927"/>
                      <a:pt x="18160" y="16927"/>
                      <a:pt x="18160" y="16927"/>
                    </a:cubicBezTo>
                    <a:cubicBezTo>
                      <a:pt x="18160" y="16860"/>
                      <a:pt x="18160" y="16860"/>
                      <a:pt x="18160" y="16860"/>
                    </a:cubicBezTo>
                    <a:cubicBezTo>
                      <a:pt x="18160" y="16792"/>
                      <a:pt x="18160" y="16792"/>
                      <a:pt x="18160" y="16792"/>
                    </a:cubicBezTo>
                    <a:cubicBezTo>
                      <a:pt x="18160" y="16724"/>
                      <a:pt x="18160" y="16724"/>
                      <a:pt x="18160" y="16724"/>
                    </a:cubicBezTo>
                    <a:cubicBezTo>
                      <a:pt x="18123" y="16657"/>
                      <a:pt x="18123" y="16657"/>
                      <a:pt x="18123" y="16657"/>
                    </a:cubicBezTo>
                    <a:cubicBezTo>
                      <a:pt x="18160" y="16657"/>
                      <a:pt x="18160" y="16657"/>
                      <a:pt x="18160" y="16657"/>
                    </a:cubicBezTo>
                    <a:cubicBezTo>
                      <a:pt x="18160" y="16589"/>
                      <a:pt x="18160" y="16589"/>
                      <a:pt x="18160" y="16589"/>
                    </a:cubicBezTo>
                    <a:cubicBezTo>
                      <a:pt x="18160" y="16589"/>
                      <a:pt x="18160" y="16589"/>
                      <a:pt x="18160" y="16589"/>
                    </a:cubicBezTo>
                    <a:cubicBezTo>
                      <a:pt x="18160" y="16589"/>
                      <a:pt x="18160" y="16589"/>
                      <a:pt x="18160" y="16589"/>
                    </a:cubicBezTo>
                    <a:cubicBezTo>
                      <a:pt x="18197" y="16589"/>
                      <a:pt x="18197" y="16589"/>
                      <a:pt x="18197" y="16589"/>
                    </a:cubicBezTo>
                    <a:cubicBezTo>
                      <a:pt x="18234" y="16589"/>
                      <a:pt x="18234" y="16589"/>
                      <a:pt x="18234" y="16589"/>
                    </a:cubicBezTo>
                    <a:cubicBezTo>
                      <a:pt x="18271" y="16589"/>
                      <a:pt x="18271" y="16589"/>
                      <a:pt x="18271" y="16589"/>
                    </a:cubicBezTo>
                    <a:cubicBezTo>
                      <a:pt x="18308" y="16589"/>
                      <a:pt x="18308" y="16589"/>
                      <a:pt x="18308" y="16589"/>
                    </a:cubicBezTo>
                    <a:cubicBezTo>
                      <a:pt x="18308" y="16657"/>
                      <a:pt x="18308" y="16657"/>
                      <a:pt x="18308" y="16657"/>
                    </a:cubicBezTo>
                    <a:cubicBezTo>
                      <a:pt x="18345" y="16724"/>
                      <a:pt x="18345" y="16724"/>
                      <a:pt x="18345" y="16724"/>
                    </a:cubicBezTo>
                    <a:cubicBezTo>
                      <a:pt x="18382" y="16724"/>
                      <a:pt x="18382" y="16724"/>
                      <a:pt x="18382" y="16724"/>
                    </a:cubicBezTo>
                    <a:cubicBezTo>
                      <a:pt x="18419" y="16792"/>
                      <a:pt x="18419" y="16792"/>
                      <a:pt x="18419" y="16792"/>
                    </a:cubicBezTo>
                    <a:cubicBezTo>
                      <a:pt x="18456" y="16792"/>
                      <a:pt x="18456" y="16792"/>
                      <a:pt x="18456" y="16792"/>
                    </a:cubicBezTo>
                    <a:cubicBezTo>
                      <a:pt x="18419" y="16724"/>
                      <a:pt x="18419" y="16724"/>
                      <a:pt x="18419" y="16724"/>
                    </a:cubicBezTo>
                    <a:cubicBezTo>
                      <a:pt x="18382" y="16657"/>
                      <a:pt x="18382" y="16657"/>
                      <a:pt x="18382" y="16657"/>
                    </a:cubicBezTo>
                    <a:cubicBezTo>
                      <a:pt x="18345" y="16657"/>
                      <a:pt x="18345" y="16657"/>
                      <a:pt x="18345" y="16657"/>
                    </a:cubicBezTo>
                    <a:cubicBezTo>
                      <a:pt x="18308" y="16521"/>
                      <a:pt x="18308" y="16521"/>
                      <a:pt x="18308" y="16521"/>
                    </a:cubicBezTo>
                    <a:cubicBezTo>
                      <a:pt x="18271" y="16453"/>
                      <a:pt x="18271" y="16453"/>
                      <a:pt x="18271" y="16453"/>
                    </a:cubicBezTo>
                    <a:cubicBezTo>
                      <a:pt x="18271" y="16453"/>
                      <a:pt x="18271" y="16453"/>
                      <a:pt x="18271" y="16453"/>
                    </a:cubicBezTo>
                    <a:cubicBezTo>
                      <a:pt x="18271" y="16453"/>
                      <a:pt x="18271" y="16453"/>
                      <a:pt x="18271" y="16453"/>
                    </a:cubicBezTo>
                    <a:cubicBezTo>
                      <a:pt x="18234" y="16318"/>
                      <a:pt x="18234" y="16318"/>
                      <a:pt x="18234" y="16318"/>
                    </a:cubicBezTo>
                    <a:cubicBezTo>
                      <a:pt x="18234" y="16250"/>
                      <a:pt x="18234" y="16250"/>
                      <a:pt x="18234" y="16250"/>
                    </a:cubicBezTo>
                    <a:cubicBezTo>
                      <a:pt x="18197" y="16250"/>
                      <a:pt x="18197" y="16250"/>
                      <a:pt x="18197" y="16250"/>
                    </a:cubicBezTo>
                    <a:cubicBezTo>
                      <a:pt x="18197" y="16183"/>
                      <a:pt x="18197" y="16183"/>
                      <a:pt x="18197" y="16183"/>
                    </a:cubicBezTo>
                    <a:cubicBezTo>
                      <a:pt x="18160" y="16115"/>
                      <a:pt x="18160" y="16115"/>
                      <a:pt x="18160" y="16115"/>
                    </a:cubicBezTo>
                    <a:cubicBezTo>
                      <a:pt x="18086" y="15979"/>
                      <a:pt x="18086" y="15979"/>
                      <a:pt x="18086" y="15979"/>
                    </a:cubicBezTo>
                    <a:cubicBezTo>
                      <a:pt x="18086" y="15912"/>
                      <a:pt x="18086" y="15912"/>
                      <a:pt x="18086" y="15912"/>
                    </a:cubicBezTo>
                    <a:cubicBezTo>
                      <a:pt x="18049" y="15776"/>
                      <a:pt x="18049" y="15776"/>
                      <a:pt x="18049" y="15776"/>
                    </a:cubicBezTo>
                    <a:cubicBezTo>
                      <a:pt x="18012" y="15709"/>
                      <a:pt x="18012" y="15709"/>
                      <a:pt x="18012" y="15709"/>
                    </a:cubicBezTo>
                    <a:cubicBezTo>
                      <a:pt x="17975" y="15641"/>
                      <a:pt x="17975" y="15641"/>
                      <a:pt x="17975" y="15641"/>
                    </a:cubicBezTo>
                    <a:cubicBezTo>
                      <a:pt x="17975" y="15573"/>
                      <a:pt x="17975" y="15573"/>
                      <a:pt x="17975" y="15573"/>
                    </a:cubicBezTo>
                    <a:cubicBezTo>
                      <a:pt x="17975" y="15573"/>
                      <a:pt x="17975" y="15573"/>
                      <a:pt x="17975" y="15573"/>
                    </a:cubicBezTo>
                    <a:cubicBezTo>
                      <a:pt x="17938" y="15505"/>
                      <a:pt x="17938" y="15505"/>
                      <a:pt x="17938" y="15505"/>
                    </a:cubicBezTo>
                    <a:cubicBezTo>
                      <a:pt x="17938" y="15573"/>
                      <a:pt x="17938" y="15573"/>
                      <a:pt x="17938" y="15573"/>
                    </a:cubicBezTo>
                    <a:cubicBezTo>
                      <a:pt x="17938" y="15573"/>
                      <a:pt x="17938" y="15573"/>
                      <a:pt x="17938" y="15573"/>
                    </a:cubicBezTo>
                    <a:cubicBezTo>
                      <a:pt x="17901" y="15505"/>
                      <a:pt x="17901" y="15505"/>
                      <a:pt x="17901" y="15505"/>
                    </a:cubicBezTo>
                    <a:cubicBezTo>
                      <a:pt x="17938" y="15505"/>
                      <a:pt x="17938" y="15505"/>
                      <a:pt x="17938" y="15505"/>
                    </a:cubicBezTo>
                    <a:cubicBezTo>
                      <a:pt x="17901" y="15438"/>
                      <a:pt x="17901" y="15438"/>
                      <a:pt x="17901" y="15438"/>
                    </a:cubicBezTo>
                    <a:cubicBezTo>
                      <a:pt x="17864" y="15438"/>
                      <a:pt x="17864" y="15438"/>
                      <a:pt x="17864" y="15438"/>
                    </a:cubicBezTo>
                    <a:cubicBezTo>
                      <a:pt x="17864" y="15370"/>
                      <a:pt x="17864" y="15370"/>
                      <a:pt x="17864" y="15370"/>
                    </a:cubicBezTo>
                    <a:cubicBezTo>
                      <a:pt x="17827" y="15302"/>
                      <a:pt x="17827" y="15302"/>
                      <a:pt x="17827" y="15302"/>
                    </a:cubicBezTo>
                    <a:cubicBezTo>
                      <a:pt x="17827" y="15235"/>
                      <a:pt x="17827" y="15235"/>
                      <a:pt x="17827" y="15235"/>
                    </a:cubicBezTo>
                    <a:cubicBezTo>
                      <a:pt x="17827" y="15167"/>
                      <a:pt x="17827" y="15167"/>
                      <a:pt x="17827" y="15167"/>
                    </a:cubicBezTo>
                    <a:cubicBezTo>
                      <a:pt x="17827" y="15167"/>
                      <a:pt x="17827" y="15167"/>
                      <a:pt x="17827" y="15167"/>
                    </a:cubicBezTo>
                    <a:cubicBezTo>
                      <a:pt x="17827" y="15167"/>
                      <a:pt x="17827" y="15167"/>
                      <a:pt x="17827" y="15167"/>
                    </a:cubicBezTo>
                    <a:cubicBezTo>
                      <a:pt x="17827" y="15099"/>
                      <a:pt x="17827" y="15099"/>
                      <a:pt x="17827" y="15099"/>
                    </a:cubicBezTo>
                    <a:cubicBezTo>
                      <a:pt x="17827" y="14964"/>
                      <a:pt x="17827" y="14964"/>
                      <a:pt x="17827" y="14964"/>
                    </a:cubicBezTo>
                    <a:cubicBezTo>
                      <a:pt x="17790" y="14896"/>
                      <a:pt x="17790" y="14896"/>
                      <a:pt x="17790" y="14896"/>
                    </a:cubicBezTo>
                    <a:cubicBezTo>
                      <a:pt x="17753" y="14896"/>
                      <a:pt x="17753" y="14896"/>
                      <a:pt x="17753" y="14896"/>
                    </a:cubicBezTo>
                    <a:cubicBezTo>
                      <a:pt x="17753" y="14828"/>
                      <a:pt x="17753" y="14828"/>
                      <a:pt x="17753" y="14828"/>
                    </a:cubicBezTo>
                    <a:cubicBezTo>
                      <a:pt x="17716" y="14828"/>
                      <a:pt x="17716" y="14828"/>
                      <a:pt x="17716" y="14828"/>
                    </a:cubicBezTo>
                    <a:cubicBezTo>
                      <a:pt x="17716" y="14761"/>
                      <a:pt x="17716" y="14761"/>
                      <a:pt x="17716" y="14761"/>
                    </a:cubicBezTo>
                    <a:cubicBezTo>
                      <a:pt x="17716" y="14761"/>
                      <a:pt x="17716" y="14761"/>
                      <a:pt x="17716" y="14761"/>
                    </a:cubicBezTo>
                    <a:cubicBezTo>
                      <a:pt x="17716" y="14761"/>
                      <a:pt x="17716" y="14761"/>
                      <a:pt x="17716" y="14761"/>
                    </a:cubicBezTo>
                    <a:cubicBezTo>
                      <a:pt x="17753" y="14761"/>
                      <a:pt x="17753" y="14761"/>
                      <a:pt x="17753" y="14761"/>
                    </a:cubicBezTo>
                    <a:cubicBezTo>
                      <a:pt x="17790" y="14828"/>
                      <a:pt x="17790" y="14828"/>
                      <a:pt x="17790" y="14828"/>
                    </a:cubicBezTo>
                    <a:cubicBezTo>
                      <a:pt x="17790" y="14761"/>
                      <a:pt x="17790" y="14761"/>
                      <a:pt x="17790" y="14761"/>
                    </a:cubicBezTo>
                    <a:cubicBezTo>
                      <a:pt x="17753" y="14693"/>
                      <a:pt x="17753" y="14693"/>
                      <a:pt x="17753" y="14693"/>
                    </a:cubicBezTo>
                    <a:cubicBezTo>
                      <a:pt x="17716" y="14625"/>
                      <a:pt x="17716" y="14625"/>
                      <a:pt x="17716" y="14625"/>
                    </a:cubicBezTo>
                    <a:cubicBezTo>
                      <a:pt x="17679" y="14625"/>
                      <a:pt x="17679" y="14625"/>
                      <a:pt x="17679" y="14625"/>
                    </a:cubicBezTo>
                    <a:cubicBezTo>
                      <a:pt x="17679" y="14557"/>
                      <a:pt x="17679" y="14557"/>
                      <a:pt x="17679" y="14557"/>
                    </a:cubicBezTo>
                    <a:cubicBezTo>
                      <a:pt x="17605" y="14490"/>
                      <a:pt x="17605" y="14490"/>
                      <a:pt x="17605" y="14490"/>
                    </a:cubicBezTo>
                    <a:cubicBezTo>
                      <a:pt x="17605" y="14422"/>
                      <a:pt x="17605" y="14422"/>
                      <a:pt x="17605" y="14422"/>
                    </a:cubicBezTo>
                    <a:cubicBezTo>
                      <a:pt x="17605" y="14354"/>
                      <a:pt x="17605" y="14354"/>
                      <a:pt x="17605" y="14354"/>
                    </a:cubicBezTo>
                    <a:cubicBezTo>
                      <a:pt x="17568" y="14287"/>
                      <a:pt x="17568" y="14287"/>
                      <a:pt x="17568" y="14287"/>
                    </a:cubicBezTo>
                    <a:cubicBezTo>
                      <a:pt x="17531" y="14287"/>
                      <a:pt x="17531" y="14287"/>
                      <a:pt x="17531" y="14287"/>
                    </a:cubicBezTo>
                    <a:cubicBezTo>
                      <a:pt x="17494" y="14219"/>
                      <a:pt x="17494" y="14219"/>
                      <a:pt x="17494" y="14219"/>
                    </a:cubicBezTo>
                    <a:cubicBezTo>
                      <a:pt x="17494" y="14151"/>
                      <a:pt x="17494" y="14151"/>
                      <a:pt x="17494" y="14151"/>
                    </a:cubicBezTo>
                    <a:cubicBezTo>
                      <a:pt x="17494" y="14219"/>
                      <a:pt x="17494" y="14219"/>
                      <a:pt x="17494" y="14219"/>
                    </a:cubicBezTo>
                    <a:cubicBezTo>
                      <a:pt x="17494" y="14219"/>
                      <a:pt x="17494" y="14219"/>
                      <a:pt x="17494" y="14219"/>
                    </a:cubicBezTo>
                    <a:cubicBezTo>
                      <a:pt x="17494" y="14287"/>
                      <a:pt x="17494" y="14287"/>
                      <a:pt x="17494" y="14287"/>
                    </a:cubicBezTo>
                    <a:cubicBezTo>
                      <a:pt x="17457" y="14287"/>
                      <a:pt x="17457" y="14287"/>
                      <a:pt x="17457" y="14287"/>
                    </a:cubicBezTo>
                    <a:cubicBezTo>
                      <a:pt x="17457" y="14287"/>
                      <a:pt x="17457" y="14287"/>
                      <a:pt x="17457" y="14287"/>
                    </a:cubicBezTo>
                    <a:cubicBezTo>
                      <a:pt x="17420" y="14287"/>
                      <a:pt x="17420" y="14287"/>
                      <a:pt x="17420" y="14287"/>
                    </a:cubicBezTo>
                    <a:cubicBezTo>
                      <a:pt x="17457" y="14354"/>
                      <a:pt x="17457" y="14354"/>
                      <a:pt x="17457" y="14354"/>
                    </a:cubicBezTo>
                    <a:cubicBezTo>
                      <a:pt x="17531" y="14354"/>
                      <a:pt x="17531" y="14354"/>
                      <a:pt x="17531" y="14354"/>
                    </a:cubicBezTo>
                    <a:cubicBezTo>
                      <a:pt x="17531" y="14422"/>
                      <a:pt x="17531" y="14422"/>
                      <a:pt x="17531" y="14422"/>
                    </a:cubicBezTo>
                    <a:cubicBezTo>
                      <a:pt x="17531" y="14490"/>
                      <a:pt x="17531" y="14490"/>
                      <a:pt x="17531" y="14490"/>
                    </a:cubicBezTo>
                    <a:cubicBezTo>
                      <a:pt x="17531" y="14490"/>
                      <a:pt x="17531" y="14490"/>
                      <a:pt x="17531" y="14490"/>
                    </a:cubicBezTo>
                    <a:cubicBezTo>
                      <a:pt x="17568" y="14490"/>
                      <a:pt x="17568" y="14490"/>
                      <a:pt x="17568" y="14490"/>
                    </a:cubicBezTo>
                    <a:cubicBezTo>
                      <a:pt x="17568" y="14490"/>
                      <a:pt x="17568" y="14490"/>
                      <a:pt x="17568" y="14490"/>
                    </a:cubicBezTo>
                    <a:cubicBezTo>
                      <a:pt x="17568" y="14557"/>
                      <a:pt x="17568" y="14557"/>
                      <a:pt x="17568" y="14557"/>
                    </a:cubicBezTo>
                    <a:cubicBezTo>
                      <a:pt x="17531" y="14557"/>
                      <a:pt x="17531" y="14557"/>
                      <a:pt x="17531" y="14557"/>
                    </a:cubicBezTo>
                    <a:cubicBezTo>
                      <a:pt x="17531" y="14557"/>
                      <a:pt x="17531" y="14557"/>
                      <a:pt x="17531" y="14557"/>
                    </a:cubicBezTo>
                    <a:cubicBezTo>
                      <a:pt x="17568" y="14557"/>
                      <a:pt x="17568" y="14557"/>
                      <a:pt x="17568" y="14557"/>
                    </a:cubicBezTo>
                    <a:cubicBezTo>
                      <a:pt x="17568" y="14625"/>
                      <a:pt x="17568" y="14625"/>
                      <a:pt x="17568" y="14625"/>
                    </a:cubicBezTo>
                    <a:cubicBezTo>
                      <a:pt x="17568" y="14625"/>
                      <a:pt x="17568" y="14625"/>
                      <a:pt x="17568" y="14625"/>
                    </a:cubicBezTo>
                    <a:cubicBezTo>
                      <a:pt x="17531" y="14625"/>
                      <a:pt x="17531" y="14625"/>
                      <a:pt x="17531" y="14625"/>
                    </a:cubicBezTo>
                    <a:cubicBezTo>
                      <a:pt x="17494" y="14625"/>
                      <a:pt x="17494" y="14625"/>
                      <a:pt x="17494" y="14625"/>
                    </a:cubicBezTo>
                    <a:cubicBezTo>
                      <a:pt x="17494" y="14625"/>
                      <a:pt x="17494" y="14625"/>
                      <a:pt x="17494" y="14625"/>
                    </a:cubicBezTo>
                    <a:cubicBezTo>
                      <a:pt x="17457" y="14693"/>
                      <a:pt x="17457" y="14693"/>
                      <a:pt x="17457" y="14693"/>
                    </a:cubicBezTo>
                    <a:cubicBezTo>
                      <a:pt x="17494" y="14761"/>
                      <a:pt x="17494" y="14761"/>
                      <a:pt x="17494" y="14761"/>
                    </a:cubicBezTo>
                    <a:cubicBezTo>
                      <a:pt x="17494" y="14828"/>
                      <a:pt x="17494" y="14828"/>
                      <a:pt x="17494" y="14828"/>
                    </a:cubicBezTo>
                    <a:cubicBezTo>
                      <a:pt x="17531" y="14896"/>
                      <a:pt x="17531" y="14896"/>
                      <a:pt x="17531" y="14896"/>
                    </a:cubicBezTo>
                    <a:cubicBezTo>
                      <a:pt x="17568" y="14964"/>
                      <a:pt x="17568" y="14964"/>
                      <a:pt x="17568" y="14964"/>
                    </a:cubicBezTo>
                    <a:cubicBezTo>
                      <a:pt x="17568" y="15099"/>
                      <a:pt x="17568" y="15099"/>
                      <a:pt x="17568" y="15099"/>
                    </a:cubicBezTo>
                    <a:cubicBezTo>
                      <a:pt x="17568" y="15099"/>
                      <a:pt x="17568" y="15099"/>
                      <a:pt x="17568" y="15099"/>
                    </a:cubicBezTo>
                    <a:cubicBezTo>
                      <a:pt x="17605" y="15235"/>
                      <a:pt x="17605" y="15235"/>
                      <a:pt x="17605" y="15235"/>
                    </a:cubicBezTo>
                    <a:cubicBezTo>
                      <a:pt x="17605" y="15370"/>
                      <a:pt x="17605" y="15370"/>
                      <a:pt x="17605" y="15370"/>
                    </a:cubicBezTo>
                    <a:cubicBezTo>
                      <a:pt x="17642" y="15438"/>
                      <a:pt x="17642" y="15438"/>
                      <a:pt x="17642" y="15438"/>
                    </a:cubicBezTo>
                    <a:cubicBezTo>
                      <a:pt x="17679" y="15438"/>
                      <a:pt x="17679" y="15438"/>
                      <a:pt x="17679" y="15438"/>
                    </a:cubicBezTo>
                    <a:cubicBezTo>
                      <a:pt x="17679" y="15505"/>
                      <a:pt x="17679" y="15505"/>
                      <a:pt x="17679" y="15505"/>
                    </a:cubicBezTo>
                    <a:cubicBezTo>
                      <a:pt x="17679" y="15505"/>
                      <a:pt x="17679" y="15505"/>
                      <a:pt x="17679" y="15505"/>
                    </a:cubicBezTo>
                    <a:cubicBezTo>
                      <a:pt x="17753" y="15641"/>
                      <a:pt x="17753" y="15641"/>
                      <a:pt x="17753" y="15641"/>
                    </a:cubicBezTo>
                    <a:cubicBezTo>
                      <a:pt x="17753" y="15641"/>
                      <a:pt x="17753" y="15641"/>
                      <a:pt x="17753" y="15641"/>
                    </a:cubicBezTo>
                    <a:cubicBezTo>
                      <a:pt x="17790" y="15709"/>
                      <a:pt x="17790" y="15709"/>
                      <a:pt x="17790" y="15709"/>
                    </a:cubicBezTo>
                    <a:cubicBezTo>
                      <a:pt x="17827" y="15844"/>
                      <a:pt x="17827" y="15844"/>
                      <a:pt x="17827" y="15844"/>
                    </a:cubicBezTo>
                    <a:cubicBezTo>
                      <a:pt x="17827" y="15912"/>
                      <a:pt x="17827" y="15912"/>
                      <a:pt x="17827" y="15912"/>
                    </a:cubicBezTo>
                    <a:cubicBezTo>
                      <a:pt x="17827" y="15979"/>
                      <a:pt x="17827" y="15979"/>
                      <a:pt x="17827" y="15979"/>
                    </a:cubicBezTo>
                    <a:cubicBezTo>
                      <a:pt x="17827" y="16047"/>
                      <a:pt x="17827" y="16047"/>
                      <a:pt x="17827" y="16047"/>
                    </a:cubicBezTo>
                    <a:cubicBezTo>
                      <a:pt x="17864" y="16047"/>
                      <a:pt x="17864" y="16047"/>
                      <a:pt x="17864" y="16047"/>
                    </a:cubicBezTo>
                    <a:cubicBezTo>
                      <a:pt x="17901" y="16115"/>
                      <a:pt x="17901" y="16115"/>
                      <a:pt x="17901" y="16115"/>
                    </a:cubicBezTo>
                    <a:cubicBezTo>
                      <a:pt x="17901" y="16115"/>
                      <a:pt x="17901" y="16115"/>
                      <a:pt x="17901" y="16115"/>
                    </a:cubicBezTo>
                    <a:cubicBezTo>
                      <a:pt x="17901" y="16183"/>
                      <a:pt x="17901" y="16183"/>
                      <a:pt x="17901" y="16183"/>
                    </a:cubicBezTo>
                    <a:cubicBezTo>
                      <a:pt x="17938" y="16250"/>
                      <a:pt x="17938" y="16250"/>
                      <a:pt x="17938" y="16250"/>
                    </a:cubicBezTo>
                    <a:cubicBezTo>
                      <a:pt x="17938" y="16318"/>
                      <a:pt x="17938" y="16318"/>
                      <a:pt x="17938" y="16318"/>
                    </a:cubicBezTo>
                    <a:cubicBezTo>
                      <a:pt x="17938" y="16386"/>
                      <a:pt x="17938" y="16386"/>
                      <a:pt x="17938" y="16386"/>
                    </a:cubicBezTo>
                    <a:cubicBezTo>
                      <a:pt x="17975" y="16521"/>
                      <a:pt x="17975" y="16521"/>
                      <a:pt x="17975" y="16521"/>
                    </a:cubicBezTo>
                    <a:cubicBezTo>
                      <a:pt x="17975" y="16521"/>
                      <a:pt x="17975" y="16521"/>
                      <a:pt x="17975" y="16521"/>
                    </a:cubicBezTo>
                    <a:cubicBezTo>
                      <a:pt x="17975" y="16589"/>
                      <a:pt x="17975" y="16589"/>
                      <a:pt x="17975" y="16589"/>
                    </a:cubicBezTo>
                    <a:cubicBezTo>
                      <a:pt x="17975" y="16657"/>
                      <a:pt x="17975" y="16657"/>
                      <a:pt x="17975" y="16657"/>
                    </a:cubicBezTo>
                    <a:cubicBezTo>
                      <a:pt x="18012" y="16792"/>
                      <a:pt x="18012" y="16792"/>
                      <a:pt x="18012" y="16792"/>
                    </a:cubicBezTo>
                    <a:cubicBezTo>
                      <a:pt x="17975" y="16792"/>
                      <a:pt x="17975" y="16792"/>
                      <a:pt x="17975" y="16792"/>
                    </a:cubicBezTo>
                    <a:cubicBezTo>
                      <a:pt x="18012" y="16927"/>
                      <a:pt x="18012" y="16927"/>
                      <a:pt x="18012" y="16927"/>
                    </a:cubicBezTo>
                    <a:cubicBezTo>
                      <a:pt x="18012" y="16927"/>
                      <a:pt x="18012" y="16927"/>
                      <a:pt x="18012" y="16927"/>
                    </a:cubicBezTo>
                    <a:cubicBezTo>
                      <a:pt x="18086" y="17063"/>
                      <a:pt x="18086" y="17063"/>
                      <a:pt x="18086" y="17063"/>
                    </a:cubicBezTo>
                    <a:cubicBezTo>
                      <a:pt x="18086" y="17131"/>
                      <a:pt x="18086" y="17131"/>
                      <a:pt x="18086" y="17131"/>
                    </a:cubicBezTo>
                    <a:cubicBezTo>
                      <a:pt x="18123" y="17198"/>
                      <a:pt x="18123" y="17198"/>
                      <a:pt x="18123" y="17198"/>
                    </a:cubicBezTo>
                    <a:cubicBezTo>
                      <a:pt x="18123" y="17334"/>
                      <a:pt x="18123" y="17334"/>
                      <a:pt x="18123" y="17334"/>
                    </a:cubicBezTo>
                    <a:cubicBezTo>
                      <a:pt x="18123" y="17401"/>
                      <a:pt x="18123" y="17401"/>
                      <a:pt x="18123" y="17401"/>
                    </a:cubicBezTo>
                    <a:cubicBezTo>
                      <a:pt x="18160" y="17469"/>
                      <a:pt x="18160" y="17469"/>
                      <a:pt x="18160" y="17469"/>
                    </a:cubicBezTo>
                    <a:cubicBezTo>
                      <a:pt x="18160" y="17537"/>
                      <a:pt x="18160" y="17537"/>
                      <a:pt x="18160" y="17537"/>
                    </a:cubicBezTo>
                    <a:cubicBezTo>
                      <a:pt x="18197" y="17605"/>
                      <a:pt x="18197" y="17605"/>
                      <a:pt x="18197" y="17605"/>
                    </a:cubicBezTo>
                    <a:cubicBezTo>
                      <a:pt x="18197" y="17672"/>
                      <a:pt x="18197" y="17672"/>
                      <a:pt x="18197" y="17672"/>
                    </a:cubicBezTo>
                    <a:cubicBezTo>
                      <a:pt x="18197" y="17740"/>
                      <a:pt x="18197" y="17740"/>
                      <a:pt x="18197" y="17740"/>
                    </a:cubicBezTo>
                    <a:cubicBezTo>
                      <a:pt x="18197" y="17875"/>
                      <a:pt x="18197" y="17875"/>
                      <a:pt x="18197" y="17875"/>
                    </a:cubicBezTo>
                    <a:cubicBezTo>
                      <a:pt x="18197" y="17943"/>
                      <a:pt x="18197" y="17943"/>
                      <a:pt x="18197" y="17943"/>
                    </a:cubicBezTo>
                    <a:cubicBezTo>
                      <a:pt x="18234" y="18011"/>
                      <a:pt x="18234" y="18011"/>
                      <a:pt x="18234" y="18011"/>
                    </a:cubicBezTo>
                    <a:cubicBezTo>
                      <a:pt x="18271" y="18078"/>
                      <a:pt x="18271" y="18078"/>
                      <a:pt x="18271" y="18078"/>
                    </a:cubicBezTo>
                    <a:cubicBezTo>
                      <a:pt x="18308" y="18078"/>
                      <a:pt x="18308" y="18078"/>
                      <a:pt x="18308" y="18078"/>
                    </a:cubicBezTo>
                    <a:close/>
                    <a:moveTo>
                      <a:pt x="16643" y="14287"/>
                    </a:moveTo>
                    <a:cubicBezTo>
                      <a:pt x="16643" y="14287"/>
                      <a:pt x="16643" y="14287"/>
                      <a:pt x="16643" y="14287"/>
                    </a:cubicBezTo>
                    <a:cubicBezTo>
                      <a:pt x="16643" y="14219"/>
                      <a:pt x="16643" y="14219"/>
                      <a:pt x="16643" y="14219"/>
                    </a:cubicBezTo>
                    <a:cubicBezTo>
                      <a:pt x="16643" y="14219"/>
                      <a:pt x="16643" y="14219"/>
                      <a:pt x="16643" y="14219"/>
                    </a:cubicBezTo>
                    <a:cubicBezTo>
                      <a:pt x="16680" y="14219"/>
                      <a:pt x="16680" y="14219"/>
                      <a:pt x="16680" y="14219"/>
                    </a:cubicBezTo>
                    <a:cubicBezTo>
                      <a:pt x="16680" y="14287"/>
                      <a:pt x="16680" y="14287"/>
                      <a:pt x="16680" y="14287"/>
                    </a:cubicBezTo>
                    <a:cubicBezTo>
                      <a:pt x="16717" y="14287"/>
                      <a:pt x="16717" y="14287"/>
                      <a:pt x="16717" y="14287"/>
                    </a:cubicBezTo>
                    <a:cubicBezTo>
                      <a:pt x="16717" y="14219"/>
                      <a:pt x="16717" y="14219"/>
                      <a:pt x="16717" y="14219"/>
                    </a:cubicBezTo>
                    <a:cubicBezTo>
                      <a:pt x="16754" y="14219"/>
                      <a:pt x="16754" y="14219"/>
                      <a:pt x="16754" y="14219"/>
                    </a:cubicBezTo>
                    <a:cubicBezTo>
                      <a:pt x="16717" y="14151"/>
                      <a:pt x="16717" y="14151"/>
                      <a:pt x="16717" y="14151"/>
                    </a:cubicBezTo>
                    <a:cubicBezTo>
                      <a:pt x="16717" y="14151"/>
                      <a:pt x="16717" y="14151"/>
                      <a:pt x="16717" y="14151"/>
                    </a:cubicBezTo>
                    <a:cubicBezTo>
                      <a:pt x="16754" y="14151"/>
                      <a:pt x="16754" y="14151"/>
                      <a:pt x="16754" y="14151"/>
                    </a:cubicBezTo>
                    <a:cubicBezTo>
                      <a:pt x="16754" y="14084"/>
                      <a:pt x="16754" y="14084"/>
                      <a:pt x="16754" y="14084"/>
                    </a:cubicBezTo>
                    <a:cubicBezTo>
                      <a:pt x="16717" y="14084"/>
                      <a:pt x="16717" y="14084"/>
                      <a:pt x="16717" y="14084"/>
                    </a:cubicBezTo>
                    <a:cubicBezTo>
                      <a:pt x="16717" y="14084"/>
                      <a:pt x="16717" y="14084"/>
                      <a:pt x="16717" y="14084"/>
                    </a:cubicBezTo>
                    <a:cubicBezTo>
                      <a:pt x="16717" y="14151"/>
                      <a:pt x="16717" y="14151"/>
                      <a:pt x="16717" y="14151"/>
                    </a:cubicBezTo>
                    <a:cubicBezTo>
                      <a:pt x="16680" y="14151"/>
                      <a:pt x="16680" y="14151"/>
                      <a:pt x="16680" y="14151"/>
                    </a:cubicBezTo>
                    <a:cubicBezTo>
                      <a:pt x="16717" y="14084"/>
                      <a:pt x="16717" y="14084"/>
                      <a:pt x="16717" y="14084"/>
                    </a:cubicBezTo>
                    <a:cubicBezTo>
                      <a:pt x="16717" y="14084"/>
                      <a:pt x="16717" y="14084"/>
                      <a:pt x="16717" y="14084"/>
                    </a:cubicBezTo>
                    <a:cubicBezTo>
                      <a:pt x="16717" y="14084"/>
                      <a:pt x="16717" y="14084"/>
                      <a:pt x="16717" y="14084"/>
                    </a:cubicBezTo>
                    <a:cubicBezTo>
                      <a:pt x="16680" y="14084"/>
                      <a:pt x="16680" y="14084"/>
                      <a:pt x="16680" y="14084"/>
                    </a:cubicBezTo>
                    <a:cubicBezTo>
                      <a:pt x="16643" y="14016"/>
                      <a:pt x="16643" y="14016"/>
                      <a:pt x="16643" y="14016"/>
                    </a:cubicBezTo>
                    <a:cubicBezTo>
                      <a:pt x="16643" y="14084"/>
                      <a:pt x="16643" y="14084"/>
                      <a:pt x="16643" y="14084"/>
                    </a:cubicBezTo>
                    <a:cubicBezTo>
                      <a:pt x="16606" y="14151"/>
                      <a:pt x="16606" y="14151"/>
                      <a:pt x="16606" y="14151"/>
                    </a:cubicBezTo>
                    <a:cubicBezTo>
                      <a:pt x="16606" y="14151"/>
                      <a:pt x="16606" y="14151"/>
                      <a:pt x="16606" y="14151"/>
                    </a:cubicBezTo>
                    <a:cubicBezTo>
                      <a:pt x="16606" y="14219"/>
                      <a:pt x="16606" y="14219"/>
                      <a:pt x="16606" y="14219"/>
                    </a:cubicBezTo>
                    <a:cubicBezTo>
                      <a:pt x="16643" y="14287"/>
                      <a:pt x="16643" y="14287"/>
                      <a:pt x="16643" y="14287"/>
                    </a:cubicBezTo>
                    <a:close/>
                    <a:moveTo>
                      <a:pt x="16532" y="14219"/>
                    </a:moveTo>
                    <a:cubicBezTo>
                      <a:pt x="16532" y="14219"/>
                      <a:pt x="16532" y="14219"/>
                      <a:pt x="16532" y="14219"/>
                    </a:cubicBezTo>
                    <a:cubicBezTo>
                      <a:pt x="16532" y="14219"/>
                      <a:pt x="16532" y="14219"/>
                      <a:pt x="16532" y="14219"/>
                    </a:cubicBezTo>
                    <a:cubicBezTo>
                      <a:pt x="16532" y="14151"/>
                      <a:pt x="16532" y="14151"/>
                      <a:pt x="16532" y="14151"/>
                    </a:cubicBezTo>
                    <a:cubicBezTo>
                      <a:pt x="16569" y="14219"/>
                      <a:pt x="16569" y="14219"/>
                      <a:pt x="16569" y="14219"/>
                    </a:cubicBezTo>
                    <a:cubicBezTo>
                      <a:pt x="16569" y="14219"/>
                      <a:pt x="16569" y="14219"/>
                      <a:pt x="16569" y="14219"/>
                    </a:cubicBezTo>
                    <a:cubicBezTo>
                      <a:pt x="16569" y="14151"/>
                      <a:pt x="16569" y="14151"/>
                      <a:pt x="16569" y="14151"/>
                    </a:cubicBezTo>
                    <a:cubicBezTo>
                      <a:pt x="16569" y="14151"/>
                      <a:pt x="16569" y="14151"/>
                      <a:pt x="16569" y="14151"/>
                    </a:cubicBezTo>
                    <a:cubicBezTo>
                      <a:pt x="16569" y="14084"/>
                      <a:pt x="16569" y="14084"/>
                      <a:pt x="16569" y="14084"/>
                    </a:cubicBezTo>
                    <a:cubicBezTo>
                      <a:pt x="16569" y="14084"/>
                      <a:pt x="16569" y="14084"/>
                      <a:pt x="16569" y="14084"/>
                    </a:cubicBezTo>
                    <a:cubicBezTo>
                      <a:pt x="16532" y="14151"/>
                      <a:pt x="16532" y="14151"/>
                      <a:pt x="16532" y="14151"/>
                    </a:cubicBezTo>
                    <a:cubicBezTo>
                      <a:pt x="16495" y="14151"/>
                      <a:pt x="16495" y="14151"/>
                      <a:pt x="16495" y="14151"/>
                    </a:cubicBezTo>
                    <a:cubicBezTo>
                      <a:pt x="16495" y="14219"/>
                      <a:pt x="16495" y="14219"/>
                      <a:pt x="16495" y="14219"/>
                    </a:cubicBezTo>
                    <a:cubicBezTo>
                      <a:pt x="16532" y="14219"/>
                      <a:pt x="16532" y="14219"/>
                      <a:pt x="16532" y="14219"/>
                    </a:cubicBezTo>
                    <a:close/>
                    <a:moveTo>
                      <a:pt x="16754" y="14422"/>
                    </a:moveTo>
                    <a:cubicBezTo>
                      <a:pt x="16754" y="14422"/>
                      <a:pt x="16754" y="14422"/>
                      <a:pt x="16754" y="14422"/>
                    </a:cubicBezTo>
                    <a:cubicBezTo>
                      <a:pt x="16754" y="14422"/>
                      <a:pt x="16754" y="14422"/>
                      <a:pt x="16754" y="14422"/>
                    </a:cubicBezTo>
                    <a:cubicBezTo>
                      <a:pt x="16791" y="14354"/>
                      <a:pt x="16791" y="14354"/>
                      <a:pt x="16791" y="14354"/>
                    </a:cubicBezTo>
                    <a:cubicBezTo>
                      <a:pt x="16754" y="14354"/>
                      <a:pt x="16754" y="14354"/>
                      <a:pt x="16754" y="14354"/>
                    </a:cubicBezTo>
                    <a:cubicBezTo>
                      <a:pt x="16754" y="14354"/>
                      <a:pt x="16754" y="14354"/>
                      <a:pt x="16754" y="14354"/>
                    </a:cubicBezTo>
                    <a:cubicBezTo>
                      <a:pt x="16754" y="14354"/>
                      <a:pt x="16754" y="14354"/>
                      <a:pt x="16754" y="14354"/>
                    </a:cubicBezTo>
                    <a:cubicBezTo>
                      <a:pt x="16754" y="14422"/>
                      <a:pt x="16754" y="14422"/>
                      <a:pt x="16754" y="14422"/>
                    </a:cubicBezTo>
                    <a:close/>
                    <a:moveTo>
                      <a:pt x="16717" y="14354"/>
                    </a:moveTo>
                    <a:cubicBezTo>
                      <a:pt x="16717" y="14354"/>
                      <a:pt x="16717" y="14354"/>
                      <a:pt x="16717" y="14354"/>
                    </a:cubicBezTo>
                    <a:cubicBezTo>
                      <a:pt x="16717" y="14422"/>
                      <a:pt x="16717" y="14422"/>
                      <a:pt x="16717" y="14422"/>
                    </a:cubicBezTo>
                    <a:cubicBezTo>
                      <a:pt x="16717" y="14354"/>
                      <a:pt x="16717" y="14354"/>
                      <a:pt x="16717" y="14354"/>
                    </a:cubicBezTo>
                    <a:cubicBezTo>
                      <a:pt x="16717" y="14354"/>
                      <a:pt x="16717" y="14354"/>
                      <a:pt x="16717" y="14354"/>
                    </a:cubicBezTo>
                    <a:cubicBezTo>
                      <a:pt x="16717" y="14354"/>
                      <a:pt x="16717" y="14354"/>
                      <a:pt x="16717" y="14354"/>
                    </a:cubicBezTo>
                    <a:cubicBezTo>
                      <a:pt x="16717" y="14354"/>
                      <a:pt x="16717" y="14354"/>
                      <a:pt x="16717" y="14354"/>
                    </a:cubicBezTo>
                    <a:close/>
                    <a:moveTo>
                      <a:pt x="16717" y="14557"/>
                    </a:moveTo>
                    <a:cubicBezTo>
                      <a:pt x="16717" y="14557"/>
                      <a:pt x="16717" y="14557"/>
                      <a:pt x="16717" y="14557"/>
                    </a:cubicBezTo>
                    <a:cubicBezTo>
                      <a:pt x="16754" y="14557"/>
                      <a:pt x="16754" y="14557"/>
                      <a:pt x="16754" y="14557"/>
                    </a:cubicBezTo>
                    <a:cubicBezTo>
                      <a:pt x="16754" y="14490"/>
                      <a:pt x="16754" y="14490"/>
                      <a:pt x="16754" y="14490"/>
                    </a:cubicBezTo>
                    <a:cubicBezTo>
                      <a:pt x="16754" y="14490"/>
                      <a:pt x="16754" y="14490"/>
                      <a:pt x="16754" y="14490"/>
                    </a:cubicBezTo>
                    <a:cubicBezTo>
                      <a:pt x="16754" y="14422"/>
                      <a:pt x="16754" y="14422"/>
                      <a:pt x="16754" y="14422"/>
                    </a:cubicBezTo>
                    <a:cubicBezTo>
                      <a:pt x="16717" y="14490"/>
                      <a:pt x="16717" y="14490"/>
                      <a:pt x="16717" y="14490"/>
                    </a:cubicBezTo>
                    <a:cubicBezTo>
                      <a:pt x="16680" y="14490"/>
                      <a:pt x="16680" y="14490"/>
                      <a:pt x="16680" y="14490"/>
                    </a:cubicBezTo>
                    <a:cubicBezTo>
                      <a:pt x="16680" y="14557"/>
                      <a:pt x="16680" y="14557"/>
                      <a:pt x="16680" y="14557"/>
                    </a:cubicBezTo>
                    <a:cubicBezTo>
                      <a:pt x="16717" y="14557"/>
                      <a:pt x="16717" y="14557"/>
                      <a:pt x="16717" y="14557"/>
                    </a:cubicBezTo>
                    <a:close/>
                    <a:moveTo>
                      <a:pt x="17975" y="11443"/>
                    </a:moveTo>
                    <a:cubicBezTo>
                      <a:pt x="17975" y="11443"/>
                      <a:pt x="17975" y="11443"/>
                      <a:pt x="17975" y="11443"/>
                    </a:cubicBezTo>
                    <a:cubicBezTo>
                      <a:pt x="18012" y="11375"/>
                      <a:pt x="18012" y="11375"/>
                      <a:pt x="18012" y="11375"/>
                    </a:cubicBezTo>
                    <a:cubicBezTo>
                      <a:pt x="18012" y="11307"/>
                      <a:pt x="18012" y="11307"/>
                      <a:pt x="18012" y="11307"/>
                    </a:cubicBezTo>
                    <a:cubicBezTo>
                      <a:pt x="17975" y="11307"/>
                      <a:pt x="17975" y="11307"/>
                      <a:pt x="17975" y="11307"/>
                    </a:cubicBezTo>
                    <a:cubicBezTo>
                      <a:pt x="17975" y="11375"/>
                      <a:pt x="17975" y="11375"/>
                      <a:pt x="17975" y="11375"/>
                    </a:cubicBezTo>
                    <a:cubicBezTo>
                      <a:pt x="17975" y="11443"/>
                      <a:pt x="17975" y="11443"/>
                      <a:pt x="17975" y="11443"/>
                    </a:cubicBezTo>
                    <a:close/>
                    <a:moveTo>
                      <a:pt x="19972" y="11036"/>
                    </a:moveTo>
                    <a:cubicBezTo>
                      <a:pt x="19972" y="11104"/>
                      <a:pt x="19972" y="11104"/>
                      <a:pt x="19972" y="11104"/>
                    </a:cubicBezTo>
                    <a:cubicBezTo>
                      <a:pt x="19972" y="11036"/>
                      <a:pt x="19972" y="11036"/>
                      <a:pt x="19972" y="11036"/>
                    </a:cubicBezTo>
                    <a:cubicBezTo>
                      <a:pt x="19972" y="10969"/>
                      <a:pt x="19972" y="10969"/>
                      <a:pt x="19972" y="10969"/>
                    </a:cubicBezTo>
                    <a:cubicBezTo>
                      <a:pt x="19972" y="10969"/>
                      <a:pt x="19972" y="10969"/>
                      <a:pt x="19972" y="10969"/>
                    </a:cubicBezTo>
                    <a:cubicBezTo>
                      <a:pt x="19972" y="10901"/>
                      <a:pt x="19972" y="10901"/>
                      <a:pt x="19972" y="10901"/>
                    </a:cubicBezTo>
                    <a:cubicBezTo>
                      <a:pt x="20009" y="10833"/>
                      <a:pt x="20009" y="10833"/>
                      <a:pt x="20009" y="10833"/>
                    </a:cubicBezTo>
                    <a:cubicBezTo>
                      <a:pt x="20009" y="10766"/>
                      <a:pt x="20009" y="10766"/>
                      <a:pt x="20009" y="10766"/>
                    </a:cubicBezTo>
                    <a:cubicBezTo>
                      <a:pt x="20046" y="10766"/>
                      <a:pt x="20046" y="10766"/>
                      <a:pt x="20046" y="10766"/>
                    </a:cubicBezTo>
                    <a:cubicBezTo>
                      <a:pt x="20083" y="10698"/>
                      <a:pt x="20083" y="10698"/>
                      <a:pt x="20083" y="10698"/>
                    </a:cubicBezTo>
                    <a:cubicBezTo>
                      <a:pt x="20083" y="10698"/>
                      <a:pt x="20083" y="10698"/>
                      <a:pt x="20083" y="10698"/>
                    </a:cubicBezTo>
                    <a:cubicBezTo>
                      <a:pt x="20046" y="10630"/>
                      <a:pt x="20046" y="10630"/>
                      <a:pt x="20046" y="10630"/>
                    </a:cubicBezTo>
                    <a:cubicBezTo>
                      <a:pt x="20009" y="10495"/>
                      <a:pt x="20009" y="10495"/>
                      <a:pt x="20009" y="10495"/>
                    </a:cubicBezTo>
                    <a:cubicBezTo>
                      <a:pt x="20009" y="10495"/>
                      <a:pt x="20009" y="10495"/>
                      <a:pt x="20009" y="10495"/>
                    </a:cubicBezTo>
                    <a:cubicBezTo>
                      <a:pt x="19972" y="10563"/>
                      <a:pt x="19972" y="10563"/>
                      <a:pt x="19972" y="10563"/>
                    </a:cubicBezTo>
                    <a:cubicBezTo>
                      <a:pt x="19972" y="10563"/>
                      <a:pt x="19972" y="10563"/>
                      <a:pt x="19972" y="10563"/>
                    </a:cubicBezTo>
                    <a:cubicBezTo>
                      <a:pt x="19972" y="10563"/>
                      <a:pt x="19972" y="10563"/>
                      <a:pt x="19972" y="10563"/>
                    </a:cubicBezTo>
                    <a:cubicBezTo>
                      <a:pt x="19935" y="10698"/>
                      <a:pt x="19935" y="10698"/>
                      <a:pt x="19935" y="10698"/>
                    </a:cubicBezTo>
                    <a:cubicBezTo>
                      <a:pt x="19898" y="10698"/>
                      <a:pt x="19898" y="10698"/>
                      <a:pt x="19898" y="10698"/>
                    </a:cubicBezTo>
                    <a:cubicBezTo>
                      <a:pt x="19898" y="10766"/>
                      <a:pt x="19898" y="10766"/>
                      <a:pt x="19898" y="10766"/>
                    </a:cubicBezTo>
                    <a:cubicBezTo>
                      <a:pt x="19898" y="10698"/>
                      <a:pt x="19898" y="10698"/>
                      <a:pt x="19898" y="10698"/>
                    </a:cubicBezTo>
                    <a:cubicBezTo>
                      <a:pt x="19935" y="10698"/>
                      <a:pt x="19935" y="10698"/>
                      <a:pt x="19935" y="10698"/>
                    </a:cubicBezTo>
                    <a:cubicBezTo>
                      <a:pt x="19935" y="10698"/>
                      <a:pt x="19935" y="10698"/>
                      <a:pt x="19935" y="10698"/>
                    </a:cubicBezTo>
                    <a:cubicBezTo>
                      <a:pt x="19935" y="10766"/>
                      <a:pt x="19935" y="10766"/>
                      <a:pt x="19935" y="10766"/>
                    </a:cubicBezTo>
                    <a:cubicBezTo>
                      <a:pt x="19935" y="10833"/>
                      <a:pt x="19935" y="10833"/>
                      <a:pt x="19935" y="10833"/>
                    </a:cubicBezTo>
                    <a:cubicBezTo>
                      <a:pt x="19972" y="10901"/>
                      <a:pt x="19972" y="10901"/>
                      <a:pt x="19972" y="10901"/>
                    </a:cubicBezTo>
                    <a:cubicBezTo>
                      <a:pt x="19972" y="10969"/>
                      <a:pt x="19972" y="10969"/>
                      <a:pt x="19972" y="10969"/>
                    </a:cubicBezTo>
                    <a:cubicBezTo>
                      <a:pt x="19935" y="10969"/>
                      <a:pt x="19935" y="10969"/>
                      <a:pt x="19935" y="10969"/>
                    </a:cubicBezTo>
                    <a:cubicBezTo>
                      <a:pt x="19935" y="11036"/>
                      <a:pt x="19935" y="11036"/>
                      <a:pt x="19935" y="11036"/>
                    </a:cubicBezTo>
                    <a:cubicBezTo>
                      <a:pt x="19972" y="11036"/>
                      <a:pt x="19972" y="11036"/>
                      <a:pt x="19972" y="11036"/>
                    </a:cubicBezTo>
                    <a:close/>
                    <a:moveTo>
                      <a:pt x="21156" y="12797"/>
                    </a:moveTo>
                    <a:cubicBezTo>
                      <a:pt x="21156" y="12797"/>
                      <a:pt x="21156" y="12797"/>
                      <a:pt x="21156" y="12797"/>
                    </a:cubicBezTo>
                    <a:cubicBezTo>
                      <a:pt x="21193" y="12797"/>
                      <a:pt x="21193" y="12797"/>
                      <a:pt x="21193" y="12797"/>
                    </a:cubicBezTo>
                    <a:cubicBezTo>
                      <a:pt x="21230" y="12865"/>
                      <a:pt x="21230" y="12865"/>
                      <a:pt x="21230" y="12865"/>
                    </a:cubicBezTo>
                    <a:cubicBezTo>
                      <a:pt x="21304" y="12932"/>
                      <a:pt x="21304" y="12932"/>
                      <a:pt x="21304" y="12932"/>
                    </a:cubicBezTo>
                    <a:cubicBezTo>
                      <a:pt x="21304" y="12932"/>
                      <a:pt x="21304" y="12932"/>
                      <a:pt x="21304" y="12932"/>
                    </a:cubicBezTo>
                    <a:cubicBezTo>
                      <a:pt x="21341" y="12932"/>
                      <a:pt x="21341" y="12932"/>
                      <a:pt x="21341" y="12932"/>
                    </a:cubicBezTo>
                    <a:cubicBezTo>
                      <a:pt x="21341" y="12865"/>
                      <a:pt x="21341" y="12865"/>
                      <a:pt x="21341" y="12865"/>
                    </a:cubicBezTo>
                    <a:cubicBezTo>
                      <a:pt x="21304" y="12865"/>
                      <a:pt x="21304" y="12865"/>
                      <a:pt x="21304" y="12865"/>
                    </a:cubicBezTo>
                    <a:cubicBezTo>
                      <a:pt x="21267" y="12865"/>
                      <a:pt x="21267" y="12865"/>
                      <a:pt x="21267" y="12865"/>
                    </a:cubicBezTo>
                    <a:cubicBezTo>
                      <a:pt x="21230" y="12797"/>
                      <a:pt x="21230" y="12797"/>
                      <a:pt x="21230" y="12797"/>
                    </a:cubicBezTo>
                    <a:cubicBezTo>
                      <a:pt x="21230" y="12797"/>
                      <a:pt x="21230" y="12797"/>
                      <a:pt x="21230" y="12797"/>
                    </a:cubicBezTo>
                    <a:cubicBezTo>
                      <a:pt x="21156" y="12797"/>
                      <a:pt x="21156" y="12797"/>
                      <a:pt x="21156" y="12797"/>
                    </a:cubicBezTo>
                    <a:cubicBezTo>
                      <a:pt x="21156" y="12797"/>
                      <a:pt x="21156" y="12797"/>
                      <a:pt x="21156" y="12797"/>
                    </a:cubicBezTo>
                    <a:close/>
                    <a:moveTo>
                      <a:pt x="20823" y="12662"/>
                    </a:moveTo>
                    <a:cubicBezTo>
                      <a:pt x="20860" y="12662"/>
                      <a:pt x="20860" y="12662"/>
                      <a:pt x="20860" y="12662"/>
                    </a:cubicBezTo>
                    <a:cubicBezTo>
                      <a:pt x="20860" y="12662"/>
                      <a:pt x="20860" y="12662"/>
                      <a:pt x="20860" y="12662"/>
                    </a:cubicBezTo>
                    <a:cubicBezTo>
                      <a:pt x="20897" y="12729"/>
                      <a:pt x="20897" y="12729"/>
                      <a:pt x="20897" y="12729"/>
                    </a:cubicBezTo>
                    <a:cubicBezTo>
                      <a:pt x="20897" y="12729"/>
                      <a:pt x="20897" y="12729"/>
                      <a:pt x="20897" y="12729"/>
                    </a:cubicBezTo>
                    <a:cubicBezTo>
                      <a:pt x="20934" y="12797"/>
                      <a:pt x="20934" y="12797"/>
                      <a:pt x="20934" y="12797"/>
                    </a:cubicBezTo>
                    <a:cubicBezTo>
                      <a:pt x="20934" y="12797"/>
                      <a:pt x="20934" y="12797"/>
                      <a:pt x="20934" y="12797"/>
                    </a:cubicBezTo>
                    <a:cubicBezTo>
                      <a:pt x="20971" y="12865"/>
                      <a:pt x="20971" y="12865"/>
                      <a:pt x="20971" y="12865"/>
                    </a:cubicBezTo>
                    <a:cubicBezTo>
                      <a:pt x="20971" y="12865"/>
                      <a:pt x="20971" y="12865"/>
                      <a:pt x="20971" y="12865"/>
                    </a:cubicBezTo>
                    <a:cubicBezTo>
                      <a:pt x="21008" y="12865"/>
                      <a:pt x="21008" y="12865"/>
                      <a:pt x="21008" y="12865"/>
                    </a:cubicBezTo>
                    <a:cubicBezTo>
                      <a:pt x="21045" y="12865"/>
                      <a:pt x="21045" y="12865"/>
                      <a:pt x="21045" y="12865"/>
                    </a:cubicBezTo>
                    <a:cubicBezTo>
                      <a:pt x="21082" y="12865"/>
                      <a:pt x="21082" y="12865"/>
                      <a:pt x="21082" y="12865"/>
                    </a:cubicBezTo>
                    <a:cubicBezTo>
                      <a:pt x="21082" y="12865"/>
                      <a:pt x="21082" y="12865"/>
                      <a:pt x="21082" y="12865"/>
                    </a:cubicBezTo>
                    <a:cubicBezTo>
                      <a:pt x="21045" y="12797"/>
                      <a:pt x="21045" y="12797"/>
                      <a:pt x="21045" y="12797"/>
                    </a:cubicBezTo>
                    <a:cubicBezTo>
                      <a:pt x="21008" y="12797"/>
                      <a:pt x="21008" y="12797"/>
                      <a:pt x="21008" y="12797"/>
                    </a:cubicBezTo>
                    <a:cubicBezTo>
                      <a:pt x="20971" y="12729"/>
                      <a:pt x="20971" y="12729"/>
                      <a:pt x="20971" y="12729"/>
                    </a:cubicBezTo>
                    <a:cubicBezTo>
                      <a:pt x="20971" y="12662"/>
                      <a:pt x="20971" y="12662"/>
                      <a:pt x="20971" y="12662"/>
                    </a:cubicBezTo>
                    <a:cubicBezTo>
                      <a:pt x="20934" y="12662"/>
                      <a:pt x="20934" y="12662"/>
                      <a:pt x="20934" y="12662"/>
                    </a:cubicBezTo>
                    <a:cubicBezTo>
                      <a:pt x="20897" y="12594"/>
                      <a:pt x="20897" y="12594"/>
                      <a:pt x="20897" y="12594"/>
                    </a:cubicBezTo>
                    <a:cubicBezTo>
                      <a:pt x="20897" y="12594"/>
                      <a:pt x="20897" y="12594"/>
                      <a:pt x="20897" y="12594"/>
                    </a:cubicBezTo>
                    <a:cubicBezTo>
                      <a:pt x="20934" y="12594"/>
                      <a:pt x="20934" y="12594"/>
                      <a:pt x="20934" y="12594"/>
                    </a:cubicBezTo>
                    <a:cubicBezTo>
                      <a:pt x="20897" y="12594"/>
                      <a:pt x="20897" y="12594"/>
                      <a:pt x="20897" y="12594"/>
                    </a:cubicBezTo>
                    <a:cubicBezTo>
                      <a:pt x="20860" y="12594"/>
                      <a:pt x="20860" y="12594"/>
                      <a:pt x="20860" y="12594"/>
                    </a:cubicBezTo>
                    <a:cubicBezTo>
                      <a:pt x="20823" y="12594"/>
                      <a:pt x="20823" y="12594"/>
                      <a:pt x="20823" y="12594"/>
                    </a:cubicBezTo>
                    <a:cubicBezTo>
                      <a:pt x="20823" y="12594"/>
                      <a:pt x="20823" y="12594"/>
                      <a:pt x="20823" y="12594"/>
                    </a:cubicBezTo>
                    <a:cubicBezTo>
                      <a:pt x="20823" y="12662"/>
                      <a:pt x="20823" y="12662"/>
                      <a:pt x="20823" y="12662"/>
                    </a:cubicBezTo>
                    <a:close/>
                    <a:moveTo>
                      <a:pt x="20009" y="15438"/>
                    </a:moveTo>
                    <a:cubicBezTo>
                      <a:pt x="20009" y="15438"/>
                      <a:pt x="20009" y="15438"/>
                      <a:pt x="20009" y="15438"/>
                    </a:cubicBezTo>
                    <a:cubicBezTo>
                      <a:pt x="20046" y="15438"/>
                      <a:pt x="20046" y="15438"/>
                      <a:pt x="20046" y="15438"/>
                    </a:cubicBezTo>
                    <a:cubicBezTo>
                      <a:pt x="20046" y="15370"/>
                      <a:pt x="20046" y="15370"/>
                      <a:pt x="20046" y="15370"/>
                    </a:cubicBezTo>
                    <a:cubicBezTo>
                      <a:pt x="20009" y="15370"/>
                      <a:pt x="20009" y="15370"/>
                      <a:pt x="20009" y="15370"/>
                    </a:cubicBezTo>
                    <a:cubicBezTo>
                      <a:pt x="19972" y="15370"/>
                      <a:pt x="19972" y="15370"/>
                      <a:pt x="19972" y="15370"/>
                    </a:cubicBezTo>
                    <a:cubicBezTo>
                      <a:pt x="19972" y="15438"/>
                      <a:pt x="19972" y="15438"/>
                      <a:pt x="19972" y="15438"/>
                    </a:cubicBezTo>
                    <a:cubicBezTo>
                      <a:pt x="20009" y="15438"/>
                      <a:pt x="20009" y="15438"/>
                      <a:pt x="20009" y="15438"/>
                    </a:cubicBezTo>
                    <a:close/>
                    <a:moveTo>
                      <a:pt x="19824" y="15370"/>
                    </a:moveTo>
                    <a:cubicBezTo>
                      <a:pt x="19824" y="15438"/>
                      <a:pt x="19824" y="15438"/>
                      <a:pt x="19824" y="15438"/>
                    </a:cubicBezTo>
                    <a:cubicBezTo>
                      <a:pt x="19861" y="15438"/>
                      <a:pt x="19861" y="15438"/>
                      <a:pt x="19861" y="15438"/>
                    </a:cubicBezTo>
                    <a:cubicBezTo>
                      <a:pt x="19898" y="15438"/>
                      <a:pt x="19898" y="15438"/>
                      <a:pt x="19898" y="15438"/>
                    </a:cubicBezTo>
                    <a:cubicBezTo>
                      <a:pt x="19898" y="15438"/>
                      <a:pt x="19898" y="15438"/>
                      <a:pt x="19898" y="15438"/>
                    </a:cubicBezTo>
                    <a:cubicBezTo>
                      <a:pt x="19861" y="15370"/>
                      <a:pt x="19861" y="15370"/>
                      <a:pt x="19861" y="15370"/>
                    </a:cubicBezTo>
                    <a:cubicBezTo>
                      <a:pt x="19824" y="15370"/>
                      <a:pt x="19824" y="15370"/>
                      <a:pt x="19824" y="15370"/>
                    </a:cubicBezTo>
                    <a:close/>
                    <a:moveTo>
                      <a:pt x="19935" y="15844"/>
                    </a:moveTo>
                    <a:cubicBezTo>
                      <a:pt x="19935" y="15844"/>
                      <a:pt x="19935" y="15844"/>
                      <a:pt x="19935" y="15844"/>
                    </a:cubicBezTo>
                    <a:cubicBezTo>
                      <a:pt x="19935" y="15776"/>
                      <a:pt x="19935" y="15776"/>
                      <a:pt x="19935" y="15776"/>
                    </a:cubicBezTo>
                    <a:cubicBezTo>
                      <a:pt x="19935" y="15709"/>
                      <a:pt x="19935" y="15709"/>
                      <a:pt x="19935" y="15709"/>
                    </a:cubicBezTo>
                    <a:cubicBezTo>
                      <a:pt x="19972" y="15709"/>
                      <a:pt x="19972" y="15709"/>
                      <a:pt x="19972" y="15709"/>
                    </a:cubicBezTo>
                    <a:cubicBezTo>
                      <a:pt x="20009" y="15641"/>
                      <a:pt x="20009" y="15641"/>
                      <a:pt x="20009" y="15641"/>
                    </a:cubicBezTo>
                    <a:cubicBezTo>
                      <a:pt x="19972" y="15573"/>
                      <a:pt x="19972" y="15573"/>
                      <a:pt x="19972" y="15573"/>
                    </a:cubicBezTo>
                    <a:cubicBezTo>
                      <a:pt x="20009" y="15573"/>
                      <a:pt x="20009" y="15573"/>
                      <a:pt x="20009" y="15573"/>
                    </a:cubicBezTo>
                    <a:cubicBezTo>
                      <a:pt x="20009" y="15505"/>
                      <a:pt x="20009" y="15505"/>
                      <a:pt x="20009" y="15505"/>
                    </a:cubicBezTo>
                    <a:cubicBezTo>
                      <a:pt x="20009" y="15505"/>
                      <a:pt x="20009" y="15505"/>
                      <a:pt x="20009" y="15505"/>
                    </a:cubicBezTo>
                    <a:cubicBezTo>
                      <a:pt x="19935" y="15438"/>
                      <a:pt x="19935" y="15438"/>
                      <a:pt x="19935" y="15438"/>
                    </a:cubicBezTo>
                    <a:cubicBezTo>
                      <a:pt x="19935" y="15438"/>
                      <a:pt x="19935" y="15438"/>
                      <a:pt x="19935" y="15438"/>
                    </a:cubicBezTo>
                    <a:cubicBezTo>
                      <a:pt x="19935" y="15573"/>
                      <a:pt x="19935" y="15573"/>
                      <a:pt x="19935" y="15573"/>
                    </a:cubicBezTo>
                    <a:cubicBezTo>
                      <a:pt x="19935" y="15573"/>
                      <a:pt x="19935" y="15573"/>
                      <a:pt x="19935" y="15573"/>
                    </a:cubicBezTo>
                    <a:cubicBezTo>
                      <a:pt x="19898" y="15641"/>
                      <a:pt x="19898" y="15641"/>
                      <a:pt x="19898" y="15641"/>
                    </a:cubicBezTo>
                    <a:cubicBezTo>
                      <a:pt x="19898" y="15641"/>
                      <a:pt x="19898" y="15641"/>
                      <a:pt x="19898" y="15641"/>
                    </a:cubicBezTo>
                    <a:cubicBezTo>
                      <a:pt x="19861" y="15641"/>
                      <a:pt x="19861" y="15641"/>
                      <a:pt x="19861" y="15641"/>
                    </a:cubicBezTo>
                    <a:cubicBezTo>
                      <a:pt x="19861" y="15709"/>
                      <a:pt x="19861" y="15709"/>
                      <a:pt x="19861" y="15709"/>
                    </a:cubicBezTo>
                    <a:cubicBezTo>
                      <a:pt x="19898" y="15709"/>
                      <a:pt x="19898" y="15709"/>
                      <a:pt x="19898" y="15709"/>
                    </a:cubicBezTo>
                    <a:cubicBezTo>
                      <a:pt x="19898" y="15776"/>
                      <a:pt x="19898" y="15776"/>
                      <a:pt x="19898" y="15776"/>
                    </a:cubicBezTo>
                    <a:cubicBezTo>
                      <a:pt x="19898" y="15776"/>
                      <a:pt x="19898" y="15776"/>
                      <a:pt x="19898" y="15776"/>
                    </a:cubicBezTo>
                    <a:cubicBezTo>
                      <a:pt x="19898" y="15776"/>
                      <a:pt x="19898" y="15776"/>
                      <a:pt x="19898" y="15776"/>
                    </a:cubicBezTo>
                    <a:cubicBezTo>
                      <a:pt x="19935" y="15776"/>
                      <a:pt x="19935" y="15776"/>
                      <a:pt x="19935" y="15776"/>
                    </a:cubicBezTo>
                    <a:cubicBezTo>
                      <a:pt x="19935" y="15844"/>
                      <a:pt x="19935" y="15844"/>
                      <a:pt x="19935" y="15844"/>
                    </a:cubicBezTo>
                    <a:close/>
                    <a:moveTo>
                      <a:pt x="19898" y="16183"/>
                    </a:moveTo>
                    <a:cubicBezTo>
                      <a:pt x="19898" y="16183"/>
                      <a:pt x="19898" y="16115"/>
                      <a:pt x="19898" y="16115"/>
                    </a:cubicBezTo>
                    <a:cubicBezTo>
                      <a:pt x="19898" y="16115"/>
                      <a:pt x="19898" y="16115"/>
                      <a:pt x="19898" y="16115"/>
                    </a:cubicBezTo>
                    <a:cubicBezTo>
                      <a:pt x="19898" y="16047"/>
                      <a:pt x="19898" y="16047"/>
                      <a:pt x="19898" y="16047"/>
                    </a:cubicBezTo>
                    <a:cubicBezTo>
                      <a:pt x="19898" y="16047"/>
                      <a:pt x="19898" y="16047"/>
                      <a:pt x="19898" y="16047"/>
                    </a:cubicBezTo>
                    <a:cubicBezTo>
                      <a:pt x="19898" y="16047"/>
                      <a:pt x="19898" y="16047"/>
                      <a:pt x="19898" y="16047"/>
                    </a:cubicBezTo>
                    <a:cubicBezTo>
                      <a:pt x="19861" y="16115"/>
                      <a:pt x="19861" y="16115"/>
                      <a:pt x="19861" y="16115"/>
                    </a:cubicBezTo>
                    <a:cubicBezTo>
                      <a:pt x="19898" y="16183"/>
                      <a:pt x="19898" y="16183"/>
                      <a:pt x="19898" y="16183"/>
                    </a:cubicBezTo>
                    <a:close/>
                    <a:moveTo>
                      <a:pt x="19898" y="16250"/>
                    </a:moveTo>
                    <a:cubicBezTo>
                      <a:pt x="19935" y="16250"/>
                      <a:pt x="19935" y="16250"/>
                      <a:pt x="19935" y="16250"/>
                    </a:cubicBezTo>
                    <a:cubicBezTo>
                      <a:pt x="19898" y="16250"/>
                      <a:pt x="19898" y="16250"/>
                      <a:pt x="19898" y="16250"/>
                    </a:cubicBezTo>
                    <a:cubicBezTo>
                      <a:pt x="19898" y="16183"/>
                      <a:pt x="19898" y="16183"/>
                      <a:pt x="19898" y="16183"/>
                    </a:cubicBezTo>
                    <a:cubicBezTo>
                      <a:pt x="19898" y="16250"/>
                      <a:pt x="19898" y="16250"/>
                      <a:pt x="19898" y="16250"/>
                    </a:cubicBezTo>
                    <a:cubicBezTo>
                      <a:pt x="19898" y="16250"/>
                      <a:pt x="19898" y="16250"/>
                      <a:pt x="19898" y="16250"/>
                    </a:cubicBezTo>
                    <a:cubicBezTo>
                      <a:pt x="19898" y="16250"/>
                      <a:pt x="19898" y="16250"/>
                      <a:pt x="19898" y="16250"/>
                    </a:cubicBezTo>
                    <a:close/>
                    <a:moveTo>
                      <a:pt x="19861" y="16318"/>
                    </a:moveTo>
                    <a:cubicBezTo>
                      <a:pt x="19861" y="16318"/>
                      <a:pt x="19861" y="16318"/>
                      <a:pt x="19861" y="16318"/>
                    </a:cubicBezTo>
                    <a:cubicBezTo>
                      <a:pt x="19861" y="16318"/>
                      <a:pt x="19861" y="16318"/>
                      <a:pt x="19861" y="16318"/>
                    </a:cubicBezTo>
                    <a:cubicBezTo>
                      <a:pt x="19824" y="16318"/>
                      <a:pt x="19824" y="16318"/>
                      <a:pt x="19824" y="16318"/>
                    </a:cubicBezTo>
                    <a:cubicBezTo>
                      <a:pt x="19824" y="16318"/>
                      <a:pt x="19824" y="16318"/>
                      <a:pt x="19824" y="16318"/>
                    </a:cubicBezTo>
                    <a:cubicBezTo>
                      <a:pt x="19861" y="16318"/>
                      <a:pt x="19861" y="16318"/>
                      <a:pt x="19861" y="16318"/>
                    </a:cubicBezTo>
                    <a:close/>
                    <a:moveTo>
                      <a:pt x="19861" y="16453"/>
                    </a:moveTo>
                    <a:cubicBezTo>
                      <a:pt x="19898" y="16453"/>
                      <a:pt x="19898" y="16453"/>
                      <a:pt x="19898" y="16453"/>
                    </a:cubicBezTo>
                    <a:cubicBezTo>
                      <a:pt x="19898" y="16453"/>
                      <a:pt x="19898" y="16453"/>
                      <a:pt x="19898" y="16453"/>
                    </a:cubicBezTo>
                    <a:cubicBezTo>
                      <a:pt x="19898" y="16386"/>
                      <a:pt x="19898" y="16386"/>
                      <a:pt x="19898" y="16386"/>
                    </a:cubicBezTo>
                    <a:cubicBezTo>
                      <a:pt x="19898" y="16386"/>
                      <a:pt x="19898" y="16386"/>
                      <a:pt x="19898" y="16386"/>
                    </a:cubicBezTo>
                    <a:cubicBezTo>
                      <a:pt x="19861" y="16386"/>
                      <a:pt x="19861" y="16386"/>
                      <a:pt x="19861" y="16386"/>
                    </a:cubicBezTo>
                    <a:cubicBezTo>
                      <a:pt x="19861" y="16453"/>
                      <a:pt x="19861" y="16453"/>
                      <a:pt x="19861" y="16453"/>
                    </a:cubicBezTo>
                    <a:close/>
                    <a:moveTo>
                      <a:pt x="19824" y="16792"/>
                    </a:moveTo>
                    <a:cubicBezTo>
                      <a:pt x="19824" y="16792"/>
                      <a:pt x="19824" y="16792"/>
                      <a:pt x="19824" y="16792"/>
                    </a:cubicBezTo>
                    <a:cubicBezTo>
                      <a:pt x="19824" y="16792"/>
                      <a:pt x="19824" y="16792"/>
                      <a:pt x="19824" y="16792"/>
                    </a:cubicBezTo>
                    <a:cubicBezTo>
                      <a:pt x="19824" y="16792"/>
                      <a:pt x="19824" y="16792"/>
                      <a:pt x="19824" y="16792"/>
                    </a:cubicBezTo>
                    <a:cubicBezTo>
                      <a:pt x="19824" y="16792"/>
                      <a:pt x="19824" y="16792"/>
                      <a:pt x="19824" y="16792"/>
                    </a:cubicBezTo>
                    <a:close/>
                    <a:moveTo>
                      <a:pt x="19824" y="16995"/>
                    </a:moveTo>
                    <a:cubicBezTo>
                      <a:pt x="19824" y="16927"/>
                      <a:pt x="19824" y="16927"/>
                      <a:pt x="19824" y="16927"/>
                    </a:cubicBezTo>
                    <a:cubicBezTo>
                      <a:pt x="19824" y="16927"/>
                      <a:pt x="19824" y="16927"/>
                      <a:pt x="19824" y="16927"/>
                    </a:cubicBezTo>
                    <a:cubicBezTo>
                      <a:pt x="19824" y="16927"/>
                      <a:pt x="19824" y="16927"/>
                      <a:pt x="19824" y="16927"/>
                    </a:cubicBezTo>
                    <a:cubicBezTo>
                      <a:pt x="19824" y="16995"/>
                      <a:pt x="19824" y="16995"/>
                      <a:pt x="19824" y="16995"/>
                    </a:cubicBezTo>
                    <a:close/>
                    <a:moveTo>
                      <a:pt x="19824" y="17063"/>
                    </a:moveTo>
                    <a:cubicBezTo>
                      <a:pt x="19824" y="17063"/>
                      <a:pt x="19824" y="17063"/>
                      <a:pt x="19824" y="17063"/>
                    </a:cubicBezTo>
                    <a:cubicBezTo>
                      <a:pt x="19824" y="17063"/>
                      <a:pt x="19824" y="17063"/>
                      <a:pt x="19824" y="17063"/>
                    </a:cubicBezTo>
                    <a:cubicBezTo>
                      <a:pt x="19824" y="17063"/>
                      <a:pt x="19824" y="17063"/>
                      <a:pt x="19824" y="17063"/>
                    </a:cubicBezTo>
                    <a:close/>
                    <a:moveTo>
                      <a:pt x="19787" y="17131"/>
                    </a:moveTo>
                    <a:cubicBezTo>
                      <a:pt x="19787" y="17131"/>
                      <a:pt x="19787" y="17131"/>
                      <a:pt x="19787" y="17131"/>
                    </a:cubicBezTo>
                    <a:cubicBezTo>
                      <a:pt x="19787" y="17131"/>
                      <a:pt x="19787" y="17131"/>
                      <a:pt x="19787" y="17131"/>
                    </a:cubicBezTo>
                    <a:cubicBezTo>
                      <a:pt x="19787" y="17131"/>
                      <a:pt x="19787" y="17131"/>
                      <a:pt x="19787" y="17131"/>
                    </a:cubicBezTo>
                    <a:cubicBezTo>
                      <a:pt x="19787" y="17131"/>
                      <a:pt x="19787" y="17131"/>
                      <a:pt x="19787" y="17131"/>
                    </a:cubicBezTo>
                    <a:cubicBezTo>
                      <a:pt x="19787" y="17131"/>
                      <a:pt x="19787" y="17131"/>
                      <a:pt x="19787" y="17131"/>
                    </a:cubicBezTo>
                    <a:close/>
                    <a:moveTo>
                      <a:pt x="19750" y="17334"/>
                    </a:moveTo>
                    <a:cubicBezTo>
                      <a:pt x="19750" y="17334"/>
                      <a:pt x="19750" y="17334"/>
                      <a:pt x="19750" y="17334"/>
                    </a:cubicBezTo>
                    <a:cubicBezTo>
                      <a:pt x="19750" y="17266"/>
                      <a:pt x="19750" y="17266"/>
                      <a:pt x="19750" y="17266"/>
                    </a:cubicBezTo>
                    <a:cubicBezTo>
                      <a:pt x="19750" y="17266"/>
                      <a:pt x="19750" y="17266"/>
                      <a:pt x="19750" y="17266"/>
                    </a:cubicBezTo>
                    <a:cubicBezTo>
                      <a:pt x="19750" y="17266"/>
                      <a:pt x="19750" y="17266"/>
                      <a:pt x="19750" y="17266"/>
                    </a:cubicBezTo>
                    <a:cubicBezTo>
                      <a:pt x="19750" y="17334"/>
                      <a:pt x="19750" y="17334"/>
                      <a:pt x="19750" y="17334"/>
                    </a:cubicBezTo>
                    <a:cubicBezTo>
                      <a:pt x="19750" y="17334"/>
                      <a:pt x="19750" y="17334"/>
                      <a:pt x="19750" y="17334"/>
                    </a:cubicBezTo>
                    <a:close/>
                    <a:moveTo>
                      <a:pt x="19454" y="18011"/>
                    </a:moveTo>
                    <a:cubicBezTo>
                      <a:pt x="19491" y="18011"/>
                      <a:pt x="19491" y="18011"/>
                      <a:pt x="19491" y="18011"/>
                    </a:cubicBezTo>
                    <a:cubicBezTo>
                      <a:pt x="19528" y="17943"/>
                      <a:pt x="19528" y="17943"/>
                      <a:pt x="19528" y="17943"/>
                    </a:cubicBezTo>
                    <a:cubicBezTo>
                      <a:pt x="19528" y="17875"/>
                      <a:pt x="19528" y="17875"/>
                      <a:pt x="19528" y="17875"/>
                    </a:cubicBezTo>
                    <a:cubicBezTo>
                      <a:pt x="19565" y="17875"/>
                      <a:pt x="19565" y="17875"/>
                      <a:pt x="19565" y="17875"/>
                    </a:cubicBezTo>
                    <a:cubicBezTo>
                      <a:pt x="19565" y="17808"/>
                      <a:pt x="19565" y="17808"/>
                      <a:pt x="19565" y="17808"/>
                    </a:cubicBezTo>
                    <a:cubicBezTo>
                      <a:pt x="19565" y="17740"/>
                      <a:pt x="19565" y="17740"/>
                      <a:pt x="19565" y="17740"/>
                    </a:cubicBezTo>
                    <a:cubicBezTo>
                      <a:pt x="19602" y="17672"/>
                      <a:pt x="19602" y="17672"/>
                      <a:pt x="19602" y="17672"/>
                    </a:cubicBezTo>
                    <a:cubicBezTo>
                      <a:pt x="19602" y="17672"/>
                      <a:pt x="19602" y="17672"/>
                      <a:pt x="19602" y="17672"/>
                    </a:cubicBezTo>
                    <a:cubicBezTo>
                      <a:pt x="19565" y="17672"/>
                      <a:pt x="19565" y="17672"/>
                      <a:pt x="19565" y="17672"/>
                    </a:cubicBezTo>
                    <a:cubicBezTo>
                      <a:pt x="19528" y="17740"/>
                      <a:pt x="19528" y="17740"/>
                      <a:pt x="19528" y="17740"/>
                    </a:cubicBezTo>
                    <a:cubicBezTo>
                      <a:pt x="19528" y="17740"/>
                      <a:pt x="19528" y="17740"/>
                      <a:pt x="19528" y="17740"/>
                    </a:cubicBezTo>
                    <a:cubicBezTo>
                      <a:pt x="19528" y="17808"/>
                      <a:pt x="19528" y="17808"/>
                      <a:pt x="19528" y="17808"/>
                    </a:cubicBezTo>
                    <a:cubicBezTo>
                      <a:pt x="19491" y="17808"/>
                      <a:pt x="19491" y="17808"/>
                      <a:pt x="19491" y="17808"/>
                    </a:cubicBezTo>
                    <a:cubicBezTo>
                      <a:pt x="19491" y="17875"/>
                      <a:pt x="19491" y="17875"/>
                      <a:pt x="19491" y="17875"/>
                    </a:cubicBezTo>
                    <a:cubicBezTo>
                      <a:pt x="19491" y="17875"/>
                      <a:pt x="19491" y="17875"/>
                      <a:pt x="19491" y="17875"/>
                    </a:cubicBezTo>
                    <a:cubicBezTo>
                      <a:pt x="19454" y="18011"/>
                      <a:pt x="19454" y="18011"/>
                      <a:pt x="19454" y="18011"/>
                    </a:cubicBezTo>
                    <a:close/>
                    <a:moveTo>
                      <a:pt x="19158" y="18552"/>
                    </a:moveTo>
                    <a:cubicBezTo>
                      <a:pt x="19195" y="18552"/>
                      <a:pt x="19195" y="18552"/>
                      <a:pt x="19195" y="18552"/>
                    </a:cubicBezTo>
                    <a:cubicBezTo>
                      <a:pt x="19195" y="18485"/>
                      <a:pt x="19195" y="18485"/>
                      <a:pt x="19195" y="18485"/>
                    </a:cubicBezTo>
                    <a:cubicBezTo>
                      <a:pt x="19195" y="18485"/>
                      <a:pt x="19195" y="18485"/>
                      <a:pt x="19195" y="18485"/>
                    </a:cubicBezTo>
                    <a:cubicBezTo>
                      <a:pt x="19195" y="18417"/>
                      <a:pt x="19195" y="18417"/>
                      <a:pt x="19195" y="18417"/>
                    </a:cubicBezTo>
                    <a:cubicBezTo>
                      <a:pt x="19232" y="18417"/>
                      <a:pt x="19232" y="18417"/>
                      <a:pt x="19232" y="18417"/>
                    </a:cubicBezTo>
                    <a:cubicBezTo>
                      <a:pt x="19232" y="18349"/>
                      <a:pt x="19232" y="18349"/>
                      <a:pt x="19232" y="18349"/>
                    </a:cubicBezTo>
                    <a:cubicBezTo>
                      <a:pt x="19232" y="18349"/>
                      <a:pt x="19232" y="18349"/>
                      <a:pt x="19232" y="18349"/>
                    </a:cubicBezTo>
                    <a:cubicBezTo>
                      <a:pt x="19269" y="18349"/>
                      <a:pt x="19269" y="18349"/>
                      <a:pt x="19269" y="18349"/>
                    </a:cubicBezTo>
                    <a:cubicBezTo>
                      <a:pt x="19269" y="18282"/>
                      <a:pt x="19269" y="18282"/>
                      <a:pt x="19269" y="18282"/>
                    </a:cubicBezTo>
                    <a:cubicBezTo>
                      <a:pt x="19306" y="18214"/>
                      <a:pt x="19306" y="18214"/>
                      <a:pt x="19306" y="18214"/>
                    </a:cubicBezTo>
                    <a:cubicBezTo>
                      <a:pt x="19343" y="18146"/>
                      <a:pt x="19343" y="18146"/>
                      <a:pt x="19343" y="18146"/>
                    </a:cubicBezTo>
                    <a:cubicBezTo>
                      <a:pt x="19380" y="18146"/>
                      <a:pt x="19380" y="18146"/>
                      <a:pt x="19380" y="18146"/>
                    </a:cubicBezTo>
                    <a:cubicBezTo>
                      <a:pt x="19380" y="18146"/>
                      <a:pt x="19380" y="18146"/>
                      <a:pt x="19380" y="18146"/>
                    </a:cubicBezTo>
                    <a:cubicBezTo>
                      <a:pt x="19380" y="18078"/>
                      <a:pt x="19380" y="18078"/>
                      <a:pt x="19380" y="18078"/>
                    </a:cubicBezTo>
                    <a:cubicBezTo>
                      <a:pt x="19380" y="18011"/>
                      <a:pt x="19380" y="18011"/>
                      <a:pt x="19380" y="18011"/>
                    </a:cubicBezTo>
                    <a:cubicBezTo>
                      <a:pt x="19343" y="18011"/>
                      <a:pt x="19343" y="18011"/>
                      <a:pt x="19343" y="18011"/>
                    </a:cubicBezTo>
                    <a:cubicBezTo>
                      <a:pt x="19343" y="18078"/>
                      <a:pt x="19343" y="18078"/>
                      <a:pt x="19343" y="18078"/>
                    </a:cubicBezTo>
                    <a:cubicBezTo>
                      <a:pt x="19306" y="18146"/>
                      <a:pt x="19306" y="18146"/>
                      <a:pt x="19306" y="18146"/>
                    </a:cubicBezTo>
                    <a:cubicBezTo>
                      <a:pt x="19306" y="18146"/>
                      <a:pt x="19306" y="18146"/>
                      <a:pt x="19306" y="18146"/>
                    </a:cubicBezTo>
                    <a:cubicBezTo>
                      <a:pt x="19269" y="18146"/>
                      <a:pt x="19269" y="18146"/>
                      <a:pt x="19269" y="18146"/>
                    </a:cubicBezTo>
                    <a:cubicBezTo>
                      <a:pt x="19269" y="18146"/>
                      <a:pt x="19269" y="18146"/>
                      <a:pt x="19269" y="18146"/>
                    </a:cubicBezTo>
                    <a:cubicBezTo>
                      <a:pt x="19232" y="18146"/>
                      <a:pt x="19232" y="18146"/>
                      <a:pt x="19232" y="18146"/>
                    </a:cubicBezTo>
                    <a:cubicBezTo>
                      <a:pt x="19232" y="18146"/>
                      <a:pt x="19232" y="18146"/>
                      <a:pt x="19232" y="18146"/>
                    </a:cubicBezTo>
                    <a:cubicBezTo>
                      <a:pt x="19232" y="18146"/>
                      <a:pt x="19232" y="18146"/>
                      <a:pt x="19232" y="18146"/>
                    </a:cubicBezTo>
                    <a:cubicBezTo>
                      <a:pt x="19232" y="18214"/>
                      <a:pt x="19232" y="18214"/>
                      <a:pt x="19232" y="18214"/>
                    </a:cubicBezTo>
                    <a:cubicBezTo>
                      <a:pt x="19232" y="18214"/>
                      <a:pt x="19232" y="18214"/>
                      <a:pt x="19232" y="18214"/>
                    </a:cubicBezTo>
                    <a:cubicBezTo>
                      <a:pt x="19195" y="18282"/>
                      <a:pt x="19195" y="18282"/>
                      <a:pt x="19195" y="18282"/>
                    </a:cubicBezTo>
                    <a:cubicBezTo>
                      <a:pt x="19195" y="18282"/>
                      <a:pt x="19195" y="18282"/>
                      <a:pt x="19195" y="18282"/>
                    </a:cubicBezTo>
                    <a:cubicBezTo>
                      <a:pt x="19195" y="18349"/>
                      <a:pt x="19195" y="18349"/>
                      <a:pt x="19195" y="18349"/>
                    </a:cubicBezTo>
                    <a:cubicBezTo>
                      <a:pt x="19195" y="18349"/>
                      <a:pt x="19195" y="18349"/>
                      <a:pt x="19195" y="18349"/>
                    </a:cubicBezTo>
                    <a:cubicBezTo>
                      <a:pt x="19158" y="18417"/>
                      <a:pt x="19158" y="18417"/>
                      <a:pt x="19158" y="18417"/>
                    </a:cubicBezTo>
                    <a:cubicBezTo>
                      <a:pt x="19158" y="18417"/>
                      <a:pt x="19158" y="18417"/>
                      <a:pt x="19158" y="18417"/>
                    </a:cubicBezTo>
                    <a:cubicBezTo>
                      <a:pt x="19158" y="18485"/>
                      <a:pt x="19158" y="18485"/>
                      <a:pt x="19158" y="18485"/>
                    </a:cubicBezTo>
                    <a:cubicBezTo>
                      <a:pt x="19158" y="18485"/>
                      <a:pt x="19158" y="18485"/>
                      <a:pt x="19158" y="18485"/>
                    </a:cubicBezTo>
                    <a:cubicBezTo>
                      <a:pt x="19158" y="18552"/>
                      <a:pt x="19158" y="18552"/>
                      <a:pt x="19158" y="18552"/>
                    </a:cubicBezTo>
                    <a:cubicBezTo>
                      <a:pt x="19158" y="18552"/>
                      <a:pt x="19158" y="18552"/>
                      <a:pt x="19158" y="18552"/>
                    </a:cubicBezTo>
                    <a:close/>
                    <a:moveTo>
                      <a:pt x="19010" y="18959"/>
                    </a:moveTo>
                    <a:cubicBezTo>
                      <a:pt x="19010" y="18959"/>
                      <a:pt x="19010" y="18891"/>
                      <a:pt x="19010" y="18891"/>
                    </a:cubicBezTo>
                    <a:cubicBezTo>
                      <a:pt x="19047" y="18756"/>
                      <a:pt x="19047" y="18756"/>
                      <a:pt x="19047" y="18756"/>
                    </a:cubicBezTo>
                    <a:cubicBezTo>
                      <a:pt x="19047" y="18756"/>
                      <a:pt x="19047" y="18756"/>
                      <a:pt x="19047" y="18756"/>
                    </a:cubicBezTo>
                    <a:cubicBezTo>
                      <a:pt x="19084" y="18688"/>
                      <a:pt x="19084" y="18688"/>
                      <a:pt x="19084" y="18688"/>
                    </a:cubicBezTo>
                    <a:cubicBezTo>
                      <a:pt x="19084" y="18620"/>
                      <a:pt x="19084" y="18620"/>
                      <a:pt x="19084" y="18620"/>
                    </a:cubicBezTo>
                    <a:cubicBezTo>
                      <a:pt x="19084" y="18620"/>
                      <a:pt x="19084" y="18620"/>
                      <a:pt x="19084" y="18620"/>
                    </a:cubicBezTo>
                    <a:cubicBezTo>
                      <a:pt x="19084" y="18620"/>
                      <a:pt x="19084" y="18620"/>
                      <a:pt x="19084" y="18620"/>
                    </a:cubicBezTo>
                    <a:cubicBezTo>
                      <a:pt x="19047" y="18620"/>
                      <a:pt x="19047" y="18620"/>
                      <a:pt x="19047" y="18620"/>
                    </a:cubicBezTo>
                    <a:cubicBezTo>
                      <a:pt x="19047" y="18552"/>
                      <a:pt x="19047" y="18552"/>
                      <a:pt x="19047" y="18552"/>
                    </a:cubicBezTo>
                    <a:cubicBezTo>
                      <a:pt x="19010" y="18620"/>
                      <a:pt x="19010" y="18620"/>
                      <a:pt x="19010" y="18620"/>
                    </a:cubicBezTo>
                    <a:cubicBezTo>
                      <a:pt x="19010" y="18688"/>
                      <a:pt x="19010" y="18688"/>
                      <a:pt x="19010" y="18688"/>
                    </a:cubicBezTo>
                    <a:cubicBezTo>
                      <a:pt x="19010" y="18688"/>
                      <a:pt x="19010" y="18688"/>
                      <a:pt x="19010" y="18688"/>
                    </a:cubicBezTo>
                    <a:cubicBezTo>
                      <a:pt x="19010" y="18823"/>
                      <a:pt x="19010" y="18823"/>
                      <a:pt x="19010" y="18823"/>
                    </a:cubicBezTo>
                    <a:cubicBezTo>
                      <a:pt x="18973" y="18823"/>
                      <a:pt x="18973" y="18823"/>
                      <a:pt x="18973" y="18823"/>
                    </a:cubicBezTo>
                    <a:cubicBezTo>
                      <a:pt x="19010" y="18891"/>
                      <a:pt x="19010" y="18891"/>
                      <a:pt x="19010" y="18891"/>
                    </a:cubicBezTo>
                    <a:cubicBezTo>
                      <a:pt x="19010" y="18959"/>
                      <a:pt x="19010" y="18959"/>
                      <a:pt x="19010" y="18959"/>
                    </a:cubicBezTo>
                    <a:close/>
                    <a:moveTo>
                      <a:pt x="332" y="14557"/>
                    </a:moveTo>
                    <a:cubicBezTo>
                      <a:pt x="332" y="14557"/>
                      <a:pt x="295" y="14625"/>
                      <a:pt x="295" y="14625"/>
                    </a:cubicBezTo>
                    <a:cubicBezTo>
                      <a:pt x="332" y="14693"/>
                      <a:pt x="332" y="14693"/>
                      <a:pt x="332" y="14693"/>
                    </a:cubicBezTo>
                    <a:cubicBezTo>
                      <a:pt x="369" y="14625"/>
                      <a:pt x="369" y="14625"/>
                      <a:pt x="369" y="14625"/>
                    </a:cubicBezTo>
                    <a:lnTo>
                      <a:pt x="332" y="1455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1" name="AutoShape 9"/>
              <p:cNvSpPr/>
              <p:nvPr/>
            </p:nvSpPr>
            <p:spPr bwMode="auto">
              <a:xfrm>
                <a:off x="11305636" y="828120"/>
                <a:ext cx="938445" cy="1004730"/>
              </a:xfrm>
              <a:custGeom>
                <a:avLst/>
                <a:gdLst>
                  <a:gd name="T0" fmla="*/ 469222 w 21600"/>
                  <a:gd name="T1" fmla="*/ 502365 h 21600"/>
                  <a:gd name="T2" fmla="*/ 469222 w 21600"/>
                  <a:gd name="T3" fmla="*/ 502365 h 21600"/>
                  <a:gd name="T4" fmla="*/ 469222 w 21600"/>
                  <a:gd name="T5" fmla="*/ 502365 h 21600"/>
                  <a:gd name="T6" fmla="*/ 469222 w 21600"/>
                  <a:gd name="T7" fmla="*/ 5023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885" y="1878"/>
                    </a:moveTo>
                    <a:cubicBezTo>
                      <a:pt x="20228" y="1878"/>
                      <a:pt x="20228" y="1565"/>
                      <a:pt x="20228" y="1565"/>
                    </a:cubicBezTo>
                    <a:cubicBezTo>
                      <a:pt x="20571" y="1565"/>
                      <a:pt x="20571" y="1565"/>
                      <a:pt x="20571" y="1565"/>
                    </a:cubicBezTo>
                    <a:cubicBezTo>
                      <a:pt x="20914" y="1565"/>
                      <a:pt x="20914" y="1565"/>
                      <a:pt x="20914" y="1565"/>
                    </a:cubicBezTo>
                    <a:cubicBezTo>
                      <a:pt x="20914" y="1252"/>
                      <a:pt x="20914" y="1252"/>
                      <a:pt x="20914" y="1252"/>
                    </a:cubicBezTo>
                    <a:cubicBezTo>
                      <a:pt x="21257" y="939"/>
                      <a:pt x="21257" y="939"/>
                      <a:pt x="21257" y="939"/>
                    </a:cubicBezTo>
                    <a:cubicBezTo>
                      <a:pt x="21599" y="939"/>
                      <a:pt x="21599" y="939"/>
                      <a:pt x="21599" y="939"/>
                    </a:cubicBezTo>
                    <a:cubicBezTo>
                      <a:pt x="21599" y="1252"/>
                      <a:pt x="21599" y="1252"/>
                      <a:pt x="21599" y="1252"/>
                    </a:cubicBezTo>
                    <a:cubicBezTo>
                      <a:pt x="21599" y="1252"/>
                      <a:pt x="21599" y="1252"/>
                      <a:pt x="21599" y="1252"/>
                    </a:cubicBezTo>
                    <a:cubicBezTo>
                      <a:pt x="21257" y="1565"/>
                      <a:pt x="21257" y="1565"/>
                      <a:pt x="21257" y="1565"/>
                    </a:cubicBezTo>
                    <a:cubicBezTo>
                      <a:pt x="20914" y="1565"/>
                      <a:pt x="20914" y="1565"/>
                      <a:pt x="20914" y="1565"/>
                    </a:cubicBezTo>
                    <a:cubicBezTo>
                      <a:pt x="20571" y="1878"/>
                      <a:pt x="20571" y="1878"/>
                      <a:pt x="20571" y="1878"/>
                    </a:cubicBezTo>
                    <a:cubicBezTo>
                      <a:pt x="20228" y="1878"/>
                      <a:pt x="20228" y="1878"/>
                      <a:pt x="20228" y="1878"/>
                    </a:cubicBezTo>
                    <a:cubicBezTo>
                      <a:pt x="20228" y="1878"/>
                      <a:pt x="20228" y="1878"/>
                      <a:pt x="20228" y="1878"/>
                    </a:cubicBezTo>
                    <a:cubicBezTo>
                      <a:pt x="19885" y="1878"/>
                      <a:pt x="19885" y="1878"/>
                      <a:pt x="19885" y="1878"/>
                    </a:cubicBezTo>
                    <a:close/>
                    <a:moveTo>
                      <a:pt x="16114" y="2191"/>
                    </a:moveTo>
                    <a:cubicBezTo>
                      <a:pt x="16457" y="2191"/>
                      <a:pt x="16457" y="2191"/>
                      <a:pt x="16457" y="2191"/>
                    </a:cubicBezTo>
                    <a:cubicBezTo>
                      <a:pt x="16457" y="2191"/>
                      <a:pt x="16457" y="2191"/>
                      <a:pt x="16457" y="2191"/>
                    </a:cubicBezTo>
                    <a:cubicBezTo>
                      <a:pt x="16800" y="2191"/>
                      <a:pt x="16800" y="2191"/>
                      <a:pt x="16800" y="2191"/>
                    </a:cubicBezTo>
                    <a:cubicBezTo>
                      <a:pt x="16457" y="1878"/>
                      <a:pt x="16457" y="1878"/>
                      <a:pt x="16457" y="1878"/>
                    </a:cubicBezTo>
                    <a:cubicBezTo>
                      <a:pt x="16457" y="1878"/>
                      <a:pt x="16457" y="1878"/>
                      <a:pt x="16457" y="1878"/>
                    </a:cubicBezTo>
                    <a:cubicBezTo>
                      <a:pt x="16114" y="1878"/>
                      <a:pt x="16114" y="1878"/>
                      <a:pt x="16114" y="1878"/>
                    </a:cubicBezTo>
                    <a:cubicBezTo>
                      <a:pt x="16114" y="2191"/>
                      <a:pt x="16114" y="2191"/>
                      <a:pt x="16114" y="2191"/>
                    </a:cubicBezTo>
                    <a:close/>
                    <a:moveTo>
                      <a:pt x="8914" y="0"/>
                    </a:moveTo>
                    <a:cubicBezTo>
                      <a:pt x="9257" y="313"/>
                      <a:pt x="9257" y="313"/>
                      <a:pt x="9257" y="313"/>
                    </a:cubicBezTo>
                    <a:cubicBezTo>
                      <a:pt x="9600" y="626"/>
                      <a:pt x="9600" y="626"/>
                      <a:pt x="9600" y="626"/>
                    </a:cubicBezTo>
                    <a:cubicBezTo>
                      <a:pt x="9600" y="313"/>
                      <a:pt x="9600" y="313"/>
                      <a:pt x="9600" y="313"/>
                    </a:cubicBezTo>
                    <a:cubicBezTo>
                      <a:pt x="9942" y="313"/>
                      <a:pt x="9942" y="313"/>
                      <a:pt x="9942" y="313"/>
                    </a:cubicBezTo>
                    <a:cubicBezTo>
                      <a:pt x="9600" y="0"/>
                      <a:pt x="9600" y="0"/>
                      <a:pt x="9600" y="0"/>
                    </a:cubicBezTo>
                    <a:cubicBezTo>
                      <a:pt x="9600" y="313"/>
                      <a:pt x="9600" y="313"/>
                      <a:pt x="9600" y="313"/>
                    </a:cubicBezTo>
                    <a:cubicBezTo>
                      <a:pt x="9257" y="0"/>
                      <a:pt x="9257" y="0"/>
                      <a:pt x="9257" y="0"/>
                    </a:cubicBezTo>
                    <a:cubicBezTo>
                      <a:pt x="8914" y="0"/>
                      <a:pt x="8914" y="0"/>
                      <a:pt x="8914" y="0"/>
                    </a:cubicBezTo>
                    <a:cubicBezTo>
                      <a:pt x="8914" y="0"/>
                      <a:pt x="8914" y="0"/>
                      <a:pt x="8914" y="0"/>
                    </a:cubicBezTo>
                    <a:cubicBezTo>
                      <a:pt x="8914" y="0"/>
                      <a:pt x="8914" y="0"/>
                      <a:pt x="8914" y="0"/>
                    </a:cubicBezTo>
                    <a:close/>
                    <a:moveTo>
                      <a:pt x="7542" y="2191"/>
                    </a:moveTo>
                    <a:cubicBezTo>
                      <a:pt x="7200" y="2191"/>
                      <a:pt x="7200" y="2191"/>
                      <a:pt x="7200" y="2191"/>
                    </a:cubicBezTo>
                    <a:cubicBezTo>
                      <a:pt x="7200" y="1878"/>
                      <a:pt x="7200" y="1878"/>
                      <a:pt x="7200" y="1878"/>
                    </a:cubicBezTo>
                    <a:cubicBezTo>
                      <a:pt x="7200" y="1878"/>
                      <a:pt x="7200" y="1878"/>
                      <a:pt x="7200" y="1878"/>
                    </a:cubicBezTo>
                    <a:cubicBezTo>
                      <a:pt x="7542" y="1878"/>
                      <a:pt x="7542" y="1878"/>
                      <a:pt x="7542" y="1878"/>
                    </a:cubicBezTo>
                    <a:cubicBezTo>
                      <a:pt x="7542" y="1878"/>
                      <a:pt x="7542" y="1878"/>
                      <a:pt x="7542" y="1878"/>
                    </a:cubicBezTo>
                    <a:cubicBezTo>
                      <a:pt x="7885" y="1878"/>
                      <a:pt x="7885" y="1878"/>
                      <a:pt x="7885" y="1878"/>
                    </a:cubicBezTo>
                    <a:cubicBezTo>
                      <a:pt x="7542" y="2191"/>
                      <a:pt x="7542" y="2191"/>
                      <a:pt x="7542" y="2191"/>
                    </a:cubicBezTo>
                    <a:cubicBezTo>
                      <a:pt x="7542" y="2191"/>
                      <a:pt x="7542" y="2191"/>
                      <a:pt x="7542" y="2191"/>
                    </a:cubicBezTo>
                    <a:cubicBezTo>
                      <a:pt x="7542" y="2191"/>
                      <a:pt x="7542" y="2191"/>
                      <a:pt x="7542" y="2191"/>
                    </a:cubicBezTo>
                    <a:close/>
                    <a:moveTo>
                      <a:pt x="8914" y="4069"/>
                    </a:moveTo>
                    <a:cubicBezTo>
                      <a:pt x="8914" y="4069"/>
                      <a:pt x="8914" y="4069"/>
                      <a:pt x="8914" y="4069"/>
                    </a:cubicBezTo>
                    <a:cubicBezTo>
                      <a:pt x="9257" y="4069"/>
                      <a:pt x="9257" y="4069"/>
                      <a:pt x="9257" y="4069"/>
                    </a:cubicBezTo>
                    <a:cubicBezTo>
                      <a:pt x="9600" y="4069"/>
                      <a:pt x="9600" y="4069"/>
                      <a:pt x="9600" y="4069"/>
                    </a:cubicBezTo>
                    <a:cubicBezTo>
                      <a:pt x="9942" y="3756"/>
                      <a:pt x="9942" y="3756"/>
                      <a:pt x="9942" y="3756"/>
                    </a:cubicBezTo>
                    <a:cubicBezTo>
                      <a:pt x="10628" y="3756"/>
                      <a:pt x="10628" y="3756"/>
                      <a:pt x="10628" y="3756"/>
                    </a:cubicBezTo>
                    <a:cubicBezTo>
                      <a:pt x="10628" y="3756"/>
                      <a:pt x="10628" y="3756"/>
                      <a:pt x="10628" y="3756"/>
                    </a:cubicBezTo>
                    <a:cubicBezTo>
                      <a:pt x="10971" y="3756"/>
                      <a:pt x="10971" y="3756"/>
                      <a:pt x="10971" y="3756"/>
                    </a:cubicBezTo>
                    <a:cubicBezTo>
                      <a:pt x="10971" y="3756"/>
                      <a:pt x="10971" y="3756"/>
                      <a:pt x="10971" y="3756"/>
                    </a:cubicBezTo>
                    <a:cubicBezTo>
                      <a:pt x="10971" y="4069"/>
                      <a:pt x="10971" y="4069"/>
                      <a:pt x="10971" y="4069"/>
                    </a:cubicBezTo>
                    <a:cubicBezTo>
                      <a:pt x="10971" y="4069"/>
                      <a:pt x="10971" y="4069"/>
                      <a:pt x="10971" y="4069"/>
                    </a:cubicBezTo>
                    <a:cubicBezTo>
                      <a:pt x="10971" y="4069"/>
                      <a:pt x="10971" y="4069"/>
                      <a:pt x="10971" y="4069"/>
                    </a:cubicBezTo>
                    <a:cubicBezTo>
                      <a:pt x="10628" y="4382"/>
                      <a:pt x="10628" y="4382"/>
                      <a:pt x="10628" y="4382"/>
                    </a:cubicBezTo>
                    <a:cubicBezTo>
                      <a:pt x="10285" y="4069"/>
                      <a:pt x="10285" y="4069"/>
                      <a:pt x="10285" y="4069"/>
                    </a:cubicBezTo>
                    <a:cubicBezTo>
                      <a:pt x="9942" y="4069"/>
                      <a:pt x="9942" y="4069"/>
                      <a:pt x="9942" y="4069"/>
                    </a:cubicBezTo>
                    <a:cubicBezTo>
                      <a:pt x="9600" y="4069"/>
                      <a:pt x="9600" y="4069"/>
                      <a:pt x="9600" y="4069"/>
                    </a:cubicBezTo>
                    <a:cubicBezTo>
                      <a:pt x="9600" y="4382"/>
                      <a:pt x="9600" y="4382"/>
                      <a:pt x="9600" y="4382"/>
                    </a:cubicBezTo>
                    <a:cubicBezTo>
                      <a:pt x="9600" y="4382"/>
                      <a:pt x="9600" y="4382"/>
                      <a:pt x="9600" y="4382"/>
                    </a:cubicBezTo>
                    <a:cubicBezTo>
                      <a:pt x="10285" y="4382"/>
                      <a:pt x="10285" y="4382"/>
                      <a:pt x="10285" y="4382"/>
                    </a:cubicBezTo>
                    <a:cubicBezTo>
                      <a:pt x="10285" y="4382"/>
                      <a:pt x="10285" y="4382"/>
                      <a:pt x="10285" y="4382"/>
                    </a:cubicBezTo>
                    <a:cubicBezTo>
                      <a:pt x="10285" y="4695"/>
                      <a:pt x="10285" y="4695"/>
                      <a:pt x="10285" y="4695"/>
                    </a:cubicBezTo>
                    <a:cubicBezTo>
                      <a:pt x="10285" y="4695"/>
                      <a:pt x="10285" y="4695"/>
                      <a:pt x="10285" y="4695"/>
                    </a:cubicBezTo>
                    <a:cubicBezTo>
                      <a:pt x="9942" y="4382"/>
                      <a:pt x="9942" y="4382"/>
                      <a:pt x="9942" y="4382"/>
                    </a:cubicBezTo>
                    <a:cubicBezTo>
                      <a:pt x="9942" y="4695"/>
                      <a:pt x="9942" y="4695"/>
                      <a:pt x="9942" y="4695"/>
                    </a:cubicBezTo>
                    <a:cubicBezTo>
                      <a:pt x="9600" y="4695"/>
                      <a:pt x="9600" y="4695"/>
                      <a:pt x="9600" y="4695"/>
                    </a:cubicBezTo>
                    <a:cubicBezTo>
                      <a:pt x="9257" y="4382"/>
                      <a:pt x="9257" y="4382"/>
                      <a:pt x="9257" y="4382"/>
                    </a:cubicBezTo>
                    <a:cubicBezTo>
                      <a:pt x="8914" y="4382"/>
                      <a:pt x="8914" y="4382"/>
                      <a:pt x="8914" y="4382"/>
                    </a:cubicBezTo>
                    <a:cubicBezTo>
                      <a:pt x="8571" y="4382"/>
                      <a:pt x="8571" y="4382"/>
                      <a:pt x="8571" y="4382"/>
                    </a:cubicBezTo>
                    <a:cubicBezTo>
                      <a:pt x="8571" y="4695"/>
                      <a:pt x="8571" y="4695"/>
                      <a:pt x="8571" y="4695"/>
                    </a:cubicBezTo>
                    <a:cubicBezTo>
                      <a:pt x="8914" y="4695"/>
                      <a:pt x="8914" y="4695"/>
                      <a:pt x="8914" y="4695"/>
                    </a:cubicBezTo>
                    <a:cubicBezTo>
                      <a:pt x="9600" y="5008"/>
                      <a:pt x="9600" y="5008"/>
                      <a:pt x="9600" y="5008"/>
                    </a:cubicBezTo>
                    <a:cubicBezTo>
                      <a:pt x="9600" y="5008"/>
                      <a:pt x="9600" y="5008"/>
                      <a:pt x="9600" y="5008"/>
                    </a:cubicBezTo>
                    <a:cubicBezTo>
                      <a:pt x="9942" y="5008"/>
                      <a:pt x="9942" y="5008"/>
                      <a:pt x="9942" y="5008"/>
                    </a:cubicBezTo>
                    <a:cubicBezTo>
                      <a:pt x="9942" y="5008"/>
                      <a:pt x="9942" y="5008"/>
                      <a:pt x="9942" y="5008"/>
                    </a:cubicBezTo>
                    <a:cubicBezTo>
                      <a:pt x="10285" y="5321"/>
                      <a:pt x="10285" y="5321"/>
                      <a:pt x="10285" y="5321"/>
                    </a:cubicBezTo>
                    <a:cubicBezTo>
                      <a:pt x="10285" y="5634"/>
                      <a:pt x="10285" y="5634"/>
                      <a:pt x="10285" y="5634"/>
                    </a:cubicBezTo>
                    <a:cubicBezTo>
                      <a:pt x="10285" y="5634"/>
                      <a:pt x="10285" y="5634"/>
                      <a:pt x="10285" y="5634"/>
                    </a:cubicBezTo>
                    <a:cubicBezTo>
                      <a:pt x="10628" y="5634"/>
                      <a:pt x="10628" y="5634"/>
                      <a:pt x="10628" y="5634"/>
                    </a:cubicBezTo>
                    <a:cubicBezTo>
                      <a:pt x="10971" y="5321"/>
                      <a:pt x="10971" y="5321"/>
                      <a:pt x="10971" y="5321"/>
                    </a:cubicBezTo>
                    <a:cubicBezTo>
                      <a:pt x="11314" y="5321"/>
                      <a:pt x="11314" y="5321"/>
                      <a:pt x="11314" y="5321"/>
                    </a:cubicBezTo>
                    <a:cubicBezTo>
                      <a:pt x="11657" y="5321"/>
                      <a:pt x="11657" y="5321"/>
                      <a:pt x="11657" y="5321"/>
                    </a:cubicBezTo>
                    <a:cubicBezTo>
                      <a:pt x="12000" y="5321"/>
                      <a:pt x="12000" y="5321"/>
                      <a:pt x="12000" y="5321"/>
                    </a:cubicBezTo>
                    <a:cubicBezTo>
                      <a:pt x="12342" y="5321"/>
                      <a:pt x="12342" y="5321"/>
                      <a:pt x="12342" y="5321"/>
                    </a:cubicBezTo>
                    <a:cubicBezTo>
                      <a:pt x="12000" y="5634"/>
                      <a:pt x="12000" y="5634"/>
                      <a:pt x="12000" y="5634"/>
                    </a:cubicBezTo>
                    <a:cubicBezTo>
                      <a:pt x="12342" y="5947"/>
                      <a:pt x="12342" y="5947"/>
                      <a:pt x="12342" y="5947"/>
                    </a:cubicBezTo>
                    <a:cubicBezTo>
                      <a:pt x="12685" y="5947"/>
                      <a:pt x="12685" y="5947"/>
                      <a:pt x="12685" y="5947"/>
                    </a:cubicBezTo>
                    <a:cubicBezTo>
                      <a:pt x="13028" y="5947"/>
                      <a:pt x="13028" y="5947"/>
                      <a:pt x="13028" y="5947"/>
                    </a:cubicBezTo>
                    <a:cubicBezTo>
                      <a:pt x="13371" y="5947"/>
                      <a:pt x="13371" y="5947"/>
                      <a:pt x="13371" y="5947"/>
                    </a:cubicBezTo>
                    <a:cubicBezTo>
                      <a:pt x="13371" y="5947"/>
                      <a:pt x="13371" y="5947"/>
                      <a:pt x="13371" y="5947"/>
                    </a:cubicBezTo>
                    <a:cubicBezTo>
                      <a:pt x="13371" y="5634"/>
                      <a:pt x="13371" y="5634"/>
                      <a:pt x="13371" y="5634"/>
                    </a:cubicBezTo>
                    <a:cubicBezTo>
                      <a:pt x="13371" y="5634"/>
                      <a:pt x="13371" y="5634"/>
                      <a:pt x="13371" y="5634"/>
                    </a:cubicBezTo>
                    <a:cubicBezTo>
                      <a:pt x="13371" y="5321"/>
                      <a:pt x="13371" y="5321"/>
                      <a:pt x="13371" y="5321"/>
                    </a:cubicBezTo>
                    <a:cubicBezTo>
                      <a:pt x="13714" y="5321"/>
                      <a:pt x="13714" y="5321"/>
                      <a:pt x="13714" y="5321"/>
                    </a:cubicBezTo>
                    <a:cubicBezTo>
                      <a:pt x="14057" y="5321"/>
                      <a:pt x="14057" y="5321"/>
                      <a:pt x="14057" y="5321"/>
                    </a:cubicBezTo>
                    <a:cubicBezTo>
                      <a:pt x="14057" y="5321"/>
                      <a:pt x="14057" y="5321"/>
                      <a:pt x="14057" y="5321"/>
                    </a:cubicBezTo>
                    <a:cubicBezTo>
                      <a:pt x="14400" y="5321"/>
                      <a:pt x="14400" y="5321"/>
                      <a:pt x="14400" y="5321"/>
                    </a:cubicBezTo>
                    <a:cubicBezTo>
                      <a:pt x="14742" y="5321"/>
                      <a:pt x="14742" y="5321"/>
                      <a:pt x="14742" y="5321"/>
                    </a:cubicBezTo>
                    <a:cubicBezTo>
                      <a:pt x="15085" y="5321"/>
                      <a:pt x="15085" y="5321"/>
                      <a:pt x="15085" y="5321"/>
                    </a:cubicBezTo>
                    <a:cubicBezTo>
                      <a:pt x="15085" y="5008"/>
                      <a:pt x="15085" y="5008"/>
                      <a:pt x="15085" y="5008"/>
                    </a:cubicBezTo>
                    <a:cubicBezTo>
                      <a:pt x="15085" y="4695"/>
                      <a:pt x="15085" y="4695"/>
                      <a:pt x="15085" y="4695"/>
                    </a:cubicBezTo>
                    <a:cubicBezTo>
                      <a:pt x="15085" y="4695"/>
                      <a:pt x="15085" y="4695"/>
                      <a:pt x="15085" y="4695"/>
                    </a:cubicBezTo>
                    <a:cubicBezTo>
                      <a:pt x="15085" y="4382"/>
                      <a:pt x="15085" y="4382"/>
                      <a:pt x="15085" y="4382"/>
                    </a:cubicBezTo>
                    <a:cubicBezTo>
                      <a:pt x="15428" y="4382"/>
                      <a:pt x="15428" y="4382"/>
                      <a:pt x="15428" y="4382"/>
                    </a:cubicBezTo>
                    <a:cubicBezTo>
                      <a:pt x="15428" y="3756"/>
                      <a:pt x="15428" y="3756"/>
                      <a:pt x="15428" y="3756"/>
                    </a:cubicBezTo>
                    <a:cubicBezTo>
                      <a:pt x="15771" y="3756"/>
                      <a:pt x="15771" y="3756"/>
                      <a:pt x="15771" y="3756"/>
                    </a:cubicBezTo>
                    <a:cubicBezTo>
                      <a:pt x="16114" y="3443"/>
                      <a:pt x="16114" y="3443"/>
                      <a:pt x="16114" y="3443"/>
                    </a:cubicBezTo>
                    <a:cubicBezTo>
                      <a:pt x="16114" y="3130"/>
                      <a:pt x="16114" y="3130"/>
                      <a:pt x="16114" y="3130"/>
                    </a:cubicBezTo>
                    <a:cubicBezTo>
                      <a:pt x="16114" y="3130"/>
                      <a:pt x="16114" y="3130"/>
                      <a:pt x="16114" y="3130"/>
                    </a:cubicBezTo>
                    <a:cubicBezTo>
                      <a:pt x="16114" y="2817"/>
                      <a:pt x="16114" y="2817"/>
                      <a:pt x="16114" y="2817"/>
                    </a:cubicBezTo>
                    <a:cubicBezTo>
                      <a:pt x="16114" y="2504"/>
                      <a:pt x="16114" y="2504"/>
                      <a:pt x="16114" y="2504"/>
                    </a:cubicBezTo>
                    <a:cubicBezTo>
                      <a:pt x="16114" y="2504"/>
                      <a:pt x="16114" y="2504"/>
                      <a:pt x="16114" y="2504"/>
                    </a:cubicBezTo>
                    <a:cubicBezTo>
                      <a:pt x="16114" y="2191"/>
                      <a:pt x="16114" y="2191"/>
                      <a:pt x="16114" y="2191"/>
                    </a:cubicBezTo>
                    <a:cubicBezTo>
                      <a:pt x="16114" y="2191"/>
                      <a:pt x="16114" y="2191"/>
                      <a:pt x="16114" y="2191"/>
                    </a:cubicBezTo>
                    <a:cubicBezTo>
                      <a:pt x="15428" y="2191"/>
                      <a:pt x="15428" y="2191"/>
                      <a:pt x="15428" y="2191"/>
                    </a:cubicBezTo>
                    <a:cubicBezTo>
                      <a:pt x="15428" y="2191"/>
                      <a:pt x="15428" y="2191"/>
                      <a:pt x="15428" y="2191"/>
                    </a:cubicBezTo>
                    <a:cubicBezTo>
                      <a:pt x="15085" y="2191"/>
                      <a:pt x="15085" y="2191"/>
                      <a:pt x="15085" y="2191"/>
                    </a:cubicBezTo>
                    <a:cubicBezTo>
                      <a:pt x="14742" y="2191"/>
                      <a:pt x="14742" y="2191"/>
                      <a:pt x="14742" y="2191"/>
                    </a:cubicBezTo>
                    <a:cubicBezTo>
                      <a:pt x="14400" y="2191"/>
                      <a:pt x="14400" y="2191"/>
                      <a:pt x="14400" y="2191"/>
                    </a:cubicBezTo>
                    <a:cubicBezTo>
                      <a:pt x="14057" y="1878"/>
                      <a:pt x="14057" y="1878"/>
                      <a:pt x="14057" y="1878"/>
                    </a:cubicBezTo>
                    <a:cubicBezTo>
                      <a:pt x="13714" y="1878"/>
                      <a:pt x="13714" y="1878"/>
                      <a:pt x="13714" y="1878"/>
                    </a:cubicBezTo>
                    <a:cubicBezTo>
                      <a:pt x="13714" y="1878"/>
                      <a:pt x="13714" y="1878"/>
                      <a:pt x="13714" y="1878"/>
                    </a:cubicBezTo>
                    <a:cubicBezTo>
                      <a:pt x="13714" y="1878"/>
                      <a:pt x="13714" y="1878"/>
                      <a:pt x="13714" y="1878"/>
                    </a:cubicBezTo>
                    <a:cubicBezTo>
                      <a:pt x="13371" y="1565"/>
                      <a:pt x="13371" y="1565"/>
                      <a:pt x="13371" y="1565"/>
                    </a:cubicBezTo>
                    <a:cubicBezTo>
                      <a:pt x="13371" y="1878"/>
                      <a:pt x="13371" y="1878"/>
                      <a:pt x="13371" y="1878"/>
                    </a:cubicBezTo>
                    <a:cubicBezTo>
                      <a:pt x="13371" y="1565"/>
                      <a:pt x="13371" y="1565"/>
                      <a:pt x="13371" y="1565"/>
                    </a:cubicBezTo>
                    <a:cubicBezTo>
                      <a:pt x="13371" y="1565"/>
                      <a:pt x="13371" y="1565"/>
                      <a:pt x="13371" y="1565"/>
                    </a:cubicBezTo>
                    <a:cubicBezTo>
                      <a:pt x="13371" y="1252"/>
                      <a:pt x="13371" y="1252"/>
                      <a:pt x="13371" y="1252"/>
                    </a:cubicBezTo>
                    <a:cubicBezTo>
                      <a:pt x="13028" y="1565"/>
                      <a:pt x="13028" y="1565"/>
                      <a:pt x="13028" y="1565"/>
                    </a:cubicBezTo>
                    <a:cubicBezTo>
                      <a:pt x="13028" y="1565"/>
                      <a:pt x="13028" y="1565"/>
                      <a:pt x="13028" y="1565"/>
                    </a:cubicBezTo>
                    <a:cubicBezTo>
                      <a:pt x="13028" y="1878"/>
                      <a:pt x="13028" y="1878"/>
                      <a:pt x="13028" y="1878"/>
                    </a:cubicBezTo>
                    <a:cubicBezTo>
                      <a:pt x="12685" y="1565"/>
                      <a:pt x="12685" y="1565"/>
                      <a:pt x="12685" y="1565"/>
                    </a:cubicBezTo>
                    <a:cubicBezTo>
                      <a:pt x="12685" y="1565"/>
                      <a:pt x="12685" y="1565"/>
                      <a:pt x="12685" y="1565"/>
                    </a:cubicBezTo>
                    <a:cubicBezTo>
                      <a:pt x="12685" y="1565"/>
                      <a:pt x="12685" y="1565"/>
                      <a:pt x="12685" y="1565"/>
                    </a:cubicBezTo>
                    <a:cubicBezTo>
                      <a:pt x="12685" y="1565"/>
                      <a:pt x="12685" y="1565"/>
                      <a:pt x="12685" y="1565"/>
                    </a:cubicBezTo>
                    <a:cubicBezTo>
                      <a:pt x="12685" y="1878"/>
                      <a:pt x="12685" y="1878"/>
                      <a:pt x="12685" y="1878"/>
                    </a:cubicBezTo>
                    <a:cubicBezTo>
                      <a:pt x="12342" y="1878"/>
                      <a:pt x="12342" y="1878"/>
                      <a:pt x="12342" y="1878"/>
                    </a:cubicBezTo>
                    <a:cubicBezTo>
                      <a:pt x="12342" y="2191"/>
                      <a:pt x="12342" y="2191"/>
                      <a:pt x="12342" y="2191"/>
                    </a:cubicBezTo>
                    <a:cubicBezTo>
                      <a:pt x="12342" y="2191"/>
                      <a:pt x="12342" y="2191"/>
                      <a:pt x="12342" y="2191"/>
                    </a:cubicBezTo>
                    <a:cubicBezTo>
                      <a:pt x="12342" y="2191"/>
                      <a:pt x="12342" y="2191"/>
                      <a:pt x="12342" y="2191"/>
                    </a:cubicBezTo>
                    <a:cubicBezTo>
                      <a:pt x="12000" y="2191"/>
                      <a:pt x="12000" y="2191"/>
                      <a:pt x="12000" y="2191"/>
                    </a:cubicBezTo>
                    <a:cubicBezTo>
                      <a:pt x="12000" y="2191"/>
                      <a:pt x="12000" y="2191"/>
                      <a:pt x="12000" y="2191"/>
                    </a:cubicBezTo>
                    <a:cubicBezTo>
                      <a:pt x="12000" y="2191"/>
                      <a:pt x="12000" y="2191"/>
                      <a:pt x="12000" y="2191"/>
                    </a:cubicBezTo>
                    <a:cubicBezTo>
                      <a:pt x="12000" y="2504"/>
                      <a:pt x="12000" y="2504"/>
                      <a:pt x="12000" y="2504"/>
                    </a:cubicBezTo>
                    <a:cubicBezTo>
                      <a:pt x="12000" y="2191"/>
                      <a:pt x="12000" y="2191"/>
                      <a:pt x="12000" y="2191"/>
                    </a:cubicBezTo>
                    <a:cubicBezTo>
                      <a:pt x="11657" y="2191"/>
                      <a:pt x="11657" y="2191"/>
                      <a:pt x="11657" y="2191"/>
                    </a:cubicBezTo>
                    <a:cubicBezTo>
                      <a:pt x="12000" y="1878"/>
                      <a:pt x="12000" y="1878"/>
                      <a:pt x="12000" y="1878"/>
                    </a:cubicBezTo>
                    <a:cubicBezTo>
                      <a:pt x="12000" y="1252"/>
                      <a:pt x="12000" y="1252"/>
                      <a:pt x="12000" y="1252"/>
                    </a:cubicBezTo>
                    <a:cubicBezTo>
                      <a:pt x="12000" y="1252"/>
                      <a:pt x="12000" y="1252"/>
                      <a:pt x="12000" y="1252"/>
                    </a:cubicBezTo>
                    <a:cubicBezTo>
                      <a:pt x="11657" y="939"/>
                      <a:pt x="11657" y="939"/>
                      <a:pt x="11657" y="939"/>
                    </a:cubicBezTo>
                    <a:cubicBezTo>
                      <a:pt x="11314" y="939"/>
                      <a:pt x="11314" y="939"/>
                      <a:pt x="11314" y="939"/>
                    </a:cubicBezTo>
                    <a:cubicBezTo>
                      <a:pt x="11314" y="939"/>
                      <a:pt x="11314" y="939"/>
                      <a:pt x="11314" y="939"/>
                    </a:cubicBezTo>
                    <a:cubicBezTo>
                      <a:pt x="11314" y="939"/>
                      <a:pt x="11314" y="939"/>
                      <a:pt x="11314" y="939"/>
                    </a:cubicBezTo>
                    <a:cubicBezTo>
                      <a:pt x="11314" y="1252"/>
                      <a:pt x="11314" y="1252"/>
                      <a:pt x="11314" y="1252"/>
                    </a:cubicBezTo>
                    <a:cubicBezTo>
                      <a:pt x="11314" y="1252"/>
                      <a:pt x="11314" y="1252"/>
                      <a:pt x="11314" y="1252"/>
                    </a:cubicBezTo>
                    <a:cubicBezTo>
                      <a:pt x="11314" y="1252"/>
                      <a:pt x="11314" y="1252"/>
                      <a:pt x="11314" y="1252"/>
                    </a:cubicBezTo>
                    <a:cubicBezTo>
                      <a:pt x="11314" y="1252"/>
                      <a:pt x="11314" y="1252"/>
                      <a:pt x="11314" y="1252"/>
                    </a:cubicBezTo>
                    <a:cubicBezTo>
                      <a:pt x="10971" y="1252"/>
                      <a:pt x="10971" y="1252"/>
                      <a:pt x="10971" y="1252"/>
                    </a:cubicBezTo>
                    <a:cubicBezTo>
                      <a:pt x="10971" y="1565"/>
                      <a:pt x="10971" y="1565"/>
                      <a:pt x="10971" y="1565"/>
                    </a:cubicBezTo>
                    <a:cubicBezTo>
                      <a:pt x="11314" y="1878"/>
                      <a:pt x="11314" y="1878"/>
                      <a:pt x="11314" y="1878"/>
                    </a:cubicBezTo>
                    <a:cubicBezTo>
                      <a:pt x="11314" y="1878"/>
                      <a:pt x="11314" y="1878"/>
                      <a:pt x="11314" y="1878"/>
                    </a:cubicBezTo>
                    <a:cubicBezTo>
                      <a:pt x="11314" y="2191"/>
                      <a:pt x="11314" y="2191"/>
                      <a:pt x="11314" y="2191"/>
                    </a:cubicBezTo>
                    <a:cubicBezTo>
                      <a:pt x="11314" y="2504"/>
                      <a:pt x="11314" y="2504"/>
                      <a:pt x="11314" y="2504"/>
                    </a:cubicBezTo>
                    <a:cubicBezTo>
                      <a:pt x="11314" y="2817"/>
                      <a:pt x="11314" y="2817"/>
                      <a:pt x="11314" y="2817"/>
                    </a:cubicBezTo>
                    <a:cubicBezTo>
                      <a:pt x="11314" y="3130"/>
                      <a:pt x="11314" y="3130"/>
                      <a:pt x="11314" y="3130"/>
                    </a:cubicBezTo>
                    <a:cubicBezTo>
                      <a:pt x="11314" y="3130"/>
                      <a:pt x="11314" y="3130"/>
                      <a:pt x="11314" y="3130"/>
                    </a:cubicBezTo>
                    <a:cubicBezTo>
                      <a:pt x="10971" y="2817"/>
                      <a:pt x="10971" y="2817"/>
                      <a:pt x="10971" y="2817"/>
                    </a:cubicBezTo>
                    <a:cubicBezTo>
                      <a:pt x="10971" y="2504"/>
                      <a:pt x="10971" y="2504"/>
                      <a:pt x="10971" y="2504"/>
                    </a:cubicBezTo>
                    <a:cubicBezTo>
                      <a:pt x="10628" y="2504"/>
                      <a:pt x="10628" y="2504"/>
                      <a:pt x="10628" y="2504"/>
                    </a:cubicBezTo>
                    <a:cubicBezTo>
                      <a:pt x="10628" y="2191"/>
                      <a:pt x="10628" y="2191"/>
                      <a:pt x="10628" y="2191"/>
                    </a:cubicBezTo>
                    <a:cubicBezTo>
                      <a:pt x="10628" y="2191"/>
                      <a:pt x="10628" y="2191"/>
                      <a:pt x="10628" y="2191"/>
                    </a:cubicBezTo>
                    <a:cubicBezTo>
                      <a:pt x="10628" y="1878"/>
                      <a:pt x="10628" y="1878"/>
                      <a:pt x="10628" y="1878"/>
                    </a:cubicBezTo>
                    <a:cubicBezTo>
                      <a:pt x="10285" y="1878"/>
                      <a:pt x="10285" y="1878"/>
                      <a:pt x="10285" y="1878"/>
                    </a:cubicBezTo>
                    <a:cubicBezTo>
                      <a:pt x="10285" y="2191"/>
                      <a:pt x="10285" y="2191"/>
                      <a:pt x="10285" y="2191"/>
                    </a:cubicBezTo>
                    <a:cubicBezTo>
                      <a:pt x="9942" y="2191"/>
                      <a:pt x="9942" y="2191"/>
                      <a:pt x="9942" y="2191"/>
                    </a:cubicBezTo>
                    <a:cubicBezTo>
                      <a:pt x="9942" y="2191"/>
                      <a:pt x="9942" y="2191"/>
                      <a:pt x="9942" y="2191"/>
                    </a:cubicBezTo>
                    <a:cubicBezTo>
                      <a:pt x="9600" y="2191"/>
                      <a:pt x="9600" y="2191"/>
                      <a:pt x="9600" y="2191"/>
                    </a:cubicBezTo>
                    <a:cubicBezTo>
                      <a:pt x="9600" y="2191"/>
                      <a:pt x="9600" y="2191"/>
                      <a:pt x="9600" y="2191"/>
                    </a:cubicBezTo>
                    <a:cubicBezTo>
                      <a:pt x="9600" y="2191"/>
                      <a:pt x="9600" y="2191"/>
                      <a:pt x="9600" y="2191"/>
                    </a:cubicBezTo>
                    <a:cubicBezTo>
                      <a:pt x="9600" y="1878"/>
                      <a:pt x="9600" y="1878"/>
                      <a:pt x="9600" y="1878"/>
                    </a:cubicBezTo>
                    <a:cubicBezTo>
                      <a:pt x="9257" y="1878"/>
                      <a:pt x="9257" y="1878"/>
                      <a:pt x="9257" y="1878"/>
                    </a:cubicBezTo>
                    <a:cubicBezTo>
                      <a:pt x="9257" y="1878"/>
                      <a:pt x="9257" y="1878"/>
                      <a:pt x="9257" y="1878"/>
                    </a:cubicBezTo>
                    <a:cubicBezTo>
                      <a:pt x="8914" y="1565"/>
                      <a:pt x="8914" y="1565"/>
                      <a:pt x="8914" y="1565"/>
                    </a:cubicBezTo>
                    <a:cubicBezTo>
                      <a:pt x="8914" y="1565"/>
                      <a:pt x="8914" y="1565"/>
                      <a:pt x="8914" y="1565"/>
                    </a:cubicBezTo>
                    <a:cubicBezTo>
                      <a:pt x="8914" y="1565"/>
                      <a:pt x="8914" y="1565"/>
                      <a:pt x="8914" y="1565"/>
                    </a:cubicBezTo>
                    <a:cubicBezTo>
                      <a:pt x="8571" y="1252"/>
                      <a:pt x="8571" y="1252"/>
                      <a:pt x="8571" y="1252"/>
                    </a:cubicBezTo>
                    <a:cubicBezTo>
                      <a:pt x="8571" y="1252"/>
                      <a:pt x="8571" y="1252"/>
                      <a:pt x="8571" y="1252"/>
                    </a:cubicBezTo>
                    <a:cubicBezTo>
                      <a:pt x="8571" y="939"/>
                      <a:pt x="8571" y="939"/>
                      <a:pt x="8571" y="939"/>
                    </a:cubicBezTo>
                    <a:cubicBezTo>
                      <a:pt x="8571" y="939"/>
                      <a:pt x="8571" y="939"/>
                      <a:pt x="8571" y="939"/>
                    </a:cubicBezTo>
                    <a:cubicBezTo>
                      <a:pt x="8228" y="939"/>
                      <a:pt x="8228" y="939"/>
                      <a:pt x="8228" y="939"/>
                    </a:cubicBezTo>
                    <a:cubicBezTo>
                      <a:pt x="8228" y="1565"/>
                      <a:pt x="8228" y="1565"/>
                      <a:pt x="8228" y="1565"/>
                    </a:cubicBezTo>
                    <a:cubicBezTo>
                      <a:pt x="8228" y="1565"/>
                      <a:pt x="8228" y="1565"/>
                      <a:pt x="8228" y="1565"/>
                    </a:cubicBezTo>
                    <a:cubicBezTo>
                      <a:pt x="8571" y="1878"/>
                      <a:pt x="8571" y="1878"/>
                      <a:pt x="8571" y="1878"/>
                    </a:cubicBezTo>
                    <a:cubicBezTo>
                      <a:pt x="8571" y="2191"/>
                      <a:pt x="8571" y="2191"/>
                      <a:pt x="8571" y="2191"/>
                    </a:cubicBezTo>
                    <a:cubicBezTo>
                      <a:pt x="8571" y="2191"/>
                      <a:pt x="8571" y="2191"/>
                      <a:pt x="8571" y="2191"/>
                    </a:cubicBezTo>
                    <a:cubicBezTo>
                      <a:pt x="8228" y="2191"/>
                      <a:pt x="8228" y="2191"/>
                      <a:pt x="8228" y="2191"/>
                    </a:cubicBezTo>
                    <a:cubicBezTo>
                      <a:pt x="8228" y="1878"/>
                      <a:pt x="8228" y="1878"/>
                      <a:pt x="8228" y="1878"/>
                    </a:cubicBezTo>
                    <a:cubicBezTo>
                      <a:pt x="7885" y="1878"/>
                      <a:pt x="7885" y="1878"/>
                      <a:pt x="7885" y="1878"/>
                    </a:cubicBezTo>
                    <a:cubicBezTo>
                      <a:pt x="7885" y="2191"/>
                      <a:pt x="7885" y="2191"/>
                      <a:pt x="7885" y="2191"/>
                    </a:cubicBezTo>
                    <a:cubicBezTo>
                      <a:pt x="8228" y="2504"/>
                      <a:pt x="8228" y="2504"/>
                      <a:pt x="8228" y="2504"/>
                    </a:cubicBezTo>
                    <a:cubicBezTo>
                      <a:pt x="8228" y="2504"/>
                      <a:pt x="8228" y="2504"/>
                      <a:pt x="8228" y="2504"/>
                    </a:cubicBezTo>
                    <a:cubicBezTo>
                      <a:pt x="8228" y="2817"/>
                      <a:pt x="8228" y="2817"/>
                      <a:pt x="8228" y="2817"/>
                    </a:cubicBezTo>
                    <a:cubicBezTo>
                      <a:pt x="8228" y="2817"/>
                      <a:pt x="8228" y="2817"/>
                      <a:pt x="8228" y="2817"/>
                    </a:cubicBezTo>
                    <a:cubicBezTo>
                      <a:pt x="7885" y="2817"/>
                      <a:pt x="7885" y="2817"/>
                      <a:pt x="7885" y="2817"/>
                    </a:cubicBezTo>
                    <a:cubicBezTo>
                      <a:pt x="7885" y="2504"/>
                      <a:pt x="7885" y="2504"/>
                      <a:pt x="7885" y="2504"/>
                    </a:cubicBezTo>
                    <a:cubicBezTo>
                      <a:pt x="7885" y="2504"/>
                      <a:pt x="7885" y="2504"/>
                      <a:pt x="7885" y="2504"/>
                    </a:cubicBezTo>
                    <a:cubicBezTo>
                      <a:pt x="7200" y="2504"/>
                      <a:pt x="7200" y="2504"/>
                      <a:pt x="7200" y="2504"/>
                    </a:cubicBezTo>
                    <a:cubicBezTo>
                      <a:pt x="7200" y="2504"/>
                      <a:pt x="7200" y="2504"/>
                      <a:pt x="7200" y="2504"/>
                    </a:cubicBezTo>
                    <a:cubicBezTo>
                      <a:pt x="6857" y="2504"/>
                      <a:pt x="6857" y="2504"/>
                      <a:pt x="6857" y="2504"/>
                    </a:cubicBezTo>
                    <a:cubicBezTo>
                      <a:pt x="7200" y="2817"/>
                      <a:pt x="7200" y="2817"/>
                      <a:pt x="7200" y="2817"/>
                    </a:cubicBezTo>
                    <a:cubicBezTo>
                      <a:pt x="7200" y="2817"/>
                      <a:pt x="7200" y="2817"/>
                      <a:pt x="7200" y="2817"/>
                    </a:cubicBezTo>
                    <a:cubicBezTo>
                      <a:pt x="7542" y="2817"/>
                      <a:pt x="7542" y="2817"/>
                      <a:pt x="7542" y="2817"/>
                    </a:cubicBezTo>
                    <a:cubicBezTo>
                      <a:pt x="7200" y="3130"/>
                      <a:pt x="7200" y="3130"/>
                      <a:pt x="7200" y="3130"/>
                    </a:cubicBezTo>
                    <a:cubicBezTo>
                      <a:pt x="7542" y="3130"/>
                      <a:pt x="7542" y="3130"/>
                      <a:pt x="7542" y="3130"/>
                    </a:cubicBezTo>
                    <a:cubicBezTo>
                      <a:pt x="7542" y="3130"/>
                      <a:pt x="7542" y="3130"/>
                      <a:pt x="7542" y="3130"/>
                    </a:cubicBezTo>
                    <a:cubicBezTo>
                      <a:pt x="7885" y="3130"/>
                      <a:pt x="7885" y="3130"/>
                      <a:pt x="7885" y="3130"/>
                    </a:cubicBezTo>
                    <a:cubicBezTo>
                      <a:pt x="7200" y="3443"/>
                      <a:pt x="7200" y="3443"/>
                      <a:pt x="7200" y="3443"/>
                    </a:cubicBezTo>
                    <a:cubicBezTo>
                      <a:pt x="7200" y="3443"/>
                      <a:pt x="7200" y="3443"/>
                      <a:pt x="7200" y="3443"/>
                    </a:cubicBezTo>
                    <a:cubicBezTo>
                      <a:pt x="7542" y="4069"/>
                      <a:pt x="7542" y="4069"/>
                      <a:pt x="7542" y="4069"/>
                    </a:cubicBezTo>
                    <a:cubicBezTo>
                      <a:pt x="7885" y="4069"/>
                      <a:pt x="7885" y="4069"/>
                      <a:pt x="7885" y="4069"/>
                    </a:cubicBezTo>
                    <a:cubicBezTo>
                      <a:pt x="8228" y="4069"/>
                      <a:pt x="8228" y="4069"/>
                      <a:pt x="8228" y="4069"/>
                    </a:cubicBezTo>
                    <a:cubicBezTo>
                      <a:pt x="8571" y="4069"/>
                      <a:pt x="8571" y="4069"/>
                      <a:pt x="8571" y="4069"/>
                    </a:cubicBezTo>
                    <a:cubicBezTo>
                      <a:pt x="8571" y="4069"/>
                      <a:pt x="8571" y="4069"/>
                      <a:pt x="8571" y="4069"/>
                    </a:cubicBezTo>
                    <a:cubicBezTo>
                      <a:pt x="8914" y="4069"/>
                      <a:pt x="8914" y="4069"/>
                      <a:pt x="8914" y="4069"/>
                    </a:cubicBezTo>
                    <a:close/>
                    <a:moveTo>
                      <a:pt x="17485" y="6886"/>
                    </a:moveTo>
                    <a:cubicBezTo>
                      <a:pt x="17828" y="6573"/>
                      <a:pt x="17828" y="6573"/>
                      <a:pt x="17828" y="6573"/>
                    </a:cubicBezTo>
                    <a:cubicBezTo>
                      <a:pt x="17828" y="6573"/>
                      <a:pt x="17828" y="6573"/>
                      <a:pt x="17828" y="6573"/>
                    </a:cubicBezTo>
                    <a:cubicBezTo>
                      <a:pt x="18171" y="6573"/>
                      <a:pt x="18171" y="6573"/>
                      <a:pt x="18171" y="6573"/>
                    </a:cubicBezTo>
                    <a:cubicBezTo>
                      <a:pt x="18171" y="6260"/>
                      <a:pt x="18171" y="6260"/>
                      <a:pt x="18171" y="6260"/>
                    </a:cubicBezTo>
                    <a:cubicBezTo>
                      <a:pt x="18514" y="6573"/>
                      <a:pt x="18514" y="6573"/>
                      <a:pt x="18514" y="6573"/>
                    </a:cubicBezTo>
                    <a:cubicBezTo>
                      <a:pt x="18857" y="6573"/>
                      <a:pt x="18857" y="6573"/>
                      <a:pt x="18857" y="6573"/>
                    </a:cubicBezTo>
                    <a:cubicBezTo>
                      <a:pt x="19200" y="6573"/>
                      <a:pt x="19200" y="6573"/>
                      <a:pt x="19200" y="6573"/>
                    </a:cubicBezTo>
                    <a:cubicBezTo>
                      <a:pt x="18857" y="6573"/>
                      <a:pt x="18857" y="6573"/>
                      <a:pt x="18857" y="6573"/>
                    </a:cubicBezTo>
                    <a:cubicBezTo>
                      <a:pt x="18857" y="6886"/>
                      <a:pt x="18857" y="6886"/>
                      <a:pt x="18857" y="6886"/>
                    </a:cubicBezTo>
                    <a:cubicBezTo>
                      <a:pt x="18171" y="6573"/>
                      <a:pt x="18171" y="6573"/>
                      <a:pt x="18171" y="6573"/>
                    </a:cubicBezTo>
                    <a:cubicBezTo>
                      <a:pt x="18171" y="6573"/>
                      <a:pt x="18171" y="6573"/>
                      <a:pt x="18171" y="6573"/>
                    </a:cubicBezTo>
                    <a:cubicBezTo>
                      <a:pt x="17828" y="6886"/>
                      <a:pt x="17828" y="6886"/>
                      <a:pt x="17828" y="6886"/>
                    </a:cubicBezTo>
                    <a:cubicBezTo>
                      <a:pt x="17828" y="6886"/>
                      <a:pt x="17828" y="6886"/>
                      <a:pt x="17828" y="6886"/>
                    </a:cubicBezTo>
                    <a:cubicBezTo>
                      <a:pt x="17485" y="6886"/>
                      <a:pt x="17485" y="6886"/>
                      <a:pt x="17485" y="6886"/>
                    </a:cubicBezTo>
                    <a:cubicBezTo>
                      <a:pt x="17485" y="6886"/>
                      <a:pt x="17485" y="6886"/>
                      <a:pt x="17485" y="6886"/>
                    </a:cubicBezTo>
                    <a:close/>
                    <a:moveTo>
                      <a:pt x="16457" y="7826"/>
                    </a:moveTo>
                    <a:cubicBezTo>
                      <a:pt x="16457" y="7513"/>
                      <a:pt x="16457" y="7513"/>
                      <a:pt x="16457" y="7513"/>
                    </a:cubicBezTo>
                    <a:cubicBezTo>
                      <a:pt x="16114" y="7513"/>
                      <a:pt x="16114" y="7513"/>
                      <a:pt x="16114" y="7513"/>
                    </a:cubicBezTo>
                    <a:cubicBezTo>
                      <a:pt x="16114" y="7200"/>
                      <a:pt x="16114" y="7200"/>
                      <a:pt x="16114" y="7200"/>
                    </a:cubicBezTo>
                    <a:cubicBezTo>
                      <a:pt x="16114" y="7200"/>
                      <a:pt x="16114" y="7200"/>
                      <a:pt x="16114" y="7200"/>
                    </a:cubicBezTo>
                    <a:cubicBezTo>
                      <a:pt x="16457" y="7200"/>
                      <a:pt x="16457" y="7200"/>
                      <a:pt x="16457" y="7200"/>
                    </a:cubicBezTo>
                    <a:cubicBezTo>
                      <a:pt x="16457" y="7200"/>
                      <a:pt x="16457" y="7200"/>
                      <a:pt x="16457" y="7200"/>
                    </a:cubicBezTo>
                    <a:cubicBezTo>
                      <a:pt x="16457" y="7200"/>
                      <a:pt x="16457" y="7200"/>
                      <a:pt x="16457" y="7200"/>
                    </a:cubicBezTo>
                    <a:cubicBezTo>
                      <a:pt x="16800" y="7513"/>
                      <a:pt x="16800" y="7513"/>
                      <a:pt x="16800" y="7513"/>
                    </a:cubicBezTo>
                    <a:cubicBezTo>
                      <a:pt x="16800" y="7513"/>
                      <a:pt x="16800" y="7513"/>
                      <a:pt x="16800" y="7513"/>
                    </a:cubicBezTo>
                    <a:cubicBezTo>
                      <a:pt x="16457" y="7826"/>
                      <a:pt x="16457" y="7826"/>
                      <a:pt x="16457" y="7826"/>
                    </a:cubicBezTo>
                    <a:cubicBezTo>
                      <a:pt x="16457" y="7826"/>
                      <a:pt x="16457" y="7826"/>
                      <a:pt x="16457" y="7826"/>
                    </a:cubicBezTo>
                    <a:close/>
                    <a:moveTo>
                      <a:pt x="10971" y="10017"/>
                    </a:moveTo>
                    <a:cubicBezTo>
                      <a:pt x="10971" y="9704"/>
                      <a:pt x="10971" y="9704"/>
                      <a:pt x="10971" y="9704"/>
                    </a:cubicBezTo>
                    <a:cubicBezTo>
                      <a:pt x="11314" y="9391"/>
                      <a:pt x="11314" y="9391"/>
                      <a:pt x="11314" y="9391"/>
                    </a:cubicBezTo>
                    <a:cubicBezTo>
                      <a:pt x="12000" y="9391"/>
                      <a:pt x="12000" y="9391"/>
                      <a:pt x="12000" y="9391"/>
                    </a:cubicBezTo>
                    <a:cubicBezTo>
                      <a:pt x="12342" y="9391"/>
                      <a:pt x="12342" y="9391"/>
                      <a:pt x="12342" y="9391"/>
                    </a:cubicBezTo>
                    <a:cubicBezTo>
                      <a:pt x="12685" y="9078"/>
                      <a:pt x="12685" y="9078"/>
                      <a:pt x="12685" y="9078"/>
                    </a:cubicBezTo>
                    <a:cubicBezTo>
                      <a:pt x="13028" y="8765"/>
                      <a:pt x="13028" y="8765"/>
                      <a:pt x="13028" y="8765"/>
                    </a:cubicBezTo>
                    <a:cubicBezTo>
                      <a:pt x="13028" y="9078"/>
                      <a:pt x="13028" y="9078"/>
                      <a:pt x="13028" y="9078"/>
                    </a:cubicBezTo>
                    <a:cubicBezTo>
                      <a:pt x="13371" y="9391"/>
                      <a:pt x="13371" y="9391"/>
                      <a:pt x="13371" y="9391"/>
                    </a:cubicBezTo>
                    <a:cubicBezTo>
                      <a:pt x="13371" y="9391"/>
                      <a:pt x="13371" y="9391"/>
                      <a:pt x="13371" y="9391"/>
                    </a:cubicBezTo>
                    <a:cubicBezTo>
                      <a:pt x="13028" y="9704"/>
                      <a:pt x="13028" y="9704"/>
                      <a:pt x="13028" y="9704"/>
                    </a:cubicBezTo>
                    <a:cubicBezTo>
                      <a:pt x="13028" y="9704"/>
                      <a:pt x="13028" y="9704"/>
                      <a:pt x="13028" y="9704"/>
                    </a:cubicBezTo>
                    <a:cubicBezTo>
                      <a:pt x="13028" y="10017"/>
                      <a:pt x="13028" y="10017"/>
                      <a:pt x="13028" y="10017"/>
                    </a:cubicBezTo>
                    <a:cubicBezTo>
                      <a:pt x="13371" y="10330"/>
                      <a:pt x="13371" y="10330"/>
                      <a:pt x="13371" y="10330"/>
                    </a:cubicBezTo>
                    <a:cubicBezTo>
                      <a:pt x="13714" y="10643"/>
                      <a:pt x="13714" y="10643"/>
                      <a:pt x="13714" y="10643"/>
                    </a:cubicBezTo>
                    <a:cubicBezTo>
                      <a:pt x="14057" y="10330"/>
                      <a:pt x="14057" y="10330"/>
                      <a:pt x="14057" y="10330"/>
                    </a:cubicBezTo>
                    <a:cubicBezTo>
                      <a:pt x="14400" y="10330"/>
                      <a:pt x="14400" y="10330"/>
                      <a:pt x="14400" y="10330"/>
                    </a:cubicBezTo>
                    <a:cubicBezTo>
                      <a:pt x="14742" y="10330"/>
                      <a:pt x="14742" y="10330"/>
                      <a:pt x="14742" y="10330"/>
                    </a:cubicBezTo>
                    <a:cubicBezTo>
                      <a:pt x="14742" y="10330"/>
                      <a:pt x="14742" y="10330"/>
                      <a:pt x="14742" y="10330"/>
                    </a:cubicBezTo>
                    <a:cubicBezTo>
                      <a:pt x="15085" y="10643"/>
                      <a:pt x="15085" y="10643"/>
                      <a:pt x="15085" y="10643"/>
                    </a:cubicBezTo>
                    <a:cubicBezTo>
                      <a:pt x="15085" y="10643"/>
                      <a:pt x="15085" y="10643"/>
                      <a:pt x="15085" y="10643"/>
                    </a:cubicBezTo>
                    <a:cubicBezTo>
                      <a:pt x="14742" y="10643"/>
                      <a:pt x="14742" y="10643"/>
                      <a:pt x="14742" y="10643"/>
                    </a:cubicBezTo>
                    <a:cubicBezTo>
                      <a:pt x="14400" y="11269"/>
                      <a:pt x="14400" y="11269"/>
                      <a:pt x="14400" y="11269"/>
                    </a:cubicBezTo>
                    <a:cubicBezTo>
                      <a:pt x="14400" y="11269"/>
                      <a:pt x="14400" y="11269"/>
                      <a:pt x="14400" y="11269"/>
                    </a:cubicBezTo>
                    <a:cubicBezTo>
                      <a:pt x="14057" y="11895"/>
                      <a:pt x="14057" y="11895"/>
                      <a:pt x="14057" y="11895"/>
                    </a:cubicBezTo>
                    <a:cubicBezTo>
                      <a:pt x="13714" y="11895"/>
                      <a:pt x="13714" y="11895"/>
                      <a:pt x="13714" y="11895"/>
                    </a:cubicBezTo>
                    <a:cubicBezTo>
                      <a:pt x="13714" y="11895"/>
                      <a:pt x="13714" y="11895"/>
                      <a:pt x="13714" y="11895"/>
                    </a:cubicBezTo>
                    <a:cubicBezTo>
                      <a:pt x="13371" y="12208"/>
                      <a:pt x="13371" y="12208"/>
                      <a:pt x="13371" y="12208"/>
                    </a:cubicBezTo>
                    <a:cubicBezTo>
                      <a:pt x="13371" y="12521"/>
                      <a:pt x="13371" y="12521"/>
                      <a:pt x="13371" y="12521"/>
                    </a:cubicBezTo>
                    <a:cubicBezTo>
                      <a:pt x="13028" y="12521"/>
                      <a:pt x="13028" y="12521"/>
                      <a:pt x="13028" y="12521"/>
                    </a:cubicBezTo>
                    <a:cubicBezTo>
                      <a:pt x="13028" y="12521"/>
                      <a:pt x="13028" y="12521"/>
                      <a:pt x="13028" y="12521"/>
                    </a:cubicBezTo>
                    <a:cubicBezTo>
                      <a:pt x="13028" y="12521"/>
                      <a:pt x="13028" y="12521"/>
                      <a:pt x="13028" y="12521"/>
                    </a:cubicBezTo>
                    <a:cubicBezTo>
                      <a:pt x="13028" y="12208"/>
                      <a:pt x="13028" y="12208"/>
                      <a:pt x="13028" y="12208"/>
                    </a:cubicBezTo>
                    <a:cubicBezTo>
                      <a:pt x="13028" y="11895"/>
                      <a:pt x="13028" y="11895"/>
                      <a:pt x="13028" y="11895"/>
                    </a:cubicBezTo>
                    <a:cubicBezTo>
                      <a:pt x="13028" y="11582"/>
                      <a:pt x="13028" y="11582"/>
                      <a:pt x="13028" y="11582"/>
                    </a:cubicBezTo>
                    <a:cubicBezTo>
                      <a:pt x="13028" y="11269"/>
                      <a:pt x="13028" y="11269"/>
                      <a:pt x="13028" y="11269"/>
                    </a:cubicBezTo>
                    <a:cubicBezTo>
                      <a:pt x="13028" y="11269"/>
                      <a:pt x="13028" y="11269"/>
                      <a:pt x="13028" y="11269"/>
                    </a:cubicBezTo>
                    <a:cubicBezTo>
                      <a:pt x="12685" y="11269"/>
                      <a:pt x="12685" y="11269"/>
                      <a:pt x="12685" y="11269"/>
                    </a:cubicBezTo>
                    <a:cubicBezTo>
                      <a:pt x="12685" y="11269"/>
                      <a:pt x="12685" y="11269"/>
                      <a:pt x="12685" y="11269"/>
                    </a:cubicBezTo>
                    <a:cubicBezTo>
                      <a:pt x="12342" y="11582"/>
                      <a:pt x="12342" y="11582"/>
                      <a:pt x="12342" y="11582"/>
                    </a:cubicBezTo>
                    <a:cubicBezTo>
                      <a:pt x="12342" y="11895"/>
                      <a:pt x="12342" y="11895"/>
                      <a:pt x="12342" y="11895"/>
                    </a:cubicBezTo>
                    <a:cubicBezTo>
                      <a:pt x="12000" y="11895"/>
                      <a:pt x="12000" y="11895"/>
                      <a:pt x="12000" y="11895"/>
                    </a:cubicBezTo>
                    <a:cubicBezTo>
                      <a:pt x="11657" y="12208"/>
                      <a:pt x="11657" y="12208"/>
                      <a:pt x="11657" y="12208"/>
                    </a:cubicBezTo>
                    <a:cubicBezTo>
                      <a:pt x="11314" y="12208"/>
                      <a:pt x="11314" y="12208"/>
                      <a:pt x="11314" y="12208"/>
                    </a:cubicBezTo>
                    <a:cubicBezTo>
                      <a:pt x="11314" y="12208"/>
                      <a:pt x="11314" y="12208"/>
                      <a:pt x="11314" y="12208"/>
                    </a:cubicBezTo>
                    <a:cubicBezTo>
                      <a:pt x="10971" y="12208"/>
                      <a:pt x="10971" y="12208"/>
                      <a:pt x="10971" y="12208"/>
                    </a:cubicBezTo>
                    <a:cubicBezTo>
                      <a:pt x="10971" y="11895"/>
                      <a:pt x="10971" y="11895"/>
                      <a:pt x="10971" y="11895"/>
                    </a:cubicBezTo>
                    <a:cubicBezTo>
                      <a:pt x="11314" y="11895"/>
                      <a:pt x="11314" y="11895"/>
                      <a:pt x="11314" y="11895"/>
                    </a:cubicBezTo>
                    <a:cubicBezTo>
                      <a:pt x="10971" y="11582"/>
                      <a:pt x="10971" y="11582"/>
                      <a:pt x="10971" y="11582"/>
                    </a:cubicBezTo>
                    <a:cubicBezTo>
                      <a:pt x="11314" y="11582"/>
                      <a:pt x="11314" y="11582"/>
                      <a:pt x="11314" y="11582"/>
                    </a:cubicBezTo>
                    <a:cubicBezTo>
                      <a:pt x="11314" y="11269"/>
                      <a:pt x="11314" y="11269"/>
                      <a:pt x="11314" y="11269"/>
                    </a:cubicBezTo>
                    <a:cubicBezTo>
                      <a:pt x="11657" y="10956"/>
                      <a:pt x="11657" y="10956"/>
                      <a:pt x="11657" y="10956"/>
                    </a:cubicBezTo>
                    <a:cubicBezTo>
                      <a:pt x="11657" y="10643"/>
                      <a:pt x="11657" y="10643"/>
                      <a:pt x="11657" y="10643"/>
                    </a:cubicBezTo>
                    <a:cubicBezTo>
                      <a:pt x="11657" y="10330"/>
                      <a:pt x="11657" y="10330"/>
                      <a:pt x="11657" y="10330"/>
                    </a:cubicBezTo>
                    <a:cubicBezTo>
                      <a:pt x="11657" y="10330"/>
                      <a:pt x="11657" y="10330"/>
                      <a:pt x="11657" y="10330"/>
                    </a:cubicBezTo>
                    <a:cubicBezTo>
                      <a:pt x="11314" y="10330"/>
                      <a:pt x="11314" y="10330"/>
                      <a:pt x="11314" y="10330"/>
                    </a:cubicBezTo>
                    <a:cubicBezTo>
                      <a:pt x="11314" y="10017"/>
                      <a:pt x="11314" y="10017"/>
                      <a:pt x="11314" y="10017"/>
                    </a:cubicBezTo>
                    <a:cubicBezTo>
                      <a:pt x="10971" y="10017"/>
                      <a:pt x="10971" y="10017"/>
                      <a:pt x="10971" y="10017"/>
                    </a:cubicBezTo>
                    <a:close/>
                    <a:moveTo>
                      <a:pt x="9600" y="6260"/>
                    </a:moveTo>
                    <a:cubicBezTo>
                      <a:pt x="9600" y="6573"/>
                      <a:pt x="9600" y="6573"/>
                      <a:pt x="9600" y="6573"/>
                    </a:cubicBezTo>
                    <a:cubicBezTo>
                      <a:pt x="9942" y="6573"/>
                      <a:pt x="9942" y="6573"/>
                      <a:pt x="9942" y="6573"/>
                    </a:cubicBezTo>
                    <a:cubicBezTo>
                      <a:pt x="9942" y="6573"/>
                      <a:pt x="9942" y="6573"/>
                      <a:pt x="9942" y="6573"/>
                    </a:cubicBezTo>
                    <a:cubicBezTo>
                      <a:pt x="10285" y="6573"/>
                      <a:pt x="10285" y="6573"/>
                      <a:pt x="10285" y="6573"/>
                    </a:cubicBezTo>
                    <a:cubicBezTo>
                      <a:pt x="10285" y="6573"/>
                      <a:pt x="10285" y="6573"/>
                      <a:pt x="10285" y="6573"/>
                    </a:cubicBezTo>
                    <a:cubicBezTo>
                      <a:pt x="10285" y="6260"/>
                      <a:pt x="10285" y="6260"/>
                      <a:pt x="10285" y="6260"/>
                    </a:cubicBezTo>
                    <a:cubicBezTo>
                      <a:pt x="9600" y="6260"/>
                      <a:pt x="9600" y="6260"/>
                      <a:pt x="9600" y="6260"/>
                    </a:cubicBezTo>
                    <a:cubicBezTo>
                      <a:pt x="9600" y="6260"/>
                      <a:pt x="9600" y="6260"/>
                      <a:pt x="9600" y="6260"/>
                    </a:cubicBezTo>
                    <a:cubicBezTo>
                      <a:pt x="9600" y="6260"/>
                      <a:pt x="9600" y="6260"/>
                      <a:pt x="9600" y="6260"/>
                    </a:cubicBezTo>
                    <a:close/>
                    <a:moveTo>
                      <a:pt x="9942" y="8452"/>
                    </a:moveTo>
                    <a:cubicBezTo>
                      <a:pt x="10285" y="8765"/>
                      <a:pt x="10285" y="8765"/>
                      <a:pt x="10285" y="8765"/>
                    </a:cubicBezTo>
                    <a:cubicBezTo>
                      <a:pt x="10628" y="8765"/>
                      <a:pt x="10628" y="8765"/>
                      <a:pt x="10628" y="8765"/>
                    </a:cubicBezTo>
                    <a:cubicBezTo>
                      <a:pt x="10628" y="8765"/>
                      <a:pt x="10628" y="8765"/>
                      <a:pt x="10628" y="8765"/>
                    </a:cubicBezTo>
                    <a:cubicBezTo>
                      <a:pt x="10971" y="9078"/>
                      <a:pt x="10971" y="9078"/>
                      <a:pt x="10971" y="9078"/>
                    </a:cubicBezTo>
                    <a:cubicBezTo>
                      <a:pt x="10971" y="9078"/>
                      <a:pt x="10971" y="9078"/>
                      <a:pt x="10971" y="9078"/>
                    </a:cubicBezTo>
                    <a:cubicBezTo>
                      <a:pt x="10971" y="9078"/>
                      <a:pt x="10971" y="9078"/>
                      <a:pt x="10971" y="9078"/>
                    </a:cubicBezTo>
                    <a:cubicBezTo>
                      <a:pt x="10971" y="9391"/>
                      <a:pt x="10971" y="9391"/>
                      <a:pt x="10971" y="9391"/>
                    </a:cubicBezTo>
                    <a:cubicBezTo>
                      <a:pt x="10971" y="9391"/>
                      <a:pt x="10971" y="9391"/>
                      <a:pt x="10971" y="9391"/>
                    </a:cubicBezTo>
                    <a:cubicBezTo>
                      <a:pt x="11314" y="9391"/>
                      <a:pt x="11314" y="9391"/>
                      <a:pt x="11314" y="9391"/>
                    </a:cubicBezTo>
                    <a:cubicBezTo>
                      <a:pt x="11314" y="9391"/>
                      <a:pt x="11314" y="9391"/>
                      <a:pt x="11314" y="9391"/>
                    </a:cubicBezTo>
                    <a:cubicBezTo>
                      <a:pt x="11657" y="9078"/>
                      <a:pt x="11657" y="9078"/>
                      <a:pt x="11657" y="9078"/>
                    </a:cubicBezTo>
                    <a:cubicBezTo>
                      <a:pt x="12000" y="9078"/>
                      <a:pt x="12000" y="9078"/>
                      <a:pt x="12000" y="9078"/>
                    </a:cubicBezTo>
                    <a:cubicBezTo>
                      <a:pt x="12000" y="9078"/>
                      <a:pt x="12000" y="9078"/>
                      <a:pt x="12000" y="9078"/>
                    </a:cubicBezTo>
                    <a:cubicBezTo>
                      <a:pt x="12000" y="8765"/>
                      <a:pt x="12000" y="8765"/>
                      <a:pt x="12000" y="8765"/>
                    </a:cubicBezTo>
                    <a:cubicBezTo>
                      <a:pt x="12000" y="8452"/>
                      <a:pt x="12000" y="8452"/>
                      <a:pt x="12000" y="8452"/>
                    </a:cubicBezTo>
                    <a:cubicBezTo>
                      <a:pt x="12342" y="8452"/>
                      <a:pt x="12342" y="8452"/>
                      <a:pt x="12342" y="8452"/>
                    </a:cubicBezTo>
                    <a:cubicBezTo>
                      <a:pt x="12342" y="8139"/>
                      <a:pt x="12342" y="8139"/>
                      <a:pt x="12342" y="8139"/>
                    </a:cubicBezTo>
                    <a:cubicBezTo>
                      <a:pt x="12342" y="8139"/>
                      <a:pt x="12342" y="8139"/>
                      <a:pt x="12342" y="8139"/>
                    </a:cubicBezTo>
                    <a:cubicBezTo>
                      <a:pt x="12000" y="8139"/>
                      <a:pt x="12000" y="8139"/>
                      <a:pt x="12000" y="8139"/>
                    </a:cubicBezTo>
                    <a:cubicBezTo>
                      <a:pt x="12000" y="7826"/>
                      <a:pt x="12000" y="7826"/>
                      <a:pt x="12000" y="7826"/>
                    </a:cubicBezTo>
                    <a:cubicBezTo>
                      <a:pt x="11657" y="7826"/>
                      <a:pt x="11657" y="7826"/>
                      <a:pt x="11657" y="7826"/>
                    </a:cubicBezTo>
                    <a:cubicBezTo>
                      <a:pt x="11657" y="7826"/>
                      <a:pt x="11657" y="7826"/>
                      <a:pt x="11657" y="7826"/>
                    </a:cubicBezTo>
                    <a:cubicBezTo>
                      <a:pt x="11314" y="8139"/>
                      <a:pt x="11314" y="8139"/>
                      <a:pt x="11314" y="8139"/>
                    </a:cubicBezTo>
                    <a:cubicBezTo>
                      <a:pt x="11314" y="7826"/>
                      <a:pt x="11314" y="7826"/>
                      <a:pt x="11314" y="7826"/>
                    </a:cubicBezTo>
                    <a:cubicBezTo>
                      <a:pt x="10971" y="7826"/>
                      <a:pt x="10971" y="7826"/>
                      <a:pt x="10971" y="7826"/>
                    </a:cubicBezTo>
                    <a:cubicBezTo>
                      <a:pt x="10971" y="8139"/>
                      <a:pt x="10971" y="8139"/>
                      <a:pt x="10971" y="8139"/>
                    </a:cubicBezTo>
                    <a:cubicBezTo>
                      <a:pt x="10971" y="8139"/>
                      <a:pt x="10971" y="8139"/>
                      <a:pt x="10971" y="8139"/>
                    </a:cubicBezTo>
                    <a:cubicBezTo>
                      <a:pt x="10628" y="8139"/>
                      <a:pt x="10628" y="8139"/>
                      <a:pt x="10628" y="8139"/>
                    </a:cubicBezTo>
                    <a:cubicBezTo>
                      <a:pt x="10285" y="8139"/>
                      <a:pt x="10285" y="8139"/>
                      <a:pt x="10285" y="8139"/>
                    </a:cubicBezTo>
                    <a:cubicBezTo>
                      <a:pt x="10285" y="8452"/>
                      <a:pt x="10285" y="8452"/>
                      <a:pt x="10285" y="8452"/>
                    </a:cubicBezTo>
                    <a:cubicBezTo>
                      <a:pt x="9942" y="8452"/>
                      <a:pt x="9942" y="8452"/>
                      <a:pt x="9942" y="8452"/>
                    </a:cubicBezTo>
                    <a:close/>
                    <a:moveTo>
                      <a:pt x="1714" y="9704"/>
                    </a:moveTo>
                    <a:cubicBezTo>
                      <a:pt x="1371" y="9391"/>
                      <a:pt x="1371" y="9391"/>
                      <a:pt x="1371" y="9391"/>
                    </a:cubicBezTo>
                    <a:cubicBezTo>
                      <a:pt x="1371" y="9391"/>
                      <a:pt x="1371" y="9391"/>
                      <a:pt x="1371" y="9391"/>
                    </a:cubicBezTo>
                    <a:cubicBezTo>
                      <a:pt x="1371" y="9078"/>
                      <a:pt x="1371" y="9078"/>
                      <a:pt x="1371" y="9078"/>
                    </a:cubicBezTo>
                    <a:cubicBezTo>
                      <a:pt x="1028" y="8765"/>
                      <a:pt x="1028" y="8765"/>
                      <a:pt x="1028" y="8765"/>
                    </a:cubicBezTo>
                    <a:cubicBezTo>
                      <a:pt x="685" y="8765"/>
                      <a:pt x="685" y="8765"/>
                      <a:pt x="685" y="8765"/>
                    </a:cubicBezTo>
                    <a:cubicBezTo>
                      <a:pt x="685" y="8765"/>
                      <a:pt x="685" y="8765"/>
                      <a:pt x="685" y="8765"/>
                    </a:cubicBezTo>
                    <a:cubicBezTo>
                      <a:pt x="685" y="8139"/>
                      <a:pt x="685" y="8139"/>
                      <a:pt x="685" y="8139"/>
                    </a:cubicBezTo>
                    <a:cubicBezTo>
                      <a:pt x="342" y="8139"/>
                      <a:pt x="342" y="8139"/>
                      <a:pt x="342" y="8139"/>
                    </a:cubicBezTo>
                    <a:cubicBezTo>
                      <a:pt x="342" y="7826"/>
                      <a:pt x="342" y="7826"/>
                      <a:pt x="342" y="7826"/>
                    </a:cubicBezTo>
                    <a:cubicBezTo>
                      <a:pt x="342" y="7513"/>
                      <a:pt x="342" y="7513"/>
                      <a:pt x="342" y="7513"/>
                    </a:cubicBezTo>
                    <a:cubicBezTo>
                      <a:pt x="342" y="7513"/>
                      <a:pt x="342" y="7513"/>
                      <a:pt x="342" y="7513"/>
                    </a:cubicBezTo>
                    <a:cubicBezTo>
                      <a:pt x="685" y="7513"/>
                      <a:pt x="685" y="7513"/>
                      <a:pt x="685" y="7513"/>
                    </a:cubicBezTo>
                    <a:cubicBezTo>
                      <a:pt x="685" y="7826"/>
                      <a:pt x="685" y="7826"/>
                      <a:pt x="685" y="7826"/>
                    </a:cubicBezTo>
                    <a:cubicBezTo>
                      <a:pt x="1028" y="7826"/>
                      <a:pt x="1028" y="7826"/>
                      <a:pt x="1028" y="7826"/>
                    </a:cubicBezTo>
                    <a:cubicBezTo>
                      <a:pt x="685" y="8139"/>
                      <a:pt x="685" y="8139"/>
                      <a:pt x="685" y="8139"/>
                    </a:cubicBezTo>
                    <a:cubicBezTo>
                      <a:pt x="1028" y="8452"/>
                      <a:pt x="1028" y="8452"/>
                      <a:pt x="1028" y="8452"/>
                    </a:cubicBezTo>
                    <a:cubicBezTo>
                      <a:pt x="1371" y="8765"/>
                      <a:pt x="1371" y="8765"/>
                      <a:pt x="1371" y="8765"/>
                    </a:cubicBezTo>
                    <a:cubicBezTo>
                      <a:pt x="1371" y="8765"/>
                      <a:pt x="1371" y="8765"/>
                      <a:pt x="1371" y="8765"/>
                    </a:cubicBezTo>
                    <a:cubicBezTo>
                      <a:pt x="1371" y="8765"/>
                      <a:pt x="1371" y="8765"/>
                      <a:pt x="1371" y="8765"/>
                    </a:cubicBezTo>
                    <a:cubicBezTo>
                      <a:pt x="1371" y="8765"/>
                      <a:pt x="1371" y="8765"/>
                      <a:pt x="1371" y="8765"/>
                    </a:cubicBezTo>
                    <a:cubicBezTo>
                      <a:pt x="1714" y="9078"/>
                      <a:pt x="1714" y="9078"/>
                      <a:pt x="1714" y="9078"/>
                    </a:cubicBezTo>
                    <a:cubicBezTo>
                      <a:pt x="1714" y="9391"/>
                      <a:pt x="1714" y="9391"/>
                      <a:pt x="1714" y="9391"/>
                    </a:cubicBezTo>
                    <a:cubicBezTo>
                      <a:pt x="2057" y="9391"/>
                      <a:pt x="2057" y="9391"/>
                      <a:pt x="2057" y="9391"/>
                    </a:cubicBezTo>
                    <a:cubicBezTo>
                      <a:pt x="1714" y="9704"/>
                      <a:pt x="1714" y="9704"/>
                      <a:pt x="1714" y="9704"/>
                    </a:cubicBezTo>
                    <a:cubicBezTo>
                      <a:pt x="1714" y="9704"/>
                      <a:pt x="1714" y="9704"/>
                      <a:pt x="1714" y="9704"/>
                    </a:cubicBezTo>
                    <a:cubicBezTo>
                      <a:pt x="1714" y="9704"/>
                      <a:pt x="1714" y="9704"/>
                      <a:pt x="1714" y="9704"/>
                    </a:cubicBezTo>
                    <a:close/>
                    <a:moveTo>
                      <a:pt x="7200" y="15339"/>
                    </a:moveTo>
                    <a:cubicBezTo>
                      <a:pt x="7200" y="15026"/>
                      <a:pt x="7200" y="15026"/>
                      <a:pt x="7200" y="15026"/>
                    </a:cubicBezTo>
                    <a:cubicBezTo>
                      <a:pt x="7200" y="15339"/>
                      <a:pt x="7200" y="15339"/>
                      <a:pt x="7200" y="15339"/>
                    </a:cubicBezTo>
                    <a:cubicBezTo>
                      <a:pt x="6857" y="15339"/>
                      <a:pt x="6857" y="15339"/>
                      <a:pt x="6857" y="15339"/>
                    </a:cubicBezTo>
                    <a:cubicBezTo>
                      <a:pt x="6857" y="15339"/>
                      <a:pt x="6857" y="15339"/>
                      <a:pt x="6857" y="15339"/>
                    </a:cubicBezTo>
                    <a:cubicBezTo>
                      <a:pt x="6857" y="15026"/>
                      <a:pt x="6857" y="15026"/>
                      <a:pt x="6857" y="15026"/>
                    </a:cubicBezTo>
                    <a:cubicBezTo>
                      <a:pt x="6857" y="14713"/>
                      <a:pt x="6857" y="14713"/>
                      <a:pt x="6857" y="14713"/>
                    </a:cubicBezTo>
                    <a:cubicBezTo>
                      <a:pt x="6857" y="14713"/>
                      <a:pt x="6857" y="14713"/>
                      <a:pt x="6857" y="14713"/>
                    </a:cubicBezTo>
                    <a:cubicBezTo>
                      <a:pt x="6514" y="14713"/>
                      <a:pt x="6514" y="14713"/>
                      <a:pt x="6514" y="14713"/>
                    </a:cubicBezTo>
                    <a:cubicBezTo>
                      <a:pt x="6171" y="14400"/>
                      <a:pt x="6171" y="14400"/>
                      <a:pt x="6171" y="14400"/>
                    </a:cubicBezTo>
                    <a:cubicBezTo>
                      <a:pt x="6171" y="14086"/>
                      <a:pt x="6171" y="14086"/>
                      <a:pt x="6171" y="14086"/>
                    </a:cubicBezTo>
                    <a:cubicBezTo>
                      <a:pt x="6514" y="14086"/>
                      <a:pt x="6514" y="14086"/>
                      <a:pt x="6514" y="14086"/>
                    </a:cubicBezTo>
                    <a:cubicBezTo>
                      <a:pt x="6514" y="14086"/>
                      <a:pt x="6514" y="14086"/>
                      <a:pt x="6514" y="14086"/>
                    </a:cubicBezTo>
                    <a:cubicBezTo>
                      <a:pt x="6514" y="13773"/>
                      <a:pt x="6514" y="13773"/>
                      <a:pt x="6514" y="13773"/>
                    </a:cubicBezTo>
                    <a:cubicBezTo>
                      <a:pt x="6514" y="13773"/>
                      <a:pt x="6514" y="13773"/>
                      <a:pt x="6514" y="13773"/>
                    </a:cubicBezTo>
                    <a:cubicBezTo>
                      <a:pt x="6514" y="13773"/>
                      <a:pt x="6514" y="13773"/>
                      <a:pt x="6514" y="13773"/>
                    </a:cubicBezTo>
                    <a:cubicBezTo>
                      <a:pt x="6514" y="13773"/>
                      <a:pt x="6514" y="13773"/>
                      <a:pt x="6514" y="13773"/>
                    </a:cubicBezTo>
                    <a:cubicBezTo>
                      <a:pt x="6171" y="13460"/>
                      <a:pt x="6171" y="13460"/>
                      <a:pt x="6171" y="13460"/>
                    </a:cubicBezTo>
                    <a:cubicBezTo>
                      <a:pt x="6171" y="13460"/>
                      <a:pt x="6171" y="13460"/>
                      <a:pt x="6171" y="13460"/>
                    </a:cubicBezTo>
                    <a:cubicBezTo>
                      <a:pt x="6171" y="13773"/>
                      <a:pt x="6171" y="13773"/>
                      <a:pt x="6171" y="13773"/>
                    </a:cubicBezTo>
                    <a:cubicBezTo>
                      <a:pt x="5828" y="13773"/>
                      <a:pt x="5828" y="13773"/>
                      <a:pt x="5828" y="13773"/>
                    </a:cubicBezTo>
                    <a:cubicBezTo>
                      <a:pt x="5485" y="13460"/>
                      <a:pt x="5485" y="13460"/>
                      <a:pt x="5485" y="13460"/>
                    </a:cubicBezTo>
                    <a:cubicBezTo>
                      <a:pt x="5485" y="13460"/>
                      <a:pt x="5485" y="13460"/>
                      <a:pt x="5485" y="13460"/>
                    </a:cubicBezTo>
                    <a:cubicBezTo>
                      <a:pt x="5142" y="13460"/>
                      <a:pt x="5142" y="13460"/>
                      <a:pt x="5142" y="13460"/>
                    </a:cubicBezTo>
                    <a:cubicBezTo>
                      <a:pt x="5142" y="13147"/>
                      <a:pt x="5142" y="13147"/>
                      <a:pt x="5142" y="13147"/>
                    </a:cubicBezTo>
                    <a:cubicBezTo>
                      <a:pt x="4800" y="13147"/>
                      <a:pt x="4800" y="13147"/>
                      <a:pt x="4800" y="13147"/>
                    </a:cubicBezTo>
                    <a:cubicBezTo>
                      <a:pt x="4800" y="13147"/>
                      <a:pt x="4800" y="13147"/>
                      <a:pt x="4800" y="13147"/>
                    </a:cubicBezTo>
                    <a:cubicBezTo>
                      <a:pt x="4800" y="13147"/>
                      <a:pt x="4800" y="13147"/>
                      <a:pt x="4800" y="13147"/>
                    </a:cubicBezTo>
                    <a:cubicBezTo>
                      <a:pt x="4800" y="12834"/>
                      <a:pt x="4800" y="12834"/>
                      <a:pt x="4800" y="12834"/>
                    </a:cubicBezTo>
                    <a:cubicBezTo>
                      <a:pt x="4457" y="12834"/>
                      <a:pt x="4457" y="12834"/>
                      <a:pt x="4457" y="12834"/>
                    </a:cubicBezTo>
                    <a:cubicBezTo>
                      <a:pt x="4457" y="12834"/>
                      <a:pt x="4457" y="12834"/>
                      <a:pt x="4457" y="12834"/>
                    </a:cubicBezTo>
                    <a:cubicBezTo>
                      <a:pt x="4457" y="12834"/>
                      <a:pt x="4457" y="12834"/>
                      <a:pt x="4457" y="12834"/>
                    </a:cubicBezTo>
                    <a:cubicBezTo>
                      <a:pt x="4457" y="12521"/>
                      <a:pt x="4457" y="12521"/>
                      <a:pt x="4457" y="12521"/>
                    </a:cubicBezTo>
                    <a:cubicBezTo>
                      <a:pt x="4114" y="12521"/>
                      <a:pt x="4114" y="12521"/>
                      <a:pt x="4114" y="12521"/>
                    </a:cubicBezTo>
                    <a:cubicBezTo>
                      <a:pt x="4114" y="12521"/>
                      <a:pt x="4114" y="12521"/>
                      <a:pt x="4114" y="12521"/>
                    </a:cubicBezTo>
                    <a:cubicBezTo>
                      <a:pt x="4114" y="12208"/>
                      <a:pt x="4114" y="12208"/>
                      <a:pt x="4114" y="12208"/>
                    </a:cubicBezTo>
                    <a:cubicBezTo>
                      <a:pt x="4114" y="12208"/>
                      <a:pt x="4114" y="12208"/>
                      <a:pt x="4114" y="12208"/>
                    </a:cubicBezTo>
                    <a:cubicBezTo>
                      <a:pt x="4114" y="12208"/>
                      <a:pt x="4114" y="12208"/>
                      <a:pt x="4114" y="12208"/>
                    </a:cubicBezTo>
                    <a:cubicBezTo>
                      <a:pt x="4114" y="11895"/>
                      <a:pt x="4114" y="11895"/>
                      <a:pt x="4114" y="11895"/>
                    </a:cubicBezTo>
                    <a:cubicBezTo>
                      <a:pt x="4114" y="11895"/>
                      <a:pt x="4114" y="11895"/>
                      <a:pt x="4114" y="11895"/>
                    </a:cubicBezTo>
                    <a:cubicBezTo>
                      <a:pt x="4114" y="11895"/>
                      <a:pt x="4114" y="11895"/>
                      <a:pt x="4114" y="11895"/>
                    </a:cubicBezTo>
                    <a:cubicBezTo>
                      <a:pt x="4457" y="11582"/>
                      <a:pt x="4457" y="11582"/>
                      <a:pt x="4457" y="11582"/>
                    </a:cubicBezTo>
                    <a:cubicBezTo>
                      <a:pt x="4457" y="11582"/>
                      <a:pt x="4457" y="11582"/>
                      <a:pt x="4457" y="11582"/>
                    </a:cubicBezTo>
                    <a:cubicBezTo>
                      <a:pt x="4800" y="11895"/>
                      <a:pt x="4800" y="11895"/>
                      <a:pt x="4800" y="11895"/>
                    </a:cubicBezTo>
                    <a:cubicBezTo>
                      <a:pt x="4800" y="11895"/>
                      <a:pt x="4800" y="11895"/>
                      <a:pt x="4800" y="11895"/>
                    </a:cubicBezTo>
                    <a:cubicBezTo>
                      <a:pt x="4800" y="11895"/>
                      <a:pt x="4800" y="11895"/>
                      <a:pt x="4800" y="11895"/>
                    </a:cubicBezTo>
                    <a:cubicBezTo>
                      <a:pt x="4800" y="11895"/>
                      <a:pt x="4800" y="11895"/>
                      <a:pt x="4800" y="11895"/>
                    </a:cubicBezTo>
                    <a:cubicBezTo>
                      <a:pt x="5142" y="11895"/>
                      <a:pt x="5142" y="11895"/>
                      <a:pt x="5142" y="11895"/>
                    </a:cubicBezTo>
                    <a:cubicBezTo>
                      <a:pt x="5485" y="11895"/>
                      <a:pt x="5485" y="11895"/>
                      <a:pt x="5485" y="11895"/>
                    </a:cubicBezTo>
                    <a:cubicBezTo>
                      <a:pt x="5485" y="11895"/>
                      <a:pt x="5485" y="11895"/>
                      <a:pt x="5485" y="11895"/>
                    </a:cubicBezTo>
                    <a:cubicBezTo>
                      <a:pt x="6171" y="11895"/>
                      <a:pt x="6171" y="11895"/>
                      <a:pt x="6171" y="11895"/>
                    </a:cubicBezTo>
                    <a:cubicBezTo>
                      <a:pt x="6171" y="11582"/>
                      <a:pt x="6171" y="11582"/>
                      <a:pt x="6171" y="11582"/>
                    </a:cubicBezTo>
                    <a:cubicBezTo>
                      <a:pt x="5828" y="11582"/>
                      <a:pt x="5828" y="11582"/>
                      <a:pt x="5828" y="11582"/>
                    </a:cubicBezTo>
                    <a:cubicBezTo>
                      <a:pt x="5485" y="11582"/>
                      <a:pt x="5485" y="11582"/>
                      <a:pt x="5485" y="11582"/>
                    </a:cubicBezTo>
                    <a:cubicBezTo>
                      <a:pt x="5142" y="11582"/>
                      <a:pt x="5142" y="11582"/>
                      <a:pt x="5142" y="11582"/>
                    </a:cubicBezTo>
                    <a:cubicBezTo>
                      <a:pt x="4800" y="11269"/>
                      <a:pt x="4800" y="11269"/>
                      <a:pt x="4800" y="11269"/>
                    </a:cubicBezTo>
                    <a:cubicBezTo>
                      <a:pt x="4800" y="11269"/>
                      <a:pt x="4800" y="11269"/>
                      <a:pt x="4800" y="11269"/>
                    </a:cubicBezTo>
                    <a:cubicBezTo>
                      <a:pt x="5142" y="11269"/>
                      <a:pt x="5142" y="11269"/>
                      <a:pt x="5142" y="11269"/>
                    </a:cubicBezTo>
                    <a:cubicBezTo>
                      <a:pt x="5485" y="11269"/>
                      <a:pt x="5485" y="11269"/>
                      <a:pt x="5485" y="11269"/>
                    </a:cubicBezTo>
                    <a:cubicBezTo>
                      <a:pt x="5828" y="10956"/>
                      <a:pt x="5828" y="10956"/>
                      <a:pt x="5828" y="10956"/>
                    </a:cubicBezTo>
                    <a:cubicBezTo>
                      <a:pt x="6171" y="10956"/>
                      <a:pt x="6171" y="10956"/>
                      <a:pt x="6171" y="10956"/>
                    </a:cubicBezTo>
                    <a:cubicBezTo>
                      <a:pt x="6514" y="10956"/>
                      <a:pt x="6514" y="10956"/>
                      <a:pt x="6514" y="10956"/>
                    </a:cubicBezTo>
                    <a:cubicBezTo>
                      <a:pt x="6514" y="10956"/>
                      <a:pt x="6514" y="10956"/>
                      <a:pt x="6514" y="10956"/>
                    </a:cubicBezTo>
                    <a:cubicBezTo>
                      <a:pt x="6857" y="10956"/>
                      <a:pt x="6857" y="10956"/>
                      <a:pt x="6857" y="10956"/>
                    </a:cubicBezTo>
                    <a:cubicBezTo>
                      <a:pt x="6857" y="10956"/>
                      <a:pt x="6857" y="10956"/>
                      <a:pt x="6857" y="10956"/>
                    </a:cubicBezTo>
                    <a:cubicBezTo>
                      <a:pt x="6857" y="10643"/>
                      <a:pt x="6857" y="10643"/>
                      <a:pt x="6857" y="10643"/>
                    </a:cubicBezTo>
                    <a:cubicBezTo>
                      <a:pt x="7200" y="10643"/>
                      <a:pt x="7200" y="10643"/>
                      <a:pt x="7200" y="10643"/>
                    </a:cubicBezTo>
                    <a:cubicBezTo>
                      <a:pt x="7200" y="10643"/>
                      <a:pt x="7200" y="10643"/>
                      <a:pt x="7200" y="10643"/>
                    </a:cubicBezTo>
                    <a:cubicBezTo>
                      <a:pt x="6857" y="10330"/>
                      <a:pt x="6857" y="10330"/>
                      <a:pt x="6857" y="10330"/>
                    </a:cubicBezTo>
                    <a:cubicBezTo>
                      <a:pt x="6857" y="10643"/>
                      <a:pt x="6857" y="10643"/>
                      <a:pt x="6857" y="10643"/>
                    </a:cubicBezTo>
                    <a:cubicBezTo>
                      <a:pt x="6514" y="10643"/>
                      <a:pt x="6514" y="10643"/>
                      <a:pt x="6514" y="10643"/>
                    </a:cubicBezTo>
                    <a:cubicBezTo>
                      <a:pt x="5828" y="10643"/>
                      <a:pt x="5828" y="10643"/>
                      <a:pt x="5828" y="10643"/>
                    </a:cubicBezTo>
                    <a:cubicBezTo>
                      <a:pt x="5828" y="10643"/>
                      <a:pt x="5828" y="10643"/>
                      <a:pt x="5828" y="10643"/>
                    </a:cubicBezTo>
                    <a:cubicBezTo>
                      <a:pt x="5828" y="10643"/>
                      <a:pt x="5828" y="10643"/>
                      <a:pt x="5828" y="10643"/>
                    </a:cubicBezTo>
                    <a:cubicBezTo>
                      <a:pt x="5485" y="10643"/>
                      <a:pt x="5485" y="10643"/>
                      <a:pt x="5485" y="10643"/>
                    </a:cubicBezTo>
                    <a:cubicBezTo>
                      <a:pt x="5485" y="10643"/>
                      <a:pt x="5485" y="10643"/>
                      <a:pt x="5485" y="10643"/>
                    </a:cubicBezTo>
                    <a:cubicBezTo>
                      <a:pt x="5142" y="10643"/>
                      <a:pt x="5142" y="10643"/>
                      <a:pt x="5142" y="10643"/>
                    </a:cubicBezTo>
                    <a:cubicBezTo>
                      <a:pt x="5142" y="10956"/>
                      <a:pt x="5142" y="10956"/>
                      <a:pt x="5142" y="10956"/>
                    </a:cubicBezTo>
                    <a:cubicBezTo>
                      <a:pt x="4800" y="10956"/>
                      <a:pt x="4800" y="10956"/>
                      <a:pt x="4800" y="10956"/>
                    </a:cubicBezTo>
                    <a:cubicBezTo>
                      <a:pt x="4800" y="10956"/>
                      <a:pt x="4800" y="10956"/>
                      <a:pt x="4800" y="10956"/>
                    </a:cubicBezTo>
                    <a:cubicBezTo>
                      <a:pt x="4457" y="10956"/>
                      <a:pt x="4457" y="10956"/>
                      <a:pt x="4457" y="10956"/>
                    </a:cubicBezTo>
                    <a:cubicBezTo>
                      <a:pt x="4114" y="10956"/>
                      <a:pt x="4114" y="10956"/>
                      <a:pt x="4114" y="10956"/>
                    </a:cubicBezTo>
                    <a:cubicBezTo>
                      <a:pt x="4114" y="11269"/>
                      <a:pt x="4114" y="11269"/>
                      <a:pt x="4114" y="11269"/>
                    </a:cubicBezTo>
                    <a:cubicBezTo>
                      <a:pt x="3771" y="11269"/>
                      <a:pt x="3771" y="11269"/>
                      <a:pt x="3771" y="11269"/>
                    </a:cubicBezTo>
                    <a:cubicBezTo>
                      <a:pt x="3771" y="11269"/>
                      <a:pt x="3771" y="11269"/>
                      <a:pt x="3771" y="11269"/>
                    </a:cubicBezTo>
                    <a:cubicBezTo>
                      <a:pt x="3771" y="10956"/>
                      <a:pt x="3771" y="10956"/>
                      <a:pt x="3771" y="10956"/>
                    </a:cubicBezTo>
                    <a:cubicBezTo>
                      <a:pt x="3428" y="10330"/>
                      <a:pt x="3428" y="10330"/>
                      <a:pt x="3428" y="10330"/>
                    </a:cubicBezTo>
                    <a:cubicBezTo>
                      <a:pt x="3771" y="10330"/>
                      <a:pt x="3771" y="10330"/>
                      <a:pt x="3771" y="10330"/>
                    </a:cubicBezTo>
                    <a:cubicBezTo>
                      <a:pt x="3771" y="10330"/>
                      <a:pt x="3771" y="10330"/>
                      <a:pt x="3771" y="10330"/>
                    </a:cubicBezTo>
                    <a:cubicBezTo>
                      <a:pt x="3771" y="10017"/>
                      <a:pt x="3771" y="10017"/>
                      <a:pt x="3771" y="10017"/>
                    </a:cubicBezTo>
                    <a:cubicBezTo>
                      <a:pt x="4114" y="10017"/>
                      <a:pt x="4114" y="10017"/>
                      <a:pt x="4114" y="10017"/>
                    </a:cubicBezTo>
                    <a:cubicBezTo>
                      <a:pt x="4114" y="10017"/>
                      <a:pt x="4114" y="10017"/>
                      <a:pt x="4114" y="10017"/>
                    </a:cubicBezTo>
                    <a:cubicBezTo>
                      <a:pt x="4114" y="10330"/>
                      <a:pt x="4114" y="10330"/>
                      <a:pt x="4114" y="10330"/>
                    </a:cubicBezTo>
                    <a:cubicBezTo>
                      <a:pt x="4114" y="10330"/>
                      <a:pt x="4114" y="10330"/>
                      <a:pt x="4114" y="10330"/>
                    </a:cubicBezTo>
                    <a:cubicBezTo>
                      <a:pt x="4457" y="10017"/>
                      <a:pt x="4457" y="10017"/>
                      <a:pt x="4457" y="10017"/>
                    </a:cubicBezTo>
                    <a:cubicBezTo>
                      <a:pt x="4457" y="10017"/>
                      <a:pt x="4457" y="10017"/>
                      <a:pt x="4457" y="10017"/>
                    </a:cubicBezTo>
                    <a:cubicBezTo>
                      <a:pt x="4800" y="10017"/>
                      <a:pt x="4800" y="10017"/>
                      <a:pt x="4800" y="10017"/>
                    </a:cubicBezTo>
                    <a:cubicBezTo>
                      <a:pt x="4800" y="9704"/>
                      <a:pt x="4800" y="9704"/>
                      <a:pt x="4800" y="9704"/>
                    </a:cubicBezTo>
                    <a:cubicBezTo>
                      <a:pt x="5142" y="9704"/>
                      <a:pt x="5142" y="9704"/>
                      <a:pt x="5142" y="9704"/>
                    </a:cubicBezTo>
                    <a:cubicBezTo>
                      <a:pt x="5485" y="9391"/>
                      <a:pt x="5485" y="9391"/>
                      <a:pt x="5485" y="9391"/>
                    </a:cubicBezTo>
                    <a:cubicBezTo>
                      <a:pt x="5485" y="9391"/>
                      <a:pt x="5485" y="9391"/>
                      <a:pt x="5485" y="9391"/>
                    </a:cubicBezTo>
                    <a:cubicBezTo>
                      <a:pt x="5485" y="9078"/>
                      <a:pt x="5485" y="9078"/>
                      <a:pt x="5485" y="9078"/>
                    </a:cubicBezTo>
                    <a:cubicBezTo>
                      <a:pt x="5828" y="9078"/>
                      <a:pt x="5828" y="9078"/>
                      <a:pt x="5828" y="9078"/>
                    </a:cubicBezTo>
                    <a:cubicBezTo>
                      <a:pt x="6171" y="9078"/>
                      <a:pt x="6171" y="9078"/>
                      <a:pt x="6171" y="9078"/>
                    </a:cubicBezTo>
                    <a:cubicBezTo>
                      <a:pt x="6514" y="8765"/>
                      <a:pt x="6514" y="8765"/>
                      <a:pt x="6514" y="8765"/>
                    </a:cubicBezTo>
                    <a:cubicBezTo>
                      <a:pt x="6857" y="8765"/>
                      <a:pt x="6857" y="8765"/>
                      <a:pt x="6857" y="8765"/>
                    </a:cubicBezTo>
                    <a:cubicBezTo>
                      <a:pt x="6857" y="8765"/>
                      <a:pt x="6857" y="8765"/>
                      <a:pt x="6857" y="8765"/>
                    </a:cubicBezTo>
                    <a:cubicBezTo>
                      <a:pt x="6857" y="8452"/>
                      <a:pt x="6857" y="8452"/>
                      <a:pt x="6857" y="8452"/>
                    </a:cubicBezTo>
                    <a:cubicBezTo>
                      <a:pt x="6857" y="8452"/>
                      <a:pt x="6857" y="8452"/>
                      <a:pt x="6857" y="8452"/>
                    </a:cubicBezTo>
                    <a:cubicBezTo>
                      <a:pt x="6514" y="8765"/>
                      <a:pt x="6514" y="8765"/>
                      <a:pt x="6514" y="8765"/>
                    </a:cubicBezTo>
                    <a:cubicBezTo>
                      <a:pt x="6514" y="8765"/>
                      <a:pt x="6514" y="8765"/>
                      <a:pt x="6514" y="8765"/>
                    </a:cubicBezTo>
                    <a:cubicBezTo>
                      <a:pt x="6171" y="8765"/>
                      <a:pt x="6171" y="8765"/>
                      <a:pt x="6171" y="8765"/>
                    </a:cubicBezTo>
                    <a:cubicBezTo>
                      <a:pt x="6171" y="8452"/>
                      <a:pt x="6171" y="8452"/>
                      <a:pt x="6171" y="8452"/>
                    </a:cubicBezTo>
                    <a:cubicBezTo>
                      <a:pt x="6171" y="8139"/>
                      <a:pt x="6171" y="8139"/>
                      <a:pt x="6171" y="8139"/>
                    </a:cubicBezTo>
                    <a:cubicBezTo>
                      <a:pt x="6171" y="7826"/>
                      <a:pt x="6171" y="7826"/>
                      <a:pt x="6171" y="7826"/>
                    </a:cubicBezTo>
                    <a:cubicBezTo>
                      <a:pt x="6171" y="7826"/>
                      <a:pt x="6171" y="7826"/>
                      <a:pt x="6171" y="7826"/>
                    </a:cubicBezTo>
                    <a:cubicBezTo>
                      <a:pt x="6171" y="7826"/>
                      <a:pt x="6171" y="7826"/>
                      <a:pt x="6171" y="7826"/>
                    </a:cubicBezTo>
                    <a:cubicBezTo>
                      <a:pt x="5828" y="7826"/>
                      <a:pt x="5828" y="7826"/>
                      <a:pt x="5828" y="7826"/>
                    </a:cubicBezTo>
                    <a:cubicBezTo>
                      <a:pt x="5828" y="8139"/>
                      <a:pt x="5828" y="8139"/>
                      <a:pt x="5828" y="8139"/>
                    </a:cubicBezTo>
                    <a:cubicBezTo>
                      <a:pt x="5828" y="8452"/>
                      <a:pt x="5828" y="8452"/>
                      <a:pt x="5828" y="8452"/>
                    </a:cubicBezTo>
                    <a:cubicBezTo>
                      <a:pt x="5485" y="8765"/>
                      <a:pt x="5485" y="8765"/>
                      <a:pt x="5485" y="8765"/>
                    </a:cubicBezTo>
                    <a:cubicBezTo>
                      <a:pt x="5142" y="8765"/>
                      <a:pt x="5142" y="8765"/>
                      <a:pt x="5142" y="8765"/>
                    </a:cubicBezTo>
                    <a:cubicBezTo>
                      <a:pt x="5142" y="8765"/>
                      <a:pt x="5142" y="8765"/>
                      <a:pt x="5142" y="8765"/>
                    </a:cubicBezTo>
                    <a:cubicBezTo>
                      <a:pt x="5142" y="8452"/>
                      <a:pt x="5142" y="8452"/>
                      <a:pt x="5142" y="8452"/>
                    </a:cubicBezTo>
                    <a:cubicBezTo>
                      <a:pt x="5142" y="8452"/>
                      <a:pt x="5142" y="8452"/>
                      <a:pt x="5142" y="8452"/>
                    </a:cubicBezTo>
                    <a:cubicBezTo>
                      <a:pt x="5142" y="8139"/>
                      <a:pt x="5142" y="8139"/>
                      <a:pt x="5142" y="8139"/>
                    </a:cubicBezTo>
                    <a:cubicBezTo>
                      <a:pt x="5142" y="8139"/>
                      <a:pt x="5142" y="8139"/>
                      <a:pt x="5142" y="8139"/>
                    </a:cubicBezTo>
                    <a:cubicBezTo>
                      <a:pt x="5142" y="7826"/>
                      <a:pt x="5142" y="7826"/>
                      <a:pt x="5142" y="7826"/>
                    </a:cubicBezTo>
                    <a:cubicBezTo>
                      <a:pt x="5142" y="7513"/>
                      <a:pt x="5142" y="7513"/>
                      <a:pt x="5142" y="7513"/>
                    </a:cubicBezTo>
                    <a:cubicBezTo>
                      <a:pt x="5142" y="7513"/>
                      <a:pt x="5142" y="7513"/>
                      <a:pt x="5142" y="7513"/>
                    </a:cubicBezTo>
                    <a:cubicBezTo>
                      <a:pt x="4800" y="7513"/>
                      <a:pt x="4800" y="7513"/>
                      <a:pt x="4800" y="7513"/>
                    </a:cubicBezTo>
                    <a:cubicBezTo>
                      <a:pt x="4800" y="7513"/>
                      <a:pt x="4800" y="7513"/>
                      <a:pt x="4800" y="7513"/>
                    </a:cubicBezTo>
                    <a:cubicBezTo>
                      <a:pt x="4800" y="8139"/>
                      <a:pt x="4800" y="8139"/>
                      <a:pt x="4800" y="8139"/>
                    </a:cubicBezTo>
                    <a:cubicBezTo>
                      <a:pt x="4800" y="8139"/>
                      <a:pt x="4800" y="8139"/>
                      <a:pt x="4800" y="8139"/>
                    </a:cubicBezTo>
                    <a:cubicBezTo>
                      <a:pt x="4800" y="8452"/>
                      <a:pt x="4800" y="8452"/>
                      <a:pt x="4800" y="8452"/>
                    </a:cubicBezTo>
                    <a:cubicBezTo>
                      <a:pt x="4457" y="8139"/>
                      <a:pt x="4457" y="8139"/>
                      <a:pt x="4457" y="8139"/>
                    </a:cubicBezTo>
                    <a:cubicBezTo>
                      <a:pt x="4457" y="8139"/>
                      <a:pt x="4457" y="8139"/>
                      <a:pt x="4457" y="8139"/>
                    </a:cubicBezTo>
                    <a:cubicBezTo>
                      <a:pt x="4457" y="7826"/>
                      <a:pt x="4457" y="7826"/>
                      <a:pt x="4457" y="7826"/>
                    </a:cubicBezTo>
                    <a:cubicBezTo>
                      <a:pt x="4457" y="7826"/>
                      <a:pt x="4457" y="7826"/>
                      <a:pt x="4457" y="7826"/>
                    </a:cubicBezTo>
                    <a:cubicBezTo>
                      <a:pt x="4114" y="7826"/>
                      <a:pt x="4114" y="7826"/>
                      <a:pt x="4114" y="7826"/>
                    </a:cubicBezTo>
                    <a:cubicBezTo>
                      <a:pt x="4114" y="8139"/>
                      <a:pt x="4114" y="8139"/>
                      <a:pt x="4114" y="8139"/>
                    </a:cubicBezTo>
                    <a:cubicBezTo>
                      <a:pt x="4114" y="8139"/>
                      <a:pt x="4114" y="8139"/>
                      <a:pt x="4114" y="8139"/>
                    </a:cubicBezTo>
                    <a:cubicBezTo>
                      <a:pt x="4114" y="8452"/>
                      <a:pt x="4114" y="8452"/>
                      <a:pt x="4114" y="8452"/>
                    </a:cubicBezTo>
                    <a:cubicBezTo>
                      <a:pt x="4457" y="8765"/>
                      <a:pt x="4457" y="8765"/>
                      <a:pt x="4457" y="8765"/>
                    </a:cubicBezTo>
                    <a:cubicBezTo>
                      <a:pt x="4457" y="9078"/>
                      <a:pt x="4457" y="9078"/>
                      <a:pt x="4457" y="9078"/>
                    </a:cubicBezTo>
                    <a:cubicBezTo>
                      <a:pt x="4457" y="9078"/>
                      <a:pt x="4457" y="9078"/>
                      <a:pt x="4457" y="9078"/>
                    </a:cubicBezTo>
                    <a:cubicBezTo>
                      <a:pt x="4457" y="9078"/>
                      <a:pt x="4457" y="9078"/>
                      <a:pt x="4457" y="9078"/>
                    </a:cubicBezTo>
                    <a:cubicBezTo>
                      <a:pt x="4114" y="9078"/>
                      <a:pt x="4114" y="9078"/>
                      <a:pt x="4114" y="9078"/>
                    </a:cubicBezTo>
                    <a:cubicBezTo>
                      <a:pt x="4114" y="9391"/>
                      <a:pt x="4114" y="9391"/>
                      <a:pt x="4114" y="9391"/>
                    </a:cubicBezTo>
                    <a:cubicBezTo>
                      <a:pt x="4114" y="9704"/>
                      <a:pt x="4114" y="9704"/>
                      <a:pt x="4114" y="9704"/>
                    </a:cubicBezTo>
                    <a:cubicBezTo>
                      <a:pt x="3771" y="9704"/>
                      <a:pt x="3771" y="9704"/>
                      <a:pt x="3771" y="9704"/>
                    </a:cubicBezTo>
                    <a:cubicBezTo>
                      <a:pt x="3428" y="9704"/>
                      <a:pt x="3428" y="9704"/>
                      <a:pt x="3428" y="9704"/>
                    </a:cubicBezTo>
                    <a:cubicBezTo>
                      <a:pt x="3085" y="9704"/>
                      <a:pt x="3085" y="9704"/>
                      <a:pt x="3085" y="9704"/>
                    </a:cubicBezTo>
                    <a:cubicBezTo>
                      <a:pt x="3085" y="9704"/>
                      <a:pt x="3085" y="9704"/>
                      <a:pt x="3085" y="9704"/>
                    </a:cubicBezTo>
                    <a:cubicBezTo>
                      <a:pt x="3085" y="9391"/>
                      <a:pt x="3085" y="9391"/>
                      <a:pt x="3085" y="9391"/>
                    </a:cubicBezTo>
                    <a:cubicBezTo>
                      <a:pt x="3085" y="9391"/>
                      <a:pt x="3085" y="9391"/>
                      <a:pt x="3085" y="9391"/>
                    </a:cubicBezTo>
                    <a:cubicBezTo>
                      <a:pt x="2742" y="9078"/>
                      <a:pt x="2742" y="9078"/>
                      <a:pt x="2742" y="9078"/>
                    </a:cubicBezTo>
                    <a:cubicBezTo>
                      <a:pt x="2400" y="9078"/>
                      <a:pt x="2400" y="9078"/>
                      <a:pt x="2400" y="9078"/>
                    </a:cubicBezTo>
                    <a:cubicBezTo>
                      <a:pt x="2400" y="9078"/>
                      <a:pt x="2400" y="9078"/>
                      <a:pt x="2400" y="9078"/>
                    </a:cubicBezTo>
                    <a:cubicBezTo>
                      <a:pt x="2057" y="8765"/>
                      <a:pt x="2057" y="8765"/>
                      <a:pt x="2057" y="8765"/>
                    </a:cubicBezTo>
                    <a:cubicBezTo>
                      <a:pt x="2057" y="8452"/>
                      <a:pt x="2057" y="8452"/>
                      <a:pt x="2057" y="8452"/>
                    </a:cubicBezTo>
                    <a:cubicBezTo>
                      <a:pt x="2400" y="8452"/>
                      <a:pt x="2400" y="8452"/>
                      <a:pt x="2400" y="8452"/>
                    </a:cubicBezTo>
                    <a:cubicBezTo>
                      <a:pt x="2742" y="8452"/>
                      <a:pt x="2742" y="8452"/>
                      <a:pt x="2742" y="8452"/>
                    </a:cubicBezTo>
                    <a:cubicBezTo>
                      <a:pt x="2742" y="8452"/>
                      <a:pt x="2742" y="8452"/>
                      <a:pt x="2742" y="8452"/>
                    </a:cubicBezTo>
                    <a:cubicBezTo>
                      <a:pt x="2400" y="8452"/>
                      <a:pt x="2400" y="8452"/>
                      <a:pt x="2400" y="8452"/>
                    </a:cubicBezTo>
                    <a:cubicBezTo>
                      <a:pt x="2057" y="8452"/>
                      <a:pt x="2057" y="8452"/>
                      <a:pt x="2057" y="8452"/>
                    </a:cubicBezTo>
                    <a:cubicBezTo>
                      <a:pt x="2057" y="8452"/>
                      <a:pt x="2057" y="8452"/>
                      <a:pt x="2057" y="8452"/>
                    </a:cubicBezTo>
                    <a:cubicBezTo>
                      <a:pt x="2057" y="8139"/>
                      <a:pt x="2057" y="8139"/>
                      <a:pt x="2057" y="8139"/>
                    </a:cubicBezTo>
                    <a:cubicBezTo>
                      <a:pt x="1714" y="8139"/>
                      <a:pt x="1714" y="8139"/>
                      <a:pt x="1714" y="8139"/>
                    </a:cubicBezTo>
                    <a:cubicBezTo>
                      <a:pt x="1371" y="7826"/>
                      <a:pt x="1371" y="7826"/>
                      <a:pt x="1371" y="7826"/>
                    </a:cubicBezTo>
                    <a:cubicBezTo>
                      <a:pt x="1371" y="7826"/>
                      <a:pt x="1371" y="7826"/>
                      <a:pt x="1371" y="7826"/>
                    </a:cubicBezTo>
                    <a:cubicBezTo>
                      <a:pt x="1371" y="7513"/>
                      <a:pt x="1371" y="7513"/>
                      <a:pt x="1371" y="7513"/>
                    </a:cubicBezTo>
                    <a:cubicBezTo>
                      <a:pt x="1371" y="7513"/>
                      <a:pt x="1371" y="7513"/>
                      <a:pt x="1371" y="7513"/>
                    </a:cubicBezTo>
                    <a:cubicBezTo>
                      <a:pt x="1371" y="7513"/>
                      <a:pt x="1371" y="7513"/>
                      <a:pt x="1371" y="7513"/>
                    </a:cubicBezTo>
                    <a:cubicBezTo>
                      <a:pt x="1028" y="7513"/>
                      <a:pt x="1028" y="7513"/>
                      <a:pt x="1028" y="7513"/>
                    </a:cubicBezTo>
                    <a:cubicBezTo>
                      <a:pt x="1028" y="7200"/>
                      <a:pt x="1028" y="7200"/>
                      <a:pt x="1028" y="7200"/>
                    </a:cubicBezTo>
                    <a:cubicBezTo>
                      <a:pt x="1028" y="6886"/>
                      <a:pt x="1028" y="6886"/>
                      <a:pt x="1028" y="6886"/>
                    </a:cubicBezTo>
                    <a:cubicBezTo>
                      <a:pt x="1028" y="6886"/>
                      <a:pt x="1028" y="6886"/>
                      <a:pt x="1028" y="6886"/>
                    </a:cubicBezTo>
                    <a:cubicBezTo>
                      <a:pt x="1371" y="7200"/>
                      <a:pt x="1371" y="7200"/>
                      <a:pt x="1371" y="7200"/>
                    </a:cubicBezTo>
                    <a:cubicBezTo>
                      <a:pt x="1371" y="7200"/>
                      <a:pt x="1371" y="7200"/>
                      <a:pt x="1371" y="7200"/>
                    </a:cubicBezTo>
                    <a:cubicBezTo>
                      <a:pt x="1371" y="7513"/>
                      <a:pt x="1371" y="7513"/>
                      <a:pt x="1371" y="7513"/>
                    </a:cubicBezTo>
                    <a:cubicBezTo>
                      <a:pt x="1714" y="7513"/>
                      <a:pt x="1714" y="7513"/>
                      <a:pt x="1714" y="7513"/>
                    </a:cubicBezTo>
                    <a:cubicBezTo>
                      <a:pt x="1714" y="7200"/>
                      <a:pt x="1714" y="7200"/>
                      <a:pt x="1714" y="7200"/>
                    </a:cubicBezTo>
                    <a:cubicBezTo>
                      <a:pt x="1714" y="7200"/>
                      <a:pt x="1714" y="7200"/>
                      <a:pt x="1714" y="7200"/>
                    </a:cubicBezTo>
                    <a:cubicBezTo>
                      <a:pt x="1714" y="6886"/>
                      <a:pt x="1714" y="6886"/>
                      <a:pt x="1714" y="6886"/>
                    </a:cubicBezTo>
                    <a:cubicBezTo>
                      <a:pt x="1714" y="6886"/>
                      <a:pt x="1714" y="6886"/>
                      <a:pt x="1714" y="6886"/>
                    </a:cubicBezTo>
                    <a:cubicBezTo>
                      <a:pt x="1371" y="6886"/>
                      <a:pt x="1371" y="6886"/>
                      <a:pt x="1371" y="6886"/>
                    </a:cubicBezTo>
                    <a:cubicBezTo>
                      <a:pt x="1371" y="6886"/>
                      <a:pt x="1371" y="6886"/>
                      <a:pt x="1371" y="6886"/>
                    </a:cubicBezTo>
                    <a:cubicBezTo>
                      <a:pt x="1028" y="6573"/>
                      <a:pt x="1028" y="6573"/>
                      <a:pt x="1028" y="6573"/>
                    </a:cubicBezTo>
                    <a:cubicBezTo>
                      <a:pt x="1028" y="6573"/>
                      <a:pt x="1028" y="6573"/>
                      <a:pt x="1028" y="6573"/>
                    </a:cubicBezTo>
                    <a:cubicBezTo>
                      <a:pt x="1371" y="6573"/>
                      <a:pt x="1371" y="6573"/>
                      <a:pt x="1371" y="6573"/>
                    </a:cubicBezTo>
                    <a:cubicBezTo>
                      <a:pt x="1371" y="6260"/>
                      <a:pt x="1371" y="6260"/>
                      <a:pt x="1371" y="6260"/>
                    </a:cubicBezTo>
                    <a:cubicBezTo>
                      <a:pt x="1371" y="5947"/>
                      <a:pt x="1371" y="5947"/>
                      <a:pt x="1371" y="5947"/>
                    </a:cubicBezTo>
                    <a:cubicBezTo>
                      <a:pt x="1371" y="5947"/>
                      <a:pt x="1371" y="5947"/>
                      <a:pt x="1371" y="5947"/>
                    </a:cubicBezTo>
                    <a:cubicBezTo>
                      <a:pt x="1371" y="5947"/>
                      <a:pt x="1371" y="5947"/>
                      <a:pt x="1371" y="5947"/>
                    </a:cubicBezTo>
                    <a:cubicBezTo>
                      <a:pt x="1028" y="5947"/>
                      <a:pt x="1028" y="5947"/>
                      <a:pt x="1028" y="5947"/>
                    </a:cubicBezTo>
                    <a:cubicBezTo>
                      <a:pt x="1028" y="5947"/>
                      <a:pt x="1028" y="5947"/>
                      <a:pt x="1028" y="5947"/>
                    </a:cubicBezTo>
                    <a:cubicBezTo>
                      <a:pt x="1028" y="6260"/>
                      <a:pt x="1028" y="6260"/>
                      <a:pt x="1028" y="6260"/>
                    </a:cubicBezTo>
                    <a:cubicBezTo>
                      <a:pt x="1028" y="6260"/>
                      <a:pt x="1028" y="6260"/>
                      <a:pt x="1028" y="6260"/>
                    </a:cubicBezTo>
                    <a:cubicBezTo>
                      <a:pt x="685" y="6573"/>
                      <a:pt x="685" y="6573"/>
                      <a:pt x="685" y="6573"/>
                    </a:cubicBezTo>
                    <a:cubicBezTo>
                      <a:pt x="685" y="6573"/>
                      <a:pt x="685" y="6573"/>
                      <a:pt x="685" y="6573"/>
                    </a:cubicBezTo>
                    <a:cubicBezTo>
                      <a:pt x="685" y="6260"/>
                      <a:pt x="685" y="6260"/>
                      <a:pt x="685" y="6260"/>
                    </a:cubicBezTo>
                    <a:cubicBezTo>
                      <a:pt x="342" y="5947"/>
                      <a:pt x="342" y="5947"/>
                      <a:pt x="342" y="5947"/>
                    </a:cubicBezTo>
                    <a:cubicBezTo>
                      <a:pt x="342" y="5634"/>
                      <a:pt x="342" y="5634"/>
                      <a:pt x="342" y="5634"/>
                    </a:cubicBezTo>
                    <a:cubicBezTo>
                      <a:pt x="0" y="5321"/>
                      <a:pt x="0" y="5321"/>
                      <a:pt x="0" y="5321"/>
                    </a:cubicBezTo>
                    <a:cubicBezTo>
                      <a:pt x="0" y="5321"/>
                      <a:pt x="0" y="5321"/>
                      <a:pt x="0" y="5321"/>
                    </a:cubicBezTo>
                    <a:cubicBezTo>
                      <a:pt x="342" y="5321"/>
                      <a:pt x="342" y="5321"/>
                      <a:pt x="342" y="5321"/>
                    </a:cubicBezTo>
                    <a:cubicBezTo>
                      <a:pt x="685" y="5008"/>
                      <a:pt x="685" y="5008"/>
                      <a:pt x="685" y="5008"/>
                    </a:cubicBezTo>
                    <a:cubicBezTo>
                      <a:pt x="685" y="5008"/>
                      <a:pt x="685" y="5008"/>
                      <a:pt x="685" y="5008"/>
                    </a:cubicBezTo>
                    <a:cubicBezTo>
                      <a:pt x="685" y="4695"/>
                      <a:pt x="685" y="4695"/>
                      <a:pt x="685" y="4695"/>
                    </a:cubicBezTo>
                    <a:cubicBezTo>
                      <a:pt x="685" y="4695"/>
                      <a:pt x="685" y="4695"/>
                      <a:pt x="685" y="4695"/>
                    </a:cubicBezTo>
                    <a:cubicBezTo>
                      <a:pt x="685" y="4382"/>
                      <a:pt x="685" y="4382"/>
                      <a:pt x="685" y="4382"/>
                    </a:cubicBezTo>
                    <a:cubicBezTo>
                      <a:pt x="685" y="4069"/>
                      <a:pt x="685" y="4069"/>
                      <a:pt x="685" y="4069"/>
                    </a:cubicBezTo>
                    <a:cubicBezTo>
                      <a:pt x="1028" y="4069"/>
                      <a:pt x="1028" y="4069"/>
                      <a:pt x="1028" y="4069"/>
                    </a:cubicBezTo>
                    <a:cubicBezTo>
                      <a:pt x="1028" y="4382"/>
                      <a:pt x="1028" y="4382"/>
                      <a:pt x="1028" y="4382"/>
                    </a:cubicBezTo>
                    <a:cubicBezTo>
                      <a:pt x="1371" y="4695"/>
                      <a:pt x="1371" y="4695"/>
                      <a:pt x="1371" y="4695"/>
                    </a:cubicBezTo>
                    <a:cubicBezTo>
                      <a:pt x="1371" y="4695"/>
                      <a:pt x="1371" y="4695"/>
                      <a:pt x="1371" y="4695"/>
                    </a:cubicBezTo>
                    <a:cubicBezTo>
                      <a:pt x="1714" y="4695"/>
                      <a:pt x="1714" y="4695"/>
                      <a:pt x="1714" y="4695"/>
                    </a:cubicBezTo>
                    <a:cubicBezTo>
                      <a:pt x="1371" y="4382"/>
                      <a:pt x="1371" y="4382"/>
                      <a:pt x="1371" y="4382"/>
                    </a:cubicBezTo>
                    <a:cubicBezTo>
                      <a:pt x="1371" y="4069"/>
                      <a:pt x="1371" y="4069"/>
                      <a:pt x="1371" y="4069"/>
                    </a:cubicBezTo>
                    <a:cubicBezTo>
                      <a:pt x="1371" y="4069"/>
                      <a:pt x="1371" y="4069"/>
                      <a:pt x="1371" y="4069"/>
                    </a:cubicBezTo>
                    <a:cubicBezTo>
                      <a:pt x="1714" y="4069"/>
                      <a:pt x="1714" y="4069"/>
                      <a:pt x="1714" y="4069"/>
                    </a:cubicBezTo>
                    <a:cubicBezTo>
                      <a:pt x="1714" y="4069"/>
                      <a:pt x="1714" y="4069"/>
                      <a:pt x="1714" y="4069"/>
                    </a:cubicBezTo>
                    <a:cubicBezTo>
                      <a:pt x="1714" y="4382"/>
                      <a:pt x="1714" y="4382"/>
                      <a:pt x="1714" y="4382"/>
                    </a:cubicBezTo>
                    <a:cubicBezTo>
                      <a:pt x="2057" y="4069"/>
                      <a:pt x="2057" y="4069"/>
                      <a:pt x="2057" y="4069"/>
                    </a:cubicBezTo>
                    <a:cubicBezTo>
                      <a:pt x="2742" y="3756"/>
                      <a:pt x="2742" y="3756"/>
                      <a:pt x="2742" y="3756"/>
                    </a:cubicBezTo>
                    <a:cubicBezTo>
                      <a:pt x="2742" y="3756"/>
                      <a:pt x="2742" y="3756"/>
                      <a:pt x="2742" y="3756"/>
                    </a:cubicBezTo>
                    <a:cubicBezTo>
                      <a:pt x="3085" y="3756"/>
                      <a:pt x="3085" y="3756"/>
                      <a:pt x="3085" y="3756"/>
                    </a:cubicBezTo>
                    <a:cubicBezTo>
                      <a:pt x="3085" y="4069"/>
                      <a:pt x="3085" y="4069"/>
                      <a:pt x="3085" y="4069"/>
                    </a:cubicBezTo>
                    <a:cubicBezTo>
                      <a:pt x="3085" y="4382"/>
                      <a:pt x="3085" y="4382"/>
                      <a:pt x="3085" y="4382"/>
                    </a:cubicBezTo>
                    <a:cubicBezTo>
                      <a:pt x="3085" y="4382"/>
                      <a:pt x="3085" y="4382"/>
                      <a:pt x="3085" y="4382"/>
                    </a:cubicBezTo>
                    <a:cubicBezTo>
                      <a:pt x="2742" y="4382"/>
                      <a:pt x="2742" y="4382"/>
                      <a:pt x="2742" y="4382"/>
                    </a:cubicBezTo>
                    <a:cubicBezTo>
                      <a:pt x="2742" y="4382"/>
                      <a:pt x="2742" y="4382"/>
                      <a:pt x="2742" y="4382"/>
                    </a:cubicBezTo>
                    <a:cubicBezTo>
                      <a:pt x="2742" y="4382"/>
                      <a:pt x="2742" y="4382"/>
                      <a:pt x="2742" y="4382"/>
                    </a:cubicBezTo>
                    <a:cubicBezTo>
                      <a:pt x="2400" y="4695"/>
                      <a:pt x="2400" y="4695"/>
                      <a:pt x="2400" y="4695"/>
                    </a:cubicBezTo>
                    <a:cubicBezTo>
                      <a:pt x="2400" y="4695"/>
                      <a:pt x="2400" y="4695"/>
                      <a:pt x="2400" y="4695"/>
                    </a:cubicBezTo>
                    <a:cubicBezTo>
                      <a:pt x="2057" y="4695"/>
                      <a:pt x="2057" y="4695"/>
                      <a:pt x="2057" y="4695"/>
                    </a:cubicBezTo>
                    <a:cubicBezTo>
                      <a:pt x="2057" y="5008"/>
                      <a:pt x="2057" y="5008"/>
                      <a:pt x="2057" y="5008"/>
                    </a:cubicBezTo>
                    <a:cubicBezTo>
                      <a:pt x="2057" y="5008"/>
                      <a:pt x="2057" y="5008"/>
                      <a:pt x="2057" y="5008"/>
                    </a:cubicBezTo>
                    <a:cubicBezTo>
                      <a:pt x="2400" y="5008"/>
                      <a:pt x="2400" y="5008"/>
                      <a:pt x="2400" y="5008"/>
                    </a:cubicBezTo>
                    <a:cubicBezTo>
                      <a:pt x="2742" y="4695"/>
                      <a:pt x="2742" y="4695"/>
                      <a:pt x="2742" y="4695"/>
                    </a:cubicBezTo>
                    <a:cubicBezTo>
                      <a:pt x="3085" y="4695"/>
                      <a:pt x="3085" y="4695"/>
                      <a:pt x="3085" y="4695"/>
                    </a:cubicBezTo>
                    <a:cubicBezTo>
                      <a:pt x="3085" y="5008"/>
                      <a:pt x="3085" y="5008"/>
                      <a:pt x="3085" y="5008"/>
                    </a:cubicBezTo>
                    <a:cubicBezTo>
                      <a:pt x="2742" y="5008"/>
                      <a:pt x="2742" y="5008"/>
                      <a:pt x="2742" y="5008"/>
                    </a:cubicBezTo>
                    <a:cubicBezTo>
                      <a:pt x="2742" y="5321"/>
                      <a:pt x="2742" y="5321"/>
                      <a:pt x="2742" y="5321"/>
                    </a:cubicBezTo>
                    <a:cubicBezTo>
                      <a:pt x="2742" y="5321"/>
                      <a:pt x="2742" y="5321"/>
                      <a:pt x="2742" y="5321"/>
                    </a:cubicBezTo>
                    <a:cubicBezTo>
                      <a:pt x="2742" y="5321"/>
                      <a:pt x="2742" y="5321"/>
                      <a:pt x="2742" y="5321"/>
                    </a:cubicBezTo>
                    <a:cubicBezTo>
                      <a:pt x="3085" y="5321"/>
                      <a:pt x="3085" y="5321"/>
                      <a:pt x="3085" y="5321"/>
                    </a:cubicBezTo>
                    <a:cubicBezTo>
                      <a:pt x="3085" y="5321"/>
                      <a:pt x="3085" y="5321"/>
                      <a:pt x="3085" y="5321"/>
                    </a:cubicBezTo>
                    <a:cubicBezTo>
                      <a:pt x="3085" y="5321"/>
                      <a:pt x="3085" y="5321"/>
                      <a:pt x="3085" y="5321"/>
                    </a:cubicBezTo>
                    <a:cubicBezTo>
                      <a:pt x="3085" y="5634"/>
                      <a:pt x="3085" y="5634"/>
                      <a:pt x="3085" y="5634"/>
                    </a:cubicBezTo>
                    <a:cubicBezTo>
                      <a:pt x="3428" y="5947"/>
                      <a:pt x="3428" y="5947"/>
                      <a:pt x="3428" y="5947"/>
                    </a:cubicBezTo>
                    <a:cubicBezTo>
                      <a:pt x="3428" y="5947"/>
                      <a:pt x="3428" y="5947"/>
                      <a:pt x="3428" y="5947"/>
                    </a:cubicBezTo>
                    <a:cubicBezTo>
                      <a:pt x="3428" y="5947"/>
                      <a:pt x="3428" y="5947"/>
                      <a:pt x="3428" y="5947"/>
                    </a:cubicBezTo>
                    <a:cubicBezTo>
                      <a:pt x="3428" y="5634"/>
                      <a:pt x="3428" y="5634"/>
                      <a:pt x="3428" y="5634"/>
                    </a:cubicBezTo>
                    <a:cubicBezTo>
                      <a:pt x="3428" y="5321"/>
                      <a:pt x="3428" y="5321"/>
                      <a:pt x="3428" y="5321"/>
                    </a:cubicBezTo>
                    <a:cubicBezTo>
                      <a:pt x="3428" y="5008"/>
                      <a:pt x="3428" y="5008"/>
                      <a:pt x="3428" y="5008"/>
                    </a:cubicBezTo>
                    <a:cubicBezTo>
                      <a:pt x="3428" y="5008"/>
                      <a:pt x="3428" y="5008"/>
                      <a:pt x="3428" y="5008"/>
                    </a:cubicBezTo>
                    <a:cubicBezTo>
                      <a:pt x="3771" y="4382"/>
                      <a:pt x="3771" y="4382"/>
                      <a:pt x="3771" y="4382"/>
                    </a:cubicBezTo>
                    <a:cubicBezTo>
                      <a:pt x="3771" y="4382"/>
                      <a:pt x="3771" y="4382"/>
                      <a:pt x="3771" y="4382"/>
                    </a:cubicBezTo>
                    <a:cubicBezTo>
                      <a:pt x="3771" y="4069"/>
                      <a:pt x="3771" y="4069"/>
                      <a:pt x="3771" y="4069"/>
                    </a:cubicBezTo>
                    <a:cubicBezTo>
                      <a:pt x="4114" y="4069"/>
                      <a:pt x="4114" y="4069"/>
                      <a:pt x="4114" y="4069"/>
                    </a:cubicBezTo>
                    <a:cubicBezTo>
                      <a:pt x="4114" y="4382"/>
                      <a:pt x="4114" y="4382"/>
                      <a:pt x="4114" y="4382"/>
                    </a:cubicBezTo>
                    <a:cubicBezTo>
                      <a:pt x="4457" y="4695"/>
                      <a:pt x="4457" y="4695"/>
                      <a:pt x="4457" y="4695"/>
                    </a:cubicBezTo>
                    <a:cubicBezTo>
                      <a:pt x="4457" y="4695"/>
                      <a:pt x="4457" y="4695"/>
                      <a:pt x="4457" y="4695"/>
                    </a:cubicBezTo>
                    <a:cubicBezTo>
                      <a:pt x="4457" y="5321"/>
                      <a:pt x="4457" y="5321"/>
                      <a:pt x="4457" y="5321"/>
                    </a:cubicBezTo>
                    <a:cubicBezTo>
                      <a:pt x="4800" y="5634"/>
                      <a:pt x="4800" y="5634"/>
                      <a:pt x="4800" y="5634"/>
                    </a:cubicBezTo>
                    <a:cubicBezTo>
                      <a:pt x="4800" y="5947"/>
                      <a:pt x="4800" y="5947"/>
                      <a:pt x="4800" y="5947"/>
                    </a:cubicBezTo>
                    <a:cubicBezTo>
                      <a:pt x="4800" y="6260"/>
                      <a:pt x="4800" y="6260"/>
                      <a:pt x="4800" y="6260"/>
                    </a:cubicBezTo>
                    <a:cubicBezTo>
                      <a:pt x="4457" y="6260"/>
                      <a:pt x="4457" y="6260"/>
                      <a:pt x="4457" y="6260"/>
                    </a:cubicBezTo>
                    <a:cubicBezTo>
                      <a:pt x="4457" y="6260"/>
                      <a:pt x="4457" y="6260"/>
                      <a:pt x="4457" y="6260"/>
                    </a:cubicBezTo>
                    <a:cubicBezTo>
                      <a:pt x="4800" y="6573"/>
                      <a:pt x="4800" y="6573"/>
                      <a:pt x="4800" y="6573"/>
                    </a:cubicBezTo>
                    <a:cubicBezTo>
                      <a:pt x="4800" y="6260"/>
                      <a:pt x="4800" y="6260"/>
                      <a:pt x="4800" y="6260"/>
                    </a:cubicBezTo>
                    <a:cubicBezTo>
                      <a:pt x="5142" y="6260"/>
                      <a:pt x="5142" y="6260"/>
                      <a:pt x="5142" y="6260"/>
                    </a:cubicBezTo>
                    <a:cubicBezTo>
                      <a:pt x="5142" y="6573"/>
                      <a:pt x="5142" y="6573"/>
                      <a:pt x="5142" y="6573"/>
                    </a:cubicBezTo>
                    <a:cubicBezTo>
                      <a:pt x="5485" y="6886"/>
                      <a:pt x="5485" y="6886"/>
                      <a:pt x="5485" y="6886"/>
                    </a:cubicBezTo>
                    <a:cubicBezTo>
                      <a:pt x="5485" y="7200"/>
                      <a:pt x="5485" y="7200"/>
                      <a:pt x="5485" y="7200"/>
                    </a:cubicBezTo>
                    <a:cubicBezTo>
                      <a:pt x="5828" y="7200"/>
                      <a:pt x="5828" y="7200"/>
                      <a:pt x="5828" y="7200"/>
                    </a:cubicBezTo>
                    <a:cubicBezTo>
                      <a:pt x="5828" y="6886"/>
                      <a:pt x="5828" y="6886"/>
                      <a:pt x="5828" y="6886"/>
                    </a:cubicBezTo>
                    <a:cubicBezTo>
                      <a:pt x="5485" y="6573"/>
                      <a:pt x="5485" y="6573"/>
                      <a:pt x="5485" y="6573"/>
                    </a:cubicBezTo>
                    <a:cubicBezTo>
                      <a:pt x="5485" y="6260"/>
                      <a:pt x="5485" y="6260"/>
                      <a:pt x="5485" y="6260"/>
                    </a:cubicBezTo>
                    <a:cubicBezTo>
                      <a:pt x="5142" y="5947"/>
                      <a:pt x="5142" y="5947"/>
                      <a:pt x="5142" y="5947"/>
                    </a:cubicBezTo>
                    <a:cubicBezTo>
                      <a:pt x="5142" y="5634"/>
                      <a:pt x="5142" y="5634"/>
                      <a:pt x="5142" y="5634"/>
                    </a:cubicBezTo>
                    <a:cubicBezTo>
                      <a:pt x="5142" y="5321"/>
                      <a:pt x="5142" y="5321"/>
                      <a:pt x="5142" y="5321"/>
                    </a:cubicBezTo>
                    <a:cubicBezTo>
                      <a:pt x="5142" y="4695"/>
                      <a:pt x="5142" y="4695"/>
                      <a:pt x="5142" y="4695"/>
                    </a:cubicBezTo>
                    <a:cubicBezTo>
                      <a:pt x="5142" y="4382"/>
                      <a:pt x="5142" y="4382"/>
                      <a:pt x="5142" y="4382"/>
                    </a:cubicBezTo>
                    <a:cubicBezTo>
                      <a:pt x="4800" y="4382"/>
                      <a:pt x="4800" y="4382"/>
                      <a:pt x="4800" y="4382"/>
                    </a:cubicBezTo>
                    <a:cubicBezTo>
                      <a:pt x="5142" y="4069"/>
                      <a:pt x="5142" y="4069"/>
                      <a:pt x="5142" y="4069"/>
                    </a:cubicBezTo>
                    <a:cubicBezTo>
                      <a:pt x="5142" y="4069"/>
                      <a:pt x="5142" y="4069"/>
                      <a:pt x="5142" y="4069"/>
                    </a:cubicBezTo>
                    <a:cubicBezTo>
                      <a:pt x="5142" y="3756"/>
                      <a:pt x="5142" y="3756"/>
                      <a:pt x="5142" y="3756"/>
                    </a:cubicBezTo>
                    <a:cubicBezTo>
                      <a:pt x="5142" y="3443"/>
                      <a:pt x="5142" y="3443"/>
                      <a:pt x="5142" y="3443"/>
                    </a:cubicBezTo>
                    <a:cubicBezTo>
                      <a:pt x="5142" y="3130"/>
                      <a:pt x="5142" y="3130"/>
                      <a:pt x="5142" y="3130"/>
                    </a:cubicBezTo>
                    <a:cubicBezTo>
                      <a:pt x="5485" y="3130"/>
                      <a:pt x="5485" y="3130"/>
                      <a:pt x="5485" y="3130"/>
                    </a:cubicBezTo>
                    <a:cubicBezTo>
                      <a:pt x="5485" y="3130"/>
                      <a:pt x="5485" y="3130"/>
                      <a:pt x="5485" y="3130"/>
                    </a:cubicBezTo>
                    <a:cubicBezTo>
                      <a:pt x="5828" y="3443"/>
                      <a:pt x="5828" y="3443"/>
                      <a:pt x="5828" y="3443"/>
                    </a:cubicBezTo>
                    <a:cubicBezTo>
                      <a:pt x="5828" y="3756"/>
                      <a:pt x="5828" y="3756"/>
                      <a:pt x="5828" y="3756"/>
                    </a:cubicBezTo>
                    <a:cubicBezTo>
                      <a:pt x="6171" y="3756"/>
                      <a:pt x="6171" y="3756"/>
                      <a:pt x="6171" y="3756"/>
                    </a:cubicBezTo>
                    <a:cubicBezTo>
                      <a:pt x="6171" y="3443"/>
                      <a:pt x="6171" y="3443"/>
                      <a:pt x="6171" y="3443"/>
                    </a:cubicBezTo>
                    <a:cubicBezTo>
                      <a:pt x="6514" y="3443"/>
                      <a:pt x="6514" y="3443"/>
                      <a:pt x="6514" y="3443"/>
                    </a:cubicBezTo>
                    <a:cubicBezTo>
                      <a:pt x="6514" y="3443"/>
                      <a:pt x="6514" y="3443"/>
                      <a:pt x="6514" y="3443"/>
                    </a:cubicBezTo>
                    <a:cubicBezTo>
                      <a:pt x="6857" y="4069"/>
                      <a:pt x="6857" y="4069"/>
                      <a:pt x="6857" y="4069"/>
                    </a:cubicBezTo>
                    <a:cubicBezTo>
                      <a:pt x="7200" y="4069"/>
                      <a:pt x="7200" y="4069"/>
                      <a:pt x="7200" y="4069"/>
                    </a:cubicBezTo>
                    <a:cubicBezTo>
                      <a:pt x="7200" y="4382"/>
                      <a:pt x="7200" y="4382"/>
                      <a:pt x="7200" y="4382"/>
                    </a:cubicBezTo>
                    <a:cubicBezTo>
                      <a:pt x="6857" y="4695"/>
                      <a:pt x="6857" y="4695"/>
                      <a:pt x="6857" y="4695"/>
                    </a:cubicBezTo>
                    <a:cubicBezTo>
                      <a:pt x="6857" y="5008"/>
                      <a:pt x="6857" y="5008"/>
                      <a:pt x="6857" y="5008"/>
                    </a:cubicBezTo>
                    <a:cubicBezTo>
                      <a:pt x="6857" y="5321"/>
                      <a:pt x="6857" y="5321"/>
                      <a:pt x="6857" y="5321"/>
                    </a:cubicBezTo>
                    <a:cubicBezTo>
                      <a:pt x="6857" y="5634"/>
                      <a:pt x="6857" y="5634"/>
                      <a:pt x="6857" y="5634"/>
                    </a:cubicBezTo>
                    <a:cubicBezTo>
                      <a:pt x="6857" y="5634"/>
                      <a:pt x="6857" y="5634"/>
                      <a:pt x="6857" y="5634"/>
                    </a:cubicBezTo>
                    <a:cubicBezTo>
                      <a:pt x="7200" y="5634"/>
                      <a:pt x="7200" y="5634"/>
                      <a:pt x="7200" y="5634"/>
                    </a:cubicBezTo>
                    <a:cubicBezTo>
                      <a:pt x="7200" y="5321"/>
                      <a:pt x="7200" y="5321"/>
                      <a:pt x="7200" y="5321"/>
                    </a:cubicBezTo>
                    <a:cubicBezTo>
                      <a:pt x="7200" y="4695"/>
                      <a:pt x="7200" y="4695"/>
                      <a:pt x="7200" y="4695"/>
                    </a:cubicBezTo>
                    <a:cubicBezTo>
                      <a:pt x="7200" y="4382"/>
                      <a:pt x="7200" y="4382"/>
                      <a:pt x="7200" y="4382"/>
                    </a:cubicBezTo>
                    <a:cubicBezTo>
                      <a:pt x="7542" y="4382"/>
                      <a:pt x="7542" y="4382"/>
                      <a:pt x="7542" y="4382"/>
                    </a:cubicBezTo>
                    <a:cubicBezTo>
                      <a:pt x="7885" y="4695"/>
                      <a:pt x="7885" y="4695"/>
                      <a:pt x="7885" y="4695"/>
                    </a:cubicBezTo>
                    <a:cubicBezTo>
                      <a:pt x="7885" y="5008"/>
                      <a:pt x="7885" y="5008"/>
                      <a:pt x="7885" y="5008"/>
                    </a:cubicBezTo>
                    <a:cubicBezTo>
                      <a:pt x="8228" y="5634"/>
                      <a:pt x="8228" y="5634"/>
                      <a:pt x="8228" y="5634"/>
                    </a:cubicBezTo>
                    <a:cubicBezTo>
                      <a:pt x="8228" y="5947"/>
                      <a:pt x="8228" y="5947"/>
                      <a:pt x="8228" y="5947"/>
                    </a:cubicBezTo>
                    <a:cubicBezTo>
                      <a:pt x="8228" y="5947"/>
                      <a:pt x="8228" y="5947"/>
                      <a:pt x="8228" y="5947"/>
                    </a:cubicBezTo>
                    <a:cubicBezTo>
                      <a:pt x="8571" y="5947"/>
                      <a:pt x="8571" y="5947"/>
                      <a:pt x="8571" y="5947"/>
                    </a:cubicBezTo>
                    <a:cubicBezTo>
                      <a:pt x="8914" y="5947"/>
                      <a:pt x="8914" y="5947"/>
                      <a:pt x="8914" y="5947"/>
                    </a:cubicBezTo>
                    <a:cubicBezTo>
                      <a:pt x="9257" y="6573"/>
                      <a:pt x="9257" y="6573"/>
                      <a:pt x="9257" y="6573"/>
                    </a:cubicBezTo>
                    <a:cubicBezTo>
                      <a:pt x="9257" y="6573"/>
                      <a:pt x="9257" y="6573"/>
                      <a:pt x="9257" y="6573"/>
                    </a:cubicBezTo>
                    <a:cubicBezTo>
                      <a:pt x="9942" y="6886"/>
                      <a:pt x="9942" y="6886"/>
                      <a:pt x="9942" y="6886"/>
                    </a:cubicBezTo>
                    <a:cubicBezTo>
                      <a:pt x="9942" y="7200"/>
                      <a:pt x="9942" y="7200"/>
                      <a:pt x="9942" y="7200"/>
                    </a:cubicBezTo>
                    <a:cubicBezTo>
                      <a:pt x="10628" y="7200"/>
                      <a:pt x="10628" y="7200"/>
                      <a:pt x="10628" y="7200"/>
                    </a:cubicBezTo>
                    <a:cubicBezTo>
                      <a:pt x="10971" y="7200"/>
                      <a:pt x="10971" y="7200"/>
                      <a:pt x="10971" y="7200"/>
                    </a:cubicBezTo>
                    <a:cubicBezTo>
                      <a:pt x="10971" y="7513"/>
                      <a:pt x="10971" y="7513"/>
                      <a:pt x="10971" y="7513"/>
                    </a:cubicBezTo>
                    <a:cubicBezTo>
                      <a:pt x="10971" y="7513"/>
                      <a:pt x="10971" y="7513"/>
                      <a:pt x="10971" y="7513"/>
                    </a:cubicBezTo>
                    <a:cubicBezTo>
                      <a:pt x="10971" y="7826"/>
                      <a:pt x="10971" y="7826"/>
                      <a:pt x="10971" y="7826"/>
                    </a:cubicBezTo>
                    <a:cubicBezTo>
                      <a:pt x="10628" y="7826"/>
                      <a:pt x="10628" y="7826"/>
                      <a:pt x="10628" y="7826"/>
                    </a:cubicBezTo>
                    <a:cubicBezTo>
                      <a:pt x="10628" y="7513"/>
                      <a:pt x="10628" y="7513"/>
                      <a:pt x="10628" y="7513"/>
                    </a:cubicBezTo>
                    <a:cubicBezTo>
                      <a:pt x="10285" y="7826"/>
                      <a:pt x="10285" y="7826"/>
                      <a:pt x="10285" y="7826"/>
                    </a:cubicBezTo>
                    <a:cubicBezTo>
                      <a:pt x="9942" y="7826"/>
                      <a:pt x="9942" y="7826"/>
                      <a:pt x="9942" y="7826"/>
                    </a:cubicBezTo>
                    <a:cubicBezTo>
                      <a:pt x="9600" y="7826"/>
                      <a:pt x="9600" y="7826"/>
                      <a:pt x="9600" y="7826"/>
                    </a:cubicBezTo>
                    <a:cubicBezTo>
                      <a:pt x="9257" y="8139"/>
                      <a:pt x="9257" y="8139"/>
                      <a:pt x="9257" y="8139"/>
                    </a:cubicBezTo>
                    <a:cubicBezTo>
                      <a:pt x="9257" y="8139"/>
                      <a:pt x="9257" y="8139"/>
                      <a:pt x="9257" y="8139"/>
                    </a:cubicBezTo>
                    <a:cubicBezTo>
                      <a:pt x="9257" y="8139"/>
                      <a:pt x="9257" y="8139"/>
                      <a:pt x="9257" y="8139"/>
                    </a:cubicBezTo>
                    <a:cubicBezTo>
                      <a:pt x="9257" y="8452"/>
                      <a:pt x="9257" y="8452"/>
                      <a:pt x="9257" y="8452"/>
                    </a:cubicBezTo>
                    <a:cubicBezTo>
                      <a:pt x="8914" y="8452"/>
                      <a:pt x="8914" y="8452"/>
                      <a:pt x="8914" y="8452"/>
                    </a:cubicBezTo>
                    <a:cubicBezTo>
                      <a:pt x="8914" y="8765"/>
                      <a:pt x="8914" y="8765"/>
                      <a:pt x="8914" y="8765"/>
                    </a:cubicBezTo>
                    <a:cubicBezTo>
                      <a:pt x="8914" y="9078"/>
                      <a:pt x="8914" y="9078"/>
                      <a:pt x="8914" y="9078"/>
                    </a:cubicBezTo>
                    <a:cubicBezTo>
                      <a:pt x="8914" y="9391"/>
                      <a:pt x="8914" y="9391"/>
                      <a:pt x="8914" y="9391"/>
                    </a:cubicBezTo>
                    <a:cubicBezTo>
                      <a:pt x="8914" y="9704"/>
                      <a:pt x="8914" y="9704"/>
                      <a:pt x="8914" y="9704"/>
                    </a:cubicBezTo>
                    <a:cubicBezTo>
                      <a:pt x="8914" y="10017"/>
                      <a:pt x="8914" y="10017"/>
                      <a:pt x="8914" y="10017"/>
                    </a:cubicBezTo>
                    <a:cubicBezTo>
                      <a:pt x="9257" y="10017"/>
                      <a:pt x="9257" y="10017"/>
                      <a:pt x="9257" y="10017"/>
                    </a:cubicBezTo>
                    <a:cubicBezTo>
                      <a:pt x="8914" y="10330"/>
                      <a:pt x="8914" y="10330"/>
                      <a:pt x="8914" y="10330"/>
                    </a:cubicBezTo>
                    <a:cubicBezTo>
                      <a:pt x="8571" y="10017"/>
                      <a:pt x="8571" y="10017"/>
                      <a:pt x="8571" y="10017"/>
                    </a:cubicBezTo>
                    <a:cubicBezTo>
                      <a:pt x="8571" y="10330"/>
                      <a:pt x="8571" y="10330"/>
                      <a:pt x="8571" y="10330"/>
                    </a:cubicBezTo>
                    <a:cubicBezTo>
                      <a:pt x="8571" y="10330"/>
                      <a:pt x="8571" y="10330"/>
                      <a:pt x="8571" y="10330"/>
                    </a:cubicBezTo>
                    <a:cubicBezTo>
                      <a:pt x="8914" y="10643"/>
                      <a:pt x="8914" y="10643"/>
                      <a:pt x="8914" y="10643"/>
                    </a:cubicBezTo>
                    <a:cubicBezTo>
                      <a:pt x="8914" y="10956"/>
                      <a:pt x="8914" y="10956"/>
                      <a:pt x="8914" y="10956"/>
                    </a:cubicBezTo>
                    <a:cubicBezTo>
                      <a:pt x="8571" y="11269"/>
                      <a:pt x="8571" y="11269"/>
                      <a:pt x="8571" y="11269"/>
                    </a:cubicBezTo>
                    <a:cubicBezTo>
                      <a:pt x="8571" y="11582"/>
                      <a:pt x="8571" y="11582"/>
                      <a:pt x="8571" y="11582"/>
                    </a:cubicBezTo>
                    <a:cubicBezTo>
                      <a:pt x="8571" y="11895"/>
                      <a:pt x="8571" y="11895"/>
                      <a:pt x="8571" y="11895"/>
                    </a:cubicBezTo>
                    <a:cubicBezTo>
                      <a:pt x="8571" y="11895"/>
                      <a:pt x="8571" y="11895"/>
                      <a:pt x="8571" y="11895"/>
                    </a:cubicBezTo>
                    <a:cubicBezTo>
                      <a:pt x="8228" y="11895"/>
                      <a:pt x="8228" y="11895"/>
                      <a:pt x="8228" y="11895"/>
                    </a:cubicBezTo>
                    <a:cubicBezTo>
                      <a:pt x="7885" y="12208"/>
                      <a:pt x="7885" y="12208"/>
                      <a:pt x="7885" y="12208"/>
                    </a:cubicBezTo>
                    <a:cubicBezTo>
                      <a:pt x="8228" y="12208"/>
                      <a:pt x="8228" y="12208"/>
                      <a:pt x="8228" y="12208"/>
                    </a:cubicBezTo>
                    <a:cubicBezTo>
                      <a:pt x="8228" y="12208"/>
                      <a:pt x="8228" y="12208"/>
                      <a:pt x="8228" y="12208"/>
                    </a:cubicBezTo>
                    <a:cubicBezTo>
                      <a:pt x="7885" y="12521"/>
                      <a:pt x="7885" y="12521"/>
                      <a:pt x="7885" y="12521"/>
                    </a:cubicBezTo>
                    <a:cubicBezTo>
                      <a:pt x="7885" y="12521"/>
                      <a:pt x="7885" y="12521"/>
                      <a:pt x="7885" y="12521"/>
                    </a:cubicBezTo>
                    <a:cubicBezTo>
                      <a:pt x="7885" y="12834"/>
                      <a:pt x="7885" y="12834"/>
                      <a:pt x="7885" y="12834"/>
                    </a:cubicBezTo>
                    <a:cubicBezTo>
                      <a:pt x="7885" y="13460"/>
                      <a:pt x="7885" y="13460"/>
                      <a:pt x="7885" y="13460"/>
                    </a:cubicBezTo>
                    <a:cubicBezTo>
                      <a:pt x="7885" y="13773"/>
                      <a:pt x="7885" y="13773"/>
                      <a:pt x="7885" y="13773"/>
                    </a:cubicBezTo>
                    <a:cubicBezTo>
                      <a:pt x="7542" y="14086"/>
                      <a:pt x="7542" y="14086"/>
                      <a:pt x="7542" y="14086"/>
                    </a:cubicBezTo>
                    <a:cubicBezTo>
                      <a:pt x="7885" y="14400"/>
                      <a:pt x="7885" y="14400"/>
                      <a:pt x="7885" y="14400"/>
                    </a:cubicBezTo>
                    <a:cubicBezTo>
                      <a:pt x="7885" y="14713"/>
                      <a:pt x="7885" y="14713"/>
                      <a:pt x="7885" y="14713"/>
                    </a:cubicBezTo>
                    <a:cubicBezTo>
                      <a:pt x="7885" y="14713"/>
                      <a:pt x="7885" y="14713"/>
                      <a:pt x="7885" y="14713"/>
                    </a:cubicBezTo>
                    <a:cubicBezTo>
                      <a:pt x="7885" y="14713"/>
                      <a:pt x="7885" y="14713"/>
                      <a:pt x="7885" y="14713"/>
                    </a:cubicBezTo>
                    <a:cubicBezTo>
                      <a:pt x="7885" y="15026"/>
                      <a:pt x="7885" y="15026"/>
                      <a:pt x="7885" y="15026"/>
                    </a:cubicBezTo>
                    <a:cubicBezTo>
                      <a:pt x="7542" y="15339"/>
                      <a:pt x="7542" y="15339"/>
                      <a:pt x="7542" y="15339"/>
                    </a:cubicBezTo>
                    <a:cubicBezTo>
                      <a:pt x="7200" y="15339"/>
                      <a:pt x="7200" y="15339"/>
                      <a:pt x="7200" y="15339"/>
                    </a:cubicBezTo>
                    <a:close/>
                    <a:moveTo>
                      <a:pt x="10628" y="21600"/>
                    </a:moveTo>
                    <a:cubicBezTo>
                      <a:pt x="10971" y="21600"/>
                      <a:pt x="10971" y="21600"/>
                      <a:pt x="10971" y="21600"/>
                    </a:cubicBezTo>
                    <a:cubicBezTo>
                      <a:pt x="10971" y="21286"/>
                      <a:pt x="10971" y="21286"/>
                      <a:pt x="10971" y="21286"/>
                    </a:cubicBezTo>
                    <a:cubicBezTo>
                      <a:pt x="10628" y="20973"/>
                      <a:pt x="10628" y="20973"/>
                      <a:pt x="10628" y="20973"/>
                    </a:cubicBezTo>
                    <a:cubicBezTo>
                      <a:pt x="10285" y="20973"/>
                      <a:pt x="10285" y="20973"/>
                      <a:pt x="10285" y="20973"/>
                    </a:cubicBezTo>
                    <a:cubicBezTo>
                      <a:pt x="10285" y="21286"/>
                      <a:pt x="10285" y="21286"/>
                      <a:pt x="10285" y="21286"/>
                    </a:cubicBezTo>
                    <a:cubicBezTo>
                      <a:pt x="10285" y="21286"/>
                      <a:pt x="10285" y="21286"/>
                      <a:pt x="10285" y="21286"/>
                    </a:cubicBezTo>
                    <a:cubicBezTo>
                      <a:pt x="10628" y="21600"/>
                      <a:pt x="10628" y="21600"/>
                      <a:pt x="10628" y="21600"/>
                    </a:cubicBezTo>
                    <a:cubicBezTo>
                      <a:pt x="10628" y="21600"/>
                      <a:pt x="10628" y="21600"/>
                      <a:pt x="10628" y="21600"/>
                    </a:cubicBez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2" name="AutoShape 10"/>
              <p:cNvSpPr/>
              <p:nvPr/>
            </p:nvSpPr>
            <p:spPr bwMode="auto">
              <a:xfrm>
                <a:off x="18998467" y="4132738"/>
                <a:ext cx="1043167" cy="1777904"/>
              </a:xfrm>
              <a:custGeom>
                <a:avLst/>
                <a:gdLst>
                  <a:gd name="T0" fmla="*/ 521584 w 21600"/>
                  <a:gd name="T1" fmla="*/ 888952 h 21600"/>
                  <a:gd name="T2" fmla="*/ 521584 w 21600"/>
                  <a:gd name="T3" fmla="*/ 888952 h 21600"/>
                  <a:gd name="T4" fmla="*/ 521584 w 21600"/>
                  <a:gd name="T5" fmla="*/ 888952 h 21600"/>
                  <a:gd name="T6" fmla="*/ 521584 w 21600"/>
                  <a:gd name="T7" fmla="*/ 8889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673" y="10442"/>
                    </a:moveTo>
                    <a:lnTo>
                      <a:pt x="9006" y="10442"/>
                    </a:lnTo>
                    <a:lnTo>
                      <a:pt x="8673" y="10442"/>
                    </a:lnTo>
                    <a:close/>
                    <a:moveTo>
                      <a:pt x="9006" y="10442"/>
                    </a:moveTo>
                    <a:lnTo>
                      <a:pt x="9006" y="10251"/>
                    </a:lnTo>
                    <a:lnTo>
                      <a:pt x="9257" y="10251"/>
                    </a:lnTo>
                    <a:lnTo>
                      <a:pt x="9006" y="10442"/>
                    </a:lnTo>
                    <a:close/>
                    <a:moveTo>
                      <a:pt x="333" y="21600"/>
                    </a:moveTo>
                    <a:lnTo>
                      <a:pt x="333" y="21409"/>
                    </a:lnTo>
                    <a:lnTo>
                      <a:pt x="0" y="21409"/>
                    </a:lnTo>
                    <a:lnTo>
                      <a:pt x="0" y="21600"/>
                    </a:lnTo>
                    <a:lnTo>
                      <a:pt x="333" y="21600"/>
                    </a:lnTo>
                    <a:close/>
                    <a:moveTo>
                      <a:pt x="667" y="21409"/>
                    </a:moveTo>
                    <a:lnTo>
                      <a:pt x="667" y="21218"/>
                    </a:lnTo>
                    <a:lnTo>
                      <a:pt x="917" y="21409"/>
                    </a:lnTo>
                    <a:lnTo>
                      <a:pt x="667" y="21600"/>
                    </a:lnTo>
                    <a:lnTo>
                      <a:pt x="667" y="21409"/>
                    </a:lnTo>
                    <a:close/>
                    <a:moveTo>
                      <a:pt x="1834" y="20884"/>
                    </a:moveTo>
                    <a:lnTo>
                      <a:pt x="1834" y="21027"/>
                    </a:lnTo>
                    <a:lnTo>
                      <a:pt x="2168" y="21027"/>
                    </a:lnTo>
                    <a:lnTo>
                      <a:pt x="1834" y="20884"/>
                    </a:lnTo>
                    <a:close/>
                    <a:moveTo>
                      <a:pt x="5003" y="19645"/>
                    </a:moveTo>
                    <a:lnTo>
                      <a:pt x="4670" y="19454"/>
                    </a:lnTo>
                    <a:lnTo>
                      <a:pt x="5003" y="19454"/>
                    </a:lnTo>
                    <a:lnTo>
                      <a:pt x="5003" y="19263"/>
                    </a:lnTo>
                    <a:lnTo>
                      <a:pt x="5254" y="19120"/>
                    </a:lnTo>
                    <a:lnTo>
                      <a:pt x="5587" y="19120"/>
                    </a:lnTo>
                    <a:lnTo>
                      <a:pt x="5254" y="19263"/>
                    </a:lnTo>
                    <a:lnTo>
                      <a:pt x="5254" y="19454"/>
                    </a:lnTo>
                    <a:lnTo>
                      <a:pt x="5003" y="19454"/>
                    </a:lnTo>
                    <a:lnTo>
                      <a:pt x="5003" y="19645"/>
                    </a:lnTo>
                    <a:close/>
                    <a:moveTo>
                      <a:pt x="6171" y="18214"/>
                    </a:moveTo>
                    <a:lnTo>
                      <a:pt x="6171" y="18405"/>
                    </a:lnTo>
                    <a:lnTo>
                      <a:pt x="5921" y="18405"/>
                    </a:lnTo>
                    <a:lnTo>
                      <a:pt x="5921" y="18214"/>
                    </a:lnTo>
                    <a:lnTo>
                      <a:pt x="6171" y="18214"/>
                    </a:lnTo>
                    <a:close/>
                    <a:moveTo>
                      <a:pt x="6505" y="18023"/>
                    </a:moveTo>
                    <a:lnTo>
                      <a:pt x="6505" y="17880"/>
                    </a:lnTo>
                    <a:lnTo>
                      <a:pt x="6171" y="17880"/>
                    </a:lnTo>
                    <a:lnTo>
                      <a:pt x="6505" y="17690"/>
                    </a:lnTo>
                    <a:lnTo>
                      <a:pt x="6838" y="17690"/>
                    </a:lnTo>
                    <a:lnTo>
                      <a:pt x="6838" y="17880"/>
                    </a:lnTo>
                    <a:lnTo>
                      <a:pt x="6505" y="18023"/>
                    </a:lnTo>
                    <a:close/>
                    <a:moveTo>
                      <a:pt x="13593" y="3909"/>
                    </a:moveTo>
                    <a:lnTo>
                      <a:pt x="13593" y="3719"/>
                    </a:lnTo>
                    <a:lnTo>
                      <a:pt x="13927" y="3528"/>
                    </a:lnTo>
                    <a:lnTo>
                      <a:pt x="13927" y="3909"/>
                    </a:lnTo>
                    <a:lnTo>
                      <a:pt x="13593" y="3909"/>
                    </a:lnTo>
                    <a:close/>
                    <a:moveTo>
                      <a:pt x="15428" y="4577"/>
                    </a:moveTo>
                    <a:lnTo>
                      <a:pt x="15178" y="4434"/>
                    </a:lnTo>
                    <a:lnTo>
                      <a:pt x="15178" y="4052"/>
                    </a:lnTo>
                    <a:lnTo>
                      <a:pt x="14844" y="3909"/>
                    </a:lnTo>
                    <a:lnTo>
                      <a:pt x="14511" y="3719"/>
                    </a:lnTo>
                    <a:lnTo>
                      <a:pt x="14261" y="3719"/>
                    </a:lnTo>
                    <a:lnTo>
                      <a:pt x="14261" y="3194"/>
                    </a:lnTo>
                    <a:lnTo>
                      <a:pt x="14511" y="3003"/>
                    </a:lnTo>
                    <a:lnTo>
                      <a:pt x="14844" y="2813"/>
                    </a:lnTo>
                    <a:lnTo>
                      <a:pt x="14844" y="2670"/>
                    </a:lnTo>
                    <a:lnTo>
                      <a:pt x="14511" y="2670"/>
                    </a:lnTo>
                    <a:lnTo>
                      <a:pt x="14511" y="2479"/>
                    </a:lnTo>
                    <a:lnTo>
                      <a:pt x="15178" y="2479"/>
                    </a:lnTo>
                    <a:lnTo>
                      <a:pt x="15428" y="2670"/>
                    </a:lnTo>
                    <a:lnTo>
                      <a:pt x="15762" y="2479"/>
                    </a:lnTo>
                    <a:lnTo>
                      <a:pt x="15762" y="2288"/>
                    </a:lnTo>
                    <a:lnTo>
                      <a:pt x="15428" y="2145"/>
                    </a:lnTo>
                    <a:lnTo>
                      <a:pt x="15428" y="1764"/>
                    </a:lnTo>
                    <a:lnTo>
                      <a:pt x="15762" y="1764"/>
                    </a:lnTo>
                    <a:lnTo>
                      <a:pt x="15428" y="1573"/>
                    </a:lnTo>
                    <a:lnTo>
                      <a:pt x="15428" y="905"/>
                    </a:lnTo>
                    <a:lnTo>
                      <a:pt x="14844" y="524"/>
                    </a:lnTo>
                    <a:lnTo>
                      <a:pt x="14844" y="190"/>
                    </a:lnTo>
                    <a:lnTo>
                      <a:pt x="15178" y="0"/>
                    </a:lnTo>
                    <a:lnTo>
                      <a:pt x="15428" y="0"/>
                    </a:lnTo>
                    <a:lnTo>
                      <a:pt x="15428" y="190"/>
                    </a:lnTo>
                    <a:lnTo>
                      <a:pt x="15762" y="333"/>
                    </a:lnTo>
                    <a:lnTo>
                      <a:pt x="16429" y="333"/>
                    </a:lnTo>
                    <a:lnTo>
                      <a:pt x="16429" y="524"/>
                    </a:lnTo>
                    <a:lnTo>
                      <a:pt x="17013" y="905"/>
                    </a:lnTo>
                    <a:lnTo>
                      <a:pt x="17346" y="1049"/>
                    </a:lnTo>
                    <a:lnTo>
                      <a:pt x="17596" y="1049"/>
                    </a:lnTo>
                    <a:lnTo>
                      <a:pt x="17930" y="1239"/>
                    </a:lnTo>
                    <a:lnTo>
                      <a:pt x="18514" y="1430"/>
                    </a:lnTo>
                    <a:lnTo>
                      <a:pt x="18847" y="1430"/>
                    </a:lnTo>
                    <a:lnTo>
                      <a:pt x="19181" y="1573"/>
                    </a:lnTo>
                    <a:lnTo>
                      <a:pt x="19181" y="1430"/>
                    </a:lnTo>
                    <a:lnTo>
                      <a:pt x="19515" y="1573"/>
                    </a:lnTo>
                    <a:lnTo>
                      <a:pt x="19765" y="1430"/>
                    </a:lnTo>
                    <a:lnTo>
                      <a:pt x="20098" y="1430"/>
                    </a:lnTo>
                    <a:lnTo>
                      <a:pt x="20432" y="1239"/>
                    </a:lnTo>
                    <a:lnTo>
                      <a:pt x="20432" y="1049"/>
                    </a:lnTo>
                    <a:lnTo>
                      <a:pt x="20432" y="1573"/>
                    </a:lnTo>
                    <a:lnTo>
                      <a:pt x="20682" y="1764"/>
                    </a:lnTo>
                    <a:lnTo>
                      <a:pt x="21016" y="1954"/>
                    </a:lnTo>
                    <a:lnTo>
                      <a:pt x="21016" y="2145"/>
                    </a:lnTo>
                    <a:lnTo>
                      <a:pt x="21349" y="2145"/>
                    </a:lnTo>
                    <a:lnTo>
                      <a:pt x="21349" y="1954"/>
                    </a:lnTo>
                    <a:lnTo>
                      <a:pt x="21600" y="1954"/>
                    </a:lnTo>
                    <a:lnTo>
                      <a:pt x="21600" y="2145"/>
                    </a:lnTo>
                    <a:lnTo>
                      <a:pt x="21349" y="2288"/>
                    </a:lnTo>
                    <a:lnTo>
                      <a:pt x="21016" y="2288"/>
                    </a:lnTo>
                    <a:lnTo>
                      <a:pt x="21016" y="2479"/>
                    </a:lnTo>
                    <a:lnTo>
                      <a:pt x="20432" y="2479"/>
                    </a:lnTo>
                    <a:lnTo>
                      <a:pt x="20432" y="2670"/>
                    </a:lnTo>
                    <a:lnTo>
                      <a:pt x="20098" y="2670"/>
                    </a:lnTo>
                    <a:lnTo>
                      <a:pt x="19765" y="2479"/>
                    </a:lnTo>
                    <a:lnTo>
                      <a:pt x="19765" y="2670"/>
                    </a:lnTo>
                    <a:lnTo>
                      <a:pt x="19181" y="2813"/>
                    </a:lnTo>
                    <a:lnTo>
                      <a:pt x="19181" y="3719"/>
                    </a:lnTo>
                    <a:lnTo>
                      <a:pt x="18847" y="3719"/>
                    </a:lnTo>
                    <a:lnTo>
                      <a:pt x="18847" y="3528"/>
                    </a:lnTo>
                    <a:lnTo>
                      <a:pt x="18264" y="3528"/>
                    </a:lnTo>
                    <a:lnTo>
                      <a:pt x="17930" y="3385"/>
                    </a:lnTo>
                    <a:lnTo>
                      <a:pt x="17596" y="3194"/>
                    </a:lnTo>
                    <a:lnTo>
                      <a:pt x="16679" y="3194"/>
                    </a:lnTo>
                    <a:lnTo>
                      <a:pt x="16679" y="3003"/>
                    </a:lnTo>
                    <a:lnTo>
                      <a:pt x="16429" y="3003"/>
                    </a:lnTo>
                    <a:lnTo>
                      <a:pt x="15762" y="3385"/>
                    </a:lnTo>
                    <a:lnTo>
                      <a:pt x="15428" y="3194"/>
                    </a:lnTo>
                    <a:lnTo>
                      <a:pt x="15178" y="3194"/>
                    </a:lnTo>
                    <a:lnTo>
                      <a:pt x="15178" y="3528"/>
                    </a:lnTo>
                    <a:lnTo>
                      <a:pt x="15428" y="3719"/>
                    </a:lnTo>
                    <a:lnTo>
                      <a:pt x="15762" y="3719"/>
                    </a:lnTo>
                    <a:lnTo>
                      <a:pt x="16095" y="3909"/>
                    </a:lnTo>
                    <a:lnTo>
                      <a:pt x="16679" y="3909"/>
                    </a:lnTo>
                    <a:lnTo>
                      <a:pt x="16429" y="4052"/>
                    </a:lnTo>
                    <a:lnTo>
                      <a:pt x="16429" y="4243"/>
                    </a:lnTo>
                    <a:lnTo>
                      <a:pt x="16429" y="4052"/>
                    </a:lnTo>
                    <a:lnTo>
                      <a:pt x="15762" y="4052"/>
                    </a:lnTo>
                    <a:lnTo>
                      <a:pt x="15762" y="4434"/>
                    </a:lnTo>
                    <a:lnTo>
                      <a:pt x="15428" y="4577"/>
                    </a:lnTo>
                    <a:close/>
                    <a:moveTo>
                      <a:pt x="14844" y="8487"/>
                    </a:moveTo>
                    <a:lnTo>
                      <a:pt x="14844" y="8296"/>
                    </a:lnTo>
                    <a:lnTo>
                      <a:pt x="15178" y="8296"/>
                    </a:lnTo>
                    <a:lnTo>
                      <a:pt x="14844" y="8296"/>
                    </a:lnTo>
                    <a:lnTo>
                      <a:pt x="14844" y="7962"/>
                    </a:lnTo>
                    <a:lnTo>
                      <a:pt x="15178" y="7962"/>
                    </a:lnTo>
                    <a:lnTo>
                      <a:pt x="15178" y="8487"/>
                    </a:lnTo>
                    <a:lnTo>
                      <a:pt x="14844" y="8487"/>
                    </a:lnTo>
                    <a:close/>
                    <a:moveTo>
                      <a:pt x="5003" y="13255"/>
                    </a:moveTo>
                    <a:lnTo>
                      <a:pt x="5003" y="13446"/>
                    </a:lnTo>
                    <a:lnTo>
                      <a:pt x="5003" y="13255"/>
                    </a:lnTo>
                    <a:close/>
                    <a:moveTo>
                      <a:pt x="4670" y="13446"/>
                    </a:moveTo>
                    <a:lnTo>
                      <a:pt x="5003" y="13446"/>
                    </a:lnTo>
                    <a:lnTo>
                      <a:pt x="4670" y="13446"/>
                    </a:lnTo>
                    <a:close/>
                    <a:moveTo>
                      <a:pt x="4670" y="13446"/>
                    </a:moveTo>
                    <a:close/>
                    <a:moveTo>
                      <a:pt x="4336" y="13637"/>
                    </a:moveTo>
                    <a:lnTo>
                      <a:pt x="4670" y="13637"/>
                    </a:lnTo>
                    <a:lnTo>
                      <a:pt x="4336" y="13637"/>
                    </a:lnTo>
                    <a:close/>
                    <a:moveTo>
                      <a:pt x="4336" y="13970"/>
                    </a:moveTo>
                    <a:lnTo>
                      <a:pt x="4003" y="13780"/>
                    </a:lnTo>
                    <a:lnTo>
                      <a:pt x="4003" y="13637"/>
                    </a:lnTo>
                    <a:lnTo>
                      <a:pt x="4336" y="13637"/>
                    </a:lnTo>
                    <a:lnTo>
                      <a:pt x="4336" y="13780"/>
                    </a:lnTo>
                    <a:lnTo>
                      <a:pt x="4670" y="13780"/>
                    </a:lnTo>
                    <a:lnTo>
                      <a:pt x="4336" y="13970"/>
                    </a:lnTo>
                    <a:close/>
                    <a:moveTo>
                      <a:pt x="6171" y="13970"/>
                    </a:moveTo>
                    <a:lnTo>
                      <a:pt x="6505" y="13780"/>
                    </a:lnTo>
                    <a:lnTo>
                      <a:pt x="6505" y="13970"/>
                    </a:lnTo>
                    <a:lnTo>
                      <a:pt x="6171" y="13970"/>
                    </a:lnTo>
                    <a:close/>
                    <a:moveTo>
                      <a:pt x="6171" y="14161"/>
                    </a:moveTo>
                    <a:lnTo>
                      <a:pt x="6171" y="14304"/>
                    </a:lnTo>
                    <a:lnTo>
                      <a:pt x="6171" y="14161"/>
                    </a:lnTo>
                    <a:close/>
                    <a:moveTo>
                      <a:pt x="5921" y="13780"/>
                    </a:moveTo>
                    <a:lnTo>
                      <a:pt x="5921" y="14161"/>
                    </a:lnTo>
                    <a:lnTo>
                      <a:pt x="6171" y="14161"/>
                    </a:lnTo>
                    <a:lnTo>
                      <a:pt x="6171" y="13780"/>
                    </a:lnTo>
                    <a:lnTo>
                      <a:pt x="5921" y="13780"/>
                    </a:lnTo>
                    <a:close/>
                    <a:moveTo>
                      <a:pt x="11759" y="12206"/>
                    </a:moveTo>
                    <a:lnTo>
                      <a:pt x="11759" y="11872"/>
                    </a:lnTo>
                    <a:lnTo>
                      <a:pt x="12092" y="11872"/>
                    </a:lnTo>
                    <a:lnTo>
                      <a:pt x="12092" y="12206"/>
                    </a:lnTo>
                    <a:lnTo>
                      <a:pt x="11759" y="12206"/>
                    </a:lnTo>
                    <a:close/>
                    <a:moveTo>
                      <a:pt x="10841" y="12015"/>
                    </a:moveTo>
                    <a:lnTo>
                      <a:pt x="11175" y="11872"/>
                    </a:lnTo>
                    <a:lnTo>
                      <a:pt x="11425" y="11872"/>
                    </a:lnTo>
                    <a:lnTo>
                      <a:pt x="11175" y="12015"/>
                    </a:lnTo>
                    <a:lnTo>
                      <a:pt x="10841" y="12015"/>
                    </a:lnTo>
                    <a:close/>
                    <a:moveTo>
                      <a:pt x="9590" y="13446"/>
                    </a:moveTo>
                    <a:lnTo>
                      <a:pt x="10174" y="13446"/>
                    </a:lnTo>
                    <a:lnTo>
                      <a:pt x="9924" y="13255"/>
                    </a:lnTo>
                    <a:lnTo>
                      <a:pt x="9924" y="13112"/>
                    </a:lnTo>
                    <a:lnTo>
                      <a:pt x="10174" y="12921"/>
                    </a:lnTo>
                    <a:lnTo>
                      <a:pt x="10508" y="12921"/>
                    </a:lnTo>
                    <a:lnTo>
                      <a:pt x="10508" y="12731"/>
                    </a:lnTo>
                    <a:lnTo>
                      <a:pt x="10841" y="12731"/>
                    </a:lnTo>
                    <a:lnTo>
                      <a:pt x="11175" y="12921"/>
                    </a:lnTo>
                    <a:lnTo>
                      <a:pt x="11425" y="12921"/>
                    </a:lnTo>
                    <a:lnTo>
                      <a:pt x="12092" y="12540"/>
                    </a:lnTo>
                    <a:lnTo>
                      <a:pt x="12092" y="12397"/>
                    </a:lnTo>
                    <a:lnTo>
                      <a:pt x="11759" y="12397"/>
                    </a:lnTo>
                    <a:lnTo>
                      <a:pt x="11425" y="12206"/>
                    </a:lnTo>
                    <a:lnTo>
                      <a:pt x="11175" y="12206"/>
                    </a:lnTo>
                    <a:lnTo>
                      <a:pt x="10841" y="12015"/>
                    </a:lnTo>
                    <a:lnTo>
                      <a:pt x="10508" y="12206"/>
                    </a:lnTo>
                    <a:lnTo>
                      <a:pt x="10508" y="12397"/>
                    </a:lnTo>
                    <a:lnTo>
                      <a:pt x="10174" y="12397"/>
                    </a:lnTo>
                    <a:lnTo>
                      <a:pt x="9924" y="12540"/>
                    </a:lnTo>
                    <a:lnTo>
                      <a:pt x="9590" y="12540"/>
                    </a:lnTo>
                    <a:lnTo>
                      <a:pt x="9590" y="12397"/>
                    </a:lnTo>
                    <a:lnTo>
                      <a:pt x="9257" y="12397"/>
                    </a:lnTo>
                    <a:lnTo>
                      <a:pt x="9006" y="12540"/>
                    </a:lnTo>
                    <a:lnTo>
                      <a:pt x="9006" y="12731"/>
                    </a:lnTo>
                    <a:lnTo>
                      <a:pt x="8673" y="12731"/>
                    </a:lnTo>
                    <a:lnTo>
                      <a:pt x="8673" y="12921"/>
                    </a:lnTo>
                    <a:lnTo>
                      <a:pt x="9257" y="12921"/>
                    </a:lnTo>
                    <a:lnTo>
                      <a:pt x="9257" y="13446"/>
                    </a:lnTo>
                    <a:lnTo>
                      <a:pt x="9590" y="13446"/>
                    </a:lnTo>
                    <a:close/>
                    <a:moveTo>
                      <a:pt x="7755" y="15925"/>
                    </a:moveTo>
                    <a:lnTo>
                      <a:pt x="7755" y="15735"/>
                    </a:lnTo>
                    <a:lnTo>
                      <a:pt x="7422" y="15735"/>
                    </a:lnTo>
                    <a:lnTo>
                      <a:pt x="7422" y="15925"/>
                    </a:lnTo>
                    <a:lnTo>
                      <a:pt x="7755" y="16116"/>
                    </a:lnTo>
                    <a:lnTo>
                      <a:pt x="8089" y="15925"/>
                    </a:lnTo>
                    <a:lnTo>
                      <a:pt x="7755" y="15925"/>
                    </a:lnTo>
                    <a:close/>
                    <a:moveTo>
                      <a:pt x="8089" y="15735"/>
                    </a:moveTo>
                    <a:lnTo>
                      <a:pt x="8089" y="15401"/>
                    </a:lnTo>
                    <a:lnTo>
                      <a:pt x="8339" y="15544"/>
                    </a:lnTo>
                    <a:lnTo>
                      <a:pt x="8089" y="15735"/>
                    </a:lnTo>
                    <a:close/>
                    <a:moveTo>
                      <a:pt x="7755" y="15401"/>
                    </a:moveTo>
                    <a:lnTo>
                      <a:pt x="7755" y="15210"/>
                    </a:lnTo>
                    <a:lnTo>
                      <a:pt x="8089" y="15019"/>
                    </a:lnTo>
                    <a:lnTo>
                      <a:pt x="8089" y="14876"/>
                    </a:lnTo>
                    <a:lnTo>
                      <a:pt x="7755" y="14876"/>
                    </a:lnTo>
                    <a:lnTo>
                      <a:pt x="8339" y="14876"/>
                    </a:lnTo>
                    <a:lnTo>
                      <a:pt x="8339" y="13637"/>
                    </a:lnTo>
                    <a:lnTo>
                      <a:pt x="8673" y="13637"/>
                    </a:lnTo>
                    <a:lnTo>
                      <a:pt x="8673" y="13446"/>
                    </a:lnTo>
                    <a:lnTo>
                      <a:pt x="8339" y="13446"/>
                    </a:lnTo>
                    <a:lnTo>
                      <a:pt x="8339" y="13255"/>
                    </a:lnTo>
                    <a:lnTo>
                      <a:pt x="8089" y="13255"/>
                    </a:lnTo>
                    <a:lnTo>
                      <a:pt x="7755" y="13112"/>
                    </a:lnTo>
                    <a:lnTo>
                      <a:pt x="8089" y="13112"/>
                    </a:lnTo>
                    <a:lnTo>
                      <a:pt x="8089" y="12731"/>
                    </a:lnTo>
                    <a:lnTo>
                      <a:pt x="7755" y="12731"/>
                    </a:lnTo>
                    <a:lnTo>
                      <a:pt x="7422" y="12921"/>
                    </a:lnTo>
                    <a:lnTo>
                      <a:pt x="7088" y="12731"/>
                    </a:lnTo>
                    <a:lnTo>
                      <a:pt x="7088" y="12540"/>
                    </a:lnTo>
                    <a:lnTo>
                      <a:pt x="7422" y="12540"/>
                    </a:lnTo>
                    <a:lnTo>
                      <a:pt x="7755" y="12397"/>
                    </a:lnTo>
                    <a:lnTo>
                      <a:pt x="8339" y="12540"/>
                    </a:lnTo>
                    <a:lnTo>
                      <a:pt x="8673" y="12540"/>
                    </a:lnTo>
                    <a:lnTo>
                      <a:pt x="8673" y="12206"/>
                    </a:lnTo>
                    <a:lnTo>
                      <a:pt x="8339" y="12206"/>
                    </a:lnTo>
                    <a:lnTo>
                      <a:pt x="8673" y="12015"/>
                    </a:lnTo>
                    <a:lnTo>
                      <a:pt x="9006" y="12206"/>
                    </a:lnTo>
                    <a:lnTo>
                      <a:pt x="9257" y="12015"/>
                    </a:lnTo>
                    <a:lnTo>
                      <a:pt x="10841" y="12015"/>
                    </a:lnTo>
                    <a:lnTo>
                      <a:pt x="10841" y="11872"/>
                    </a:lnTo>
                    <a:lnTo>
                      <a:pt x="11175" y="11872"/>
                    </a:lnTo>
                    <a:lnTo>
                      <a:pt x="11425" y="11682"/>
                    </a:lnTo>
                    <a:lnTo>
                      <a:pt x="11759" y="11491"/>
                    </a:lnTo>
                    <a:lnTo>
                      <a:pt x="12092" y="11682"/>
                    </a:lnTo>
                    <a:lnTo>
                      <a:pt x="12342" y="11682"/>
                    </a:lnTo>
                    <a:lnTo>
                      <a:pt x="12342" y="11872"/>
                    </a:lnTo>
                    <a:lnTo>
                      <a:pt x="12092" y="12015"/>
                    </a:lnTo>
                    <a:lnTo>
                      <a:pt x="12342" y="12015"/>
                    </a:lnTo>
                    <a:lnTo>
                      <a:pt x="12342" y="12540"/>
                    </a:lnTo>
                    <a:lnTo>
                      <a:pt x="12676" y="12540"/>
                    </a:lnTo>
                    <a:lnTo>
                      <a:pt x="13010" y="12731"/>
                    </a:lnTo>
                    <a:lnTo>
                      <a:pt x="13593" y="12731"/>
                    </a:lnTo>
                    <a:lnTo>
                      <a:pt x="13593" y="12540"/>
                    </a:lnTo>
                    <a:lnTo>
                      <a:pt x="13927" y="12397"/>
                    </a:lnTo>
                    <a:lnTo>
                      <a:pt x="13927" y="12206"/>
                    </a:lnTo>
                    <a:lnTo>
                      <a:pt x="14261" y="12015"/>
                    </a:lnTo>
                    <a:lnTo>
                      <a:pt x="14511" y="12015"/>
                    </a:lnTo>
                    <a:lnTo>
                      <a:pt x="14511" y="11682"/>
                    </a:lnTo>
                    <a:lnTo>
                      <a:pt x="13927" y="11682"/>
                    </a:lnTo>
                    <a:lnTo>
                      <a:pt x="13927" y="11300"/>
                    </a:lnTo>
                    <a:lnTo>
                      <a:pt x="14261" y="11300"/>
                    </a:lnTo>
                    <a:lnTo>
                      <a:pt x="14261" y="11491"/>
                    </a:lnTo>
                    <a:lnTo>
                      <a:pt x="15178" y="11491"/>
                    </a:lnTo>
                    <a:lnTo>
                      <a:pt x="14844" y="11682"/>
                    </a:lnTo>
                    <a:lnTo>
                      <a:pt x="15178" y="11682"/>
                    </a:lnTo>
                    <a:lnTo>
                      <a:pt x="15428" y="11491"/>
                    </a:lnTo>
                    <a:lnTo>
                      <a:pt x="16429" y="11491"/>
                    </a:lnTo>
                    <a:lnTo>
                      <a:pt x="16429" y="11157"/>
                    </a:lnTo>
                    <a:lnTo>
                      <a:pt x="17013" y="11157"/>
                    </a:lnTo>
                    <a:lnTo>
                      <a:pt x="17013" y="11491"/>
                    </a:lnTo>
                    <a:lnTo>
                      <a:pt x="17346" y="11491"/>
                    </a:lnTo>
                    <a:lnTo>
                      <a:pt x="17346" y="10966"/>
                    </a:lnTo>
                    <a:lnTo>
                      <a:pt x="17596" y="10776"/>
                    </a:lnTo>
                    <a:lnTo>
                      <a:pt x="17930" y="10776"/>
                    </a:lnTo>
                    <a:lnTo>
                      <a:pt x="17596" y="10633"/>
                    </a:lnTo>
                    <a:lnTo>
                      <a:pt x="17930" y="10442"/>
                    </a:lnTo>
                    <a:lnTo>
                      <a:pt x="18264" y="10442"/>
                    </a:lnTo>
                    <a:lnTo>
                      <a:pt x="18264" y="11300"/>
                    </a:lnTo>
                    <a:lnTo>
                      <a:pt x="18514" y="11157"/>
                    </a:lnTo>
                    <a:lnTo>
                      <a:pt x="18847" y="11157"/>
                    </a:lnTo>
                    <a:lnTo>
                      <a:pt x="19181" y="10966"/>
                    </a:lnTo>
                    <a:lnTo>
                      <a:pt x="19181" y="10633"/>
                    </a:lnTo>
                    <a:lnTo>
                      <a:pt x="19515" y="10442"/>
                    </a:lnTo>
                    <a:lnTo>
                      <a:pt x="18847" y="10060"/>
                    </a:lnTo>
                    <a:lnTo>
                      <a:pt x="18847" y="8868"/>
                    </a:lnTo>
                    <a:lnTo>
                      <a:pt x="18514" y="8487"/>
                    </a:lnTo>
                    <a:lnTo>
                      <a:pt x="18264" y="8153"/>
                    </a:lnTo>
                    <a:lnTo>
                      <a:pt x="18264" y="7772"/>
                    </a:lnTo>
                    <a:lnTo>
                      <a:pt x="18847" y="7629"/>
                    </a:lnTo>
                    <a:lnTo>
                      <a:pt x="19181" y="7772"/>
                    </a:lnTo>
                    <a:lnTo>
                      <a:pt x="19181" y="7438"/>
                    </a:lnTo>
                    <a:lnTo>
                      <a:pt x="18847" y="7438"/>
                    </a:lnTo>
                    <a:lnTo>
                      <a:pt x="18847" y="6198"/>
                    </a:lnTo>
                    <a:lnTo>
                      <a:pt x="18514" y="5817"/>
                    </a:lnTo>
                    <a:lnTo>
                      <a:pt x="18264" y="5817"/>
                    </a:lnTo>
                    <a:lnTo>
                      <a:pt x="18264" y="5483"/>
                    </a:lnTo>
                    <a:lnTo>
                      <a:pt x="17930" y="5483"/>
                    </a:lnTo>
                    <a:lnTo>
                      <a:pt x="17346" y="5149"/>
                    </a:lnTo>
                    <a:lnTo>
                      <a:pt x="17346" y="4958"/>
                    </a:lnTo>
                    <a:lnTo>
                      <a:pt x="17013" y="4768"/>
                    </a:lnTo>
                    <a:lnTo>
                      <a:pt x="17013" y="4577"/>
                    </a:lnTo>
                    <a:lnTo>
                      <a:pt x="16679" y="4434"/>
                    </a:lnTo>
                    <a:lnTo>
                      <a:pt x="16429" y="4434"/>
                    </a:lnTo>
                    <a:lnTo>
                      <a:pt x="16429" y="4768"/>
                    </a:lnTo>
                    <a:lnTo>
                      <a:pt x="16679" y="4768"/>
                    </a:lnTo>
                    <a:lnTo>
                      <a:pt x="17013" y="4577"/>
                    </a:lnTo>
                    <a:lnTo>
                      <a:pt x="17013" y="4958"/>
                    </a:lnTo>
                    <a:lnTo>
                      <a:pt x="16429" y="4958"/>
                    </a:lnTo>
                    <a:lnTo>
                      <a:pt x="16679" y="5149"/>
                    </a:lnTo>
                    <a:lnTo>
                      <a:pt x="16429" y="5149"/>
                    </a:lnTo>
                    <a:lnTo>
                      <a:pt x="16095" y="4958"/>
                    </a:lnTo>
                    <a:lnTo>
                      <a:pt x="16095" y="4768"/>
                    </a:lnTo>
                    <a:lnTo>
                      <a:pt x="15762" y="4768"/>
                    </a:lnTo>
                    <a:lnTo>
                      <a:pt x="15762" y="5292"/>
                    </a:lnTo>
                    <a:lnTo>
                      <a:pt x="15428" y="5483"/>
                    </a:lnTo>
                    <a:lnTo>
                      <a:pt x="15762" y="5674"/>
                    </a:lnTo>
                    <a:lnTo>
                      <a:pt x="16095" y="5817"/>
                    </a:lnTo>
                    <a:lnTo>
                      <a:pt x="15762" y="6007"/>
                    </a:lnTo>
                    <a:lnTo>
                      <a:pt x="15428" y="6007"/>
                    </a:lnTo>
                    <a:lnTo>
                      <a:pt x="15428" y="6198"/>
                    </a:lnTo>
                    <a:lnTo>
                      <a:pt x="15762" y="6198"/>
                    </a:lnTo>
                    <a:lnTo>
                      <a:pt x="16095" y="6007"/>
                    </a:lnTo>
                    <a:lnTo>
                      <a:pt x="16429" y="6389"/>
                    </a:lnTo>
                    <a:lnTo>
                      <a:pt x="16429" y="7247"/>
                    </a:lnTo>
                    <a:lnTo>
                      <a:pt x="16095" y="7772"/>
                    </a:lnTo>
                    <a:lnTo>
                      <a:pt x="16095" y="8153"/>
                    </a:lnTo>
                    <a:lnTo>
                      <a:pt x="15762" y="8296"/>
                    </a:lnTo>
                    <a:lnTo>
                      <a:pt x="15428" y="8487"/>
                    </a:lnTo>
                    <a:lnTo>
                      <a:pt x="15428" y="9011"/>
                    </a:lnTo>
                    <a:lnTo>
                      <a:pt x="15178" y="9202"/>
                    </a:lnTo>
                    <a:lnTo>
                      <a:pt x="14261" y="9393"/>
                    </a:lnTo>
                    <a:lnTo>
                      <a:pt x="13927" y="9536"/>
                    </a:lnTo>
                    <a:lnTo>
                      <a:pt x="13593" y="9393"/>
                    </a:lnTo>
                    <a:lnTo>
                      <a:pt x="13260" y="9202"/>
                    </a:lnTo>
                    <a:lnTo>
                      <a:pt x="13593" y="9011"/>
                    </a:lnTo>
                    <a:lnTo>
                      <a:pt x="13593" y="8868"/>
                    </a:lnTo>
                    <a:lnTo>
                      <a:pt x="13927" y="8868"/>
                    </a:lnTo>
                    <a:lnTo>
                      <a:pt x="13927" y="8678"/>
                    </a:lnTo>
                    <a:lnTo>
                      <a:pt x="13260" y="8868"/>
                    </a:lnTo>
                    <a:lnTo>
                      <a:pt x="13010" y="9011"/>
                    </a:lnTo>
                    <a:lnTo>
                      <a:pt x="13010" y="9727"/>
                    </a:lnTo>
                    <a:lnTo>
                      <a:pt x="12676" y="9917"/>
                    </a:lnTo>
                    <a:lnTo>
                      <a:pt x="12676" y="10633"/>
                    </a:lnTo>
                    <a:lnTo>
                      <a:pt x="12342" y="10633"/>
                    </a:lnTo>
                    <a:lnTo>
                      <a:pt x="12676" y="10776"/>
                    </a:lnTo>
                    <a:lnTo>
                      <a:pt x="12092" y="10776"/>
                    </a:lnTo>
                    <a:lnTo>
                      <a:pt x="11759" y="10633"/>
                    </a:lnTo>
                    <a:lnTo>
                      <a:pt x="11425" y="10633"/>
                    </a:lnTo>
                    <a:lnTo>
                      <a:pt x="10841" y="10776"/>
                    </a:lnTo>
                    <a:lnTo>
                      <a:pt x="10508" y="10776"/>
                    </a:lnTo>
                    <a:lnTo>
                      <a:pt x="10174" y="10966"/>
                    </a:lnTo>
                    <a:lnTo>
                      <a:pt x="9006" y="10966"/>
                    </a:lnTo>
                    <a:lnTo>
                      <a:pt x="8673" y="11157"/>
                    </a:lnTo>
                    <a:lnTo>
                      <a:pt x="8339" y="11300"/>
                    </a:lnTo>
                    <a:lnTo>
                      <a:pt x="8339" y="11491"/>
                    </a:lnTo>
                    <a:lnTo>
                      <a:pt x="7755" y="11682"/>
                    </a:lnTo>
                    <a:lnTo>
                      <a:pt x="7422" y="11872"/>
                    </a:lnTo>
                    <a:lnTo>
                      <a:pt x="7422" y="12015"/>
                    </a:lnTo>
                    <a:lnTo>
                      <a:pt x="6838" y="12015"/>
                    </a:lnTo>
                    <a:lnTo>
                      <a:pt x="6505" y="12206"/>
                    </a:lnTo>
                    <a:lnTo>
                      <a:pt x="6838" y="12397"/>
                    </a:lnTo>
                    <a:lnTo>
                      <a:pt x="6838" y="12540"/>
                    </a:lnTo>
                    <a:lnTo>
                      <a:pt x="6505" y="12540"/>
                    </a:lnTo>
                    <a:lnTo>
                      <a:pt x="6171" y="12731"/>
                    </a:lnTo>
                    <a:lnTo>
                      <a:pt x="6171" y="12921"/>
                    </a:lnTo>
                    <a:lnTo>
                      <a:pt x="5921" y="13112"/>
                    </a:lnTo>
                    <a:lnTo>
                      <a:pt x="5587" y="13112"/>
                    </a:lnTo>
                    <a:lnTo>
                      <a:pt x="5254" y="13255"/>
                    </a:lnTo>
                    <a:lnTo>
                      <a:pt x="5587" y="13255"/>
                    </a:lnTo>
                    <a:lnTo>
                      <a:pt x="5587" y="13446"/>
                    </a:lnTo>
                    <a:lnTo>
                      <a:pt x="5254" y="13446"/>
                    </a:lnTo>
                    <a:lnTo>
                      <a:pt x="5587" y="13637"/>
                    </a:lnTo>
                    <a:lnTo>
                      <a:pt x="5587" y="13780"/>
                    </a:lnTo>
                    <a:lnTo>
                      <a:pt x="5921" y="13637"/>
                    </a:lnTo>
                    <a:lnTo>
                      <a:pt x="6171" y="13637"/>
                    </a:lnTo>
                    <a:lnTo>
                      <a:pt x="6171" y="13780"/>
                    </a:lnTo>
                    <a:lnTo>
                      <a:pt x="6505" y="13780"/>
                    </a:lnTo>
                    <a:lnTo>
                      <a:pt x="6171" y="13637"/>
                    </a:lnTo>
                    <a:lnTo>
                      <a:pt x="5921" y="13637"/>
                    </a:lnTo>
                    <a:lnTo>
                      <a:pt x="5921" y="13255"/>
                    </a:lnTo>
                    <a:lnTo>
                      <a:pt x="6171" y="13255"/>
                    </a:lnTo>
                    <a:lnTo>
                      <a:pt x="6505" y="13446"/>
                    </a:lnTo>
                    <a:lnTo>
                      <a:pt x="6505" y="13637"/>
                    </a:lnTo>
                    <a:lnTo>
                      <a:pt x="6838" y="13780"/>
                    </a:lnTo>
                    <a:lnTo>
                      <a:pt x="6838" y="13970"/>
                    </a:lnTo>
                    <a:lnTo>
                      <a:pt x="6505" y="14161"/>
                    </a:lnTo>
                    <a:lnTo>
                      <a:pt x="6171" y="14161"/>
                    </a:lnTo>
                    <a:lnTo>
                      <a:pt x="6171" y="14304"/>
                    </a:lnTo>
                    <a:lnTo>
                      <a:pt x="6505" y="14495"/>
                    </a:lnTo>
                    <a:lnTo>
                      <a:pt x="6505" y="14686"/>
                    </a:lnTo>
                    <a:lnTo>
                      <a:pt x="6838" y="14876"/>
                    </a:lnTo>
                    <a:lnTo>
                      <a:pt x="6838" y="15210"/>
                    </a:lnTo>
                    <a:lnTo>
                      <a:pt x="7422" y="15210"/>
                    </a:lnTo>
                    <a:lnTo>
                      <a:pt x="7422" y="15019"/>
                    </a:lnTo>
                    <a:lnTo>
                      <a:pt x="7088" y="14876"/>
                    </a:lnTo>
                    <a:lnTo>
                      <a:pt x="7088" y="14686"/>
                    </a:lnTo>
                    <a:lnTo>
                      <a:pt x="7422" y="14686"/>
                    </a:lnTo>
                    <a:lnTo>
                      <a:pt x="7422" y="14876"/>
                    </a:lnTo>
                    <a:lnTo>
                      <a:pt x="7755" y="15210"/>
                    </a:lnTo>
                    <a:lnTo>
                      <a:pt x="7755" y="1540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4" name="AutoShape 11"/>
              <p:cNvSpPr/>
              <p:nvPr/>
            </p:nvSpPr>
            <p:spPr bwMode="auto">
              <a:xfrm>
                <a:off x="18925971" y="4803865"/>
                <a:ext cx="298049" cy="419948"/>
              </a:xfrm>
              <a:custGeom>
                <a:avLst/>
                <a:gdLst>
                  <a:gd name="T0" fmla="*/ 149025 w 21600"/>
                  <a:gd name="T1" fmla="*/ 209974 h 21600"/>
                  <a:gd name="T2" fmla="*/ 149025 w 21600"/>
                  <a:gd name="T3" fmla="*/ 209974 h 21600"/>
                  <a:gd name="T4" fmla="*/ 149025 w 21600"/>
                  <a:gd name="T5" fmla="*/ 209974 h 21600"/>
                  <a:gd name="T6" fmla="*/ 149025 w 21600"/>
                  <a:gd name="T7" fmla="*/ 2099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843" y="15745"/>
                    </a:moveTo>
                    <a:lnTo>
                      <a:pt x="14010" y="15745"/>
                    </a:lnTo>
                    <a:lnTo>
                      <a:pt x="12843" y="15745"/>
                    </a:lnTo>
                    <a:close/>
                    <a:moveTo>
                      <a:pt x="6421" y="17966"/>
                    </a:moveTo>
                    <a:lnTo>
                      <a:pt x="5254" y="17158"/>
                    </a:lnTo>
                    <a:lnTo>
                      <a:pt x="6421" y="17158"/>
                    </a:lnTo>
                    <a:lnTo>
                      <a:pt x="6421" y="17966"/>
                    </a:lnTo>
                    <a:close/>
                    <a:moveTo>
                      <a:pt x="17221" y="14938"/>
                    </a:moveTo>
                    <a:lnTo>
                      <a:pt x="16054" y="14938"/>
                    </a:lnTo>
                    <a:lnTo>
                      <a:pt x="16054" y="15745"/>
                    </a:lnTo>
                    <a:lnTo>
                      <a:pt x="17221" y="15745"/>
                    </a:lnTo>
                    <a:lnTo>
                      <a:pt x="17221" y="14938"/>
                    </a:lnTo>
                    <a:close/>
                    <a:moveTo>
                      <a:pt x="20432" y="18571"/>
                    </a:moveTo>
                    <a:lnTo>
                      <a:pt x="20432" y="17966"/>
                    </a:lnTo>
                    <a:lnTo>
                      <a:pt x="21599" y="17966"/>
                    </a:lnTo>
                    <a:lnTo>
                      <a:pt x="21599" y="18571"/>
                    </a:lnTo>
                    <a:lnTo>
                      <a:pt x="20432" y="18571"/>
                    </a:lnTo>
                    <a:close/>
                    <a:moveTo>
                      <a:pt x="21599" y="17158"/>
                    </a:moveTo>
                    <a:lnTo>
                      <a:pt x="20432" y="17966"/>
                    </a:lnTo>
                    <a:lnTo>
                      <a:pt x="20432" y="16351"/>
                    </a:lnTo>
                    <a:lnTo>
                      <a:pt x="21599" y="16351"/>
                    </a:lnTo>
                    <a:lnTo>
                      <a:pt x="21599" y="17158"/>
                    </a:lnTo>
                    <a:close/>
                    <a:moveTo>
                      <a:pt x="7589" y="21599"/>
                    </a:moveTo>
                    <a:lnTo>
                      <a:pt x="7589" y="20994"/>
                    </a:lnTo>
                    <a:lnTo>
                      <a:pt x="9632" y="20186"/>
                    </a:lnTo>
                    <a:lnTo>
                      <a:pt x="10800" y="20994"/>
                    </a:lnTo>
                    <a:lnTo>
                      <a:pt x="9632" y="21599"/>
                    </a:lnTo>
                    <a:lnTo>
                      <a:pt x="7589" y="21599"/>
                    </a:lnTo>
                    <a:close/>
                    <a:moveTo>
                      <a:pt x="0" y="3633"/>
                    </a:moveTo>
                    <a:lnTo>
                      <a:pt x="875" y="3633"/>
                    </a:lnTo>
                    <a:lnTo>
                      <a:pt x="3210" y="5248"/>
                    </a:lnTo>
                    <a:lnTo>
                      <a:pt x="4378" y="5854"/>
                    </a:lnTo>
                    <a:lnTo>
                      <a:pt x="5254" y="5854"/>
                    </a:lnTo>
                    <a:lnTo>
                      <a:pt x="5254" y="6661"/>
                    </a:lnTo>
                    <a:lnTo>
                      <a:pt x="6421" y="7469"/>
                    </a:lnTo>
                    <a:lnTo>
                      <a:pt x="4378" y="7469"/>
                    </a:lnTo>
                    <a:lnTo>
                      <a:pt x="4378" y="6661"/>
                    </a:lnTo>
                    <a:lnTo>
                      <a:pt x="3210" y="7469"/>
                    </a:lnTo>
                    <a:lnTo>
                      <a:pt x="2043" y="8074"/>
                    </a:lnTo>
                    <a:lnTo>
                      <a:pt x="4378" y="8882"/>
                    </a:lnTo>
                    <a:lnTo>
                      <a:pt x="5254" y="8882"/>
                    </a:lnTo>
                    <a:lnTo>
                      <a:pt x="5254" y="10497"/>
                    </a:lnTo>
                    <a:lnTo>
                      <a:pt x="6421" y="10497"/>
                    </a:lnTo>
                    <a:lnTo>
                      <a:pt x="6421" y="11910"/>
                    </a:lnTo>
                    <a:lnTo>
                      <a:pt x="5254" y="11910"/>
                    </a:lnTo>
                    <a:lnTo>
                      <a:pt x="5254" y="12717"/>
                    </a:lnTo>
                    <a:lnTo>
                      <a:pt x="6421" y="12717"/>
                    </a:lnTo>
                    <a:lnTo>
                      <a:pt x="6421" y="13323"/>
                    </a:lnTo>
                    <a:lnTo>
                      <a:pt x="5254" y="13323"/>
                    </a:lnTo>
                    <a:lnTo>
                      <a:pt x="5254" y="14130"/>
                    </a:lnTo>
                    <a:lnTo>
                      <a:pt x="6421" y="14938"/>
                    </a:lnTo>
                    <a:lnTo>
                      <a:pt x="5254" y="14938"/>
                    </a:lnTo>
                    <a:lnTo>
                      <a:pt x="6421" y="16351"/>
                    </a:lnTo>
                    <a:lnTo>
                      <a:pt x="7589" y="16351"/>
                    </a:lnTo>
                    <a:lnTo>
                      <a:pt x="7589" y="17966"/>
                    </a:lnTo>
                    <a:lnTo>
                      <a:pt x="8464" y="17158"/>
                    </a:lnTo>
                    <a:lnTo>
                      <a:pt x="8464" y="16351"/>
                    </a:lnTo>
                    <a:lnTo>
                      <a:pt x="8464" y="17158"/>
                    </a:lnTo>
                    <a:lnTo>
                      <a:pt x="11675" y="14938"/>
                    </a:lnTo>
                    <a:lnTo>
                      <a:pt x="12843" y="14938"/>
                    </a:lnTo>
                    <a:lnTo>
                      <a:pt x="12843" y="15745"/>
                    </a:lnTo>
                    <a:lnTo>
                      <a:pt x="12843" y="14938"/>
                    </a:lnTo>
                    <a:lnTo>
                      <a:pt x="14010" y="14938"/>
                    </a:lnTo>
                    <a:lnTo>
                      <a:pt x="14010" y="15745"/>
                    </a:lnTo>
                    <a:lnTo>
                      <a:pt x="15178" y="14938"/>
                    </a:lnTo>
                    <a:lnTo>
                      <a:pt x="16054" y="15745"/>
                    </a:lnTo>
                    <a:lnTo>
                      <a:pt x="16054" y="14938"/>
                    </a:lnTo>
                    <a:lnTo>
                      <a:pt x="17221" y="14130"/>
                    </a:lnTo>
                    <a:lnTo>
                      <a:pt x="18389" y="14130"/>
                    </a:lnTo>
                    <a:lnTo>
                      <a:pt x="19264" y="13323"/>
                    </a:lnTo>
                    <a:lnTo>
                      <a:pt x="19264" y="10497"/>
                    </a:lnTo>
                    <a:lnTo>
                      <a:pt x="18389" y="10497"/>
                    </a:lnTo>
                    <a:lnTo>
                      <a:pt x="18389" y="8074"/>
                    </a:lnTo>
                    <a:lnTo>
                      <a:pt x="17221" y="7469"/>
                    </a:lnTo>
                    <a:lnTo>
                      <a:pt x="17221" y="5854"/>
                    </a:lnTo>
                    <a:lnTo>
                      <a:pt x="14010" y="3633"/>
                    </a:lnTo>
                    <a:lnTo>
                      <a:pt x="11675" y="2220"/>
                    </a:lnTo>
                    <a:lnTo>
                      <a:pt x="9632" y="0"/>
                    </a:lnTo>
                    <a:lnTo>
                      <a:pt x="8464" y="605"/>
                    </a:lnTo>
                    <a:lnTo>
                      <a:pt x="5254" y="605"/>
                    </a:lnTo>
                    <a:lnTo>
                      <a:pt x="3210" y="2220"/>
                    </a:lnTo>
                    <a:lnTo>
                      <a:pt x="875" y="2220"/>
                    </a:lnTo>
                    <a:lnTo>
                      <a:pt x="0" y="3028"/>
                    </a:lnTo>
                    <a:lnTo>
                      <a:pt x="0" y="3633"/>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6" name="AutoShape 12"/>
              <p:cNvSpPr/>
              <p:nvPr/>
            </p:nvSpPr>
            <p:spPr bwMode="auto">
              <a:xfrm>
                <a:off x="18789029" y="4411395"/>
                <a:ext cx="314158" cy="478818"/>
              </a:xfrm>
              <a:custGeom>
                <a:avLst/>
                <a:gdLst>
                  <a:gd name="T0" fmla="*/ 157079 w 21600"/>
                  <a:gd name="T1" fmla="*/ 239409 h 21600"/>
                  <a:gd name="T2" fmla="*/ 157079 w 21600"/>
                  <a:gd name="T3" fmla="*/ 239409 h 21600"/>
                  <a:gd name="T4" fmla="*/ 157079 w 21600"/>
                  <a:gd name="T5" fmla="*/ 239409 h 21600"/>
                  <a:gd name="T6" fmla="*/ 157079 w 21600"/>
                  <a:gd name="T7" fmla="*/ 23940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632"/>
                    </a:moveTo>
                    <a:lnTo>
                      <a:pt x="0" y="12393"/>
                    </a:lnTo>
                    <a:lnTo>
                      <a:pt x="1107" y="11685"/>
                    </a:lnTo>
                    <a:lnTo>
                      <a:pt x="1107" y="10445"/>
                    </a:lnTo>
                    <a:lnTo>
                      <a:pt x="3323" y="9737"/>
                    </a:lnTo>
                    <a:lnTo>
                      <a:pt x="3323" y="9029"/>
                    </a:lnTo>
                    <a:lnTo>
                      <a:pt x="4153" y="9029"/>
                    </a:lnTo>
                    <a:lnTo>
                      <a:pt x="5261" y="7790"/>
                    </a:lnTo>
                    <a:lnTo>
                      <a:pt x="5261" y="5842"/>
                    </a:lnTo>
                    <a:lnTo>
                      <a:pt x="6369" y="5134"/>
                    </a:lnTo>
                    <a:lnTo>
                      <a:pt x="7199" y="6550"/>
                    </a:lnTo>
                    <a:lnTo>
                      <a:pt x="9415" y="6550"/>
                    </a:lnTo>
                    <a:lnTo>
                      <a:pt x="10246" y="7081"/>
                    </a:lnTo>
                    <a:lnTo>
                      <a:pt x="12461" y="6550"/>
                    </a:lnTo>
                    <a:lnTo>
                      <a:pt x="13569" y="7081"/>
                    </a:lnTo>
                    <a:lnTo>
                      <a:pt x="14399" y="5842"/>
                    </a:lnTo>
                    <a:lnTo>
                      <a:pt x="13569" y="5842"/>
                    </a:lnTo>
                    <a:lnTo>
                      <a:pt x="13569" y="5134"/>
                    </a:lnTo>
                    <a:lnTo>
                      <a:pt x="12461" y="4426"/>
                    </a:lnTo>
                    <a:lnTo>
                      <a:pt x="13569" y="4426"/>
                    </a:lnTo>
                    <a:lnTo>
                      <a:pt x="15507" y="3895"/>
                    </a:lnTo>
                    <a:lnTo>
                      <a:pt x="15507" y="3186"/>
                    </a:lnTo>
                    <a:lnTo>
                      <a:pt x="16615" y="2478"/>
                    </a:lnTo>
                    <a:lnTo>
                      <a:pt x="17446" y="2478"/>
                    </a:lnTo>
                    <a:lnTo>
                      <a:pt x="17446" y="0"/>
                    </a:lnTo>
                    <a:lnTo>
                      <a:pt x="18553" y="531"/>
                    </a:lnTo>
                    <a:lnTo>
                      <a:pt x="18553" y="1239"/>
                    </a:lnTo>
                    <a:lnTo>
                      <a:pt x="20492" y="1947"/>
                    </a:lnTo>
                    <a:lnTo>
                      <a:pt x="21599" y="2478"/>
                    </a:lnTo>
                    <a:lnTo>
                      <a:pt x="19661" y="3186"/>
                    </a:lnTo>
                    <a:lnTo>
                      <a:pt x="19661" y="3895"/>
                    </a:lnTo>
                    <a:lnTo>
                      <a:pt x="18553" y="5134"/>
                    </a:lnTo>
                    <a:lnTo>
                      <a:pt x="18553" y="5842"/>
                    </a:lnTo>
                    <a:lnTo>
                      <a:pt x="19661" y="6550"/>
                    </a:lnTo>
                    <a:lnTo>
                      <a:pt x="19661" y="7790"/>
                    </a:lnTo>
                    <a:lnTo>
                      <a:pt x="20492" y="8498"/>
                    </a:lnTo>
                    <a:lnTo>
                      <a:pt x="19661" y="8498"/>
                    </a:lnTo>
                    <a:lnTo>
                      <a:pt x="18553" y="9029"/>
                    </a:lnTo>
                    <a:lnTo>
                      <a:pt x="19661" y="9737"/>
                    </a:lnTo>
                    <a:lnTo>
                      <a:pt x="16615" y="11154"/>
                    </a:lnTo>
                    <a:lnTo>
                      <a:pt x="17446" y="11154"/>
                    </a:lnTo>
                    <a:lnTo>
                      <a:pt x="16615" y="11685"/>
                    </a:lnTo>
                    <a:lnTo>
                      <a:pt x="15507" y="11685"/>
                    </a:lnTo>
                    <a:lnTo>
                      <a:pt x="14399" y="12393"/>
                    </a:lnTo>
                    <a:lnTo>
                      <a:pt x="14399" y="13101"/>
                    </a:lnTo>
                    <a:lnTo>
                      <a:pt x="12461" y="13101"/>
                    </a:lnTo>
                    <a:lnTo>
                      <a:pt x="12461" y="13632"/>
                    </a:lnTo>
                    <a:lnTo>
                      <a:pt x="13569" y="14340"/>
                    </a:lnTo>
                    <a:lnTo>
                      <a:pt x="12461" y="15049"/>
                    </a:lnTo>
                    <a:lnTo>
                      <a:pt x="13569" y="15757"/>
                    </a:lnTo>
                    <a:lnTo>
                      <a:pt x="14399" y="15757"/>
                    </a:lnTo>
                    <a:lnTo>
                      <a:pt x="15507" y="16288"/>
                    </a:lnTo>
                    <a:lnTo>
                      <a:pt x="18553" y="16996"/>
                    </a:lnTo>
                    <a:lnTo>
                      <a:pt x="18553" y="17704"/>
                    </a:lnTo>
                    <a:lnTo>
                      <a:pt x="17446" y="18236"/>
                    </a:lnTo>
                    <a:lnTo>
                      <a:pt x="14399" y="18236"/>
                    </a:lnTo>
                    <a:lnTo>
                      <a:pt x="12461" y="19652"/>
                    </a:lnTo>
                    <a:lnTo>
                      <a:pt x="10246" y="19652"/>
                    </a:lnTo>
                    <a:lnTo>
                      <a:pt x="9415" y="20360"/>
                    </a:lnTo>
                    <a:lnTo>
                      <a:pt x="9415" y="20891"/>
                    </a:lnTo>
                    <a:lnTo>
                      <a:pt x="8307" y="20360"/>
                    </a:lnTo>
                    <a:lnTo>
                      <a:pt x="7199" y="20891"/>
                    </a:lnTo>
                    <a:lnTo>
                      <a:pt x="8307" y="20891"/>
                    </a:lnTo>
                    <a:lnTo>
                      <a:pt x="7199" y="21599"/>
                    </a:lnTo>
                    <a:lnTo>
                      <a:pt x="5261" y="21599"/>
                    </a:lnTo>
                    <a:lnTo>
                      <a:pt x="6369" y="20891"/>
                    </a:lnTo>
                    <a:lnTo>
                      <a:pt x="5261" y="20360"/>
                    </a:lnTo>
                    <a:lnTo>
                      <a:pt x="4153" y="20891"/>
                    </a:lnTo>
                    <a:lnTo>
                      <a:pt x="4153" y="18944"/>
                    </a:lnTo>
                    <a:lnTo>
                      <a:pt x="5261" y="18236"/>
                    </a:lnTo>
                    <a:lnTo>
                      <a:pt x="6369" y="18236"/>
                    </a:lnTo>
                    <a:lnTo>
                      <a:pt x="7199" y="17704"/>
                    </a:lnTo>
                    <a:lnTo>
                      <a:pt x="6369" y="18236"/>
                    </a:lnTo>
                    <a:lnTo>
                      <a:pt x="4153" y="18236"/>
                    </a:lnTo>
                    <a:lnTo>
                      <a:pt x="4153" y="16288"/>
                    </a:lnTo>
                    <a:lnTo>
                      <a:pt x="5261" y="15757"/>
                    </a:lnTo>
                    <a:lnTo>
                      <a:pt x="4153" y="15049"/>
                    </a:lnTo>
                    <a:lnTo>
                      <a:pt x="5261" y="15049"/>
                    </a:lnTo>
                    <a:lnTo>
                      <a:pt x="5261" y="14340"/>
                    </a:lnTo>
                    <a:lnTo>
                      <a:pt x="4153" y="14340"/>
                    </a:lnTo>
                    <a:lnTo>
                      <a:pt x="3323" y="15049"/>
                    </a:lnTo>
                    <a:lnTo>
                      <a:pt x="2215" y="14340"/>
                    </a:lnTo>
                    <a:lnTo>
                      <a:pt x="1107" y="14340"/>
                    </a:lnTo>
                    <a:lnTo>
                      <a:pt x="1107" y="15049"/>
                    </a:lnTo>
                    <a:lnTo>
                      <a:pt x="0" y="13632"/>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8" name="AutoShape 13"/>
              <p:cNvSpPr/>
              <p:nvPr/>
            </p:nvSpPr>
            <p:spPr bwMode="auto">
              <a:xfrm>
                <a:off x="16239515" y="3799138"/>
                <a:ext cx="2046053" cy="843819"/>
              </a:xfrm>
              <a:custGeom>
                <a:avLst/>
                <a:gdLst>
                  <a:gd name="T0" fmla="*/ 1023027 w 21600"/>
                  <a:gd name="T1" fmla="*/ 421910 h 21600"/>
                  <a:gd name="T2" fmla="*/ 1023027 w 21600"/>
                  <a:gd name="T3" fmla="*/ 421910 h 21600"/>
                  <a:gd name="T4" fmla="*/ 1023027 w 21600"/>
                  <a:gd name="T5" fmla="*/ 421910 h 21600"/>
                  <a:gd name="T6" fmla="*/ 1023027 w 21600"/>
                  <a:gd name="T7" fmla="*/ 4219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7836"/>
                    </a:moveTo>
                    <a:lnTo>
                      <a:pt x="170" y="7032"/>
                    </a:lnTo>
                    <a:lnTo>
                      <a:pt x="637" y="7032"/>
                    </a:lnTo>
                    <a:lnTo>
                      <a:pt x="935" y="6329"/>
                    </a:lnTo>
                    <a:lnTo>
                      <a:pt x="935" y="5927"/>
                    </a:lnTo>
                    <a:lnTo>
                      <a:pt x="1275" y="5525"/>
                    </a:lnTo>
                    <a:lnTo>
                      <a:pt x="1275" y="5224"/>
                    </a:lnTo>
                    <a:lnTo>
                      <a:pt x="1445" y="5224"/>
                    </a:lnTo>
                    <a:lnTo>
                      <a:pt x="1573" y="4822"/>
                    </a:lnTo>
                    <a:lnTo>
                      <a:pt x="1573" y="4420"/>
                    </a:lnTo>
                    <a:lnTo>
                      <a:pt x="1913" y="4420"/>
                    </a:lnTo>
                    <a:lnTo>
                      <a:pt x="1913" y="4119"/>
                    </a:lnTo>
                    <a:lnTo>
                      <a:pt x="2040" y="3717"/>
                    </a:lnTo>
                    <a:lnTo>
                      <a:pt x="3018" y="3717"/>
                    </a:lnTo>
                    <a:lnTo>
                      <a:pt x="3018" y="4119"/>
                    </a:lnTo>
                    <a:lnTo>
                      <a:pt x="3784" y="4119"/>
                    </a:lnTo>
                    <a:lnTo>
                      <a:pt x="3784" y="4420"/>
                    </a:lnTo>
                    <a:lnTo>
                      <a:pt x="4124" y="5224"/>
                    </a:lnTo>
                    <a:lnTo>
                      <a:pt x="4251" y="5224"/>
                    </a:lnTo>
                    <a:lnTo>
                      <a:pt x="4592" y="5525"/>
                    </a:lnTo>
                    <a:lnTo>
                      <a:pt x="4719" y="5224"/>
                    </a:lnTo>
                    <a:lnTo>
                      <a:pt x="6292" y="5224"/>
                    </a:lnTo>
                    <a:lnTo>
                      <a:pt x="6462" y="4822"/>
                    </a:lnTo>
                    <a:lnTo>
                      <a:pt x="6462" y="4420"/>
                    </a:lnTo>
                    <a:lnTo>
                      <a:pt x="6292" y="4420"/>
                    </a:lnTo>
                    <a:lnTo>
                      <a:pt x="6292" y="3315"/>
                    </a:lnTo>
                    <a:lnTo>
                      <a:pt x="6165" y="2913"/>
                    </a:lnTo>
                    <a:lnTo>
                      <a:pt x="5825" y="2913"/>
                    </a:lnTo>
                    <a:lnTo>
                      <a:pt x="5825" y="1808"/>
                    </a:lnTo>
                    <a:lnTo>
                      <a:pt x="5995" y="1506"/>
                    </a:lnTo>
                    <a:lnTo>
                      <a:pt x="5995" y="703"/>
                    </a:lnTo>
                    <a:lnTo>
                      <a:pt x="6292" y="703"/>
                    </a:lnTo>
                    <a:lnTo>
                      <a:pt x="6292" y="0"/>
                    </a:lnTo>
                    <a:lnTo>
                      <a:pt x="6633" y="0"/>
                    </a:lnTo>
                    <a:lnTo>
                      <a:pt x="6760" y="301"/>
                    </a:lnTo>
                    <a:lnTo>
                      <a:pt x="6930" y="301"/>
                    </a:lnTo>
                    <a:lnTo>
                      <a:pt x="7100" y="703"/>
                    </a:lnTo>
                    <a:lnTo>
                      <a:pt x="7738" y="703"/>
                    </a:lnTo>
                    <a:lnTo>
                      <a:pt x="7738" y="1105"/>
                    </a:lnTo>
                    <a:lnTo>
                      <a:pt x="8503" y="1105"/>
                    </a:lnTo>
                    <a:lnTo>
                      <a:pt x="8503" y="1506"/>
                    </a:lnTo>
                    <a:lnTo>
                      <a:pt x="8674" y="1808"/>
                    </a:lnTo>
                    <a:lnTo>
                      <a:pt x="8674" y="2210"/>
                    </a:lnTo>
                    <a:lnTo>
                      <a:pt x="8844" y="2612"/>
                    </a:lnTo>
                    <a:lnTo>
                      <a:pt x="8844" y="2913"/>
                    </a:lnTo>
                    <a:lnTo>
                      <a:pt x="8971" y="2913"/>
                    </a:lnTo>
                    <a:lnTo>
                      <a:pt x="9141" y="3315"/>
                    </a:lnTo>
                    <a:lnTo>
                      <a:pt x="9311" y="3315"/>
                    </a:lnTo>
                    <a:lnTo>
                      <a:pt x="9609" y="3717"/>
                    </a:lnTo>
                    <a:lnTo>
                      <a:pt x="10247" y="3717"/>
                    </a:lnTo>
                    <a:lnTo>
                      <a:pt x="10417" y="3315"/>
                    </a:lnTo>
                    <a:lnTo>
                      <a:pt x="10544" y="2913"/>
                    </a:lnTo>
                    <a:lnTo>
                      <a:pt x="11990" y="2913"/>
                    </a:lnTo>
                    <a:lnTo>
                      <a:pt x="12118" y="3315"/>
                    </a:lnTo>
                    <a:lnTo>
                      <a:pt x="12458" y="3717"/>
                    </a:lnTo>
                    <a:lnTo>
                      <a:pt x="12755" y="3717"/>
                    </a:lnTo>
                    <a:lnTo>
                      <a:pt x="12925" y="4119"/>
                    </a:lnTo>
                    <a:lnTo>
                      <a:pt x="13096" y="4420"/>
                    </a:lnTo>
                    <a:lnTo>
                      <a:pt x="13223" y="4420"/>
                    </a:lnTo>
                    <a:lnTo>
                      <a:pt x="13393" y="4822"/>
                    </a:lnTo>
                    <a:lnTo>
                      <a:pt x="15137" y="4822"/>
                    </a:lnTo>
                    <a:lnTo>
                      <a:pt x="15137" y="4420"/>
                    </a:lnTo>
                    <a:lnTo>
                      <a:pt x="15434" y="4119"/>
                    </a:lnTo>
                    <a:lnTo>
                      <a:pt x="15774" y="4119"/>
                    </a:lnTo>
                    <a:lnTo>
                      <a:pt x="15774" y="3717"/>
                    </a:lnTo>
                    <a:lnTo>
                      <a:pt x="16242" y="3717"/>
                    </a:lnTo>
                    <a:lnTo>
                      <a:pt x="16370" y="3315"/>
                    </a:lnTo>
                    <a:lnTo>
                      <a:pt x="16370" y="2913"/>
                    </a:lnTo>
                    <a:lnTo>
                      <a:pt x="16540" y="2612"/>
                    </a:lnTo>
                    <a:lnTo>
                      <a:pt x="16710" y="2612"/>
                    </a:lnTo>
                    <a:lnTo>
                      <a:pt x="16710" y="2210"/>
                    </a:lnTo>
                    <a:lnTo>
                      <a:pt x="16837" y="1808"/>
                    </a:lnTo>
                    <a:lnTo>
                      <a:pt x="17007" y="1808"/>
                    </a:lnTo>
                    <a:lnTo>
                      <a:pt x="17007" y="2210"/>
                    </a:lnTo>
                    <a:lnTo>
                      <a:pt x="17177" y="1808"/>
                    </a:lnTo>
                    <a:lnTo>
                      <a:pt x="17348" y="1808"/>
                    </a:lnTo>
                    <a:lnTo>
                      <a:pt x="17475" y="2210"/>
                    </a:lnTo>
                    <a:lnTo>
                      <a:pt x="17645" y="2612"/>
                    </a:lnTo>
                    <a:lnTo>
                      <a:pt x="17943" y="2612"/>
                    </a:lnTo>
                    <a:lnTo>
                      <a:pt x="18113" y="2210"/>
                    </a:lnTo>
                    <a:lnTo>
                      <a:pt x="18581" y="2210"/>
                    </a:lnTo>
                    <a:lnTo>
                      <a:pt x="18751" y="2612"/>
                    </a:lnTo>
                    <a:lnTo>
                      <a:pt x="18581" y="4822"/>
                    </a:lnTo>
                    <a:lnTo>
                      <a:pt x="18581" y="5927"/>
                    </a:lnTo>
                    <a:lnTo>
                      <a:pt x="18411" y="6630"/>
                    </a:lnTo>
                    <a:lnTo>
                      <a:pt x="18581" y="7032"/>
                    </a:lnTo>
                    <a:lnTo>
                      <a:pt x="18921" y="7434"/>
                    </a:lnTo>
                    <a:lnTo>
                      <a:pt x="19218" y="7032"/>
                    </a:lnTo>
                    <a:lnTo>
                      <a:pt x="19686" y="7032"/>
                    </a:lnTo>
                    <a:lnTo>
                      <a:pt x="19856" y="7434"/>
                    </a:lnTo>
                    <a:lnTo>
                      <a:pt x="20026" y="7032"/>
                    </a:lnTo>
                    <a:lnTo>
                      <a:pt x="20026" y="6329"/>
                    </a:lnTo>
                    <a:lnTo>
                      <a:pt x="20154" y="6329"/>
                    </a:lnTo>
                    <a:lnTo>
                      <a:pt x="20324" y="5927"/>
                    </a:lnTo>
                    <a:lnTo>
                      <a:pt x="20622" y="6329"/>
                    </a:lnTo>
                    <a:lnTo>
                      <a:pt x="20792" y="6630"/>
                    </a:lnTo>
                    <a:lnTo>
                      <a:pt x="21089" y="7032"/>
                    </a:lnTo>
                    <a:lnTo>
                      <a:pt x="21259" y="7836"/>
                    </a:lnTo>
                    <a:lnTo>
                      <a:pt x="21429" y="8137"/>
                    </a:lnTo>
                    <a:lnTo>
                      <a:pt x="21599" y="8539"/>
                    </a:lnTo>
                    <a:lnTo>
                      <a:pt x="21599" y="8941"/>
                    </a:lnTo>
                    <a:lnTo>
                      <a:pt x="21429" y="8941"/>
                    </a:lnTo>
                    <a:lnTo>
                      <a:pt x="21429" y="9242"/>
                    </a:lnTo>
                    <a:lnTo>
                      <a:pt x="20792" y="9242"/>
                    </a:lnTo>
                    <a:lnTo>
                      <a:pt x="20622" y="9644"/>
                    </a:lnTo>
                    <a:lnTo>
                      <a:pt x="20494" y="10046"/>
                    </a:lnTo>
                    <a:lnTo>
                      <a:pt x="20154" y="10046"/>
                    </a:lnTo>
                    <a:lnTo>
                      <a:pt x="20154" y="10448"/>
                    </a:lnTo>
                    <a:lnTo>
                      <a:pt x="19856" y="10448"/>
                    </a:lnTo>
                    <a:lnTo>
                      <a:pt x="19686" y="11151"/>
                    </a:lnTo>
                    <a:lnTo>
                      <a:pt x="19686" y="11854"/>
                    </a:lnTo>
                    <a:lnTo>
                      <a:pt x="19516" y="11854"/>
                    </a:lnTo>
                    <a:lnTo>
                      <a:pt x="19218" y="12658"/>
                    </a:lnTo>
                    <a:lnTo>
                      <a:pt x="19048" y="12658"/>
                    </a:lnTo>
                    <a:lnTo>
                      <a:pt x="18751" y="12256"/>
                    </a:lnTo>
                    <a:lnTo>
                      <a:pt x="18751" y="12658"/>
                    </a:lnTo>
                    <a:lnTo>
                      <a:pt x="18581" y="13060"/>
                    </a:lnTo>
                    <a:lnTo>
                      <a:pt x="18411" y="13361"/>
                    </a:lnTo>
                    <a:lnTo>
                      <a:pt x="18283" y="13361"/>
                    </a:lnTo>
                    <a:lnTo>
                      <a:pt x="18283" y="13763"/>
                    </a:lnTo>
                    <a:lnTo>
                      <a:pt x="18113" y="14165"/>
                    </a:lnTo>
                    <a:lnTo>
                      <a:pt x="17943" y="13763"/>
                    </a:lnTo>
                    <a:lnTo>
                      <a:pt x="17645" y="13763"/>
                    </a:lnTo>
                    <a:lnTo>
                      <a:pt x="17475" y="13361"/>
                    </a:lnTo>
                    <a:lnTo>
                      <a:pt x="17007" y="13361"/>
                    </a:lnTo>
                    <a:lnTo>
                      <a:pt x="16837" y="13763"/>
                    </a:lnTo>
                    <a:lnTo>
                      <a:pt x="16710" y="14165"/>
                    </a:lnTo>
                    <a:lnTo>
                      <a:pt x="16710" y="15270"/>
                    </a:lnTo>
                    <a:lnTo>
                      <a:pt x="17007" y="15672"/>
                    </a:lnTo>
                    <a:lnTo>
                      <a:pt x="17348" y="15973"/>
                    </a:lnTo>
                    <a:lnTo>
                      <a:pt x="17348" y="16375"/>
                    </a:lnTo>
                    <a:lnTo>
                      <a:pt x="17177" y="16375"/>
                    </a:lnTo>
                    <a:lnTo>
                      <a:pt x="17177" y="16777"/>
                    </a:lnTo>
                    <a:lnTo>
                      <a:pt x="16837" y="17480"/>
                    </a:lnTo>
                    <a:lnTo>
                      <a:pt x="16710" y="18184"/>
                    </a:lnTo>
                    <a:lnTo>
                      <a:pt x="16540" y="18586"/>
                    </a:lnTo>
                    <a:lnTo>
                      <a:pt x="16370" y="18586"/>
                    </a:lnTo>
                    <a:lnTo>
                      <a:pt x="16242" y="18987"/>
                    </a:lnTo>
                    <a:lnTo>
                      <a:pt x="15902" y="18987"/>
                    </a:lnTo>
                    <a:lnTo>
                      <a:pt x="15774" y="19389"/>
                    </a:lnTo>
                    <a:lnTo>
                      <a:pt x="15137" y="19389"/>
                    </a:lnTo>
                    <a:lnTo>
                      <a:pt x="14966" y="19691"/>
                    </a:lnTo>
                    <a:lnTo>
                      <a:pt x="14796" y="19691"/>
                    </a:lnTo>
                    <a:lnTo>
                      <a:pt x="13861" y="20494"/>
                    </a:lnTo>
                    <a:lnTo>
                      <a:pt x="13691" y="20796"/>
                    </a:lnTo>
                    <a:lnTo>
                      <a:pt x="13393" y="21599"/>
                    </a:lnTo>
                    <a:lnTo>
                      <a:pt x="12925" y="21599"/>
                    </a:lnTo>
                    <a:lnTo>
                      <a:pt x="12925" y="21198"/>
                    </a:lnTo>
                    <a:lnTo>
                      <a:pt x="12585" y="21198"/>
                    </a:lnTo>
                    <a:lnTo>
                      <a:pt x="12288" y="21599"/>
                    </a:lnTo>
                    <a:lnTo>
                      <a:pt x="12118" y="21198"/>
                    </a:lnTo>
                    <a:lnTo>
                      <a:pt x="11820" y="21198"/>
                    </a:lnTo>
                    <a:lnTo>
                      <a:pt x="11522" y="20796"/>
                    </a:lnTo>
                    <a:lnTo>
                      <a:pt x="11012" y="20494"/>
                    </a:lnTo>
                    <a:lnTo>
                      <a:pt x="10714" y="19691"/>
                    </a:lnTo>
                    <a:lnTo>
                      <a:pt x="9439" y="19691"/>
                    </a:lnTo>
                    <a:lnTo>
                      <a:pt x="9439" y="20093"/>
                    </a:lnTo>
                    <a:lnTo>
                      <a:pt x="6930" y="20093"/>
                    </a:lnTo>
                    <a:lnTo>
                      <a:pt x="6760" y="19389"/>
                    </a:lnTo>
                    <a:lnTo>
                      <a:pt x="6760" y="18987"/>
                    </a:lnTo>
                    <a:lnTo>
                      <a:pt x="6633" y="18586"/>
                    </a:lnTo>
                    <a:lnTo>
                      <a:pt x="6462" y="18184"/>
                    </a:lnTo>
                    <a:lnTo>
                      <a:pt x="6462" y="17882"/>
                    </a:lnTo>
                    <a:lnTo>
                      <a:pt x="6292" y="17480"/>
                    </a:lnTo>
                    <a:lnTo>
                      <a:pt x="6165" y="17480"/>
                    </a:lnTo>
                    <a:lnTo>
                      <a:pt x="6165" y="17079"/>
                    </a:lnTo>
                    <a:lnTo>
                      <a:pt x="5825" y="17079"/>
                    </a:lnTo>
                    <a:lnTo>
                      <a:pt x="5697" y="16777"/>
                    </a:lnTo>
                    <a:lnTo>
                      <a:pt x="5357" y="16375"/>
                    </a:lnTo>
                    <a:lnTo>
                      <a:pt x="5059" y="16375"/>
                    </a:lnTo>
                    <a:lnTo>
                      <a:pt x="5059" y="15973"/>
                    </a:lnTo>
                    <a:lnTo>
                      <a:pt x="4889" y="15973"/>
                    </a:lnTo>
                    <a:lnTo>
                      <a:pt x="4422" y="15672"/>
                    </a:lnTo>
                    <a:lnTo>
                      <a:pt x="3018" y="15672"/>
                    </a:lnTo>
                    <a:lnTo>
                      <a:pt x="2678" y="14868"/>
                    </a:lnTo>
                    <a:lnTo>
                      <a:pt x="2678" y="14165"/>
                    </a:lnTo>
                    <a:lnTo>
                      <a:pt x="2848" y="14165"/>
                    </a:lnTo>
                    <a:lnTo>
                      <a:pt x="2848" y="12658"/>
                    </a:lnTo>
                    <a:lnTo>
                      <a:pt x="2678" y="12256"/>
                    </a:lnTo>
                    <a:lnTo>
                      <a:pt x="2551" y="11854"/>
                    </a:lnTo>
                    <a:lnTo>
                      <a:pt x="2381" y="11553"/>
                    </a:lnTo>
                    <a:lnTo>
                      <a:pt x="2381" y="11151"/>
                    </a:lnTo>
                    <a:lnTo>
                      <a:pt x="2211" y="10749"/>
                    </a:lnTo>
                    <a:lnTo>
                      <a:pt x="2040" y="10448"/>
                    </a:lnTo>
                    <a:lnTo>
                      <a:pt x="1913" y="10046"/>
                    </a:lnTo>
                    <a:lnTo>
                      <a:pt x="1743" y="10046"/>
                    </a:lnTo>
                    <a:lnTo>
                      <a:pt x="1573" y="10448"/>
                    </a:lnTo>
                    <a:lnTo>
                      <a:pt x="1445" y="10046"/>
                    </a:lnTo>
                    <a:lnTo>
                      <a:pt x="1105" y="10046"/>
                    </a:lnTo>
                    <a:lnTo>
                      <a:pt x="935" y="10448"/>
                    </a:lnTo>
                    <a:lnTo>
                      <a:pt x="807" y="10046"/>
                    </a:lnTo>
                    <a:lnTo>
                      <a:pt x="807" y="9644"/>
                    </a:lnTo>
                    <a:lnTo>
                      <a:pt x="637" y="9644"/>
                    </a:lnTo>
                    <a:lnTo>
                      <a:pt x="170" y="8539"/>
                    </a:lnTo>
                    <a:lnTo>
                      <a:pt x="170" y="8137"/>
                    </a:lnTo>
                    <a:lnTo>
                      <a:pt x="170" y="8539"/>
                    </a:lnTo>
                    <a:lnTo>
                      <a:pt x="0" y="8137"/>
                    </a:lnTo>
                    <a:lnTo>
                      <a:pt x="0" y="7836"/>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40" name="AutoShape 14"/>
              <p:cNvSpPr/>
              <p:nvPr/>
            </p:nvSpPr>
            <p:spPr bwMode="auto">
              <a:xfrm>
                <a:off x="13706125" y="3638221"/>
                <a:ext cx="2505203" cy="1165647"/>
              </a:xfrm>
              <a:custGeom>
                <a:avLst/>
                <a:gdLst>
                  <a:gd name="T0" fmla="*/ 1252602 w 21600"/>
                  <a:gd name="T1" fmla="*/ 582824 h 21600"/>
                  <a:gd name="T2" fmla="*/ 1252602 w 21600"/>
                  <a:gd name="T3" fmla="*/ 582824 h 21600"/>
                  <a:gd name="T4" fmla="*/ 1252602 w 21600"/>
                  <a:gd name="T5" fmla="*/ 582824 h 21600"/>
                  <a:gd name="T6" fmla="*/ 1252602 w 21600"/>
                  <a:gd name="T7" fmla="*/ 5828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66" y="14545"/>
                    </a:moveTo>
                    <a:lnTo>
                      <a:pt x="1527" y="14327"/>
                    </a:lnTo>
                    <a:lnTo>
                      <a:pt x="1284" y="14545"/>
                    </a:lnTo>
                    <a:lnTo>
                      <a:pt x="1145" y="14327"/>
                    </a:lnTo>
                    <a:lnTo>
                      <a:pt x="1145" y="14036"/>
                    </a:lnTo>
                    <a:lnTo>
                      <a:pt x="1423" y="14036"/>
                    </a:lnTo>
                    <a:lnTo>
                      <a:pt x="1145" y="13236"/>
                    </a:lnTo>
                    <a:lnTo>
                      <a:pt x="902" y="12945"/>
                    </a:lnTo>
                    <a:lnTo>
                      <a:pt x="520" y="12654"/>
                    </a:lnTo>
                    <a:lnTo>
                      <a:pt x="520" y="12945"/>
                    </a:lnTo>
                    <a:lnTo>
                      <a:pt x="243" y="12436"/>
                    </a:lnTo>
                    <a:lnTo>
                      <a:pt x="243" y="12145"/>
                    </a:lnTo>
                    <a:lnTo>
                      <a:pt x="0" y="11854"/>
                    </a:lnTo>
                    <a:lnTo>
                      <a:pt x="0" y="11563"/>
                    </a:lnTo>
                    <a:lnTo>
                      <a:pt x="138" y="10763"/>
                    </a:lnTo>
                    <a:lnTo>
                      <a:pt x="0" y="10763"/>
                    </a:lnTo>
                    <a:lnTo>
                      <a:pt x="0" y="10254"/>
                    </a:lnTo>
                    <a:lnTo>
                      <a:pt x="138" y="9963"/>
                    </a:lnTo>
                    <a:lnTo>
                      <a:pt x="243" y="9672"/>
                    </a:lnTo>
                    <a:lnTo>
                      <a:pt x="243" y="9454"/>
                    </a:lnTo>
                    <a:lnTo>
                      <a:pt x="381" y="9163"/>
                    </a:lnTo>
                    <a:lnTo>
                      <a:pt x="625" y="9672"/>
                    </a:lnTo>
                    <a:lnTo>
                      <a:pt x="625" y="9963"/>
                    </a:lnTo>
                    <a:lnTo>
                      <a:pt x="902" y="10254"/>
                    </a:lnTo>
                    <a:lnTo>
                      <a:pt x="1007" y="9963"/>
                    </a:lnTo>
                    <a:lnTo>
                      <a:pt x="1007" y="9672"/>
                    </a:lnTo>
                    <a:lnTo>
                      <a:pt x="902" y="8872"/>
                    </a:lnTo>
                    <a:lnTo>
                      <a:pt x="1145" y="8654"/>
                    </a:lnTo>
                    <a:lnTo>
                      <a:pt x="1284" y="8654"/>
                    </a:lnTo>
                    <a:lnTo>
                      <a:pt x="1284" y="8072"/>
                    </a:lnTo>
                    <a:lnTo>
                      <a:pt x="1423" y="7781"/>
                    </a:lnTo>
                    <a:lnTo>
                      <a:pt x="1527" y="7781"/>
                    </a:lnTo>
                    <a:lnTo>
                      <a:pt x="1527" y="7563"/>
                    </a:lnTo>
                    <a:lnTo>
                      <a:pt x="1805" y="7563"/>
                    </a:lnTo>
                    <a:lnTo>
                      <a:pt x="1805" y="6981"/>
                    </a:lnTo>
                    <a:lnTo>
                      <a:pt x="1909" y="7272"/>
                    </a:lnTo>
                    <a:lnTo>
                      <a:pt x="2048" y="7272"/>
                    </a:lnTo>
                    <a:lnTo>
                      <a:pt x="2048" y="7781"/>
                    </a:lnTo>
                    <a:lnTo>
                      <a:pt x="2187" y="7563"/>
                    </a:lnTo>
                    <a:lnTo>
                      <a:pt x="2187" y="7272"/>
                    </a:lnTo>
                    <a:lnTo>
                      <a:pt x="2291" y="7272"/>
                    </a:lnTo>
                    <a:lnTo>
                      <a:pt x="2291" y="7563"/>
                    </a:lnTo>
                    <a:lnTo>
                      <a:pt x="2291" y="7272"/>
                    </a:lnTo>
                    <a:lnTo>
                      <a:pt x="2430" y="7272"/>
                    </a:lnTo>
                    <a:lnTo>
                      <a:pt x="2569" y="6981"/>
                    </a:lnTo>
                    <a:lnTo>
                      <a:pt x="2708" y="6981"/>
                    </a:lnTo>
                    <a:lnTo>
                      <a:pt x="2708" y="7272"/>
                    </a:lnTo>
                    <a:lnTo>
                      <a:pt x="2812" y="7563"/>
                    </a:lnTo>
                    <a:lnTo>
                      <a:pt x="3090" y="7272"/>
                    </a:lnTo>
                    <a:lnTo>
                      <a:pt x="3194" y="7272"/>
                    </a:lnTo>
                    <a:lnTo>
                      <a:pt x="3194" y="7563"/>
                    </a:lnTo>
                    <a:lnTo>
                      <a:pt x="3333" y="7563"/>
                    </a:lnTo>
                    <a:lnTo>
                      <a:pt x="3472" y="7781"/>
                    </a:lnTo>
                    <a:lnTo>
                      <a:pt x="3576" y="7781"/>
                    </a:lnTo>
                    <a:lnTo>
                      <a:pt x="3576" y="8072"/>
                    </a:lnTo>
                    <a:lnTo>
                      <a:pt x="3854" y="8363"/>
                    </a:lnTo>
                    <a:lnTo>
                      <a:pt x="3993" y="8363"/>
                    </a:lnTo>
                    <a:lnTo>
                      <a:pt x="3993" y="8654"/>
                    </a:lnTo>
                    <a:lnTo>
                      <a:pt x="4097" y="8654"/>
                    </a:lnTo>
                    <a:lnTo>
                      <a:pt x="4097" y="8363"/>
                    </a:lnTo>
                    <a:lnTo>
                      <a:pt x="4236" y="8072"/>
                    </a:lnTo>
                    <a:lnTo>
                      <a:pt x="4236" y="8363"/>
                    </a:lnTo>
                    <a:lnTo>
                      <a:pt x="4479" y="8363"/>
                    </a:lnTo>
                    <a:lnTo>
                      <a:pt x="4479" y="8654"/>
                    </a:lnTo>
                    <a:lnTo>
                      <a:pt x="4618" y="8654"/>
                    </a:lnTo>
                    <a:lnTo>
                      <a:pt x="4757" y="8363"/>
                    </a:lnTo>
                    <a:lnTo>
                      <a:pt x="4757" y="8072"/>
                    </a:lnTo>
                    <a:lnTo>
                      <a:pt x="4896" y="8072"/>
                    </a:lnTo>
                    <a:lnTo>
                      <a:pt x="4896" y="7781"/>
                    </a:lnTo>
                    <a:lnTo>
                      <a:pt x="5278" y="7781"/>
                    </a:lnTo>
                    <a:lnTo>
                      <a:pt x="5382" y="8072"/>
                    </a:lnTo>
                    <a:lnTo>
                      <a:pt x="5660" y="8072"/>
                    </a:lnTo>
                    <a:lnTo>
                      <a:pt x="5521" y="7781"/>
                    </a:lnTo>
                    <a:lnTo>
                      <a:pt x="5764" y="7781"/>
                    </a:lnTo>
                    <a:lnTo>
                      <a:pt x="5903" y="7563"/>
                    </a:lnTo>
                    <a:lnTo>
                      <a:pt x="6042" y="7781"/>
                    </a:lnTo>
                    <a:lnTo>
                      <a:pt x="6042" y="8072"/>
                    </a:lnTo>
                    <a:lnTo>
                      <a:pt x="5903" y="8072"/>
                    </a:lnTo>
                    <a:lnTo>
                      <a:pt x="6042" y="8363"/>
                    </a:lnTo>
                    <a:lnTo>
                      <a:pt x="6424" y="8363"/>
                    </a:lnTo>
                    <a:lnTo>
                      <a:pt x="6667" y="8654"/>
                    </a:lnTo>
                    <a:lnTo>
                      <a:pt x="6806" y="8654"/>
                    </a:lnTo>
                    <a:lnTo>
                      <a:pt x="6806" y="8072"/>
                    </a:lnTo>
                    <a:lnTo>
                      <a:pt x="6945" y="8072"/>
                    </a:lnTo>
                    <a:lnTo>
                      <a:pt x="7049" y="8363"/>
                    </a:lnTo>
                    <a:lnTo>
                      <a:pt x="7188" y="8363"/>
                    </a:lnTo>
                    <a:lnTo>
                      <a:pt x="7466" y="8072"/>
                    </a:lnTo>
                    <a:lnTo>
                      <a:pt x="7466" y="6981"/>
                    </a:lnTo>
                    <a:lnTo>
                      <a:pt x="7188" y="6981"/>
                    </a:lnTo>
                    <a:lnTo>
                      <a:pt x="7049" y="6763"/>
                    </a:lnTo>
                    <a:lnTo>
                      <a:pt x="6945" y="6763"/>
                    </a:lnTo>
                    <a:lnTo>
                      <a:pt x="6945" y="6472"/>
                    </a:lnTo>
                    <a:lnTo>
                      <a:pt x="6806" y="6472"/>
                    </a:lnTo>
                    <a:lnTo>
                      <a:pt x="6667" y="6181"/>
                    </a:lnTo>
                    <a:lnTo>
                      <a:pt x="6806" y="6181"/>
                    </a:lnTo>
                    <a:lnTo>
                      <a:pt x="6945" y="5963"/>
                    </a:lnTo>
                    <a:lnTo>
                      <a:pt x="6945" y="5381"/>
                    </a:lnTo>
                    <a:lnTo>
                      <a:pt x="6806" y="5381"/>
                    </a:lnTo>
                    <a:lnTo>
                      <a:pt x="6806" y="5090"/>
                    </a:lnTo>
                    <a:lnTo>
                      <a:pt x="6945" y="4872"/>
                    </a:lnTo>
                    <a:lnTo>
                      <a:pt x="7049" y="4581"/>
                    </a:lnTo>
                    <a:lnTo>
                      <a:pt x="7466" y="4581"/>
                    </a:lnTo>
                    <a:lnTo>
                      <a:pt x="7466" y="4290"/>
                    </a:lnTo>
                    <a:lnTo>
                      <a:pt x="7327" y="4072"/>
                    </a:lnTo>
                    <a:lnTo>
                      <a:pt x="7188" y="4072"/>
                    </a:lnTo>
                    <a:lnTo>
                      <a:pt x="7188" y="4290"/>
                    </a:lnTo>
                    <a:lnTo>
                      <a:pt x="7049" y="4072"/>
                    </a:lnTo>
                    <a:lnTo>
                      <a:pt x="6945" y="4072"/>
                    </a:lnTo>
                    <a:lnTo>
                      <a:pt x="7049" y="4072"/>
                    </a:lnTo>
                    <a:lnTo>
                      <a:pt x="7049" y="3781"/>
                    </a:lnTo>
                    <a:lnTo>
                      <a:pt x="6806" y="3781"/>
                    </a:lnTo>
                    <a:lnTo>
                      <a:pt x="6806" y="3199"/>
                    </a:lnTo>
                    <a:lnTo>
                      <a:pt x="6945" y="3199"/>
                    </a:lnTo>
                    <a:lnTo>
                      <a:pt x="6945" y="2981"/>
                    </a:lnTo>
                    <a:lnTo>
                      <a:pt x="7049" y="2981"/>
                    </a:lnTo>
                    <a:lnTo>
                      <a:pt x="7049" y="3199"/>
                    </a:lnTo>
                    <a:lnTo>
                      <a:pt x="7466" y="3199"/>
                    </a:lnTo>
                    <a:lnTo>
                      <a:pt x="7466" y="2981"/>
                    </a:lnTo>
                    <a:lnTo>
                      <a:pt x="7570" y="2981"/>
                    </a:lnTo>
                    <a:lnTo>
                      <a:pt x="7709" y="3199"/>
                    </a:lnTo>
                    <a:lnTo>
                      <a:pt x="7709" y="2981"/>
                    </a:lnTo>
                    <a:lnTo>
                      <a:pt x="7952" y="2690"/>
                    </a:lnTo>
                    <a:lnTo>
                      <a:pt x="8334" y="2690"/>
                    </a:lnTo>
                    <a:lnTo>
                      <a:pt x="8334" y="2399"/>
                    </a:lnTo>
                    <a:lnTo>
                      <a:pt x="8473" y="2399"/>
                    </a:lnTo>
                    <a:lnTo>
                      <a:pt x="8612" y="2181"/>
                    </a:lnTo>
                    <a:lnTo>
                      <a:pt x="8994" y="2181"/>
                    </a:lnTo>
                    <a:lnTo>
                      <a:pt x="8994" y="1890"/>
                    </a:lnTo>
                    <a:lnTo>
                      <a:pt x="9133" y="1890"/>
                    </a:lnTo>
                    <a:lnTo>
                      <a:pt x="9133" y="1599"/>
                    </a:lnTo>
                    <a:lnTo>
                      <a:pt x="9654" y="1599"/>
                    </a:lnTo>
                    <a:lnTo>
                      <a:pt x="9897" y="1090"/>
                    </a:lnTo>
                    <a:lnTo>
                      <a:pt x="10140" y="1090"/>
                    </a:lnTo>
                    <a:lnTo>
                      <a:pt x="10140" y="799"/>
                    </a:lnTo>
                    <a:lnTo>
                      <a:pt x="10418" y="799"/>
                    </a:lnTo>
                    <a:lnTo>
                      <a:pt x="10418" y="509"/>
                    </a:lnTo>
                    <a:lnTo>
                      <a:pt x="10522" y="509"/>
                    </a:lnTo>
                    <a:lnTo>
                      <a:pt x="10522" y="290"/>
                    </a:lnTo>
                    <a:lnTo>
                      <a:pt x="10661" y="0"/>
                    </a:lnTo>
                    <a:lnTo>
                      <a:pt x="10800" y="290"/>
                    </a:lnTo>
                    <a:lnTo>
                      <a:pt x="10800" y="0"/>
                    </a:lnTo>
                    <a:lnTo>
                      <a:pt x="11043" y="290"/>
                    </a:lnTo>
                    <a:lnTo>
                      <a:pt x="11702" y="290"/>
                    </a:lnTo>
                    <a:lnTo>
                      <a:pt x="11702" y="509"/>
                    </a:lnTo>
                    <a:lnTo>
                      <a:pt x="11807" y="799"/>
                    </a:lnTo>
                    <a:lnTo>
                      <a:pt x="11807" y="1090"/>
                    </a:lnTo>
                    <a:lnTo>
                      <a:pt x="11945" y="1090"/>
                    </a:lnTo>
                    <a:lnTo>
                      <a:pt x="11945" y="1599"/>
                    </a:lnTo>
                    <a:lnTo>
                      <a:pt x="11807" y="1599"/>
                    </a:lnTo>
                    <a:lnTo>
                      <a:pt x="11945" y="1890"/>
                    </a:lnTo>
                    <a:lnTo>
                      <a:pt x="12327" y="1890"/>
                    </a:lnTo>
                    <a:lnTo>
                      <a:pt x="12327" y="1599"/>
                    </a:lnTo>
                    <a:lnTo>
                      <a:pt x="12327" y="1890"/>
                    </a:lnTo>
                    <a:lnTo>
                      <a:pt x="12466" y="1890"/>
                    </a:lnTo>
                    <a:lnTo>
                      <a:pt x="12466" y="1599"/>
                    </a:lnTo>
                    <a:lnTo>
                      <a:pt x="12709" y="1890"/>
                    </a:lnTo>
                    <a:lnTo>
                      <a:pt x="12709" y="2399"/>
                    </a:lnTo>
                    <a:lnTo>
                      <a:pt x="12848" y="2399"/>
                    </a:lnTo>
                    <a:lnTo>
                      <a:pt x="12848" y="1890"/>
                    </a:lnTo>
                    <a:lnTo>
                      <a:pt x="12987" y="1890"/>
                    </a:lnTo>
                    <a:lnTo>
                      <a:pt x="13091" y="2181"/>
                    </a:lnTo>
                    <a:lnTo>
                      <a:pt x="13369" y="2181"/>
                    </a:lnTo>
                    <a:lnTo>
                      <a:pt x="13369" y="2399"/>
                    </a:lnTo>
                    <a:lnTo>
                      <a:pt x="13230" y="2399"/>
                    </a:lnTo>
                    <a:lnTo>
                      <a:pt x="13230" y="2690"/>
                    </a:lnTo>
                    <a:lnTo>
                      <a:pt x="13369" y="2981"/>
                    </a:lnTo>
                    <a:lnTo>
                      <a:pt x="13508" y="2690"/>
                    </a:lnTo>
                    <a:lnTo>
                      <a:pt x="13890" y="2690"/>
                    </a:lnTo>
                    <a:lnTo>
                      <a:pt x="13890" y="2981"/>
                    </a:lnTo>
                    <a:lnTo>
                      <a:pt x="13994" y="2690"/>
                    </a:lnTo>
                    <a:lnTo>
                      <a:pt x="13890" y="2399"/>
                    </a:lnTo>
                    <a:lnTo>
                      <a:pt x="14272" y="2399"/>
                    </a:lnTo>
                    <a:lnTo>
                      <a:pt x="14272" y="2181"/>
                    </a:lnTo>
                    <a:lnTo>
                      <a:pt x="14411" y="2181"/>
                    </a:lnTo>
                    <a:lnTo>
                      <a:pt x="14411" y="1890"/>
                    </a:lnTo>
                    <a:lnTo>
                      <a:pt x="14515" y="1890"/>
                    </a:lnTo>
                    <a:lnTo>
                      <a:pt x="14654" y="1599"/>
                    </a:lnTo>
                    <a:lnTo>
                      <a:pt x="14654" y="1309"/>
                    </a:lnTo>
                    <a:lnTo>
                      <a:pt x="14897" y="1309"/>
                    </a:lnTo>
                    <a:lnTo>
                      <a:pt x="15036" y="1090"/>
                    </a:lnTo>
                    <a:lnTo>
                      <a:pt x="15036" y="1599"/>
                    </a:lnTo>
                    <a:lnTo>
                      <a:pt x="14897" y="1599"/>
                    </a:lnTo>
                    <a:lnTo>
                      <a:pt x="14897" y="1890"/>
                    </a:lnTo>
                    <a:lnTo>
                      <a:pt x="15939" y="3199"/>
                    </a:lnTo>
                    <a:lnTo>
                      <a:pt x="17363" y="6472"/>
                    </a:lnTo>
                    <a:lnTo>
                      <a:pt x="17606" y="6472"/>
                    </a:lnTo>
                    <a:lnTo>
                      <a:pt x="17606" y="5963"/>
                    </a:lnTo>
                    <a:lnTo>
                      <a:pt x="17745" y="5963"/>
                    </a:lnTo>
                    <a:lnTo>
                      <a:pt x="17849" y="6181"/>
                    </a:lnTo>
                    <a:lnTo>
                      <a:pt x="17849" y="6472"/>
                    </a:lnTo>
                    <a:lnTo>
                      <a:pt x="17988" y="6472"/>
                    </a:lnTo>
                    <a:lnTo>
                      <a:pt x="18127" y="6763"/>
                    </a:lnTo>
                    <a:lnTo>
                      <a:pt x="18266" y="6472"/>
                    </a:lnTo>
                    <a:lnTo>
                      <a:pt x="18370" y="6472"/>
                    </a:lnTo>
                    <a:lnTo>
                      <a:pt x="18509" y="6763"/>
                    </a:lnTo>
                    <a:lnTo>
                      <a:pt x="18648" y="6472"/>
                    </a:lnTo>
                    <a:lnTo>
                      <a:pt x="18891" y="6472"/>
                    </a:lnTo>
                    <a:lnTo>
                      <a:pt x="18752" y="6181"/>
                    </a:lnTo>
                    <a:lnTo>
                      <a:pt x="19412" y="6181"/>
                    </a:lnTo>
                    <a:lnTo>
                      <a:pt x="19551" y="6472"/>
                    </a:lnTo>
                    <a:lnTo>
                      <a:pt x="19655" y="6763"/>
                    </a:lnTo>
                    <a:lnTo>
                      <a:pt x="19655" y="6981"/>
                    </a:lnTo>
                    <a:lnTo>
                      <a:pt x="19933" y="6981"/>
                    </a:lnTo>
                    <a:lnTo>
                      <a:pt x="20037" y="7272"/>
                    </a:lnTo>
                    <a:lnTo>
                      <a:pt x="20176" y="7272"/>
                    </a:lnTo>
                    <a:lnTo>
                      <a:pt x="20176" y="8072"/>
                    </a:lnTo>
                    <a:lnTo>
                      <a:pt x="20558" y="8072"/>
                    </a:lnTo>
                    <a:lnTo>
                      <a:pt x="20836" y="7781"/>
                    </a:lnTo>
                    <a:lnTo>
                      <a:pt x="21079" y="7781"/>
                    </a:lnTo>
                    <a:lnTo>
                      <a:pt x="21218" y="7563"/>
                    </a:lnTo>
                    <a:lnTo>
                      <a:pt x="21218" y="8072"/>
                    </a:lnTo>
                    <a:lnTo>
                      <a:pt x="21322" y="8072"/>
                    </a:lnTo>
                    <a:lnTo>
                      <a:pt x="21461" y="8363"/>
                    </a:lnTo>
                    <a:lnTo>
                      <a:pt x="21599" y="8363"/>
                    </a:lnTo>
                    <a:lnTo>
                      <a:pt x="21599" y="8654"/>
                    </a:lnTo>
                    <a:lnTo>
                      <a:pt x="21461" y="8872"/>
                    </a:lnTo>
                    <a:lnTo>
                      <a:pt x="21322" y="9163"/>
                    </a:lnTo>
                    <a:lnTo>
                      <a:pt x="21322" y="9454"/>
                    </a:lnTo>
                    <a:lnTo>
                      <a:pt x="21218" y="9672"/>
                    </a:lnTo>
                    <a:lnTo>
                      <a:pt x="21079" y="9672"/>
                    </a:lnTo>
                    <a:lnTo>
                      <a:pt x="20940" y="9963"/>
                    </a:lnTo>
                    <a:lnTo>
                      <a:pt x="20940" y="10545"/>
                    </a:lnTo>
                    <a:lnTo>
                      <a:pt x="21079" y="11054"/>
                    </a:lnTo>
                    <a:lnTo>
                      <a:pt x="21218" y="11345"/>
                    </a:lnTo>
                    <a:lnTo>
                      <a:pt x="21218" y="11563"/>
                    </a:lnTo>
                    <a:lnTo>
                      <a:pt x="21079" y="11854"/>
                    </a:lnTo>
                    <a:lnTo>
                      <a:pt x="20940" y="11854"/>
                    </a:lnTo>
                    <a:lnTo>
                      <a:pt x="20836" y="12145"/>
                    </a:lnTo>
                    <a:lnTo>
                      <a:pt x="20697" y="12145"/>
                    </a:lnTo>
                    <a:lnTo>
                      <a:pt x="20697" y="11854"/>
                    </a:lnTo>
                    <a:lnTo>
                      <a:pt x="20558" y="11854"/>
                    </a:lnTo>
                    <a:lnTo>
                      <a:pt x="20315" y="12145"/>
                    </a:lnTo>
                    <a:lnTo>
                      <a:pt x="20176" y="12145"/>
                    </a:lnTo>
                    <a:lnTo>
                      <a:pt x="19933" y="11854"/>
                    </a:lnTo>
                    <a:lnTo>
                      <a:pt x="19794" y="11854"/>
                    </a:lnTo>
                    <a:lnTo>
                      <a:pt x="19655" y="12436"/>
                    </a:lnTo>
                    <a:lnTo>
                      <a:pt x="19655" y="12945"/>
                    </a:lnTo>
                    <a:lnTo>
                      <a:pt x="19551" y="13454"/>
                    </a:lnTo>
                    <a:lnTo>
                      <a:pt x="19551" y="14327"/>
                    </a:lnTo>
                    <a:lnTo>
                      <a:pt x="19794" y="14327"/>
                    </a:lnTo>
                    <a:lnTo>
                      <a:pt x="19655" y="14545"/>
                    </a:lnTo>
                    <a:lnTo>
                      <a:pt x="19655" y="14836"/>
                    </a:lnTo>
                    <a:lnTo>
                      <a:pt x="19169" y="14836"/>
                    </a:lnTo>
                    <a:lnTo>
                      <a:pt x="18891" y="15127"/>
                    </a:lnTo>
                    <a:lnTo>
                      <a:pt x="18509" y="15127"/>
                    </a:lnTo>
                    <a:lnTo>
                      <a:pt x="18370" y="15345"/>
                    </a:lnTo>
                    <a:lnTo>
                      <a:pt x="18509" y="15636"/>
                    </a:lnTo>
                    <a:lnTo>
                      <a:pt x="18752" y="15636"/>
                    </a:lnTo>
                    <a:lnTo>
                      <a:pt x="18752" y="16436"/>
                    </a:lnTo>
                    <a:lnTo>
                      <a:pt x="18891" y="16436"/>
                    </a:lnTo>
                    <a:lnTo>
                      <a:pt x="18891" y="16727"/>
                    </a:lnTo>
                    <a:lnTo>
                      <a:pt x="19030" y="17018"/>
                    </a:lnTo>
                    <a:lnTo>
                      <a:pt x="19030" y="17236"/>
                    </a:lnTo>
                    <a:lnTo>
                      <a:pt x="19169" y="17236"/>
                    </a:lnTo>
                    <a:lnTo>
                      <a:pt x="19169" y="17818"/>
                    </a:lnTo>
                    <a:lnTo>
                      <a:pt x="19030" y="18036"/>
                    </a:lnTo>
                    <a:lnTo>
                      <a:pt x="19169" y="18327"/>
                    </a:lnTo>
                    <a:lnTo>
                      <a:pt x="19030" y="18327"/>
                    </a:lnTo>
                    <a:lnTo>
                      <a:pt x="19030" y="18909"/>
                    </a:lnTo>
                    <a:lnTo>
                      <a:pt x="18891" y="19127"/>
                    </a:lnTo>
                    <a:lnTo>
                      <a:pt x="18648" y="18909"/>
                    </a:lnTo>
                    <a:lnTo>
                      <a:pt x="18370" y="18327"/>
                    </a:lnTo>
                    <a:lnTo>
                      <a:pt x="16564" y="18327"/>
                    </a:lnTo>
                    <a:lnTo>
                      <a:pt x="16460" y="18618"/>
                    </a:lnTo>
                    <a:lnTo>
                      <a:pt x="16182" y="18327"/>
                    </a:lnTo>
                    <a:lnTo>
                      <a:pt x="15279" y="18327"/>
                    </a:lnTo>
                    <a:lnTo>
                      <a:pt x="15279" y="19127"/>
                    </a:lnTo>
                    <a:lnTo>
                      <a:pt x="14411" y="19127"/>
                    </a:lnTo>
                    <a:lnTo>
                      <a:pt x="14272" y="18909"/>
                    </a:lnTo>
                    <a:lnTo>
                      <a:pt x="13994" y="18909"/>
                    </a:lnTo>
                    <a:lnTo>
                      <a:pt x="13994" y="19127"/>
                    </a:lnTo>
                    <a:lnTo>
                      <a:pt x="13890" y="19418"/>
                    </a:lnTo>
                    <a:lnTo>
                      <a:pt x="13751" y="19418"/>
                    </a:lnTo>
                    <a:lnTo>
                      <a:pt x="13751" y="19709"/>
                    </a:lnTo>
                    <a:lnTo>
                      <a:pt x="13612" y="19927"/>
                    </a:lnTo>
                    <a:lnTo>
                      <a:pt x="13369" y="20218"/>
                    </a:lnTo>
                    <a:lnTo>
                      <a:pt x="13230" y="20800"/>
                    </a:lnTo>
                    <a:lnTo>
                      <a:pt x="13091" y="21309"/>
                    </a:lnTo>
                    <a:lnTo>
                      <a:pt x="12848" y="21600"/>
                    </a:lnTo>
                    <a:lnTo>
                      <a:pt x="12605" y="21309"/>
                    </a:lnTo>
                    <a:lnTo>
                      <a:pt x="12223" y="21309"/>
                    </a:lnTo>
                    <a:lnTo>
                      <a:pt x="11945" y="21600"/>
                    </a:lnTo>
                    <a:lnTo>
                      <a:pt x="11807" y="21600"/>
                    </a:lnTo>
                    <a:lnTo>
                      <a:pt x="11563" y="20218"/>
                    </a:lnTo>
                    <a:lnTo>
                      <a:pt x="11181" y="20218"/>
                    </a:lnTo>
                    <a:lnTo>
                      <a:pt x="11181" y="18618"/>
                    </a:lnTo>
                    <a:lnTo>
                      <a:pt x="10938" y="18909"/>
                    </a:lnTo>
                    <a:lnTo>
                      <a:pt x="10800" y="18036"/>
                    </a:lnTo>
                    <a:lnTo>
                      <a:pt x="10522" y="17818"/>
                    </a:lnTo>
                    <a:lnTo>
                      <a:pt x="8751" y="17818"/>
                    </a:lnTo>
                    <a:lnTo>
                      <a:pt x="8230" y="17236"/>
                    </a:lnTo>
                    <a:lnTo>
                      <a:pt x="7952" y="17018"/>
                    </a:lnTo>
                    <a:lnTo>
                      <a:pt x="7049" y="15927"/>
                    </a:lnTo>
                    <a:lnTo>
                      <a:pt x="5521" y="16436"/>
                    </a:lnTo>
                    <a:lnTo>
                      <a:pt x="6042" y="21600"/>
                    </a:lnTo>
                    <a:lnTo>
                      <a:pt x="5660" y="21600"/>
                    </a:lnTo>
                    <a:lnTo>
                      <a:pt x="5278" y="20800"/>
                    </a:lnTo>
                    <a:lnTo>
                      <a:pt x="4896" y="20509"/>
                    </a:lnTo>
                    <a:lnTo>
                      <a:pt x="4479" y="20218"/>
                    </a:lnTo>
                    <a:lnTo>
                      <a:pt x="4236" y="20509"/>
                    </a:lnTo>
                    <a:lnTo>
                      <a:pt x="3854" y="21018"/>
                    </a:lnTo>
                    <a:lnTo>
                      <a:pt x="3854" y="20218"/>
                    </a:lnTo>
                    <a:lnTo>
                      <a:pt x="3993" y="19927"/>
                    </a:lnTo>
                    <a:lnTo>
                      <a:pt x="3993" y="19709"/>
                    </a:lnTo>
                    <a:lnTo>
                      <a:pt x="3472" y="19709"/>
                    </a:lnTo>
                    <a:lnTo>
                      <a:pt x="3472" y="19418"/>
                    </a:lnTo>
                    <a:lnTo>
                      <a:pt x="3333" y="19418"/>
                    </a:lnTo>
                    <a:lnTo>
                      <a:pt x="3333" y="19127"/>
                    </a:lnTo>
                    <a:lnTo>
                      <a:pt x="3090" y="19127"/>
                    </a:lnTo>
                    <a:lnTo>
                      <a:pt x="3090" y="18909"/>
                    </a:lnTo>
                    <a:lnTo>
                      <a:pt x="2951" y="18327"/>
                    </a:lnTo>
                    <a:lnTo>
                      <a:pt x="2812" y="18327"/>
                    </a:lnTo>
                    <a:lnTo>
                      <a:pt x="2812" y="18036"/>
                    </a:lnTo>
                    <a:lnTo>
                      <a:pt x="2708" y="18036"/>
                    </a:lnTo>
                    <a:lnTo>
                      <a:pt x="2708" y="17818"/>
                    </a:lnTo>
                    <a:lnTo>
                      <a:pt x="2430" y="17818"/>
                    </a:lnTo>
                    <a:lnTo>
                      <a:pt x="2430" y="17236"/>
                    </a:lnTo>
                    <a:lnTo>
                      <a:pt x="2812" y="17236"/>
                    </a:lnTo>
                    <a:lnTo>
                      <a:pt x="2812" y="17527"/>
                    </a:lnTo>
                    <a:lnTo>
                      <a:pt x="2951" y="17236"/>
                    </a:lnTo>
                    <a:lnTo>
                      <a:pt x="3090" y="17236"/>
                    </a:lnTo>
                    <a:lnTo>
                      <a:pt x="2951" y="17236"/>
                    </a:lnTo>
                    <a:lnTo>
                      <a:pt x="2951" y="17018"/>
                    </a:lnTo>
                    <a:lnTo>
                      <a:pt x="2812" y="16727"/>
                    </a:lnTo>
                    <a:lnTo>
                      <a:pt x="2812" y="16436"/>
                    </a:lnTo>
                    <a:lnTo>
                      <a:pt x="2951" y="16145"/>
                    </a:lnTo>
                    <a:lnTo>
                      <a:pt x="3333" y="16145"/>
                    </a:lnTo>
                    <a:lnTo>
                      <a:pt x="3472" y="15927"/>
                    </a:lnTo>
                    <a:lnTo>
                      <a:pt x="3472" y="16145"/>
                    </a:lnTo>
                    <a:lnTo>
                      <a:pt x="3993" y="16145"/>
                    </a:lnTo>
                    <a:lnTo>
                      <a:pt x="3854" y="15927"/>
                    </a:lnTo>
                    <a:lnTo>
                      <a:pt x="3715" y="15927"/>
                    </a:lnTo>
                    <a:lnTo>
                      <a:pt x="3715" y="15345"/>
                    </a:lnTo>
                    <a:lnTo>
                      <a:pt x="3854" y="15345"/>
                    </a:lnTo>
                    <a:lnTo>
                      <a:pt x="3715" y="15127"/>
                    </a:lnTo>
                    <a:lnTo>
                      <a:pt x="3715" y="14836"/>
                    </a:lnTo>
                    <a:lnTo>
                      <a:pt x="3854" y="14545"/>
                    </a:lnTo>
                    <a:lnTo>
                      <a:pt x="3715" y="14545"/>
                    </a:lnTo>
                    <a:lnTo>
                      <a:pt x="3715" y="14036"/>
                    </a:lnTo>
                    <a:lnTo>
                      <a:pt x="3576" y="14036"/>
                    </a:lnTo>
                    <a:lnTo>
                      <a:pt x="3576" y="13745"/>
                    </a:lnTo>
                    <a:lnTo>
                      <a:pt x="3194" y="13745"/>
                    </a:lnTo>
                    <a:lnTo>
                      <a:pt x="3194" y="14036"/>
                    </a:lnTo>
                    <a:lnTo>
                      <a:pt x="2812" y="14036"/>
                    </a:lnTo>
                    <a:lnTo>
                      <a:pt x="2812" y="13745"/>
                    </a:lnTo>
                    <a:lnTo>
                      <a:pt x="2569" y="13745"/>
                    </a:lnTo>
                    <a:lnTo>
                      <a:pt x="2430" y="14036"/>
                    </a:lnTo>
                    <a:lnTo>
                      <a:pt x="2291" y="14036"/>
                    </a:lnTo>
                    <a:lnTo>
                      <a:pt x="2187" y="14327"/>
                    </a:lnTo>
                    <a:lnTo>
                      <a:pt x="2048" y="14327"/>
                    </a:lnTo>
                    <a:lnTo>
                      <a:pt x="2048" y="14545"/>
                    </a:lnTo>
                    <a:lnTo>
                      <a:pt x="1666" y="1454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41" name="AutoShape 15"/>
              <p:cNvSpPr/>
              <p:nvPr/>
            </p:nvSpPr>
            <p:spPr bwMode="auto">
              <a:xfrm>
                <a:off x="14346521" y="4497740"/>
                <a:ext cx="1059276" cy="580859"/>
              </a:xfrm>
              <a:custGeom>
                <a:avLst/>
                <a:gdLst>
                  <a:gd name="T0" fmla="*/ 529638 w 21600"/>
                  <a:gd name="T1" fmla="*/ 290430 h 21600"/>
                  <a:gd name="T2" fmla="*/ 529638 w 21600"/>
                  <a:gd name="T3" fmla="*/ 290430 h 21600"/>
                  <a:gd name="T4" fmla="*/ 529638 w 21600"/>
                  <a:gd name="T5" fmla="*/ 290430 h 21600"/>
                  <a:gd name="T6" fmla="*/ 529638 w 21600"/>
                  <a:gd name="T7" fmla="*/ 2904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000" y="21600"/>
                    </a:moveTo>
                    <a:lnTo>
                      <a:pt x="17329" y="19994"/>
                    </a:lnTo>
                    <a:lnTo>
                      <a:pt x="17657" y="19410"/>
                    </a:lnTo>
                    <a:lnTo>
                      <a:pt x="17657" y="18389"/>
                    </a:lnTo>
                    <a:lnTo>
                      <a:pt x="17329" y="18389"/>
                    </a:lnTo>
                    <a:lnTo>
                      <a:pt x="17329" y="16783"/>
                    </a:lnTo>
                    <a:lnTo>
                      <a:pt x="16754" y="16783"/>
                    </a:lnTo>
                    <a:lnTo>
                      <a:pt x="16425" y="16200"/>
                    </a:lnTo>
                    <a:lnTo>
                      <a:pt x="16425" y="15178"/>
                    </a:lnTo>
                    <a:lnTo>
                      <a:pt x="17329" y="15178"/>
                    </a:lnTo>
                    <a:lnTo>
                      <a:pt x="17329" y="14594"/>
                    </a:lnTo>
                    <a:lnTo>
                      <a:pt x="17904" y="14010"/>
                    </a:lnTo>
                    <a:lnTo>
                      <a:pt x="17657" y="13572"/>
                    </a:lnTo>
                    <a:lnTo>
                      <a:pt x="18232" y="13572"/>
                    </a:lnTo>
                    <a:lnTo>
                      <a:pt x="18889" y="12989"/>
                    </a:lnTo>
                    <a:lnTo>
                      <a:pt x="18561" y="12405"/>
                    </a:lnTo>
                    <a:lnTo>
                      <a:pt x="18561" y="11821"/>
                    </a:lnTo>
                    <a:lnTo>
                      <a:pt x="18889" y="11821"/>
                    </a:lnTo>
                    <a:lnTo>
                      <a:pt x="19136" y="11383"/>
                    </a:lnTo>
                    <a:lnTo>
                      <a:pt x="19464" y="11383"/>
                    </a:lnTo>
                    <a:lnTo>
                      <a:pt x="19793" y="10800"/>
                    </a:lnTo>
                    <a:lnTo>
                      <a:pt x="20039" y="11383"/>
                    </a:lnTo>
                    <a:lnTo>
                      <a:pt x="21271" y="11383"/>
                    </a:lnTo>
                    <a:lnTo>
                      <a:pt x="21600" y="10800"/>
                    </a:lnTo>
                    <a:lnTo>
                      <a:pt x="21600" y="10216"/>
                    </a:lnTo>
                    <a:lnTo>
                      <a:pt x="21025" y="9194"/>
                    </a:lnTo>
                    <a:lnTo>
                      <a:pt x="20696" y="9194"/>
                    </a:lnTo>
                    <a:lnTo>
                      <a:pt x="20696" y="10216"/>
                    </a:lnTo>
                    <a:lnTo>
                      <a:pt x="20368" y="10216"/>
                    </a:lnTo>
                    <a:lnTo>
                      <a:pt x="20039" y="9778"/>
                    </a:lnTo>
                    <a:lnTo>
                      <a:pt x="19464" y="9778"/>
                    </a:lnTo>
                    <a:lnTo>
                      <a:pt x="19136" y="9194"/>
                    </a:lnTo>
                    <a:lnTo>
                      <a:pt x="19464" y="8610"/>
                    </a:lnTo>
                    <a:lnTo>
                      <a:pt x="19793" y="7589"/>
                    </a:lnTo>
                    <a:lnTo>
                      <a:pt x="19793" y="7005"/>
                    </a:lnTo>
                    <a:lnTo>
                      <a:pt x="19464" y="7005"/>
                    </a:lnTo>
                    <a:lnTo>
                      <a:pt x="19464" y="7589"/>
                    </a:lnTo>
                    <a:lnTo>
                      <a:pt x="19136" y="8027"/>
                    </a:lnTo>
                    <a:lnTo>
                      <a:pt x="18561" y="8610"/>
                    </a:lnTo>
                    <a:lnTo>
                      <a:pt x="18232" y="9778"/>
                    </a:lnTo>
                    <a:lnTo>
                      <a:pt x="17904" y="10800"/>
                    </a:lnTo>
                    <a:lnTo>
                      <a:pt x="17329" y="11383"/>
                    </a:lnTo>
                    <a:lnTo>
                      <a:pt x="16754" y="10800"/>
                    </a:lnTo>
                    <a:lnTo>
                      <a:pt x="15850" y="10800"/>
                    </a:lnTo>
                    <a:lnTo>
                      <a:pt x="15193" y="11383"/>
                    </a:lnTo>
                    <a:lnTo>
                      <a:pt x="14865" y="11383"/>
                    </a:lnTo>
                    <a:lnTo>
                      <a:pt x="14290" y="8610"/>
                    </a:lnTo>
                    <a:lnTo>
                      <a:pt x="13387" y="8610"/>
                    </a:lnTo>
                    <a:lnTo>
                      <a:pt x="13387" y="5399"/>
                    </a:lnTo>
                    <a:lnTo>
                      <a:pt x="12812" y="5983"/>
                    </a:lnTo>
                    <a:lnTo>
                      <a:pt x="12483" y="4232"/>
                    </a:lnTo>
                    <a:lnTo>
                      <a:pt x="11826" y="3794"/>
                    </a:lnTo>
                    <a:lnTo>
                      <a:pt x="7638" y="3794"/>
                    </a:lnTo>
                    <a:lnTo>
                      <a:pt x="6406" y="2627"/>
                    </a:lnTo>
                    <a:lnTo>
                      <a:pt x="5749" y="2189"/>
                    </a:lnTo>
                    <a:lnTo>
                      <a:pt x="3613" y="0"/>
                    </a:lnTo>
                    <a:lnTo>
                      <a:pt x="0" y="1021"/>
                    </a:lnTo>
                    <a:lnTo>
                      <a:pt x="1231" y="11383"/>
                    </a:lnTo>
                    <a:lnTo>
                      <a:pt x="2135" y="11383"/>
                    </a:lnTo>
                    <a:lnTo>
                      <a:pt x="2463" y="10800"/>
                    </a:lnTo>
                    <a:lnTo>
                      <a:pt x="2135" y="10216"/>
                    </a:lnTo>
                    <a:lnTo>
                      <a:pt x="2135" y="9778"/>
                    </a:lnTo>
                    <a:lnTo>
                      <a:pt x="2463" y="8610"/>
                    </a:lnTo>
                    <a:lnTo>
                      <a:pt x="2710" y="8610"/>
                    </a:lnTo>
                    <a:lnTo>
                      <a:pt x="3038" y="8027"/>
                    </a:lnTo>
                    <a:lnTo>
                      <a:pt x="3613" y="8027"/>
                    </a:lnTo>
                    <a:lnTo>
                      <a:pt x="3613" y="7589"/>
                    </a:lnTo>
                    <a:lnTo>
                      <a:pt x="4270" y="7589"/>
                    </a:lnTo>
                    <a:lnTo>
                      <a:pt x="5174" y="8027"/>
                    </a:lnTo>
                    <a:lnTo>
                      <a:pt x="5749" y="9194"/>
                    </a:lnTo>
                    <a:lnTo>
                      <a:pt x="6077" y="9778"/>
                    </a:lnTo>
                    <a:lnTo>
                      <a:pt x="6980" y="10216"/>
                    </a:lnTo>
                    <a:lnTo>
                      <a:pt x="7884" y="11383"/>
                    </a:lnTo>
                    <a:lnTo>
                      <a:pt x="7884" y="10800"/>
                    </a:lnTo>
                    <a:lnTo>
                      <a:pt x="8212" y="10800"/>
                    </a:lnTo>
                    <a:lnTo>
                      <a:pt x="8787" y="11383"/>
                    </a:lnTo>
                    <a:lnTo>
                      <a:pt x="9116" y="12989"/>
                    </a:lnTo>
                    <a:lnTo>
                      <a:pt x="9444" y="12989"/>
                    </a:lnTo>
                    <a:lnTo>
                      <a:pt x="9444" y="13572"/>
                    </a:lnTo>
                    <a:lnTo>
                      <a:pt x="9773" y="14594"/>
                    </a:lnTo>
                    <a:lnTo>
                      <a:pt x="10348" y="15178"/>
                    </a:lnTo>
                    <a:lnTo>
                      <a:pt x="10923" y="15616"/>
                    </a:lnTo>
                    <a:lnTo>
                      <a:pt x="11826" y="16783"/>
                    </a:lnTo>
                    <a:lnTo>
                      <a:pt x="13058" y="17805"/>
                    </a:lnTo>
                    <a:lnTo>
                      <a:pt x="13961" y="18972"/>
                    </a:lnTo>
                    <a:lnTo>
                      <a:pt x="14865" y="18972"/>
                    </a:lnTo>
                    <a:lnTo>
                      <a:pt x="15522" y="19410"/>
                    </a:lnTo>
                    <a:lnTo>
                      <a:pt x="15522" y="21016"/>
                    </a:lnTo>
                    <a:lnTo>
                      <a:pt x="16097" y="21016"/>
                    </a:lnTo>
                    <a:lnTo>
                      <a:pt x="16425" y="21600"/>
                    </a:lnTo>
                    <a:lnTo>
                      <a:pt x="16754" y="21600"/>
                    </a:lnTo>
                    <a:lnTo>
                      <a:pt x="16754" y="21016"/>
                    </a:lnTo>
                    <a:lnTo>
                      <a:pt x="17000"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42" name="AutoShape 16"/>
              <p:cNvSpPr/>
              <p:nvPr/>
            </p:nvSpPr>
            <p:spPr bwMode="auto">
              <a:xfrm>
                <a:off x="14153189" y="4701826"/>
                <a:ext cx="954557" cy="521990"/>
              </a:xfrm>
              <a:custGeom>
                <a:avLst/>
                <a:gdLst>
                  <a:gd name="T0" fmla="*/ 477279 w 21600"/>
                  <a:gd name="T1" fmla="*/ 260995 h 21600"/>
                  <a:gd name="T2" fmla="*/ 477279 w 21600"/>
                  <a:gd name="T3" fmla="*/ 260995 h 21600"/>
                  <a:gd name="T4" fmla="*/ 477279 w 21600"/>
                  <a:gd name="T5" fmla="*/ 260995 h 21600"/>
                  <a:gd name="T6" fmla="*/ 477279 w 21600"/>
                  <a:gd name="T7" fmla="*/ 2609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4941"/>
                    </a:moveTo>
                    <a:lnTo>
                      <a:pt x="21600" y="13154"/>
                    </a:lnTo>
                    <a:lnTo>
                      <a:pt x="20870" y="12667"/>
                    </a:lnTo>
                    <a:lnTo>
                      <a:pt x="19868" y="12667"/>
                    </a:lnTo>
                    <a:lnTo>
                      <a:pt x="18865" y="11368"/>
                    </a:lnTo>
                    <a:lnTo>
                      <a:pt x="17498" y="10231"/>
                    </a:lnTo>
                    <a:lnTo>
                      <a:pt x="16496" y="8932"/>
                    </a:lnTo>
                    <a:lnTo>
                      <a:pt x="15858" y="8445"/>
                    </a:lnTo>
                    <a:lnTo>
                      <a:pt x="15220" y="7795"/>
                    </a:lnTo>
                    <a:lnTo>
                      <a:pt x="14855" y="6658"/>
                    </a:lnTo>
                    <a:lnTo>
                      <a:pt x="14855" y="6009"/>
                    </a:lnTo>
                    <a:lnTo>
                      <a:pt x="14491" y="6009"/>
                    </a:lnTo>
                    <a:lnTo>
                      <a:pt x="14126" y="4222"/>
                    </a:lnTo>
                    <a:lnTo>
                      <a:pt x="13488" y="3572"/>
                    </a:lnTo>
                    <a:lnTo>
                      <a:pt x="13124" y="3572"/>
                    </a:lnTo>
                    <a:lnTo>
                      <a:pt x="13124" y="4222"/>
                    </a:lnTo>
                    <a:lnTo>
                      <a:pt x="12121" y="2923"/>
                    </a:lnTo>
                    <a:lnTo>
                      <a:pt x="11118" y="2436"/>
                    </a:lnTo>
                    <a:lnTo>
                      <a:pt x="10754" y="1786"/>
                    </a:lnTo>
                    <a:lnTo>
                      <a:pt x="10116" y="487"/>
                    </a:lnTo>
                    <a:lnTo>
                      <a:pt x="9113" y="0"/>
                    </a:lnTo>
                    <a:lnTo>
                      <a:pt x="8384" y="0"/>
                    </a:lnTo>
                    <a:lnTo>
                      <a:pt x="8384" y="487"/>
                    </a:lnTo>
                    <a:lnTo>
                      <a:pt x="7746" y="487"/>
                    </a:lnTo>
                    <a:lnTo>
                      <a:pt x="7382" y="1136"/>
                    </a:lnTo>
                    <a:lnTo>
                      <a:pt x="7108" y="1136"/>
                    </a:lnTo>
                    <a:lnTo>
                      <a:pt x="6744" y="2436"/>
                    </a:lnTo>
                    <a:lnTo>
                      <a:pt x="6744" y="2923"/>
                    </a:lnTo>
                    <a:lnTo>
                      <a:pt x="7108" y="3572"/>
                    </a:lnTo>
                    <a:lnTo>
                      <a:pt x="6744" y="4222"/>
                    </a:lnTo>
                    <a:lnTo>
                      <a:pt x="4739" y="4222"/>
                    </a:lnTo>
                    <a:lnTo>
                      <a:pt x="3736" y="2436"/>
                    </a:lnTo>
                    <a:lnTo>
                      <a:pt x="2734" y="1786"/>
                    </a:lnTo>
                    <a:lnTo>
                      <a:pt x="1640" y="1136"/>
                    </a:lnTo>
                    <a:lnTo>
                      <a:pt x="1002" y="1786"/>
                    </a:lnTo>
                    <a:lnTo>
                      <a:pt x="0" y="2923"/>
                    </a:lnTo>
                    <a:lnTo>
                      <a:pt x="0" y="3572"/>
                    </a:lnTo>
                    <a:lnTo>
                      <a:pt x="364" y="3572"/>
                    </a:lnTo>
                    <a:lnTo>
                      <a:pt x="364" y="4222"/>
                    </a:lnTo>
                    <a:lnTo>
                      <a:pt x="637" y="4222"/>
                    </a:lnTo>
                    <a:lnTo>
                      <a:pt x="637" y="4709"/>
                    </a:lnTo>
                    <a:lnTo>
                      <a:pt x="1002" y="5359"/>
                    </a:lnTo>
                    <a:lnTo>
                      <a:pt x="1002" y="8932"/>
                    </a:lnTo>
                    <a:lnTo>
                      <a:pt x="1640" y="9581"/>
                    </a:lnTo>
                    <a:lnTo>
                      <a:pt x="1640" y="8932"/>
                    </a:lnTo>
                    <a:lnTo>
                      <a:pt x="1367" y="8932"/>
                    </a:lnTo>
                    <a:lnTo>
                      <a:pt x="2005" y="8932"/>
                    </a:lnTo>
                    <a:lnTo>
                      <a:pt x="2369" y="8445"/>
                    </a:lnTo>
                    <a:lnTo>
                      <a:pt x="2369" y="9581"/>
                    </a:lnTo>
                    <a:lnTo>
                      <a:pt x="2734" y="9581"/>
                    </a:lnTo>
                    <a:lnTo>
                      <a:pt x="2734" y="10231"/>
                    </a:lnTo>
                    <a:lnTo>
                      <a:pt x="1640" y="10231"/>
                    </a:lnTo>
                    <a:lnTo>
                      <a:pt x="1640" y="10718"/>
                    </a:lnTo>
                    <a:lnTo>
                      <a:pt x="2005" y="11368"/>
                    </a:lnTo>
                    <a:lnTo>
                      <a:pt x="2005" y="10718"/>
                    </a:lnTo>
                    <a:lnTo>
                      <a:pt x="2369" y="10718"/>
                    </a:lnTo>
                    <a:lnTo>
                      <a:pt x="2734" y="11368"/>
                    </a:lnTo>
                    <a:lnTo>
                      <a:pt x="3007" y="11368"/>
                    </a:lnTo>
                    <a:lnTo>
                      <a:pt x="3007" y="14454"/>
                    </a:lnTo>
                    <a:lnTo>
                      <a:pt x="3372" y="14941"/>
                    </a:lnTo>
                    <a:lnTo>
                      <a:pt x="3736" y="16240"/>
                    </a:lnTo>
                    <a:lnTo>
                      <a:pt x="4739" y="16240"/>
                    </a:lnTo>
                    <a:lnTo>
                      <a:pt x="4739" y="15590"/>
                    </a:lnTo>
                    <a:lnTo>
                      <a:pt x="5012" y="14941"/>
                    </a:lnTo>
                    <a:lnTo>
                      <a:pt x="5741" y="14454"/>
                    </a:lnTo>
                    <a:lnTo>
                      <a:pt x="6379" y="13804"/>
                    </a:lnTo>
                    <a:lnTo>
                      <a:pt x="7108" y="14454"/>
                    </a:lnTo>
                    <a:lnTo>
                      <a:pt x="7108" y="13804"/>
                    </a:lnTo>
                    <a:lnTo>
                      <a:pt x="7382" y="13154"/>
                    </a:lnTo>
                    <a:lnTo>
                      <a:pt x="7746" y="13804"/>
                    </a:lnTo>
                    <a:lnTo>
                      <a:pt x="8111" y="13804"/>
                    </a:lnTo>
                    <a:lnTo>
                      <a:pt x="8384" y="14454"/>
                    </a:lnTo>
                    <a:lnTo>
                      <a:pt x="9113" y="14454"/>
                    </a:lnTo>
                    <a:lnTo>
                      <a:pt x="9751" y="15590"/>
                    </a:lnTo>
                    <a:lnTo>
                      <a:pt x="10116" y="15590"/>
                    </a:lnTo>
                    <a:lnTo>
                      <a:pt x="10481" y="14941"/>
                    </a:lnTo>
                    <a:lnTo>
                      <a:pt x="11118" y="15590"/>
                    </a:lnTo>
                    <a:lnTo>
                      <a:pt x="11483" y="15590"/>
                    </a:lnTo>
                    <a:lnTo>
                      <a:pt x="11483" y="16890"/>
                    </a:lnTo>
                    <a:lnTo>
                      <a:pt x="11756" y="16240"/>
                    </a:lnTo>
                    <a:lnTo>
                      <a:pt x="12486" y="16890"/>
                    </a:lnTo>
                    <a:lnTo>
                      <a:pt x="13124" y="18027"/>
                    </a:lnTo>
                    <a:lnTo>
                      <a:pt x="13853" y="18027"/>
                    </a:lnTo>
                    <a:lnTo>
                      <a:pt x="14126" y="18676"/>
                    </a:lnTo>
                    <a:lnTo>
                      <a:pt x="14126" y="20463"/>
                    </a:lnTo>
                    <a:lnTo>
                      <a:pt x="14491" y="20463"/>
                    </a:lnTo>
                    <a:lnTo>
                      <a:pt x="14855" y="21112"/>
                    </a:lnTo>
                    <a:lnTo>
                      <a:pt x="16222" y="21112"/>
                    </a:lnTo>
                    <a:lnTo>
                      <a:pt x="16222" y="21600"/>
                    </a:lnTo>
                    <a:lnTo>
                      <a:pt x="16860" y="21600"/>
                    </a:lnTo>
                    <a:lnTo>
                      <a:pt x="17225" y="21112"/>
                    </a:lnTo>
                    <a:lnTo>
                      <a:pt x="17225" y="20463"/>
                    </a:lnTo>
                    <a:lnTo>
                      <a:pt x="17498" y="20463"/>
                    </a:lnTo>
                    <a:lnTo>
                      <a:pt x="17225" y="19813"/>
                    </a:lnTo>
                    <a:lnTo>
                      <a:pt x="17863" y="19813"/>
                    </a:lnTo>
                    <a:lnTo>
                      <a:pt x="18592" y="19163"/>
                    </a:lnTo>
                    <a:lnTo>
                      <a:pt x="18592" y="18676"/>
                    </a:lnTo>
                    <a:lnTo>
                      <a:pt x="18865" y="18676"/>
                    </a:lnTo>
                    <a:lnTo>
                      <a:pt x="18865" y="17377"/>
                    </a:lnTo>
                    <a:lnTo>
                      <a:pt x="19230" y="16890"/>
                    </a:lnTo>
                    <a:lnTo>
                      <a:pt x="19230" y="15590"/>
                    </a:lnTo>
                    <a:lnTo>
                      <a:pt x="19868" y="15590"/>
                    </a:lnTo>
                    <a:lnTo>
                      <a:pt x="20597" y="14941"/>
                    </a:lnTo>
                    <a:lnTo>
                      <a:pt x="21600" y="1494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43" name="AutoShape 17"/>
              <p:cNvSpPr/>
              <p:nvPr/>
            </p:nvSpPr>
            <p:spPr bwMode="auto">
              <a:xfrm>
                <a:off x="18640002" y="6228547"/>
                <a:ext cx="656510" cy="875217"/>
              </a:xfrm>
              <a:custGeom>
                <a:avLst/>
                <a:gdLst>
                  <a:gd name="T0" fmla="*/ 328255 w 21600"/>
                  <a:gd name="T1" fmla="*/ 437609 h 21600"/>
                  <a:gd name="T2" fmla="*/ 328255 w 21600"/>
                  <a:gd name="T3" fmla="*/ 437609 h 21600"/>
                  <a:gd name="T4" fmla="*/ 328255 w 21600"/>
                  <a:gd name="T5" fmla="*/ 437609 h 21600"/>
                  <a:gd name="T6" fmla="*/ 328255 w 21600"/>
                  <a:gd name="T7" fmla="*/ 43760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854" y="719"/>
                    </a:moveTo>
                    <a:cubicBezTo>
                      <a:pt x="8345" y="719"/>
                      <a:pt x="8345" y="719"/>
                      <a:pt x="8345" y="719"/>
                    </a:cubicBezTo>
                    <a:cubicBezTo>
                      <a:pt x="8345" y="1079"/>
                      <a:pt x="8345" y="1079"/>
                      <a:pt x="8345" y="1079"/>
                    </a:cubicBezTo>
                    <a:cubicBezTo>
                      <a:pt x="7854" y="719"/>
                      <a:pt x="7854" y="719"/>
                      <a:pt x="7854" y="719"/>
                    </a:cubicBezTo>
                    <a:close/>
                    <a:moveTo>
                      <a:pt x="7854" y="359"/>
                    </a:moveTo>
                    <a:cubicBezTo>
                      <a:pt x="7854" y="359"/>
                      <a:pt x="7854" y="359"/>
                      <a:pt x="7854" y="359"/>
                    </a:cubicBezTo>
                    <a:cubicBezTo>
                      <a:pt x="7363" y="359"/>
                      <a:pt x="7363" y="359"/>
                      <a:pt x="7363" y="359"/>
                    </a:cubicBezTo>
                    <a:cubicBezTo>
                      <a:pt x="7854" y="359"/>
                      <a:pt x="7854" y="359"/>
                      <a:pt x="7854" y="359"/>
                    </a:cubicBezTo>
                    <a:close/>
                    <a:moveTo>
                      <a:pt x="8345" y="0"/>
                    </a:moveTo>
                    <a:cubicBezTo>
                      <a:pt x="8345" y="0"/>
                      <a:pt x="8345" y="0"/>
                      <a:pt x="8345" y="0"/>
                    </a:cubicBezTo>
                    <a:cubicBezTo>
                      <a:pt x="8345" y="0"/>
                      <a:pt x="8345" y="0"/>
                      <a:pt x="8345" y="0"/>
                    </a:cubicBezTo>
                    <a:cubicBezTo>
                      <a:pt x="8345" y="0"/>
                      <a:pt x="8345" y="0"/>
                      <a:pt x="8345" y="0"/>
                    </a:cubicBezTo>
                    <a:close/>
                    <a:moveTo>
                      <a:pt x="9327" y="719"/>
                    </a:moveTo>
                    <a:cubicBezTo>
                      <a:pt x="9327" y="719"/>
                      <a:pt x="9327" y="719"/>
                      <a:pt x="9327" y="719"/>
                    </a:cubicBezTo>
                    <a:cubicBezTo>
                      <a:pt x="9327" y="1079"/>
                      <a:pt x="9327" y="1079"/>
                      <a:pt x="9327" y="1079"/>
                    </a:cubicBezTo>
                    <a:cubicBezTo>
                      <a:pt x="9818" y="719"/>
                      <a:pt x="9818" y="719"/>
                      <a:pt x="9818" y="719"/>
                    </a:cubicBezTo>
                    <a:cubicBezTo>
                      <a:pt x="9818" y="719"/>
                      <a:pt x="9327" y="719"/>
                      <a:pt x="9327" y="719"/>
                    </a:cubicBezTo>
                    <a:close/>
                    <a:moveTo>
                      <a:pt x="9818" y="7920"/>
                    </a:moveTo>
                    <a:cubicBezTo>
                      <a:pt x="9818" y="7920"/>
                      <a:pt x="9818" y="7920"/>
                      <a:pt x="9818" y="7920"/>
                    </a:cubicBezTo>
                    <a:cubicBezTo>
                      <a:pt x="10309" y="8280"/>
                      <a:pt x="10309" y="8280"/>
                      <a:pt x="10309" y="8280"/>
                    </a:cubicBezTo>
                    <a:cubicBezTo>
                      <a:pt x="10800" y="8640"/>
                      <a:pt x="10800" y="8640"/>
                      <a:pt x="10800" y="8640"/>
                    </a:cubicBezTo>
                    <a:cubicBezTo>
                      <a:pt x="11290" y="8280"/>
                      <a:pt x="11290" y="8280"/>
                      <a:pt x="11290" y="8280"/>
                    </a:cubicBezTo>
                    <a:cubicBezTo>
                      <a:pt x="11290" y="8280"/>
                      <a:pt x="11290" y="8280"/>
                      <a:pt x="11290" y="8280"/>
                    </a:cubicBezTo>
                    <a:cubicBezTo>
                      <a:pt x="11781" y="7920"/>
                      <a:pt x="11781" y="7920"/>
                      <a:pt x="11781" y="7920"/>
                    </a:cubicBezTo>
                    <a:cubicBezTo>
                      <a:pt x="12272" y="7920"/>
                      <a:pt x="12272" y="7920"/>
                      <a:pt x="12272" y="7920"/>
                    </a:cubicBezTo>
                    <a:cubicBezTo>
                      <a:pt x="12763" y="8280"/>
                      <a:pt x="12763" y="8280"/>
                      <a:pt x="12763" y="8280"/>
                    </a:cubicBezTo>
                    <a:cubicBezTo>
                      <a:pt x="13254" y="8640"/>
                      <a:pt x="13254" y="8640"/>
                      <a:pt x="13254" y="8640"/>
                    </a:cubicBezTo>
                    <a:cubicBezTo>
                      <a:pt x="12763" y="8640"/>
                      <a:pt x="12763" y="8640"/>
                      <a:pt x="12763" y="8640"/>
                    </a:cubicBezTo>
                    <a:cubicBezTo>
                      <a:pt x="13254" y="9000"/>
                      <a:pt x="13254" y="9000"/>
                      <a:pt x="13254" y="9000"/>
                    </a:cubicBezTo>
                    <a:cubicBezTo>
                      <a:pt x="13745" y="8640"/>
                      <a:pt x="13745" y="8640"/>
                      <a:pt x="13745" y="8640"/>
                    </a:cubicBezTo>
                    <a:cubicBezTo>
                      <a:pt x="13254" y="8640"/>
                      <a:pt x="13254" y="8640"/>
                      <a:pt x="13254" y="8640"/>
                    </a:cubicBezTo>
                    <a:cubicBezTo>
                      <a:pt x="13745" y="8280"/>
                      <a:pt x="13745" y="8280"/>
                      <a:pt x="13745" y="8280"/>
                    </a:cubicBezTo>
                    <a:cubicBezTo>
                      <a:pt x="13745" y="8640"/>
                      <a:pt x="13745" y="8640"/>
                      <a:pt x="13745" y="8640"/>
                    </a:cubicBezTo>
                    <a:cubicBezTo>
                      <a:pt x="14236" y="8640"/>
                      <a:pt x="14236" y="8640"/>
                      <a:pt x="14236" y="8640"/>
                    </a:cubicBezTo>
                    <a:cubicBezTo>
                      <a:pt x="14727" y="9000"/>
                      <a:pt x="14727" y="9000"/>
                      <a:pt x="14727" y="9000"/>
                    </a:cubicBezTo>
                    <a:cubicBezTo>
                      <a:pt x="14727" y="9000"/>
                      <a:pt x="14727" y="9000"/>
                      <a:pt x="14727" y="9000"/>
                    </a:cubicBezTo>
                    <a:cubicBezTo>
                      <a:pt x="14727" y="9000"/>
                      <a:pt x="14727" y="9000"/>
                      <a:pt x="14727" y="9000"/>
                    </a:cubicBezTo>
                    <a:cubicBezTo>
                      <a:pt x="14236" y="9000"/>
                      <a:pt x="14236" y="9000"/>
                      <a:pt x="14236" y="9000"/>
                    </a:cubicBezTo>
                    <a:cubicBezTo>
                      <a:pt x="14236" y="9000"/>
                      <a:pt x="14236" y="9000"/>
                      <a:pt x="14236" y="9000"/>
                    </a:cubicBezTo>
                    <a:cubicBezTo>
                      <a:pt x="14236" y="9360"/>
                      <a:pt x="14236" y="9360"/>
                      <a:pt x="14236" y="9360"/>
                    </a:cubicBezTo>
                    <a:cubicBezTo>
                      <a:pt x="14727" y="9720"/>
                      <a:pt x="14727" y="9720"/>
                      <a:pt x="14727" y="9720"/>
                    </a:cubicBezTo>
                    <a:cubicBezTo>
                      <a:pt x="14727" y="10080"/>
                      <a:pt x="14727" y="10080"/>
                      <a:pt x="14727" y="10080"/>
                    </a:cubicBezTo>
                    <a:cubicBezTo>
                      <a:pt x="15218" y="10080"/>
                      <a:pt x="15218" y="10080"/>
                      <a:pt x="15218" y="10080"/>
                    </a:cubicBezTo>
                    <a:cubicBezTo>
                      <a:pt x="15218" y="10080"/>
                      <a:pt x="15218" y="10080"/>
                      <a:pt x="15218" y="10080"/>
                    </a:cubicBezTo>
                    <a:cubicBezTo>
                      <a:pt x="15709" y="10080"/>
                      <a:pt x="15709" y="10080"/>
                      <a:pt x="15709" y="10080"/>
                    </a:cubicBezTo>
                    <a:cubicBezTo>
                      <a:pt x="15709" y="10080"/>
                      <a:pt x="15709" y="10080"/>
                      <a:pt x="15709" y="10080"/>
                    </a:cubicBezTo>
                    <a:cubicBezTo>
                      <a:pt x="15709" y="10440"/>
                      <a:pt x="15709" y="10440"/>
                      <a:pt x="15709" y="10440"/>
                    </a:cubicBezTo>
                    <a:cubicBezTo>
                      <a:pt x="15709" y="10440"/>
                      <a:pt x="15709" y="10440"/>
                      <a:pt x="15709" y="10440"/>
                    </a:cubicBezTo>
                    <a:cubicBezTo>
                      <a:pt x="15709" y="10800"/>
                      <a:pt x="15709" y="10800"/>
                      <a:pt x="15709" y="10800"/>
                    </a:cubicBezTo>
                    <a:cubicBezTo>
                      <a:pt x="15218" y="10800"/>
                      <a:pt x="15218" y="10800"/>
                      <a:pt x="15218" y="10800"/>
                    </a:cubicBezTo>
                    <a:cubicBezTo>
                      <a:pt x="14727" y="10440"/>
                      <a:pt x="14727" y="10440"/>
                      <a:pt x="14727" y="10440"/>
                    </a:cubicBezTo>
                    <a:cubicBezTo>
                      <a:pt x="15218" y="10440"/>
                      <a:pt x="15218" y="10440"/>
                      <a:pt x="15218" y="10440"/>
                    </a:cubicBezTo>
                    <a:cubicBezTo>
                      <a:pt x="15218" y="10440"/>
                      <a:pt x="15218" y="10440"/>
                      <a:pt x="15218" y="10440"/>
                    </a:cubicBezTo>
                    <a:cubicBezTo>
                      <a:pt x="14727" y="10080"/>
                      <a:pt x="14727" y="10080"/>
                      <a:pt x="14727" y="10080"/>
                    </a:cubicBezTo>
                    <a:cubicBezTo>
                      <a:pt x="14727" y="10440"/>
                      <a:pt x="14727" y="10440"/>
                      <a:pt x="14727" y="10440"/>
                    </a:cubicBezTo>
                    <a:cubicBezTo>
                      <a:pt x="14236" y="10440"/>
                      <a:pt x="14236" y="10440"/>
                      <a:pt x="14236" y="10440"/>
                    </a:cubicBezTo>
                    <a:cubicBezTo>
                      <a:pt x="13745" y="10080"/>
                      <a:pt x="13745" y="10080"/>
                      <a:pt x="13745" y="10080"/>
                    </a:cubicBezTo>
                    <a:cubicBezTo>
                      <a:pt x="13745" y="10080"/>
                      <a:pt x="13745" y="10080"/>
                      <a:pt x="13745" y="10080"/>
                    </a:cubicBezTo>
                    <a:cubicBezTo>
                      <a:pt x="13745" y="9720"/>
                      <a:pt x="13745" y="9720"/>
                      <a:pt x="13745" y="9720"/>
                    </a:cubicBezTo>
                    <a:cubicBezTo>
                      <a:pt x="13254" y="9360"/>
                      <a:pt x="13254" y="9360"/>
                      <a:pt x="13254" y="9360"/>
                    </a:cubicBezTo>
                    <a:cubicBezTo>
                      <a:pt x="12763" y="9360"/>
                      <a:pt x="12763" y="9360"/>
                      <a:pt x="12763" y="9360"/>
                    </a:cubicBezTo>
                    <a:cubicBezTo>
                      <a:pt x="12763" y="9000"/>
                      <a:pt x="12763" y="9000"/>
                      <a:pt x="12763" y="9000"/>
                    </a:cubicBezTo>
                    <a:cubicBezTo>
                      <a:pt x="12272" y="8640"/>
                      <a:pt x="12272" y="8640"/>
                      <a:pt x="12272" y="8640"/>
                    </a:cubicBezTo>
                    <a:cubicBezTo>
                      <a:pt x="12272" y="8640"/>
                      <a:pt x="12272" y="8640"/>
                      <a:pt x="12272" y="8640"/>
                    </a:cubicBezTo>
                    <a:cubicBezTo>
                      <a:pt x="11781" y="8640"/>
                      <a:pt x="11781" y="8640"/>
                      <a:pt x="11781" y="8640"/>
                    </a:cubicBezTo>
                    <a:cubicBezTo>
                      <a:pt x="11781" y="8640"/>
                      <a:pt x="11781" y="8640"/>
                      <a:pt x="11781" y="8640"/>
                    </a:cubicBezTo>
                    <a:cubicBezTo>
                      <a:pt x="12272" y="9360"/>
                      <a:pt x="12272" y="9360"/>
                      <a:pt x="12272" y="9360"/>
                    </a:cubicBezTo>
                    <a:cubicBezTo>
                      <a:pt x="12272" y="9720"/>
                      <a:pt x="12272" y="9720"/>
                      <a:pt x="12272" y="9720"/>
                    </a:cubicBezTo>
                    <a:cubicBezTo>
                      <a:pt x="12272" y="9720"/>
                      <a:pt x="12272" y="9720"/>
                      <a:pt x="12272" y="9720"/>
                    </a:cubicBezTo>
                    <a:cubicBezTo>
                      <a:pt x="11781" y="9360"/>
                      <a:pt x="11781" y="9360"/>
                      <a:pt x="11781" y="9360"/>
                    </a:cubicBezTo>
                    <a:cubicBezTo>
                      <a:pt x="11290" y="9000"/>
                      <a:pt x="11290" y="9000"/>
                      <a:pt x="11290" y="9000"/>
                    </a:cubicBezTo>
                    <a:cubicBezTo>
                      <a:pt x="11290" y="9000"/>
                      <a:pt x="11290" y="9000"/>
                      <a:pt x="11290" y="9000"/>
                    </a:cubicBezTo>
                    <a:cubicBezTo>
                      <a:pt x="10309" y="8640"/>
                      <a:pt x="10309" y="8640"/>
                      <a:pt x="10309" y="8640"/>
                    </a:cubicBezTo>
                    <a:cubicBezTo>
                      <a:pt x="9818" y="8640"/>
                      <a:pt x="9818" y="8640"/>
                      <a:pt x="9818" y="8640"/>
                    </a:cubicBezTo>
                    <a:cubicBezTo>
                      <a:pt x="9327" y="9000"/>
                      <a:pt x="9327" y="9000"/>
                      <a:pt x="9327" y="9000"/>
                    </a:cubicBezTo>
                    <a:cubicBezTo>
                      <a:pt x="9818" y="9000"/>
                      <a:pt x="9818" y="9000"/>
                      <a:pt x="9818" y="9000"/>
                    </a:cubicBezTo>
                    <a:cubicBezTo>
                      <a:pt x="9327" y="9360"/>
                      <a:pt x="9327" y="9360"/>
                      <a:pt x="9327" y="9360"/>
                    </a:cubicBezTo>
                    <a:cubicBezTo>
                      <a:pt x="8836" y="9000"/>
                      <a:pt x="8836" y="9000"/>
                      <a:pt x="8836" y="9000"/>
                    </a:cubicBezTo>
                    <a:cubicBezTo>
                      <a:pt x="8345" y="9000"/>
                      <a:pt x="8345" y="9000"/>
                      <a:pt x="8345" y="9000"/>
                    </a:cubicBezTo>
                    <a:cubicBezTo>
                      <a:pt x="7854" y="9000"/>
                      <a:pt x="7854" y="9000"/>
                      <a:pt x="7854" y="9000"/>
                    </a:cubicBezTo>
                    <a:cubicBezTo>
                      <a:pt x="8345" y="9000"/>
                      <a:pt x="8345" y="9000"/>
                      <a:pt x="8345" y="9000"/>
                    </a:cubicBezTo>
                    <a:cubicBezTo>
                      <a:pt x="7854" y="8640"/>
                      <a:pt x="7854" y="8640"/>
                      <a:pt x="7854" y="8640"/>
                    </a:cubicBezTo>
                    <a:cubicBezTo>
                      <a:pt x="7854" y="8640"/>
                      <a:pt x="7854" y="8640"/>
                      <a:pt x="7854" y="8640"/>
                    </a:cubicBezTo>
                    <a:cubicBezTo>
                      <a:pt x="7854" y="9000"/>
                      <a:pt x="7854" y="9000"/>
                      <a:pt x="7854" y="9000"/>
                    </a:cubicBezTo>
                    <a:cubicBezTo>
                      <a:pt x="7363" y="8640"/>
                      <a:pt x="7363" y="8640"/>
                      <a:pt x="7363" y="8640"/>
                    </a:cubicBezTo>
                    <a:cubicBezTo>
                      <a:pt x="7363" y="8280"/>
                      <a:pt x="7363" y="8280"/>
                      <a:pt x="7363" y="8280"/>
                    </a:cubicBezTo>
                    <a:cubicBezTo>
                      <a:pt x="7363" y="8280"/>
                      <a:pt x="7363" y="8280"/>
                      <a:pt x="7363" y="8280"/>
                    </a:cubicBezTo>
                    <a:cubicBezTo>
                      <a:pt x="7854" y="7920"/>
                      <a:pt x="7854" y="7920"/>
                      <a:pt x="7854" y="7920"/>
                    </a:cubicBezTo>
                    <a:cubicBezTo>
                      <a:pt x="8345" y="7560"/>
                      <a:pt x="8345" y="7560"/>
                      <a:pt x="8345" y="7560"/>
                    </a:cubicBezTo>
                    <a:cubicBezTo>
                      <a:pt x="7854" y="7200"/>
                      <a:pt x="7854" y="7200"/>
                      <a:pt x="7854" y="7200"/>
                    </a:cubicBezTo>
                    <a:cubicBezTo>
                      <a:pt x="7363" y="7200"/>
                      <a:pt x="7363" y="7200"/>
                      <a:pt x="7363" y="7200"/>
                    </a:cubicBezTo>
                    <a:cubicBezTo>
                      <a:pt x="7363" y="7560"/>
                      <a:pt x="7363" y="7560"/>
                      <a:pt x="7363" y="7560"/>
                    </a:cubicBezTo>
                    <a:cubicBezTo>
                      <a:pt x="7363" y="7560"/>
                      <a:pt x="7363" y="7560"/>
                      <a:pt x="7363" y="7560"/>
                    </a:cubicBezTo>
                    <a:cubicBezTo>
                      <a:pt x="7363" y="7920"/>
                      <a:pt x="7363" y="7920"/>
                      <a:pt x="7363" y="7920"/>
                    </a:cubicBezTo>
                    <a:cubicBezTo>
                      <a:pt x="6872" y="7920"/>
                      <a:pt x="6872" y="7920"/>
                      <a:pt x="6872" y="7920"/>
                    </a:cubicBezTo>
                    <a:cubicBezTo>
                      <a:pt x="6381" y="7560"/>
                      <a:pt x="6381" y="7560"/>
                      <a:pt x="6381" y="7560"/>
                    </a:cubicBezTo>
                    <a:cubicBezTo>
                      <a:pt x="6381" y="7200"/>
                      <a:pt x="6381" y="7200"/>
                      <a:pt x="6381" y="7200"/>
                    </a:cubicBezTo>
                    <a:cubicBezTo>
                      <a:pt x="6381" y="7200"/>
                      <a:pt x="6381" y="7200"/>
                      <a:pt x="6381" y="7200"/>
                    </a:cubicBezTo>
                    <a:cubicBezTo>
                      <a:pt x="6381" y="7200"/>
                      <a:pt x="6381" y="7200"/>
                      <a:pt x="6381" y="7200"/>
                    </a:cubicBezTo>
                    <a:cubicBezTo>
                      <a:pt x="5890" y="7200"/>
                      <a:pt x="5890" y="7200"/>
                      <a:pt x="5890" y="7200"/>
                    </a:cubicBezTo>
                    <a:cubicBezTo>
                      <a:pt x="5890" y="6480"/>
                      <a:pt x="5890" y="6480"/>
                      <a:pt x="5890" y="6480"/>
                    </a:cubicBezTo>
                    <a:cubicBezTo>
                      <a:pt x="5890" y="6120"/>
                      <a:pt x="5890" y="6120"/>
                      <a:pt x="5890" y="6120"/>
                    </a:cubicBezTo>
                    <a:cubicBezTo>
                      <a:pt x="5399" y="5759"/>
                      <a:pt x="5399" y="5759"/>
                      <a:pt x="5399" y="5759"/>
                    </a:cubicBezTo>
                    <a:cubicBezTo>
                      <a:pt x="5890" y="5759"/>
                      <a:pt x="5890" y="5759"/>
                      <a:pt x="5890" y="5759"/>
                    </a:cubicBezTo>
                    <a:cubicBezTo>
                      <a:pt x="5399" y="5399"/>
                      <a:pt x="5399" y="5399"/>
                      <a:pt x="5399" y="5399"/>
                    </a:cubicBezTo>
                    <a:cubicBezTo>
                      <a:pt x="5399" y="5399"/>
                      <a:pt x="5399" y="5399"/>
                      <a:pt x="5399" y="5399"/>
                    </a:cubicBezTo>
                    <a:cubicBezTo>
                      <a:pt x="5399" y="5039"/>
                      <a:pt x="5399" y="5039"/>
                      <a:pt x="5399" y="5039"/>
                    </a:cubicBezTo>
                    <a:cubicBezTo>
                      <a:pt x="5399" y="4680"/>
                      <a:pt x="5399" y="4680"/>
                      <a:pt x="5399" y="4680"/>
                    </a:cubicBezTo>
                    <a:cubicBezTo>
                      <a:pt x="5399" y="5039"/>
                      <a:pt x="5399" y="5039"/>
                      <a:pt x="5399" y="5039"/>
                    </a:cubicBezTo>
                    <a:cubicBezTo>
                      <a:pt x="5890" y="5039"/>
                      <a:pt x="5890" y="5039"/>
                      <a:pt x="5890" y="5039"/>
                    </a:cubicBezTo>
                    <a:cubicBezTo>
                      <a:pt x="6381" y="5039"/>
                      <a:pt x="6381" y="5039"/>
                      <a:pt x="6381" y="5039"/>
                    </a:cubicBezTo>
                    <a:cubicBezTo>
                      <a:pt x="6381" y="4680"/>
                      <a:pt x="6381" y="4680"/>
                      <a:pt x="6381" y="4680"/>
                    </a:cubicBezTo>
                    <a:cubicBezTo>
                      <a:pt x="5890" y="4320"/>
                      <a:pt x="5890" y="4320"/>
                      <a:pt x="5890" y="4320"/>
                    </a:cubicBezTo>
                    <a:cubicBezTo>
                      <a:pt x="5890" y="3960"/>
                      <a:pt x="5890" y="3960"/>
                      <a:pt x="5890" y="3960"/>
                    </a:cubicBezTo>
                    <a:cubicBezTo>
                      <a:pt x="6381" y="3239"/>
                      <a:pt x="6381" y="3239"/>
                      <a:pt x="6381" y="3239"/>
                    </a:cubicBezTo>
                    <a:cubicBezTo>
                      <a:pt x="6381" y="2519"/>
                      <a:pt x="6381" y="2519"/>
                      <a:pt x="6381" y="2519"/>
                    </a:cubicBezTo>
                    <a:cubicBezTo>
                      <a:pt x="6381" y="2160"/>
                      <a:pt x="6381" y="2160"/>
                      <a:pt x="6381" y="2160"/>
                    </a:cubicBezTo>
                    <a:cubicBezTo>
                      <a:pt x="6872" y="1799"/>
                      <a:pt x="6872" y="1799"/>
                      <a:pt x="6872" y="1799"/>
                    </a:cubicBezTo>
                    <a:cubicBezTo>
                      <a:pt x="6872" y="1439"/>
                      <a:pt x="6872" y="1439"/>
                      <a:pt x="6872" y="1439"/>
                    </a:cubicBezTo>
                    <a:cubicBezTo>
                      <a:pt x="7363" y="1439"/>
                      <a:pt x="7363" y="1439"/>
                      <a:pt x="7363" y="1439"/>
                    </a:cubicBezTo>
                    <a:cubicBezTo>
                      <a:pt x="8345" y="1439"/>
                      <a:pt x="8345" y="1439"/>
                      <a:pt x="8345" y="1439"/>
                    </a:cubicBezTo>
                    <a:cubicBezTo>
                      <a:pt x="8345" y="1799"/>
                      <a:pt x="8345" y="1799"/>
                      <a:pt x="8345" y="1799"/>
                    </a:cubicBezTo>
                    <a:cubicBezTo>
                      <a:pt x="8836" y="1799"/>
                      <a:pt x="8836" y="1799"/>
                      <a:pt x="8836" y="1799"/>
                    </a:cubicBezTo>
                    <a:cubicBezTo>
                      <a:pt x="8836" y="1799"/>
                      <a:pt x="8836" y="1799"/>
                      <a:pt x="8836" y="1799"/>
                    </a:cubicBezTo>
                    <a:cubicBezTo>
                      <a:pt x="9818" y="1799"/>
                      <a:pt x="9818" y="1799"/>
                      <a:pt x="9818" y="1799"/>
                    </a:cubicBezTo>
                    <a:cubicBezTo>
                      <a:pt x="9818" y="1439"/>
                      <a:pt x="9818" y="1439"/>
                      <a:pt x="9818" y="1439"/>
                    </a:cubicBezTo>
                    <a:cubicBezTo>
                      <a:pt x="9818" y="1439"/>
                      <a:pt x="9818" y="1439"/>
                      <a:pt x="9818" y="1439"/>
                    </a:cubicBezTo>
                    <a:cubicBezTo>
                      <a:pt x="10309" y="1439"/>
                      <a:pt x="10309" y="1439"/>
                      <a:pt x="10309" y="1439"/>
                    </a:cubicBezTo>
                    <a:cubicBezTo>
                      <a:pt x="10309" y="1439"/>
                      <a:pt x="10309" y="1439"/>
                      <a:pt x="10309" y="1439"/>
                    </a:cubicBezTo>
                    <a:cubicBezTo>
                      <a:pt x="10309" y="1799"/>
                      <a:pt x="10309" y="1799"/>
                      <a:pt x="10309" y="1799"/>
                    </a:cubicBezTo>
                    <a:cubicBezTo>
                      <a:pt x="10309" y="1799"/>
                      <a:pt x="10309" y="1799"/>
                      <a:pt x="10309" y="1799"/>
                    </a:cubicBezTo>
                    <a:cubicBezTo>
                      <a:pt x="9818" y="2519"/>
                      <a:pt x="9818" y="2519"/>
                      <a:pt x="9818" y="2519"/>
                    </a:cubicBezTo>
                    <a:cubicBezTo>
                      <a:pt x="10309" y="2879"/>
                      <a:pt x="10309" y="2879"/>
                      <a:pt x="10309" y="2879"/>
                    </a:cubicBezTo>
                    <a:cubicBezTo>
                      <a:pt x="10800" y="2879"/>
                      <a:pt x="10800" y="2879"/>
                      <a:pt x="10800" y="2879"/>
                    </a:cubicBezTo>
                    <a:cubicBezTo>
                      <a:pt x="10800" y="3239"/>
                      <a:pt x="10800" y="3239"/>
                      <a:pt x="10800" y="3239"/>
                    </a:cubicBezTo>
                    <a:cubicBezTo>
                      <a:pt x="11290" y="3600"/>
                      <a:pt x="11290" y="3600"/>
                      <a:pt x="11290" y="3600"/>
                    </a:cubicBezTo>
                    <a:cubicBezTo>
                      <a:pt x="10800" y="4320"/>
                      <a:pt x="10800" y="4320"/>
                      <a:pt x="10800" y="4320"/>
                    </a:cubicBezTo>
                    <a:cubicBezTo>
                      <a:pt x="10800" y="4680"/>
                      <a:pt x="10800" y="4680"/>
                      <a:pt x="10800" y="4680"/>
                    </a:cubicBezTo>
                    <a:cubicBezTo>
                      <a:pt x="10800" y="5039"/>
                      <a:pt x="10800" y="5039"/>
                      <a:pt x="10800" y="5039"/>
                    </a:cubicBezTo>
                    <a:cubicBezTo>
                      <a:pt x="10309" y="5399"/>
                      <a:pt x="10309" y="5399"/>
                      <a:pt x="10309" y="5399"/>
                    </a:cubicBezTo>
                    <a:cubicBezTo>
                      <a:pt x="10309" y="5399"/>
                      <a:pt x="10309" y="5399"/>
                      <a:pt x="10309" y="5399"/>
                    </a:cubicBezTo>
                    <a:cubicBezTo>
                      <a:pt x="10309" y="5039"/>
                      <a:pt x="10309" y="5039"/>
                      <a:pt x="10309" y="5039"/>
                    </a:cubicBezTo>
                    <a:cubicBezTo>
                      <a:pt x="10309" y="5039"/>
                      <a:pt x="10309" y="5039"/>
                      <a:pt x="10309" y="5039"/>
                    </a:cubicBezTo>
                    <a:cubicBezTo>
                      <a:pt x="9327" y="5399"/>
                      <a:pt x="9327" y="5399"/>
                      <a:pt x="9327" y="5399"/>
                    </a:cubicBezTo>
                    <a:cubicBezTo>
                      <a:pt x="9327" y="5759"/>
                      <a:pt x="9327" y="5759"/>
                      <a:pt x="9327" y="5759"/>
                    </a:cubicBezTo>
                    <a:cubicBezTo>
                      <a:pt x="9327" y="6120"/>
                      <a:pt x="9327" y="6120"/>
                      <a:pt x="9327" y="6120"/>
                    </a:cubicBezTo>
                    <a:cubicBezTo>
                      <a:pt x="9327" y="6480"/>
                      <a:pt x="9327" y="6480"/>
                      <a:pt x="9327" y="6480"/>
                    </a:cubicBezTo>
                    <a:cubicBezTo>
                      <a:pt x="9327" y="6840"/>
                      <a:pt x="9327" y="6840"/>
                      <a:pt x="9327" y="6840"/>
                    </a:cubicBezTo>
                    <a:cubicBezTo>
                      <a:pt x="9327" y="6840"/>
                      <a:pt x="9327" y="6840"/>
                      <a:pt x="9327" y="6840"/>
                    </a:cubicBezTo>
                    <a:cubicBezTo>
                      <a:pt x="9327" y="7200"/>
                      <a:pt x="9327" y="7200"/>
                      <a:pt x="9327" y="7200"/>
                    </a:cubicBezTo>
                    <a:cubicBezTo>
                      <a:pt x="9818" y="7560"/>
                      <a:pt x="9818" y="7560"/>
                      <a:pt x="9818" y="7560"/>
                    </a:cubicBezTo>
                    <a:cubicBezTo>
                      <a:pt x="9818" y="7560"/>
                      <a:pt x="9818" y="7560"/>
                      <a:pt x="9818" y="7560"/>
                    </a:cubicBezTo>
                    <a:cubicBezTo>
                      <a:pt x="9818" y="7920"/>
                      <a:pt x="9818" y="7920"/>
                      <a:pt x="9818" y="7920"/>
                    </a:cubicBezTo>
                    <a:close/>
                    <a:moveTo>
                      <a:pt x="10309" y="7920"/>
                    </a:moveTo>
                    <a:cubicBezTo>
                      <a:pt x="10309" y="8280"/>
                      <a:pt x="10309" y="8280"/>
                      <a:pt x="10309" y="8280"/>
                    </a:cubicBezTo>
                    <a:cubicBezTo>
                      <a:pt x="10800" y="8280"/>
                      <a:pt x="10800" y="8280"/>
                      <a:pt x="10800" y="8280"/>
                    </a:cubicBezTo>
                    <a:cubicBezTo>
                      <a:pt x="10800" y="8280"/>
                      <a:pt x="10800" y="8280"/>
                      <a:pt x="10800" y="8280"/>
                    </a:cubicBezTo>
                    <a:cubicBezTo>
                      <a:pt x="10309" y="7920"/>
                      <a:pt x="10309" y="7920"/>
                      <a:pt x="10309" y="7920"/>
                    </a:cubicBezTo>
                    <a:close/>
                    <a:moveTo>
                      <a:pt x="10309" y="6840"/>
                    </a:moveTo>
                    <a:cubicBezTo>
                      <a:pt x="10309" y="7200"/>
                      <a:pt x="10309" y="7200"/>
                      <a:pt x="10309" y="7200"/>
                    </a:cubicBezTo>
                    <a:cubicBezTo>
                      <a:pt x="10309" y="7560"/>
                      <a:pt x="10309" y="7560"/>
                      <a:pt x="10309" y="7560"/>
                    </a:cubicBezTo>
                    <a:cubicBezTo>
                      <a:pt x="10309" y="7560"/>
                      <a:pt x="10309" y="7560"/>
                      <a:pt x="10309" y="7560"/>
                    </a:cubicBezTo>
                    <a:cubicBezTo>
                      <a:pt x="10800" y="7560"/>
                      <a:pt x="10800" y="7560"/>
                      <a:pt x="10800" y="7560"/>
                    </a:cubicBezTo>
                    <a:cubicBezTo>
                      <a:pt x="10800" y="6840"/>
                      <a:pt x="10800" y="6840"/>
                      <a:pt x="10800" y="6840"/>
                    </a:cubicBezTo>
                    <a:cubicBezTo>
                      <a:pt x="10800" y="6840"/>
                      <a:pt x="10800" y="6840"/>
                      <a:pt x="10800" y="6840"/>
                    </a:cubicBezTo>
                    <a:cubicBezTo>
                      <a:pt x="10800" y="6840"/>
                      <a:pt x="10800" y="6840"/>
                      <a:pt x="10800" y="6840"/>
                    </a:cubicBezTo>
                    <a:cubicBezTo>
                      <a:pt x="10309" y="6840"/>
                      <a:pt x="10309" y="6840"/>
                      <a:pt x="10309" y="6840"/>
                    </a:cubicBezTo>
                    <a:close/>
                    <a:moveTo>
                      <a:pt x="6381" y="8640"/>
                    </a:moveTo>
                    <a:cubicBezTo>
                      <a:pt x="6381" y="9000"/>
                      <a:pt x="6381" y="9000"/>
                      <a:pt x="6381" y="9000"/>
                    </a:cubicBezTo>
                    <a:cubicBezTo>
                      <a:pt x="6872" y="9000"/>
                      <a:pt x="6872" y="9000"/>
                      <a:pt x="6872" y="9000"/>
                    </a:cubicBezTo>
                    <a:cubicBezTo>
                      <a:pt x="6872" y="9000"/>
                      <a:pt x="6872" y="9000"/>
                      <a:pt x="6872" y="9000"/>
                    </a:cubicBezTo>
                    <a:cubicBezTo>
                      <a:pt x="6381" y="8640"/>
                      <a:pt x="6381" y="8640"/>
                      <a:pt x="6381" y="8640"/>
                    </a:cubicBezTo>
                    <a:cubicBezTo>
                      <a:pt x="6381" y="8640"/>
                      <a:pt x="6381" y="8640"/>
                      <a:pt x="6381" y="8640"/>
                    </a:cubicBezTo>
                    <a:close/>
                    <a:moveTo>
                      <a:pt x="6872" y="9360"/>
                    </a:moveTo>
                    <a:cubicBezTo>
                      <a:pt x="6872" y="9360"/>
                      <a:pt x="6872" y="9360"/>
                      <a:pt x="6872" y="9360"/>
                    </a:cubicBezTo>
                    <a:cubicBezTo>
                      <a:pt x="7363" y="9360"/>
                      <a:pt x="7363" y="9360"/>
                      <a:pt x="7363" y="9360"/>
                    </a:cubicBezTo>
                    <a:cubicBezTo>
                      <a:pt x="7363" y="9720"/>
                      <a:pt x="7363" y="9720"/>
                      <a:pt x="7363" y="9720"/>
                    </a:cubicBezTo>
                    <a:cubicBezTo>
                      <a:pt x="7854" y="10080"/>
                      <a:pt x="7854" y="10080"/>
                      <a:pt x="7854" y="10080"/>
                    </a:cubicBezTo>
                    <a:cubicBezTo>
                      <a:pt x="7854" y="10080"/>
                      <a:pt x="7854" y="10080"/>
                      <a:pt x="7854" y="10080"/>
                    </a:cubicBezTo>
                    <a:cubicBezTo>
                      <a:pt x="7854" y="10440"/>
                      <a:pt x="7854" y="10440"/>
                      <a:pt x="7854" y="10440"/>
                    </a:cubicBezTo>
                    <a:cubicBezTo>
                      <a:pt x="8345" y="10800"/>
                      <a:pt x="8345" y="10800"/>
                      <a:pt x="8345" y="10800"/>
                    </a:cubicBezTo>
                    <a:cubicBezTo>
                      <a:pt x="8345" y="11160"/>
                      <a:pt x="8345" y="11160"/>
                      <a:pt x="8345" y="11160"/>
                    </a:cubicBezTo>
                    <a:cubicBezTo>
                      <a:pt x="8836" y="11160"/>
                      <a:pt x="8836" y="11160"/>
                      <a:pt x="8836" y="11160"/>
                    </a:cubicBezTo>
                    <a:cubicBezTo>
                      <a:pt x="9327" y="11519"/>
                      <a:pt x="9327" y="11519"/>
                      <a:pt x="9327" y="11519"/>
                    </a:cubicBezTo>
                    <a:cubicBezTo>
                      <a:pt x="9818" y="11160"/>
                      <a:pt x="9818" y="11160"/>
                      <a:pt x="9818" y="11160"/>
                    </a:cubicBezTo>
                    <a:cubicBezTo>
                      <a:pt x="9818" y="10800"/>
                      <a:pt x="9818" y="10800"/>
                      <a:pt x="9818" y="10800"/>
                    </a:cubicBezTo>
                    <a:cubicBezTo>
                      <a:pt x="9818" y="10800"/>
                      <a:pt x="9818" y="10800"/>
                      <a:pt x="9818" y="10800"/>
                    </a:cubicBezTo>
                    <a:cubicBezTo>
                      <a:pt x="9818" y="10440"/>
                      <a:pt x="9818" y="10440"/>
                      <a:pt x="9818" y="10440"/>
                    </a:cubicBezTo>
                    <a:cubicBezTo>
                      <a:pt x="9818" y="10440"/>
                      <a:pt x="9818" y="10440"/>
                      <a:pt x="9818" y="10440"/>
                    </a:cubicBezTo>
                    <a:cubicBezTo>
                      <a:pt x="9818" y="10080"/>
                      <a:pt x="9818" y="10080"/>
                      <a:pt x="9818" y="10080"/>
                    </a:cubicBezTo>
                    <a:cubicBezTo>
                      <a:pt x="9818" y="10080"/>
                      <a:pt x="9818" y="10080"/>
                      <a:pt x="9818" y="10080"/>
                    </a:cubicBezTo>
                    <a:cubicBezTo>
                      <a:pt x="9327" y="9720"/>
                      <a:pt x="9327" y="9720"/>
                      <a:pt x="9327" y="9720"/>
                    </a:cubicBezTo>
                    <a:cubicBezTo>
                      <a:pt x="8345" y="9360"/>
                      <a:pt x="8345" y="9360"/>
                      <a:pt x="8345" y="9360"/>
                    </a:cubicBezTo>
                    <a:cubicBezTo>
                      <a:pt x="7854" y="9360"/>
                      <a:pt x="7854" y="9360"/>
                      <a:pt x="7854" y="9360"/>
                    </a:cubicBezTo>
                    <a:cubicBezTo>
                      <a:pt x="7363" y="9360"/>
                      <a:pt x="7363" y="9360"/>
                      <a:pt x="7363" y="9360"/>
                    </a:cubicBezTo>
                    <a:cubicBezTo>
                      <a:pt x="6872" y="9360"/>
                      <a:pt x="6872" y="9360"/>
                      <a:pt x="6872" y="9360"/>
                    </a:cubicBezTo>
                    <a:close/>
                    <a:moveTo>
                      <a:pt x="15709" y="8280"/>
                    </a:moveTo>
                    <a:cubicBezTo>
                      <a:pt x="15218" y="8640"/>
                      <a:pt x="15218" y="8640"/>
                      <a:pt x="15218" y="8640"/>
                    </a:cubicBezTo>
                    <a:cubicBezTo>
                      <a:pt x="15709" y="8640"/>
                      <a:pt x="15709" y="8640"/>
                      <a:pt x="15709" y="8640"/>
                    </a:cubicBezTo>
                    <a:cubicBezTo>
                      <a:pt x="15218" y="9000"/>
                      <a:pt x="15218" y="9000"/>
                      <a:pt x="15218" y="9000"/>
                    </a:cubicBezTo>
                    <a:cubicBezTo>
                      <a:pt x="15218" y="9000"/>
                      <a:pt x="15218" y="9000"/>
                      <a:pt x="15218" y="9000"/>
                    </a:cubicBezTo>
                    <a:cubicBezTo>
                      <a:pt x="15218" y="9360"/>
                      <a:pt x="15218" y="9360"/>
                      <a:pt x="15218" y="9360"/>
                    </a:cubicBezTo>
                    <a:cubicBezTo>
                      <a:pt x="16200" y="9000"/>
                      <a:pt x="16200" y="9000"/>
                      <a:pt x="16200" y="9000"/>
                    </a:cubicBezTo>
                    <a:cubicBezTo>
                      <a:pt x="16200" y="9000"/>
                      <a:pt x="16200" y="9000"/>
                      <a:pt x="16200" y="9000"/>
                    </a:cubicBezTo>
                    <a:cubicBezTo>
                      <a:pt x="15709" y="8640"/>
                      <a:pt x="15709" y="8640"/>
                      <a:pt x="15709" y="8640"/>
                    </a:cubicBezTo>
                    <a:cubicBezTo>
                      <a:pt x="15709" y="8280"/>
                      <a:pt x="15709" y="8280"/>
                      <a:pt x="15709" y="8280"/>
                    </a:cubicBezTo>
                    <a:close/>
                    <a:moveTo>
                      <a:pt x="10309" y="9360"/>
                    </a:moveTo>
                    <a:cubicBezTo>
                      <a:pt x="10800" y="9720"/>
                      <a:pt x="10800" y="9720"/>
                      <a:pt x="10800" y="9720"/>
                    </a:cubicBezTo>
                    <a:cubicBezTo>
                      <a:pt x="10800" y="9720"/>
                      <a:pt x="10800" y="9720"/>
                      <a:pt x="10800" y="9720"/>
                    </a:cubicBezTo>
                    <a:cubicBezTo>
                      <a:pt x="11290" y="9360"/>
                      <a:pt x="11290" y="9360"/>
                      <a:pt x="11290" y="9360"/>
                    </a:cubicBezTo>
                    <a:cubicBezTo>
                      <a:pt x="10800" y="9360"/>
                      <a:pt x="10800" y="9360"/>
                      <a:pt x="10800" y="9360"/>
                    </a:cubicBezTo>
                    <a:cubicBezTo>
                      <a:pt x="10309" y="9000"/>
                      <a:pt x="10309" y="9000"/>
                      <a:pt x="10309" y="9000"/>
                    </a:cubicBezTo>
                    <a:cubicBezTo>
                      <a:pt x="10309" y="9360"/>
                      <a:pt x="10309" y="9360"/>
                      <a:pt x="10309" y="9360"/>
                    </a:cubicBezTo>
                    <a:cubicBezTo>
                      <a:pt x="10309" y="9360"/>
                      <a:pt x="10309" y="9360"/>
                      <a:pt x="10309" y="9360"/>
                    </a:cubicBezTo>
                    <a:close/>
                    <a:moveTo>
                      <a:pt x="11290" y="10800"/>
                    </a:moveTo>
                    <a:cubicBezTo>
                      <a:pt x="10800" y="10800"/>
                      <a:pt x="10800" y="10800"/>
                      <a:pt x="10800" y="10800"/>
                    </a:cubicBezTo>
                    <a:cubicBezTo>
                      <a:pt x="10800" y="11160"/>
                      <a:pt x="10800" y="11160"/>
                      <a:pt x="10800" y="11160"/>
                    </a:cubicBezTo>
                    <a:cubicBezTo>
                      <a:pt x="10800" y="11519"/>
                      <a:pt x="10800" y="11519"/>
                      <a:pt x="10800" y="11519"/>
                    </a:cubicBezTo>
                    <a:cubicBezTo>
                      <a:pt x="11290" y="11519"/>
                      <a:pt x="11290" y="11519"/>
                      <a:pt x="11290" y="11519"/>
                    </a:cubicBezTo>
                    <a:cubicBezTo>
                      <a:pt x="11290" y="11160"/>
                      <a:pt x="11290" y="11160"/>
                      <a:pt x="11290" y="11160"/>
                    </a:cubicBezTo>
                    <a:cubicBezTo>
                      <a:pt x="11290" y="10800"/>
                      <a:pt x="11290" y="10800"/>
                      <a:pt x="11290" y="10800"/>
                    </a:cubicBezTo>
                    <a:cubicBezTo>
                      <a:pt x="11290" y="10440"/>
                      <a:pt x="11290" y="10440"/>
                      <a:pt x="11290" y="10440"/>
                    </a:cubicBezTo>
                    <a:cubicBezTo>
                      <a:pt x="11290" y="10800"/>
                      <a:pt x="11290" y="10800"/>
                      <a:pt x="11290" y="10800"/>
                    </a:cubicBezTo>
                    <a:close/>
                    <a:moveTo>
                      <a:pt x="12272" y="10800"/>
                    </a:moveTo>
                    <a:cubicBezTo>
                      <a:pt x="11781" y="10800"/>
                      <a:pt x="11781" y="10800"/>
                      <a:pt x="11781" y="10800"/>
                    </a:cubicBezTo>
                    <a:cubicBezTo>
                      <a:pt x="12272" y="11160"/>
                      <a:pt x="12272" y="11160"/>
                      <a:pt x="12272" y="11160"/>
                    </a:cubicBezTo>
                    <a:cubicBezTo>
                      <a:pt x="12272" y="11160"/>
                      <a:pt x="12272" y="11160"/>
                      <a:pt x="12272" y="11160"/>
                    </a:cubicBezTo>
                    <a:cubicBezTo>
                      <a:pt x="12763" y="10800"/>
                      <a:pt x="12763" y="10800"/>
                      <a:pt x="12763" y="10800"/>
                    </a:cubicBezTo>
                    <a:cubicBezTo>
                      <a:pt x="12272" y="10800"/>
                      <a:pt x="12272" y="10800"/>
                      <a:pt x="12272" y="10800"/>
                    </a:cubicBezTo>
                    <a:close/>
                    <a:moveTo>
                      <a:pt x="13745" y="10080"/>
                    </a:moveTo>
                    <a:cubicBezTo>
                      <a:pt x="13254" y="9720"/>
                      <a:pt x="13254" y="9720"/>
                      <a:pt x="13254" y="9720"/>
                    </a:cubicBezTo>
                    <a:cubicBezTo>
                      <a:pt x="12763" y="9720"/>
                      <a:pt x="12763" y="9720"/>
                      <a:pt x="12763" y="9720"/>
                    </a:cubicBezTo>
                    <a:cubicBezTo>
                      <a:pt x="12763" y="10080"/>
                      <a:pt x="12763" y="10080"/>
                      <a:pt x="12763" y="10080"/>
                    </a:cubicBezTo>
                    <a:cubicBezTo>
                      <a:pt x="13745" y="10440"/>
                      <a:pt x="13745" y="10440"/>
                      <a:pt x="13745" y="10440"/>
                    </a:cubicBezTo>
                    <a:cubicBezTo>
                      <a:pt x="13745" y="10440"/>
                      <a:pt x="13745" y="10440"/>
                      <a:pt x="13745" y="10440"/>
                    </a:cubicBezTo>
                    <a:cubicBezTo>
                      <a:pt x="13745" y="10080"/>
                      <a:pt x="13745" y="10080"/>
                      <a:pt x="13745" y="10080"/>
                    </a:cubicBezTo>
                    <a:close/>
                    <a:moveTo>
                      <a:pt x="14236" y="10800"/>
                    </a:moveTo>
                    <a:cubicBezTo>
                      <a:pt x="14727" y="10800"/>
                      <a:pt x="14727" y="10800"/>
                      <a:pt x="14727" y="10800"/>
                    </a:cubicBezTo>
                    <a:cubicBezTo>
                      <a:pt x="14727" y="11160"/>
                      <a:pt x="14727" y="11160"/>
                      <a:pt x="14727" y="11160"/>
                    </a:cubicBezTo>
                    <a:cubicBezTo>
                      <a:pt x="15218" y="11160"/>
                      <a:pt x="15218" y="11160"/>
                      <a:pt x="15218" y="11160"/>
                    </a:cubicBezTo>
                    <a:cubicBezTo>
                      <a:pt x="14727" y="10800"/>
                      <a:pt x="14727" y="10800"/>
                      <a:pt x="14727" y="10800"/>
                    </a:cubicBezTo>
                    <a:cubicBezTo>
                      <a:pt x="14236" y="10800"/>
                      <a:pt x="14236" y="10800"/>
                      <a:pt x="14236" y="10800"/>
                    </a:cubicBezTo>
                    <a:close/>
                    <a:moveTo>
                      <a:pt x="13745" y="11880"/>
                    </a:moveTo>
                    <a:cubicBezTo>
                      <a:pt x="14236" y="11519"/>
                      <a:pt x="14236" y="11519"/>
                      <a:pt x="14236" y="11519"/>
                    </a:cubicBezTo>
                    <a:cubicBezTo>
                      <a:pt x="14236" y="11160"/>
                      <a:pt x="14236" y="11160"/>
                      <a:pt x="14236" y="11160"/>
                    </a:cubicBezTo>
                    <a:cubicBezTo>
                      <a:pt x="14727" y="11880"/>
                      <a:pt x="14727" y="11880"/>
                      <a:pt x="14727" y="11880"/>
                    </a:cubicBezTo>
                    <a:cubicBezTo>
                      <a:pt x="15218" y="11880"/>
                      <a:pt x="15218" y="11880"/>
                      <a:pt x="15218" y="11880"/>
                    </a:cubicBezTo>
                    <a:cubicBezTo>
                      <a:pt x="15709" y="11880"/>
                      <a:pt x="15709" y="11880"/>
                      <a:pt x="15709" y="11880"/>
                    </a:cubicBezTo>
                    <a:cubicBezTo>
                      <a:pt x="15709" y="11519"/>
                      <a:pt x="15709" y="11519"/>
                      <a:pt x="15709" y="11519"/>
                    </a:cubicBezTo>
                    <a:cubicBezTo>
                      <a:pt x="15218" y="11519"/>
                      <a:pt x="15218" y="11519"/>
                      <a:pt x="15218" y="11519"/>
                    </a:cubicBezTo>
                    <a:cubicBezTo>
                      <a:pt x="14727" y="11160"/>
                      <a:pt x="14727" y="11160"/>
                      <a:pt x="14727" y="11160"/>
                    </a:cubicBezTo>
                    <a:cubicBezTo>
                      <a:pt x="14236" y="11160"/>
                      <a:pt x="14236" y="11160"/>
                      <a:pt x="14236" y="11160"/>
                    </a:cubicBezTo>
                    <a:cubicBezTo>
                      <a:pt x="14236" y="10800"/>
                      <a:pt x="14236" y="10800"/>
                      <a:pt x="14236" y="10800"/>
                    </a:cubicBezTo>
                    <a:cubicBezTo>
                      <a:pt x="13745" y="10800"/>
                      <a:pt x="13745" y="10800"/>
                      <a:pt x="13745" y="10800"/>
                    </a:cubicBezTo>
                    <a:cubicBezTo>
                      <a:pt x="13745" y="10800"/>
                      <a:pt x="13745" y="10800"/>
                      <a:pt x="13745" y="10800"/>
                    </a:cubicBezTo>
                    <a:cubicBezTo>
                      <a:pt x="13745" y="10800"/>
                      <a:pt x="13745" y="10800"/>
                      <a:pt x="13745" y="10800"/>
                    </a:cubicBezTo>
                    <a:cubicBezTo>
                      <a:pt x="13745" y="11160"/>
                      <a:pt x="13745" y="11160"/>
                      <a:pt x="13745" y="11160"/>
                    </a:cubicBezTo>
                    <a:cubicBezTo>
                      <a:pt x="13745" y="11160"/>
                      <a:pt x="13745" y="11160"/>
                      <a:pt x="13745" y="11160"/>
                    </a:cubicBezTo>
                    <a:cubicBezTo>
                      <a:pt x="13745" y="11519"/>
                      <a:pt x="13745" y="11519"/>
                      <a:pt x="13745" y="11519"/>
                    </a:cubicBezTo>
                    <a:cubicBezTo>
                      <a:pt x="13745" y="11519"/>
                      <a:pt x="13745" y="11519"/>
                      <a:pt x="13745" y="11519"/>
                    </a:cubicBezTo>
                    <a:cubicBezTo>
                      <a:pt x="13745" y="11880"/>
                      <a:pt x="13745" y="11880"/>
                      <a:pt x="13745" y="11880"/>
                    </a:cubicBezTo>
                    <a:close/>
                    <a:moveTo>
                      <a:pt x="11781" y="13680"/>
                    </a:moveTo>
                    <a:cubicBezTo>
                      <a:pt x="11290" y="14040"/>
                      <a:pt x="11290" y="14040"/>
                      <a:pt x="11290" y="14040"/>
                    </a:cubicBezTo>
                    <a:cubicBezTo>
                      <a:pt x="11290" y="14040"/>
                      <a:pt x="11290" y="14040"/>
                      <a:pt x="11290" y="14040"/>
                    </a:cubicBezTo>
                    <a:cubicBezTo>
                      <a:pt x="10800" y="13680"/>
                      <a:pt x="10800" y="13680"/>
                      <a:pt x="10800" y="13680"/>
                    </a:cubicBezTo>
                    <a:cubicBezTo>
                      <a:pt x="11290" y="13320"/>
                      <a:pt x="11290" y="13320"/>
                      <a:pt x="11290" y="13320"/>
                    </a:cubicBezTo>
                    <a:cubicBezTo>
                      <a:pt x="11290" y="12600"/>
                      <a:pt x="11290" y="12600"/>
                      <a:pt x="11290" y="12600"/>
                    </a:cubicBezTo>
                    <a:cubicBezTo>
                      <a:pt x="11290" y="12240"/>
                      <a:pt x="11290" y="12240"/>
                      <a:pt x="11290" y="12240"/>
                    </a:cubicBezTo>
                    <a:cubicBezTo>
                      <a:pt x="11290" y="12240"/>
                      <a:pt x="11290" y="12240"/>
                      <a:pt x="11290" y="12240"/>
                    </a:cubicBezTo>
                    <a:cubicBezTo>
                      <a:pt x="11290" y="12240"/>
                      <a:pt x="11290" y="12240"/>
                      <a:pt x="11290" y="12240"/>
                    </a:cubicBezTo>
                    <a:cubicBezTo>
                      <a:pt x="10800" y="11880"/>
                      <a:pt x="10800" y="11880"/>
                      <a:pt x="10800" y="11880"/>
                    </a:cubicBezTo>
                    <a:cubicBezTo>
                      <a:pt x="10800" y="11880"/>
                      <a:pt x="10800" y="11880"/>
                      <a:pt x="10800" y="11880"/>
                    </a:cubicBezTo>
                    <a:cubicBezTo>
                      <a:pt x="11290" y="11880"/>
                      <a:pt x="11290" y="11880"/>
                      <a:pt x="11290" y="11880"/>
                    </a:cubicBezTo>
                    <a:cubicBezTo>
                      <a:pt x="11781" y="11880"/>
                      <a:pt x="11781" y="11880"/>
                      <a:pt x="11781" y="11880"/>
                    </a:cubicBezTo>
                    <a:cubicBezTo>
                      <a:pt x="11781" y="12240"/>
                      <a:pt x="11781" y="12240"/>
                      <a:pt x="11781" y="12240"/>
                    </a:cubicBezTo>
                    <a:cubicBezTo>
                      <a:pt x="11781" y="12240"/>
                      <a:pt x="11781" y="12240"/>
                      <a:pt x="11781" y="12240"/>
                    </a:cubicBezTo>
                    <a:cubicBezTo>
                      <a:pt x="12272" y="12240"/>
                      <a:pt x="12272" y="12240"/>
                      <a:pt x="12272" y="12240"/>
                    </a:cubicBezTo>
                    <a:cubicBezTo>
                      <a:pt x="12272" y="12240"/>
                      <a:pt x="12272" y="12240"/>
                      <a:pt x="12272" y="12240"/>
                    </a:cubicBezTo>
                    <a:cubicBezTo>
                      <a:pt x="12763" y="12240"/>
                      <a:pt x="12763" y="12240"/>
                      <a:pt x="12763" y="12240"/>
                    </a:cubicBezTo>
                    <a:cubicBezTo>
                      <a:pt x="13254" y="12600"/>
                      <a:pt x="13254" y="12600"/>
                      <a:pt x="13254" y="12600"/>
                    </a:cubicBezTo>
                    <a:cubicBezTo>
                      <a:pt x="13254" y="12240"/>
                      <a:pt x="13254" y="12240"/>
                      <a:pt x="13254" y="12240"/>
                    </a:cubicBezTo>
                    <a:cubicBezTo>
                      <a:pt x="13745" y="12240"/>
                      <a:pt x="13745" y="12240"/>
                      <a:pt x="13745" y="12240"/>
                    </a:cubicBezTo>
                    <a:cubicBezTo>
                      <a:pt x="13745" y="12240"/>
                      <a:pt x="13745" y="12240"/>
                      <a:pt x="13745" y="12240"/>
                    </a:cubicBezTo>
                    <a:cubicBezTo>
                      <a:pt x="13745" y="12600"/>
                      <a:pt x="13745" y="12600"/>
                      <a:pt x="13745" y="12600"/>
                    </a:cubicBezTo>
                    <a:cubicBezTo>
                      <a:pt x="13745" y="12600"/>
                      <a:pt x="13745" y="12600"/>
                      <a:pt x="13745" y="12600"/>
                    </a:cubicBezTo>
                    <a:cubicBezTo>
                      <a:pt x="13254" y="12960"/>
                      <a:pt x="13254" y="12960"/>
                      <a:pt x="13254" y="12960"/>
                    </a:cubicBezTo>
                    <a:cubicBezTo>
                      <a:pt x="12763" y="13320"/>
                      <a:pt x="12763" y="13320"/>
                      <a:pt x="12763" y="13320"/>
                    </a:cubicBezTo>
                    <a:cubicBezTo>
                      <a:pt x="12763" y="13680"/>
                      <a:pt x="12763" y="13680"/>
                      <a:pt x="12763" y="13680"/>
                    </a:cubicBezTo>
                    <a:cubicBezTo>
                      <a:pt x="12272" y="13680"/>
                      <a:pt x="12272" y="13680"/>
                      <a:pt x="12272" y="13680"/>
                    </a:cubicBezTo>
                    <a:cubicBezTo>
                      <a:pt x="12272" y="13680"/>
                      <a:pt x="12272" y="13680"/>
                      <a:pt x="12272" y="13680"/>
                    </a:cubicBezTo>
                    <a:cubicBezTo>
                      <a:pt x="12272" y="13680"/>
                      <a:pt x="12272" y="13680"/>
                      <a:pt x="12272" y="13680"/>
                    </a:cubicBezTo>
                    <a:cubicBezTo>
                      <a:pt x="11781" y="13680"/>
                      <a:pt x="11781" y="13680"/>
                      <a:pt x="11781" y="13680"/>
                    </a:cubicBezTo>
                    <a:close/>
                    <a:moveTo>
                      <a:pt x="12763" y="13680"/>
                    </a:moveTo>
                    <a:cubicBezTo>
                      <a:pt x="12272" y="13680"/>
                      <a:pt x="12272" y="13680"/>
                      <a:pt x="12272" y="13680"/>
                    </a:cubicBezTo>
                    <a:cubicBezTo>
                      <a:pt x="12272" y="14040"/>
                      <a:pt x="12272" y="14040"/>
                      <a:pt x="12272" y="14040"/>
                    </a:cubicBezTo>
                    <a:cubicBezTo>
                      <a:pt x="12272" y="14040"/>
                      <a:pt x="12272" y="14040"/>
                      <a:pt x="12272" y="14040"/>
                    </a:cubicBezTo>
                    <a:cubicBezTo>
                      <a:pt x="12763" y="14040"/>
                      <a:pt x="12763" y="14040"/>
                      <a:pt x="12763" y="14040"/>
                    </a:cubicBezTo>
                    <a:cubicBezTo>
                      <a:pt x="12763" y="13680"/>
                      <a:pt x="12763" y="13680"/>
                      <a:pt x="12763" y="13680"/>
                    </a:cubicBezTo>
                    <a:cubicBezTo>
                      <a:pt x="12763" y="13680"/>
                      <a:pt x="12763" y="13680"/>
                      <a:pt x="12763" y="13680"/>
                    </a:cubicBezTo>
                    <a:close/>
                    <a:moveTo>
                      <a:pt x="16200" y="13680"/>
                    </a:moveTo>
                    <a:cubicBezTo>
                      <a:pt x="16200" y="13680"/>
                      <a:pt x="16200" y="13680"/>
                      <a:pt x="16200" y="13680"/>
                    </a:cubicBezTo>
                    <a:cubicBezTo>
                      <a:pt x="16200" y="13680"/>
                      <a:pt x="16200" y="13680"/>
                      <a:pt x="16200" y="13680"/>
                    </a:cubicBezTo>
                    <a:cubicBezTo>
                      <a:pt x="16200" y="13680"/>
                      <a:pt x="16200" y="13680"/>
                      <a:pt x="16200" y="13680"/>
                    </a:cubicBezTo>
                    <a:close/>
                    <a:moveTo>
                      <a:pt x="14236" y="15480"/>
                    </a:moveTo>
                    <a:cubicBezTo>
                      <a:pt x="14727" y="15120"/>
                      <a:pt x="14727" y="15120"/>
                      <a:pt x="14727" y="15120"/>
                    </a:cubicBezTo>
                    <a:cubicBezTo>
                      <a:pt x="14727" y="14760"/>
                      <a:pt x="14727" y="14760"/>
                      <a:pt x="14727" y="14760"/>
                    </a:cubicBezTo>
                    <a:cubicBezTo>
                      <a:pt x="15709" y="14040"/>
                      <a:pt x="15709" y="14040"/>
                      <a:pt x="15709" y="14040"/>
                    </a:cubicBezTo>
                    <a:cubicBezTo>
                      <a:pt x="15709" y="14040"/>
                      <a:pt x="15709" y="14040"/>
                      <a:pt x="15709" y="14040"/>
                    </a:cubicBezTo>
                    <a:cubicBezTo>
                      <a:pt x="15709" y="13680"/>
                      <a:pt x="15709" y="13680"/>
                      <a:pt x="15709" y="13680"/>
                    </a:cubicBezTo>
                    <a:cubicBezTo>
                      <a:pt x="15709" y="13320"/>
                      <a:pt x="15709" y="13320"/>
                      <a:pt x="15709" y="13320"/>
                    </a:cubicBezTo>
                    <a:cubicBezTo>
                      <a:pt x="15709" y="12960"/>
                      <a:pt x="15709" y="12960"/>
                      <a:pt x="15709" y="12960"/>
                    </a:cubicBezTo>
                    <a:cubicBezTo>
                      <a:pt x="15218" y="12960"/>
                      <a:pt x="15218" y="12960"/>
                      <a:pt x="15218" y="12960"/>
                    </a:cubicBezTo>
                    <a:cubicBezTo>
                      <a:pt x="15218" y="13680"/>
                      <a:pt x="15218" y="13680"/>
                      <a:pt x="15218" y="13680"/>
                    </a:cubicBezTo>
                    <a:cubicBezTo>
                      <a:pt x="14727" y="14040"/>
                      <a:pt x="14727" y="14040"/>
                      <a:pt x="14727" y="14040"/>
                    </a:cubicBezTo>
                    <a:cubicBezTo>
                      <a:pt x="14727" y="14400"/>
                      <a:pt x="14727" y="14400"/>
                      <a:pt x="14727" y="14400"/>
                    </a:cubicBezTo>
                    <a:cubicBezTo>
                      <a:pt x="14727" y="14760"/>
                      <a:pt x="14727" y="14760"/>
                      <a:pt x="14727" y="14760"/>
                    </a:cubicBezTo>
                    <a:cubicBezTo>
                      <a:pt x="14236" y="15120"/>
                      <a:pt x="14236" y="15120"/>
                      <a:pt x="14236" y="15120"/>
                    </a:cubicBezTo>
                    <a:cubicBezTo>
                      <a:pt x="14236" y="15120"/>
                      <a:pt x="14236" y="15120"/>
                      <a:pt x="14236" y="15120"/>
                    </a:cubicBezTo>
                    <a:cubicBezTo>
                      <a:pt x="14236" y="15480"/>
                      <a:pt x="14236" y="15480"/>
                      <a:pt x="14236" y="15480"/>
                    </a:cubicBezTo>
                    <a:close/>
                    <a:moveTo>
                      <a:pt x="13745" y="15480"/>
                    </a:moveTo>
                    <a:cubicBezTo>
                      <a:pt x="13745" y="14760"/>
                      <a:pt x="13745" y="14760"/>
                      <a:pt x="13745" y="14760"/>
                    </a:cubicBezTo>
                    <a:cubicBezTo>
                      <a:pt x="14236" y="14040"/>
                      <a:pt x="14236" y="14040"/>
                      <a:pt x="14236" y="14040"/>
                    </a:cubicBezTo>
                    <a:cubicBezTo>
                      <a:pt x="14727" y="13680"/>
                      <a:pt x="14727" y="13680"/>
                      <a:pt x="14727" y="13680"/>
                    </a:cubicBezTo>
                    <a:cubicBezTo>
                      <a:pt x="14727" y="13320"/>
                      <a:pt x="14727" y="13320"/>
                      <a:pt x="14727" y="13320"/>
                    </a:cubicBezTo>
                    <a:cubicBezTo>
                      <a:pt x="14236" y="13320"/>
                      <a:pt x="14236" y="13320"/>
                      <a:pt x="14236" y="13320"/>
                    </a:cubicBezTo>
                    <a:cubicBezTo>
                      <a:pt x="14236" y="13320"/>
                      <a:pt x="14236" y="13320"/>
                      <a:pt x="14236" y="13320"/>
                    </a:cubicBezTo>
                    <a:cubicBezTo>
                      <a:pt x="13745" y="13320"/>
                      <a:pt x="13745" y="13320"/>
                      <a:pt x="13745" y="13320"/>
                    </a:cubicBezTo>
                    <a:cubicBezTo>
                      <a:pt x="13254" y="13320"/>
                      <a:pt x="13254" y="13320"/>
                      <a:pt x="13254" y="13320"/>
                    </a:cubicBezTo>
                    <a:cubicBezTo>
                      <a:pt x="13254" y="13680"/>
                      <a:pt x="13254" y="13680"/>
                      <a:pt x="13254" y="13680"/>
                    </a:cubicBezTo>
                    <a:cubicBezTo>
                      <a:pt x="13254" y="14040"/>
                      <a:pt x="13254" y="14040"/>
                      <a:pt x="13254" y="14040"/>
                    </a:cubicBezTo>
                    <a:cubicBezTo>
                      <a:pt x="13254" y="14400"/>
                      <a:pt x="13254" y="14400"/>
                      <a:pt x="13254" y="14400"/>
                    </a:cubicBezTo>
                    <a:cubicBezTo>
                      <a:pt x="12763" y="14760"/>
                      <a:pt x="12763" y="14760"/>
                      <a:pt x="12763" y="14760"/>
                    </a:cubicBezTo>
                    <a:cubicBezTo>
                      <a:pt x="12272" y="14760"/>
                      <a:pt x="12272" y="14760"/>
                      <a:pt x="12272" y="14760"/>
                    </a:cubicBezTo>
                    <a:cubicBezTo>
                      <a:pt x="12272" y="15120"/>
                      <a:pt x="12272" y="15120"/>
                      <a:pt x="12272" y="15120"/>
                    </a:cubicBezTo>
                    <a:cubicBezTo>
                      <a:pt x="12272" y="15480"/>
                      <a:pt x="12272" y="15480"/>
                      <a:pt x="12272" y="15480"/>
                    </a:cubicBezTo>
                    <a:cubicBezTo>
                      <a:pt x="12763" y="15480"/>
                      <a:pt x="12763" y="15480"/>
                      <a:pt x="12763" y="15480"/>
                    </a:cubicBezTo>
                    <a:cubicBezTo>
                      <a:pt x="13254" y="15840"/>
                      <a:pt x="13254" y="15840"/>
                      <a:pt x="13254" y="15840"/>
                    </a:cubicBezTo>
                    <a:cubicBezTo>
                      <a:pt x="13254" y="15840"/>
                      <a:pt x="13254" y="15840"/>
                      <a:pt x="13254" y="15840"/>
                    </a:cubicBezTo>
                    <a:cubicBezTo>
                      <a:pt x="13254" y="16200"/>
                      <a:pt x="13254" y="16200"/>
                      <a:pt x="13254" y="16200"/>
                    </a:cubicBezTo>
                    <a:cubicBezTo>
                      <a:pt x="13745" y="16200"/>
                      <a:pt x="13745" y="16200"/>
                      <a:pt x="13745" y="16200"/>
                    </a:cubicBezTo>
                    <a:cubicBezTo>
                      <a:pt x="14236" y="15840"/>
                      <a:pt x="14236" y="15840"/>
                      <a:pt x="14236" y="15840"/>
                    </a:cubicBezTo>
                    <a:cubicBezTo>
                      <a:pt x="14236" y="15840"/>
                      <a:pt x="14236" y="15840"/>
                      <a:pt x="14236" y="15840"/>
                    </a:cubicBezTo>
                    <a:cubicBezTo>
                      <a:pt x="13745" y="15480"/>
                      <a:pt x="13745" y="15480"/>
                      <a:pt x="13745" y="15480"/>
                    </a:cubicBezTo>
                    <a:close/>
                    <a:moveTo>
                      <a:pt x="15218" y="15840"/>
                    </a:moveTo>
                    <a:cubicBezTo>
                      <a:pt x="15218" y="15840"/>
                      <a:pt x="15218" y="15840"/>
                      <a:pt x="15218" y="15840"/>
                    </a:cubicBezTo>
                    <a:cubicBezTo>
                      <a:pt x="15218" y="16200"/>
                      <a:pt x="15218" y="16200"/>
                      <a:pt x="15218" y="16200"/>
                    </a:cubicBezTo>
                    <a:cubicBezTo>
                      <a:pt x="14727" y="16200"/>
                      <a:pt x="14727" y="16200"/>
                      <a:pt x="14727" y="16200"/>
                    </a:cubicBezTo>
                    <a:cubicBezTo>
                      <a:pt x="14727" y="16200"/>
                      <a:pt x="14727" y="16200"/>
                      <a:pt x="14727" y="16200"/>
                    </a:cubicBezTo>
                    <a:cubicBezTo>
                      <a:pt x="14727" y="15840"/>
                      <a:pt x="14727" y="15840"/>
                      <a:pt x="14727" y="15840"/>
                    </a:cubicBezTo>
                    <a:cubicBezTo>
                      <a:pt x="15218" y="15840"/>
                      <a:pt x="15218" y="15840"/>
                      <a:pt x="15218" y="15840"/>
                    </a:cubicBezTo>
                    <a:close/>
                    <a:moveTo>
                      <a:pt x="16200" y="14400"/>
                    </a:moveTo>
                    <a:cubicBezTo>
                      <a:pt x="16690" y="14400"/>
                      <a:pt x="16690" y="14400"/>
                      <a:pt x="16690" y="14400"/>
                    </a:cubicBezTo>
                    <a:cubicBezTo>
                      <a:pt x="16690" y="14760"/>
                      <a:pt x="16690" y="14760"/>
                      <a:pt x="16690" y="14760"/>
                    </a:cubicBezTo>
                    <a:cubicBezTo>
                      <a:pt x="16690" y="15120"/>
                      <a:pt x="16690" y="15120"/>
                      <a:pt x="16690" y="15120"/>
                    </a:cubicBezTo>
                    <a:cubicBezTo>
                      <a:pt x="16690" y="15120"/>
                      <a:pt x="16690" y="15120"/>
                      <a:pt x="16690" y="15120"/>
                    </a:cubicBezTo>
                    <a:cubicBezTo>
                      <a:pt x="16200" y="15480"/>
                      <a:pt x="16200" y="15480"/>
                      <a:pt x="16200" y="15480"/>
                    </a:cubicBezTo>
                    <a:cubicBezTo>
                      <a:pt x="15709" y="15480"/>
                      <a:pt x="15709" y="15480"/>
                      <a:pt x="15709" y="15480"/>
                    </a:cubicBezTo>
                    <a:cubicBezTo>
                      <a:pt x="15709" y="15120"/>
                      <a:pt x="15709" y="15120"/>
                      <a:pt x="15709" y="15120"/>
                    </a:cubicBezTo>
                    <a:cubicBezTo>
                      <a:pt x="15218" y="15120"/>
                      <a:pt x="15218" y="15120"/>
                      <a:pt x="15218" y="15120"/>
                    </a:cubicBezTo>
                    <a:cubicBezTo>
                      <a:pt x="15709" y="14760"/>
                      <a:pt x="15709" y="14760"/>
                      <a:pt x="15709" y="14760"/>
                    </a:cubicBezTo>
                    <a:cubicBezTo>
                      <a:pt x="16200" y="14400"/>
                      <a:pt x="16200" y="14400"/>
                      <a:pt x="16200" y="14400"/>
                    </a:cubicBezTo>
                    <a:close/>
                    <a:moveTo>
                      <a:pt x="18163" y="14400"/>
                    </a:moveTo>
                    <a:cubicBezTo>
                      <a:pt x="18654" y="14760"/>
                      <a:pt x="18654" y="14760"/>
                      <a:pt x="18654" y="14760"/>
                    </a:cubicBezTo>
                    <a:cubicBezTo>
                      <a:pt x="18654" y="15120"/>
                      <a:pt x="18654" y="15120"/>
                      <a:pt x="18654" y="15120"/>
                    </a:cubicBezTo>
                    <a:cubicBezTo>
                      <a:pt x="18163" y="14760"/>
                      <a:pt x="18163" y="14760"/>
                      <a:pt x="18163" y="14760"/>
                    </a:cubicBezTo>
                    <a:cubicBezTo>
                      <a:pt x="18163" y="14400"/>
                      <a:pt x="18163" y="14400"/>
                      <a:pt x="18163" y="14400"/>
                    </a:cubicBezTo>
                    <a:close/>
                    <a:moveTo>
                      <a:pt x="17181" y="15840"/>
                    </a:moveTo>
                    <a:cubicBezTo>
                      <a:pt x="17672" y="15840"/>
                      <a:pt x="17672" y="15840"/>
                      <a:pt x="17672" y="15840"/>
                    </a:cubicBezTo>
                    <a:cubicBezTo>
                      <a:pt x="17672" y="16200"/>
                      <a:pt x="17672" y="16200"/>
                      <a:pt x="17672" y="16200"/>
                    </a:cubicBezTo>
                    <a:cubicBezTo>
                      <a:pt x="17181" y="15840"/>
                      <a:pt x="17181" y="15840"/>
                      <a:pt x="17181" y="15840"/>
                    </a:cubicBezTo>
                    <a:cubicBezTo>
                      <a:pt x="17181" y="15840"/>
                      <a:pt x="17181" y="15840"/>
                      <a:pt x="17181" y="15840"/>
                    </a:cubicBezTo>
                    <a:cubicBezTo>
                      <a:pt x="17181" y="15840"/>
                      <a:pt x="17181" y="15840"/>
                      <a:pt x="17181" y="15840"/>
                    </a:cubicBezTo>
                    <a:close/>
                    <a:moveTo>
                      <a:pt x="16690" y="12240"/>
                    </a:moveTo>
                    <a:cubicBezTo>
                      <a:pt x="16690" y="12600"/>
                      <a:pt x="16690" y="12600"/>
                      <a:pt x="16690" y="12600"/>
                    </a:cubicBezTo>
                    <a:cubicBezTo>
                      <a:pt x="16200" y="12600"/>
                      <a:pt x="16200" y="12600"/>
                      <a:pt x="16200" y="12600"/>
                    </a:cubicBezTo>
                    <a:cubicBezTo>
                      <a:pt x="16200" y="12240"/>
                      <a:pt x="16200" y="12240"/>
                      <a:pt x="16200" y="12240"/>
                    </a:cubicBezTo>
                    <a:cubicBezTo>
                      <a:pt x="16200" y="12240"/>
                      <a:pt x="16200" y="12240"/>
                      <a:pt x="16200" y="12240"/>
                    </a:cubicBezTo>
                    <a:cubicBezTo>
                      <a:pt x="16690" y="12240"/>
                      <a:pt x="16690" y="12240"/>
                      <a:pt x="16690" y="12240"/>
                    </a:cubicBezTo>
                    <a:close/>
                    <a:moveTo>
                      <a:pt x="17672" y="12600"/>
                    </a:moveTo>
                    <a:cubicBezTo>
                      <a:pt x="18163" y="12960"/>
                      <a:pt x="18163" y="12960"/>
                      <a:pt x="18163" y="12960"/>
                    </a:cubicBezTo>
                    <a:cubicBezTo>
                      <a:pt x="18163" y="12960"/>
                      <a:pt x="18163" y="12960"/>
                      <a:pt x="18163" y="12960"/>
                    </a:cubicBezTo>
                    <a:cubicBezTo>
                      <a:pt x="18654" y="12960"/>
                      <a:pt x="18654" y="12960"/>
                      <a:pt x="18654" y="12960"/>
                    </a:cubicBezTo>
                    <a:cubicBezTo>
                      <a:pt x="19145" y="12960"/>
                      <a:pt x="19145" y="12960"/>
                      <a:pt x="19145" y="12960"/>
                    </a:cubicBezTo>
                    <a:cubicBezTo>
                      <a:pt x="19145" y="12960"/>
                      <a:pt x="19145" y="12960"/>
                      <a:pt x="19145" y="12960"/>
                    </a:cubicBezTo>
                    <a:cubicBezTo>
                      <a:pt x="19145" y="12960"/>
                      <a:pt x="19145" y="12960"/>
                      <a:pt x="19145" y="12960"/>
                    </a:cubicBezTo>
                    <a:cubicBezTo>
                      <a:pt x="19145" y="12960"/>
                      <a:pt x="19145" y="12960"/>
                      <a:pt x="19145" y="12960"/>
                    </a:cubicBezTo>
                    <a:cubicBezTo>
                      <a:pt x="19145" y="12600"/>
                      <a:pt x="19145" y="12600"/>
                      <a:pt x="19145" y="12600"/>
                    </a:cubicBezTo>
                    <a:cubicBezTo>
                      <a:pt x="18654" y="12600"/>
                      <a:pt x="18654" y="12600"/>
                      <a:pt x="18654" y="12600"/>
                    </a:cubicBezTo>
                    <a:cubicBezTo>
                      <a:pt x="18654" y="12240"/>
                      <a:pt x="18654" y="12240"/>
                      <a:pt x="18654" y="12240"/>
                    </a:cubicBezTo>
                    <a:cubicBezTo>
                      <a:pt x="18654" y="11519"/>
                      <a:pt x="18654" y="11519"/>
                      <a:pt x="18654" y="11519"/>
                    </a:cubicBezTo>
                    <a:cubicBezTo>
                      <a:pt x="18654" y="11519"/>
                      <a:pt x="18654" y="11519"/>
                      <a:pt x="18654" y="11519"/>
                    </a:cubicBezTo>
                    <a:cubicBezTo>
                      <a:pt x="18654" y="11160"/>
                      <a:pt x="18654" y="11160"/>
                      <a:pt x="18654" y="11160"/>
                    </a:cubicBezTo>
                    <a:cubicBezTo>
                      <a:pt x="18163" y="10800"/>
                      <a:pt x="18163" y="10800"/>
                      <a:pt x="18163" y="10800"/>
                    </a:cubicBezTo>
                    <a:cubicBezTo>
                      <a:pt x="18163" y="10800"/>
                      <a:pt x="18163" y="10800"/>
                      <a:pt x="18163" y="10800"/>
                    </a:cubicBezTo>
                    <a:cubicBezTo>
                      <a:pt x="17672" y="10800"/>
                      <a:pt x="17672" y="10800"/>
                      <a:pt x="17672" y="10800"/>
                    </a:cubicBezTo>
                    <a:cubicBezTo>
                      <a:pt x="17672" y="10800"/>
                      <a:pt x="17672" y="10800"/>
                      <a:pt x="17672" y="10800"/>
                    </a:cubicBezTo>
                    <a:cubicBezTo>
                      <a:pt x="17181" y="10800"/>
                      <a:pt x="17181" y="10800"/>
                      <a:pt x="17181" y="10800"/>
                    </a:cubicBezTo>
                    <a:cubicBezTo>
                      <a:pt x="17181" y="10800"/>
                      <a:pt x="17181" y="10800"/>
                      <a:pt x="17181" y="10800"/>
                    </a:cubicBezTo>
                    <a:cubicBezTo>
                      <a:pt x="17181" y="10800"/>
                      <a:pt x="17181" y="10800"/>
                      <a:pt x="17181" y="10800"/>
                    </a:cubicBezTo>
                    <a:cubicBezTo>
                      <a:pt x="16690" y="10800"/>
                      <a:pt x="16690" y="10800"/>
                      <a:pt x="16690" y="10800"/>
                    </a:cubicBezTo>
                    <a:cubicBezTo>
                      <a:pt x="16200" y="10800"/>
                      <a:pt x="16200" y="10800"/>
                      <a:pt x="16200" y="10800"/>
                    </a:cubicBezTo>
                    <a:cubicBezTo>
                      <a:pt x="16200" y="10800"/>
                      <a:pt x="16200" y="10800"/>
                      <a:pt x="16200" y="10800"/>
                    </a:cubicBezTo>
                    <a:cubicBezTo>
                      <a:pt x="16200" y="10800"/>
                      <a:pt x="16200" y="10800"/>
                      <a:pt x="16200" y="10800"/>
                    </a:cubicBezTo>
                    <a:cubicBezTo>
                      <a:pt x="16200" y="11519"/>
                      <a:pt x="16200" y="11519"/>
                      <a:pt x="16200" y="11519"/>
                    </a:cubicBezTo>
                    <a:cubicBezTo>
                      <a:pt x="17181" y="11519"/>
                      <a:pt x="17181" y="11519"/>
                      <a:pt x="17181" y="11519"/>
                    </a:cubicBezTo>
                    <a:cubicBezTo>
                      <a:pt x="17672" y="12240"/>
                      <a:pt x="17672" y="12240"/>
                      <a:pt x="17672" y="12240"/>
                    </a:cubicBezTo>
                    <a:cubicBezTo>
                      <a:pt x="17672" y="12240"/>
                      <a:pt x="17672" y="12240"/>
                      <a:pt x="17672" y="12240"/>
                    </a:cubicBezTo>
                    <a:cubicBezTo>
                      <a:pt x="17672" y="12240"/>
                      <a:pt x="17672" y="12240"/>
                      <a:pt x="17672" y="12240"/>
                    </a:cubicBezTo>
                    <a:cubicBezTo>
                      <a:pt x="17181" y="12600"/>
                      <a:pt x="17181" y="12600"/>
                      <a:pt x="17181" y="12600"/>
                    </a:cubicBezTo>
                    <a:cubicBezTo>
                      <a:pt x="17181" y="12600"/>
                      <a:pt x="17181" y="12600"/>
                      <a:pt x="17181" y="12600"/>
                    </a:cubicBezTo>
                    <a:cubicBezTo>
                      <a:pt x="17672" y="12600"/>
                      <a:pt x="17672" y="12600"/>
                      <a:pt x="17672" y="12600"/>
                    </a:cubicBezTo>
                    <a:cubicBezTo>
                      <a:pt x="17672" y="12600"/>
                      <a:pt x="17672" y="12600"/>
                      <a:pt x="17672" y="12600"/>
                    </a:cubicBezTo>
                    <a:cubicBezTo>
                      <a:pt x="17672" y="12600"/>
                      <a:pt x="17672" y="12600"/>
                      <a:pt x="17672" y="12600"/>
                    </a:cubicBezTo>
                    <a:close/>
                    <a:moveTo>
                      <a:pt x="17181" y="12600"/>
                    </a:moveTo>
                    <a:cubicBezTo>
                      <a:pt x="17181" y="12960"/>
                      <a:pt x="17181" y="12960"/>
                      <a:pt x="17181" y="12960"/>
                    </a:cubicBezTo>
                    <a:cubicBezTo>
                      <a:pt x="16690" y="12600"/>
                      <a:pt x="16690" y="12600"/>
                      <a:pt x="16690" y="12600"/>
                    </a:cubicBezTo>
                    <a:cubicBezTo>
                      <a:pt x="16200" y="12600"/>
                      <a:pt x="16200" y="12600"/>
                      <a:pt x="16200" y="12600"/>
                    </a:cubicBezTo>
                    <a:cubicBezTo>
                      <a:pt x="16200" y="12960"/>
                      <a:pt x="16200" y="12960"/>
                      <a:pt x="16200" y="12960"/>
                    </a:cubicBezTo>
                    <a:cubicBezTo>
                      <a:pt x="16200" y="13320"/>
                      <a:pt x="16200" y="13320"/>
                      <a:pt x="16200" y="13320"/>
                    </a:cubicBezTo>
                    <a:cubicBezTo>
                      <a:pt x="16690" y="13320"/>
                      <a:pt x="16690" y="13320"/>
                      <a:pt x="16690" y="13320"/>
                    </a:cubicBezTo>
                    <a:cubicBezTo>
                      <a:pt x="16690" y="13320"/>
                      <a:pt x="16690" y="13320"/>
                      <a:pt x="16690" y="13320"/>
                    </a:cubicBezTo>
                    <a:cubicBezTo>
                      <a:pt x="17181" y="13320"/>
                      <a:pt x="17181" y="13320"/>
                      <a:pt x="17181" y="13320"/>
                    </a:cubicBezTo>
                    <a:cubicBezTo>
                      <a:pt x="17181" y="13680"/>
                      <a:pt x="17181" y="13680"/>
                      <a:pt x="17181" y="13680"/>
                    </a:cubicBezTo>
                    <a:cubicBezTo>
                      <a:pt x="17181" y="14040"/>
                      <a:pt x="17181" y="14040"/>
                      <a:pt x="17181" y="14040"/>
                    </a:cubicBezTo>
                    <a:cubicBezTo>
                      <a:pt x="17181" y="14400"/>
                      <a:pt x="17181" y="14400"/>
                      <a:pt x="17181" y="14400"/>
                    </a:cubicBezTo>
                    <a:cubicBezTo>
                      <a:pt x="17672" y="14760"/>
                      <a:pt x="17672" y="14760"/>
                      <a:pt x="17672" y="14760"/>
                    </a:cubicBezTo>
                    <a:cubicBezTo>
                      <a:pt x="17672" y="14400"/>
                      <a:pt x="17672" y="14400"/>
                      <a:pt x="17672" y="14400"/>
                    </a:cubicBezTo>
                    <a:cubicBezTo>
                      <a:pt x="18163" y="14400"/>
                      <a:pt x="18163" y="14400"/>
                      <a:pt x="18163" y="14400"/>
                    </a:cubicBezTo>
                    <a:cubicBezTo>
                      <a:pt x="18654" y="14400"/>
                      <a:pt x="18654" y="14400"/>
                      <a:pt x="18654" y="14400"/>
                    </a:cubicBezTo>
                    <a:cubicBezTo>
                      <a:pt x="18654" y="14040"/>
                      <a:pt x="18654" y="14040"/>
                      <a:pt x="18654" y="14040"/>
                    </a:cubicBezTo>
                    <a:cubicBezTo>
                      <a:pt x="18163" y="13680"/>
                      <a:pt x="18163" y="13680"/>
                      <a:pt x="18163" y="13680"/>
                    </a:cubicBezTo>
                    <a:cubicBezTo>
                      <a:pt x="17672" y="13680"/>
                      <a:pt x="17672" y="13680"/>
                      <a:pt x="17672" y="13680"/>
                    </a:cubicBezTo>
                    <a:cubicBezTo>
                      <a:pt x="17672" y="13320"/>
                      <a:pt x="17672" y="13320"/>
                      <a:pt x="17672" y="13320"/>
                    </a:cubicBezTo>
                    <a:cubicBezTo>
                      <a:pt x="17672" y="12960"/>
                      <a:pt x="17672" y="12960"/>
                      <a:pt x="17672" y="12960"/>
                    </a:cubicBezTo>
                    <a:cubicBezTo>
                      <a:pt x="17181" y="12600"/>
                      <a:pt x="17181" y="12600"/>
                      <a:pt x="17181" y="12600"/>
                    </a:cubicBezTo>
                    <a:close/>
                    <a:moveTo>
                      <a:pt x="19636" y="13320"/>
                    </a:moveTo>
                    <a:cubicBezTo>
                      <a:pt x="19636" y="13320"/>
                      <a:pt x="19636" y="13320"/>
                      <a:pt x="19636" y="13320"/>
                    </a:cubicBezTo>
                    <a:cubicBezTo>
                      <a:pt x="19636" y="13320"/>
                      <a:pt x="19636" y="13320"/>
                      <a:pt x="19636" y="13320"/>
                    </a:cubicBezTo>
                    <a:cubicBezTo>
                      <a:pt x="19636" y="13320"/>
                      <a:pt x="19636" y="13320"/>
                      <a:pt x="19636" y="13320"/>
                    </a:cubicBezTo>
                    <a:cubicBezTo>
                      <a:pt x="19636" y="13320"/>
                      <a:pt x="19636" y="13320"/>
                      <a:pt x="19636" y="13320"/>
                    </a:cubicBezTo>
                    <a:close/>
                    <a:moveTo>
                      <a:pt x="19636" y="13680"/>
                    </a:moveTo>
                    <a:cubicBezTo>
                      <a:pt x="19145" y="13680"/>
                      <a:pt x="19145" y="13680"/>
                      <a:pt x="19145" y="13680"/>
                    </a:cubicBezTo>
                    <a:cubicBezTo>
                      <a:pt x="19145" y="13680"/>
                      <a:pt x="19145" y="13680"/>
                      <a:pt x="19145" y="13680"/>
                    </a:cubicBezTo>
                    <a:cubicBezTo>
                      <a:pt x="19636" y="13680"/>
                      <a:pt x="19636" y="13680"/>
                      <a:pt x="19636" y="13680"/>
                    </a:cubicBezTo>
                    <a:cubicBezTo>
                      <a:pt x="19636" y="13680"/>
                      <a:pt x="19636" y="13680"/>
                      <a:pt x="19636" y="13680"/>
                    </a:cubicBezTo>
                    <a:close/>
                    <a:moveTo>
                      <a:pt x="19636" y="15120"/>
                    </a:moveTo>
                    <a:cubicBezTo>
                      <a:pt x="19636" y="14760"/>
                      <a:pt x="19636" y="14760"/>
                      <a:pt x="19636" y="14760"/>
                    </a:cubicBezTo>
                    <a:cubicBezTo>
                      <a:pt x="19145" y="14400"/>
                      <a:pt x="19145" y="14400"/>
                      <a:pt x="19145" y="14400"/>
                    </a:cubicBezTo>
                    <a:cubicBezTo>
                      <a:pt x="19145" y="14400"/>
                      <a:pt x="19145" y="14400"/>
                      <a:pt x="19145" y="14400"/>
                    </a:cubicBezTo>
                    <a:cubicBezTo>
                      <a:pt x="19636" y="14040"/>
                      <a:pt x="19636" y="14040"/>
                      <a:pt x="19636" y="14040"/>
                    </a:cubicBezTo>
                    <a:cubicBezTo>
                      <a:pt x="19145" y="14040"/>
                      <a:pt x="19145" y="14040"/>
                      <a:pt x="19145" y="14040"/>
                    </a:cubicBezTo>
                    <a:cubicBezTo>
                      <a:pt x="19145" y="14040"/>
                      <a:pt x="19145" y="14040"/>
                      <a:pt x="19145" y="14040"/>
                    </a:cubicBezTo>
                    <a:cubicBezTo>
                      <a:pt x="19145" y="14400"/>
                      <a:pt x="19145" y="14400"/>
                      <a:pt x="19145" y="14400"/>
                    </a:cubicBezTo>
                    <a:cubicBezTo>
                      <a:pt x="19145" y="14760"/>
                      <a:pt x="19145" y="14760"/>
                      <a:pt x="19145" y="14760"/>
                    </a:cubicBezTo>
                    <a:cubicBezTo>
                      <a:pt x="19145" y="14760"/>
                      <a:pt x="19145" y="14760"/>
                      <a:pt x="19145" y="14760"/>
                    </a:cubicBezTo>
                    <a:cubicBezTo>
                      <a:pt x="19145" y="15120"/>
                      <a:pt x="19145" y="15120"/>
                      <a:pt x="19145" y="15120"/>
                    </a:cubicBezTo>
                    <a:cubicBezTo>
                      <a:pt x="19636" y="15120"/>
                      <a:pt x="19636" y="15120"/>
                      <a:pt x="19636" y="15120"/>
                    </a:cubicBezTo>
                    <a:close/>
                    <a:moveTo>
                      <a:pt x="20127" y="15120"/>
                    </a:moveTo>
                    <a:cubicBezTo>
                      <a:pt x="20127" y="15480"/>
                      <a:pt x="20127" y="15480"/>
                      <a:pt x="20127" y="15480"/>
                    </a:cubicBezTo>
                    <a:cubicBezTo>
                      <a:pt x="20127" y="15480"/>
                      <a:pt x="20127" y="15480"/>
                      <a:pt x="20127" y="15480"/>
                    </a:cubicBezTo>
                    <a:cubicBezTo>
                      <a:pt x="20127" y="15120"/>
                      <a:pt x="20127" y="15120"/>
                      <a:pt x="20127" y="15120"/>
                    </a:cubicBezTo>
                    <a:cubicBezTo>
                      <a:pt x="20127" y="15120"/>
                      <a:pt x="20127" y="15120"/>
                      <a:pt x="20127" y="15120"/>
                    </a:cubicBezTo>
                    <a:close/>
                    <a:moveTo>
                      <a:pt x="20127" y="14400"/>
                    </a:moveTo>
                    <a:cubicBezTo>
                      <a:pt x="20127" y="14760"/>
                      <a:pt x="20127" y="14760"/>
                      <a:pt x="20127" y="14760"/>
                    </a:cubicBezTo>
                    <a:cubicBezTo>
                      <a:pt x="20127" y="15120"/>
                      <a:pt x="20127" y="15120"/>
                      <a:pt x="20127" y="15120"/>
                    </a:cubicBezTo>
                    <a:cubicBezTo>
                      <a:pt x="20127" y="15120"/>
                      <a:pt x="20127" y="15120"/>
                      <a:pt x="20127" y="15120"/>
                    </a:cubicBezTo>
                    <a:cubicBezTo>
                      <a:pt x="20618" y="15120"/>
                      <a:pt x="20618" y="15120"/>
                      <a:pt x="20618" y="15120"/>
                    </a:cubicBezTo>
                    <a:cubicBezTo>
                      <a:pt x="20618" y="14760"/>
                      <a:pt x="20618" y="14760"/>
                      <a:pt x="20618" y="14760"/>
                    </a:cubicBezTo>
                    <a:cubicBezTo>
                      <a:pt x="20127" y="14400"/>
                      <a:pt x="20127" y="14400"/>
                      <a:pt x="20127" y="14400"/>
                    </a:cubicBezTo>
                    <a:close/>
                    <a:moveTo>
                      <a:pt x="11781" y="19440"/>
                    </a:moveTo>
                    <a:cubicBezTo>
                      <a:pt x="11290" y="19080"/>
                      <a:pt x="11290" y="19080"/>
                      <a:pt x="11290" y="19080"/>
                    </a:cubicBezTo>
                    <a:cubicBezTo>
                      <a:pt x="11781" y="18720"/>
                      <a:pt x="11781" y="18720"/>
                      <a:pt x="11781" y="18720"/>
                    </a:cubicBezTo>
                    <a:cubicBezTo>
                      <a:pt x="11781" y="18360"/>
                      <a:pt x="11781" y="18360"/>
                      <a:pt x="11781" y="18360"/>
                    </a:cubicBezTo>
                    <a:cubicBezTo>
                      <a:pt x="11781" y="18360"/>
                      <a:pt x="11781" y="18360"/>
                      <a:pt x="11781" y="18360"/>
                    </a:cubicBezTo>
                    <a:cubicBezTo>
                      <a:pt x="12272" y="18000"/>
                      <a:pt x="12272" y="18000"/>
                      <a:pt x="12272" y="18000"/>
                    </a:cubicBezTo>
                    <a:cubicBezTo>
                      <a:pt x="12272" y="18000"/>
                      <a:pt x="12272" y="18000"/>
                      <a:pt x="12272" y="18000"/>
                    </a:cubicBezTo>
                    <a:cubicBezTo>
                      <a:pt x="12763" y="17640"/>
                      <a:pt x="12763" y="17640"/>
                      <a:pt x="12763" y="17640"/>
                    </a:cubicBezTo>
                    <a:cubicBezTo>
                      <a:pt x="13254" y="17640"/>
                      <a:pt x="13254" y="17640"/>
                      <a:pt x="13254" y="17640"/>
                    </a:cubicBezTo>
                    <a:cubicBezTo>
                      <a:pt x="13745" y="17640"/>
                      <a:pt x="13745" y="17640"/>
                      <a:pt x="13745" y="17640"/>
                    </a:cubicBezTo>
                    <a:cubicBezTo>
                      <a:pt x="13745" y="17280"/>
                      <a:pt x="13745" y="17280"/>
                      <a:pt x="13745" y="17280"/>
                    </a:cubicBezTo>
                    <a:cubicBezTo>
                      <a:pt x="13745" y="17280"/>
                      <a:pt x="13745" y="17280"/>
                      <a:pt x="13745" y="17280"/>
                    </a:cubicBezTo>
                    <a:cubicBezTo>
                      <a:pt x="14236" y="16920"/>
                      <a:pt x="14236" y="16920"/>
                      <a:pt x="14236" y="16920"/>
                    </a:cubicBezTo>
                    <a:cubicBezTo>
                      <a:pt x="14727" y="16560"/>
                      <a:pt x="14727" y="16560"/>
                      <a:pt x="14727" y="16560"/>
                    </a:cubicBezTo>
                    <a:cubicBezTo>
                      <a:pt x="14727" y="16560"/>
                      <a:pt x="14727" y="16560"/>
                      <a:pt x="14727" y="16560"/>
                    </a:cubicBezTo>
                    <a:cubicBezTo>
                      <a:pt x="15709" y="16920"/>
                      <a:pt x="15709" y="16920"/>
                      <a:pt x="15709" y="16920"/>
                    </a:cubicBezTo>
                    <a:cubicBezTo>
                      <a:pt x="15709" y="17640"/>
                      <a:pt x="15709" y="17640"/>
                      <a:pt x="15709" y="17640"/>
                    </a:cubicBezTo>
                    <a:cubicBezTo>
                      <a:pt x="15218" y="18000"/>
                      <a:pt x="15218" y="18000"/>
                      <a:pt x="15218" y="18000"/>
                    </a:cubicBezTo>
                    <a:cubicBezTo>
                      <a:pt x="15218" y="17640"/>
                      <a:pt x="15218" y="17640"/>
                      <a:pt x="15218" y="17640"/>
                    </a:cubicBezTo>
                    <a:cubicBezTo>
                      <a:pt x="15709" y="17640"/>
                      <a:pt x="15709" y="17640"/>
                      <a:pt x="15709" y="17640"/>
                    </a:cubicBezTo>
                    <a:cubicBezTo>
                      <a:pt x="16200" y="17640"/>
                      <a:pt x="16200" y="17640"/>
                      <a:pt x="16200" y="17640"/>
                    </a:cubicBezTo>
                    <a:cubicBezTo>
                      <a:pt x="16690" y="16920"/>
                      <a:pt x="16690" y="16920"/>
                      <a:pt x="16690" y="16920"/>
                    </a:cubicBezTo>
                    <a:cubicBezTo>
                      <a:pt x="17181" y="16920"/>
                      <a:pt x="17181" y="16920"/>
                      <a:pt x="17181" y="16920"/>
                    </a:cubicBezTo>
                    <a:cubicBezTo>
                      <a:pt x="17181" y="17280"/>
                      <a:pt x="17181" y="17280"/>
                      <a:pt x="17181" y="17280"/>
                    </a:cubicBezTo>
                    <a:cubicBezTo>
                      <a:pt x="17672" y="16920"/>
                      <a:pt x="17672" y="16920"/>
                      <a:pt x="17672" y="16920"/>
                    </a:cubicBezTo>
                    <a:cubicBezTo>
                      <a:pt x="17672" y="16920"/>
                      <a:pt x="17672" y="16920"/>
                      <a:pt x="17672" y="16920"/>
                    </a:cubicBezTo>
                    <a:cubicBezTo>
                      <a:pt x="17181" y="16920"/>
                      <a:pt x="17181" y="16920"/>
                      <a:pt x="17181" y="16920"/>
                    </a:cubicBezTo>
                    <a:cubicBezTo>
                      <a:pt x="17672" y="16200"/>
                      <a:pt x="17672" y="16200"/>
                      <a:pt x="17672" y="16200"/>
                    </a:cubicBezTo>
                    <a:cubicBezTo>
                      <a:pt x="18163" y="16200"/>
                      <a:pt x="18163" y="16200"/>
                      <a:pt x="18163" y="16200"/>
                    </a:cubicBezTo>
                    <a:cubicBezTo>
                      <a:pt x="18163" y="16560"/>
                      <a:pt x="18163" y="16560"/>
                      <a:pt x="18163" y="16560"/>
                    </a:cubicBezTo>
                    <a:cubicBezTo>
                      <a:pt x="18654" y="16200"/>
                      <a:pt x="18654" y="16200"/>
                      <a:pt x="18654" y="16200"/>
                    </a:cubicBezTo>
                    <a:cubicBezTo>
                      <a:pt x="18654" y="15840"/>
                      <a:pt x="18654" y="15840"/>
                      <a:pt x="18654" y="15840"/>
                    </a:cubicBezTo>
                    <a:cubicBezTo>
                      <a:pt x="18654" y="15840"/>
                      <a:pt x="18654" y="15840"/>
                      <a:pt x="18654" y="15840"/>
                    </a:cubicBezTo>
                    <a:cubicBezTo>
                      <a:pt x="19145" y="16200"/>
                      <a:pt x="19145" y="16200"/>
                      <a:pt x="19145" y="16200"/>
                    </a:cubicBezTo>
                    <a:cubicBezTo>
                      <a:pt x="19145" y="15840"/>
                      <a:pt x="19145" y="15840"/>
                      <a:pt x="19145" y="15840"/>
                    </a:cubicBezTo>
                    <a:cubicBezTo>
                      <a:pt x="18654" y="15480"/>
                      <a:pt x="18654" y="15480"/>
                      <a:pt x="18654" y="15480"/>
                    </a:cubicBezTo>
                    <a:cubicBezTo>
                      <a:pt x="18654" y="15120"/>
                      <a:pt x="18654" y="15120"/>
                      <a:pt x="18654" y="15120"/>
                    </a:cubicBezTo>
                    <a:cubicBezTo>
                      <a:pt x="19145" y="15120"/>
                      <a:pt x="19145" y="15120"/>
                      <a:pt x="19145" y="15120"/>
                    </a:cubicBezTo>
                    <a:cubicBezTo>
                      <a:pt x="19145" y="15120"/>
                      <a:pt x="19145" y="15120"/>
                      <a:pt x="19145" y="15120"/>
                    </a:cubicBezTo>
                    <a:cubicBezTo>
                      <a:pt x="19636" y="15480"/>
                      <a:pt x="19636" y="15480"/>
                      <a:pt x="19636" y="15480"/>
                    </a:cubicBezTo>
                    <a:cubicBezTo>
                      <a:pt x="20127" y="15840"/>
                      <a:pt x="20127" y="15840"/>
                      <a:pt x="20127" y="15840"/>
                    </a:cubicBezTo>
                    <a:cubicBezTo>
                      <a:pt x="20618" y="15840"/>
                      <a:pt x="20618" y="15840"/>
                      <a:pt x="20618" y="15840"/>
                    </a:cubicBezTo>
                    <a:cubicBezTo>
                      <a:pt x="20618" y="15840"/>
                      <a:pt x="20618" y="15840"/>
                      <a:pt x="20618" y="15840"/>
                    </a:cubicBezTo>
                    <a:cubicBezTo>
                      <a:pt x="20618" y="15840"/>
                      <a:pt x="20618" y="15840"/>
                      <a:pt x="20618" y="15840"/>
                    </a:cubicBezTo>
                    <a:cubicBezTo>
                      <a:pt x="21109" y="16200"/>
                      <a:pt x="21109" y="16200"/>
                      <a:pt x="21109" y="16200"/>
                    </a:cubicBezTo>
                    <a:cubicBezTo>
                      <a:pt x="21109" y="16560"/>
                      <a:pt x="21109" y="16560"/>
                      <a:pt x="21109" y="16560"/>
                    </a:cubicBezTo>
                    <a:cubicBezTo>
                      <a:pt x="20618" y="16560"/>
                      <a:pt x="20618" y="16560"/>
                      <a:pt x="20618" y="16560"/>
                    </a:cubicBezTo>
                    <a:cubicBezTo>
                      <a:pt x="20618" y="16920"/>
                      <a:pt x="20618" y="16920"/>
                      <a:pt x="20618" y="16920"/>
                    </a:cubicBezTo>
                    <a:cubicBezTo>
                      <a:pt x="21109" y="16920"/>
                      <a:pt x="21109" y="16920"/>
                      <a:pt x="21109" y="16920"/>
                    </a:cubicBezTo>
                    <a:cubicBezTo>
                      <a:pt x="21109" y="16920"/>
                      <a:pt x="21109" y="16920"/>
                      <a:pt x="21109" y="16920"/>
                    </a:cubicBezTo>
                    <a:cubicBezTo>
                      <a:pt x="21109" y="17280"/>
                      <a:pt x="21109" y="17280"/>
                      <a:pt x="21109" y="17280"/>
                    </a:cubicBezTo>
                    <a:cubicBezTo>
                      <a:pt x="21109" y="17640"/>
                      <a:pt x="21109" y="17640"/>
                      <a:pt x="21109" y="17640"/>
                    </a:cubicBezTo>
                    <a:cubicBezTo>
                      <a:pt x="21109" y="17280"/>
                      <a:pt x="21109" y="17280"/>
                      <a:pt x="21109" y="17280"/>
                    </a:cubicBezTo>
                    <a:cubicBezTo>
                      <a:pt x="21109" y="17640"/>
                      <a:pt x="21109" y="17640"/>
                      <a:pt x="21109" y="17640"/>
                    </a:cubicBezTo>
                    <a:cubicBezTo>
                      <a:pt x="21109" y="18000"/>
                      <a:pt x="21109" y="18000"/>
                      <a:pt x="21109" y="18000"/>
                    </a:cubicBezTo>
                    <a:cubicBezTo>
                      <a:pt x="21600" y="18360"/>
                      <a:pt x="21600" y="18360"/>
                      <a:pt x="21600" y="18360"/>
                    </a:cubicBezTo>
                    <a:cubicBezTo>
                      <a:pt x="21600" y="18720"/>
                      <a:pt x="21600" y="18720"/>
                      <a:pt x="21600" y="18720"/>
                    </a:cubicBezTo>
                    <a:cubicBezTo>
                      <a:pt x="21600" y="19080"/>
                      <a:pt x="21600" y="19080"/>
                      <a:pt x="21600" y="19080"/>
                    </a:cubicBezTo>
                    <a:cubicBezTo>
                      <a:pt x="21600" y="19440"/>
                      <a:pt x="21600" y="19440"/>
                      <a:pt x="21600" y="19440"/>
                    </a:cubicBezTo>
                    <a:cubicBezTo>
                      <a:pt x="21600" y="19440"/>
                      <a:pt x="21600" y="19440"/>
                      <a:pt x="21600" y="19440"/>
                    </a:cubicBezTo>
                    <a:cubicBezTo>
                      <a:pt x="21600" y="19440"/>
                      <a:pt x="21600" y="19440"/>
                      <a:pt x="21600" y="19440"/>
                    </a:cubicBezTo>
                    <a:cubicBezTo>
                      <a:pt x="21109" y="19440"/>
                      <a:pt x="21109" y="19440"/>
                      <a:pt x="21109" y="19440"/>
                    </a:cubicBezTo>
                    <a:cubicBezTo>
                      <a:pt x="21109" y="19440"/>
                      <a:pt x="21109" y="19440"/>
                      <a:pt x="21109" y="19440"/>
                    </a:cubicBezTo>
                    <a:cubicBezTo>
                      <a:pt x="21109" y="19440"/>
                      <a:pt x="21109" y="19440"/>
                      <a:pt x="21109" y="19440"/>
                    </a:cubicBezTo>
                    <a:cubicBezTo>
                      <a:pt x="21109" y="20160"/>
                      <a:pt x="21109" y="20160"/>
                      <a:pt x="21109" y="20160"/>
                    </a:cubicBezTo>
                    <a:cubicBezTo>
                      <a:pt x="21109" y="20160"/>
                      <a:pt x="21109" y="20160"/>
                      <a:pt x="21109" y="20160"/>
                    </a:cubicBezTo>
                    <a:cubicBezTo>
                      <a:pt x="21109" y="20520"/>
                      <a:pt x="21109" y="20520"/>
                      <a:pt x="21109" y="20520"/>
                    </a:cubicBezTo>
                    <a:cubicBezTo>
                      <a:pt x="21109" y="20160"/>
                      <a:pt x="21109" y="20160"/>
                      <a:pt x="21109" y="20160"/>
                    </a:cubicBezTo>
                    <a:cubicBezTo>
                      <a:pt x="20618" y="19800"/>
                      <a:pt x="20618" y="19800"/>
                      <a:pt x="20618" y="19800"/>
                    </a:cubicBezTo>
                    <a:cubicBezTo>
                      <a:pt x="20618" y="19800"/>
                      <a:pt x="20618" y="19800"/>
                      <a:pt x="20618" y="19800"/>
                    </a:cubicBezTo>
                    <a:cubicBezTo>
                      <a:pt x="20618" y="19440"/>
                      <a:pt x="20618" y="19440"/>
                      <a:pt x="20618" y="19440"/>
                    </a:cubicBezTo>
                    <a:cubicBezTo>
                      <a:pt x="20618" y="19080"/>
                      <a:pt x="20618" y="19080"/>
                      <a:pt x="20618" y="19080"/>
                    </a:cubicBezTo>
                    <a:cubicBezTo>
                      <a:pt x="20127" y="18720"/>
                      <a:pt x="20127" y="18720"/>
                      <a:pt x="20127" y="18720"/>
                    </a:cubicBezTo>
                    <a:cubicBezTo>
                      <a:pt x="19636" y="19080"/>
                      <a:pt x="19636" y="19080"/>
                      <a:pt x="19636" y="19080"/>
                    </a:cubicBezTo>
                    <a:cubicBezTo>
                      <a:pt x="19145" y="19440"/>
                      <a:pt x="19145" y="19440"/>
                      <a:pt x="19145" y="19440"/>
                    </a:cubicBezTo>
                    <a:cubicBezTo>
                      <a:pt x="19145" y="19800"/>
                      <a:pt x="19145" y="19800"/>
                      <a:pt x="19145" y="19800"/>
                    </a:cubicBezTo>
                    <a:cubicBezTo>
                      <a:pt x="19636" y="20160"/>
                      <a:pt x="19636" y="20160"/>
                      <a:pt x="19636" y="20160"/>
                    </a:cubicBezTo>
                    <a:cubicBezTo>
                      <a:pt x="19636" y="20520"/>
                      <a:pt x="19636" y="20520"/>
                      <a:pt x="19636" y="20520"/>
                    </a:cubicBezTo>
                    <a:cubicBezTo>
                      <a:pt x="20127" y="20520"/>
                      <a:pt x="20127" y="20520"/>
                      <a:pt x="20127" y="20520"/>
                    </a:cubicBezTo>
                    <a:cubicBezTo>
                      <a:pt x="20127" y="20880"/>
                      <a:pt x="20127" y="20880"/>
                      <a:pt x="20127" y="20880"/>
                    </a:cubicBezTo>
                    <a:cubicBezTo>
                      <a:pt x="19145" y="21240"/>
                      <a:pt x="19145" y="21240"/>
                      <a:pt x="19145" y="21240"/>
                    </a:cubicBezTo>
                    <a:cubicBezTo>
                      <a:pt x="19145" y="21600"/>
                      <a:pt x="19145" y="21600"/>
                      <a:pt x="19145" y="21600"/>
                    </a:cubicBezTo>
                    <a:cubicBezTo>
                      <a:pt x="19145" y="21240"/>
                      <a:pt x="19145" y="21240"/>
                      <a:pt x="19145" y="21240"/>
                    </a:cubicBezTo>
                    <a:cubicBezTo>
                      <a:pt x="18654" y="21240"/>
                      <a:pt x="18654" y="21240"/>
                      <a:pt x="18654" y="21240"/>
                    </a:cubicBezTo>
                    <a:cubicBezTo>
                      <a:pt x="19145" y="20880"/>
                      <a:pt x="19145" y="20880"/>
                      <a:pt x="19145" y="20880"/>
                    </a:cubicBezTo>
                    <a:cubicBezTo>
                      <a:pt x="18654" y="20880"/>
                      <a:pt x="18654" y="20880"/>
                      <a:pt x="18654" y="20880"/>
                    </a:cubicBezTo>
                    <a:cubicBezTo>
                      <a:pt x="18654" y="20880"/>
                      <a:pt x="18654" y="20880"/>
                      <a:pt x="18654" y="20880"/>
                    </a:cubicBezTo>
                    <a:cubicBezTo>
                      <a:pt x="18654" y="21240"/>
                      <a:pt x="18654" y="21240"/>
                      <a:pt x="18654" y="21240"/>
                    </a:cubicBezTo>
                    <a:cubicBezTo>
                      <a:pt x="18163" y="21240"/>
                      <a:pt x="18163" y="21240"/>
                      <a:pt x="18163" y="21240"/>
                    </a:cubicBezTo>
                    <a:cubicBezTo>
                      <a:pt x="17672" y="21240"/>
                      <a:pt x="17672" y="21240"/>
                      <a:pt x="17672" y="21240"/>
                    </a:cubicBezTo>
                    <a:cubicBezTo>
                      <a:pt x="17181" y="20880"/>
                      <a:pt x="17181" y="20880"/>
                      <a:pt x="17181" y="20880"/>
                    </a:cubicBezTo>
                    <a:cubicBezTo>
                      <a:pt x="16690" y="20880"/>
                      <a:pt x="16690" y="20880"/>
                      <a:pt x="16690" y="20880"/>
                    </a:cubicBezTo>
                    <a:cubicBezTo>
                      <a:pt x="16690" y="20520"/>
                      <a:pt x="16690" y="20520"/>
                      <a:pt x="16690" y="20520"/>
                    </a:cubicBezTo>
                    <a:cubicBezTo>
                      <a:pt x="16200" y="20160"/>
                      <a:pt x="16200" y="20160"/>
                      <a:pt x="16200" y="20160"/>
                    </a:cubicBezTo>
                    <a:cubicBezTo>
                      <a:pt x="16200" y="20160"/>
                      <a:pt x="16200" y="20160"/>
                      <a:pt x="16200" y="20160"/>
                    </a:cubicBezTo>
                    <a:cubicBezTo>
                      <a:pt x="16200" y="19800"/>
                      <a:pt x="16200" y="19800"/>
                      <a:pt x="16200" y="19800"/>
                    </a:cubicBezTo>
                    <a:cubicBezTo>
                      <a:pt x="16200" y="19800"/>
                      <a:pt x="16200" y="19800"/>
                      <a:pt x="16200" y="19800"/>
                    </a:cubicBezTo>
                    <a:cubicBezTo>
                      <a:pt x="15709" y="19440"/>
                      <a:pt x="15709" y="19440"/>
                      <a:pt x="15709" y="19440"/>
                    </a:cubicBezTo>
                    <a:cubicBezTo>
                      <a:pt x="16200" y="19440"/>
                      <a:pt x="16200" y="19440"/>
                      <a:pt x="16200" y="19440"/>
                    </a:cubicBezTo>
                    <a:cubicBezTo>
                      <a:pt x="16200" y="19080"/>
                      <a:pt x="16200" y="19080"/>
                      <a:pt x="16200" y="19080"/>
                    </a:cubicBezTo>
                    <a:cubicBezTo>
                      <a:pt x="16200" y="19080"/>
                      <a:pt x="16200" y="19080"/>
                      <a:pt x="16200" y="19080"/>
                    </a:cubicBezTo>
                    <a:cubicBezTo>
                      <a:pt x="16690" y="19080"/>
                      <a:pt x="16690" y="19080"/>
                      <a:pt x="16690" y="19080"/>
                    </a:cubicBezTo>
                    <a:cubicBezTo>
                      <a:pt x="16200" y="19080"/>
                      <a:pt x="16200" y="19080"/>
                      <a:pt x="16200" y="19080"/>
                    </a:cubicBezTo>
                    <a:cubicBezTo>
                      <a:pt x="16200" y="18720"/>
                      <a:pt x="16200" y="18720"/>
                      <a:pt x="16200" y="18720"/>
                    </a:cubicBezTo>
                    <a:cubicBezTo>
                      <a:pt x="15709" y="18360"/>
                      <a:pt x="15709" y="18360"/>
                      <a:pt x="15709" y="18360"/>
                    </a:cubicBezTo>
                    <a:cubicBezTo>
                      <a:pt x="15218" y="18360"/>
                      <a:pt x="15218" y="18360"/>
                      <a:pt x="15218" y="18360"/>
                    </a:cubicBezTo>
                    <a:cubicBezTo>
                      <a:pt x="15218" y="18360"/>
                      <a:pt x="15218" y="18360"/>
                      <a:pt x="15218" y="18360"/>
                    </a:cubicBezTo>
                    <a:cubicBezTo>
                      <a:pt x="14727" y="18360"/>
                      <a:pt x="14727" y="18360"/>
                      <a:pt x="14727" y="18360"/>
                    </a:cubicBezTo>
                    <a:cubicBezTo>
                      <a:pt x="14727" y="18360"/>
                      <a:pt x="14727" y="18360"/>
                      <a:pt x="14727" y="18360"/>
                    </a:cubicBezTo>
                    <a:cubicBezTo>
                      <a:pt x="14727" y="18360"/>
                      <a:pt x="14727" y="18360"/>
                      <a:pt x="14727" y="18360"/>
                    </a:cubicBezTo>
                    <a:cubicBezTo>
                      <a:pt x="14727" y="18720"/>
                      <a:pt x="14727" y="18720"/>
                      <a:pt x="14727" y="18720"/>
                    </a:cubicBezTo>
                    <a:cubicBezTo>
                      <a:pt x="14727" y="18720"/>
                      <a:pt x="14727" y="18720"/>
                      <a:pt x="14727" y="18720"/>
                    </a:cubicBezTo>
                    <a:cubicBezTo>
                      <a:pt x="14727" y="18720"/>
                      <a:pt x="14727" y="18720"/>
                      <a:pt x="14727" y="18720"/>
                    </a:cubicBezTo>
                    <a:cubicBezTo>
                      <a:pt x="14236" y="18720"/>
                      <a:pt x="14236" y="18720"/>
                      <a:pt x="14236" y="18720"/>
                    </a:cubicBezTo>
                    <a:cubicBezTo>
                      <a:pt x="14236" y="18720"/>
                      <a:pt x="14236" y="18720"/>
                      <a:pt x="14236" y="18720"/>
                    </a:cubicBezTo>
                    <a:cubicBezTo>
                      <a:pt x="14236" y="18360"/>
                      <a:pt x="14236" y="18360"/>
                      <a:pt x="14236" y="18360"/>
                    </a:cubicBezTo>
                    <a:cubicBezTo>
                      <a:pt x="13745" y="18360"/>
                      <a:pt x="13745" y="18360"/>
                      <a:pt x="13745" y="18360"/>
                    </a:cubicBezTo>
                    <a:cubicBezTo>
                      <a:pt x="13745" y="18360"/>
                      <a:pt x="13745" y="18360"/>
                      <a:pt x="13745" y="18360"/>
                    </a:cubicBezTo>
                    <a:cubicBezTo>
                      <a:pt x="13745" y="18720"/>
                      <a:pt x="13745" y="18720"/>
                      <a:pt x="13745" y="18720"/>
                    </a:cubicBezTo>
                    <a:cubicBezTo>
                      <a:pt x="13745" y="18720"/>
                      <a:pt x="13745" y="18720"/>
                      <a:pt x="13745" y="18720"/>
                    </a:cubicBezTo>
                    <a:cubicBezTo>
                      <a:pt x="13254" y="18720"/>
                      <a:pt x="13254" y="18720"/>
                      <a:pt x="13254" y="18720"/>
                    </a:cubicBezTo>
                    <a:cubicBezTo>
                      <a:pt x="13254" y="18720"/>
                      <a:pt x="13254" y="18720"/>
                      <a:pt x="13254" y="18720"/>
                    </a:cubicBezTo>
                    <a:cubicBezTo>
                      <a:pt x="13254" y="18360"/>
                      <a:pt x="13254" y="18360"/>
                      <a:pt x="13254" y="18360"/>
                    </a:cubicBezTo>
                    <a:cubicBezTo>
                      <a:pt x="13254" y="18360"/>
                      <a:pt x="13254" y="18360"/>
                      <a:pt x="13254" y="18360"/>
                    </a:cubicBezTo>
                    <a:cubicBezTo>
                      <a:pt x="12763" y="18360"/>
                      <a:pt x="12763" y="18360"/>
                      <a:pt x="12763" y="18360"/>
                    </a:cubicBezTo>
                    <a:cubicBezTo>
                      <a:pt x="12763" y="18720"/>
                      <a:pt x="12763" y="18720"/>
                      <a:pt x="12763" y="18720"/>
                    </a:cubicBezTo>
                    <a:cubicBezTo>
                      <a:pt x="12272" y="18720"/>
                      <a:pt x="12272" y="18720"/>
                      <a:pt x="12272" y="18720"/>
                    </a:cubicBezTo>
                    <a:cubicBezTo>
                      <a:pt x="11781" y="19440"/>
                      <a:pt x="11781" y="19440"/>
                      <a:pt x="11781" y="19440"/>
                    </a:cubicBezTo>
                    <a:cubicBezTo>
                      <a:pt x="11781" y="19440"/>
                      <a:pt x="11781" y="19440"/>
                      <a:pt x="11781" y="19440"/>
                    </a:cubicBezTo>
                    <a:close/>
                    <a:moveTo>
                      <a:pt x="11290" y="19800"/>
                    </a:moveTo>
                    <a:cubicBezTo>
                      <a:pt x="11290" y="20160"/>
                      <a:pt x="11290" y="20160"/>
                      <a:pt x="11290" y="20160"/>
                    </a:cubicBezTo>
                    <a:cubicBezTo>
                      <a:pt x="11290" y="20160"/>
                      <a:pt x="11290" y="20160"/>
                      <a:pt x="11290" y="20160"/>
                    </a:cubicBezTo>
                    <a:cubicBezTo>
                      <a:pt x="11781" y="20520"/>
                      <a:pt x="11781" y="20520"/>
                      <a:pt x="11781" y="20520"/>
                    </a:cubicBezTo>
                    <a:cubicBezTo>
                      <a:pt x="12272" y="20160"/>
                      <a:pt x="12272" y="20160"/>
                      <a:pt x="12272" y="20160"/>
                    </a:cubicBezTo>
                    <a:cubicBezTo>
                      <a:pt x="12272" y="19800"/>
                      <a:pt x="12272" y="19800"/>
                      <a:pt x="12272" y="19800"/>
                    </a:cubicBezTo>
                    <a:cubicBezTo>
                      <a:pt x="11781" y="19800"/>
                      <a:pt x="11781" y="19800"/>
                      <a:pt x="11781" y="19800"/>
                    </a:cubicBezTo>
                    <a:cubicBezTo>
                      <a:pt x="11781" y="19800"/>
                      <a:pt x="11781" y="19800"/>
                      <a:pt x="11781" y="19800"/>
                    </a:cubicBezTo>
                    <a:cubicBezTo>
                      <a:pt x="11290" y="19800"/>
                      <a:pt x="11290" y="19800"/>
                      <a:pt x="11290" y="19800"/>
                    </a:cubicBezTo>
                    <a:cubicBezTo>
                      <a:pt x="11290" y="19800"/>
                      <a:pt x="11290" y="19800"/>
                      <a:pt x="11290" y="19800"/>
                    </a:cubicBezTo>
                    <a:close/>
                    <a:moveTo>
                      <a:pt x="6381" y="11519"/>
                    </a:moveTo>
                    <a:cubicBezTo>
                      <a:pt x="5890" y="11519"/>
                      <a:pt x="5890" y="11519"/>
                      <a:pt x="5890" y="11519"/>
                    </a:cubicBezTo>
                    <a:cubicBezTo>
                      <a:pt x="5890" y="11160"/>
                      <a:pt x="5890" y="11160"/>
                      <a:pt x="5890" y="11160"/>
                    </a:cubicBezTo>
                    <a:cubicBezTo>
                      <a:pt x="5890" y="11160"/>
                      <a:pt x="5890" y="11160"/>
                      <a:pt x="5890" y="11160"/>
                    </a:cubicBezTo>
                    <a:cubicBezTo>
                      <a:pt x="6381" y="11160"/>
                      <a:pt x="6381" y="11160"/>
                      <a:pt x="6381" y="11160"/>
                    </a:cubicBezTo>
                    <a:cubicBezTo>
                      <a:pt x="6381" y="11519"/>
                      <a:pt x="6381" y="11519"/>
                      <a:pt x="6381" y="11519"/>
                    </a:cubicBezTo>
                    <a:cubicBezTo>
                      <a:pt x="6872" y="11519"/>
                      <a:pt x="6872" y="11519"/>
                      <a:pt x="6872" y="11519"/>
                    </a:cubicBezTo>
                    <a:cubicBezTo>
                      <a:pt x="6872" y="11519"/>
                      <a:pt x="6872" y="11519"/>
                      <a:pt x="6872" y="11519"/>
                    </a:cubicBezTo>
                    <a:cubicBezTo>
                      <a:pt x="6872" y="11880"/>
                      <a:pt x="6872" y="11880"/>
                      <a:pt x="6872" y="11880"/>
                    </a:cubicBezTo>
                    <a:cubicBezTo>
                      <a:pt x="6872" y="11519"/>
                      <a:pt x="6872" y="11519"/>
                      <a:pt x="6872" y="11519"/>
                    </a:cubicBezTo>
                    <a:cubicBezTo>
                      <a:pt x="6381" y="11519"/>
                      <a:pt x="6381" y="11519"/>
                      <a:pt x="6381" y="11519"/>
                    </a:cubicBezTo>
                    <a:close/>
                    <a:moveTo>
                      <a:pt x="5890" y="11880"/>
                    </a:moveTo>
                    <a:cubicBezTo>
                      <a:pt x="6381" y="11880"/>
                      <a:pt x="6381" y="11880"/>
                      <a:pt x="6381" y="11880"/>
                    </a:cubicBezTo>
                    <a:cubicBezTo>
                      <a:pt x="6381" y="11880"/>
                      <a:pt x="6381" y="11880"/>
                      <a:pt x="6381" y="11880"/>
                    </a:cubicBezTo>
                    <a:cubicBezTo>
                      <a:pt x="6381" y="12240"/>
                      <a:pt x="6381" y="12240"/>
                      <a:pt x="6381" y="12240"/>
                    </a:cubicBezTo>
                    <a:cubicBezTo>
                      <a:pt x="6381" y="12240"/>
                      <a:pt x="6381" y="12240"/>
                      <a:pt x="6381" y="12240"/>
                    </a:cubicBezTo>
                    <a:cubicBezTo>
                      <a:pt x="5890" y="12240"/>
                      <a:pt x="5890" y="12240"/>
                      <a:pt x="5890" y="12240"/>
                    </a:cubicBezTo>
                    <a:cubicBezTo>
                      <a:pt x="5890" y="11880"/>
                      <a:pt x="5890" y="11880"/>
                      <a:pt x="5890" y="11880"/>
                    </a:cubicBezTo>
                    <a:cubicBezTo>
                      <a:pt x="5890" y="11880"/>
                      <a:pt x="5890" y="11880"/>
                      <a:pt x="5890" y="11880"/>
                    </a:cubicBezTo>
                    <a:close/>
                    <a:moveTo>
                      <a:pt x="6381" y="14040"/>
                    </a:moveTo>
                    <a:cubicBezTo>
                      <a:pt x="6381" y="13680"/>
                      <a:pt x="6381" y="13680"/>
                      <a:pt x="6381" y="13680"/>
                    </a:cubicBezTo>
                    <a:cubicBezTo>
                      <a:pt x="6381" y="13680"/>
                      <a:pt x="6381" y="13680"/>
                      <a:pt x="6381" y="13680"/>
                    </a:cubicBezTo>
                    <a:cubicBezTo>
                      <a:pt x="6381" y="13680"/>
                      <a:pt x="6381" y="13680"/>
                      <a:pt x="6381" y="13680"/>
                    </a:cubicBezTo>
                    <a:cubicBezTo>
                      <a:pt x="6872" y="14040"/>
                      <a:pt x="6872" y="14040"/>
                      <a:pt x="6872" y="14040"/>
                    </a:cubicBezTo>
                    <a:cubicBezTo>
                      <a:pt x="6872" y="14040"/>
                      <a:pt x="6872" y="14040"/>
                      <a:pt x="6872" y="14040"/>
                    </a:cubicBezTo>
                    <a:cubicBezTo>
                      <a:pt x="6381" y="14040"/>
                      <a:pt x="6381" y="14040"/>
                      <a:pt x="6381" y="14040"/>
                    </a:cubicBezTo>
                    <a:cubicBezTo>
                      <a:pt x="5890" y="14040"/>
                      <a:pt x="5890" y="14040"/>
                      <a:pt x="5890" y="14040"/>
                    </a:cubicBezTo>
                    <a:cubicBezTo>
                      <a:pt x="6381" y="14040"/>
                      <a:pt x="6381" y="14040"/>
                      <a:pt x="6381" y="14040"/>
                    </a:cubicBezTo>
                    <a:close/>
                    <a:moveTo>
                      <a:pt x="981" y="17280"/>
                    </a:moveTo>
                    <a:cubicBezTo>
                      <a:pt x="1472" y="16920"/>
                      <a:pt x="1472" y="16920"/>
                      <a:pt x="1472" y="16920"/>
                    </a:cubicBezTo>
                    <a:cubicBezTo>
                      <a:pt x="1472" y="16920"/>
                      <a:pt x="1472" y="16920"/>
                      <a:pt x="1472" y="16920"/>
                    </a:cubicBezTo>
                    <a:cubicBezTo>
                      <a:pt x="1963" y="16560"/>
                      <a:pt x="1963" y="16560"/>
                      <a:pt x="1963" y="16560"/>
                    </a:cubicBezTo>
                    <a:cubicBezTo>
                      <a:pt x="2454" y="16560"/>
                      <a:pt x="2454" y="16560"/>
                      <a:pt x="2454" y="16560"/>
                    </a:cubicBezTo>
                    <a:cubicBezTo>
                      <a:pt x="2945" y="16200"/>
                      <a:pt x="2945" y="16200"/>
                      <a:pt x="2945" y="16200"/>
                    </a:cubicBezTo>
                    <a:cubicBezTo>
                      <a:pt x="3436" y="15840"/>
                      <a:pt x="3436" y="15840"/>
                      <a:pt x="3436" y="15840"/>
                    </a:cubicBezTo>
                    <a:cubicBezTo>
                      <a:pt x="3436" y="15840"/>
                      <a:pt x="3436" y="15840"/>
                      <a:pt x="3436" y="15840"/>
                    </a:cubicBezTo>
                    <a:cubicBezTo>
                      <a:pt x="3927" y="15480"/>
                      <a:pt x="3927" y="15480"/>
                      <a:pt x="3927" y="15480"/>
                    </a:cubicBezTo>
                    <a:cubicBezTo>
                      <a:pt x="3927" y="15480"/>
                      <a:pt x="3927" y="15480"/>
                      <a:pt x="3927" y="15480"/>
                    </a:cubicBezTo>
                    <a:cubicBezTo>
                      <a:pt x="3927" y="15120"/>
                      <a:pt x="3927" y="15120"/>
                      <a:pt x="3927" y="15120"/>
                    </a:cubicBezTo>
                    <a:cubicBezTo>
                      <a:pt x="4418" y="14760"/>
                      <a:pt x="4418" y="14760"/>
                      <a:pt x="4418" y="14760"/>
                    </a:cubicBezTo>
                    <a:cubicBezTo>
                      <a:pt x="4909" y="14760"/>
                      <a:pt x="4909" y="14760"/>
                      <a:pt x="4909" y="14760"/>
                    </a:cubicBezTo>
                    <a:cubicBezTo>
                      <a:pt x="4909" y="14400"/>
                      <a:pt x="4909" y="14400"/>
                      <a:pt x="4909" y="14400"/>
                    </a:cubicBezTo>
                    <a:cubicBezTo>
                      <a:pt x="5399" y="14040"/>
                      <a:pt x="5399" y="14040"/>
                      <a:pt x="5399" y="14040"/>
                    </a:cubicBezTo>
                    <a:cubicBezTo>
                      <a:pt x="5890" y="14040"/>
                      <a:pt x="5890" y="14040"/>
                      <a:pt x="5890" y="14040"/>
                    </a:cubicBezTo>
                    <a:cubicBezTo>
                      <a:pt x="5890" y="14040"/>
                      <a:pt x="5890" y="14040"/>
                      <a:pt x="5890" y="14040"/>
                    </a:cubicBezTo>
                    <a:cubicBezTo>
                      <a:pt x="5890" y="13680"/>
                      <a:pt x="5890" y="13680"/>
                      <a:pt x="5890" y="13680"/>
                    </a:cubicBezTo>
                    <a:cubicBezTo>
                      <a:pt x="5399" y="13320"/>
                      <a:pt x="5399" y="13320"/>
                      <a:pt x="5399" y="13320"/>
                    </a:cubicBezTo>
                    <a:cubicBezTo>
                      <a:pt x="5399" y="12960"/>
                      <a:pt x="5399" y="12960"/>
                      <a:pt x="5399" y="12960"/>
                    </a:cubicBezTo>
                    <a:cubicBezTo>
                      <a:pt x="5399" y="12600"/>
                      <a:pt x="5399" y="12600"/>
                      <a:pt x="5399" y="12600"/>
                    </a:cubicBezTo>
                    <a:cubicBezTo>
                      <a:pt x="5399" y="12600"/>
                      <a:pt x="5399" y="12600"/>
                      <a:pt x="5399" y="12600"/>
                    </a:cubicBezTo>
                    <a:cubicBezTo>
                      <a:pt x="4909" y="12960"/>
                      <a:pt x="4909" y="12960"/>
                      <a:pt x="4909" y="12960"/>
                    </a:cubicBezTo>
                    <a:cubicBezTo>
                      <a:pt x="4909" y="13680"/>
                      <a:pt x="4909" y="13680"/>
                      <a:pt x="4909" y="13680"/>
                    </a:cubicBezTo>
                    <a:cubicBezTo>
                      <a:pt x="4909" y="13320"/>
                      <a:pt x="4909" y="13320"/>
                      <a:pt x="4909" y="13320"/>
                    </a:cubicBezTo>
                    <a:cubicBezTo>
                      <a:pt x="4909" y="13680"/>
                      <a:pt x="4909" y="13680"/>
                      <a:pt x="4909" y="13680"/>
                    </a:cubicBezTo>
                    <a:cubicBezTo>
                      <a:pt x="4909" y="14040"/>
                      <a:pt x="4909" y="14040"/>
                      <a:pt x="4909" y="14040"/>
                    </a:cubicBezTo>
                    <a:cubicBezTo>
                      <a:pt x="4909" y="14040"/>
                      <a:pt x="4909" y="14040"/>
                      <a:pt x="4909" y="14040"/>
                    </a:cubicBezTo>
                    <a:cubicBezTo>
                      <a:pt x="4418" y="14040"/>
                      <a:pt x="4418" y="14040"/>
                      <a:pt x="4418" y="14040"/>
                    </a:cubicBezTo>
                    <a:cubicBezTo>
                      <a:pt x="3927" y="14400"/>
                      <a:pt x="3927" y="14400"/>
                      <a:pt x="3927" y="14400"/>
                    </a:cubicBezTo>
                    <a:cubicBezTo>
                      <a:pt x="3927" y="14760"/>
                      <a:pt x="3927" y="14760"/>
                      <a:pt x="3927" y="14760"/>
                    </a:cubicBezTo>
                    <a:cubicBezTo>
                      <a:pt x="3436" y="14760"/>
                      <a:pt x="3436" y="14760"/>
                      <a:pt x="3436" y="14760"/>
                    </a:cubicBezTo>
                    <a:cubicBezTo>
                      <a:pt x="2945" y="15480"/>
                      <a:pt x="2945" y="15480"/>
                      <a:pt x="2945" y="15480"/>
                    </a:cubicBezTo>
                    <a:cubicBezTo>
                      <a:pt x="2454" y="15840"/>
                      <a:pt x="2454" y="15840"/>
                      <a:pt x="2454" y="15840"/>
                    </a:cubicBezTo>
                    <a:cubicBezTo>
                      <a:pt x="1963" y="15840"/>
                      <a:pt x="1963" y="15840"/>
                      <a:pt x="1963" y="15840"/>
                    </a:cubicBezTo>
                    <a:cubicBezTo>
                      <a:pt x="1963" y="16200"/>
                      <a:pt x="1963" y="16200"/>
                      <a:pt x="1963" y="16200"/>
                    </a:cubicBezTo>
                    <a:cubicBezTo>
                      <a:pt x="1472" y="16200"/>
                      <a:pt x="1472" y="16200"/>
                      <a:pt x="1472" y="16200"/>
                    </a:cubicBezTo>
                    <a:cubicBezTo>
                      <a:pt x="981" y="16920"/>
                      <a:pt x="981" y="16920"/>
                      <a:pt x="981" y="16920"/>
                    </a:cubicBezTo>
                    <a:cubicBezTo>
                      <a:pt x="981" y="16920"/>
                      <a:pt x="981" y="16920"/>
                      <a:pt x="981" y="16920"/>
                    </a:cubicBezTo>
                    <a:cubicBezTo>
                      <a:pt x="981" y="17280"/>
                      <a:pt x="981" y="17280"/>
                      <a:pt x="981" y="17280"/>
                    </a:cubicBezTo>
                    <a:close/>
                    <a:moveTo>
                      <a:pt x="981" y="17280"/>
                    </a:moveTo>
                    <a:cubicBezTo>
                      <a:pt x="490" y="17280"/>
                      <a:pt x="490" y="17280"/>
                      <a:pt x="490" y="17280"/>
                    </a:cubicBezTo>
                    <a:cubicBezTo>
                      <a:pt x="981" y="17280"/>
                      <a:pt x="981" y="17280"/>
                      <a:pt x="981" y="17280"/>
                    </a:cubicBezTo>
                    <a:cubicBezTo>
                      <a:pt x="981" y="17280"/>
                      <a:pt x="981" y="17280"/>
                      <a:pt x="981" y="17280"/>
                    </a:cubicBezTo>
                    <a:close/>
                    <a:moveTo>
                      <a:pt x="981" y="17280"/>
                    </a:moveTo>
                    <a:cubicBezTo>
                      <a:pt x="981" y="17280"/>
                      <a:pt x="981" y="17280"/>
                      <a:pt x="981" y="17280"/>
                    </a:cubicBezTo>
                    <a:cubicBezTo>
                      <a:pt x="1472" y="17640"/>
                      <a:pt x="1472" y="17640"/>
                      <a:pt x="1472" y="17640"/>
                    </a:cubicBezTo>
                    <a:cubicBezTo>
                      <a:pt x="981" y="17280"/>
                      <a:pt x="981" y="17280"/>
                      <a:pt x="981" y="17280"/>
                    </a:cubicBezTo>
                    <a:close/>
                    <a:moveTo>
                      <a:pt x="490" y="17640"/>
                    </a:moveTo>
                    <a:cubicBezTo>
                      <a:pt x="0" y="17640"/>
                      <a:pt x="0" y="17640"/>
                      <a:pt x="0" y="17640"/>
                    </a:cubicBezTo>
                    <a:cubicBezTo>
                      <a:pt x="0" y="18000"/>
                      <a:pt x="0" y="18000"/>
                      <a:pt x="0" y="18000"/>
                    </a:cubicBezTo>
                    <a:cubicBezTo>
                      <a:pt x="490" y="18360"/>
                      <a:pt x="490" y="18360"/>
                      <a:pt x="490" y="18360"/>
                    </a:cubicBezTo>
                    <a:cubicBezTo>
                      <a:pt x="490" y="18360"/>
                      <a:pt x="490" y="18360"/>
                      <a:pt x="490" y="18360"/>
                    </a:cubicBezTo>
                    <a:cubicBezTo>
                      <a:pt x="490" y="18000"/>
                      <a:pt x="490" y="18000"/>
                      <a:pt x="490" y="18000"/>
                    </a:cubicBezTo>
                    <a:cubicBezTo>
                      <a:pt x="490" y="17640"/>
                      <a:pt x="490" y="17640"/>
                      <a:pt x="490" y="17640"/>
                    </a:cubicBez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44" name="AutoShape 18"/>
              <p:cNvSpPr/>
              <p:nvPr/>
            </p:nvSpPr>
            <p:spPr bwMode="auto">
              <a:xfrm>
                <a:off x="17226296" y="7044890"/>
                <a:ext cx="3040885" cy="1063603"/>
              </a:xfrm>
              <a:custGeom>
                <a:avLst/>
                <a:gdLst>
                  <a:gd name="T0" fmla="*/ 1520443 w 21600"/>
                  <a:gd name="T1" fmla="*/ 531802 h 21600"/>
                  <a:gd name="T2" fmla="*/ 1520443 w 21600"/>
                  <a:gd name="T3" fmla="*/ 531802 h 21600"/>
                  <a:gd name="T4" fmla="*/ 1520443 w 21600"/>
                  <a:gd name="T5" fmla="*/ 531802 h 21600"/>
                  <a:gd name="T6" fmla="*/ 1520443 w 21600"/>
                  <a:gd name="T7" fmla="*/ 5318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1243"/>
                    </a:moveTo>
                    <a:cubicBezTo>
                      <a:pt x="21494" y="15682"/>
                      <a:pt x="21494" y="15682"/>
                      <a:pt x="21494" y="15682"/>
                    </a:cubicBezTo>
                    <a:cubicBezTo>
                      <a:pt x="21494" y="15978"/>
                      <a:pt x="21494" y="15978"/>
                      <a:pt x="21494" y="15978"/>
                    </a:cubicBezTo>
                    <a:cubicBezTo>
                      <a:pt x="21494" y="16273"/>
                      <a:pt x="21494" y="16273"/>
                      <a:pt x="21494" y="16273"/>
                    </a:cubicBezTo>
                    <a:cubicBezTo>
                      <a:pt x="21494" y="16273"/>
                      <a:pt x="21494" y="16273"/>
                      <a:pt x="21494" y="16273"/>
                    </a:cubicBezTo>
                    <a:cubicBezTo>
                      <a:pt x="21494" y="19232"/>
                      <a:pt x="21494" y="19232"/>
                      <a:pt x="21494" y="19232"/>
                    </a:cubicBezTo>
                    <a:cubicBezTo>
                      <a:pt x="21494" y="19232"/>
                      <a:pt x="21494" y="19232"/>
                      <a:pt x="21494" y="19232"/>
                    </a:cubicBezTo>
                    <a:cubicBezTo>
                      <a:pt x="21388" y="19232"/>
                      <a:pt x="21388" y="19232"/>
                      <a:pt x="21388" y="19232"/>
                    </a:cubicBezTo>
                    <a:cubicBezTo>
                      <a:pt x="21176" y="18936"/>
                      <a:pt x="21176" y="18936"/>
                      <a:pt x="21176" y="18936"/>
                    </a:cubicBezTo>
                    <a:cubicBezTo>
                      <a:pt x="21176" y="18641"/>
                      <a:pt x="21176" y="18641"/>
                      <a:pt x="21176" y="18641"/>
                    </a:cubicBezTo>
                    <a:cubicBezTo>
                      <a:pt x="21176" y="18641"/>
                      <a:pt x="21176" y="18641"/>
                      <a:pt x="21176" y="18641"/>
                    </a:cubicBezTo>
                    <a:cubicBezTo>
                      <a:pt x="21070" y="18345"/>
                      <a:pt x="21070" y="18345"/>
                      <a:pt x="21070" y="18345"/>
                    </a:cubicBezTo>
                    <a:cubicBezTo>
                      <a:pt x="21070" y="18345"/>
                      <a:pt x="21070" y="18345"/>
                      <a:pt x="21070" y="18345"/>
                    </a:cubicBezTo>
                    <a:cubicBezTo>
                      <a:pt x="21070" y="18049"/>
                      <a:pt x="21070" y="18049"/>
                      <a:pt x="21070" y="18049"/>
                    </a:cubicBezTo>
                    <a:cubicBezTo>
                      <a:pt x="21070" y="18049"/>
                      <a:pt x="21070" y="18049"/>
                      <a:pt x="21070" y="18049"/>
                    </a:cubicBezTo>
                    <a:cubicBezTo>
                      <a:pt x="21070" y="17753"/>
                      <a:pt x="21070" y="17753"/>
                      <a:pt x="21070" y="17753"/>
                    </a:cubicBezTo>
                    <a:cubicBezTo>
                      <a:pt x="21070" y="18049"/>
                      <a:pt x="21070" y="18049"/>
                      <a:pt x="21070" y="18049"/>
                    </a:cubicBezTo>
                    <a:cubicBezTo>
                      <a:pt x="20964" y="18049"/>
                      <a:pt x="20964" y="18049"/>
                      <a:pt x="20964" y="18049"/>
                    </a:cubicBezTo>
                    <a:cubicBezTo>
                      <a:pt x="20858" y="18049"/>
                      <a:pt x="20858" y="18049"/>
                      <a:pt x="20858" y="18049"/>
                    </a:cubicBezTo>
                    <a:cubicBezTo>
                      <a:pt x="20752" y="18049"/>
                      <a:pt x="20752" y="18049"/>
                      <a:pt x="20752" y="18049"/>
                    </a:cubicBezTo>
                    <a:cubicBezTo>
                      <a:pt x="20647" y="18049"/>
                      <a:pt x="20647" y="18049"/>
                      <a:pt x="20647" y="18049"/>
                    </a:cubicBezTo>
                    <a:cubicBezTo>
                      <a:pt x="20647" y="18049"/>
                      <a:pt x="20647" y="18049"/>
                      <a:pt x="20647" y="18049"/>
                    </a:cubicBezTo>
                    <a:cubicBezTo>
                      <a:pt x="20541" y="18049"/>
                      <a:pt x="20541" y="18049"/>
                      <a:pt x="20541" y="18049"/>
                    </a:cubicBezTo>
                    <a:cubicBezTo>
                      <a:pt x="20435" y="18049"/>
                      <a:pt x="20435" y="18049"/>
                      <a:pt x="20435" y="18049"/>
                    </a:cubicBezTo>
                    <a:cubicBezTo>
                      <a:pt x="20541" y="18049"/>
                      <a:pt x="20541" y="18049"/>
                      <a:pt x="20541" y="18049"/>
                    </a:cubicBezTo>
                    <a:cubicBezTo>
                      <a:pt x="20541" y="17753"/>
                      <a:pt x="20541" y="17753"/>
                      <a:pt x="20541" y="17753"/>
                    </a:cubicBezTo>
                    <a:cubicBezTo>
                      <a:pt x="20541" y="17457"/>
                      <a:pt x="20541" y="17457"/>
                      <a:pt x="20541" y="17457"/>
                    </a:cubicBezTo>
                    <a:cubicBezTo>
                      <a:pt x="20541" y="17457"/>
                      <a:pt x="20541" y="17457"/>
                      <a:pt x="20541" y="17457"/>
                    </a:cubicBezTo>
                    <a:cubicBezTo>
                      <a:pt x="20647" y="17161"/>
                      <a:pt x="20647" y="17161"/>
                      <a:pt x="20647" y="17161"/>
                    </a:cubicBezTo>
                    <a:cubicBezTo>
                      <a:pt x="20541" y="17161"/>
                      <a:pt x="20541" y="17161"/>
                      <a:pt x="20541" y="17161"/>
                    </a:cubicBezTo>
                    <a:cubicBezTo>
                      <a:pt x="20435" y="16865"/>
                      <a:pt x="20435" y="16865"/>
                      <a:pt x="20435" y="16865"/>
                    </a:cubicBezTo>
                    <a:cubicBezTo>
                      <a:pt x="20541" y="16865"/>
                      <a:pt x="20541" y="16865"/>
                      <a:pt x="20541" y="16865"/>
                    </a:cubicBezTo>
                    <a:cubicBezTo>
                      <a:pt x="20541" y="16865"/>
                      <a:pt x="20541" y="16865"/>
                      <a:pt x="20541" y="16865"/>
                    </a:cubicBezTo>
                    <a:cubicBezTo>
                      <a:pt x="20647" y="16865"/>
                      <a:pt x="20647" y="16865"/>
                      <a:pt x="20647" y="16865"/>
                    </a:cubicBezTo>
                    <a:cubicBezTo>
                      <a:pt x="20752" y="16865"/>
                      <a:pt x="20752" y="16865"/>
                      <a:pt x="20752" y="16865"/>
                    </a:cubicBezTo>
                    <a:cubicBezTo>
                      <a:pt x="20647" y="16865"/>
                      <a:pt x="20647" y="16865"/>
                      <a:pt x="20647" y="16865"/>
                    </a:cubicBezTo>
                    <a:cubicBezTo>
                      <a:pt x="20541" y="16865"/>
                      <a:pt x="20541" y="16865"/>
                      <a:pt x="20541" y="16865"/>
                    </a:cubicBezTo>
                    <a:cubicBezTo>
                      <a:pt x="20435" y="16865"/>
                      <a:pt x="20435" y="16865"/>
                      <a:pt x="20435" y="16865"/>
                    </a:cubicBezTo>
                    <a:cubicBezTo>
                      <a:pt x="20435" y="16569"/>
                      <a:pt x="20435" y="16569"/>
                      <a:pt x="20435" y="16569"/>
                    </a:cubicBezTo>
                    <a:cubicBezTo>
                      <a:pt x="20435" y="16569"/>
                      <a:pt x="20435" y="16569"/>
                      <a:pt x="20435" y="16569"/>
                    </a:cubicBezTo>
                    <a:cubicBezTo>
                      <a:pt x="20435" y="16569"/>
                      <a:pt x="20435" y="16569"/>
                      <a:pt x="20435" y="16569"/>
                    </a:cubicBezTo>
                    <a:cubicBezTo>
                      <a:pt x="20541" y="16569"/>
                      <a:pt x="20541" y="16569"/>
                      <a:pt x="20541" y="16569"/>
                    </a:cubicBezTo>
                    <a:cubicBezTo>
                      <a:pt x="20541" y="16273"/>
                      <a:pt x="20541" y="16273"/>
                      <a:pt x="20541" y="16273"/>
                    </a:cubicBezTo>
                    <a:cubicBezTo>
                      <a:pt x="20329" y="15978"/>
                      <a:pt x="20329" y="15978"/>
                      <a:pt x="20329" y="15978"/>
                    </a:cubicBezTo>
                    <a:cubicBezTo>
                      <a:pt x="20329" y="15978"/>
                      <a:pt x="20329" y="15978"/>
                      <a:pt x="20329" y="15978"/>
                    </a:cubicBezTo>
                    <a:cubicBezTo>
                      <a:pt x="20223" y="15682"/>
                      <a:pt x="20223" y="15682"/>
                      <a:pt x="20223" y="15682"/>
                    </a:cubicBezTo>
                    <a:cubicBezTo>
                      <a:pt x="20329" y="15682"/>
                      <a:pt x="20329" y="15682"/>
                      <a:pt x="20329" y="15682"/>
                    </a:cubicBezTo>
                    <a:cubicBezTo>
                      <a:pt x="20223" y="15386"/>
                      <a:pt x="20223" y="15386"/>
                      <a:pt x="20223" y="15386"/>
                    </a:cubicBezTo>
                    <a:cubicBezTo>
                      <a:pt x="20223" y="15090"/>
                      <a:pt x="20223" y="15090"/>
                      <a:pt x="20223" y="15090"/>
                    </a:cubicBezTo>
                    <a:cubicBezTo>
                      <a:pt x="20329" y="15090"/>
                      <a:pt x="20329" y="15090"/>
                      <a:pt x="20329" y="15090"/>
                    </a:cubicBezTo>
                    <a:cubicBezTo>
                      <a:pt x="20223" y="15090"/>
                      <a:pt x="20223" y="15090"/>
                      <a:pt x="20223" y="15090"/>
                    </a:cubicBezTo>
                    <a:cubicBezTo>
                      <a:pt x="20117" y="14794"/>
                      <a:pt x="20117" y="14794"/>
                      <a:pt x="20117" y="14794"/>
                    </a:cubicBezTo>
                    <a:cubicBezTo>
                      <a:pt x="20117" y="14794"/>
                      <a:pt x="20117" y="14794"/>
                      <a:pt x="20117" y="14794"/>
                    </a:cubicBezTo>
                    <a:cubicBezTo>
                      <a:pt x="20117" y="14794"/>
                      <a:pt x="20117" y="14794"/>
                      <a:pt x="20117" y="14794"/>
                    </a:cubicBezTo>
                    <a:cubicBezTo>
                      <a:pt x="20223" y="14498"/>
                      <a:pt x="20223" y="14498"/>
                      <a:pt x="20223" y="14498"/>
                    </a:cubicBezTo>
                    <a:cubicBezTo>
                      <a:pt x="20117" y="14794"/>
                      <a:pt x="20117" y="14794"/>
                      <a:pt x="20117" y="14794"/>
                    </a:cubicBezTo>
                    <a:cubicBezTo>
                      <a:pt x="20011" y="14498"/>
                      <a:pt x="20011" y="14498"/>
                      <a:pt x="20011" y="14498"/>
                    </a:cubicBezTo>
                    <a:cubicBezTo>
                      <a:pt x="20011" y="14498"/>
                      <a:pt x="20011" y="14498"/>
                      <a:pt x="20011" y="14498"/>
                    </a:cubicBezTo>
                    <a:cubicBezTo>
                      <a:pt x="20011" y="14498"/>
                      <a:pt x="20011" y="14498"/>
                      <a:pt x="20011" y="14498"/>
                    </a:cubicBezTo>
                    <a:cubicBezTo>
                      <a:pt x="20011" y="14202"/>
                      <a:pt x="20011" y="14202"/>
                      <a:pt x="20011" y="14202"/>
                    </a:cubicBezTo>
                    <a:cubicBezTo>
                      <a:pt x="20011" y="14498"/>
                      <a:pt x="20011" y="14498"/>
                      <a:pt x="20011" y="14498"/>
                    </a:cubicBezTo>
                    <a:cubicBezTo>
                      <a:pt x="19905" y="14498"/>
                      <a:pt x="19905" y="14498"/>
                      <a:pt x="19905" y="14498"/>
                    </a:cubicBezTo>
                    <a:cubicBezTo>
                      <a:pt x="19799" y="14202"/>
                      <a:pt x="19799" y="14202"/>
                      <a:pt x="19799" y="14202"/>
                    </a:cubicBezTo>
                    <a:cubicBezTo>
                      <a:pt x="19694" y="14202"/>
                      <a:pt x="19694" y="14202"/>
                      <a:pt x="19694" y="14202"/>
                    </a:cubicBezTo>
                    <a:cubicBezTo>
                      <a:pt x="19588" y="13906"/>
                      <a:pt x="19588" y="13906"/>
                      <a:pt x="19588" y="13906"/>
                    </a:cubicBezTo>
                    <a:cubicBezTo>
                      <a:pt x="19482" y="13906"/>
                      <a:pt x="19482" y="13906"/>
                      <a:pt x="19482" y="13906"/>
                    </a:cubicBezTo>
                    <a:cubicBezTo>
                      <a:pt x="19270" y="13906"/>
                      <a:pt x="19270" y="13906"/>
                      <a:pt x="19270" y="13906"/>
                    </a:cubicBezTo>
                    <a:cubicBezTo>
                      <a:pt x="18952" y="13610"/>
                      <a:pt x="18952" y="13610"/>
                      <a:pt x="18952" y="13610"/>
                    </a:cubicBezTo>
                    <a:cubicBezTo>
                      <a:pt x="18847" y="13610"/>
                      <a:pt x="18847" y="13610"/>
                      <a:pt x="18847" y="13610"/>
                    </a:cubicBezTo>
                    <a:cubicBezTo>
                      <a:pt x="18741" y="13315"/>
                      <a:pt x="18741" y="13315"/>
                      <a:pt x="18741" y="13315"/>
                    </a:cubicBezTo>
                    <a:cubicBezTo>
                      <a:pt x="18635" y="13315"/>
                      <a:pt x="18635" y="13315"/>
                      <a:pt x="18635" y="13315"/>
                    </a:cubicBezTo>
                    <a:cubicBezTo>
                      <a:pt x="18635" y="13315"/>
                      <a:pt x="18635" y="13315"/>
                      <a:pt x="18635" y="13315"/>
                    </a:cubicBezTo>
                    <a:cubicBezTo>
                      <a:pt x="18529" y="13019"/>
                      <a:pt x="18529" y="13019"/>
                      <a:pt x="18529" y="13019"/>
                    </a:cubicBezTo>
                    <a:cubicBezTo>
                      <a:pt x="18529" y="13019"/>
                      <a:pt x="18529" y="13019"/>
                      <a:pt x="18529" y="13019"/>
                    </a:cubicBezTo>
                    <a:cubicBezTo>
                      <a:pt x="18635" y="13019"/>
                      <a:pt x="18635" y="13019"/>
                      <a:pt x="18635" y="13019"/>
                    </a:cubicBezTo>
                    <a:cubicBezTo>
                      <a:pt x="18635" y="13019"/>
                      <a:pt x="18635" y="13019"/>
                      <a:pt x="18635" y="13019"/>
                    </a:cubicBezTo>
                    <a:cubicBezTo>
                      <a:pt x="18635" y="13019"/>
                      <a:pt x="18635" y="13019"/>
                      <a:pt x="18635" y="13019"/>
                    </a:cubicBezTo>
                    <a:cubicBezTo>
                      <a:pt x="18635" y="13019"/>
                      <a:pt x="18635" y="13019"/>
                      <a:pt x="18635" y="13019"/>
                    </a:cubicBezTo>
                    <a:cubicBezTo>
                      <a:pt x="18529" y="13019"/>
                      <a:pt x="18529" y="13019"/>
                      <a:pt x="18529" y="13019"/>
                    </a:cubicBezTo>
                    <a:cubicBezTo>
                      <a:pt x="18423" y="13019"/>
                      <a:pt x="18423" y="13019"/>
                      <a:pt x="18423" y="13019"/>
                    </a:cubicBezTo>
                    <a:cubicBezTo>
                      <a:pt x="18423" y="12723"/>
                      <a:pt x="18423" y="12723"/>
                      <a:pt x="18423" y="12723"/>
                    </a:cubicBezTo>
                    <a:cubicBezTo>
                      <a:pt x="18423" y="12723"/>
                      <a:pt x="18423" y="12723"/>
                      <a:pt x="18423" y="12723"/>
                    </a:cubicBezTo>
                    <a:cubicBezTo>
                      <a:pt x="18317" y="13019"/>
                      <a:pt x="18317" y="13019"/>
                      <a:pt x="18317" y="13019"/>
                    </a:cubicBezTo>
                    <a:cubicBezTo>
                      <a:pt x="18317" y="12723"/>
                      <a:pt x="18317" y="12723"/>
                      <a:pt x="18317" y="12723"/>
                    </a:cubicBezTo>
                    <a:cubicBezTo>
                      <a:pt x="18317" y="12723"/>
                      <a:pt x="18317" y="12723"/>
                      <a:pt x="18317" y="12723"/>
                    </a:cubicBezTo>
                    <a:cubicBezTo>
                      <a:pt x="18317" y="12723"/>
                      <a:pt x="18317" y="12723"/>
                      <a:pt x="18317" y="12723"/>
                    </a:cubicBezTo>
                    <a:cubicBezTo>
                      <a:pt x="18211" y="12723"/>
                      <a:pt x="18211" y="12723"/>
                      <a:pt x="18211" y="12723"/>
                    </a:cubicBezTo>
                    <a:cubicBezTo>
                      <a:pt x="18211" y="12723"/>
                      <a:pt x="18211" y="12723"/>
                      <a:pt x="18211" y="12723"/>
                    </a:cubicBezTo>
                    <a:cubicBezTo>
                      <a:pt x="18211" y="12427"/>
                      <a:pt x="18211" y="12427"/>
                      <a:pt x="18211" y="12427"/>
                    </a:cubicBezTo>
                    <a:cubicBezTo>
                      <a:pt x="18105" y="12131"/>
                      <a:pt x="18105" y="12131"/>
                      <a:pt x="18105" y="12131"/>
                    </a:cubicBezTo>
                    <a:cubicBezTo>
                      <a:pt x="18211" y="11835"/>
                      <a:pt x="18211" y="11835"/>
                      <a:pt x="18211" y="11835"/>
                    </a:cubicBezTo>
                    <a:cubicBezTo>
                      <a:pt x="18211" y="11539"/>
                      <a:pt x="18211" y="11539"/>
                      <a:pt x="18211" y="11539"/>
                    </a:cubicBezTo>
                    <a:cubicBezTo>
                      <a:pt x="18105" y="11835"/>
                      <a:pt x="18105" y="11835"/>
                      <a:pt x="18105" y="11835"/>
                    </a:cubicBezTo>
                    <a:cubicBezTo>
                      <a:pt x="18105" y="12131"/>
                      <a:pt x="18105" y="12131"/>
                      <a:pt x="18105" y="12131"/>
                    </a:cubicBezTo>
                    <a:cubicBezTo>
                      <a:pt x="18105" y="12131"/>
                      <a:pt x="18105" y="12131"/>
                      <a:pt x="18105" y="12131"/>
                    </a:cubicBezTo>
                    <a:cubicBezTo>
                      <a:pt x="17999" y="12427"/>
                      <a:pt x="17999" y="12427"/>
                      <a:pt x="17999" y="12427"/>
                    </a:cubicBezTo>
                    <a:cubicBezTo>
                      <a:pt x="17999" y="12723"/>
                      <a:pt x="17999" y="12723"/>
                      <a:pt x="17999" y="12723"/>
                    </a:cubicBezTo>
                    <a:cubicBezTo>
                      <a:pt x="17999" y="12723"/>
                      <a:pt x="17999" y="12723"/>
                      <a:pt x="17999" y="12723"/>
                    </a:cubicBezTo>
                    <a:cubicBezTo>
                      <a:pt x="17894" y="13019"/>
                      <a:pt x="17894" y="13019"/>
                      <a:pt x="17894" y="13019"/>
                    </a:cubicBezTo>
                    <a:cubicBezTo>
                      <a:pt x="17788" y="13315"/>
                      <a:pt x="17788" y="13315"/>
                      <a:pt x="17788" y="13315"/>
                    </a:cubicBezTo>
                    <a:cubicBezTo>
                      <a:pt x="17682" y="13019"/>
                      <a:pt x="17682" y="13019"/>
                      <a:pt x="17682" y="13019"/>
                    </a:cubicBezTo>
                    <a:cubicBezTo>
                      <a:pt x="17682" y="12723"/>
                      <a:pt x="17682" y="12723"/>
                      <a:pt x="17682" y="12723"/>
                    </a:cubicBezTo>
                    <a:cubicBezTo>
                      <a:pt x="17682" y="12427"/>
                      <a:pt x="17682" y="12427"/>
                      <a:pt x="17682" y="12427"/>
                    </a:cubicBezTo>
                    <a:cubicBezTo>
                      <a:pt x="17682" y="12427"/>
                      <a:pt x="17682" y="12427"/>
                      <a:pt x="17682" y="12427"/>
                    </a:cubicBezTo>
                    <a:cubicBezTo>
                      <a:pt x="17682" y="12427"/>
                      <a:pt x="17682" y="12427"/>
                      <a:pt x="17682" y="12427"/>
                    </a:cubicBezTo>
                    <a:cubicBezTo>
                      <a:pt x="17682" y="12131"/>
                      <a:pt x="17682" y="12131"/>
                      <a:pt x="17682" y="12131"/>
                    </a:cubicBezTo>
                    <a:cubicBezTo>
                      <a:pt x="17576" y="12131"/>
                      <a:pt x="17576" y="12131"/>
                      <a:pt x="17576" y="12131"/>
                    </a:cubicBezTo>
                    <a:cubicBezTo>
                      <a:pt x="17576" y="12131"/>
                      <a:pt x="17576" y="12131"/>
                      <a:pt x="17576" y="12131"/>
                    </a:cubicBezTo>
                    <a:cubicBezTo>
                      <a:pt x="17576" y="11835"/>
                      <a:pt x="17576" y="11835"/>
                      <a:pt x="17576" y="11835"/>
                    </a:cubicBezTo>
                    <a:cubicBezTo>
                      <a:pt x="17470" y="11835"/>
                      <a:pt x="17470" y="11835"/>
                      <a:pt x="17470" y="11835"/>
                    </a:cubicBezTo>
                    <a:cubicBezTo>
                      <a:pt x="17364" y="11835"/>
                      <a:pt x="17364" y="11835"/>
                      <a:pt x="17364" y="11835"/>
                    </a:cubicBezTo>
                    <a:cubicBezTo>
                      <a:pt x="17364" y="11539"/>
                      <a:pt x="17364" y="11539"/>
                      <a:pt x="17364" y="11539"/>
                    </a:cubicBezTo>
                    <a:cubicBezTo>
                      <a:pt x="17364" y="11539"/>
                      <a:pt x="17364" y="11539"/>
                      <a:pt x="17364" y="11539"/>
                    </a:cubicBezTo>
                    <a:cubicBezTo>
                      <a:pt x="17470" y="11539"/>
                      <a:pt x="17470" y="11539"/>
                      <a:pt x="17470" y="11539"/>
                    </a:cubicBezTo>
                    <a:cubicBezTo>
                      <a:pt x="17576" y="11539"/>
                      <a:pt x="17576" y="11539"/>
                      <a:pt x="17576" y="11539"/>
                    </a:cubicBezTo>
                    <a:cubicBezTo>
                      <a:pt x="17576" y="11539"/>
                      <a:pt x="17576" y="11539"/>
                      <a:pt x="17576" y="11539"/>
                    </a:cubicBezTo>
                    <a:cubicBezTo>
                      <a:pt x="17682" y="11539"/>
                      <a:pt x="17682" y="11539"/>
                      <a:pt x="17682" y="11539"/>
                    </a:cubicBezTo>
                    <a:cubicBezTo>
                      <a:pt x="17788" y="11539"/>
                      <a:pt x="17788" y="11539"/>
                      <a:pt x="17788" y="11539"/>
                    </a:cubicBezTo>
                    <a:cubicBezTo>
                      <a:pt x="17788" y="11243"/>
                      <a:pt x="17788" y="11243"/>
                      <a:pt x="17788" y="11243"/>
                    </a:cubicBezTo>
                    <a:cubicBezTo>
                      <a:pt x="17894" y="11243"/>
                      <a:pt x="17894" y="11243"/>
                      <a:pt x="17894" y="11243"/>
                    </a:cubicBezTo>
                    <a:cubicBezTo>
                      <a:pt x="17999" y="11243"/>
                      <a:pt x="17999" y="11243"/>
                      <a:pt x="17999" y="11243"/>
                    </a:cubicBezTo>
                    <a:cubicBezTo>
                      <a:pt x="18105" y="11539"/>
                      <a:pt x="18105" y="11539"/>
                      <a:pt x="18105" y="11539"/>
                    </a:cubicBezTo>
                    <a:cubicBezTo>
                      <a:pt x="18105" y="11243"/>
                      <a:pt x="18105" y="11243"/>
                      <a:pt x="18105" y="11243"/>
                    </a:cubicBezTo>
                    <a:cubicBezTo>
                      <a:pt x="18211" y="11243"/>
                      <a:pt x="18211" y="11243"/>
                      <a:pt x="18211" y="11243"/>
                    </a:cubicBezTo>
                    <a:cubicBezTo>
                      <a:pt x="18211" y="11243"/>
                      <a:pt x="18211" y="11243"/>
                      <a:pt x="18211" y="11243"/>
                    </a:cubicBezTo>
                    <a:cubicBezTo>
                      <a:pt x="18211" y="10947"/>
                      <a:pt x="18211" y="10947"/>
                      <a:pt x="18211" y="10947"/>
                    </a:cubicBezTo>
                    <a:cubicBezTo>
                      <a:pt x="18211" y="10652"/>
                      <a:pt x="18211" y="10652"/>
                      <a:pt x="18211" y="10652"/>
                    </a:cubicBezTo>
                    <a:cubicBezTo>
                      <a:pt x="17999" y="10652"/>
                      <a:pt x="17999" y="10652"/>
                      <a:pt x="17999" y="10652"/>
                    </a:cubicBezTo>
                    <a:cubicBezTo>
                      <a:pt x="17999" y="10652"/>
                      <a:pt x="17999" y="10652"/>
                      <a:pt x="17999" y="10652"/>
                    </a:cubicBezTo>
                    <a:cubicBezTo>
                      <a:pt x="17999" y="10947"/>
                      <a:pt x="17999" y="10947"/>
                      <a:pt x="17999" y="10947"/>
                    </a:cubicBezTo>
                    <a:cubicBezTo>
                      <a:pt x="17894" y="10652"/>
                      <a:pt x="17894" y="10652"/>
                      <a:pt x="17894" y="10652"/>
                    </a:cubicBezTo>
                    <a:cubicBezTo>
                      <a:pt x="17788" y="10947"/>
                      <a:pt x="17788" y="10947"/>
                      <a:pt x="17788" y="10947"/>
                    </a:cubicBezTo>
                    <a:cubicBezTo>
                      <a:pt x="17682" y="10947"/>
                      <a:pt x="17682" y="10947"/>
                      <a:pt x="17682" y="10947"/>
                    </a:cubicBezTo>
                    <a:cubicBezTo>
                      <a:pt x="17682" y="10947"/>
                      <a:pt x="17682" y="10947"/>
                      <a:pt x="17682" y="10947"/>
                    </a:cubicBezTo>
                    <a:cubicBezTo>
                      <a:pt x="17576" y="10947"/>
                      <a:pt x="17576" y="10947"/>
                      <a:pt x="17576" y="10947"/>
                    </a:cubicBezTo>
                    <a:cubicBezTo>
                      <a:pt x="17470" y="10947"/>
                      <a:pt x="17470" y="10947"/>
                      <a:pt x="17470" y="10947"/>
                    </a:cubicBezTo>
                    <a:cubicBezTo>
                      <a:pt x="17470" y="10947"/>
                      <a:pt x="17470" y="10947"/>
                      <a:pt x="17470" y="10947"/>
                    </a:cubicBezTo>
                    <a:cubicBezTo>
                      <a:pt x="17364" y="10652"/>
                      <a:pt x="17364" y="10652"/>
                      <a:pt x="17364" y="10652"/>
                    </a:cubicBezTo>
                    <a:cubicBezTo>
                      <a:pt x="17258" y="10356"/>
                      <a:pt x="17258" y="10356"/>
                      <a:pt x="17258" y="10356"/>
                    </a:cubicBezTo>
                    <a:cubicBezTo>
                      <a:pt x="17364" y="10356"/>
                      <a:pt x="17364" y="10356"/>
                      <a:pt x="17364" y="10356"/>
                    </a:cubicBezTo>
                    <a:cubicBezTo>
                      <a:pt x="17258" y="10060"/>
                      <a:pt x="17258" y="10060"/>
                      <a:pt x="17258" y="10060"/>
                    </a:cubicBezTo>
                    <a:cubicBezTo>
                      <a:pt x="17152" y="9764"/>
                      <a:pt x="17152" y="9764"/>
                      <a:pt x="17152" y="9764"/>
                    </a:cubicBezTo>
                    <a:cubicBezTo>
                      <a:pt x="17047" y="9764"/>
                      <a:pt x="17047" y="9764"/>
                      <a:pt x="17047" y="9764"/>
                    </a:cubicBezTo>
                    <a:cubicBezTo>
                      <a:pt x="17047" y="9764"/>
                      <a:pt x="17047" y="9764"/>
                      <a:pt x="17047" y="9764"/>
                    </a:cubicBezTo>
                    <a:cubicBezTo>
                      <a:pt x="16941" y="10060"/>
                      <a:pt x="16941" y="10060"/>
                      <a:pt x="16941" y="10060"/>
                    </a:cubicBezTo>
                    <a:cubicBezTo>
                      <a:pt x="16835" y="9764"/>
                      <a:pt x="16835" y="9764"/>
                      <a:pt x="16835" y="9764"/>
                    </a:cubicBezTo>
                    <a:cubicBezTo>
                      <a:pt x="16941" y="9764"/>
                      <a:pt x="16941" y="9764"/>
                      <a:pt x="16941" y="9764"/>
                    </a:cubicBezTo>
                    <a:cubicBezTo>
                      <a:pt x="17047" y="9468"/>
                      <a:pt x="17047" y="9468"/>
                      <a:pt x="17047" y="9468"/>
                    </a:cubicBezTo>
                    <a:cubicBezTo>
                      <a:pt x="17047" y="9468"/>
                      <a:pt x="17047" y="9468"/>
                      <a:pt x="17047" y="9468"/>
                    </a:cubicBezTo>
                    <a:cubicBezTo>
                      <a:pt x="16941" y="9172"/>
                      <a:pt x="16941" y="9172"/>
                      <a:pt x="16941" y="9172"/>
                    </a:cubicBezTo>
                    <a:cubicBezTo>
                      <a:pt x="17047" y="9172"/>
                      <a:pt x="17047" y="9172"/>
                      <a:pt x="17047" y="9172"/>
                    </a:cubicBezTo>
                    <a:cubicBezTo>
                      <a:pt x="17152" y="9172"/>
                      <a:pt x="17152" y="9172"/>
                      <a:pt x="17152" y="9172"/>
                    </a:cubicBezTo>
                    <a:cubicBezTo>
                      <a:pt x="17258" y="8876"/>
                      <a:pt x="17258" y="8876"/>
                      <a:pt x="17258" y="8876"/>
                    </a:cubicBezTo>
                    <a:cubicBezTo>
                      <a:pt x="17364" y="8876"/>
                      <a:pt x="17364" y="8876"/>
                      <a:pt x="17364" y="8876"/>
                    </a:cubicBezTo>
                    <a:cubicBezTo>
                      <a:pt x="17470" y="8580"/>
                      <a:pt x="17470" y="8580"/>
                      <a:pt x="17470" y="8580"/>
                    </a:cubicBezTo>
                    <a:cubicBezTo>
                      <a:pt x="17470" y="8580"/>
                      <a:pt x="17470" y="8580"/>
                      <a:pt x="17470" y="8580"/>
                    </a:cubicBezTo>
                    <a:cubicBezTo>
                      <a:pt x="17576" y="8580"/>
                      <a:pt x="17576" y="8580"/>
                      <a:pt x="17576" y="8580"/>
                    </a:cubicBezTo>
                    <a:cubicBezTo>
                      <a:pt x="17894" y="8580"/>
                      <a:pt x="17894" y="8580"/>
                      <a:pt x="17894" y="8580"/>
                    </a:cubicBezTo>
                    <a:cubicBezTo>
                      <a:pt x="17999" y="8876"/>
                      <a:pt x="17999" y="8876"/>
                      <a:pt x="17999" y="8876"/>
                    </a:cubicBezTo>
                    <a:cubicBezTo>
                      <a:pt x="18211" y="8876"/>
                      <a:pt x="18211" y="8876"/>
                      <a:pt x="18211" y="8876"/>
                    </a:cubicBezTo>
                    <a:cubicBezTo>
                      <a:pt x="18317" y="8876"/>
                      <a:pt x="18317" y="8876"/>
                      <a:pt x="18317" y="8876"/>
                    </a:cubicBezTo>
                    <a:cubicBezTo>
                      <a:pt x="18317" y="9172"/>
                      <a:pt x="18317" y="9172"/>
                      <a:pt x="18317" y="9172"/>
                    </a:cubicBezTo>
                    <a:cubicBezTo>
                      <a:pt x="18317" y="9172"/>
                      <a:pt x="18317" y="9172"/>
                      <a:pt x="18317" y="9172"/>
                    </a:cubicBezTo>
                    <a:cubicBezTo>
                      <a:pt x="18317" y="9468"/>
                      <a:pt x="18317" y="9468"/>
                      <a:pt x="18317" y="9468"/>
                    </a:cubicBezTo>
                    <a:cubicBezTo>
                      <a:pt x="18423" y="9764"/>
                      <a:pt x="18423" y="9764"/>
                      <a:pt x="18423" y="9764"/>
                    </a:cubicBezTo>
                    <a:cubicBezTo>
                      <a:pt x="18423" y="9764"/>
                      <a:pt x="18423" y="9764"/>
                      <a:pt x="18423" y="9764"/>
                    </a:cubicBezTo>
                    <a:cubicBezTo>
                      <a:pt x="18423" y="10060"/>
                      <a:pt x="18423" y="10060"/>
                      <a:pt x="18423" y="10060"/>
                    </a:cubicBezTo>
                    <a:cubicBezTo>
                      <a:pt x="18317" y="10356"/>
                      <a:pt x="18317" y="10356"/>
                      <a:pt x="18317" y="10356"/>
                    </a:cubicBezTo>
                    <a:cubicBezTo>
                      <a:pt x="18317" y="10652"/>
                      <a:pt x="18317" y="10652"/>
                      <a:pt x="18317" y="10652"/>
                    </a:cubicBezTo>
                    <a:cubicBezTo>
                      <a:pt x="18423" y="11243"/>
                      <a:pt x="18423" y="11243"/>
                      <a:pt x="18423" y="11243"/>
                    </a:cubicBezTo>
                    <a:cubicBezTo>
                      <a:pt x="18423" y="11539"/>
                      <a:pt x="18423" y="11539"/>
                      <a:pt x="18423" y="11539"/>
                    </a:cubicBezTo>
                    <a:cubicBezTo>
                      <a:pt x="18529" y="11539"/>
                      <a:pt x="18529" y="11539"/>
                      <a:pt x="18529" y="11539"/>
                    </a:cubicBezTo>
                    <a:cubicBezTo>
                      <a:pt x="18529" y="11539"/>
                      <a:pt x="18529" y="11539"/>
                      <a:pt x="18529" y="11539"/>
                    </a:cubicBezTo>
                    <a:cubicBezTo>
                      <a:pt x="18529" y="11243"/>
                      <a:pt x="18529" y="11243"/>
                      <a:pt x="18529" y="11243"/>
                    </a:cubicBezTo>
                    <a:cubicBezTo>
                      <a:pt x="18529" y="11243"/>
                      <a:pt x="18529" y="11243"/>
                      <a:pt x="18529" y="11243"/>
                    </a:cubicBezTo>
                    <a:cubicBezTo>
                      <a:pt x="18635" y="11243"/>
                      <a:pt x="18635" y="11243"/>
                      <a:pt x="18635" y="11243"/>
                    </a:cubicBezTo>
                    <a:cubicBezTo>
                      <a:pt x="18635" y="11539"/>
                      <a:pt x="18635" y="11539"/>
                      <a:pt x="18635" y="11539"/>
                    </a:cubicBezTo>
                    <a:cubicBezTo>
                      <a:pt x="18635" y="11835"/>
                      <a:pt x="18635" y="11835"/>
                      <a:pt x="18635" y="11835"/>
                    </a:cubicBezTo>
                    <a:cubicBezTo>
                      <a:pt x="18635" y="11835"/>
                      <a:pt x="18635" y="11835"/>
                      <a:pt x="18635" y="11835"/>
                    </a:cubicBezTo>
                    <a:cubicBezTo>
                      <a:pt x="18741" y="11835"/>
                      <a:pt x="18741" y="11835"/>
                      <a:pt x="18741" y="11835"/>
                    </a:cubicBezTo>
                    <a:cubicBezTo>
                      <a:pt x="18847" y="12131"/>
                      <a:pt x="18847" y="12131"/>
                      <a:pt x="18847" y="12131"/>
                    </a:cubicBezTo>
                    <a:cubicBezTo>
                      <a:pt x="18847" y="12131"/>
                      <a:pt x="18847" y="12131"/>
                      <a:pt x="18847" y="12131"/>
                    </a:cubicBezTo>
                    <a:cubicBezTo>
                      <a:pt x="18952" y="12131"/>
                      <a:pt x="18952" y="12131"/>
                      <a:pt x="18952" y="12131"/>
                    </a:cubicBezTo>
                    <a:cubicBezTo>
                      <a:pt x="19058" y="12131"/>
                      <a:pt x="19058" y="12131"/>
                      <a:pt x="19058" y="12131"/>
                    </a:cubicBezTo>
                    <a:cubicBezTo>
                      <a:pt x="19058" y="11835"/>
                      <a:pt x="19058" y="11835"/>
                      <a:pt x="19058" y="11835"/>
                    </a:cubicBezTo>
                    <a:cubicBezTo>
                      <a:pt x="19058" y="11835"/>
                      <a:pt x="19058" y="11835"/>
                      <a:pt x="19058" y="11835"/>
                    </a:cubicBezTo>
                    <a:cubicBezTo>
                      <a:pt x="19164" y="11835"/>
                      <a:pt x="19164" y="11835"/>
                      <a:pt x="19164" y="11835"/>
                    </a:cubicBezTo>
                    <a:cubicBezTo>
                      <a:pt x="19164" y="11539"/>
                      <a:pt x="19164" y="11539"/>
                      <a:pt x="19164" y="11539"/>
                    </a:cubicBezTo>
                    <a:cubicBezTo>
                      <a:pt x="19164" y="11243"/>
                      <a:pt x="19164" y="11243"/>
                      <a:pt x="19164" y="11243"/>
                    </a:cubicBezTo>
                    <a:cubicBezTo>
                      <a:pt x="19270" y="11243"/>
                      <a:pt x="19270" y="11243"/>
                      <a:pt x="19270" y="11243"/>
                    </a:cubicBezTo>
                    <a:cubicBezTo>
                      <a:pt x="19376" y="11243"/>
                      <a:pt x="19376" y="11243"/>
                      <a:pt x="19376" y="11243"/>
                    </a:cubicBezTo>
                    <a:cubicBezTo>
                      <a:pt x="19376" y="10947"/>
                      <a:pt x="19376" y="10947"/>
                      <a:pt x="19376" y="10947"/>
                    </a:cubicBezTo>
                    <a:cubicBezTo>
                      <a:pt x="19482" y="10652"/>
                      <a:pt x="19482" y="10652"/>
                      <a:pt x="19482" y="10652"/>
                    </a:cubicBezTo>
                    <a:cubicBezTo>
                      <a:pt x="19482" y="10947"/>
                      <a:pt x="19482" y="10947"/>
                      <a:pt x="19482" y="10947"/>
                    </a:cubicBezTo>
                    <a:cubicBezTo>
                      <a:pt x="19588" y="10947"/>
                      <a:pt x="19588" y="10947"/>
                      <a:pt x="19588" y="10947"/>
                    </a:cubicBezTo>
                    <a:cubicBezTo>
                      <a:pt x="19588" y="10652"/>
                      <a:pt x="19588" y="10652"/>
                      <a:pt x="19588" y="10652"/>
                    </a:cubicBezTo>
                    <a:cubicBezTo>
                      <a:pt x="19799" y="10652"/>
                      <a:pt x="19799" y="10652"/>
                      <a:pt x="19799" y="10652"/>
                    </a:cubicBezTo>
                    <a:cubicBezTo>
                      <a:pt x="19799" y="10652"/>
                      <a:pt x="19799" y="10652"/>
                      <a:pt x="19799" y="10652"/>
                    </a:cubicBezTo>
                    <a:cubicBezTo>
                      <a:pt x="19694" y="10356"/>
                      <a:pt x="19694" y="10356"/>
                      <a:pt x="19694" y="10356"/>
                    </a:cubicBezTo>
                    <a:cubicBezTo>
                      <a:pt x="19799" y="10060"/>
                      <a:pt x="19799" y="10060"/>
                      <a:pt x="19799" y="10060"/>
                    </a:cubicBezTo>
                    <a:cubicBezTo>
                      <a:pt x="20011" y="9764"/>
                      <a:pt x="20011" y="9764"/>
                      <a:pt x="20011" y="9764"/>
                    </a:cubicBezTo>
                    <a:cubicBezTo>
                      <a:pt x="20117" y="9764"/>
                      <a:pt x="20117" y="9764"/>
                      <a:pt x="20117" y="9764"/>
                    </a:cubicBezTo>
                    <a:cubicBezTo>
                      <a:pt x="20223" y="10060"/>
                      <a:pt x="20223" y="10060"/>
                      <a:pt x="20223" y="10060"/>
                    </a:cubicBezTo>
                    <a:cubicBezTo>
                      <a:pt x="20329" y="10060"/>
                      <a:pt x="20329" y="10060"/>
                      <a:pt x="20329" y="10060"/>
                    </a:cubicBezTo>
                    <a:cubicBezTo>
                      <a:pt x="20435" y="10356"/>
                      <a:pt x="20435" y="10356"/>
                      <a:pt x="20435" y="10356"/>
                    </a:cubicBezTo>
                    <a:cubicBezTo>
                      <a:pt x="20541" y="10356"/>
                      <a:pt x="20541" y="10356"/>
                      <a:pt x="20541" y="10356"/>
                    </a:cubicBezTo>
                    <a:cubicBezTo>
                      <a:pt x="20647" y="10652"/>
                      <a:pt x="20647" y="10652"/>
                      <a:pt x="20647" y="10652"/>
                    </a:cubicBezTo>
                    <a:cubicBezTo>
                      <a:pt x="20752" y="10652"/>
                      <a:pt x="20752" y="10652"/>
                      <a:pt x="20752" y="10652"/>
                    </a:cubicBezTo>
                    <a:cubicBezTo>
                      <a:pt x="21070" y="10947"/>
                      <a:pt x="21070" y="10947"/>
                      <a:pt x="21070" y="10947"/>
                    </a:cubicBezTo>
                    <a:cubicBezTo>
                      <a:pt x="21176" y="10947"/>
                      <a:pt x="21176" y="10947"/>
                      <a:pt x="21176" y="10947"/>
                    </a:cubicBezTo>
                    <a:cubicBezTo>
                      <a:pt x="21176" y="10947"/>
                      <a:pt x="21176" y="10947"/>
                      <a:pt x="21176" y="10947"/>
                    </a:cubicBezTo>
                    <a:cubicBezTo>
                      <a:pt x="21282" y="10947"/>
                      <a:pt x="21282" y="10947"/>
                      <a:pt x="21282" y="10947"/>
                    </a:cubicBezTo>
                    <a:cubicBezTo>
                      <a:pt x="21388" y="10947"/>
                      <a:pt x="21388" y="10947"/>
                      <a:pt x="21388" y="10947"/>
                    </a:cubicBezTo>
                    <a:cubicBezTo>
                      <a:pt x="21494" y="10947"/>
                      <a:pt x="21494" y="10947"/>
                      <a:pt x="21494" y="10947"/>
                    </a:cubicBezTo>
                    <a:cubicBezTo>
                      <a:pt x="21494" y="11243"/>
                      <a:pt x="21494" y="11243"/>
                      <a:pt x="21494" y="11243"/>
                    </a:cubicBezTo>
                    <a:cubicBezTo>
                      <a:pt x="21494" y="11243"/>
                      <a:pt x="21494" y="11243"/>
                      <a:pt x="21494" y="11243"/>
                    </a:cubicBezTo>
                    <a:cubicBezTo>
                      <a:pt x="21494" y="11243"/>
                      <a:pt x="21494" y="11243"/>
                      <a:pt x="21494" y="11243"/>
                    </a:cubicBezTo>
                    <a:cubicBezTo>
                      <a:pt x="21599" y="11243"/>
                      <a:pt x="21599" y="11243"/>
                      <a:pt x="21599" y="11243"/>
                    </a:cubicBezTo>
                    <a:cubicBezTo>
                      <a:pt x="21599" y="11243"/>
                      <a:pt x="21599" y="11243"/>
                      <a:pt x="21599" y="11243"/>
                    </a:cubicBezTo>
                    <a:close/>
                    <a:moveTo>
                      <a:pt x="15988" y="7989"/>
                    </a:moveTo>
                    <a:cubicBezTo>
                      <a:pt x="16199" y="8284"/>
                      <a:pt x="16199" y="8284"/>
                      <a:pt x="16199" y="8284"/>
                    </a:cubicBezTo>
                    <a:cubicBezTo>
                      <a:pt x="16199" y="8284"/>
                      <a:pt x="16199" y="8284"/>
                      <a:pt x="16199" y="8284"/>
                    </a:cubicBezTo>
                    <a:cubicBezTo>
                      <a:pt x="16094" y="8284"/>
                      <a:pt x="16094" y="8284"/>
                      <a:pt x="16094" y="8284"/>
                    </a:cubicBezTo>
                    <a:cubicBezTo>
                      <a:pt x="15988" y="7989"/>
                      <a:pt x="15988" y="7989"/>
                      <a:pt x="15988" y="7989"/>
                    </a:cubicBezTo>
                    <a:close/>
                    <a:moveTo>
                      <a:pt x="16941" y="8580"/>
                    </a:moveTo>
                    <a:cubicBezTo>
                      <a:pt x="17047" y="8580"/>
                      <a:pt x="17047" y="8580"/>
                      <a:pt x="17047" y="8580"/>
                    </a:cubicBezTo>
                    <a:cubicBezTo>
                      <a:pt x="17047" y="8580"/>
                      <a:pt x="17047" y="8580"/>
                      <a:pt x="17047" y="8580"/>
                    </a:cubicBezTo>
                    <a:cubicBezTo>
                      <a:pt x="17047" y="8284"/>
                      <a:pt x="17047" y="8284"/>
                      <a:pt x="17047" y="8284"/>
                    </a:cubicBezTo>
                    <a:cubicBezTo>
                      <a:pt x="16941" y="8284"/>
                      <a:pt x="16941" y="8284"/>
                      <a:pt x="16941" y="8284"/>
                    </a:cubicBezTo>
                    <a:cubicBezTo>
                      <a:pt x="16835" y="8284"/>
                      <a:pt x="16835" y="8284"/>
                      <a:pt x="16835" y="8284"/>
                    </a:cubicBezTo>
                    <a:cubicBezTo>
                      <a:pt x="16729" y="8284"/>
                      <a:pt x="16729" y="8284"/>
                      <a:pt x="16729" y="8284"/>
                    </a:cubicBezTo>
                    <a:cubicBezTo>
                      <a:pt x="16623" y="8284"/>
                      <a:pt x="16623" y="8284"/>
                      <a:pt x="16623" y="8284"/>
                    </a:cubicBezTo>
                    <a:cubicBezTo>
                      <a:pt x="16623" y="8284"/>
                      <a:pt x="16623" y="8284"/>
                      <a:pt x="16623" y="8284"/>
                    </a:cubicBezTo>
                    <a:cubicBezTo>
                      <a:pt x="16623" y="8284"/>
                      <a:pt x="16623" y="8284"/>
                      <a:pt x="16623" y="8284"/>
                    </a:cubicBezTo>
                    <a:cubicBezTo>
                      <a:pt x="16517" y="8580"/>
                      <a:pt x="16517" y="8580"/>
                      <a:pt x="16517" y="8580"/>
                    </a:cubicBezTo>
                    <a:cubicBezTo>
                      <a:pt x="16729" y="8580"/>
                      <a:pt x="16729" y="8580"/>
                      <a:pt x="16729" y="8580"/>
                    </a:cubicBezTo>
                    <a:cubicBezTo>
                      <a:pt x="16729" y="8580"/>
                      <a:pt x="16729" y="8580"/>
                      <a:pt x="16729" y="8580"/>
                    </a:cubicBezTo>
                    <a:cubicBezTo>
                      <a:pt x="16835" y="8580"/>
                      <a:pt x="16835" y="8580"/>
                      <a:pt x="16835" y="8580"/>
                    </a:cubicBezTo>
                    <a:cubicBezTo>
                      <a:pt x="16835" y="8580"/>
                      <a:pt x="16835" y="8580"/>
                      <a:pt x="16835" y="8580"/>
                    </a:cubicBezTo>
                    <a:cubicBezTo>
                      <a:pt x="16729" y="8284"/>
                      <a:pt x="16729" y="8284"/>
                      <a:pt x="16729" y="8284"/>
                    </a:cubicBezTo>
                    <a:cubicBezTo>
                      <a:pt x="16729" y="8284"/>
                      <a:pt x="16729" y="8284"/>
                      <a:pt x="16729" y="8284"/>
                    </a:cubicBezTo>
                    <a:cubicBezTo>
                      <a:pt x="16835" y="8284"/>
                      <a:pt x="16835" y="8284"/>
                      <a:pt x="16835" y="8284"/>
                    </a:cubicBezTo>
                    <a:cubicBezTo>
                      <a:pt x="16941" y="8580"/>
                      <a:pt x="16941" y="8580"/>
                      <a:pt x="16941" y="8580"/>
                    </a:cubicBezTo>
                    <a:close/>
                    <a:moveTo>
                      <a:pt x="16835" y="9172"/>
                    </a:moveTo>
                    <a:cubicBezTo>
                      <a:pt x="16729" y="9172"/>
                      <a:pt x="16729" y="9172"/>
                      <a:pt x="16729" y="9172"/>
                    </a:cubicBezTo>
                    <a:cubicBezTo>
                      <a:pt x="16623" y="9172"/>
                      <a:pt x="16623" y="9172"/>
                      <a:pt x="16623" y="9172"/>
                    </a:cubicBezTo>
                    <a:cubicBezTo>
                      <a:pt x="16623" y="9172"/>
                      <a:pt x="16623" y="9172"/>
                      <a:pt x="16623" y="9172"/>
                    </a:cubicBezTo>
                    <a:cubicBezTo>
                      <a:pt x="16835" y="9172"/>
                      <a:pt x="16835" y="9172"/>
                      <a:pt x="16835" y="9172"/>
                    </a:cubicBezTo>
                    <a:close/>
                    <a:moveTo>
                      <a:pt x="16835" y="9172"/>
                    </a:moveTo>
                    <a:cubicBezTo>
                      <a:pt x="16835" y="9172"/>
                      <a:pt x="16835" y="9172"/>
                      <a:pt x="16835" y="9172"/>
                    </a:cubicBezTo>
                    <a:cubicBezTo>
                      <a:pt x="16729" y="9172"/>
                      <a:pt x="16729" y="9172"/>
                      <a:pt x="16729" y="9172"/>
                    </a:cubicBezTo>
                    <a:cubicBezTo>
                      <a:pt x="16835" y="9172"/>
                      <a:pt x="16835" y="9172"/>
                      <a:pt x="16835" y="9172"/>
                    </a:cubicBezTo>
                    <a:close/>
                    <a:moveTo>
                      <a:pt x="16835" y="9172"/>
                    </a:moveTo>
                    <a:cubicBezTo>
                      <a:pt x="16729" y="9468"/>
                      <a:pt x="16729" y="9468"/>
                      <a:pt x="16729" y="9468"/>
                    </a:cubicBezTo>
                    <a:cubicBezTo>
                      <a:pt x="16729" y="9764"/>
                      <a:pt x="16729" y="9764"/>
                      <a:pt x="16729" y="9764"/>
                    </a:cubicBezTo>
                    <a:cubicBezTo>
                      <a:pt x="16835" y="9764"/>
                      <a:pt x="16835" y="9764"/>
                      <a:pt x="16835" y="9764"/>
                    </a:cubicBezTo>
                    <a:cubicBezTo>
                      <a:pt x="16835" y="9764"/>
                      <a:pt x="16835" y="9764"/>
                      <a:pt x="16835" y="9764"/>
                    </a:cubicBezTo>
                    <a:cubicBezTo>
                      <a:pt x="16941" y="9172"/>
                      <a:pt x="16941" y="9172"/>
                      <a:pt x="16941" y="9172"/>
                    </a:cubicBezTo>
                    <a:cubicBezTo>
                      <a:pt x="16835" y="9172"/>
                      <a:pt x="16835" y="9172"/>
                      <a:pt x="16835" y="9172"/>
                    </a:cubicBezTo>
                    <a:close/>
                    <a:moveTo>
                      <a:pt x="14188" y="3550"/>
                    </a:moveTo>
                    <a:cubicBezTo>
                      <a:pt x="14294" y="3550"/>
                      <a:pt x="14294" y="3550"/>
                      <a:pt x="14294" y="3550"/>
                    </a:cubicBezTo>
                    <a:cubicBezTo>
                      <a:pt x="14294" y="3846"/>
                      <a:pt x="14294" y="3846"/>
                      <a:pt x="14294" y="3846"/>
                    </a:cubicBezTo>
                    <a:cubicBezTo>
                      <a:pt x="14294" y="4142"/>
                      <a:pt x="14294" y="4142"/>
                      <a:pt x="14294" y="4142"/>
                    </a:cubicBezTo>
                    <a:cubicBezTo>
                      <a:pt x="14188" y="3846"/>
                      <a:pt x="14188" y="3846"/>
                      <a:pt x="14188" y="3846"/>
                    </a:cubicBezTo>
                    <a:cubicBezTo>
                      <a:pt x="14188" y="3550"/>
                      <a:pt x="14188" y="3550"/>
                      <a:pt x="14188" y="3550"/>
                    </a:cubicBezTo>
                    <a:cubicBezTo>
                      <a:pt x="14188" y="3550"/>
                      <a:pt x="14188" y="3550"/>
                      <a:pt x="14188" y="3550"/>
                    </a:cubicBezTo>
                    <a:close/>
                    <a:moveTo>
                      <a:pt x="14823" y="2663"/>
                    </a:moveTo>
                    <a:cubicBezTo>
                      <a:pt x="14823" y="2958"/>
                      <a:pt x="14823" y="2958"/>
                      <a:pt x="14823" y="2958"/>
                    </a:cubicBezTo>
                    <a:cubicBezTo>
                      <a:pt x="14823" y="2958"/>
                      <a:pt x="14823" y="2958"/>
                      <a:pt x="14823" y="2958"/>
                    </a:cubicBezTo>
                    <a:cubicBezTo>
                      <a:pt x="14929" y="2958"/>
                      <a:pt x="14929" y="2958"/>
                      <a:pt x="14929" y="2958"/>
                    </a:cubicBezTo>
                    <a:cubicBezTo>
                      <a:pt x="14929" y="2958"/>
                      <a:pt x="14929" y="2958"/>
                      <a:pt x="14929" y="2958"/>
                    </a:cubicBezTo>
                    <a:cubicBezTo>
                      <a:pt x="14929" y="2663"/>
                      <a:pt x="14929" y="2663"/>
                      <a:pt x="14929" y="2663"/>
                    </a:cubicBezTo>
                    <a:cubicBezTo>
                      <a:pt x="14823" y="2367"/>
                      <a:pt x="14823" y="2367"/>
                      <a:pt x="14823" y="2367"/>
                    </a:cubicBezTo>
                    <a:cubicBezTo>
                      <a:pt x="14823" y="2663"/>
                      <a:pt x="14823" y="2663"/>
                      <a:pt x="14823" y="2663"/>
                    </a:cubicBezTo>
                    <a:close/>
                    <a:moveTo>
                      <a:pt x="14823" y="3254"/>
                    </a:moveTo>
                    <a:cubicBezTo>
                      <a:pt x="14823" y="3254"/>
                      <a:pt x="14823" y="3254"/>
                      <a:pt x="14823" y="3254"/>
                    </a:cubicBezTo>
                    <a:cubicBezTo>
                      <a:pt x="14823" y="3254"/>
                      <a:pt x="14823" y="3254"/>
                      <a:pt x="14823" y="3254"/>
                    </a:cubicBezTo>
                    <a:cubicBezTo>
                      <a:pt x="14823" y="3254"/>
                      <a:pt x="14823" y="3254"/>
                      <a:pt x="14823" y="3254"/>
                    </a:cubicBezTo>
                    <a:cubicBezTo>
                      <a:pt x="14823" y="3254"/>
                      <a:pt x="14823" y="3254"/>
                      <a:pt x="14823" y="3254"/>
                    </a:cubicBezTo>
                    <a:close/>
                    <a:moveTo>
                      <a:pt x="15564" y="5326"/>
                    </a:moveTo>
                    <a:cubicBezTo>
                      <a:pt x="15564" y="5621"/>
                      <a:pt x="15564" y="5621"/>
                      <a:pt x="15564" y="5621"/>
                    </a:cubicBezTo>
                    <a:cubicBezTo>
                      <a:pt x="15670" y="5621"/>
                      <a:pt x="15670" y="5621"/>
                      <a:pt x="15670" y="5621"/>
                    </a:cubicBezTo>
                    <a:cubicBezTo>
                      <a:pt x="15670" y="5621"/>
                      <a:pt x="15670" y="5621"/>
                      <a:pt x="15670" y="5621"/>
                    </a:cubicBezTo>
                    <a:cubicBezTo>
                      <a:pt x="15776" y="5326"/>
                      <a:pt x="15776" y="5326"/>
                      <a:pt x="15776" y="5326"/>
                    </a:cubicBezTo>
                    <a:cubicBezTo>
                      <a:pt x="15776" y="5326"/>
                      <a:pt x="15776" y="5326"/>
                      <a:pt x="15776" y="5326"/>
                    </a:cubicBezTo>
                    <a:cubicBezTo>
                      <a:pt x="15670" y="5030"/>
                      <a:pt x="15670" y="5030"/>
                      <a:pt x="15670" y="5030"/>
                    </a:cubicBezTo>
                    <a:cubicBezTo>
                      <a:pt x="15564" y="5326"/>
                      <a:pt x="15564" y="5326"/>
                      <a:pt x="15564" y="5326"/>
                    </a:cubicBezTo>
                    <a:cubicBezTo>
                      <a:pt x="15564" y="5326"/>
                      <a:pt x="15564" y="5326"/>
                      <a:pt x="15564" y="5326"/>
                    </a:cubicBezTo>
                    <a:close/>
                    <a:moveTo>
                      <a:pt x="15458" y="8580"/>
                    </a:moveTo>
                    <a:cubicBezTo>
                      <a:pt x="15458" y="8876"/>
                      <a:pt x="15458" y="8876"/>
                      <a:pt x="15458" y="8876"/>
                    </a:cubicBezTo>
                    <a:cubicBezTo>
                      <a:pt x="15564" y="9172"/>
                      <a:pt x="15564" y="9172"/>
                      <a:pt x="15564" y="9172"/>
                    </a:cubicBezTo>
                    <a:cubicBezTo>
                      <a:pt x="15670" y="9172"/>
                      <a:pt x="15670" y="9172"/>
                      <a:pt x="15670" y="9172"/>
                    </a:cubicBezTo>
                    <a:cubicBezTo>
                      <a:pt x="15564" y="9172"/>
                      <a:pt x="15564" y="9172"/>
                      <a:pt x="15564" y="9172"/>
                    </a:cubicBezTo>
                    <a:cubicBezTo>
                      <a:pt x="15564" y="9468"/>
                      <a:pt x="15564" y="9468"/>
                      <a:pt x="15564" y="9468"/>
                    </a:cubicBezTo>
                    <a:cubicBezTo>
                      <a:pt x="15564" y="9172"/>
                      <a:pt x="15564" y="9172"/>
                      <a:pt x="15564" y="9172"/>
                    </a:cubicBezTo>
                    <a:cubicBezTo>
                      <a:pt x="15458" y="9172"/>
                      <a:pt x="15458" y="9172"/>
                      <a:pt x="15458" y="9172"/>
                    </a:cubicBezTo>
                    <a:cubicBezTo>
                      <a:pt x="15458" y="8876"/>
                      <a:pt x="15458" y="8876"/>
                      <a:pt x="15458" y="8876"/>
                    </a:cubicBezTo>
                    <a:cubicBezTo>
                      <a:pt x="15352" y="8580"/>
                      <a:pt x="15352" y="8580"/>
                      <a:pt x="15352" y="8580"/>
                    </a:cubicBezTo>
                    <a:cubicBezTo>
                      <a:pt x="15247" y="8284"/>
                      <a:pt x="15247" y="8284"/>
                      <a:pt x="15247" y="8284"/>
                    </a:cubicBezTo>
                    <a:cubicBezTo>
                      <a:pt x="15352" y="7989"/>
                      <a:pt x="15352" y="7989"/>
                      <a:pt x="15352" y="7989"/>
                    </a:cubicBezTo>
                    <a:cubicBezTo>
                      <a:pt x="15247" y="7989"/>
                      <a:pt x="15247" y="7989"/>
                      <a:pt x="15247" y="7989"/>
                    </a:cubicBezTo>
                    <a:cubicBezTo>
                      <a:pt x="15247" y="7693"/>
                      <a:pt x="15247" y="7693"/>
                      <a:pt x="15247" y="7693"/>
                    </a:cubicBezTo>
                    <a:cubicBezTo>
                      <a:pt x="15247" y="7693"/>
                      <a:pt x="15247" y="7693"/>
                      <a:pt x="15247" y="7693"/>
                    </a:cubicBezTo>
                    <a:cubicBezTo>
                      <a:pt x="15247" y="7397"/>
                      <a:pt x="15247" y="7397"/>
                      <a:pt x="15247" y="7397"/>
                    </a:cubicBezTo>
                    <a:cubicBezTo>
                      <a:pt x="15247" y="7101"/>
                      <a:pt x="15247" y="7101"/>
                      <a:pt x="15247" y="7101"/>
                    </a:cubicBezTo>
                    <a:cubicBezTo>
                      <a:pt x="15247" y="7101"/>
                      <a:pt x="15247" y="7101"/>
                      <a:pt x="15247" y="7101"/>
                    </a:cubicBezTo>
                    <a:cubicBezTo>
                      <a:pt x="15141" y="6805"/>
                      <a:pt x="15141" y="6805"/>
                      <a:pt x="15141" y="6805"/>
                    </a:cubicBezTo>
                    <a:cubicBezTo>
                      <a:pt x="15141" y="6509"/>
                      <a:pt x="15141" y="6509"/>
                      <a:pt x="15141" y="6509"/>
                    </a:cubicBezTo>
                    <a:cubicBezTo>
                      <a:pt x="15247" y="6509"/>
                      <a:pt x="15247" y="6509"/>
                      <a:pt x="15247" y="6509"/>
                    </a:cubicBezTo>
                    <a:cubicBezTo>
                      <a:pt x="15247" y="6213"/>
                      <a:pt x="15247" y="6213"/>
                      <a:pt x="15247" y="6213"/>
                    </a:cubicBezTo>
                    <a:cubicBezTo>
                      <a:pt x="15247" y="5917"/>
                      <a:pt x="15247" y="5917"/>
                      <a:pt x="15247" y="5917"/>
                    </a:cubicBezTo>
                    <a:cubicBezTo>
                      <a:pt x="15458" y="5326"/>
                      <a:pt x="15458" y="5326"/>
                      <a:pt x="15458" y="5326"/>
                    </a:cubicBezTo>
                    <a:cubicBezTo>
                      <a:pt x="15458" y="5326"/>
                      <a:pt x="15458" y="5326"/>
                      <a:pt x="15458" y="5326"/>
                    </a:cubicBezTo>
                    <a:cubicBezTo>
                      <a:pt x="15458" y="5621"/>
                      <a:pt x="15458" y="5621"/>
                      <a:pt x="15458" y="5621"/>
                    </a:cubicBezTo>
                    <a:cubicBezTo>
                      <a:pt x="15352" y="5917"/>
                      <a:pt x="15352" y="5917"/>
                      <a:pt x="15352" y="5917"/>
                    </a:cubicBezTo>
                    <a:cubicBezTo>
                      <a:pt x="15352" y="5917"/>
                      <a:pt x="15352" y="5917"/>
                      <a:pt x="15352" y="5917"/>
                    </a:cubicBezTo>
                    <a:cubicBezTo>
                      <a:pt x="15458" y="5917"/>
                      <a:pt x="15458" y="5917"/>
                      <a:pt x="15458" y="5917"/>
                    </a:cubicBezTo>
                    <a:cubicBezTo>
                      <a:pt x="15458" y="6213"/>
                      <a:pt x="15458" y="6213"/>
                      <a:pt x="15458" y="6213"/>
                    </a:cubicBezTo>
                    <a:cubicBezTo>
                      <a:pt x="15458" y="6509"/>
                      <a:pt x="15458" y="6509"/>
                      <a:pt x="15458" y="6509"/>
                    </a:cubicBezTo>
                    <a:cubicBezTo>
                      <a:pt x="15352" y="6805"/>
                      <a:pt x="15352" y="6805"/>
                      <a:pt x="15352" y="6805"/>
                    </a:cubicBezTo>
                    <a:cubicBezTo>
                      <a:pt x="15247" y="6805"/>
                      <a:pt x="15247" y="6805"/>
                      <a:pt x="15247" y="6805"/>
                    </a:cubicBezTo>
                    <a:cubicBezTo>
                      <a:pt x="15352" y="7101"/>
                      <a:pt x="15352" y="7101"/>
                      <a:pt x="15352" y="7101"/>
                    </a:cubicBezTo>
                    <a:cubicBezTo>
                      <a:pt x="15352" y="7101"/>
                      <a:pt x="15352" y="7101"/>
                      <a:pt x="15352" y="7101"/>
                    </a:cubicBezTo>
                    <a:cubicBezTo>
                      <a:pt x="15458" y="6805"/>
                      <a:pt x="15458" y="6805"/>
                      <a:pt x="15458" y="6805"/>
                    </a:cubicBezTo>
                    <a:cubicBezTo>
                      <a:pt x="15458" y="6805"/>
                      <a:pt x="15458" y="6805"/>
                      <a:pt x="15458" y="6805"/>
                    </a:cubicBezTo>
                    <a:cubicBezTo>
                      <a:pt x="15564" y="6509"/>
                      <a:pt x="15564" y="6509"/>
                      <a:pt x="15564" y="6509"/>
                    </a:cubicBezTo>
                    <a:cubicBezTo>
                      <a:pt x="15458" y="6509"/>
                      <a:pt x="15458" y="6509"/>
                      <a:pt x="15458" y="6509"/>
                    </a:cubicBezTo>
                    <a:cubicBezTo>
                      <a:pt x="15458" y="6509"/>
                      <a:pt x="15458" y="6509"/>
                      <a:pt x="15458" y="6509"/>
                    </a:cubicBezTo>
                    <a:cubicBezTo>
                      <a:pt x="15670" y="6213"/>
                      <a:pt x="15670" y="6213"/>
                      <a:pt x="15670" y="6213"/>
                    </a:cubicBezTo>
                    <a:cubicBezTo>
                      <a:pt x="15776" y="6213"/>
                      <a:pt x="15776" y="6213"/>
                      <a:pt x="15776" y="6213"/>
                    </a:cubicBezTo>
                    <a:cubicBezTo>
                      <a:pt x="15882" y="6213"/>
                      <a:pt x="15882" y="6213"/>
                      <a:pt x="15882" y="6213"/>
                    </a:cubicBezTo>
                    <a:cubicBezTo>
                      <a:pt x="15882" y="6509"/>
                      <a:pt x="15882" y="6509"/>
                      <a:pt x="15882" y="6509"/>
                    </a:cubicBezTo>
                    <a:cubicBezTo>
                      <a:pt x="15776" y="6805"/>
                      <a:pt x="15776" y="6805"/>
                      <a:pt x="15776" y="6805"/>
                    </a:cubicBezTo>
                    <a:cubicBezTo>
                      <a:pt x="15564" y="7101"/>
                      <a:pt x="15564" y="7101"/>
                      <a:pt x="15564" y="7101"/>
                    </a:cubicBezTo>
                    <a:cubicBezTo>
                      <a:pt x="15564" y="7101"/>
                      <a:pt x="15564" y="7101"/>
                      <a:pt x="15564" y="7101"/>
                    </a:cubicBezTo>
                    <a:cubicBezTo>
                      <a:pt x="15564" y="7397"/>
                      <a:pt x="15564" y="7397"/>
                      <a:pt x="15564" y="7397"/>
                    </a:cubicBezTo>
                    <a:cubicBezTo>
                      <a:pt x="15670" y="7397"/>
                      <a:pt x="15670" y="7397"/>
                      <a:pt x="15670" y="7397"/>
                    </a:cubicBezTo>
                    <a:cubicBezTo>
                      <a:pt x="15776" y="7693"/>
                      <a:pt x="15776" y="7693"/>
                      <a:pt x="15776" y="7693"/>
                    </a:cubicBezTo>
                    <a:cubicBezTo>
                      <a:pt x="15776" y="7693"/>
                      <a:pt x="15776" y="7693"/>
                      <a:pt x="15776" y="7693"/>
                    </a:cubicBezTo>
                    <a:cubicBezTo>
                      <a:pt x="15882" y="7693"/>
                      <a:pt x="15882" y="7693"/>
                      <a:pt x="15882" y="7693"/>
                    </a:cubicBezTo>
                    <a:cubicBezTo>
                      <a:pt x="15776" y="7989"/>
                      <a:pt x="15776" y="7989"/>
                      <a:pt x="15776" y="7989"/>
                    </a:cubicBezTo>
                    <a:cubicBezTo>
                      <a:pt x="15670" y="7693"/>
                      <a:pt x="15670" y="7693"/>
                      <a:pt x="15670" y="7693"/>
                    </a:cubicBezTo>
                    <a:cubicBezTo>
                      <a:pt x="15564" y="7693"/>
                      <a:pt x="15564" y="7693"/>
                      <a:pt x="15564" y="7693"/>
                    </a:cubicBezTo>
                    <a:cubicBezTo>
                      <a:pt x="15458" y="7693"/>
                      <a:pt x="15458" y="7693"/>
                      <a:pt x="15458" y="7693"/>
                    </a:cubicBezTo>
                    <a:cubicBezTo>
                      <a:pt x="15352" y="7693"/>
                      <a:pt x="15352" y="7693"/>
                      <a:pt x="15352" y="7693"/>
                    </a:cubicBezTo>
                    <a:cubicBezTo>
                      <a:pt x="15352" y="7989"/>
                      <a:pt x="15352" y="7989"/>
                      <a:pt x="15352" y="7989"/>
                    </a:cubicBezTo>
                    <a:cubicBezTo>
                      <a:pt x="15458" y="8580"/>
                      <a:pt x="15458" y="8580"/>
                      <a:pt x="15458" y="8580"/>
                    </a:cubicBezTo>
                    <a:close/>
                    <a:moveTo>
                      <a:pt x="15035" y="9172"/>
                    </a:moveTo>
                    <a:cubicBezTo>
                      <a:pt x="15141" y="9172"/>
                      <a:pt x="15141" y="9172"/>
                      <a:pt x="15141" y="9172"/>
                    </a:cubicBezTo>
                    <a:cubicBezTo>
                      <a:pt x="15035" y="9172"/>
                      <a:pt x="15035" y="9172"/>
                      <a:pt x="15035" y="9172"/>
                    </a:cubicBezTo>
                    <a:cubicBezTo>
                      <a:pt x="15035" y="8876"/>
                      <a:pt x="15035" y="8876"/>
                      <a:pt x="15035" y="8876"/>
                    </a:cubicBezTo>
                    <a:cubicBezTo>
                      <a:pt x="15035" y="9172"/>
                      <a:pt x="15035" y="9172"/>
                      <a:pt x="15035" y="9172"/>
                    </a:cubicBezTo>
                    <a:close/>
                    <a:moveTo>
                      <a:pt x="15035" y="8580"/>
                    </a:moveTo>
                    <a:cubicBezTo>
                      <a:pt x="15035" y="8580"/>
                      <a:pt x="15035" y="8580"/>
                      <a:pt x="15035" y="8580"/>
                    </a:cubicBezTo>
                    <a:cubicBezTo>
                      <a:pt x="15035" y="8876"/>
                      <a:pt x="15035" y="8876"/>
                      <a:pt x="15035" y="8876"/>
                    </a:cubicBezTo>
                    <a:cubicBezTo>
                      <a:pt x="15035" y="8876"/>
                      <a:pt x="15035" y="8876"/>
                      <a:pt x="15035" y="8876"/>
                    </a:cubicBezTo>
                    <a:cubicBezTo>
                      <a:pt x="15035" y="8580"/>
                      <a:pt x="15035" y="8580"/>
                      <a:pt x="15035" y="8580"/>
                    </a:cubicBezTo>
                    <a:cubicBezTo>
                      <a:pt x="15035" y="8580"/>
                      <a:pt x="15035" y="8580"/>
                      <a:pt x="15035" y="8580"/>
                    </a:cubicBezTo>
                    <a:close/>
                    <a:moveTo>
                      <a:pt x="15141" y="8580"/>
                    </a:moveTo>
                    <a:cubicBezTo>
                      <a:pt x="15141" y="8876"/>
                      <a:pt x="15141" y="8876"/>
                      <a:pt x="15141" y="8876"/>
                    </a:cubicBezTo>
                    <a:cubicBezTo>
                      <a:pt x="15141" y="8876"/>
                      <a:pt x="15141" y="8876"/>
                      <a:pt x="15141" y="8876"/>
                    </a:cubicBezTo>
                    <a:cubicBezTo>
                      <a:pt x="15141" y="9172"/>
                      <a:pt x="15141" y="9172"/>
                      <a:pt x="15141" y="9172"/>
                    </a:cubicBezTo>
                    <a:cubicBezTo>
                      <a:pt x="15247" y="9172"/>
                      <a:pt x="15247" y="9172"/>
                      <a:pt x="15247" y="9172"/>
                    </a:cubicBezTo>
                    <a:cubicBezTo>
                      <a:pt x="15352" y="9172"/>
                      <a:pt x="15352" y="9172"/>
                      <a:pt x="15352" y="9172"/>
                    </a:cubicBezTo>
                    <a:cubicBezTo>
                      <a:pt x="15352" y="9172"/>
                      <a:pt x="15352" y="9172"/>
                      <a:pt x="15352" y="9172"/>
                    </a:cubicBezTo>
                    <a:cubicBezTo>
                      <a:pt x="15352" y="8876"/>
                      <a:pt x="15352" y="8876"/>
                      <a:pt x="15352" y="8876"/>
                    </a:cubicBezTo>
                    <a:cubicBezTo>
                      <a:pt x="15247" y="8876"/>
                      <a:pt x="15247" y="8876"/>
                      <a:pt x="15247" y="8876"/>
                    </a:cubicBezTo>
                    <a:cubicBezTo>
                      <a:pt x="15247" y="8876"/>
                      <a:pt x="15247" y="8876"/>
                      <a:pt x="15247" y="8876"/>
                    </a:cubicBezTo>
                    <a:cubicBezTo>
                      <a:pt x="15247" y="8580"/>
                      <a:pt x="15247" y="8580"/>
                      <a:pt x="15247" y="8580"/>
                    </a:cubicBezTo>
                    <a:cubicBezTo>
                      <a:pt x="15141" y="8580"/>
                      <a:pt x="15141" y="8580"/>
                      <a:pt x="15141" y="8580"/>
                    </a:cubicBezTo>
                    <a:close/>
                    <a:moveTo>
                      <a:pt x="15141" y="10060"/>
                    </a:moveTo>
                    <a:cubicBezTo>
                      <a:pt x="15247" y="9764"/>
                      <a:pt x="15247" y="9764"/>
                      <a:pt x="15247" y="9764"/>
                    </a:cubicBezTo>
                    <a:cubicBezTo>
                      <a:pt x="15352" y="9764"/>
                      <a:pt x="15352" y="9764"/>
                      <a:pt x="15352" y="9764"/>
                    </a:cubicBezTo>
                    <a:cubicBezTo>
                      <a:pt x="15458" y="10060"/>
                      <a:pt x="15458" y="10060"/>
                      <a:pt x="15458" y="10060"/>
                    </a:cubicBezTo>
                    <a:cubicBezTo>
                      <a:pt x="15458" y="10356"/>
                      <a:pt x="15458" y="10356"/>
                      <a:pt x="15458" y="10356"/>
                    </a:cubicBezTo>
                    <a:cubicBezTo>
                      <a:pt x="15458" y="10356"/>
                      <a:pt x="15458" y="10356"/>
                      <a:pt x="15458" y="10356"/>
                    </a:cubicBezTo>
                    <a:cubicBezTo>
                      <a:pt x="15352" y="10356"/>
                      <a:pt x="15352" y="10356"/>
                      <a:pt x="15352" y="10356"/>
                    </a:cubicBezTo>
                    <a:cubicBezTo>
                      <a:pt x="15247" y="10356"/>
                      <a:pt x="15247" y="10356"/>
                      <a:pt x="15247" y="10356"/>
                    </a:cubicBezTo>
                    <a:cubicBezTo>
                      <a:pt x="15141" y="10356"/>
                      <a:pt x="15141" y="10356"/>
                      <a:pt x="15141" y="10356"/>
                    </a:cubicBezTo>
                    <a:cubicBezTo>
                      <a:pt x="15141" y="10060"/>
                      <a:pt x="15141" y="10060"/>
                      <a:pt x="15141" y="10060"/>
                    </a:cubicBezTo>
                    <a:close/>
                    <a:moveTo>
                      <a:pt x="16517" y="10060"/>
                    </a:moveTo>
                    <a:cubicBezTo>
                      <a:pt x="16305" y="10356"/>
                      <a:pt x="16305" y="10356"/>
                      <a:pt x="16305" y="10356"/>
                    </a:cubicBezTo>
                    <a:cubicBezTo>
                      <a:pt x="16305" y="10356"/>
                      <a:pt x="16305" y="10356"/>
                      <a:pt x="16305" y="10356"/>
                    </a:cubicBezTo>
                    <a:cubicBezTo>
                      <a:pt x="16305" y="10356"/>
                      <a:pt x="16305" y="10356"/>
                      <a:pt x="16305" y="10356"/>
                    </a:cubicBezTo>
                    <a:cubicBezTo>
                      <a:pt x="16411" y="10652"/>
                      <a:pt x="16411" y="10652"/>
                      <a:pt x="16411" y="10652"/>
                    </a:cubicBezTo>
                    <a:cubicBezTo>
                      <a:pt x="16623" y="10652"/>
                      <a:pt x="16623" y="10652"/>
                      <a:pt x="16623" y="10652"/>
                    </a:cubicBezTo>
                    <a:cubicBezTo>
                      <a:pt x="16517" y="10356"/>
                      <a:pt x="16517" y="10356"/>
                      <a:pt x="16517" y="10356"/>
                    </a:cubicBezTo>
                    <a:cubicBezTo>
                      <a:pt x="16517" y="10356"/>
                      <a:pt x="16517" y="10356"/>
                      <a:pt x="16517" y="10356"/>
                    </a:cubicBezTo>
                    <a:cubicBezTo>
                      <a:pt x="16517" y="10060"/>
                      <a:pt x="16517" y="10060"/>
                      <a:pt x="16517" y="10060"/>
                    </a:cubicBezTo>
                    <a:close/>
                    <a:moveTo>
                      <a:pt x="15670" y="12427"/>
                    </a:moveTo>
                    <a:cubicBezTo>
                      <a:pt x="15776" y="12427"/>
                      <a:pt x="15776" y="12427"/>
                      <a:pt x="15776" y="12427"/>
                    </a:cubicBezTo>
                    <a:cubicBezTo>
                      <a:pt x="15776" y="12427"/>
                      <a:pt x="15776" y="12427"/>
                      <a:pt x="15776" y="12427"/>
                    </a:cubicBezTo>
                    <a:cubicBezTo>
                      <a:pt x="15670" y="12723"/>
                      <a:pt x="15670" y="12723"/>
                      <a:pt x="15670" y="12723"/>
                    </a:cubicBezTo>
                    <a:cubicBezTo>
                      <a:pt x="15670" y="12427"/>
                      <a:pt x="15670" y="12427"/>
                      <a:pt x="15670" y="12427"/>
                    </a:cubicBezTo>
                    <a:close/>
                    <a:moveTo>
                      <a:pt x="15564" y="12427"/>
                    </a:moveTo>
                    <a:cubicBezTo>
                      <a:pt x="15670" y="12427"/>
                      <a:pt x="15670" y="12427"/>
                      <a:pt x="15670" y="12427"/>
                    </a:cubicBezTo>
                    <a:cubicBezTo>
                      <a:pt x="15670" y="12723"/>
                      <a:pt x="15670" y="12723"/>
                      <a:pt x="15670" y="12723"/>
                    </a:cubicBezTo>
                    <a:cubicBezTo>
                      <a:pt x="15564" y="12723"/>
                      <a:pt x="15564" y="12723"/>
                      <a:pt x="15564" y="12723"/>
                    </a:cubicBezTo>
                    <a:cubicBezTo>
                      <a:pt x="15564" y="12427"/>
                      <a:pt x="15564" y="12427"/>
                      <a:pt x="15564" y="12427"/>
                    </a:cubicBezTo>
                    <a:close/>
                    <a:moveTo>
                      <a:pt x="15352" y="12723"/>
                    </a:moveTo>
                    <a:cubicBezTo>
                      <a:pt x="15458" y="12427"/>
                      <a:pt x="15458" y="12427"/>
                      <a:pt x="15458" y="12427"/>
                    </a:cubicBezTo>
                    <a:cubicBezTo>
                      <a:pt x="15458" y="12427"/>
                      <a:pt x="15458" y="12427"/>
                      <a:pt x="15458" y="12427"/>
                    </a:cubicBezTo>
                    <a:cubicBezTo>
                      <a:pt x="15564" y="12427"/>
                      <a:pt x="15564" y="12427"/>
                      <a:pt x="15564" y="12427"/>
                    </a:cubicBezTo>
                    <a:cubicBezTo>
                      <a:pt x="15458" y="12723"/>
                      <a:pt x="15458" y="12723"/>
                      <a:pt x="15458" y="12723"/>
                    </a:cubicBezTo>
                    <a:cubicBezTo>
                      <a:pt x="15458" y="12723"/>
                      <a:pt x="15458" y="12723"/>
                      <a:pt x="15458" y="12723"/>
                    </a:cubicBezTo>
                    <a:cubicBezTo>
                      <a:pt x="15458" y="12723"/>
                      <a:pt x="15458" y="12723"/>
                      <a:pt x="15458" y="12723"/>
                    </a:cubicBezTo>
                    <a:cubicBezTo>
                      <a:pt x="15352" y="12723"/>
                      <a:pt x="15352" y="12723"/>
                      <a:pt x="15352" y="12723"/>
                    </a:cubicBezTo>
                    <a:close/>
                    <a:moveTo>
                      <a:pt x="15352" y="11835"/>
                    </a:moveTo>
                    <a:cubicBezTo>
                      <a:pt x="15247" y="12131"/>
                      <a:pt x="15247" y="12131"/>
                      <a:pt x="15247" y="12131"/>
                    </a:cubicBezTo>
                    <a:cubicBezTo>
                      <a:pt x="15352" y="12131"/>
                      <a:pt x="15352" y="12131"/>
                      <a:pt x="15352" y="12131"/>
                    </a:cubicBezTo>
                    <a:cubicBezTo>
                      <a:pt x="15352" y="11835"/>
                      <a:pt x="15352" y="11835"/>
                      <a:pt x="15352" y="11835"/>
                    </a:cubicBezTo>
                    <a:close/>
                    <a:moveTo>
                      <a:pt x="15458" y="11539"/>
                    </a:moveTo>
                    <a:cubicBezTo>
                      <a:pt x="15352" y="11835"/>
                      <a:pt x="15352" y="11835"/>
                      <a:pt x="15352" y="11835"/>
                    </a:cubicBezTo>
                    <a:cubicBezTo>
                      <a:pt x="15352" y="11835"/>
                      <a:pt x="15352" y="11835"/>
                      <a:pt x="15352" y="11835"/>
                    </a:cubicBezTo>
                    <a:cubicBezTo>
                      <a:pt x="15458" y="11835"/>
                      <a:pt x="15458" y="11835"/>
                      <a:pt x="15458" y="11835"/>
                    </a:cubicBezTo>
                    <a:cubicBezTo>
                      <a:pt x="15458" y="11539"/>
                      <a:pt x="15458" y="11539"/>
                      <a:pt x="15458" y="11539"/>
                    </a:cubicBezTo>
                    <a:close/>
                    <a:moveTo>
                      <a:pt x="15458" y="12427"/>
                    </a:moveTo>
                    <a:cubicBezTo>
                      <a:pt x="15564" y="12131"/>
                      <a:pt x="15564" y="12131"/>
                      <a:pt x="15564" y="12131"/>
                    </a:cubicBezTo>
                    <a:cubicBezTo>
                      <a:pt x="15564" y="12131"/>
                      <a:pt x="15564" y="12131"/>
                      <a:pt x="15564" y="12131"/>
                    </a:cubicBezTo>
                    <a:cubicBezTo>
                      <a:pt x="15670" y="12427"/>
                      <a:pt x="15670" y="12427"/>
                      <a:pt x="15670" y="12427"/>
                    </a:cubicBezTo>
                    <a:cubicBezTo>
                      <a:pt x="15776" y="12427"/>
                      <a:pt x="15776" y="12427"/>
                      <a:pt x="15776" y="12427"/>
                    </a:cubicBezTo>
                    <a:cubicBezTo>
                      <a:pt x="15776" y="12131"/>
                      <a:pt x="15776" y="12131"/>
                      <a:pt x="15776" y="12131"/>
                    </a:cubicBezTo>
                    <a:cubicBezTo>
                      <a:pt x="15882" y="12131"/>
                      <a:pt x="15882" y="12131"/>
                      <a:pt x="15882" y="12131"/>
                    </a:cubicBezTo>
                    <a:cubicBezTo>
                      <a:pt x="15882" y="12427"/>
                      <a:pt x="15882" y="12427"/>
                      <a:pt x="15882" y="12427"/>
                    </a:cubicBezTo>
                    <a:cubicBezTo>
                      <a:pt x="16094" y="12427"/>
                      <a:pt x="16094" y="12427"/>
                      <a:pt x="16094" y="12427"/>
                    </a:cubicBezTo>
                    <a:cubicBezTo>
                      <a:pt x="16199" y="12131"/>
                      <a:pt x="16199" y="12131"/>
                      <a:pt x="16199" y="12131"/>
                    </a:cubicBezTo>
                    <a:cubicBezTo>
                      <a:pt x="16305" y="12131"/>
                      <a:pt x="16305" y="12131"/>
                      <a:pt x="16305" y="12131"/>
                    </a:cubicBezTo>
                    <a:cubicBezTo>
                      <a:pt x="16411" y="12427"/>
                      <a:pt x="16411" y="12427"/>
                      <a:pt x="16411" y="12427"/>
                    </a:cubicBezTo>
                    <a:cubicBezTo>
                      <a:pt x="16517" y="12427"/>
                      <a:pt x="16517" y="12427"/>
                      <a:pt x="16517" y="12427"/>
                    </a:cubicBezTo>
                    <a:cubicBezTo>
                      <a:pt x="16623" y="12723"/>
                      <a:pt x="16623" y="12723"/>
                      <a:pt x="16623" y="12723"/>
                    </a:cubicBezTo>
                    <a:cubicBezTo>
                      <a:pt x="16729" y="12723"/>
                      <a:pt x="16729" y="12723"/>
                      <a:pt x="16729" y="12723"/>
                    </a:cubicBezTo>
                    <a:cubicBezTo>
                      <a:pt x="16729" y="12723"/>
                      <a:pt x="16729" y="12723"/>
                      <a:pt x="16729" y="12723"/>
                    </a:cubicBezTo>
                    <a:cubicBezTo>
                      <a:pt x="16729" y="12131"/>
                      <a:pt x="16729" y="12131"/>
                      <a:pt x="16729" y="12131"/>
                    </a:cubicBezTo>
                    <a:cubicBezTo>
                      <a:pt x="16517" y="11835"/>
                      <a:pt x="16517" y="11835"/>
                      <a:pt x="16517" y="11835"/>
                    </a:cubicBezTo>
                    <a:cubicBezTo>
                      <a:pt x="16305" y="11835"/>
                      <a:pt x="16305" y="11835"/>
                      <a:pt x="16305" y="11835"/>
                    </a:cubicBezTo>
                    <a:cubicBezTo>
                      <a:pt x="16199" y="11539"/>
                      <a:pt x="16199" y="11539"/>
                      <a:pt x="16199" y="11539"/>
                    </a:cubicBezTo>
                    <a:cubicBezTo>
                      <a:pt x="16094" y="11539"/>
                      <a:pt x="16094" y="11539"/>
                      <a:pt x="16094" y="11539"/>
                    </a:cubicBezTo>
                    <a:cubicBezTo>
                      <a:pt x="15988" y="11835"/>
                      <a:pt x="15988" y="11835"/>
                      <a:pt x="15988" y="11835"/>
                    </a:cubicBezTo>
                    <a:cubicBezTo>
                      <a:pt x="15882" y="11835"/>
                      <a:pt x="15882" y="11835"/>
                      <a:pt x="15882" y="11835"/>
                    </a:cubicBezTo>
                    <a:cubicBezTo>
                      <a:pt x="15882" y="11539"/>
                      <a:pt x="15882" y="11539"/>
                      <a:pt x="15882" y="11539"/>
                    </a:cubicBezTo>
                    <a:cubicBezTo>
                      <a:pt x="15670" y="11539"/>
                      <a:pt x="15670" y="11539"/>
                      <a:pt x="15670" y="11539"/>
                    </a:cubicBezTo>
                    <a:cubicBezTo>
                      <a:pt x="15564" y="11539"/>
                      <a:pt x="15564" y="11539"/>
                      <a:pt x="15564" y="11539"/>
                    </a:cubicBezTo>
                    <a:cubicBezTo>
                      <a:pt x="15458" y="11835"/>
                      <a:pt x="15458" y="11835"/>
                      <a:pt x="15458" y="11835"/>
                    </a:cubicBezTo>
                    <a:cubicBezTo>
                      <a:pt x="15458" y="11835"/>
                      <a:pt x="15458" y="11835"/>
                      <a:pt x="15458" y="11835"/>
                    </a:cubicBezTo>
                    <a:cubicBezTo>
                      <a:pt x="15352" y="12131"/>
                      <a:pt x="15352" y="12131"/>
                      <a:pt x="15352" y="12131"/>
                    </a:cubicBezTo>
                    <a:cubicBezTo>
                      <a:pt x="15352" y="12131"/>
                      <a:pt x="15352" y="12131"/>
                      <a:pt x="15352" y="12131"/>
                    </a:cubicBezTo>
                    <a:cubicBezTo>
                      <a:pt x="15352" y="12427"/>
                      <a:pt x="15352" y="12427"/>
                      <a:pt x="15352" y="12427"/>
                    </a:cubicBezTo>
                    <a:cubicBezTo>
                      <a:pt x="15458" y="12427"/>
                      <a:pt x="15458" y="12427"/>
                      <a:pt x="15458" y="12427"/>
                    </a:cubicBezTo>
                    <a:close/>
                    <a:moveTo>
                      <a:pt x="14505" y="11835"/>
                    </a:moveTo>
                    <a:cubicBezTo>
                      <a:pt x="14611" y="12131"/>
                      <a:pt x="14611" y="12131"/>
                      <a:pt x="14611" y="12131"/>
                    </a:cubicBezTo>
                    <a:cubicBezTo>
                      <a:pt x="14717" y="11835"/>
                      <a:pt x="14717" y="11835"/>
                      <a:pt x="14717" y="11835"/>
                    </a:cubicBezTo>
                    <a:cubicBezTo>
                      <a:pt x="14823" y="11835"/>
                      <a:pt x="14823" y="11835"/>
                      <a:pt x="14823" y="11835"/>
                    </a:cubicBezTo>
                    <a:cubicBezTo>
                      <a:pt x="15035" y="12131"/>
                      <a:pt x="15035" y="12131"/>
                      <a:pt x="15035" y="12131"/>
                    </a:cubicBezTo>
                    <a:cubicBezTo>
                      <a:pt x="15035" y="12131"/>
                      <a:pt x="15035" y="12131"/>
                      <a:pt x="15035" y="12131"/>
                    </a:cubicBezTo>
                    <a:cubicBezTo>
                      <a:pt x="15035" y="12427"/>
                      <a:pt x="15035" y="12427"/>
                      <a:pt x="15035" y="12427"/>
                    </a:cubicBezTo>
                    <a:cubicBezTo>
                      <a:pt x="15035" y="12723"/>
                      <a:pt x="15035" y="12723"/>
                      <a:pt x="15035" y="12723"/>
                    </a:cubicBezTo>
                    <a:cubicBezTo>
                      <a:pt x="15035" y="12723"/>
                      <a:pt x="15035" y="12723"/>
                      <a:pt x="15035" y="12723"/>
                    </a:cubicBezTo>
                    <a:cubicBezTo>
                      <a:pt x="14929" y="12723"/>
                      <a:pt x="14929" y="12723"/>
                      <a:pt x="14929" y="12723"/>
                    </a:cubicBezTo>
                    <a:cubicBezTo>
                      <a:pt x="14823" y="12723"/>
                      <a:pt x="14823" y="12723"/>
                      <a:pt x="14823" y="12723"/>
                    </a:cubicBezTo>
                    <a:cubicBezTo>
                      <a:pt x="14717" y="12723"/>
                      <a:pt x="14717" y="12723"/>
                      <a:pt x="14717" y="12723"/>
                    </a:cubicBezTo>
                    <a:cubicBezTo>
                      <a:pt x="14611" y="12723"/>
                      <a:pt x="14611" y="12723"/>
                      <a:pt x="14611" y="12723"/>
                    </a:cubicBezTo>
                    <a:cubicBezTo>
                      <a:pt x="14505" y="12723"/>
                      <a:pt x="14505" y="12723"/>
                      <a:pt x="14505" y="12723"/>
                    </a:cubicBezTo>
                    <a:cubicBezTo>
                      <a:pt x="14399" y="12427"/>
                      <a:pt x="14399" y="12427"/>
                      <a:pt x="14399" y="12427"/>
                    </a:cubicBezTo>
                    <a:cubicBezTo>
                      <a:pt x="14399" y="12131"/>
                      <a:pt x="14399" y="12131"/>
                      <a:pt x="14399" y="12131"/>
                    </a:cubicBezTo>
                    <a:cubicBezTo>
                      <a:pt x="14505" y="11835"/>
                      <a:pt x="14505" y="11835"/>
                      <a:pt x="14505" y="11835"/>
                    </a:cubicBezTo>
                    <a:close/>
                    <a:moveTo>
                      <a:pt x="11964" y="16865"/>
                    </a:moveTo>
                    <a:cubicBezTo>
                      <a:pt x="11858" y="16865"/>
                      <a:pt x="11858" y="16865"/>
                      <a:pt x="11858" y="16865"/>
                    </a:cubicBezTo>
                    <a:cubicBezTo>
                      <a:pt x="11858" y="16865"/>
                      <a:pt x="11858" y="16865"/>
                      <a:pt x="11858" y="16865"/>
                    </a:cubicBezTo>
                    <a:cubicBezTo>
                      <a:pt x="11858" y="16865"/>
                      <a:pt x="11858" y="16865"/>
                      <a:pt x="11858" y="16865"/>
                    </a:cubicBezTo>
                    <a:cubicBezTo>
                      <a:pt x="11964" y="16865"/>
                      <a:pt x="11964" y="16865"/>
                      <a:pt x="11964" y="16865"/>
                    </a:cubicBezTo>
                    <a:close/>
                    <a:moveTo>
                      <a:pt x="11858" y="15090"/>
                    </a:moveTo>
                    <a:cubicBezTo>
                      <a:pt x="11858" y="15682"/>
                      <a:pt x="11858" y="15682"/>
                      <a:pt x="11858" y="15682"/>
                    </a:cubicBezTo>
                    <a:cubicBezTo>
                      <a:pt x="11858" y="15682"/>
                      <a:pt x="11858" y="15682"/>
                      <a:pt x="11858" y="15682"/>
                    </a:cubicBezTo>
                    <a:cubicBezTo>
                      <a:pt x="11858" y="15978"/>
                      <a:pt x="11858" y="15978"/>
                      <a:pt x="11858" y="15978"/>
                    </a:cubicBezTo>
                    <a:cubicBezTo>
                      <a:pt x="11858" y="15978"/>
                      <a:pt x="11858" y="15978"/>
                      <a:pt x="11858" y="15978"/>
                    </a:cubicBezTo>
                    <a:cubicBezTo>
                      <a:pt x="11752" y="15682"/>
                      <a:pt x="11752" y="15682"/>
                      <a:pt x="11752" y="15682"/>
                    </a:cubicBezTo>
                    <a:cubicBezTo>
                      <a:pt x="11752" y="15386"/>
                      <a:pt x="11752" y="15386"/>
                      <a:pt x="11752" y="15386"/>
                    </a:cubicBezTo>
                    <a:cubicBezTo>
                      <a:pt x="11858" y="15386"/>
                      <a:pt x="11858" y="15386"/>
                      <a:pt x="11858" y="15386"/>
                    </a:cubicBezTo>
                    <a:cubicBezTo>
                      <a:pt x="11858" y="15090"/>
                      <a:pt x="11858" y="15090"/>
                      <a:pt x="11858" y="15090"/>
                    </a:cubicBezTo>
                    <a:close/>
                    <a:moveTo>
                      <a:pt x="14399" y="10652"/>
                    </a:moveTo>
                    <a:cubicBezTo>
                      <a:pt x="14399" y="10947"/>
                      <a:pt x="14399" y="10947"/>
                      <a:pt x="14399" y="10947"/>
                    </a:cubicBezTo>
                    <a:cubicBezTo>
                      <a:pt x="14505" y="10947"/>
                      <a:pt x="14505" y="10947"/>
                      <a:pt x="14505" y="10947"/>
                    </a:cubicBezTo>
                    <a:cubicBezTo>
                      <a:pt x="14505" y="11243"/>
                      <a:pt x="14505" y="11243"/>
                      <a:pt x="14505" y="11243"/>
                    </a:cubicBezTo>
                    <a:cubicBezTo>
                      <a:pt x="14505" y="11243"/>
                      <a:pt x="14505" y="11243"/>
                      <a:pt x="14505" y="11243"/>
                    </a:cubicBezTo>
                    <a:cubicBezTo>
                      <a:pt x="14399" y="10947"/>
                      <a:pt x="14399" y="10947"/>
                      <a:pt x="14399" y="10947"/>
                    </a:cubicBezTo>
                    <a:cubicBezTo>
                      <a:pt x="14399" y="10652"/>
                      <a:pt x="14399" y="10652"/>
                      <a:pt x="14399" y="10652"/>
                    </a:cubicBezTo>
                    <a:cubicBezTo>
                      <a:pt x="14399" y="10652"/>
                      <a:pt x="14399" y="10652"/>
                      <a:pt x="14399" y="10652"/>
                    </a:cubicBezTo>
                    <a:close/>
                    <a:moveTo>
                      <a:pt x="14188" y="10356"/>
                    </a:moveTo>
                    <a:cubicBezTo>
                      <a:pt x="14188" y="10356"/>
                      <a:pt x="14188" y="10356"/>
                      <a:pt x="14188" y="10356"/>
                    </a:cubicBezTo>
                    <a:cubicBezTo>
                      <a:pt x="14294" y="10356"/>
                      <a:pt x="14294" y="10356"/>
                      <a:pt x="14294" y="10356"/>
                    </a:cubicBezTo>
                    <a:cubicBezTo>
                      <a:pt x="14399" y="10356"/>
                      <a:pt x="14399" y="10356"/>
                      <a:pt x="14399" y="10356"/>
                    </a:cubicBezTo>
                    <a:cubicBezTo>
                      <a:pt x="14505" y="10356"/>
                      <a:pt x="14505" y="10356"/>
                      <a:pt x="14505" y="10356"/>
                    </a:cubicBezTo>
                    <a:cubicBezTo>
                      <a:pt x="14611" y="10356"/>
                      <a:pt x="14611" y="10356"/>
                      <a:pt x="14611" y="10356"/>
                    </a:cubicBezTo>
                    <a:cubicBezTo>
                      <a:pt x="14505" y="10356"/>
                      <a:pt x="14505" y="10356"/>
                      <a:pt x="14505" y="10356"/>
                    </a:cubicBezTo>
                    <a:cubicBezTo>
                      <a:pt x="14294" y="10652"/>
                      <a:pt x="14294" y="10652"/>
                      <a:pt x="14294" y="10652"/>
                    </a:cubicBezTo>
                    <a:cubicBezTo>
                      <a:pt x="14188" y="10356"/>
                      <a:pt x="14188" y="10356"/>
                      <a:pt x="14188" y="10356"/>
                    </a:cubicBezTo>
                    <a:cubicBezTo>
                      <a:pt x="14188" y="10356"/>
                      <a:pt x="14188" y="10356"/>
                      <a:pt x="14188" y="10356"/>
                    </a:cubicBezTo>
                    <a:cubicBezTo>
                      <a:pt x="14188" y="10356"/>
                      <a:pt x="14188" y="10356"/>
                      <a:pt x="14188" y="10356"/>
                    </a:cubicBezTo>
                    <a:close/>
                    <a:moveTo>
                      <a:pt x="13658" y="10356"/>
                    </a:moveTo>
                    <a:cubicBezTo>
                      <a:pt x="13764" y="10356"/>
                      <a:pt x="13764" y="10356"/>
                      <a:pt x="13764" y="10356"/>
                    </a:cubicBezTo>
                    <a:cubicBezTo>
                      <a:pt x="13764" y="10356"/>
                      <a:pt x="13764" y="10356"/>
                      <a:pt x="13764" y="10356"/>
                    </a:cubicBezTo>
                    <a:cubicBezTo>
                      <a:pt x="13870" y="10060"/>
                      <a:pt x="13870" y="10060"/>
                      <a:pt x="13870" y="10060"/>
                    </a:cubicBezTo>
                    <a:cubicBezTo>
                      <a:pt x="13976" y="10356"/>
                      <a:pt x="13976" y="10356"/>
                      <a:pt x="13976" y="10356"/>
                    </a:cubicBezTo>
                    <a:cubicBezTo>
                      <a:pt x="13976" y="10356"/>
                      <a:pt x="13976" y="10356"/>
                      <a:pt x="13976" y="10356"/>
                    </a:cubicBezTo>
                    <a:cubicBezTo>
                      <a:pt x="14082" y="10356"/>
                      <a:pt x="14082" y="10356"/>
                      <a:pt x="14082" y="10356"/>
                    </a:cubicBezTo>
                    <a:cubicBezTo>
                      <a:pt x="14188" y="10356"/>
                      <a:pt x="14188" y="10356"/>
                      <a:pt x="14188" y="10356"/>
                    </a:cubicBezTo>
                    <a:cubicBezTo>
                      <a:pt x="14188" y="10356"/>
                      <a:pt x="14188" y="10356"/>
                      <a:pt x="14188" y="10356"/>
                    </a:cubicBezTo>
                    <a:cubicBezTo>
                      <a:pt x="14082" y="10356"/>
                      <a:pt x="14082" y="10356"/>
                      <a:pt x="14082" y="10356"/>
                    </a:cubicBezTo>
                    <a:cubicBezTo>
                      <a:pt x="13976" y="10652"/>
                      <a:pt x="13976" y="10652"/>
                      <a:pt x="13976" y="10652"/>
                    </a:cubicBezTo>
                    <a:cubicBezTo>
                      <a:pt x="13976" y="10356"/>
                      <a:pt x="13976" y="10356"/>
                      <a:pt x="13976" y="10356"/>
                    </a:cubicBezTo>
                    <a:cubicBezTo>
                      <a:pt x="13870" y="10652"/>
                      <a:pt x="13870" y="10652"/>
                      <a:pt x="13870" y="10652"/>
                    </a:cubicBezTo>
                    <a:cubicBezTo>
                      <a:pt x="13764" y="10652"/>
                      <a:pt x="13764" y="10652"/>
                      <a:pt x="13764" y="10652"/>
                    </a:cubicBezTo>
                    <a:cubicBezTo>
                      <a:pt x="13658" y="10356"/>
                      <a:pt x="13658" y="10356"/>
                      <a:pt x="13658" y="10356"/>
                    </a:cubicBezTo>
                    <a:cubicBezTo>
                      <a:pt x="13658" y="10356"/>
                      <a:pt x="13658" y="10356"/>
                      <a:pt x="13658" y="10356"/>
                    </a:cubicBezTo>
                    <a:close/>
                    <a:moveTo>
                      <a:pt x="12917" y="14794"/>
                    </a:moveTo>
                    <a:cubicBezTo>
                      <a:pt x="12917" y="14498"/>
                      <a:pt x="12917" y="14498"/>
                      <a:pt x="12917" y="14498"/>
                    </a:cubicBezTo>
                    <a:cubicBezTo>
                      <a:pt x="13023" y="13906"/>
                      <a:pt x="13023" y="13906"/>
                      <a:pt x="13023" y="13906"/>
                    </a:cubicBezTo>
                    <a:cubicBezTo>
                      <a:pt x="13023" y="13610"/>
                      <a:pt x="13023" y="13610"/>
                      <a:pt x="13023" y="13610"/>
                    </a:cubicBezTo>
                    <a:cubicBezTo>
                      <a:pt x="13023" y="13610"/>
                      <a:pt x="13023" y="13610"/>
                      <a:pt x="13023" y="13610"/>
                    </a:cubicBezTo>
                    <a:cubicBezTo>
                      <a:pt x="13129" y="13610"/>
                      <a:pt x="13129" y="13610"/>
                      <a:pt x="13129" y="13610"/>
                    </a:cubicBezTo>
                    <a:cubicBezTo>
                      <a:pt x="13129" y="13610"/>
                      <a:pt x="13129" y="13610"/>
                      <a:pt x="13129" y="13610"/>
                    </a:cubicBezTo>
                    <a:cubicBezTo>
                      <a:pt x="13129" y="13906"/>
                      <a:pt x="13129" y="13906"/>
                      <a:pt x="13129" y="13906"/>
                    </a:cubicBezTo>
                    <a:cubicBezTo>
                      <a:pt x="13129" y="13906"/>
                      <a:pt x="13129" y="13906"/>
                      <a:pt x="13129" y="13906"/>
                    </a:cubicBezTo>
                    <a:cubicBezTo>
                      <a:pt x="13129" y="13906"/>
                      <a:pt x="13129" y="13906"/>
                      <a:pt x="13129" y="13906"/>
                    </a:cubicBezTo>
                    <a:cubicBezTo>
                      <a:pt x="13129" y="13906"/>
                      <a:pt x="13129" y="13906"/>
                      <a:pt x="13129" y="13906"/>
                    </a:cubicBezTo>
                    <a:cubicBezTo>
                      <a:pt x="13023" y="14202"/>
                      <a:pt x="13023" y="14202"/>
                      <a:pt x="13023" y="14202"/>
                    </a:cubicBezTo>
                    <a:cubicBezTo>
                      <a:pt x="13023" y="14202"/>
                      <a:pt x="13023" y="14202"/>
                      <a:pt x="13023" y="14202"/>
                    </a:cubicBezTo>
                    <a:cubicBezTo>
                      <a:pt x="13023" y="14498"/>
                      <a:pt x="13023" y="14498"/>
                      <a:pt x="13023" y="14498"/>
                    </a:cubicBezTo>
                    <a:cubicBezTo>
                      <a:pt x="13129" y="14498"/>
                      <a:pt x="13129" y="14498"/>
                      <a:pt x="13129" y="14498"/>
                    </a:cubicBezTo>
                    <a:cubicBezTo>
                      <a:pt x="13129" y="14498"/>
                      <a:pt x="13129" y="14498"/>
                      <a:pt x="13129" y="14498"/>
                    </a:cubicBezTo>
                    <a:cubicBezTo>
                      <a:pt x="13129" y="14794"/>
                      <a:pt x="13129" y="14794"/>
                      <a:pt x="13129" y="14794"/>
                    </a:cubicBezTo>
                    <a:cubicBezTo>
                      <a:pt x="13023" y="14794"/>
                      <a:pt x="13023" y="14794"/>
                      <a:pt x="13023" y="14794"/>
                    </a:cubicBezTo>
                    <a:cubicBezTo>
                      <a:pt x="13023" y="14794"/>
                      <a:pt x="13023" y="14794"/>
                      <a:pt x="13023" y="14794"/>
                    </a:cubicBezTo>
                    <a:cubicBezTo>
                      <a:pt x="12917" y="15090"/>
                      <a:pt x="12917" y="15090"/>
                      <a:pt x="12917" y="15090"/>
                    </a:cubicBezTo>
                    <a:cubicBezTo>
                      <a:pt x="12917" y="14794"/>
                      <a:pt x="12917" y="14794"/>
                      <a:pt x="12917" y="14794"/>
                    </a:cubicBezTo>
                    <a:cubicBezTo>
                      <a:pt x="12917" y="14794"/>
                      <a:pt x="12917" y="14794"/>
                      <a:pt x="12917" y="14794"/>
                    </a:cubicBezTo>
                    <a:close/>
                    <a:moveTo>
                      <a:pt x="12705" y="14498"/>
                    </a:moveTo>
                    <a:cubicBezTo>
                      <a:pt x="12705" y="14498"/>
                      <a:pt x="12705" y="14498"/>
                      <a:pt x="12705" y="14498"/>
                    </a:cubicBezTo>
                    <a:cubicBezTo>
                      <a:pt x="12705" y="14794"/>
                      <a:pt x="12705" y="14794"/>
                      <a:pt x="12705" y="14794"/>
                    </a:cubicBezTo>
                    <a:cubicBezTo>
                      <a:pt x="12811" y="14794"/>
                      <a:pt x="12811" y="14794"/>
                      <a:pt x="12811" y="14794"/>
                    </a:cubicBezTo>
                    <a:cubicBezTo>
                      <a:pt x="12811" y="14498"/>
                      <a:pt x="12811" y="14498"/>
                      <a:pt x="12811" y="14498"/>
                    </a:cubicBezTo>
                    <a:cubicBezTo>
                      <a:pt x="12811" y="14498"/>
                      <a:pt x="12811" y="14498"/>
                      <a:pt x="12811" y="14498"/>
                    </a:cubicBezTo>
                    <a:cubicBezTo>
                      <a:pt x="12811" y="14202"/>
                      <a:pt x="12811" y="14202"/>
                      <a:pt x="12811" y="14202"/>
                    </a:cubicBezTo>
                    <a:cubicBezTo>
                      <a:pt x="12917" y="14202"/>
                      <a:pt x="12917" y="14202"/>
                      <a:pt x="12917" y="14202"/>
                    </a:cubicBezTo>
                    <a:cubicBezTo>
                      <a:pt x="12917" y="14202"/>
                      <a:pt x="12917" y="14202"/>
                      <a:pt x="12917" y="14202"/>
                    </a:cubicBezTo>
                    <a:cubicBezTo>
                      <a:pt x="12811" y="13906"/>
                      <a:pt x="12811" y="13906"/>
                      <a:pt x="12811" y="13906"/>
                    </a:cubicBezTo>
                    <a:cubicBezTo>
                      <a:pt x="12811" y="13906"/>
                      <a:pt x="12811" y="13906"/>
                      <a:pt x="12811" y="13906"/>
                    </a:cubicBezTo>
                    <a:cubicBezTo>
                      <a:pt x="12705" y="14202"/>
                      <a:pt x="12705" y="14202"/>
                      <a:pt x="12705" y="14202"/>
                    </a:cubicBezTo>
                    <a:cubicBezTo>
                      <a:pt x="12705" y="14202"/>
                      <a:pt x="12705" y="14202"/>
                      <a:pt x="12705" y="14202"/>
                    </a:cubicBezTo>
                    <a:cubicBezTo>
                      <a:pt x="12705" y="14498"/>
                      <a:pt x="12705" y="14498"/>
                      <a:pt x="12705" y="14498"/>
                    </a:cubicBezTo>
                    <a:close/>
                    <a:moveTo>
                      <a:pt x="12494" y="14202"/>
                    </a:moveTo>
                    <a:cubicBezTo>
                      <a:pt x="12494" y="14498"/>
                      <a:pt x="12494" y="14498"/>
                      <a:pt x="12494" y="14498"/>
                    </a:cubicBezTo>
                    <a:cubicBezTo>
                      <a:pt x="12388" y="14498"/>
                      <a:pt x="12388" y="14498"/>
                      <a:pt x="12388" y="14498"/>
                    </a:cubicBezTo>
                    <a:cubicBezTo>
                      <a:pt x="12494" y="14794"/>
                      <a:pt x="12494" y="14794"/>
                      <a:pt x="12494" y="14794"/>
                    </a:cubicBezTo>
                    <a:cubicBezTo>
                      <a:pt x="12494" y="14794"/>
                      <a:pt x="12494" y="14794"/>
                      <a:pt x="12494" y="14794"/>
                    </a:cubicBezTo>
                    <a:cubicBezTo>
                      <a:pt x="12599" y="14794"/>
                      <a:pt x="12599" y="14794"/>
                      <a:pt x="12599" y="14794"/>
                    </a:cubicBezTo>
                    <a:cubicBezTo>
                      <a:pt x="12599" y="14498"/>
                      <a:pt x="12599" y="14498"/>
                      <a:pt x="12599" y="14498"/>
                    </a:cubicBezTo>
                    <a:cubicBezTo>
                      <a:pt x="12494" y="14202"/>
                      <a:pt x="12494" y="14202"/>
                      <a:pt x="12494" y="14202"/>
                    </a:cubicBezTo>
                    <a:cubicBezTo>
                      <a:pt x="12494" y="14202"/>
                      <a:pt x="12494" y="14202"/>
                      <a:pt x="12494" y="14202"/>
                    </a:cubicBezTo>
                    <a:close/>
                    <a:moveTo>
                      <a:pt x="13129" y="10356"/>
                    </a:moveTo>
                    <a:cubicBezTo>
                      <a:pt x="13023" y="10652"/>
                      <a:pt x="13023" y="10652"/>
                      <a:pt x="13023" y="10652"/>
                    </a:cubicBezTo>
                    <a:cubicBezTo>
                      <a:pt x="13129" y="10652"/>
                      <a:pt x="13129" y="10652"/>
                      <a:pt x="13129" y="10652"/>
                    </a:cubicBezTo>
                    <a:cubicBezTo>
                      <a:pt x="13129" y="10652"/>
                      <a:pt x="13129" y="10356"/>
                      <a:pt x="13129" y="10356"/>
                    </a:cubicBezTo>
                    <a:close/>
                    <a:moveTo>
                      <a:pt x="13235" y="10356"/>
                    </a:moveTo>
                    <a:cubicBezTo>
                      <a:pt x="13235" y="10356"/>
                      <a:pt x="13235" y="10356"/>
                      <a:pt x="13235" y="10356"/>
                    </a:cubicBezTo>
                    <a:cubicBezTo>
                      <a:pt x="13235" y="10356"/>
                      <a:pt x="13235" y="10356"/>
                      <a:pt x="13235" y="10356"/>
                    </a:cubicBezTo>
                    <a:cubicBezTo>
                      <a:pt x="13235" y="10356"/>
                      <a:pt x="13235" y="10356"/>
                      <a:pt x="13235" y="10356"/>
                    </a:cubicBezTo>
                    <a:close/>
                    <a:moveTo>
                      <a:pt x="13341" y="10060"/>
                    </a:moveTo>
                    <a:cubicBezTo>
                      <a:pt x="13341" y="10060"/>
                      <a:pt x="13341" y="10060"/>
                      <a:pt x="13341" y="10060"/>
                    </a:cubicBezTo>
                    <a:cubicBezTo>
                      <a:pt x="13341" y="10356"/>
                      <a:pt x="13341" y="10356"/>
                      <a:pt x="13341" y="10356"/>
                    </a:cubicBezTo>
                    <a:cubicBezTo>
                      <a:pt x="13341" y="10060"/>
                      <a:pt x="13341" y="10060"/>
                      <a:pt x="13341" y="10060"/>
                    </a:cubicBezTo>
                    <a:close/>
                    <a:moveTo>
                      <a:pt x="13023" y="9764"/>
                    </a:moveTo>
                    <a:cubicBezTo>
                      <a:pt x="13129" y="9764"/>
                      <a:pt x="13129" y="9764"/>
                      <a:pt x="13129" y="9764"/>
                    </a:cubicBezTo>
                    <a:cubicBezTo>
                      <a:pt x="13235" y="9764"/>
                      <a:pt x="13235" y="9764"/>
                      <a:pt x="13235" y="9764"/>
                    </a:cubicBezTo>
                    <a:cubicBezTo>
                      <a:pt x="13235" y="9764"/>
                      <a:pt x="13235" y="9764"/>
                      <a:pt x="13235" y="9764"/>
                    </a:cubicBezTo>
                    <a:cubicBezTo>
                      <a:pt x="13235" y="9764"/>
                      <a:pt x="13235" y="9764"/>
                      <a:pt x="13235" y="9764"/>
                    </a:cubicBezTo>
                    <a:cubicBezTo>
                      <a:pt x="13235" y="9764"/>
                      <a:pt x="13235" y="9764"/>
                      <a:pt x="13235" y="9764"/>
                    </a:cubicBezTo>
                    <a:cubicBezTo>
                      <a:pt x="13341" y="9764"/>
                      <a:pt x="13341" y="9764"/>
                      <a:pt x="13341" y="9764"/>
                    </a:cubicBezTo>
                    <a:cubicBezTo>
                      <a:pt x="13341" y="9764"/>
                      <a:pt x="13341" y="9764"/>
                      <a:pt x="13341" y="9764"/>
                    </a:cubicBezTo>
                    <a:cubicBezTo>
                      <a:pt x="13341" y="10060"/>
                      <a:pt x="13341" y="10060"/>
                      <a:pt x="13341" y="10060"/>
                    </a:cubicBezTo>
                    <a:cubicBezTo>
                      <a:pt x="13235" y="10060"/>
                      <a:pt x="13235" y="10060"/>
                      <a:pt x="13235" y="10060"/>
                    </a:cubicBezTo>
                    <a:cubicBezTo>
                      <a:pt x="13235" y="10060"/>
                      <a:pt x="13235" y="10060"/>
                      <a:pt x="13235" y="10060"/>
                    </a:cubicBezTo>
                    <a:cubicBezTo>
                      <a:pt x="13235" y="10060"/>
                      <a:pt x="13235" y="10060"/>
                      <a:pt x="13235" y="10060"/>
                    </a:cubicBezTo>
                    <a:cubicBezTo>
                      <a:pt x="13129" y="10060"/>
                      <a:pt x="13129" y="10060"/>
                      <a:pt x="13129" y="10060"/>
                    </a:cubicBezTo>
                    <a:cubicBezTo>
                      <a:pt x="13023" y="10060"/>
                      <a:pt x="13023" y="10060"/>
                      <a:pt x="13023" y="10060"/>
                    </a:cubicBezTo>
                    <a:cubicBezTo>
                      <a:pt x="13023" y="10060"/>
                      <a:pt x="13023" y="10060"/>
                      <a:pt x="13023" y="10060"/>
                    </a:cubicBezTo>
                    <a:cubicBezTo>
                      <a:pt x="13023" y="9764"/>
                      <a:pt x="13023" y="9764"/>
                      <a:pt x="13023" y="9764"/>
                    </a:cubicBezTo>
                    <a:close/>
                    <a:moveTo>
                      <a:pt x="12494" y="8580"/>
                    </a:moveTo>
                    <a:cubicBezTo>
                      <a:pt x="12599" y="8580"/>
                      <a:pt x="12599" y="8580"/>
                      <a:pt x="12599" y="8580"/>
                    </a:cubicBezTo>
                    <a:cubicBezTo>
                      <a:pt x="12599" y="8580"/>
                      <a:pt x="12599" y="8580"/>
                      <a:pt x="12599" y="8580"/>
                    </a:cubicBezTo>
                    <a:cubicBezTo>
                      <a:pt x="12599" y="8580"/>
                      <a:pt x="12494" y="8580"/>
                      <a:pt x="12494" y="8580"/>
                    </a:cubicBezTo>
                    <a:close/>
                    <a:moveTo>
                      <a:pt x="12388" y="8580"/>
                    </a:moveTo>
                    <a:cubicBezTo>
                      <a:pt x="12494" y="8580"/>
                      <a:pt x="12494" y="8580"/>
                      <a:pt x="12494" y="8580"/>
                    </a:cubicBezTo>
                    <a:cubicBezTo>
                      <a:pt x="12494" y="8876"/>
                      <a:pt x="12494" y="8876"/>
                      <a:pt x="12494" y="8876"/>
                    </a:cubicBezTo>
                    <a:cubicBezTo>
                      <a:pt x="12494" y="8876"/>
                      <a:pt x="12494" y="8876"/>
                      <a:pt x="12494" y="8876"/>
                    </a:cubicBezTo>
                    <a:cubicBezTo>
                      <a:pt x="12388" y="8580"/>
                      <a:pt x="12388" y="8580"/>
                      <a:pt x="12388" y="8580"/>
                    </a:cubicBezTo>
                    <a:close/>
                    <a:moveTo>
                      <a:pt x="11858" y="7693"/>
                    </a:moveTo>
                    <a:cubicBezTo>
                      <a:pt x="11964" y="7397"/>
                      <a:pt x="11964" y="7397"/>
                      <a:pt x="11964" y="7397"/>
                    </a:cubicBezTo>
                    <a:cubicBezTo>
                      <a:pt x="12070" y="7693"/>
                      <a:pt x="12070" y="7693"/>
                      <a:pt x="12070" y="7693"/>
                    </a:cubicBezTo>
                    <a:cubicBezTo>
                      <a:pt x="12176" y="7693"/>
                      <a:pt x="12176" y="7693"/>
                      <a:pt x="12176" y="7693"/>
                    </a:cubicBezTo>
                    <a:cubicBezTo>
                      <a:pt x="12388" y="7397"/>
                      <a:pt x="12388" y="7397"/>
                      <a:pt x="12388" y="7397"/>
                    </a:cubicBezTo>
                    <a:cubicBezTo>
                      <a:pt x="12494" y="7397"/>
                      <a:pt x="12494" y="7397"/>
                      <a:pt x="12494" y="7397"/>
                    </a:cubicBezTo>
                    <a:cubicBezTo>
                      <a:pt x="12494" y="7693"/>
                      <a:pt x="12494" y="7693"/>
                      <a:pt x="12494" y="7693"/>
                    </a:cubicBezTo>
                    <a:cubicBezTo>
                      <a:pt x="12599" y="7693"/>
                      <a:pt x="12599" y="7693"/>
                      <a:pt x="12599" y="7693"/>
                    </a:cubicBezTo>
                    <a:cubicBezTo>
                      <a:pt x="12705" y="7693"/>
                      <a:pt x="12705" y="7693"/>
                      <a:pt x="12705" y="7693"/>
                    </a:cubicBezTo>
                    <a:cubicBezTo>
                      <a:pt x="12917" y="7693"/>
                      <a:pt x="12917" y="7693"/>
                      <a:pt x="12917" y="7693"/>
                    </a:cubicBezTo>
                    <a:cubicBezTo>
                      <a:pt x="13023" y="7693"/>
                      <a:pt x="13023" y="7693"/>
                      <a:pt x="13023" y="7693"/>
                    </a:cubicBezTo>
                    <a:cubicBezTo>
                      <a:pt x="13023" y="7693"/>
                      <a:pt x="13023" y="7693"/>
                      <a:pt x="13023" y="7693"/>
                    </a:cubicBezTo>
                    <a:cubicBezTo>
                      <a:pt x="13129" y="7693"/>
                      <a:pt x="13129" y="7693"/>
                      <a:pt x="13129" y="7693"/>
                    </a:cubicBezTo>
                    <a:cubicBezTo>
                      <a:pt x="13235" y="7693"/>
                      <a:pt x="13235" y="7693"/>
                      <a:pt x="13235" y="7693"/>
                    </a:cubicBezTo>
                    <a:cubicBezTo>
                      <a:pt x="13235" y="7693"/>
                      <a:pt x="13235" y="7693"/>
                      <a:pt x="13235" y="7693"/>
                    </a:cubicBezTo>
                    <a:cubicBezTo>
                      <a:pt x="13341" y="7989"/>
                      <a:pt x="13341" y="7989"/>
                      <a:pt x="13341" y="7989"/>
                    </a:cubicBezTo>
                    <a:cubicBezTo>
                      <a:pt x="13658" y="7693"/>
                      <a:pt x="13658" y="7693"/>
                      <a:pt x="13658" y="7693"/>
                    </a:cubicBezTo>
                    <a:cubicBezTo>
                      <a:pt x="13870" y="7397"/>
                      <a:pt x="13870" y="7397"/>
                      <a:pt x="13870" y="7397"/>
                    </a:cubicBezTo>
                    <a:cubicBezTo>
                      <a:pt x="13870" y="7101"/>
                      <a:pt x="13870" y="7101"/>
                      <a:pt x="13870" y="7101"/>
                    </a:cubicBezTo>
                    <a:cubicBezTo>
                      <a:pt x="13976" y="7101"/>
                      <a:pt x="13976" y="7101"/>
                      <a:pt x="13976" y="7101"/>
                    </a:cubicBezTo>
                    <a:cubicBezTo>
                      <a:pt x="13976" y="7101"/>
                      <a:pt x="13976" y="7101"/>
                      <a:pt x="13976" y="7101"/>
                    </a:cubicBezTo>
                    <a:cubicBezTo>
                      <a:pt x="14082" y="6805"/>
                      <a:pt x="14082" y="6805"/>
                      <a:pt x="14082" y="6805"/>
                    </a:cubicBezTo>
                    <a:cubicBezTo>
                      <a:pt x="14082" y="6805"/>
                      <a:pt x="14082" y="6805"/>
                      <a:pt x="14082" y="6805"/>
                    </a:cubicBezTo>
                    <a:cubicBezTo>
                      <a:pt x="14082" y="6509"/>
                      <a:pt x="14082" y="6509"/>
                      <a:pt x="14082" y="6509"/>
                    </a:cubicBezTo>
                    <a:cubicBezTo>
                      <a:pt x="14188" y="6509"/>
                      <a:pt x="14188" y="6509"/>
                      <a:pt x="14188" y="6509"/>
                    </a:cubicBezTo>
                    <a:cubicBezTo>
                      <a:pt x="14082" y="6213"/>
                      <a:pt x="14082" y="6213"/>
                      <a:pt x="14082" y="6213"/>
                    </a:cubicBezTo>
                    <a:cubicBezTo>
                      <a:pt x="14082" y="6213"/>
                      <a:pt x="14082" y="6213"/>
                      <a:pt x="14082" y="6213"/>
                    </a:cubicBezTo>
                    <a:cubicBezTo>
                      <a:pt x="13976" y="6213"/>
                      <a:pt x="13976" y="6213"/>
                      <a:pt x="13976" y="6213"/>
                    </a:cubicBezTo>
                    <a:cubicBezTo>
                      <a:pt x="13870" y="6213"/>
                      <a:pt x="13870" y="6213"/>
                      <a:pt x="13870" y="6213"/>
                    </a:cubicBezTo>
                    <a:cubicBezTo>
                      <a:pt x="13870" y="6509"/>
                      <a:pt x="13870" y="6509"/>
                      <a:pt x="13870" y="6509"/>
                    </a:cubicBezTo>
                    <a:cubicBezTo>
                      <a:pt x="13764" y="6509"/>
                      <a:pt x="13764" y="6509"/>
                      <a:pt x="13764" y="6509"/>
                    </a:cubicBezTo>
                    <a:cubicBezTo>
                      <a:pt x="13764" y="6805"/>
                      <a:pt x="13764" y="6805"/>
                      <a:pt x="13764" y="6805"/>
                    </a:cubicBezTo>
                    <a:cubicBezTo>
                      <a:pt x="13658" y="6805"/>
                      <a:pt x="13658" y="6805"/>
                      <a:pt x="13658" y="6805"/>
                    </a:cubicBezTo>
                    <a:cubicBezTo>
                      <a:pt x="13658" y="6805"/>
                      <a:pt x="13658" y="6805"/>
                      <a:pt x="13658" y="6805"/>
                    </a:cubicBezTo>
                    <a:cubicBezTo>
                      <a:pt x="13552" y="7101"/>
                      <a:pt x="13552" y="7101"/>
                      <a:pt x="13552" y="7101"/>
                    </a:cubicBezTo>
                    <a:cubicBezTo>
                      <a:pt x="13447" y="7101"/>
                      <a:pt x="13447" y="7101"/>
                      <a:pt x="13447" y="7101"/>
                    </a:cubicBezTo>
                    <a:cubicBezTo>
                      <a:pt x="13235" y="7101"/>
                      <a:pt x="13235" y="7101"/>
                      <a:pt x="13235" y="7101"/>
                    </a:cubicBezTo>
                    <a:cubicBezTo>
                      <a:pt x="13023" y="7101"/>
                      <a:pt x="13023" y="7101"/>
                      <a:pt x="13023" y="7101"/>
                    </a:cubicBezTo>
                    <a:cubicBezTo>
                      <a:pt x="13023" y="7101"/>
                      <a:pt x="13023" y="7101"/>
                      <a:pt x="13023" y="7101"/>
                    </a:cubicBezTo>
                    <a:cubicBezTo>
                      <a:pt x="12917" y="7101"/>
                      <a:pt x="12917" y="7101"/>
                      <a:pt x="12917" y="7101"/>
                    </a:cubicBezTo>
                    <a:cubicBezTo>
                      <a:pt x="12917" y="6805"/>
                      <a:pt x="12917" y="6805"/>
                      <a:pt x="12917" y="6805"/>
                    </a:cubicBezTo>
                    <a:cubicBezTo>
                      <a:pt x="12811" y="6805"/>
                      <a:pt x="12811" y="6805"/>
                      <a:pt x="12811" y="6805"/>
                    </a:cubicBezTo>
                    <a:cubicBezTo>
                      <a:pt x="12705" y="6805"/>
                      <a:pt x="12705" y="6805"/>
                      <a:pt x="12705" y="6805"/>
                    </a:cubicBezTo>
                    <a:cubicBezTo>
                      <a:pt x="12599" y="6805"/>
                      <a:pt x="12599" y="6805"/>
                      <a:pt x="12599" y="6805"/>
                    </a:cubicBezTo>
                    <a:cubicBezTo>
                      <a:pt x="12494" y="6805"/>
                      <a:pt x="12494" y="6805"/>
                      <a:pt x="12494" y="6805"/>
                    </a:cubicBezTo>
                    <a:cubicBezTo>
                      <a:pt x="12494" y="6805"/>
                      <a:pt x="12494" y="6805"/>
                      <a:pt x="12494" y="6805"/>
                    </a:cubicBezTo>
                    <a:cubicBezTo>
                      <a:pt x="12388" y="6805"/>
                      <a:pt x="12388" y="6805"/>
                      <a:pt x="12388" y="6805"/>
                    </a:cubicBezTo>
                    <a:cubicBezTo>
                      <a:pt x="12282" y="6509"/>
                      <a:pt x="12282" y="6509"/>
                      <a:pt x="12282" y="6509"/>
                    </a:cubicBezTo>
                    <a:cubicBezTo>
                      <a:pt x="12176" y="6509"/>
                      <a:pt x="12176" y="6509"/>
                      <a:pt x="12176" y="6509"/>
                    </a:cubicBezTo>
                    <a:cubicBezTo>
                      <a:pt x="12070" y="6509"/>
                      <a:pt x="12070" y="6509"/>
                      <a:pt x="12070" y="6509"/>
                    </a:cubicBezTo>
                    <a:cubicBezTo>
                      <a:pt x="12070" y="6805"/>
                      <a:pt x="12070" y="6805"/>
                      <a:pt x="12070" y="6805"/>
                    </a:cubicBezTo>
                    <a:cubicBezTo>
                      <a:pt x="11964" y="6805"/>
                      <a:pt x="11964" y="6805"/>
                      <a:pt x="11964" y="6805"/>
                    </a:cubicBezTo>
                    <a:cubicBezTo>
                      <a:pt x="11964" y="7101"/>
                      <a:pt x="11964" y="7101"/>
                      <a:pt x="11964" y="7101"/>
                    </a:cubicBezTo>
                    <a:cubicBezTo>
                      <a:pt x="11858" y="7397"/>
                      <a:pt x="11858" y="7397"/>
                      <a:pt x="11858" y="7397"/>
                    </a:cubicBezTo>
                    <a:cubicBezTo>
                      <a:pt x="11752" y="7101"/>
                      <a:pt x="11752" y="7101"/>
                      <a:pt x="11752" y="7101"/>
                    </a:cubicBezTo>
                    <a:cubicBezTo>
                      <a:pt x="11647" y="7101"/>
                      <a:pt x="11647" y="7101"/>
                      <a:pt x="11647" y="7101"/>
                    </a:cubicBezTo>
                    <a:cubicBezTo>
                      <a:pt x="11647" y="7397"/>
                      <a:pt x="11647" y="7397"/>
                      <a:pt x="11647" y="7397"/>
                    </a:cubicBezTo>
                    <a:cubicBezTo>
                      <a:pt x="11647" y="7397"/>
                      <a:pt x="11647" y="7397"/>
                      <a:pt x="11647" y="7397"/>
                    </a:cubicBezTo>
                    <a:cubicBezTo>
                      <a:pt x="11541" y="7693"/>
                      <a:pt x="11541" y="7693"/>
                      <a:pt x="11541" y="7693"/>
                    </a:cubicBezTo>
                    <a:cubicBezTo>
                      <a:pt x="11541" y="7989"/>
                      <a:pt x="11541" y="7989"/>
                      <a:pt x="11541" y="7989"/>
                    </a:cubicBezTo>
                    <a:cubicBezTo>
                      <a:pt x="11541" y="8284"/>
                      <a:pt x="11541" y="8284"/>
                      <a:pt x="11541" y="8284"/>
                    </a:cubicBezTo>
                    <a:cubicBezTo>
                      <a:pt x="11541" y="8580"/>
                      <a:pt x="11541" y="8580"/>
                      <a:pt x="11541" y="8580"/>
                    </a:cubicBezTo>
                    <a:cubicBezTo>
                      <a:pt x="11541" y="8876"/>
                      <a:pt x="11541" y="8876"/>
                      <a:pt x="11541" y="8876"/>
                    </a:cubicBezTo>
                    <a:cubicBezTo>
                      <a:pt x="11541" y="9172"/>
                      <a:pt x="11541" y="9172"/>
                      <a:pt x="11541" y="9172"/>
                    </a:cubicBezTo>
                    <a:cubicBezTo>
                      <a:pt x="11541" y="9172"/>
                      <a:pt x="11541" y="9172"/>
                      <a:pt x="11541" y="9172"/>
                    </a:cubicBezTo>
                    <a:cubicBezTo>
                      <a:pt x="11541" y="9172"/>
                      <a:pt x="11541" y="9172"/>
                      <a:pt x="11541" y="9172"/>
                    </a:cubicBezTo>
                    <a:cubicBezTo>
                      <a:pt x="11541" y="8876"/>
                      <a:pt x="11541" y="8876"/>
                      <a:pt x="11541" y="8876"/>
                    </a:cubicBezTo>
                    <a:cubicBezTo>
                      <a:pt x="11435" y="9172"/>
                      <a:pt x="11435" y="9172"/>
                      <a:pt x="11435" y="9172"/>
                    </a:cubicBezTo>
                    <a:cubicBezTo>
                      <a:pt x="11329" y="9172"/>
                      <a:pt x="11329" y="9172"/>
                      <a:pt x="11329" y="9172"/>
                    </a:cubicBezTo>
                    <a:cubicBezTo>
                      <a:pt x="11329" y="9468"/>
                      <a:pt x="11329" y="9468"/>
                      <a:pt x="11329" y="9468"/>
                    </a:cubicBezTo>
                    <a:cubicBezTo>
                      <a:pt x="11223" y="9468"/>
                      <a:pt x="11223" y="9468"/>
                      <a:pt x="11223" y="9468"/>
                    </a:cubicBezTo>
                    <a:cubicBezTo>
                      <a:pt x="11329" y="9764"/>
                      <a:pt x="11329" y="9764"/>
                      <a:pt x="11329" y="9764"/>
                    </a:cubicBezTo>
                    <a:cubicBezTo>
                      <a:pt x="11223" y="10060"/>
                      <a:pt x="11223" y="10060"/>
                      <a:pt x="11223" y="10060"/>
                    </a:cubicBezTo>
                    <a:cubicBezTo>
                      <a:pt x="11329" y="10652"/>
                      <a:pt x="11329" y="10652"/>
                      <a:pt x="11329" y="10652"/>
                    </a:cubicBezTo>
                    <a:cubicBezTo>
                      <a:pt x="11223" y="10652"/>
                      <a:pt x="11223" y="10652"/>
                      <a:pt x="11223" y="10652"/>
                    </a:cubicBezTo>
                    <a:cubicBezTo>
                      <a:pt x="11223" y="10947"/>
                      <a:pt x="11223" y="10947"/>
                      <a:pt x="11223" y="10947"/>
                    </a:cubicBezTo>
                    <a:cubicBezTo>
                      <a:pt x="11223" y="10947"/>
                      <a:pt x="11223" y="10947"/>
                      <a:pt x="11223" y="10947"/>
                    </a:cubicBezTo>
                    <a:cubicBezTo>
                      <a:pt x="11223" y="11243"/>
                      <a:pt x="11223" y="11243"/>
                      <a:pt x="11223" y="11243"/>
                    </a:cubicBezTo>
                    <a:cubicBezTo>
                      <a:pt x="11117" y="11539"/>
                      <a:pt x="11117" y="11539"/>
                      <a:pt x="11117" y="11539"/>
                    </a:cubicBezTo>
                    <a:cubicBezTo>
                      <a:pt x="11011" y="11835"/>
                      <a:pt x="11011" y="11835"/>
                      <a:pt x="11011" y="11835"/>
                    </a:cubicBezTo>
                    <a:cubicBezTo>
                      <a:pt x="11011" y="11835"/>
                      <a:pt x="11011" y="11835"/>
                      <a:pt x="11011" y="11835"/>
                    </a:cubicBezTo>
                    <a:cubicBezTo>
                      <a:pt x="11011" y="11835"/>
                      <a:pt x="11011" y="11835"/>
                      <a:pt x="11011" y="11835"/>
                    </a:cubicBezTo>
                    <a:cubicBezTo>
                      <a:pt x="11117" y="12427"/>
                      <a:pt x="11117" y="12427"/>
                      <a:pt x="11117" y="12427"/>
                    </a:cubicBezTo>
                    <a:cubicBezTo>
                      <a:pt x="11117" y="12427"/>
                      <a:pt x="11117" y="12427"/>
                      <a:pt x="11117" y="12427"/>
                    </a:cubicBezTo>
                    <a:cubicBezTo>
                      <a:pt x="11117" y="12427"/>
                      <a:pt x="11117" y="12427"/>
                      <a:pt x="11117" y="12427"/>
                    </a:cubicBezTo>
                    <a:cubicBezTo>
                      <a:pt x="11223" y="12427"/>
                      <a:pt x="11223" y="12427"/>
                      <a:pt x="11223" y="12427"/>
                    </a:cubicBezTo>
                    <a:cubicBezTo>
                      <a:pt x="11329" y="12427"/>
                      <a:pt x="11329" y="12427"/>
                      <a:pt x="11329" y="12427"/>
                    </a:cubicBezTo>
                    <a:cubicBezTo>
                      <a:pt x="11329" y="12427"/>
                      <a:pt x="11329" y="12427"/>
                      <a:pt x="11329" y="12427"/>
                    </a:cubicBezTo>
                    <a:cubicBezTo>
                      <a:pt x="11329" y="12723"/>
                      <a:pt x="11329" y="12723"/>
                      <a:pt x="11329" y="12723"/>
                    </a:cubicBezTo>
                    <a:cubicBezTo>
                      <a:pt x="11435" y="13315"/>
                      <a:pt x="11435" y="13315"/>
                      <a:pt x="11435" y="13315"/>
                    </a:cubicBezTo>
                    <a:cubicBezTo>
                      <a:pt x="11435" y="13315"/>
                      <a:pt x="11435" y="13315"/>
                      <a:pt x="11435" y="13315"/>
                    </a:cubicBezTo>
                    <a:cubicBezTo>
                      <a:pt x="11329" y="13610"/>
                      <a:pt x="11329" y="13610"/>
                      <a:pt x="11329" y="13610"/>
                    </a:cubicBezTo>
                    <a:cubicBezTo>
                      <a:pt x="11329" y="13906"/>
                      <a:pt x="11329" y="13906"/>
                      <a:pt x="11329" y="13906"/>
                    </a:cubicBezTo>
                    <a:cubicBezTo>
                      <a:pt x="11329" y="14498"/>
                      <a:pt x="11329" y="14498"/>
                      <a:pt x="11329" y="14498"/>
                    </a:cubicBezTo>
                    <a:cubicBezTo>
                      <a:pt x="11329" y="14794"/>
                      <a:pt x="11329" y="14794"/>
                      <a:pt x="11329" y="14794"/>
                    </a:cubicBezTo>
                    <a:cubicBezTo>
                      <a:pt x="11329" y="14794"/>
                      <a:pt x="11329" y="14794"/>
                      <a:pt x="11329" y="14794"/>
                    </a:cubicBezTo>
                    <a:cubicBezTo>
                      <a:pt x="11435" y="15090"/>
                      <a:pt x="11435" y="15090"/>
                      <a:pt x="11435" y="15090"/>
                    </a:cubicBezTo>
                    <a:cubicBezTo>
                      <a:pt x="11541" y="15090"/>
                      <a:pt x="11541" y="15090"/>
                      <a:pt x="11541" y="15090"/>
                    </a:cubicBezTo>
                    <a:cubicBezTo>
                      <a:pt x="11541" y="14794"/>
                      <a:pt x="11541" y="14794"/>
                      <a:pt x="11541" y="14794"/>
                    </a:cubicBezTo>
                    <a:cubicBezTo>
                      <a:pt x="11647" y="14794"/>
                      <a:pt x="11647" y="14794"/>
                      <a:pt x="11647" y="14794"/>
                    </a:cubicBezTo>
                    <a:cubicBezTo>
                      <a:pt x="11752" y="14794"/>
                      <a:pt x="11752" y="14794"/>
                      <a:pt x="11752" y="14794"/>
                    </a:cubicBezTo>
                    <a:cubicBezTo>
                      <a:pt x="11752" y="15090"/>
                      <a:pt x="11752" y="15090"/>
                      <a:pt x="11752" y="15090"/>
                    </a:cubicBezTo>
                    <a:cubicBezTo>
                      <a:pt x="11858" y="14794"/>
                      <a:pt x="11858" y="14794"/>
                      <a:pt x="11858" y="14794"/>
                    </a:cubicBezTo>
                    <a:cubicBezTo>
                      <a:pt x="11752" y="14498"/>
                      <a:pt x="11752" y="14498"/>
                      <a:pt x="11752" y="14498"/>
                    </a:cubicBezTo>
                    <a:cubicBezTo>
                      <a:pt x="11752" y="14498"/>
                      <a:pt x="11752" y="14498"/>
                      <a:pt x="11752" y="14498"/>
                    </a:cubicBezTo>
                    <a:cubicBezTo>
                      <a:pt x="11752" y="14202"/>
                      <a:pt x="11752" y="14202"/>
                      <a:pt x="11752" y="14202"/>
                    </a:cubicBezTo>
                    <a:cubicBezTo>
                      <a:pt x="11752" y="13906"/>
                      <a:pt x="11752" y="13906"/>
                      <a:pt x="11752" y="13906"/>
                    </a:cubicBezTo>
                    <a:cubicBezTo>
                      <a:pt x="11752" y="13610"/>
                      <a:pt x="11752" y="13610"/>
                      <a:pt x="11752" y="13610"/>
                    </a:cubicBezTo>
                    <a:cubicBezTo>
                      <a:pt x="11752" y="13315"/>
                      <a:pt x="11752" y="13315"/>
                      <a:pt x="11752" y="13315"/>
                    </a:cubicBezTo>
                    <a:cubicBezTo>
                      <a:pt x="11752" y="13019"/>
                      <a:pt x="11752" y="13019"/>
                      <a:pt x="11752" y="13019"/>
                    </a:cubicBezTo>
                    <a:cubicBezTo>
                      <a:pt x="11858" y="12723"/>
                      <a:pt x="11858" y="12723"/>
                      <a:pt x="11858" y="12723"/>
                    </a:cubicBezTo>
                    <a:cubicBezTo>
                      <a:pt x="11858" y="12427"/>
                      <a:pt x="11858" y="12427"/>
                      <a:pt x="11858" y="12427"/>
                    </a:cubicBezTo>
                    <a:cubicBezTo>
                      <a:pt x="11858" y="12131"/>
                      <a:pt x="11858" y="12131"/>
                      <a:pt x="11858" y="12131"/>
                    </a:cubicBezTo>
                    <a:cubicBezTo>
                      <a:pt x="11752" y="11835"/>
                      <a:pt x="11752" y="11835"/>
                      <a:pt x="11752" y="11835"/>
                    </a:cubicBezTo>
                    <a:cubicBezTo>
                      <a:pt x="11752" y="11835"/>
                      <a:pt x="11752" y="11835"/>
                      <a:pt x="11752" y="11835"/>
                    </a:cubicBezTo>
                    <a:cubicBezTo>
                      <a:pt x="11858" y="11539"/>
                      <a:pt x="11858" y="11539"/>
                      <a:pt x="11858" y="11539"/>
                    </a:cubicBezTo>
                    <a:cubicBezTo>
                      <a:pt x="11964" y="11539"/>
                      <a:pt x="11964" y="11539"/>
                      <a:pt x="11964" y="11539"/>
                    </a:cubicBezTo>
                    <a:cubicBezTo>
                      <a:pt x="11964" y="11539"/>
                      <a:pt x="11964" y="11539"/>
                      <a:pt x="11964" y="11539"/>
                    </a:cubicBezTo>
                    <a:cubicBezTo>
                      <a:pt x="12070" y="11539"/>
                      <a:pt x="12070" y="11539"/>
                      <a:pt x="12070" y="11539"/>
                    </a:cubicBezTo>
                    <a:cubicBezTo>
                      <a:pt x="12070" y="11539"/>
                      <a:pt x="12070" y="11539"/>
                      <a:pt x="12070" y="11539"/>
                    </a:cubicBezTo>
                    <a:cubicBezTo>
                      <a:pt x="12176" y="11835"/>
                      <a:pt x="12176" y="11835"/>
                      <a:pt x="12176" y="11835"/>
                    </a:cubicBezTo>
                    <a:cubicBezTo>
                      <a:pt x="12176" y="12131"/>
                      <a:pt x="12176" y="12131"/>
                      <a:pt x="12176" y="12131"/>
                    </a:cubicBezTo>
                    <a:cubicBezTo>
                      <a:pt x="12070" y="12427"/>
                      <a:pt x="12070" y="12427"/>
                      <a:pt x="12070" y="12427"/>
                    </a:cubicBezTo>
                    <a:cubicBezTo>
                      <a:pt x="12070" y="12427"/>
                      <a:pt x="12070" y="12427"/>
                      <a:pt x="12070" y="12427"/>
                    </a:cubicBezTo>
                    <a:cubicBezTo>
                      <a:pt x="12070" y="12723"/>
                      <a:pt x="12070" y="12723"/>
                      <a:pt x="12070" y="12723"/>
                    </a:cubicBezTo>
                    <a:cubicBezTo>
                      <a:pt x="12176" y="12723"/>
                      <a:pt x="12176" y="12723"/>
                      <a:pt x="12176" y="12723"/>
                    </a:cubicBezTo>
                    <a:cubicBezTo>
                      <a:pt x="12176" y="13019"/>
                      <a:pt x="12176" y="13019"/>
                      <a:pt x="12176" y="13019"/>
                    </a:cubicBezTo>
                    <a:cubicBezTo>
                      <a:pt x="12282" y="13019"/>
                      <a:pt x="12282" y="13019"/>
                      <a:pt x="12282" y="13019"/>
                    </a:cubicBezTo>
                    <a:cubicBezTo>
                      <a:pt x="12388" y="13315"/>
                      <a:pt x="12388" y="13315"/>
                      <a:pt x="12388" y="13315"/>
                    </a:cubicBezTo>
                    <a:cubicBezTo>
                      <a:pt x="12282" y="13315"/>
                      <a:pt x="12282" y="13315"/>
                      <a:pt x="12282" y="13315"/>
                    </a:cubicBezTo>
                    <a:cubicBezTo>
                      <a:pt x="12282" y="13906"/>
                      <a:pt x="12282" y="13906"/>
                      <a:pt x="12282" y="13906"/>
                    </a:cubicBezTo>
                    <a:cubicBezTo>
                      <a:pt x="12282" y="13906"/>
                      <a:pt x="12282" y="13906"/>
                      <a:pt x="12282" y="13906"/>
                    </a:cubicBezTo>
                    <a:cubicBezTo>
                      <a:pt x="12388" y="14202"/>
                      <a:pt x="12388" y="14202"/>
                      <a:pt x="12388" y="14202"/>
                    </a:cubicBezTo>
                    <a:cubicBezTo>
                      <a:pt x="12388" y="13906"/>
                      <a:pt x="12388" y="13906"/>
                      <a:pt x="12388" y="13906"/>
                    </a:cubicBezTo>
                    <a:cubicBezTo>
                      <a:pt x="12494" y="14202"/>
                      <a:pt x="12494" y="14202"/>
                      <a:pt x="12494" y="14202"/>
                    </a:cubicBezTo>
                    <a:cubicBezTo>
                      <a:pt x="12599" y="14202"/>
                      <a:pt x="12599" y="14202"/>
                      <a:pt x="12599" y="14202"/>
                    </a:cubicBezTo>
                    <a:cubicBezTo>
                      <a:pt x="12599" y="13906"/>
                      <a:pt x="12599" y="13906"/>
                      <a:pt x="12599" y="13906"/>
                    </a:cubicBezTo>
                    <a:cubicBezTo>
                      <a:pt x="12599" y="13906"/>
                      <a:pt x="12599" y="13906"/>
                      <a:pt x="12599" y="13906"/>
                    </a:cubicBezTo>
                    <a:cubicBezTo>
                      <a:pt x="12705" y="13610"/>
                      <a:pt x="12705" y="13610"/>
                      <a:pt x="12705" y="13610"/>
                    </a:cubicBezTo>
                    <a:cubicBezTo>
                      <a:pt x="12705" y="13610"/>
                      <a:pt x="12705" y="13610"/>
                      <a:pt x="12705" y="13610"/>
                    </a:cubicBezTo>
                    <a:cubicBezTo>
                      <a:pt x="12811" y="13315"/>
                      <a:pt x="12811" y="13315"/>
                      <a:pt x="12811" y="13315"/>
                    </a:cubicBezTo>
                    <a:cubicBezTo>
                      <a:pt x="13023" y="13315"/>
                      <a:pt x="13023" y="13315"/>
                      <a:pt x="13023" y="13315"/>
                    </a:cubicBezTo>
                    <a:cubicBezTo>
                      <a:pt x="13023" y="13315"/>
                      <a:pt x="13023" y="13315"/>
                      <a:pt x="13023" y="13315"/>
                    </a:cubicBezTo>
                    <a:cubicBezTo>
                      <a:pt x="13129" y="13315"/>
                      <a:pt x="13129" y="13315"/>
                      <a:pt x="13129" y="13315"/>
                    </a:cubicBezTo>
                    <a:cubicBezTo>
                      <a:pt x="13129" y="13315"/>
                      <a:pt x="13129" y="13315"/>
                      <a:pt x="13129" y="13315"/>
                    </a:cubicBezTo>
                    <a:cubicBezTo>
                      <a:pt x="13235" y="13315"/>
                      <a:pt x="13235" y="13315"/>
                      <a:pt x="13235" y="13315"/>
                    </a:cubicBezTo>
                    <a:cubicBezTo>
                      <a:pt x="13129" y="13019"/>
                      <a:pt x="13129" y="13019"/>
                      <a:pt x="13129" y="13019"/>
                    </a:cubicBezTo>
                    <a:cubicBezTo>
                      <a:pt x="13023" y="13019"/>
                      <a:pt x="13023" y="13019"/>
                      <a:pt x="13023" y="13019"/>
                    </a:cubicBezTo>
                    <a:cubicBezTo>
                      <a:pt x="13023" y="13019"/>
                      <a:pt x="13023" y="13019"/>
                      <a:pt x="13023" y="13019"/>
                    </a:cubicBezTo>
                    <a:cubicBezTo>
                      <a:pt x="13023" y="13019"/>
                      <a:pt x="13023" y="13019"/>
                      <a:pt x="13023" y="13019"/>
                    </a:cubicBezTo>
                    <a:cubicBezTo>
                      <a:pt x="12917" y="13019"/>
                      <a:pt x="12917" y="13019"/>
                      <a:pt x="12917" y="13019"/>
                    </a:cubicBezTo>
                    <a:cubicBezTo>
                      <a:pt x="12917" y="13019"/>
                      <a:pt x="12917" y="13019"/>
                      <a:pt x="12917" y="13019"/>
                    </a:cubicBezTo>
                    <a:cubicBezTo>
                      <a:pt x="12811" y="13019"/>
                      <a:pt x="12811" y="13019"/>
                      <a:pt x="12811" y="13019"/>
                    </a:cubicBezTo>
                    <a:cubicBezTo>
                      <a:pt x="12811" y="12723"/>
                      <a:pt x="12811" y="12723"/>
                      <a:pt x="12811" y="12723"/>
                    </a:cubicBezTo>
                    <a:cubicBezTo>
                      <a:pt x="12811" y="12723"/>
                      <a:pt x="12811" y="12723"/>
                      <a:pt x="12811" y="12723"/>
                    </a:cubicBezTo>
                    <a:cubicBezTo>
                      <a:pt x="12811" y="12723"/>
                      <a:pt x="12811" y="12723"/>
                      <a:pt x="12811" y="12723"/>
                    </a:cubicBezTo>
                    <a:cubicBezTo>
                      <a:pt x="12705" y="12723"/>
                      <a:pt x="12705" y="12723"/>
                      <a:pt x="12705" y="12723"/>
                    </a:cubicBezTo>
                    <a:cubicBezTo>
                      <a:pt x="12705" y="12723"/>
                      <a:pt x="12705" y="12723"/>
                      <a:pt x="12705" y="12723"/>
                    </a:cubicBezTo>
                    <a:cubicBezTo>
                      <a:pt x="12599" y="12427"/>
                      <a:pt x="12599" y="12427"/>
                      <a:pt x="12599" y="12427"/>
                    </a:cubicBezTo>
                    <a:cubicBezTo>
                      <a:pt x="12705" y="12427"/>
                      <a:pt x="12705" y="12427"/>
                      <a:pt x="12705" y="12427"/>
                    </a:cubicBezTo>
                    <a:cubicBezTo>
                      <a:pt x="12705" y="12131"/>
                      <a:pt x="12705" y="12131"/>
                      <a:pt x="12705" y="12131"/>
                    </a:cubicBezTo>
                    <a:cubicBezTo>
                      <a:pt x="12705" y="12427"/>
                      <a:pt x="12705" y="12427"/>
                      <a:pt x="12705" y="12427"/>
                    </a:cubicBezTo>
                    <a:cubicBezTo>
                      <a:pt x="12705" y="12131"/>
                      <a:pt x="12705" y="12131"/>
                      <a:pt x="12705" y="12131"/>
                    </a:cubicBezTo>
                    <a:cubicBezTo>
                      <a:pt x="12811" y="12131"/>
                      <a:pt x="12811" y="12131"/>
                      <a:pt x="12811" y="12131"/>
                    </a:cubicBezTo>
                    <a:cubicBezTo>
                      <a:pt x="12811" y="12131"/>
                      <a:pt x="12811" y="12131"/>
                      <a:pt x="12811" y="12131"/>
                    </a:cubicBezTo>
                    <a:cubicBezTo>
                      <a:pt x="12705" y="11835"/>
                      <a:pt x="12705" y="11835"/>
                      <a:pt x="12705" y="11835"/>
                    </a:cubicBezTo>
                    <a:cubicBezTo>
                      <a:pt x="12705" y="11835"/>
                      <a:pt x="12705" y="11835"/>
                      <a:pt x="12705" y="11835"/>
                    </a:cubicBezTo>
                    <a:cubicBezTo>
                      <a:pt x="12705" y="11835"/>
                      <a:pt x="12705" y="11835"/>
                      <a:pt x="12705" y="11835"/>
                    </a:cubicBezTo>
                    <a:cubicBezTo>
                      <a:pt x="12705" y="11539"/>
                      <a:pt x="12705" y="11539"/>
                      <a:pt x="12705" y="11539"/>
                    </a:cubicBezTo>
                    <a:cubicBezTo>
                      <a:pt x="12599" y="11539"/>
                      <a:pt x="12599" y="11539"/>
                      <a:pt x="12599" y="11539"/>
                    </a:cubicBezTo>
                    <a:cubicBezTo>
                      <a:pt x="12599" y="11539"/>
                      <a:pt x="12599" y="11539"/>
                      <a:pt x="12599" y="11539"/>
                    </a:cubicBezTo>
                    <a:cubicBezTo>
                      <a:pt x="12494" y="11243"/>
                      <a:pt x="12494" y="11243"/>
                      <a:pt x="12494" y="11243"/>
                    </a:cubicBezTo>
                    <a:cubicBezTo>
                      <a:pt x="12388" y="10947"/>
                      <a:pt x="12388" y="10947"/>
                      <a:pt x="12388" y="10947"/>
                    </a:cubicBezTo>
                    <a:cubicBezTo>
                      <a:pt x="12282" y="10652"/>
                      <a:pt x="12282" y="10652"/>
                      <a:pt x="12282" y="10652"/>
                    </a:cubicBezTo>
                    <a:cubicBezTo>
                      <a:pt x="12282" y="10652"/>
                      <a:pt x="12282" y="10652"/>
                      <a:pt x="12282" y="10652"/>
                    </a:cubicBezTo>
                    <a:cubicBezTo>
                      <a:pt x="12282" y="10356"/>
                      <a:pt x="12282" y="10356"/>
                      <a:pt x="12282" y="10356"/>
                    </a:cubicBezTo>
                    <a:cubicBezTo>
                      <a:pt x="12282" y="10356"/>
                      <a:pt x="12282" y="10356"/>
                      <a:pt x="12282" y="10356"/>
                    </a:cubicBezTo>
                    <a:cubicBezTo>
                      <a:pt x="12388" y="10652"/>
                      <a:pt x="12388" y="10652"/>
                      <a:pt x="12388" y="10652"/>
                    </a:cubicBezTo>
                    <a:cubicBezTo>
                      <a:pt x="12388" y="10652"/>
                      <a:pt x="12388" y="10652"/>
                      <a:pt x="12388" y="10652"/>
                    </a:cubicBezTo>
                    <a:cubicBezTo>
                      <a:pt x="12494" y="10356"/>
                      <a:pt x="12494" y="10356"/>
                      <a:pt x="12494" y="10356"/>
                    </a:cubicBezTo>
                    <a:cubicBezTo>
                      <a:pt x="12494" y="10356"/>
                      <a:pt x="12494" y="10356"/>
                      <a:pt x="12494" y="10356"/>
                    </a:cubicBezTo>
                    <a:cubicBezTo>
                      <a:pt x="12705" y="10060"/>
                      <a:pt x="12705" y="10060"/>
                      <a:pt x="12705" y="10060"/>
                    </a:cubicBezTo>
                    <a:cubicBezTo>
                      <a:pt x="12811" y="9764"/>
                      <a:pt x="12811" y="9764"/>
                      <a:pt x="12811" y="9764"/>
                    </a:cubicBezTo>
                    <a:cubicBezTo>
                      <a:pt x="12917" y="9468"/>
                      <a:pt x="12917" y="9468"/>
                      <a:pt x="12917" y="9468"/>
                    </a:cubicBezTo>
                    <a:cubicBezTo>
                      <a:pt x="13023" y="9468"/>
                      <a:pt x="13023" y="9468"/>
                      <a:pt x="13023" y="9468"/>
                    </a:cubicBezTo>
                    <a:cubicBezTo>
                      <a:pt x="13023" y="9172"/>
                      <a:pt x="13023" y="9172"/>
                      <a:pt x="13023" y="9172"/>
                    </a:cubicBezTo>
                    <a:cubicBezTo>
                      <a:pt x="13129" y="9172"/>
                      <a:pt x="13129" y="9172"/>
                      <a:pt x="13129" y="9172"/>
                    </a:cubicBezTo>
                    <a:cubicBezTo>
                      <a:pt x="13235" y="9468"/>
                      <a:pt x="13235" y="9468"/>
                      <a:pt x="13235" y="9468"/>
                    </a:cubicBezTo>
                    <a:cubicBezTo>
                      <a:pt x="13235" y="9468"/>
                      <a:pt x="13235" y="9468"/>
                      <a:pt x="13235" y="9468"/>
                    </a:cubicBezTo>
                    <a:cubicBezTo>
                      <a:pt x="13341" y="9172"/>
                      <a:pt x="13341" y="9172"/>
                      <a:pt x="13341" y="9172"/>
                    </a:cubicBezTo>
                    <a:cubicBezTo>
                      <a:pt x="13341" y="8876"/>
                      <a:pt x="13341" y="8876"/>
                      <a:pt x="13341" y="8876"/>
                    </a:cubicBezTo>
                    <a:cubicBezTo>
                      <a:pt x="13235" y="8876"/>
                      <a:pt x="13235" y="8876"/>
                      <a:pt x="13235" y="8876"/>
                    </a:cubicBezTo>
                    <a:cubicBezTo>
                      <a:pt x="13023" y="8876"/>
                      <a:pt x="13023" y="8876"/>
                      <a:pt x="13023" y="8876"/>
                    </a:cubicBezTo>
                    <a:cubicBezTo>
                      <a:pt x="12917" y="8876"/>
                      <a:pt x="12917" y="8876"/>
                      <a:pt x="12917" y="8876"/>
                    </a:cubicBezTo>
                    <a:cubicBezTo>
                      <a:pt x="12811" y="8876"/>
                      <a:pt x="12811" y="8876"/>
                      <a:pt x="12811" y="8876"/>
                    </a:cubicBezTo>
                    <a:cubicBezTo>
                      <a:pt x="12705" y="9172"/>
                      <a:pt x="12705" y="9172"/>
                      <a:pt x="12705" y="9172"/>
                    </a:cubicBezTo>
                    <a:cubicBezTo>
                      <a:pt x="12705" y="9172"/>
                      <a:pt x="12705" y="9172"/>
                      <a:pt x="12705" y="9172"/>
                    </a:cubicBezTo>
                    <a:cubicBezTo>
                      <a:pt x="12599" y="9172"/>
                      <a:pt x="12599" y="9172"/>
                      <a:pt x="12599" y="9172"/>
                    </a:cubicBezTo>
                    <a:cubicBezTo>
                      <a:pt x="12494" y="9172"/>
                      <a:pt x="12494" y="9172"/>
                      <a:pt x="12494" y="9172"/>
                    </a:cubicBezTo>
                    <a:cubicBezTo>
                      <a:pt x="12388" y="9172"/>
                      <a:pt x="12388" y="9172"/>
                      <a:pt x="12388" y="9172"/>
                    </a:cubicBezTo>
                    <a:cubicBezTo>
                      <a:pt x="12282" y="9172"/>
                      <a:pt x="12282" y="9172"/>
                      <a:pt x="12282" y="9172"/>
                    </a:cubicBezTo>
                    <a:cubicBezTo>
                      <a:pt x="12282" y="9468"/>
                      <a:pt x="12282" y="9468"/>
                      <a:pt x="12282" y="9468"/>
                    </a:cubicBezTo>
                    <a:cubicBezTo>
                      <a:pt x="12176" y="9764"/>
                      <a:pt x="12176" y="9764"/>
                      <a:pt x="12176" y="9764"/>
                    </a:cubicBezTo>
                    <a:cubicBezTo>
                      <a:pt x="12070" y="10060"/>
                      <a:pt x="12070" y="10060"/>
                      <a:pt x="12070" y="10060"/>
                    </a:cubicBezTo>
                    <a:cubicBezTo>
                      <a:pt x="11964" y="9764"/>
                      <a:pt x="11964" y="9764"/>
                      <a:pt x="11964" y="9764"/>
                    </a:cubicBezTo>
                    <a:cubicBezTo>
                      <a:pt x="11964" y="9764"/>
                      <a:pt x="11964" y="9764"/>
                      <a:pt x="11964" y="9764"/>
                    </a:cubicBezTo>
                    <a:cubicBezTo>
                      <a:pt x="11858" y="9468"/>
                      <a:pt x="11858" y="9468"/>
                      <a:pt x="11858" y="9468"/>
                    </a:cubicBezTo>
                    <a:cubicBezTo>
                      <a:pt x="11752" y="9172"/>
                      <a:pt x="11752" y="9172"/>
                      <a:pt x="11752" y="9172"/>
                    </a:cubicBezTo>
                    <a:cubicBezTo>
                      <a:pt x="11647" y="8876"/>
                      <a:pt x="11647" y="8876"/>
                      <a:pt x="11647" y="8876"/>
                    </a:cubicBezTo>
                    <a:cubicBezTo>
                      <a:pt x="11647" y="8284"/>
                      <a:pt x="11647" y="8284"/>
                      <a:pt x="11647" y="8284"/>
                    </a:cubicBezTo>
                    <a:cubicBezTo>
                      <a:pt x="11752" y="7989"/>
                      <a:pt x="11752" y="7989"/>
                      <a:pt x="11752" y="7989"/>
                    </a:cubicBezTo>
                    <a:cubicBezTo>
                      <a:pt x="11858" y="7693"/>
                      <a:pt x="11858" y="7693"/>
                      <a:pt x="11858" y="7693"/>
                    </a:cubicBezTo>
                    <a:close/>
                    <a:moveTo>
                      <a:pt x="11964" y="0"/>
                    </a:moveTo>
                    <a:cubicBezTo>
                      <a:pt x="11858" y="0"/>
                      <a:pt x="11858" y="0"/>
                      <a:pt x="11858" y="0"/>
                    </a:cubicBezTo>
                    <a:cubicBezTo>
                      <a:pt x="11858" y="295"/>
                      <a:pt x="11858" y="295"/>
                      <a:pt x="11858" y="295"/>
                    </a:cubicBezTo>
                    <a:cubicBezTo>
                      <a:pt x="11964" y="0"/>
                      <a:pt x="11964" y="0"/>
                      <a:pt x="11964" y="0"/>
                    </a:cubicBezTo>
                    <a:cubicBezTo>
                      <a:pt x="11964" y="0"/>
                      <a:pt x="11964" y="0"/>
                      <a:pt x="11964" y="0"/>
                    </a:cubicBezTo>
                    <a:close/>
                    <a:moveTo>
                      <a:pt x="12070" y="887"/>
                    </a:moveTo>
                    <a:cubicBezTo>
                      <a:pt x="12070" y="887"/>
                      <a:pt x="12070" y="887"/>
                      <a:pt x="12070" y="887"/>
                    </a:cubicBezTo>
                    <a:cubicBezTo>
                      <a:pt x="12176" y="591"/>
                      <a:pt x="12176" y="591"/>
                      <a:pt x="12176" y="591"/>
                    </a:cubicBezTo>
                    <a:cubicBezTo>
                      <a:pt x="12176" y="887"/>
                      <a:pt x="12176" y="887"/>
                      <a:pt x="12176" y="887"/>
                    </a:cubicBezTo>
                    <a:cubicBezTo>
                      <a:pt x="12282" y="591"/>
                      <a:pt x="12282" y="591"/>
                      <a:pt x="12282" y="591"/>
                    </a:cubicBezTo>
                    <a:cubicBezTo>
                      <a:pt x="12282" y="591"/>
                      <a:pt x="12282" y="591"/>
                      <a:pt x="12282" y="591"/>
                    </a:cubicBezTo>
                    <a:cubicBezTo>
                      <a:pt x="12176" y="591"/>
                      <a:pt x="12176" y="591"/>
                      <a:pt x="12176" y="591"/>
                    </a:cubicBezTo>
                    <a:cubicBezTo>
                      <a:pt x="12070" y="591"/>
                      <a:pt x="12070" y="591"/>
                      <a:pt x="12070" y="591"/>
                    </a:cubicBezTo>
                    <a:cubicBezTo>
                      <a:pt x="11964" y="591"/>
                      <a:pt x="11964" y="591"/>
                      <a:pt x="11964" y="591"/>
                    </a:cubicBezTo>
                    <a:cubicBezTo>
                      <a:pt x="12070" y="887"/>
                      <a:pt x="12070" y="887"/>
                      <a:pt x="12070" y="887"/>
                    </a:cubicBezTo>
                    <a:close/>
                    <a:moveTo>
                      <a:pt x="11329" y="2071"/>
                    </a:moveTo>
                    <a:cubicBezTo>
                      <a:pt x="11329" y="2071"/>
                      <a:pt x="11329" y="2071"/>
                      <a:pt x="11329" y="2071"/>
                    </a:cubicBezTo>
                    <a:cubicBezTo>
                      <a:pt x="11329" y="2367"/>
                      <a:pt x="11329" y="2367"/>
                      <a:pt x="11329" y="2367"/>
                    </a:cubicBezTo>
                    <a:cubicBezTo>
                      <a:pt x="11329" y="2071"/>
                      <a:pt x="11329" y="2071"/>
                      <a:pt x="11329" y="2071"/>
                    </a:cubicBezTo>
                    <a:cubicBezTo>
                      <a:pt x="11329" y="2071"/>
                      <a:pt x="11329" y="2071"/>
                      <a:pt x="11329" y="2071"/>
                    </a:cubicBezTo>
                    <a:close/>
                    <a:moveTo>
                      <a:pt x="11435" y="1775"/>
                    </a:moveTo>
                    <a:cubicBezTo>
                      <a:pt x="11647" y="1479"/>
                      <a:pt x="11647" y="1479"/>
                      <a:pt x="11647" y="1479"/>
                    </a:cubicBezTo>
                    <a:cubicBezTo>
                      <a:pt x="11752" y="1479"/>
                      <a:pt x="11752" y="1479"/>
                      <a:pt x="11752" y="1479"/>
                    </a:cubicBezTo>
                    <a:cubicBezTo>
                      <a:pt x="11752" y="1479"/>
                      <a:pt x="11752" y="1479"/>
                      <a:pt x="11752" y="1479"/>
                    </a:cubicBezTo>
                    <a:cubicBezTo>
                      <a:pt x="11647" y="1775"/>
                      <a:pt x="11647" y="1775"/>
                      <a:pt x="11647" y="1775"/>
                    </a:cubicBezTo>
                    <a:cubicBezTo>
                      <a:pt x="11541" y="1775"/>
                      <a:pt x="11541" y="1775"/>
                      <a:pt x="11541" y="1775"/>
                    </a:cubicBezTo>
                    <a:cubicBezTo>
                      <a:pt x="11435" y="1775"/>
                      <a:pt x="11435" y="1775"/>
                      <a:pt x="11435" y="1775"/>
                    </a:cubicBezTo>
                    <a:close/>
                    <a:moveTo>
                      <a:pt x="10482" y="2958"/>
                    </a:moveTo>
                    <a:cubicBezTo>
                      <a:pt x="10588" y="3254"/>
                      <a:pt x="10588" y="3254"/>
                      <a:pt x="10588" y="3254"/>
                    </a:cubicBezTo>
                    <a:cubicBezTo>
                      <a:pt x="10482" y="2958"/>
                      <a:pt x="10482" y="2958"/>
                      <a:pt x="10482" y="2958"/>
                    </a:cubicBezTo>
                    <a:cubicBezTo>
                      <a:pt x="10482" y="2958"/>
                      <a:pt x="10482" y="2958"/>
                      <a:pt x="10482" y="2958"/>
                    </a:cubicBezTo>
                    <a:close/>
                    <a:moveTo>
                      <a:pt x="10482" y="2958"/>
                    </a:moveTo>
                    <a:cubicBezTo>
                      <a:pt x="10482" y="2958"/>
                      <a:pt x="10482" y="2958"/>
                      <a:pt x="10482" y="2958"/>
                    </a:cubicBezTo>
                    <a:cubicBezTo>
                      <a:pt x="10588" y="2958"/>
                      <a:pt x="10588" y="2958"/>
                      <a:pt x="10588" y="2958"/>
                    </a:cubicBezTo>
                    <a:cubicBezTo>
                      <a:pt x="10588" y="2958"/>
                      <a:pt x="10588" y="2958"/>
                      <a:pt x="10588" y="2958"/>
                    </a:cubicBezTo>
                    <a:cubicBezTo>
                      <a:pt x="10588" y="2958"/>
                      <a:pt x="10588" y="2958"/>
                      <a:pt x="10588" y="2958"/>
                    </a:cubicBezTo>
                    <a:cubicBezTo>
                      <a:pt x="10482" y="2958"/>
                      <a:pt x="10482" y="2958"/>
                      <a:pt x="10482" y="2958"/>
                    </a:cubicBezTo>
                    <a:close/>
                    <a:moveTo>
                      <a:pt x="10588" y="3550"/>
                    </a:moveTo>
                    <a:cubicBezTo>
                      <a:pt x="10482" y="3550"/>
                      <a:pt x="10482" y="3550"/>
                      <a:pt x="10482" y="3550"/>
                    </a:cubicBezTo>
                    <a:cubicBezTo>
                      <a:pt x="10588" y="3550"/>
                      <a:pt x="10588" y="3550"/>
                      <a:pt x="10588" y="3550"/>
                    </a:cubicBezTo>
                    <a:cubicBezTo>
                      <a:pt x="10588" y="3550"/>
                      <a:pt x="10588" y="3550"/>
                      <a:pt x="10588" y="3550"/>
                    </a:cubicBezTo>
                    <a:close/>
                    <a:moveTo>
                      <a:pt x="10482" y="3846"/>
                    </a:moveTo>
                    <a:cubicBezTo>
                      <a:pt x="10482" y="3846"/>
                      <a:pt x="10482" y="3846"/>
                      <a:pt x="10482" y="3846"/>
                    </a:cubicBezTo>
                    <a:cubicBezTo>
                      <a:pt x="10482" y="4142"/>
                      <a:pt x="10482" y="4142"/>
                      <a:pt x="10482" y="4142"/>
                    </a:cubicBezTo>
                    <a:cubicBezTo>
                      <a:pt x="10482" y="4142"/>
                      <a:pt x="10482" y="4142"/>
                      <a:pt x="10482" y="4142"/>
                    </a:cubicBezTo>
                    <a:cubicBezTo>
                      <a:pt x="10482" y="3846"/>
                      <a:pt x="10482" y="3846"/>
                      <a:pt x="10482" y="3846"/>
                    </a:cubicBezTo>
                    <a:close/>
                    <a:moveTo>
                      <a:pt x="9847" y="12427"/>
                    </a:moveTo>
                    <a:cubicBezTo>
                      <a:pt x="9952" y="12427"/>
                      <a:pt x="9952" y="12427"/>
                      <a:pt x="9952" y="12427"/>
                    </a:cubicBezTo>
                    <a:cubicBezTo>
                      <a:pt x="9952" y="12723"/>
                      <a:pt x="9952" y="12723"/>
                      <a:pt x="9952" y="12723"/>
                    </a:cubicBezTo>
                    <a:cubicBezTo>
                      <a:pt x="9847" y="12723"/>
                      <a:pt x="9847" y="12723"/>
                      <a:pt x="9847" y="12723"/>
                    </a:cubicBezTo>
                    <a:cubicBezTo>
                      <a:pt x="9847" y="12427"/>
                      <a:pt x="9847" y="12427"/>
                      <a:pt x="9847" y="12427"/>
                    </a:cubicBezTo>
                    <a:cubicBezTo>
                      <a:pt x="9847" y="12427"/>
                      <a:pt x="9847" y="12427"/>
                      <a:pt x="9847" y="12427"/>
                    </a:cubicBezTo>
                    <a:close/>
                    <a:moveTo>
                      <a:pt x="9847" y="12427"/>
                    </a:moveTo>
                    <a:cubicBezTo>
                      <a:pt x="9847" y="12723"/>
                      <a:pt x="9847" y="12723"/>
                      <a:pt x="9847" y="12723"/>
                    </a:cubicBezTo>
                    <a:cubicBezTo>
                      <a:pt x="9847" y="13019"/>
                      <a:pt x="9847" y="13019"/>
                      <a:pt x="9847" y="13019"/>
                    </a:cubicBezTo>
                    <a:cubicBezTo>
                      <a:pt x="9741" y="13019"/>
                      <a:pt x="9741" y="13019"/>
                      <a:pt x="9741" y="13019"/>
                    </a:cubicBezTo>
                    <a:cubicBezTo>
                      <a:pt x="9741" y="13019"/>
                      <a:pt x="9741" y="13019"/>
                      <a:pt x="9741" y="13019"/>
                    </a:cubicBezTo>
                    <a:cubicBezTo>
                      <a:pt x="9741" y="12723"/>
                      <a:pt x="9741" y="12723"/>
                      <a:pt x="9741" y="12723"/>
                    </a:cubicBezTo>
                    <a:cubicBezTo>
                      <a:pt x="9741" y="12427"/>
                      <a:pt x="9741" y="12427"/>
                      <a:pt x="9741" y="12427"/>
                    </a:cubicBezTo>
                    <a:cubicBezTo>
                      <a:pt x="9847" y="12131"/>
                      <a:pt x="9847" y="12131"/>
                      <a:pt x="9847" y="12131"/>
                    </a:cubicBezTo>
                    <a:cubicBezTo>
                      <a:pt x="9847" y="12427"/>
                      <a:pt x="9847" y="12427"/>
                      <a:pt x="9847" y="12427"/>
                    </a:cubicBezTo>
                    <a:close/>
                    <a:moveTo>
                      <a:pt x="6564" y="8580"/>
                    </a:moveTo>
                    <a:cubicBezTo>
                      <a:pt x="6670" y="8580"/>
                      <a:pt x="6670" y="8580"/>
                      <a:pt x="6670" y="8580"/>
                    </a:cubicBezTo>
                    <a:cubicBezTo>
                      <a:pt x="6776" y="8876"/>
                      <a:pt x="6776" y="8876"/>
                      <a:pt x="6776" y="8876"/>
                    </a:cubicBezTo>
                    <a:cubicBezTo>
                      <a:pt x="6670" y="8876"/>
                      <a:pt x="6670" y="8876"/>
                      <a:pt x="6670" y="8876"/>
                    </a:cubicBezTo>
                    <a:cubicBezTo>
                      <a:pt x="6564" y="8876"/>
                      <a:pt x="6564" y="8876"/>
                      <a:pt x="6564" y="8876"/>
                    </a:cubicBezTo>
                    <a:cubicBezTo>
                      <a:pt x="6564" y="8580"/>
                      <a:pt x="6564" y="8580"/>
                      <a:pt x="6564" y="8580"/>
                    </a:cubicBezTo>
                    <a:cubicBezTo>
                      <a:pt x="6564" y="8580"/>
                      <a:pt x="6564" y="8580"/>
                      <a:pt x="6564" y="8580"/>
                    </a:cubicBezTo>
                    <a:close/>
                    <a:moveTo>
                      <a:pt x="6670" y="9172"/>
                    </a:moveTo>
                    <a:cubicBezTo>
                      <a:pt x="6776" y="9172"/>
                      <a:pt x="6776" y="9172"/>
                      <a:pt x="6776" y="9172"/>
                    </a:cubicBezTo>
                    <a:cubicBezTo>
                      <a:pt x="6776" y="9172"/>
                      <a:pt x="6776" y="9172"/>
                      <a:pt x="6776" y="9172"/>
                    </a:cubicBezTo>
                    <a:cubicBezTo>
                      <a:pt x="6882" y="9468"/>
                      <a:pt x="6882" y="9468"/>
                      <a:pt x="6882" y="9468"/>
                    </a:cubicBezTo>
                    <a:cubicBezTo>
                      <a:pt x="6882" y="9468"/>
                      <a:pt x="6882" y="9468"/>
                      <a:pt x="6882" y="9468"/>
                    </a:cubicBezTo>
                    <a:cubicBezTo>
                      <a:pt x="6776" y="9468"/>
                      <a:pt x="6776" y="9468"/>
                      <a:pt x="6776" y="9468"/>
                    </a:cubicBezTo>
                    <a:cubicBezTo>
                      <a:pt x="6670" y="9468"/>
                      <a:pt x="6670" y="9468"/>
                      <a:pt x="6670" y="9468"/>
                    </a:cubicBezTo>
                    <a:cubicBezTo>
                      <a:pt x="6670" y="9172"/>
                      <a:pt x="6670" y="9172"/>
                      <a:pt x="6670" y="9172"/>
                    </a:cubicBezTo>
                    <a:cubicBezTo>
                      <a:pt x="6670" y="9172"/>
                      <a:pt x="6670" y="9172"/>
                      <a:pt x="6670" y="9172"/>
                    </a:cubicBezTo>
                    <a:close/>
                    <a:moveTo>
                      <a:pt x="6776" y="9468"/>
                    </a:moveTo>
                    <a:cubicBezTo>
                      <a:pt x="6882" y="9468"/>
                      <a:pt x="6882" y="9468"/>
                      <a:pt x="6882" y="9468"/>
                    </a:cubicBezTo>
                    <a:cubicBezTo>
                      <a:pt x="6882" y="9764"/>
                      <a:pt x="6882" y="9764"/>
                      <a:pt x="6882" y="9764"/>
                    </a:cubicBezTo>
                    <a:cubicBezTo>
                      <a:pt x="6882" y="9764"/>
                      <a:pt x="6882" y="9764"/>
                      <a:pt x="6882" y="9764"/>
                    </a:cubicBezTo>
                    <a:cubicBezTo>
                      <a:pt x="6776" y="10060"/>
                      <a:pt x="6776" y="10060"/>
                      <a:pt x="6776" y="10060"/>
                    </a:cubicBezTo>
                    <a:cubicBezTo>
                      <a:pt x="6776" y="9764"/>
                      <a:pt x="6776" y="9764"/>
                      <a:pt x="6776" y="9764"/>
                    </a:cubicBezTo>
                    <a:cubicBezTo>
                      <a:pt x="6776" y="9764"/>
                      <a:pt x="6776" y="9764"/>
                      <a:pt x="6776" y="9764"/>
                    </a:cubicBezTo>
                    <a:cubicBezTo>
                      <a:pt x="6776" y="9468"/>
                      <a:pt x="6776" y="9468"/>
                      <a:pt x="6776" y="9468"/>
                    </a:cubicBezTo>
                    <a:close/>
                    <a:moveTo>
                      <a:pt x="6564" y="6805"/>
                    </a:moveTo>
                    <a:cubicBezTo>
                      <a:pt x="6564" y="6213"/>
                      <a:pt x="6564" y="6213"/>
                      <a:pt x="6564" y="6213"/>
                    </a:cubicBezTo>
                    <a:cubicBezTo>
                      <a:pt x="6670" y="5917"/>
                      <a:pt x="6670" y="5917"/>
                      <a:pt x="6670" y="5917"/>
                    </a:cubicBezTo>
                    <a:cubicBezTo>
                      <a:pt x="6776" y="5917"/>
                      <a:pt x="6776" y="5917"/>
                      <a:pt x="6776" y="5917"/>
                    </a:cubicBezTo>
                    <a:cubicBezTo>
                      <a:pt x="6776" y="5621"/>
                      <a:pt x="6776" y="5621"/>
                      <a:pt x="6776" y="5621"/>
                    </a:cubicBezTo>
                    <a:cubicBezTo>
                      <a:pt x="6882" y="6213"/>
                      <a:pt x="6882" y="6213"/>
                      <a:pt x="6882" y="6213"/>
                    </a:cubicBezTo>
                    <a:cubicBezTo>
                      <a:pt x="7094" y="6509"/>
                      <a:pt x="7094" y="6509"/>
                      <a:pt x="7094" y="6509"/>
                    </a:cubicBezTo>
                    <a:cubicBezTo>
                      <a:pt x="7094" y="6509"/>
                      <a:pt x="7094" y="6509"/>
                      <a:pt x="7094" y="6509"/>
                    </a:cubicBezTo>
                    <a:cubicBezTo>
                      <a:pt x="7199" y="6805"/>
                      <a:pt x="7199" y="6805"/>
                      <a:pt x="7199" y="6805"/>
                    </a:cubicBezTo>
                    <a:cubicBezTo>
                      <a:pt x="7199" y="7101"/>
                      <a:pt x="7199" y="7101"/>
                      <a:pt x="7199" y="7101"/>
                    </a:cubicBezTo>
                    <a:cubicBezTo>
                      <a:pt x="7305" y="7101"/>
                      <a:pt x="7305" y="7101"/>
                      <a:pt x="7305" y="7101"/>
                    </a:cubicBezTo>
                    <a:cubicBezTo>
                      <a:pt x="7411" y="6805"/>
                      <a:pt x="7411" y="6805"/>
                      <a:pt x="7411" y="6805"/>
                    </a:cubicBezTo>
                    <a:cubicBezTo>
                      <a:pt x="7411" y="6805"/>
                      <a:pt x="7411" y="6805"/>
                      <a:pt x="7411" y="6805"/>
                    </a:cubicBezTo>
                    <a:cubicBezTo>
                      <a:pt x="7517" y="6805"/>
                      <a:pt x="7517" y="6805"/>
                      <a:pt x="7517" y="6805"/>
                    </a:cubicBezTo>
                    <a:cubicBezTo>
                      <a:pt x="7623" y="6805"/>
                      <a:pt x="7623" y="6805"/>
                      <a:pt x="7623" y="6805"/>
                    </a:cubicBezTo>
                    <a:cubicBezTo>
                      <a:pt x="7941" y="6805"/>
                      <a:pt x="7941" y="6805"/>
                      <a:pt x="7941" y="6805"/>
                    </a:cubicBezTo>
                    <a:cubicBezTo>
                      <a:pt x="8152" y="6509"/>
                      <a:pt x="8152" y="6509"/>
                      <a:pt x="8152" y="6509"/>
                    </a:cubicBezTo>
                    <a:cubicBezTo>
                      <a:pt x="8258" y="6213"/>
                      <a:pt x="8258" y="6213"/>
                      <a:pt x="8258" y="6213"/>
                    </a:cubicBezTo>
                    <a:cubicBezTo>
                      <a:pt x="8470" y="6213"/>
                      <a:pt x="8470" y="6213"/>
                      <a:pt x="8470" y="6213"/>
                    </a:cubicBezTo>
                    <a:cubicBezTo>
                      <a:pt x="8576" y="6509"/>
                      <a:pt x="8576" y="6509"/>
                      <a:pt x="8576" y="6509"/>
                    </a:cubicBezTo>
                    <a:cubicBezTo>
                      <a:pt x="8576" y="6509"/>
                      <a:pt x="8576" y="6509"/>
                      <a:pt x="8576" y="6509"/>
                    </a:cubicBezTo>
                    <a:cubicBezTo>
                      <a:pt x="8682" y="6509"/>
                      <a:pt x="8682" y="6509"/>
                      <a:pt x="8682" y="6509"/>
                    </a:cubicBezTo>
                    <a:cubicBezTo>
                      <a:pt x="8894" y="6213"/>
                      <a:pt x="8894" y="6213"/>
                      <a:pt x="8894" y="6213"/>
                    </a:cubicBezTo>
                    <a:cubicBezTo>
                      <a:pt x="9105" y="6213"/>
                      <a:pt x="9105" y="6213"/>
                      <a:pt x="9105" y="6213"/>
                    </a:cubicBezTo>
                    <a:cubicBezTo>
                      <a:pt x="9105" y="5917"/>
                      <a:pt x="9105" y="5917"/>
                      <a:pt x="9105" y="5917"/>
                    </a:cubicBezTo>
                    <a:cubicBezTo>
                      <a:pt x="9317" y="5326"/>
                      <a:pt x="9317" y="5326"/>
                      <a:pt x="9317" y="5326"/>
                    </a:cubicBezTo>
                    <a:cubicBezTo>
                      <a:pt x="9423" y="4734"/>
                      <a:pt x="9423" y="4734"/>
                      <a:pt x="9423" y="4734"/>
                    </a:cubicBezTo>
                    <a:cubicBezTo>
                      <a:pt x="9529" y="4438"/>
                      <a:pt x="9529" y="4438"/>
                      <a:pt x="9529" y="4438"/>
                    </a:cubicBezTo>
                    <a:cubicBezTo>
                      <a:pt x="9635" y="3254"/>
                      <a:pt x="9635" y="3254"/>
                      <a:pt x="9635" y="3254"/>
                    </a:cubicBezTo>
                    <a:cubicBezTo>
                      <a:pt x="9635" y="3254"/>
                      <a:pt x="9635" y="3254"/>
                      <a:pt x="9635" y="3254"/>
                    </a:cubicBezTo>
                    <a:cubicBezTo>
                      <a:pt x="9635" y="2958"/>
                      <a:pt x="9635" y="2958"/>
                      <a:pt x="9635" y="2958"/>
                    </a:cubicBezTo>
                    <a:cubicBezTo>
                      <a:pt x="9635" y="2958"/>
                      <a:pt x="9635" y="2958"/>
                      <a:pt x="9635" y="2958"/>
                    </a:cubicBezTo>
                    <a:cubicBezTo>
                      <a:pt x="9741" y="2663"/>
                      <a:pt x="9741" y="2663"/>
                      <a:pt x="9741" y="2663"/>
                    </a:cubicBezTo>
                    <a:cubicBezTo>
                      <a:pt x="9847" y="2663"/>
                      <a:pt x="9847" y="2663"/>
                      <a:pt x="9847" y="2663"/>
                    </a:cubicBezTo>
                    <a:cubicBezTo>
                      <a:pt x="9952" y="2663"/>
                      <a:pt x="9952" y="2663"/>
                      <a:pt x="9952" y="2663"/>
                    </a:cubicBezTo>
                    <a:cubicBezTo>
                      <a:pt x="10164" y="2663"/>
                      <a:pt x="10164" y="2663"/>
                      <a:pt x="10164" y="2663"/>
                    </a:cubicBezTo>
                    <a:cubicBezTo>
                      <a:pt x="10270" y="2663"/>
                      <a:pt x="10270" y="2663"/>
                      <a:pt x="10270" y="2663"/>
                    </a:cubicBezTo>
                    <a:cubicBezTo>
                      <a:pt x="10376" y="2663"/>
                      <a:pt x="10376" y="2663"/>
                      <a:pt x="10376" y="2663"/>
                    </a:cubicBezTo>
                    <a:cubicBezTo>
                      <a:pt x="10482" y="2663"/>
                      <a:pt x="10482" y="2663"/>
                      <a:pt x="10482" y="2663"/>
                    </a:cubicBezTo>
                    <a:cubicBezTo>
                      <a:pt x="10482" y="2958"/>
                      <a:pt x="10482" y="2958"/>
                      <a:pt x="10482" y="2958"/>
                    </a:cubicBezTo>
                    <a:cubicBezTo>
                      <a:pt x="10376" y="2958"/>
                      <a:pt x="10376" y="2958"/>
                      <a:pt x="10376" y="2958"/>
                    </a:cubicBezTo>
                    <a:cubicBezTo>
                      <a:pt x="10482" y="2958"/>
                      <a:pt x="10482" y="2958"/>
                      <a:pt x="10482" y="2958"/>
                    </a:cubicBezTo>
                    <a:cubicBezTo>
                      <a:pt x="10376" y="2958"/>
                      <a:pt x="10376" y="2958"/>
                      <a:pt x="10376" y="2958"/>
                    </a:cubicBezTo>
                    <a:cubicBezTo>
                      <a:pt x="10482" y="3254"/>
                      <a:pt x="10482" y="3254"/>
                      <a:pt x="10482" y="3254"/>
                    </a:cubicBezTo>
                    <a:cubicBezTo>
                      <a:pt x="10588" y="3550"/>
                      <a:pt x="10588" y="3550"/>
                      <a:pt x="10588" y="3550"/>
                    </a:cubicBezTo>
                    <a:cubicBezTo>
                      <a:pt x="10482" y="3550"/>
                      <a:pt x="10482" y="3550"/>
                      <a:pt x="10482" y="3550"/>
                    </a:cubicBezTo>
                    <a:cubicBezTo>
                      <a:pt x="10376" y="3550"/>
                      <a:pt x="10376" y="3550"/>
                      <a:pt x="10376" y="3550"/>
                    </a:cubicBezTo>
                    <a:cubicBezTo>
                      <a:pt x="10376" y="3550"/>
                      <a:pt x="10376" y="3550"/>
                      <a:pt x="10376" y="3550"/>
                    </a:cubicBezTo>
                    <a:cubicBezTo>
                      <a:pt x="10376" y="3846"/>
                      <a:pt x="10376" y="3846"/>
                      <a:pt x="10376" y="3846"/>
                    </a:cubicBezTo>
                    <a:cubicBezTo>
                      <a:pt x="10482" y="3846"/>
                      <a:pt x="10482" y="3846"/>
                      <a:pt x="10482" y="3846"/>
                    </a:cubicBezTo>
                    <a:cubicBezTo>
                      <a:pt x="10482" y="3846"/>
                      <a:pt x="10482" y="3846"/>
                      <a:pt x="10482" y="3846"/>
                    </a:cubicBezTo>
                    <a:cubicBezTo>
                      <a:pt x="10376" y="4142"/>
                      <a:pt x="10376" y="4142"/>
                      <a:pt x="10376" y="4142"/>
                    </a:cubicBezTo>
                    <a:cubicBezTo>
                      <a:pt x="10376" y="4142"/>
                      <a:pt x="10376" y="4142"/>
                      <a:pt x="10376" y="4142"/>
                    </a:cubicBezTo>
                    <a:cubicBezTo>
                      <a:pt x="10482" y="4438"/>
                      <a:pt x="10482" y="4438"/>
                      <a:pt x="10482" y="4438"/>
                    </a:cubicBezTo>
                    <a:cubicBezTo>
                      <a:pt x="10482" y="4734"/>
                      <a:pt x="10482" y="4734"/>
                      <a:pt x="10482" y="4734"/>
                    </a:cubicBezTo>
                    <a:cubicBezTo>
                      <a:pt x="10694" y="5030"/>
                      <a:pt x="10694" y="5030"/>
                      <a:pt x="10694" y="5030"/>
                    </a:cubicBezTo>
                    <a:cubicBezTo>
                      <a:pt x="10694" y="5030"/>
                      <a:pt x="10694" y="5030"/>
                      <a:pt x="10694" y="5030"/>
                    </a:cubicBezTo>
                    <a:cubicBezTo>
                      <a:pt x="10694" y="5326"/>
                      <a:pt x="10694" y="5326"/>
                      <a:pt x="10694" y="5326"/>
                    </a:cubicBezTo>
                    <a:cubicBezTo>
                      <a:pt x="10588" y="5326"/>
                      <a:pt x="10588" y="5326"/>
                      <a:pt x="10588" y="5326"/>
                    </a:cubicBezTo>
                    <a:cubicBezTo>
                      <a:pt x="10482" y="5621"/>
                      <a:pt x="10482" y="5621"/>
                      <a:pt x="10482" y="5621"/>
                    </a:cubicBezTo>
                    <a:cubicBezTo>
                      <a:pt x="10588" y="5621"/>
                      <a:pt x="10588" y="5621"/>
                      <a:pt x="10588" y="5621"/>
                    </a:cubicBezTo>
                    <a:cubicBezTo>
                      <a:pt x="10588" y="5917"/>
                      <a:pt x="10588" y="5917"/>
                      <a:pt x="10588" y="5917"/>
                    </a:cubicBezTo>
                    <a:cubicBezTo>
                      <a:pt x="10694" y="5917"/>
                      <a:pt x="10694" y="5917"/>
                      <a:pt x="10694" y="5917"/>
                    </a:cubicBezTo>
                    <a:cubicBezTo>
                      <a:pt x="10905" y="6509"/>
                      <a:pt x="10905" y="6509"/>
                      <a:pt x="10905" y="6509"/>
                    </a:cubicBezTo>
                    <a:cubicBezTo>
                      <a:pt x="10905" y="6509"/>
                      <a:pt x="10905" y="6509"/>
                      <a:pt x="10905" y="6509"/>
                    </a:cubicBezTo>
                    <a:cubicBezTo>
                      <a:pt x="11011" y="6805"/>
                      <a:pt x="11011" y="6805"/>
                      <a:pt x="11011" y="6805"/>
                    </a:cubicBezTo>
                    <a:cubicBezTo>
                      <a:pt x="11011" y="6805"/>
                      <a:pt x="11011" y="6805"/>
                      <a:pt x="11011" y="6805"/>
                    </a:cubicBezTo>
                    <a:cubicBezTo>
                      <a:pt x="11117" y="6805"/>
                      <a:pt x="11117" y="6805"/>
                      <a:pt x="11117" y="6805"/>
                    </a:cubicBezTo>
                    <a:cubicBezTo>
                      <a:pt x="11117" y="7101"/>
                      <a:pt x="11117" y="7101"/>
                      <a:pt x="11117" y="7101"/>
                    </a:cubicBezTo>
                    <a:cubicBezTo>
                      <a:pt x="11011" y="7101"/>
                      <a:pt x="11011" y="7101"/>
                      <a:pt x="11011" y="7101"/>
                    </a:cubicBezTo>
                    <a:cubicBezTo>
                      <a:pt x="11011" y="7101"/>
                      <a:pt x="11011" y="7101"/>
                      <a:pt x="11011" y="7101"/>
                    </a:cubicBezTo>
                    <a:cubicBezTo>
                      <a:pt x="10905" y="7101"/>
                      <a:pt x="10905" y="7101"/>
                      <a:pt x="10905" y="7101"/>
                    </a:cubicBezTo>
                    <a:cubicBezTo>
                      <a:pt x="10800" y="7101"/>
                      <a:pt x="10800" y="7101"/>
                      <a:pt x="10800" y="7101"/>
                    </a:cubicBezTo>
                    <a:cubicBezTo>
                      <a:pt x="10588" y="6805"/>
                      <a:pt x="10588" y="6805"/>
                      <a:pt x="10588" y="6805"/>
                    </a:cubicBezTo>
                    <a:cubicBezTo>
                      <a:pt x="10694" y="7101"/>
                      <a:pt x="10694" y="7101"/>
                      <a:pt x="10694" y="7101"/>
                    </a:cubicBezTo>
                    <a:cubicBezTo>
                      <a:pt x="10694" y="7101"/>
                      <a:pt x="10694" y="7101"/>
                      <a:pt x="10694" y="7101"/>
                    </a:cubicBezTo>
                    <a:cubicBezTo>
                      <a:pt x="10588" y="7101"/>
                      <a:pt x="10588" y="7101"/>
                      <a:pt x="10588" y="7101"/>
                    </a:cubicBezTo>
                    <a:cubicBezTo>
                      <a:pt x="10482" y="7397"/>
                      <a:pt x="10482" y="7397"/>
                      <a:pt x="10482" y="7397"/>
                    </a:cubicBezTo>
                    <a:cubicBezTo>
                      <a:pt x="10482" y="7397"/>
                      <a:pt x="10482" y="7397"/>
                      <a:pt x="10482" y="7397"/>
                    </a:cubicBezTo>
                    <a:cubicBezTo>
                      <a:pt x="10482" y="7693"/>
                      <a:pt x="10482" y="7693"/>
                      <a:pt x="10482" y="7693"/>
                    </a:cubicBezTo>
                    <a:cubicBezTo>
                      <a:pt x="10482" y="7989"/>
                      <a:pt x="10482" y="7989"/>
                      <a:pt x="10482" y="7989"/>
                    </a:cubicBezTo>
                    <a:cubicBezTo>
                      <a:pt x="10376" y="8284"/>
                      <a:pt x="10376" y="8284"/>
                      <a:pt x="10376" y="8284"/>
                    </a:cubicBezTo>
                    <a:cubicBezTo>
                      <a:pt x="10376" y="8580"/>
                      <a:pt x="10376" y="8580"/>
                      <a:pt x="10376" y="8580"/>
                    </a:cubicBezTo>
                    <a:cubicBezTo>
                      <a:pt x="10270" y="8876"/>
                      <a:pt x="10270" y="8876"/>
                      <a:pt x="10270" y="8876"/>
                    </a:cubicBezTo>
                    <a:cubicBezTo>
                      <a:pt x="10270" y="9172"/>
                      <a:pt x="10270" y="9172"/>
                      <a:pt x="10270" y="9172"/>
                    </a:cubicBezTo>
                    <a:cubicBezTo>
                      <a:pt x="10270" y="9468"/>
                      <a:pt x="10270" y="9468"/>
                      <a:pt x="10270" y="9468"/>
                    </a:cubicBezTo>
                    <a:cubicBezTo>
                      <a:pt x="10164" y="9764"/>
                      <a:pt x="10164" y="9764"/>
                      <a:pt x="10164" y="9764"/>
                    </a:cubicBezTo>
                    <a:cubicBezTo>
                      <a:pt x="10058" y="9468"/>
                      <a:pt x="10058" y="9468"/>
                      <a:pt x="10058" y="9468"/>
                    </a:cubicBezTo>
                    <a:cubicBezTo>
                      <a:pt x="10058" y="9468"/>
                      <a:pt x="10058" y="9468"/>
                      <a:pt x="10058" y="9468"/>
                    </a:cubicBezTo>
                    <a:cubicBezTo>
                      <a:pt x="10058" y="9468"/>
                      <a:pt x="10058" y="9468"/>
                      <a:pt x="10058" y="9468"/>
                    </a:cubicBezTo>
                    <a:cubicBezTo>
                      <a:pt x="10058" y="9764"/>
                      <a:pt x="10058" y="9764"/>
                      <a:pt x="10058" y="9764"/>
                    </a:cubicBezTo>
                    <a:cubicBezTo>
                      <a:pt x="9952" y="10060"/>
                      <a:pt x="9952" y="10060"/>
                      <a:pt x="9952" y="10060"/>
                    </a:cubicBezTo>
                    <a:cubicBezTo>
                      <a:pt x="9952" y="10356"/>
                      <a:pt x="9952" y="10356"/>
                      <a:pt x="9952" y="10356"/>
                    </a:cubicBezTo>
                    <a:cubicBezTo>
                      <a:pt x="9952" y="10356"/>
                      <a:pt x="9952" y="10356"/>
                      <a:pt x="9952" y="10356"/>
                    </a:cubicBezTo>
                    <a:cubicBezTo>
                      <a:pt x="9847" y="10356"/>
                      <a:pt x="9847" y="10356"/>
                      <a:pt x="9847" y="10356"/>
                    </a:cubicBezTo>
                    <a:cubicBezTo>
                      <a:pt x="9847" y="10356"/>
                      <a:pt x="9847" y="10356"/>
                      <a:pt x="9847" y="10356"/>
                    </a:cubicBezTo>
                    <a:cubicBezTo>
                      <a:pt x="9847" y="10652"/>
                      <a:pt x="9847" y="10652"/>
                      <a:pt x="9847" y="10652"/>
                    </a:cubicBezTo>
                    <a:cubicBezTo>
                      <a:pt x="9952" y="10356"/>
                      <a:pt x="9952" y="10356"/>
                      <a:pt x="9952" y="10356"/>
                    </a:cubicBezTo>
                    <a:cubicBezTo>
                      <a:pt x="9952" y="10652"/>
                      <a:pt x="9952" y="10652"/>
                      <a:pt x="9952" y="10652"/>
                    </a:cubicBezTo>
                    <a:cubicBezTo>
                      <a:pt x="9952" y="10652"/>
                      <a:pt x="9952" y="10652"/>
                      <a:pt x="9952" y="10652"/>
                    </a:cubicBezTo>
                    <a:cubicBezTo>
                      <a:pt x="9847" y="10947"/>
                      <a:pt x="9847" y="10947"/>
                      <a:pt x="9847" y="10947"/>
                    </a:cubicBezTo>
                    <a:cubicBezTo>
                      <a:pt x="9952" y="10947"/>
                      <a:pt x="9952" y="10947"/>
                      <a:pt x="9952" y="10947"/>
                    </a:cubicBezTo>
                    <a:cubicBezTo>
                      <a:pt x="9952" y="10947"/>
                      <a:pt x="9952" y="10947"/>
                      <a:pt x="9952" y="10947"/>
                    </a:cubicBezTo>
                    <a:cubicBezTo>
                      <a:pt x="9952" y="10947"/>
                      <a:pt x="9952" y="10947"/>
                      <a:pt x="9952" y="10947"/>
                    </a:cubicBezTo>
                    <a:cubicBezTo>
                      <a:pt x="9952" y="11243"/>
                      <a:pt x="9952" y="11243"/>
                      <a:pt x="9952" y="11243"/>
                    </a:cubicBezTo>
                    <a:cubicBezTo>
                      <a:pt x="9847" y="11243"/>
                      <a:pt x="9847" y="11243"/>
                      <a:pt x="9847" y="11243"/>
                    </a:cubicBezTo>
                    <a:cubicBezTo>
                      <a:pt x="9847" y="11243"/>
                      <a:pt x="9847" y="11243"/>
                      <a:pt x="9847" y="11243"/>
                    </a:cubicBezTo>
                    <a:cubicBezTo>
                      <a:pt x="9847" y="11243"/>
                      <a:pt x="9847" y="11243"/>
                      <a:pt x="9847" y="11243"/>
                    </a:cubicBezTo>
                    <a:cubicBezTo>
                      <a:pt x="9952" y="11243"/>
                      <a:pt x="9952" y="11243"/>
                      <a:pt x="9952" y="11243"/>
                    </a:cubicBezTo>
                    <a:cubicBezTo>
                      <a:pt x="9952" y="11539"/>
                      <a:pt x="9952" y="11539"/>
                      <a:pt x="9952" y="11539"/>
                    </a:cubicBezTo>
                    <a:cubicBezTo>
                      <a:pt x="9847" y="11835"/>
                      <a:pt x="9847" y="11835"/>
                      <a:pt x="9847" y="11835"/>
                    </a:cubicBezTo>
                    <a:cubicBezTo>
                      <a:pt x="9847" y="11835"/>
                      <a:pt x="9847" y="11835"/>
                      <a:pt x="9847" y="11835"/>
                    </a:cubicBezTo>
                    <a:cubicBezTo>
                      <a:pt x="9741" y="11835"/>
                      <a:pt x="9741" y="11835"/>
                      <a:pt x="9741" y="11835"/>
                    </a:cubicBezTo>
                    <a:cubicBezTo>
                      <a:pt x="9741" y="12131"/>
                      <a:pt x="9741" y="12131"/>
                      <a:pt x="9741" y="12131"/>
                    </a:cubicBezTo>
                    <a:cubicBezTo>
                      <a:pt x="9741" y="12131"/>
                      <a:pt x="9741" y="12131"/>
                      <a:pt x="9741" y="12131"/>
                    </a:cubicBezTo>
                    <a:cubicBezTo>
                      <a:pt x="9635" y="12723"/>
                      <a:pt x="9635" y="12723"/>
                      <a:pt x="9635" y="12723"/>
                    </a:cubicBezTo>
                    <a:cubicBezTo>
                      <a:pt x="9529" y="13019"/>
                      <a:pt x="9529" y="13019"/>
                      <a:pt x="9529" y="13019"/>
                    </a:cubicBezTo>
                    <a:cubicBezTo>
                      <a:pt x="9317" y="13019"/>
                      <a:pt x="9317" y="13019"/>
                      <a:pt x="9317" y="13019"/>
                    </a:cubicBezTo>
                    <a:cubicBezTo>
                      <a:pt x="9211" y="13315"/>
                      <a:pt x="9211" y="13315"/>
                      <a:pt x="9211" y="13315"/>
                    </a:cubicBezTo>
                    <a:cubicBezTo>
                      <a:pt x="9105" y="13315"/>
                      <a:pt x="9105" y="13315"/>
                      <a:pt x="9105" y="13315"/>
                    </a:cubicBezTo>
                    <a:cubicBezTo>
                      <a:pt x="9105" y="13019"/>
                      <a:pt x="9105" y="13019"/>
                      <a:pt x="9105" y="13019"/>
                    </a:cubicBezTo>
                    <a:cubicBezTo>
                      <a:pt x="9105" y="12723"/>
                      <a:pt x="9105" y="12723"/>
                      <a:pt x="9105" y="12723"/>
                    </a:cubicBezTo>
                    <a:cubicBezTo>
                      <a:pt x="8999" y="12427"/>
                      <a:pt x="8999" y="12427"/>
                      <a:pt x="8999" y="12427"/>
                    </a:cubicBezTo>
                    <a:cubicBezTo>
                      <a:pt x="8999" y="12427"/>
                      <a:pt x="8999" y="12427"/>
                      <a:pt x="8999" y="12427"/>
                    </a:cubicBezTo>
                    <a:cubicBezTo>
                      <a:pt x="8999" y="12427"/>
                      <a:pt x="8999" y="12427"/>
                      <a:pt x="8999" y="12427"/>
                    </a:cubicBezTo>
                    <a:cubicBezTo>
                      <a:pt x="8894" y="12427"/>
                      <a:pt x="8894" y="12427"/>
                      <a:pt x="8894" y="12427"/>
                    </a:cubicBezTo>
                    <a:cubicBezTo>
                      <a:pt x="8894" y="12427"/>
                      <a:pt x="8894" y="12427"/>
                      <a:pt x="8894" y="12427"/>
                    </a:cubicBezTo>
                    <a:cubicBezTo>
                      <a:pt x="8788" y="12427"/>
                      <a:pt x="8788" y="12427"/>
                      <a:pt x="8788" y="12427"/>
                    </a:cubicBezTo>
                    <a:cubicBezTo>
                      <a:pt x="8788" y="12131"/>
                      <a:pt x="8788" y="12131"/>
                      <a:pt x="8788" y="12131"/>
                    </a:cubicBezTo>
                    <a:cubicBezTo>
                      <a:pt x="8682" y="12427"/>
                      <a:pt x="8682" y="12427"/>
                      <a:pt x="8682" y="12427"/>
                    </a:cubicBezTo>
                    <a:cubicBezTo>
                      <a:pt x="8788" y="12427"/>
                      <a:pt x="8788" y="12427"/>
                      <a:pt x="8788" y="12427"/>
                    </a:cubicBezTo>
                    <a:cubicBezTo>
                      <a:pt x="8682" y="12427"/>
                      <a:pt x="8682" y="12427"/>
                      <a:pt x="8682" y="12427"/>
                    </a:cubicBezTo>
                    <a:cubicBezTo>
                      <a:pt x="8682" y="12427"/>
                      <a:pt x="8682" y="12427"/>
                      <a:pt x="8682" y="12427"/>
                    </a:cubicBezTo>
                    <a:cubicBezTo>
                      <a:pt x="8682" y="12131"/>
                      <a:pt x="8682" y="12131"/>
                      <a:pt x="8682" y="12131"/>
                    </a:cubicBezTo>
                    <a:cubicBezTo>
                      <a:pt x="8576" y="12131"/>
                      <a:pt x="8576" y="12131"/>
                      <a:pt x="8576" y="12131"/>
                    </a:cubicBezTo>
                    <a:cubicBezTo>
                      <a:pt x="8576" y="12131"/>
                      <a:pt x="8576" y="12131"/>
                      <a:pt x="8576" y="12131"/>
                    </a:cubicBezTo>
                    <a:cubicBezTo>
                      <a:pt x="8470" y="11835"/>
                      <a:pt x="8470" y="11835"/>
                      <a:pt x="8470" y="11835"/>
                    </a:cubicBezTo>
                    <a:cubicBezTo>
                      <a:pt x="8364" y="11835"/>
                      <a:pt x="8364" y="11835"/>
                      <a:pt x="8364" y="11835"/>
                    </a:cubicBezTo>
                    <a:cubicBezTo>
                      <a:pt x="8364" y="12131"/>
                      <a:pt x="8364" y="12131"/>
                      <a:pt x="8364" y="12131"/>
                    </a:cubicBezTo>
                    <a:cubicBezTo>
                      <a:pt x="8152" y="12131"/>
                      <a:pt x="8152" y="12131"/>
                      <a:pt x="8152" y="12131"/>
                    </a:cubicBezTo>
                    <a:cubicBezTo>
                      <a:pt x="8152" y="12427"/>
                      <a:pt x="8152" y="12427"/>
                      <a:pt x="8152" y="12427"/>
                    </a:cubicBezTo>
                    <a:cubicBezTo>
                      <a:pt x="8152" y="12427"/>
                      <a:pt x="8152" y="12427"/>
                      <a:pt x="8152" y="12427"/>
                    </a:cubicBezTo>
                    <a:cubicBezTo>
                      <a:pt x="8047" y="12131"/>
                      <a:pt x="8047" y="12131"/>
                      <a:pt x="8047" y="12131"/>
                    </a:cubicBezTo>
                    <a:cubicBezTo>
                      <a:pt x="8047" y="12427"/>
                      <a:pt x="8047" y="12427"/>
                      <a:pt x="8047" y="12427"/>
                    </a:cubicBezTo>
                    <a:cubicBezTo>
                      <a:pt x="7941" y="12723"/>
                      <a:pt x="7941" y="12723"/>
                      <a:pt x="7941" y="12723"/>
                    </a:cubicBezTo>
                    <a:cubicBezTo>
                      <a:pt x="7835" y="12723"/>
                      <a:pt x="7835" y="12723"/>
                      <a:pt x="7835" y="12723"/>
                    </a:cubicBezTo>
                    <a:cubicBezTo>
                      <a:pt x="7835" y="12427"/>
                      <a:pt x="7835" y="12427"/>
                      <a:pt x="7835" y="12427"/>
                    </a:cubicBezTo>
                    <a:cubicBezTo>
                      <a:pt x="7835" y="12131"/>
                      <a:pt x="7835" y="12131"/>
                      <a:pt x="7835" y="12131"/>
                    </a:cubicBezTo>
                    <a:cubicBezTo>
                      <a:pt x="7835" y="11835"/>
                      <a:pt x="7835" y="11835"/>
                      <a:pt x="7835" y="11835"/>
                    </a:cubicBezTo>
                    <a:cubicBezTo>
                      <a:pt x="7835" y="11539"/>
                      <a:pt x="7835" y="11539"/>
                      <a:pt x="7835" y="11539"/>
                    </a:cubicBezTo>
                    <a:cubicBezTo>
                      <a:pt x="7835" y="11243"/>
                      <a:pt x="7835" y="11243"/>
                      <a:pt x="7835" y="11243"/>
                    </a:cubicBezTo>
                    <a:cubicBezTo>
                      <a:pt x="7835" y="11539"/>
                      <a:pt x="7835" y="11539"/>
                      <a:pt x="7835" y="11539"/>
                    </a:cubicBezTo>
                    <a:cubicBezTo>
                      <a:pt x="7729" y="11835"/>
                      <a:pt x="7729" y="11835"/>
                      <a:pt x="7729" y="11835"/>
                    </a:cubicBezTo>
                    <a:cubicBezTo>
                      <a:pt x="7729" y="11835"/>
                      <a:pt x="7729" y="11835"/>
                      <a:pt x="7729" y="11835"/>
                    </a:cubicBezTo>
                    <a:cubicBezTo>
                      <a:pt x="7623" y="11835"/>
                      <a:pt x="7623" y="11835"/>
                      <a:pt x="7623" y="11835"/>
                    </a:cubicBezTo>
                    <a:cubicBezTo>
                      <a:pt x="7517" y="11835"/>
                      <a:pt x="7517" y="11835"/>
                      <a:pt x="7517" y="11835"/>
                    </a:cubicBezTo>
                    <a:cubicBezTo>
                      <a:pt x="7411" y="11835"/>
                      <a:pt x="7411" y="11835"/>
                      <a:pt x="7411" y="11835"/>
                    </a:cubicBezTo>
                    <a:cubicBezTo>
                      <a:pt x="7411" y="11835"/>
                      <a:pt x="7411" y="11835"/>
                      <a:pt x="7411" y="11835"/>
                    </a:cubicBezTo>
                    <a:cubicBezTo>
                      <a:pt x="7305" y="11835"/>
                      <a:pt x="7305" y="11835"/>
                      <a:pt x="7305" y="11835"/>
                    </a:cubicBezTo>
                    <a:cubicBezTo>
                      <a:pt x="7199" y="11539"/>
                      <a:pt x="7199" y="11539"/>
                      <a:pt x="7199" y="11539"/>
                    </a:cubicBezTo>
                    <a:cubicBezTo>
                      <a:pt x="7199" y="11835"/>
                      <a:pt x="7199" y="11835"/>
                      <a:pt x="7199" y="11835"/>
                    </a:cubicBezTo>
                    <a:cubicBezTo>
                      <a:pt x="7094" y="11835"/>
                      <a:pt x="7094" y="11835"/>
                      <a:pt x="7094" y="11835"/>
                    </a:cubicBezTo>
                    <a:cubicBezTo>
                      <a:pt x="7094" y="11539"/>
                      <a:pt x="7094" y="11539"/>
                      <a:pt x="7094" y="11539"/>
                    </a:cubicBezTo>
                    <a:cubicBezTo>
                      <a:pt x="7094" y="11243"/>
                      <a:pt x="7094" y="11243"/>
                      <a:pt x="7094" y="11243"/>
                    </a:cubicBezTo>
                    <a:cubicBezTo>
                      <a:pt x="6988" y="10652"/>
                      <a:pt x="6988" y="10652"/>
                      <a:pt x="6988" y="10652"/>
                    </a:cubicBezTo>
                    <a:cubicBezTo>
                      <a:pt x="6988" y="10652"/>
                      <a:pt x="6988" y="10652"/>
                      <a:pt x="6988" y="10652"/>
                    </a:cubicBezTo>
                    <a:cubicBezTo>
                      <a:pt x="6882" y="10356"/>
                      <a:pt x="6882" y="10356"/>
                      <a:pt x="6882" y="10356"/>
                    </a:cubicBezTo>
                    <a:cubicBezTo>
                      <a:pt x="6988" y="10356"/>
                      <a:pt x="6988" y="10356"/>
                      <a:pt x="6988" y="10356"/>
                    </a:cubicBezTo>
                    <a:cubicBezTo>
                      <a:pt x="6988" y="10060"/>
                      <a:pt x="6988" y="10060"/>
                      <a:pt x="6988" y="10060"/>
                    </a:cubicBezTo>
                    <a:cubicBezTo>
                      <a:pt x="6988" y="9764"/>
                      <a:pt x="6988" y="9764"/>
                      <a:pt x="6988" y="9764"/>
                    </a:cubicBezTo>
                    <a:cubicBezTo>
                      <a:pt x="6988" y="9468"/>
                      <a:pt x="6988" y="9468"/>
                      <a:pt x="6988" y="9468"/>
                    </a:cubicBezTo>
                    <a:cubicBezTo>
                      <a:pt x="6882" y="9172"/>
                      <a:pt x="6882" y="9172"/>
                      <a:pt x="6882" y="9172"/>
                    </a:cubicBezTo>
                    <a:cubicBezTo>
                      <a:pt x="6776" y="9172"/>
                      <a:pt x="6776" y="9172"/>
                      <a:pt x="6776" y="9172"/>
                    </a:cubicBezTo>
                    <a:cubicBezTo>
                      <a:pt x="6670" y="8876"/>
                      <a:pt x="6670" y="8876"/>
                      <a:pt x="6670" y="8876"/>
                    </a:cubicBezTo>
                    <a:cubicBezTo>
                      <a:pt x="6670" y="8876"/>
                      <a:pt x="6670" y="8876"/>
                      <a:pt x="6670" y="8876"/>
                    </a:cubicBezTo>
                    <a:cubicBezTo>
                      <a:pt x="6670" y="8876"/>
                      <a:pt x="6670" y="8876"/>
                      <a:pt x="6670" y="8876"/>
                    </a:cubicBezTo>
                    <a:cubicBezTo>
                      <a:pt x="6776" y="8876"/>
                      <a:pt x="6776" y="8876"/>
                      <a:pt x="6776" y="8876"/>
                    </a:cubicBezTo>
                    <a:cubicBezTo>
                      <a:pt x="6988" y="8580"/>
                      <a:pt x="6988" y="8580"/>
                      <a:pt x="6988" y="8580"/>
                    </a:cubicBezTo>
                    <a:cubicBezTo>
                      <a:pt x="7094" y="8284"/>
                      <a:pt x="7094" y="8284"/>
                      <a:pt x="7094" y="8284"/>
                    </a:cubicBezTo>
                    <a:cubicBezTo>
                      <a:pt x="7094" y="8284"/>
                      <a:pt x="7094" y="8284"/>
                      <a:pt x="7094" y="8284"/>
                    </a:cubicBezTo>
                    <a:cubicBezTo>
                      <a:pt x="7094" y="8284"/>
                      <a:pt x="7094" y="8284"/>
                      <a:pt x="7094" y="8284"/>
                    </a:cubicBezTo>
                    <a:cubicBezTo>
                      <a:pt x="6882" y="8580"/>
                      <a:pt x="6882" y="8580"/>
                      <a:pt x="6882" y="8580"/>
                    </a:cubicBezTo>
                    <a:cubicBezTo>
                      <a:pt x="6776" y="8580"/>
                      <a:pt x="6776" y="8580"/>
                      <a:pt x="6776" y="8580"/>
                    </a:cubicBezTo>
                    <a:cubicBezTo>
                      <a:pt x="6776" y="8580"/>
                      <a:pt x="6776" y="8580"/>
                      <a:pt x="6776" y="8580"/>
                    </a:cubicBezTo>
                    <a:cubicBezTo>
                      <a:pt x="6670" y="8580"/>
                      <a:pt x="6670" y="8580"/>
                      <a:pt x="6670" y="8580"/>
                    </a:cubicBezTo>
                    <a:cubicBezTo>
                      <a:pt x="6564" y="8284"/>
                      <a:pt x="6564" y="8284"/>
                      <a:pt x="6564" y="8284"/>
                    </a:cubicBezTo>
                    <a:cubicBezTo>
                      <a:pt x="6564" y="8284"/>
                      <a:pt x="6564" y="8284"/>
                      <a:pt x="6564" y="8284"/>
                    </a:cubicBezTo>
                    <a:cubicBezTo>
                      <a:pt x="6670" y="8284"/>
                      <a:pt x="6670" y="8284"/>
                      <a:pt x="6670" y="8284"/>
                    </a:cubicBezTo>
                    <a:cubicBezTo>
                      <a:pt x="6564" y="7989"/>
                      <a:pt x="6564" y="7989"/>
                      <a:pt x="6564" y="7989"/>
                    </a:cubicBezTo>
                    <a:cubicBezTo>
                      <a:pt x="6458" y="7693"/>
                      <a:pt x="6458" y="7693"/>
                      <a:pt x="6458" y="7693"/>
                    </a:cubicBezTo>
                    <a:cubicBezTo>
                      <a:pt x="6458" y="7101"/>
                      <a:pt x="6458" y="7101"/>
                      <a:pt x="6458" y="7101"/>
                    </a:cubicBezTo>
                    <a:cubicBezTo>
                      <a:pt x="6564" y="7101"/>
                      <a:pt x="6564" y="7101"/>
                      <a:pt x="6564" y="7101"/>
                    </a:cubicBezTo>
                    <a:cubicBezTo>
                      <a:pt x="6564" y="7101"/>
                      <a:pt x="6564" y="7101"/>
                      <a:pt x="6564" y="7101"/>
                    </a:cubicBezTo>
                    <a:cubicBezTo>
                      <a:pt x="6458" y="6805"/>
                      <a:pt x="6458" y="6805"/>
                      <a:pt x="6458" y="6805"/>
                    </a:cubicBezTo>
                    <a:cubicBezTo>
                      <a:pt x="6564" y="6805"/>
                      <a:pt x="6564" y="6805"/>
                      <a:pt x="6564" y="6805"/>
                    </a:cubicBezTo>
                    <a:close/>
                    <a:moveTo>
                      <a:pt x="18635" y="9172"/>
                    </a:moveTo>
                    <a:cubicBezTo>
                      <a:pt x="18635" y="9172"/>
                      <a:pt x="18635" y="9172"/>
                      <a:pt x="18635" y="9172"/>
                    </a:cubicBezTo>
                    <a:cubicBezTo>
                      <a:pt x="18635" y="9468"/>
                      <a:pt x="18635" y="9468"/>
                      <a:pt x="18635" y="9468"/>
                    </a:cubicBezTo>
                    <a:cubicBezTo>
                      <a:pt x="18741" y="9468"/>
                      <a:pt x="18741" y="9468"/>
                      <a:pt x="18741" y="9468"/>
                    </a:cubicBezTo>
                    <a:cubicBezTo>
                      <a:pt x="18635" y="9172"/>
                      <a:pt x="18635" y="9172"/>
                      <a:pt x="18635" y="9172"/>
                    </a:cubicBezTo>
                    <a:close/>
                    <a:moveTo>
                      <a:pt x="18847" y="10060"/>
                    </a:moveTo>
                    <a:cubicBezTo>
                      <a:pt x="18741" y="10060"/>
                      <a:pt x="18741" y="10060"/>
                      <a:pt x="18741" y="10060"/>
                    </a:cubicBezTo>
                    <a:cubicBezTo>
                      <a:pt x="18847" y="10060"/>
                      <a:pt x="18847" y="10060"/>
                      <a:pt x="18847" y="10060"/>
                    </a:cubicBezTo>
                    <a:cubicBezTo>
                      <a:pt x="18847" y="10060"/>
                      <a:pt x="18847" y="10060"/>
                      <a:pt x="18847" y="10060"/>
                    </a:cubicBezTo>
                    <a:close/>
                    <a:moveTo>
                      <a:pt x="18952" y="10060"/>
                    </a:moveTo>
                    <a:cubicBezTo>
                      <a:pt x="18952" y="10060"/>
                      <a:pt x="18952" y="10060"/>
                      <a:pt x="18952" y="10060"/>
                    </a:cubicBezTo>
                    <a:cubicBezTo>
                      <a:pt x="19164" y="10356"/>
                      <a:pt x="19164" y="10356"/>
                      <a:pt x="19164" y="10356"/>
                    </a:cubicBezTo>
                    <a:cubicBezTo>
                      <a:pt x="19376" y="10356"/>
                      <a:pt x="19376" y="10356"/>
                      <a:pt x="19376" y="10356"/>
                    </a:cubicBezTo>
                    <a:cubicBezTo>
                      <a:pt x="19588" y="10356"/>
                      <a:pt x="19588" y="10356"/>
                      <a:pt x="19588" y="10356"/>
                    </a:cubicBezTo>
                    <a:cubicBezTo>
                      <a:pt x="19588" y="10356"/>
                      <a:pt x="19588" y="10356"/>
                      <a:pt x="19588" y="10356"/>
                    </a:cubicBezTo>
                    <a:cubicBezTo>
                      <a:pt x="19482" y="10060"/>
                      <a:pt x="19482" y="10060"/>
                      <a:pt x="19482" y="10060"/>
                    </a:cubicBezTo>
                    <a:cubicBezTo>
                      <a:pt x="19376" y="10060"/>
                      <a:pt x="19376" y="10060"/>
                      <a:pt x="19376" y="10060"/>
                    </a:cubicBezTo>
                    <a:cubicBezTo>
                      <a:pt x="19164" y="10060"/>
                      <a:pt x="19164" y="10060"/>
                      <a:pt x="19164" y="10060"/>
                    </a:cubicBezTo>
                    <a:cubicBezTo>
                      <a:pt x="19164" y="10060"/>
                      <a:pt x="19164" y="10060"/>
                      <a:pt x="19164" y="10060"/>
                    </a:cubicBezTo>
                    <a:cubicBezTo>
                      <a:pt x="18952" y="10060"/>
                      <a:pt x="18952" y="10060"/>
                      <a:pt x="18952" y="10060"/>
                    </a:cubicBezTo>
                    <a:close/>
                    <a:moveTo>
                      <a:pt x="18952" y="8876"/>
                    </a:moveTo>
                    <a:cubicBezTo>
                      <a:pt x="19058" y="9172"/>
                      <a:pt x="19058" y="9172"/>
                      <a:pt x="19058" y="9172"/>
                    </a:cubicBezTo>
                    <a:cubicBezTo>
                      <a:pt x="19058" y="8876"/>
                      <a:pt x="19058" y="8876"/>
                      <a:pt x="19058" y="8876"/>
                    </a:cubicBezTo>
                    <a:cubicBezTo>
                      <a:pt x="19058" y="8876"/>
                      <a:pt x="19058" y="8876"/>
                      <a:pt x="19058" y="8876"/>
                    </a:cubicBezTo>
                    <a:cubicBezTo>
                      <a:pt x="19164" y="9172"/>
                      <a:pt x="19164" y="9172"/>
                      <a:pt x="19164" y="9172"/>
                    </a:cubicBezTo>
                    <a:cubicBezTo>
                      <a:pt x="19164" y="9468"/>
                      <a:pt x="19164" y="9468"/>
                      <a:pt x="19164" y="9468"/>
                    </a:cubicBezTo>
                    <a:cubicBezTo>
                      <a:pt x="19164" y="9468"/>
                      <a:pt x="19164" y="9468"/>
                      <a:pt x="19164" y="9468"/>
                    </a:cubicBezTo>
                    <a:cubicBezTo>
                      <a:pt x="19270" y="9468"/>
                      <a:pt x="19270" y="9468"/>
                      <a:pt x="19270" y="9468"/>
                    </a:cubicBezTo>
                    <a:cubicBezTo>
                      <a:pt x="19270" y="9468"/>
                      <a:pt x="19270" y="9468"/>
                      <a:pt x="19270" y="9468"/>
                    </a:cubicBezTo>
                    <a:cubicBezTo>
                      <a:pt x="19376" y="9468"/>
                      <a:pt x="19376" y="9468"/>
                      <a:pt x="19376" y="9468"/>
                    </a:cubicBezTo>
                    <a:cubicBezTo>
                      <a:pt x="19376" y="9468"/>
                      <a:pt x="19376" y="9468"/>
                      <a:pt x="19376" y="9468"/>
                    </a:cubicBezTo>
                    <a:cubicBezTo>
                      <a:pt x="19270" y="9172"/>
                      <a:pt x="19270" y="9172"/>
                      <a:pt x="19270" y="9172"/>
                    </a:cubicBezTo>
                    <a:cubicBezTo>
                      <a:pt x="19164" y="8876"/>
                      <a:pt x="19164" y="8876"/>
                      <a:pt x="19164" y="8876"/>
                    </a:cubicBezTo>
                    <a:cubicBezTo>
                      <a:pt x="19164" y="8876"/>
                      <a:pt x="19164" y="8876"/>
                      <a:pt x="19164" y="8876"/>
                    </a:cubicBezTo>
                    <a:cubicBezTo>
                      <a:pt x="19058" y="8876"/>
                      <a:pt x="19058" y="8876"/>
                      <a:pt x="19058" y="8876"/>
                    </a:cubicBezTo>
                    <a:cubicBezTo>
                      <a:pt x="18952" y="8876"/>
                      <a:pt x="18952" y="8876"/>
                      <a:pt x="18952" y="8876"/>
                    </a:cubicBezTo>
                    <a:cubicBezTo>
                      <a:pt x="18952" y="8876"/>
                      <a:pt x="18952" y="8876"/>
                      <a:pt x="18952" y="8876"/>
                    </a:cubicBezTo>
                    <a:close/>
                    <a:moveTo>
                      <a:pt x="17576" y="14794"/>
                    </a:moveTo>
                    <a:cubicBezTo>
                      <a:pt x="17576" y="15090"/>
                      <a:pt x="17576" y="15090"/>
                      <a:pt x="17576" y="15090"/>
                    </a:cubicBezTo>
                    <a:cubicBezTo>
                      <a:pt x="17576" y="15386"/>
                      <a:pt x="17576" y="15386"/>
                      <a:pt x="17576" y="15386"/>
                    </a:cubicBezTo>
                    <a:cubicBezTo>
                      <a:pt x="17682" y="15386"/>
                      <a:pt x="17682" y="15386"/>
                      <a:pt x="17682" y="15386"/>
                    </a:cubicBezTo>
                    <a:cubicBezTo>
                      <a:pt x="17682" y="15090"/>
                      <a:pt x="17682" y="15090"/>
                      <a:pt x="17682" y="15090"/>
                    </a:cubicBezTo>
                    <a:cubicBezTo>
                      <a:pt x="17576" y="14794"/>
                      <a:pt x="17576" y="14794"/>
                      <a:pt x="17576" y="14794"/>
                    </a:cubicBezTo>
                    <a:close/>
                    <a:moveTo>
                      <a:pt x="17788" y="14498"/>
                    </a:moveTo>
                    <a:cubicBezTo>
                      <a:pt x="17788" y="14794"/>
                      <a:pt x="17788" y="14794"/>
                      <a:pt x="17788" y="14794"/>
                    </a:cubicBezTo>
                    <a:cubicBezTo>
                      <a:pt x="17682" y="15090"/>
                      <a:pt x="17682" y="15090"/>
                      <a:pt x="17682" y="15090"/>
                    </a:cubicBezTo>
                    <a:cubicBezTo>
                      <a:pt x="17682" y="15386"/>
                      <a:pt x="17682" y="15386"/>
                      <a:pt x="17682" y="15386"/>
                    </a:cubicBezTo>
                    <a:cubicBezTo>
                      <a:pt x="17682" y="15386"/>
                      <a:pt x="17682" y="15386"/>
                      <a:pt x="17682" y="15386"/>
                    </a:cubicBezTo>
                    <a:cubicBezTo>
                      <a:pt x="17788" y="14794"/>
                      <a:pt x="17788" y="14794"/>
                      <a:pt x="17788" y="14794"/>
                    </a:cubicBezTo>
                    <a:cubicBezTo>
                      <a:pt x="17788" y="14498"/>
                      <a:pt x="17788" y="14498"/>
                      <a:pt x="17788" y="14498"/>
                    </a:cubicBezTo>
                    <a:close/>
                    <a:moveTo>
                      <a:pt x="18529" y="16273"/>
                    </a:moveTo>
                    <a:cubicBezTo>
                      <a:pt x="18529" y="16273"/>
                      <a:pt x="18529" y="16273"/>
                      <a:pt x="18529" y="16273"/>
                    </a:cubicBezTo>
                    <a:cubicBezTo>
                      <a:pt x="18529" y="16273"/>
                      <a:pt x="18529" y="16273"/>
                      <a:pt x="18529" y="16273"/>
                    </a:cubicBezTo>
                    <a:cubicBezTo>
                      <a:pt x="18635" y="16273"/>
                      <a:pt x="18635" y="16273"/>
                      <a:pt x="18635" y="16273"/>
                    </a:cubicBezTo>
                    <a:cubicBezTo>
                      <a:pt x="18529" y="16273"/>
                      <a:pt x="18529" y="16273"/>
                      <a:pt x="18529" y="16273"/>
                    </a:cubicBezTo>
                    <a:close/>
                    <a:moveTo>
                      <a:pt x="18317" y="15682"/>
                    </a:moveTo>
                    <a:cubicBezTo>
                      <a:pt x="18317" y="15682"/>
                      <a:pt x="18317" y="15682"/>
                      <a:pt x="18317" y="15682"/>
                    </a:cubicBezTo>
                    <a:cubicBezTo>
                      <a:pt x="18317" y="15682"/>
                      <a:pt x="18317" y="15682"/>
                      <a:pt x="18317" y="15682"/>
                    </a:cubicBezTo>
                    <a:cubicBezTo>
                      <a:pt x="18317" y="15978"/>
                      <a:pt x="18317" y="15978"/>
                      <a:pt x="18317" y="15978"/>
                    </a:cubicBezTo>
                    <a:cubicBezTo>
                      <a:pt x="18317" y="16273"/>
                      <a:pt x="18317" y="16273"/>
                      <a:pt x="18317" y="16273"/>
                    </a:cubicBezTo>
                    <a:cubicBezTo>
                      <a:pt x="18317" y="16273"/>
                      <a:pt x="18317" y="16273"/>
                      <a:pt x="18317" y="16273"/>
                    </a:cubicBezTo>
                    <a:cubicBezTo>
                      <a:pt x="18317" y="16273"/>
                      <a:pt x="18317" y="16273"/>
                      <a:pt x="18317" y="16273"/>
                    </a:cubicBezTo>
                    <a:cubicBezTo>
                      <a:pt x="18317" y="16273"/>
                      <a:pt x="18317" y="16273"/>
                      <a:pt x="18317" y="16273"/>
                    </a:cubicBezTo>
                    <a:cubicBezTo>
                      <a:pt x="18317" y="16273"/>
                      <a:pt x="18317" y="16273"/>
                      <a:pt x="18317" y="16273"/>
                    </a:cubicBezTo>
                    <a:cubicBezTo>
                      <a:pt x="18317" y="16569"/>
                      <a:pt x="18317" y="16569"/>
                      <a:pt x="18317" y="16569"/>
                    </a:cubicBezTo>
                    <a:cubicBezTo>
                      <a:pt x="18317" y="16569"/>
                      <a:pt x="18317" y="16569"/>
                      <a:pt x="18317" y="16569"/>
                    </a:cubicBezTo>
                    <a:cubicBezTo>
                      <a:pt x="18423" y="16273"/>
                      <a:pt x="18423" y="16273"/>
                      <a:pt x="18423" y="16273"/>
                    </a:cubicBezTo>
                    <a:cubicBezTo>
                      <a:pt x="18423" y="16273"/>
                      <a:pt x="18423" y="16273"/>
                      <a:pt x="18423" y="16273"/>
                    </a:cubicBezTo>
                    <a:cubicBezTo>
                      <a:pt x="18423" y="16273"/>
                      <a:pt x="18423" y="16273"/>
                      <a:pt x="18423" y="16273"/>
                    </a:cubicBezTo>
                    <a:cubicBezTo>
                      <a:pt x="18423" y="15978"/>
                      <a:pt x="18423" y="15978"/>
                      <a:pt x="18423" y="15978"/>
                    </a:cubicBezTo>
                    <a:cubicBezTo>
                      <a:pt x="18317" y="15682"/>
                      <a:pt x="18317" y="15682"/>
                      <a:pt x="18317" y="15682"/>
                    </a:cubicBezTo>
                    <a:close/>
                    <a:moveTo>
                      <a:pt x="18423" y="15978"/>
                    </a:moveTo>
                    <a:cubicBezTo>
                      <a:pt x="18423" y="15978"/>
                      <a:pt x="18423" y="15978"/>
                      <a:pt x="18423" y="15978"/>
                    </a:cubicBezTo>
                    <a:cubicBezTo>
                      <a:pt x="18423" y="15978"/>
                      <a:pt x="18423" y="15978"/>
                      <a:pt x="18423" y="15978"/>
                    </a:cubicBezTo>
                    <a:cubicBezTo>
                      <a:pt x="18529" y="15978"/>
                      <a:pt x="18529" y="15978"/>
                      <a:pt x="18529" y="15978"/>
                    </a:cubicBezTo>
                    <a:cubicBezTo>
                      <a:pt x="18529" y="15978"/>
                      <a:pt x="18529" y="15978"/>
                      <a:pt x="18529" y="15978"/>
                    </a:cubicBezTo>
                    <a:cubicBezTo>
                      <a:pt x="18529" y="15978"/>
                      <a:pt x="18529" y="15978"/>
                      <a:pt x="18529" y="15978"/>
                    </a:cubicBezTo>
                    <a:cubicBezTo>
                      <a:pt x="18423" y="15978"/>
                      <a:pt x="18423" y="15978"/>
                      <a:pt x="18423" y="15978"/>
                    </a:cubicBezTo>
                    <a:close/>
                    <a:moveTo>
                      <a:pt x="18317" y="15386"/>
                    </a:moveTo>
                    <a:cubicBezTo>
                      <a:pt x="18317" y="15386"/>
                      <a:pt x="18317" y="15386"/>
                      <a:pt x="18317" y="15386"/>
                    </a:cubicBezTo>
                    <a:cubicBezTo>
                      <a:pt x="18317" y="15682"/>
                      <a:pt x="18317" y="15682"/>
                      <a:pt x="18317" y="15682"/>
                    </a:cubicBezTo>
                    <a:cubicBezTo>
                      <a:pt x="18317" y="15682"/>
                      <a:pt x="18317" y="15682"/>
                      <a:pt x="18317" y="15682"/>
                    </a:cubicBezTo>
                    <a:cubicBezTo>
                      <a:pt x="18423" y="15978"/>
                      <a:pt x="18423" y="15978"/>
                      <a:pt x="18423" y="15978"/>
                    </a:cubicBezTo>
                    <a:cubicBezTo>
                      <a:pt x="18423" y="15682"/>
                      <a:pt x="18423" y="15682"/>
                      <a:pt x="18423" y="15682"/>
                    </a:cubicBezTo>
                    <a:cubicBezTo>
                      <a:pt x="18317" y="15682"/>
                      <a:pt x="18317" y="15682"/>
                      <a:pt x="18317" y="15682"/>
                    </a:cubicBezTo>
                    <a:cubicBezTo>
                      <a:pt x="18317" y="15386"/>
                      <a:pt x="18317" y="15386"/>
                      <a:pt x="18317" y="15386"/>
                    </a:cubicBezTo>
                    <a:close/>
                    <a:moveTo>
                      <a:pt x="18529" y="15386"/>
                    </a:moveTo>
                    <a:cubicBezTo>
                      <a:pt x="18423" y="15386"/>
                      <a:pt x="18423" y="15386"/>
                      <a:pt x="18423" y="15386"/>
                    </a:cubicBezTo>
                    <a:cubicBezTo>
                      <a:pt x="18317" y="15682"/>
                      <a:pt x="18317" y="15682"/>
                      <a:pt x="18317" y="15682"/>
                    </a:cubicBezTo>
                    <a:cubicBezTo>
                      <a:pt x="18423" y="15682"/>
                      <a:pt x="18423" y="15682"/>
                      <a:pt x="18423" y="15682"/>
                    </a:cubicBezTo>
                    <a:cubicBezTo>
                      <a:pt x="18529" y="15682"/>
                      <a:pt x="18529" y="15682"/>
                      <a:pt x="18529" y="15682"/>
                    </a:cubicBezTo>
                    <a:cubicBezTo>
                      <a:pt x="18529" y="15682"/>
                      <a:pt x="18529" y="15682"/>
                      <a:pt x="18529" y="15682"/>
                    </a:cubicBezTo>
                    <a:cubicBezTo>
                      <a:pt x="18529" y="15682"/>
                      <a:pt x="18529" y="15682"/>
                      <a:pt x="18529" y="15682"/>
                    </a:cubicBezTo>
                    <a:cubicBezTo>
                      <a:pt x="18529" y="15682"/>
                      <a:pt x="18529" y="15682"/>
                      <a:pt x="18529" y="15682"/>
                    </a:cubicBezTo>
                    <a:cubicBezTo>
                      <a:pt x="18529" y="15386"/>
                      <a:pt x="18529" y="15386"/>
                      <a:pt x="18529" y="15386"/>
                    </a:cubicBezTo>
                    <a:cubicBezTo>
                      <a:pt x="18529" y="15386"/>
                      <a:pt x="18529" y="15386"/>
                      <a:pt x="18529" y="15386"/>
                    </a:cubicBezTo>
                    <a:cubicBezTo>
                      <a:pt x="18529" y="15386"/>
                      <a:pt x="18529" y="15386"/>
                      <a:pt x="18529" y="15386"/>
                    </a:cubicBezTo>
                    <a:cubicBezTo>
                      <a:pt x="18529" y="15386"/>
                      <a:pt x="18529" y="15386"/>
                      <a:pt x="18529" y="15386"/>
                    </a:cubicBezTo>
                    <a:close/>
                    <a:moveTo>
                      <a:pt x="18317" y="15090"/>
                    </a:moveTo>
                    <a:cubicBezTo>
                      <a:pt x="18317" y="15090"/>
                      <a:pt x="18317" y="15090"/>
                      <a:pt x="18317" y="15090"/>
                    </a:cubicBezTo>
                    <a:cubicBezTo>
                      <a:pt x="18317" y="15090"/>
                      <a:pt x="18317" y="15090"/>
                      <a:pt x="18317" y="15090"/>
                    </a:cubicBezTo>
                    <a:cubicBezTo>
                      <a:pt x="18317" y="15090"/>
                      <a:pt x="18317" y="15090"/>
                      <a:pt x="18317" y="15090"/>
                    </a:cubicBezTo>
                    <a:cubicBezTo>
                      <a:pt x="18317" y="15090"/>
                      <a:pt x="18317" y="15090"/>
                      <a:pt x="18317" y="15090"/>
                    </a:cubicBezTo>
                    <a:close/>
                    <a:moveTo>
                      <a:pt x="18529" y="14794"/>
                    </a:moveTo>
                    <a:cubicBezTo>
                      <a:pt x="18529" y="14794"/>
                      <a:pt x="18529" y="14794"/>
                      <a:pt x="18529" y="14794"/>
                    </a:cubicBezTo>
                    <a:cubicBezTo>
                      <a:pt x="18529" y="14794"/>
                      <a:pt x="18529" y="14794"/>
                      <a:pt x="18529" y="14794"/>
                    </a:cubicBezTo>
                    <a:cubicBezTo>
                      <a:pt x="18529" y="14794"/>
                      <a:pt x="18529" y="14794"/>
                      <a:pt x="18529" y="14794"/>
                    </a:cubicBezTo>
                    <a:cubicBezTo>
                      <a:pt x="18529" y="14794"/>
                      <a:pt x="18529" y="14794"/>
                      <a:pt x="18529" y="14794"/>
                    </a:cubicBezTo>
                    <a:close/>
                    <a:moveTo>
                      <a:pt x="18423" y="14794"/>
                    </a:moveTo>
                    <a:cubicBezTo>
                      <a:pt x="18423" y="14794"/>
                      <a:pt x="18423" y="14794"/>
                      <a:pt x="18423" y="14794"/>
                    </a:cubicBezTo>
                    <a:cubicBezTo>
                      <a:pt x="18423" y="15090"/>
                      <a:pt x="18423" y="15090"/>
                      <a:pt x="18423" y="15090"/>
                    </a:cubicBezTo>
                    <a:cubicBezTo>
                      <a:pt x="18317" y="15090"/>
                      <a:pt x="18317" y="15090"/>
                      <a:pt x="18317" y="15090"/>
                    </a:cubicBezTo>
                    <a:cubicBezTo>
                      <a:pt x="18423" y="15090"/>
                      <a:pt x="18423" y="15090"/>
                      <a:pt x="18423" y="15090"/>
                    </a:cubicBezTo>
                    <a:cubicBezTo>
                      <a:pt x="18423" y="15090"/>
                      <a:pt x="18423" y="15090"/>
                      <a:pt x="18423" y="15090"/>
                    </a:cubicBezTo>
                    <a:cubicBezTo>
                      <a:pt x="18423" y="15090"/>
                      <a:pt x="18423" y="15090"/>
                      <a:pt x="18423" y="15090"/>
                    </a:cubicBezTo>
                    <a:cubicBezTo>
                      <a:pt x="18423" y="15090"/>
                      <a:pt x="18423" y="15090"/>
                      <a:pt x="18423" y="15090"/>
                    </a:cubicBezTo>
                    <a:cubicBezTo>
                      <a:pt x="18423" y="15386"/>
                      <a:pt x="18423" y="15386"/>
                      <a:pt x="18423" y="15386"/>
                    </a:cubicBezTo>
                    <a:cubicBezTo>
                      <a:pt x="18423" y="15386"/>
                      <a:pt x="18423" y="15386"/>
                      <a:pt x="18423" y="15386"/>
                    </a:cubicBezTo>
                    <a:cubicBezTo>
                      <a:pt x="18529" y="15386"/>
                      <a:pt x="18529" y="15386"/>
                      <a:pt x="18529" y="15386"/>
                    </a:cubicBezTo>
                    <a:cubicBezTo>
                      <a:pt x="18529" y="15386"/>
                      <a:pt x="18529" y="15386"/>
                      <a:pt x="18529" y="15386"/>
                    </a:cubicBezTo>
                    <a:cubicBezTo>
                      <a:pt x="18529" y="15090"/>
                      <a:pt x="18529" y="15090"/>
                      <a:pt x="18529" y="15090"/>
                    </a:cubicBezTo>
                    <a:cubicBezTo>
                      <a:pt x="18529" y="14794"/>
                      <a:pt x="18529" y="14794"/>
                      <a:pt x="18529" y="14794"/>
                    </a:cubicBezTo>
                    <a:cubicBezTo>
                      <a:pt x="18529" y="14794"/>
                      <a:pt x="18529" y="14794"/>
                      <a:pt x="18529" y="14794"/>
                    </a:cubicBezTo>
                    <a:cubicBezTo>
                      <a:pt x="18423" y="14794"/>
                      <a:pt x="18423" y="14794"/>
                      <a:pt x="18423" y="14794"/>
                    </a:cubicBezTo>
                    <a:close/>
                    <a:moveTo>
                      <a:pt x="17258" y="16569"/>
                    </a:moveTo>
                    <a:cubicBezTo>
                      <a:pt x="17258" y="16569"/>
                      <a:pt x="17258" y="16569"/>
                      <a:pt x="17258" y="16569"/>
                    </a:cubicBezTo>
                    <a:cubicBezTo>
                      <a:pt x="17258" y="16569"/>
                      <a:pt x="17258" y="16569"/>
                      <a:pt x="17258" y="16569"/>
                    </a:cubicBezTo>
                    <a:cubicBezTo>
                      <a:pt x="17258" y="16569"/>
                      <a:pt x="17258" y="16569"/>
                      <a:pt x="17258" y="16569"/>
                    </a:cubicBezTo>
                    <a:close/>
                    <a:moveTo>
                      <a:pt x="17152" y="16865"/>
                    </a:moveTo>
                    <a:cubicBezTo>
                      <a:pt x="17258" y="16865"/>
                      <a:pt x="17258" y="16865"/>
                      <a:pt x="17258" y="16865"/>
                    </a:cubicBezTo>
                    <a:cubicBezTo>
                      <a:pt x="17258" y="16865"/>
                      <a:pt x="17258" y="16865"/>
                      <a:pt x="17258" y="16865"/>
                    </a:cubicBezTo>
                    <a:cubicBezTo>
                      <a:pt x="17152" y="16865"/>
                      <a:pt x="17152" y="16865"/>
                      <a:pt x="17152" y="16865"/>
                    </a:cubicBezTo>
                    <a:close/>
                    <a:moveTo>
                      <a:pt x="16729" y="17161"/>
                    </a:moveTo>
                    <a:cubicBezTo>
                      <a:pt x="16729" y="17457"/>
                      <a:pt x="16729" y="17457"/>
                      <a:pt x="16729" y="17457"/>
                    </a:cubicBezTo>
                    <a:cubicBezTo>
                      <a:pt x="16729" y="17457"/>
                      <a:pt x="16729" y="17457"/>
                      <a:pt x="16729" y="17457"/>
                    </a:cubicBezTo>
                    <a:cubicBezTo>
                      <a:pt x="16729" y="17457"/>
                      <a:pt x="16729" y="17161"/>
                      <a:pt x="16729" y="17161"/>
                    </a:cubicBezTo>
                    <a:close/>
                    <a:moveTo>
                      <a:pt x="16835" y="17161"/>
                    </a:moveTo>
                    <a:cubicBezTo>
                      <a:pt x="16729" y="17161"/>
                      <a:pt x="16729" y="17161"/>
                      <a:pt x="16729" y="17161"/>
                    </a:cubicBezTo>
                    <a:cubicBezTo>
                      <a:pt x="16835" y="17161"/>
                      <a:pt x="16835" y="17161"/>
                      <a:pt x="16835" y="17161"/>
                    </a:cubicBezTo>
                    <a:cubicBezTo>
                      <a:pt x="16835" y="17161"/>
                      <a:pt x="16835" y="17161"/>
                      <a:pt x="16835" y="17161"/>
                    </a:cubicBezTo>
                    <a:cubicBezTo>
                      <a:pt x="16835" y="17161"/>
                      <a:pt x="16835" y="17161"/>
                      <a:pt x="16835" y="17161"/>
                    </a:cubicBezTo>
                    <a:close/>
                    <a:moveTo>
                      <a:pt x="16835" y="18049"/>
                    </a:moveTo>
                    <a:cubicBezTo>
                      <a:pt x="16835" y="18049"/>
                      <a:pt x="16835" y="18049"/>
                      <a:pt x="16835" y="18049"/>
                    </a:cubicBezTo>
                    <a:cubicBezTo>
                      <a:pt x="16729" y="18049"/>
                      <a:pt x="16729" y="18049"/>
                      <a:pt x="16729" y="18049"/>
                    </a:cubicBezTo>
                    <a:cubicBezTo>
                      <a:pt x="16729" y="18345"/>
                      <a:pt x="16729" y="18345"/>
                      <a:pt x="16729" y="18345"/>
                    </a:cubicBezTo>
                    <a:cubicBezTo>
                      <a:pt x="16835" y="18345"/>
                      <a:pt x="16835" y="18345"/>
                      <a:pt x="16835" y="18345"/>
                    </a:cubicBezTo>
                    <a:cubicBezTo>
                      <a:pt x="16835" y="18049"/>
                      <a:pt x="16835" y="18049"/>
                      <a:pt x="16835" y="18049"/>
                    </a:cubicBezTo>
                    <a:cubicBezTo>
                      <a:pt x="16835" y="18049"/>
                      <a:pt x="16835" y="18049"/>
                      <a:pt x="16835" y="18049"/>
                    </a:cubicBezTo>
                    <a:close/>
                    <a:moveTo>
                      <a:pt x="17047" y="17161"/>
                    </a:moveTo>
                    <a:cubicBezTo>
                      <a:pt x="16941" y="17457"/>
                      <a:pt x="16941" y="17457"/>
                      <a:pt x="16941" y="17457"/>
                    </a:cubicBezTo>
                    <a:cubicBezTo>
                      <a:pt x="16941" y="17457"/>
                      <a:pt x="16941" y="17457"/>
                      <a:pt x="16941" y="17457"/>
                    </a:cubicBezTo>
                    <a:cubicBezTo>
                      <a:pt x="16941" y="17457"/>
                      <a:pt x="16941" y="17457"/>
                      <a:pt x="16941" y="17457"/>
                    </a:cubicBezTo>
                    <a:cubicBezTo>
                      <a:pt x="16835" y="17753"/>
                      <a:pt x="16835" y="17753"/>
                      <a:pt x="16835" y="17753"/>
                    </a:cubicBezTo>
                    <a:cubicBezTo>
                      <a:pt x="16835" y="17753"/>
                      <a:pt x="16835" y="17753"/>
                      <a:pt x="16835" y="17753"/>
                    </a:cubicBezTo>
                    <a:cubicBezTo>
                      <a:pt x="16941" y="18049"/>
                      <a:pt x="16941" y="18049"/>
                      <a:pt x="16941" y="18049"/>
                    </a:cubicBezTo>
                    <a:cubicBezTo>
                      <a:pt x="16941" y="17753"/>
                      <a:pt x="16941" y="17753"/>
                      <a:pt x="16941" y="17753"/>
                    </a:cubicBezTo>
                    <a:cubicBezTo>
                      <a:pt x="17047" y="17457"/>
                      <a:pt x="17047" y="17457"/>
                      <a:pt x="17047" y="17457"/>
                    </a:cubicBezTo>
                    <a:cubicBezTo>
                      <a:pt x="17152" y="17161"/>
                      <a:pt x="17152" y="17161"/>
                      <a:pt x="17152" y="17161"/>
                    </a:cubicBezTo>
                    <a:cubicBezTo>
                      <a:pt x="17152" y="17161"/>
                      <a:pt x="17152" y="17161"/>
                      <a:pt x="17152" y="17161"/>
                    </a:cubicBezTo>
                    <a:cubicBezTo>
                      <a:pt x="17152" y="16865"/>
                      <a:pt x="17152" y="16865"/>
                      <a:pt x="17152" y="16865"/>
                    </a:cubicBezTo>
                    <a:cubicBezTo>
                      <a:pt x="17152" y="16865"/>
                      <a:pt x="17152" y="16865"/>
                      <a:pt x="17152" y="16865"/>
                    </a:cubicBezTo>
                    <a:cubicBezTo>
                      <a:pt x="17047" y="16865"/>
                      <a:pt x="17047" y="16865"/>
                      <a:pt x="17047" y="16865"/>
                    </a:cubicBezTo>
                    <a:cubicBezTo>
                      <a:pt x="17047" y="16865"/>
                      <a:pt x="17047" y="16865"/>
                      <a:pt x="17047" y="16865"/>
                    </a:cubicBezTo>
                    <a:cubicBezTo>
                      <a:pt x="17047" y="17161"/>
                      <a:pt x="17047" y="17161"/>
                      <a:pt x="17047" y="17161"/>
                    </a:cubicBezTo>
                    <a:close/>
                    <a:moveTo>
                      <a:pt x="16305" y="15978"/>
                    </a:moveTo>
                    <a:cubicBezTo>
                      <a:pt x="16411" y="15682"/>
                      <a:pt x="16411" y="15682"/>
                      <a:pt x="16411" y="15682"/>
                    </a:cubicBezTo>
                    <a:cubicBezTo>
                      <a:pt x="16305" y="15682"/>
                      <a:pt x="16305" y="15682"/>
                      <a:pt x="16305" y="15682"/>
                    </a:cubicBezTo>
                    <a:cubicBezTo>
                      <a:pt x="16305" y="15978"/>
                      <a:pt x="16305" y="15978"/>
                      <a:pt x="16305" y="15978"/>
                    </a:cubicBezTo>
                    <a:close/>
                    <a:moveTo>
                      <a:pt x="16094" y="16273"/>
                    </a:moveTo>
                    <a:cubicBezTo>
                      <a:pt x="16094" y="16273"/>
                      <a:pt x="16094" y="16273"/>
                      <a:pt x="16094" y="16273"/>
                    </a:cubicBezTo>
                    <a:cubicBezTo>
                      <a:pt x="16094" y="16273"/>
                      <a:pt x="16094" y="16273"/>
                      <a:pt x="16094" y="16273"/>
                    </a:cubicBezTo>
                    <a:cubicBezTo>
                      <a:pt x="16094" y="16273"/>
                      <a:pt x="16094" y="16273"/>
                      <a:pt x="16094" y="16273"/>
                    </a:cubicBezTo>
                    <a:close/>
                    <a:moveTo>
                      <a:pt x="16305" y="18049"/>
                    </a:moveTo>
                    <a:cubicBezTo>
                      <a:pt x="16199" y="18049"/>
                      <a:pt x="16199" y="18049"/>
                      <a:pt x="16199" y="18049"/>
                    </a:cubicBezTo>
                    <a:cubicBezTo>
                      <a:pt x="16199" y="18049"/>
                      <a:pt x="16199" y="18049"/>
                      <a:pt x="16199" y="18049"/>
                    </a:cubicBezTo>
                    <a:cubicBezTo>
                      <a:pt x="16305" y="18049"/>
                      <a:pt x="16305" y="18049"/>
                      <a:pt x="16305" y="18049"/>
                    </a:cubicBezTo>
                    <a:close/>
                    <a:moveTo>
                      <a:pt x="16094" y="17753"/>
                    </a:moveTo>
                    <a:cubicBezTo>
                      <a:pt x="16199" y="17457"/>
                      <a:pt x="16199" y="17457"/>
                      <a:pt x="16199" y="17457"/>
                    </a:cubicBezTo>
                    <a:cubicBezTo>
                      <a:pt x="16199" y="17753"/>
                      <a:pt x="16199" y="17753"/>
                      <a:pt x="16199" y="17753"/>
                    </a:cubicBezTo>
                    <a:cubicBezTo>
                      <a:pt x="16199" y="17753"/>
                      <a:pt x="16199" y="17753"/>
                      <a:pt x="16199" y="17753"/>
                    </a:cubicBezTo>
                    <a:cubicBezTo>
                      <a:pt x="16199" y="18049"/>
                      <a:pt x="16199" y="18049"/>
                      <a:pt x="16199" y="18049"/>
                    </a:cubicBezTo>
                    <a:cubicBezTo>
                      <a:pt x="16094" y="17753"/>
                      <a:pt x="16094" y="17753"/>
                      <a:pt x="16094" y="17753"/>
                    </a:cubicBezTo>
                    <a:cubicBezTo>
                      <a:pt x="16094" y="17753"/>
                      <a:pt x="16094" y="17753"/>
                      <a:pt x="16094" y="17753"/>
                    </a:cubicBezTo>
                    <a:close/>
                    <a:moveTo>
                      <a:pt x="15564" y="16865"/>
                    </a:moveTo>
                    <a:cubicBezTo>
                      <a:pt x="15670" y="16865"/>
                      <a:pt x="15670" y="16865"/>
                      <a:pt x="15670" y="16865"/>
                    </a:cubicBezTo>
                    <a:cubicBezTo>
                      <a:pt x="15670" y="16865"/>
                      <a:pt x="15670" y="16865"/>
                      <a:pt x="15670" y="16865"/>
                    </a:cubicBezTo>
                    <a:cubicBezTo>
                      <a:pt x="15670" y="16865"/>
                      <a:pt x="15670" y="16865"/>
                      <a:pt x="15670" y="16865"/>
                    </a:cubicBezTo>
                    <a:cubicBezTo>
                      <a:pt x="15670" y="16865"/>
                      <a:pt x="15670" y="16865"/>
                      <a:pt x="15670" y="16865"/>
                    </a:cubicBezTo>
                    <a:cubicBezTo>
                      <a:pt x="15564" y="16865"/>
                      <a:pt x="15564" y="16865"/>
                      <a:pt x="15564" y="16865"/>
                    </a:cubicBezTo>
                    <a:close/>
                    <a:moveTo>
                      <a:pt x="15670" y="18345"/>
                    </a:moveTo>
                    <a:cubicBezTo>
                      <a:pt x="15776" y="18345"/>
                      <a:pt x="15776" y="18345"/>
                      <a:pt x="15776" y="18345"/>
                    </a:cubicBezTo>
                    <a:cubicBezTo>
                      <a:pt x="15882" y="18345"/>
                      <a:pt x="15882" y="18345"/>
                      <a:pt x="15882" y="18345"/>
                    </a:cubicBezTo>
                    <a:cubicBezTo>
                      <a:pt x="15776" y="18345"/>
                      <a:pt x="15776" y="18345"/>
                      <a:pt x="15776" y="18345"/>
                    </a:cubicBezTo>
                    <a:cubicBezTo>
                      <a:pt x="15670" y="18345"/>
                      <a:pt x="15670" y="18345"/>
                      <a:pt x="15670" y="18345"/>
                    </a:cubicBezTo>
                    <a:close/>
                    <a:moveTo>
                      <a:pt x="15035" y="17457"/>
                    </a:moveTo>
                    <a:cubicBezTo>
                      <a:pt x="15035" y="17161"/>
                      <a:pt x="15035" y="17161"/>
                      <a:pt x="15035" y="17161"/>
                    </a:cubicBezTo>
                    <a:cubicBezTo>
                      <a:pt x="15035" y="17161"/>
                      <a:pt x="15035" y="17161"/>
                      <a:pt x="15035" y="17161"/>
                    </a:cubicBezTo>
                    <a:cubicBezTo>
                      <a:pt x="15035" y="17161"/>
                      <a:pt x="15035" y="17161"/>
                      <a:pt x="15035" y="17161"/>
                    </a:cubicBezTo>
                    <a:cubicBezTo>
                      <a:pt x="15035" y="17457"/>
                      <a:pt x="15035" y="17457"/>
                      <a:pt x="15035" y="17457"/>
                    </a:cubicBezTo>
                    <a:close/>
                    <a:moveTo>
                      <a:pt x="15247" y="18049"/>
                    </a:moveTo>
                    <a:cubicBezTo>
                      <a:pt x="15352" y="18049"/>
                      <a:pt x="15352" y="18049"/>
                      <a:pt x="15352" y="18049"/>
                    </a:cubicBezTo>
                    <a:cubicBezTo>
                      <a:pt x="15458" y="18049"/>
                      <a:pt x="15458" y="18049"/>
                      <a:pt x="15458" y="18049"/>
                    </a:cubicBezTo>
                    <a:cubicBezTo>
                      <a:pt x="15458" y="18345"/>
                      <a:pt x="15458" y="18345"/>
                      <a:pt x="15458" y="18345"/>
                    </a:cubicBezTo>
                    <a:cubicBezTo>
                      <a:pt x="15352" y="18345"/>
                      <a:pt x="15352" y="18345"/>
                      <a:pt x="15352" y="18345"/>
                    </a:cubicBezTo>
                    <a:cubicBezTo>
                      <a:pt x="15247" y="18345"/>
                      <a:pt x="15247" y="18345"/>
                      <a:pt x="15247" y="18345"/>
                    </a:cubicBezTo>
                    <a:cubicBezTo>
                      <a:pt x="15247" y="18049"/>
                      <a:pt x="15247" y="18049"/>
                      <a:pt x="15247" y="18049"/>
                    </a:cubicBezTo>
                    <a:close/>
                    <a:moveTo>
                      <a:pt x="15141" y="18345"/>
                    </a:moveTo>
                    <a:cubicBezTo>
                      <a:pt x="15141" y="18049"/>
                      <a:pt x="15141" y="18049"/>
                      <a:pt x="15141" y="18049"/>
                    </a:cubicBezTo>
                    <a:cubicBezTo>
                      <a:pt x="15141" y="18345"/>
                      <a:pt x="15141" y="18345"/>
                      <a:pt x="15141" y="18345"/>
                    </a:cubicBezTo>
                    <a:cubicBezTo>
                      <a:pt x="15141" y="18345"/>
                      <a:pt x="15141" y="18345"/>
                      <a:pt x="15141" y="18345"/>
                    </a:cubicBezTo>
                    <a:close/>
                    <a:moveTo>
                      <a:pt x="14929" y="18049"/>
                    </a:moveTo>
                    <a:cubicBezTo>
                      <a:pt x="14929" y="18049"/>
                      <a:pt x="14929" y="18049"/>
                      <a:pt x="14929" y="18049"/>
                    </a:cubicBezTo>
                    <a:cubicBezTo>
                      <a:pt x="15035" y="18049"/>
                      <a:pt x="15035" y="18049"/>
                      <a:pt x="15035" y="18049"/>
                    </a:cubicBezTo>
                    <a:cubicBezTo>
                      <a:pt x="14929" y="18345"/>
                      <a:pt x="14929" y="18345"/>
                      <a:pt x="14929" y="18345"/>
                    </a:cubicBezTo>
                    <a:cubicBezTo>
                      <a:pt x="14929" y="18049"/>
                      <a:pt x="14929" y="18049"/>
                      <a:pt x="14929" y="18049"/>
                    </a:cubicBezTo>
                    <a:close/>
                    <a:moveTo>
                      <a:pt x="13129" y="20712"/>
                    </a:moveTo>
                    <a:cubicBezTo>
                      <a:pt x="13129" y="21008"/>
                      <a:pt x="13129" y="21008"/>
                      <a:pt x="13129" y="21008"/>
                    </a:cubicBezTo>
                    <a:cubicBezTo>
                      <a:pt x="13129" y="21008"/>
                      <a:pt x="13129" y="21008"/>
                      <a:pt x="13129" y="21008"/>
                    </a:cubicBezTo>
                    <a:cubicBezTo>
                      <a:pt x="13341" y="21008"/>
                      <a:pt x="13341" y="21008"/>
                      <a:pt x="13341" y="21008"/>
                    </a:cubicBezTo>
                    <a:cubicBezTo>
                      <a:pt x="13447" y="20712"/>
                      <a:pt x="13447" y="20712"/>
                      <a:pt x="13447" y="20712"/>
                    </a:cubicBezTo>
                    <a:cubicBezTo>
                      <a:pt x="13552" y="20712"/>
                      <a:pt x="13552" y="20712"/>
                      <a:pt x="13552" y="20712"/>
                    </a:cubicBezTo>
                    <a:cubicBezTo>
                      <a:pt x="13658" y="20712"/>
                      <a:pt x="13658" y="20712"/>
                      <a:pt x="13658" y="20712"/>
                    </a:cubicBezTo>
                    <a:cubicBezTo>
                      <a:pt x="13658" y="20416"/>
                      <a:pt x="13658" y="20416"/>
                      <a:pt x="13658" y="20416"/>
                    </a:cubicBezTo>
                    <a:cubicBezTo>
                      <a:pt x="13764" y="20416"/>
                      <a:pt x="13764" y="20416"/>
                      <a:pt x="13764" y="20416"/>
                    </a:cubicBezTo>
                    <a:cubicBezTo>
                      <a:pt x="13976" y="19824"/>
                      <a:pt x="13976" y="19824"/>
                      <a:pt x="13976" y="19824"/>
                    </a:cubicBezTo>
                    <a:cubicBezTo>
                      <a:pt x="13976" y="19824"/>
                      <a:pt x="13976" y="19824"/>
                      <a:pt x="13976" y="19824"/>
                    </a:cubicBezTo>
                    <a:cubicBezTo>
                      <a:pt x="13976" y="19824"/>
                      <a:pt x="13976" y="19824"/>
                      <a:pt x="13976" y="19824"/>
                    </a:cubicBezTo>
                    <a:cubicBezTo>
                      <a:pt x="13870" y="19528"/>
                      <a:pt x="13870" y="19528"/>
                      <a:pt x="13870" y="19528"/>
                    </a:cubicBezTo>
                    <a:cubicBezTo>
                      <a:pt x="13764" y="19232"/>
                      <a:pt x="13764" y="19232"/>
                      <a:pt x="13764" y="19232"/>
                    </a:cubicBezTo>
                    <a:cubicBezTo>
                      <a:pt x="13764" y="19232"/>
                      <a:pt x="13764" y="19232"/>
                      <a:pt x="13764" y="19232"/>
                    </a:cubicBezTo>
                    <a:cubicBezTo>
                      <a:pt x="13658" y="19232"/>
                      <a:pt x="13658" y="19232"/>
                      <a:pt x="13658" y="19232"/>
                    </a:cubicBezTo>
                    <a:cubicBezTo>
                      <a:pt x="13658" y="19528"/>
                      <a:pt x="13658" y="19528"/>
                      <a:pt x="13658" y="19528"/>
                    </a:cubicBezTo>
                    <a:cubicBezTo>
                      <a:pt x="13552" y="19528"/>
                      <a:pt x="13552" y="19528"/>
                      <a:pt x="13552" y="19528"/>
                    </a:cubicBezTo>
                    <a:cubicBezTo>
                      <a:pt x="13552" y="19824"/>
                      <a:pt x="13552" y="19824"/>
                      <a:pt x="13552" y="19824"/>
                    </a:cubicBezTo>
                    <a:cubicBezTo>
                      <a:pt x="13447" y="19528"/>
                      <a:pt x="13447" y="19528"/>
                      <a:pt x="13447" y="19528"/>
                    </a:cubicBezTo>
                    <a:cubicBezTo>
                      <a:pt x="13447" y="19528"/>
                      <a:pt x="13447" y="19528"/>
                      <a:pt x="13447" y="19528"/>
                    </a:cubicBezTo>
                    <a:cubicBezTo>
                      <a:pt x="13341" y="19824"/>
                      <a:pt x="13341" y="19824"/>
                      <a:pt x="13341" y="19824"/>
                    </a:cubicBezTo>
                    <a:cubicBezTo>
                      <a:pt x="13235" y="20120"/>
                      <a:pt x="13235" y="20120"/>
                      <a:pt x="13235" y="20120"/>
                    </a:cubicBezTo>
                    <a:cubicBezTo>
                      <a:pt x="13235" y="20416"/>
                      <a:pt x="13235" y="20416"/>
                      <a:pt x="13235" y="20416"/>
                    </a:cubicBezTo>
                    <a:cubicBezTo>
                      <a:pt x="13129" y="20416"/>
                      <a:pt x="13129" y="20416"/>
                      <a:pt x="13129" y="20416"/>
                    </a:cubicBezTo>
                    <a:cubicBezTo>
                      <a:pt x="13235" y="20712"/>
                      <a:pt x="13235" y="20712"/>
                      <a:pt x="13235" y="20712"/>
                    </a:cubicBezTo>
                    <a:cubicBezTo>
                      <a:pt x="13235" y="20712"/>
                      <a:pt x="13235" y="20712"/>
                      <a:pt x="13235" y="20712"/>
                    </a:cubicBezTo>
                    <a:cubicBezTo>
                      <a:pt x="13235" y="20712"/>
                      <a:pt x="13235" y="20712"/>
                      <a:pt x="13235" y="20712"/>
                    </a:cubicBezTo>
                    <a:cubicBezTo>
                      <a:pt x="13129" y="20712"/>
                      <a:pt x="13129" y="20712"/>
                      <a:pt x="13129" y="20712"/>
                    </a:cubicBezTo>
                    <a:close/>
                    <a:moveTo>
                      <a:pt x="13023" y="21008"/>
                    </a:moveTo>
                    <a:cubicBezTo>
                      <a:pt x="13129" y="20712"/>
                      <a:pt x="13129" y="20712"/>
                      <a:pt x="13129" y="20712"/>
                    </a:cubicBezTo>
                    <a:cubicBezTo>
                      <a:pt x="13023" y="20712"/>
                      <a:pt x="13023" y="20712"/>
                      <a:pt x="13023" y="20712"/>
                    </a:cubicBezTo>
                    <a:cubicBezTo>
                      <a:pt x="13023" y="20712"/>
                      <a:pt x="13023" y="20712"/>
                      <a:pt x="13023" y="20712"/>
                    </a:cubicBezTo>
                    <a:cubicBezTo>
                      <a:pt x="13023" y="21008"/>
                      <a:pt x="13023" y="21008"/>
                      <a:pt x="13023" y="21008"/>
                    </a:cubicBezTo>
                    <a:close/>
                    <a:moveTo>
                      <a:pt x="13023" y="21008"/>
                    </a:moveTo>
                    <a:cubicBezTo>
                      <a:pt x="13023" y="21008"/>
                      <a:pt x="13023" y="21008"/>
                      <a:pt x="13023" y="21008"/>
                    </a:cubicBezTo>
                    <a:cubicBezTo>
                      <a:pt x="13023" y="21304"/>
                      <a:pt x="13023" y="21304"/>
                      <a:pt x="13023" y="21304"/>
                    </a:cubicBezTo>
                    <a:cubicBezTo>
                      <a:pt x="12811" y="21304"/>
                      <a:pt x="12811" y="21304"/>
                      <a:pt x="12811" y="21304"/>
                    </a:cubicBezTo>
                    <a:cubicBezTo>
                      <a:pt x="12811" y="21599"/>
                      <a:pt x="12811" y="21599"/>
                      <a:pt x="12811" y="21599"/>
                    </a:cubicBezTo>
                    <a:cubicBezTo>
                      <a:pt x="12811" y="21599"/>
                      <a:pt x="12811" y="21599"/>
                      <a:pt x="12811" y="21599"/>
                    </a:cubicBezTo>
                    <a:cubicBezTo>
                      <a:pt x="13023" y="21304"/>
                      <a:pt x="13023" y="21304"/>
                      <a:pt x="13023" y="21304"/>
                    </a:cubicBezTo>
                    <a:cubicBezTo>
                      <a:pt x="13129" y="21304"/>
                      <a:pt x="13129" y="21304"/>
                      <a:pt x="13129" y="21304"/>
                    </a:cubicBezTo>
                    <a:cubicBezTo>
                      <a:pt x="13023" y="21008"/>
                      <a:pt x="13023" y="21008"/>
                      <a:pt x="13023" y="21008"/>
                    </a:cubicBezTo>
                    <a:close/>
                    <a:moveTo>
                      <a:pt x="12388" y="21008"/>
                    </a:moveTo>
                    <a:cubicBezTo>
                      <a:pt x="12388" y="21008"/>
                      <a:pt x="12388" y="21008"/>
                      <a:pt x="12388" y="21008"/>
                    </a:cubicBezTo>
                    <a:cubicBezTo>
                      <a:pt x="12388" y="21304"/>
                      <a:pt x="12388" y="21304"/>
                      <a:pt x="12388" y="21304"/>
                    </a:cubicBezTo>
                    <a:cubicBezTo>
                      <a:pt x="12388" y="21304"/>
                      <a:pt x="12388" y="21304"/>
                      <a:pt x="12388" y="21304"/>
                    </a:cubicBezTo>
                    <a:cubicBezTo>
                      <a:pt x="12282" y="21304"/>
                      <a:pt x="12282" y="21304"/>
                      <a:pt x="12282" y="21304"/>
                    </a:cubicBezTo>
                    <a:cubicBezTo>
                      <a:pt x="12282" y="21008"/>
                      <a:pt x="12282" y="21008"/>
                      <a:pt x="12282" y="21008"/>
                    </a:cubicBezTo>
                    <a:cubicBezTo>
                      <a:pt x="12388" y="21008"/>
                      <a:pt x="12388" y="21008"/>
                      <a:pt x="12388" y="21008"/>
                    </a:cubicBezTo>
                    <a:close/>
                    <a:moveTo>
                      <a:pt x="11011" y="19824"/>
                    </a:moveTo>
                    <a:cubicBezTo>
                      <a:pt x="11223" y="19528"/>
                      <a:pt x="11223" y="19528"/>
                      <a:pt x="11223" y="19528"/>
                    </a:cubicBezTo>
                    <a:cubicBezTo>
                      <a:pt x="11329" y="19824"/>
                      <a:pt x="11329" y="19824"/>
                      <a:pt x="11329" y="19824"/>
                    </a:cubicBezTo>
                    <a:cubicBezTo>
                      <a:pt x="11435" y="19824"/>
                      <a:pt x="11435" y="19824"/>
                      <a:pt x="11435" y="19824"/>
                    </a:cubicBezTo>
                    <a:cubicBezTo>
                      <a:pt x="11541" y="19528"/>
                      <a:pt x="11541" y="19528"/>
                      <a:pt x="11541" y="19528"/>
                    </a:cubicBezTo>
                    <a:cubicBezTo>
                      <a:pt x="11647" y="19824"/>
                      <a:pt x="11647" y="19824"/>
                      <a:pt x="11647" y="19824"/>
                    </a:cubicBezTo>
                    <a:cubicBezTo>
                      <a:pt x="11647" y="19824"/>
                      <a:pt x="11647" y="19824"/>
                      <a:pt x="11647" y="19824"/>
                    </a:cubicBezTo>
                    <a:cubicBezTo>
                      <a:pt x="11752" y="19824"/>
                      <a:pt x="11752" y="19824"/>
                      <a:pt x="11752" y="19824"/>
                    </a:cubicBezTo>
                    <a:cubicBezTo>
                      <a:pt x="11858" y="20120"/>
                      <a:pt x="11858" y="20120"/>
                      <a:pt x="11858" y="20120"/>
                    </a:cubicBezTo>
                    <a:cubicBezTo>
                      <a:pt x="11858" y="20416"/>
                      <a:pt x="11858" y="20416"/>
                      <a:pt x="11858" y="20416"/>
                    </a:cubicBezTo>
                    <a:cubicBezTo>
                      <a:pt x="11858" y="20712"/>
                      <a:pt x="11858" y="20712"/>
                      <a:pt x="11858" y="20712"/>
                    </a:cubicBezTo>
                    <a:cubicBezTo>
                      <a:pt x="11752" y="20712"/>
                      <a:pt x="11752" y="20712"/>
                      <a:pt x="11752" y="20712"/>
                    </a:cubicBezTo>
                    <a:cubicBezTo>
                      <a:pt x="11647" y="20712"/>
                      <a:pt x="11647" y="20712"/>
                      <a:pt x="11647" y="20712"/>
                    </a:cubicBezTo>
                    <a:cubicBezTo>
                      <a:pt x="11541" y="20712"/>
                      <a:pt x="11541" y="20712"/>
                      <a:pt x="11541" y="20712"/>
                    </a:cubicBezTo>
                    <a:cubicBezTo>
                      <a:pt x="11435" y="20416"/>
                      <a:pt x="11435" y="20416"/>
                      <a:pt x="11435" y="20416"/>
                    </a:cubicBezTo>
                    <a:cubicBezTo>
                      <a:pt x="11329" y="20416"/>
                      <a:pt x="11329" y="20416"/>
                      <a:pt x="11329" y="20416"/>
                    </a:cubicBezTo>
                    <a:cubicBezTo>
                      <a:pt x="11329" y="20120"/>
                      <a:pt x="11329" y="20120"/>
                      <a:pt x="11329" y="20120"/>
                    </a:cubicBezTo>
                    <a:cubicBezTo>
                      <a:pt x="11223" y="20120"/>
                      <a:pt x="11223" y="20120"/>
                      <a:pt x="11223" y="20120"/>
                    </a:cubicBezTo>
                    <a:cubicBezTo>
                      <a:pt x="11117" y="20120"/>
                      <a:pt x="11117" y="20120"/>
                      <a:pt x="11117" y="20120"/>
                    </a:cubicBezTo>
                    <a:cubicBezTo>
                      <a:pt x="11011" y="19824"/>
                      <a:pt x="11011" y="19824"/>
                      <a:pt x="11011" y="19824"/>
                    </a:cubicBezTo>
                    <a:cubicBezTo>
                      <a:pt x="11011" y="19824"/>
                      <a:pt x="11011" y="19824"/>
                      <a:pt x="11011" y="19824"/>
                    </a:cubicBezTo>
                    <a:close/>
                    <a:moveTo>
                      <a:pt x="9529" y="16865"/>
                    </a:moveTo>
                    <a:cubicBezTo>
                      <a:pt x="9635" y="17161"/>
                      <a:pt x="9635" y="17161"/>
                      <a:pt x="9635" y="17161"/>
                    </a:cubicBezTo>
                    <a:cubicBezTo>
                      <a:pt x="9635" y="16865"/>
                      <a:pt x="9635" y="16865"/>
                      <a:pt x="9635" y="16865"/>
                    </a:cubicBezTo>
                    <a:cubicBezTo>
                      <a:pt x="9635" y="17161"/>
                      <a:pt x="9635" y="17161"/>
                      <a:pt x="9635" y="17161"/>
                    </a:cubicBezTo>
                    <a:cubicBezTo>
                      <a:pt x="9529" y="17161"/>
                      <a:pt x="9529" y="17161"/>
                      <a:pt x="9529" y="17161"/>
                    </a:cubicBezTo>
                    <a:cubicBezTo>
                      <a:pt x="9529" y="16865"/>
                      <a:pt x="9529" y="16865"/>
                      <a:pt x="9529" y="16865"/>
                    </a:cubicBezTo>
                    <a:close/>
                    <a:moveTo>
                      <a:pt x="9317" y="16569"/>
                    </a:moveTo>
                    <a:cubicBezTo>
                      <a:pt x="9317" y="16865"/>
                      <a:pt x="9317" y="16865"/>
                      <a:pt x="9317" y="16865"/>
                    </a:cubicBezTo>
                    <a:cubicBezTo>
                      <a:pt x="9423" y="16569"/>
                      <a:pt x="9423" y="16569"/>
                      <a:pt x="9423" y="16569"/>
                    </a:cubicBezTo>
                    <a:cubicBezTo>
                      <a:pt x="9423" y="16569"/>
                      <a:pt x="9423" y="16569"/>
                      <a:pt x="9423" y="16569"/>
                    </a:cubicBezTo>
                    <a:cubicBezTo>
                      <a:pt x="9529" y="16569"/>
                      <a:pt x="9529" y="16569"/>
                      <a:pt x="9529" y="16569"/>
                    </a:cubicBezTo>
                    <a:cubicBezTo>
                      <a:pt x="9423" y="16569"/>
                      <a:pt x="9423" y="16569"/>
                      <a:pt x="9423" y="16569"/>
                    </a:cubicBezTo>
                    <a:cubicBezTo>
                      <a:pt x="9423" y="16569"/>
                      <a:pt x="9423" y="16569"/>
                      <a:pt x="9423" y="16569"/>
                    </a:cubicBezTo>
                    <a:cubicBezTo>
                      <a:pt x="9317" y="16569"/>
                      <a:pt x="9317" y="16569"/>
                      <a:pt x="9317" y="16569"/>
                    </a:cubicBezTo>
                    <a:cubicBezTo>
                      <a:pt x="9317" y="16569"/>
                      <a:pt x="9317" y="16569"/>
                      <a:pt x="9317" y="16569"/>
                    </a:cubicBezTo>
                    <a:cubicBezTo>
                      <a:pt x="9317" y="16569"/>
                      <a:pt x="9317" y="16569"/>
                      <a:pt x="9317" y="16569"/>
                    </a:cubicBezTo>
                    <a:close/>
                    <a:moveTo>
                      <a:pt x="14294" y="17753"/>
                    </a:moveTo>
                    <a:cubicBezTo>
                      <a:pt x="14399" y="17753"/>
                      <a:pt x="14399" y="17753"/>
                      <a:pt x="14399" y="17753"/>
                    </a:cubicBezTo>
                    <a:cubicBezTo>
                      <a:pt x="14611" y="17753"/>
                      <a:pt x="14611" y="17753"/>
                      <a:pt x="14611" y="17753"/>
                    </a:cubicBezTo>
                    <a:cubicBezTo>
                      <a:pt x="14611" y="17753"/>
                      <a:pt x="14611" y="17753"/>
                      <a:pt x="14611" y="17753"/>
                    </a:cubicBezTo>
                    <a:cubicBezTo>
                      <a:pt x="14611" y="17753"/>
                      <a:pt x="14611" y="17753"/>
                      <a:pt x="14611" y="17753"/>
                    </a:cubicBezTo>
                    <a:cubicBezTo>
                      <a:pt x="14717" y="17753"/>
                      <a:pt x="14717" y="17753"/>
                      <a:pt x="14717" y="17753"/>
                    </a:cubicBezTo>
                    <a:cubicBezTo>
                      <a:pt x="14823" y="17457"/>
                      <a:pt x="14823" y="17457"/>
                      <a:pt x="14823" y="17457"/>
                    </a:cubicBezTo>
                    <a:cubicBezTo>
                      <a:pt x="14823" y="17457"/>
                      <a:pt x="14823" y="17457"/>
                      <a:pt x="14823" y="17457"/>
                    </a:cubicBezTo>
                    <a:cubicBezTo>
                      <a:pt x="14717" y="17457"/>
                      <a:pt x="14717" y="17457"/>
                      <a:pt x="14717" y="17457"/>
                    </a:cubicBezTo>
                    <a:cubicBezTo>
                      <a:pt x="14611" y="17457"/>
                      <a:pt x="14611" y="17457"/>
                      <a:pt x="14611" y="17457"/>
                    </a:cubicBezTo>
                    <a:cubicBezTo>
                      <a:pt x="14505" y="17457"/>
                      <a:pt x="14505" y="17457"/>
                      <a:pt x="14505" y="17457"/>
                    </a:cubicBezTo>
                    <a:cubicBezTo>
                      <a:pt x="14399" y="17457"/>
                      <a:pt x="14399" y="17457"/>
                      <a:pt x="14399" y="17457"/>
                    </a:cubicBezTo>
                    <a:cubicBezTo>
                      <a:pt x="14294" y="17457"/>
                      <a:pt x="14294" y="17457"/>
                      <a:pt x="14294" y="17457"/>
                    </a:cubicBezTo>
                    <a:cubicBezTo>
                      <a:pt x="14294" y="17753"/>
                      <a:pt x="14294" y="17753"/>
                      <a:pt x="14294" y="17753"/>
                    </a:cubicBezTo>
                    <a:cubicBezTo>
                      <a:pt x="14294" y="17753"/>
                      <a:pt x="14294" y="17753"/>
                      <a:pt x="14294" y="17753"/>
                    </a:cubicBezTo>
                    <a:close/>
                    <a:moveTo>
                      <a:pt x="14188" y="18049"/>
                    </a:moveTo>
                    <a:cubicBezTo>
                      <a:pt x="14188" y="18345"/>
                      <a:pt x="14188" y="18345"/>
                      <a:pt x="14188" y="18345"/>
                    </a:cubicBezTo>
                    <a:cubicBezTo>
                      <a:pt x="14188" y="18345"/>
                      <a:pt x="14188" y="18345"/>
                      <a:pt x="14188" y="18345"/>
                    </a:cubicBezTo>
                    <a:cubicBezTo>
                      <a:pt x="14188" y="18345"/>
                      <a:pt x="14188" y="18345"/>
                      <a:pt x="14188" y="18345"/>
                    </a:cubicBezTo>
                    <a:cubicBezTo>
                      <a:pt x="14188" y="18049"/>
                      <a:pt x="14188" y="18049"/>
                      <a:pt x="14188" y="18049"/>
                    </a:cubicBezTo>
                    <a:close/>
                    <a:moveTo>
                      <a:pt x="13764" y="18049"/>
                    </a:moveTo>
                    <a:cubicBezTo>
                      <a:pt x="13658" y="18345"/>
                      <a:pt x="13658" y="18345"/>
                      <a:pt x="13658" y="18345"/>
                    </a:cubicBezTo>
                    <a:cubicBezTo>
                      <a:pt x="13658" y="18345"/>
                      <a:pt x="13658" y="18345"/>
                      <a:pt x="13658" y="18345"/>
                    </a:cubicBezTo>
                    <a:cubicBezTo>
                      <a:pt x="13658" y="18345"/>
                      <a:pt x="13658" y="18345"/>
                      <a:pt x="13658" y="18345"/>
                    </a:cubicBezTo>
                    <a:cubicBezTo>
                      <a:pt x="13658" y="18641"/>
                      <a:pt x="13658" y="18641"/>
                      <a:pt x="13658" y="18641"/>
                    </a:cubicBezTo>
                    <a:cubicBezTo>
                      <a:pt x="13764" y="18641"/>
                      <a:pt x="13764" y="18641"/>
                      <a:pt x="13764" y="18641"/>
                    </a:cubicBezTo>
                    <a:cubicBezTo>
                      <a:pt x="13870" y="18345"/>
                      <a:pt x="13870" y="18345"/>
                      <a:pt x="13870" y="18345"/>
                    </a:cubicBezTo>
                    <a:cubicBezTo>
                      <a:pt x="13976" y="18345"/>
                      <a:pt x="13976" y="18345"/>
                      <a:pt x="13976" y="18345"/>
                    </a:cubicBezTo>
                    <a:cubicBezTo>
                      <a:pt x="13870" y="18049"/>
                      <a:pt x="13870" y="18049"/>
                      <a:pt x="13870" y="18049"/>
                    </a:cubicBezTo>
                    <a:cubicBezTo>
                      <a:pt x="13764" y="18345"/>
                      <a:pt x="13764" y="18345"/>
                      <a:pt x="13764" y="18345"/>
                    </a:cubicBezTo>
                    <a:cubicBezTo>
                      <a:pt x="13764" y="18049"/>
                      <a:pt x="13764" y="18049"/>
                      <a:pt x="13764" y="18049"/>
                    </a:cubicBezTo>
                    <a:close/>
                    <a:moveTo>
                      <a:pt x="13447" y="18641"/>
                    </a:moveTo>
                    <a:cubicBezTo>
                      <a:pt x="13447" y="18641"/>
                      <a:pt x="13447" y="18641"/>
                      <a:pt x="13447" y="18641"/>
                    </a:cubicBezTo>
                    <a:cubicBezTo>
                      <a:pt x="13552" y="18641"/>
                      <a:pt x="13552" y="18641"/>
                      <a:pt x="13552" y="18641"/>
                    </a:cubicBezTo>
                    <a:cubicBezTo>
                      <a:pt x="13552" y="18345"/>
                      <a:pt x="13552" y="18345"/>
                      <a:pt x="13552" y="18345"/>
                    </a:cubicBezTo>
                    <a:cubicBezTo>
                      <a:pt x="13552" y="18345"/>
                      <a:pt x="13552" y="18345"/>
                      <a:pt x="13552" y="18345"/>
                    </a:cubicBezTo>
                    <a:cubicBezTo>
                      <a:pt x="13552" y="18345"/>
                      <a:pt x="13552" y="18345"/>
                      <a:pt x="13552" y="18345"/>
                    </a:cubicBezTo>
                    <a:cubicBezTo>
                      <a:pt x="13447" y="18641"/>
                      <a:pt x="13447" y="18641"/>
                      <a:pt x="13447" y="18641"/>
                    </a:cubicBezTo>
                    <a:cubicBezTo>
                      <a:pt x="13447" y="18641"/>
                      <a:pt x="13447" y="18641"/>
                      <a:pt x="13447" y="18641"/>
                    </a:cubicBezTo>
                    <a:close/>
                    <a:moveTo>
                      <a:pt x="13129" y="18641"/>
                    </a:moveTo>
                    <a:cubicBezTo>
                      <a:pt x="13235" y="18345"/>
                      <a:pt x="13235" y="18345"/>
                      <a:pt x="13235" y="18345"/>
                    </a:cubicBezTo>
                    <a:cubicBezTo>
                      <a:pt x="13235" y="18345"/>
                      <a:pt x="13235" y="18345"/>
                      <a:pt x="13235" y="18345"/>
                    </a:cubicBezTo>
                    <a:cubicBezTo>
                      <a:pt x="13235" y="18345"/>
                      <a:pt x="13235" y="18345"/>
                      <a:pt x="13235" y="18345"/>
                    </a:cubicBezTo>
                    <a:cubicBezTo>
                      <a:pt x="13341" y="18345"/>
                      <a:pt x="13341" y="18345"/>
                      <a:pt x="13341" y="18345"/>
                    </a:cubicBezTo>
                    <a:cubicBezTo>
                      <a:pt x="13341" y="18345"/>
                      <a:pt x="13341" y="18345"/>
                      <a:pt x="13341" y="18345"/>
                    </a:cubicBezTo>
                    <a:cubicBezTo>
                      <a:pt x="13447" y="18345"/>
                      <a:pt x="13447" y="18345"/>
                      <a:pt x="13447" y="18345"/>
                    </a:cubicBezTo>
                    <a:cubicBezTo>
                      <a:pt x="13341" y="18641"/>
                      <a:pt x="13341" y="18641"/>
                      <a:pt x="13341" y="18641"/>
                    </a:cubicBezTo>
                    <a:cubicBezTo>
                      <a:pt x="13235" y="18641"/>
                      <a:pt x="13235" y="18641"/>
                      <a:pt x="13235" y="18641"/>
                    </a:cubicBezTo>
                    <a:cubicBezTo>
                      <a:pt x="13129" y="18641"/>
                      <a:pt x="13129" y="18641"/>
                      <a:pt x="13129" y="18641"/>
                    </a:cubicBezTo>
                    <a:cubicBezTo>
                      <a:pt x="13129" y="18641"/>
                      <a:pt x="13129" y="18641"/>
                      <a:pt x="13129" y="18641"/>
                    </a:cubicBezTo>
                    <a:close/>
                    <a:moveTo>
                      <a:pt x="13023" y="18641"/>
                    </a:moveTo>
                    <a:cubicBezTo>
                      <a:pt x="12917" y="18641"/>
                      <a:pt x="12917" y="18641"/>
                      <a:pt x="12917" y="18641"/>
                    </a:cubicBezTo>
                    <a:cubicBezTo>
                      <a:pt x="12917" y="18936"/>
                      <a:pt x="12917" y="18936"/>
                      <a:pt x="12917" y="18936"/>
                    </a:cubicBezTo>
                    <a:cubicBezTo>
                      <a:pt x="12917" y="18641"/>
                      <a:pt x="12917" y="18641"/>
                      <a:pt x="12917" y="18641"/>
                    </a:cubicBezTo>
                    <a:cubicBezTo>
                      <a:pt x="13023" y="18641"/>
                      <a:pt x="13023" y="18641"/>
                      <a:pt x="13023" y="18641"/>
                    </a:cubicBezTo>
                    <a:close/>
                    <a:moveTo>
                      <a:pt x="13129" y="18345"/>
                    </a:moveTo>
                    <a:cubicBezTo>
                      <a:pt x="13023" y="18345"/>
                      <a:pt x="13023" y="18345"/>
                      <a:pt x="13023" y="18345"/>
                    </a:cubicBezTo>
                    <a:cubicBezTo>
                      <a:pt x="13023" y="18345"/>
                      <a:pt x="13023" y="18345"/>
                      <a:pt x="13023" y="18345"/>
                    </a:cubicBezTo>
                    <a:cubicBezTo>
                      <a:pt x="13129" y="18345"/>
                      <a:pt x="13129" y="18345"/>
                      <a:pt x="13129" y="18345"/>
                    </a:cubicBezTo>
                    <a:cubicBezTo>
                      <a:pt x="13129" y="18345"/>
                      <a:pt x="13129" y="18345"/>
                      <a:pt x="13129" y="18345"/>
                    </a:cubicBezTo>
                    <a:close/>
                    <a:moveTo>
                      <a:pt x="11435" y="18641"/>
                    </a:moveTo>
                    <a:cubicBezTo>
                      <a:pt x="11435" y="18641"/>
                      <a:pt x="11435" y="18641"/>
                      <a:pt x="11435" y="18641"/>
                    </a:cubicBezTo>
                    <a:cubicBezTo>
                      <a:pt x="11541" y="18345"/>
                      <a:pt x="11541" y="18345"/>
                      <a:pt x="11541" y="18345"/>
                    </a:cubicBezTo>
                    <a:cubicBezTo>
                      <a:pt x="11858" y="18049"/>
                      <a:pt x="11858" y="18049"/>
                      <a:pt x="11858" y="18049"/>
                    </a:cubicBezTo>
                    <a:cubicBezTo>
                      <a:pt x="11964" y="18345"/>
                      <a:pt x="11964" y="18345"/>
                      <a:pt x="11964" y="18345"/>
                    </a:cubicBezTo>
                    <a:cubicBezTo>
                      <a:pt x="11964" y="18345"/>
                      <a:pt x="11964" y="18345"/>
                      <a:pt x="11964" y="18345"/>
                    </a:cubicBezTo>
                    <a:cubicBezTo>
                      <a:pt x="12070" y="18345"/>
                      <a:pt x="12070" y="18345"/>
                      <a:pt x="12070" y="18345"/>
                    </a:cubicBezTo>
                    <a:cubicBezTo>
                      <a:pt x="12282" y="18641"/>
                      <a:pt x="12282" y="18641"/>
                      <a:pt x="12282" y="18641"/>
                    </a:cubicBezTo>
                    <a:cubicBezTo>
                      <a:pt x="12388" y="18345"/>
                      <a:pt x="12388" y="18345"/>
                      <a:pt x="12388" y="18345"/>
                    </a:cubicBezTo>
                    <a:cubicBezTo>
                      <a:pt x="12494" y="18641"/>
                      <a:pt x="12494" y="18641"/>
                      <a:pt x="12494" y="18641"/>
                    </a:cubicBezTo>
                    <a:cubicBezTo>
                      <a:pt x="12494" y="18641"/>
                      <a:pt x="12494" y="18641"/>
                      <a:pt x="12494" y="18641"/>
                    </a:cubicBezTo>
                    <a:cubicBezTo>
                      <a:pt x="12599" y="18641"/>
                      <a:pt x="12599" y="18641"/>
                      <a:pt x="12599" y="18641"/>
                    </a:cubicBezTo>
                    <a:cubicBezTo>
                      <a:pt x="12705" y="18345"/>
                      <a:pt x="12705" y="18345"/>
                      <a:pt x="12705" y="18345"/>
                    </a:cubicBezTo>
                    <a:cubicBezTo>
                      <a:pt x="12811" y="18345"/>
                      <a:pt x="12811" y="18345"/>
                      <a:pt x="12811" y="18345"/>
                    </a:cubicBezTo>
                    <a:cubicBezTo>
                      <a:pt x="12811" y="18049"/>
                      <a:pt x="12811" y="18049"/>
                      <a:pt x="12811" y="18049"/>
                    </a:cubicBezTo>
                    <a:cubicBezTo>
                      <a:pt x="12811" y="18049"/>
                      <a:pt x="12811" y="18049"/>
                      <a:pt x="12811" y="18049"/>
                    </a:cubicBezTo>
                    <a:cubicBezTo>
                      <a:pt x="12917" y="18049"/>
                      <a:pt x="12917" y="18049"/>
                      <a:pt x="12917" y="18049"/>
                    </a:cubicBezTo>
                    <a:cubicBezTo>
                      <a:pt x="13023" y="18049"/>
                      <a:pt x="13023" y="18049"/>
                      <a:pt x="13023" y="18049"/>
                    </a:cubicBezTo>
                    <a:cubicBezTo>
                      <a:pt x="13023" y="18345"/>
                      <a:pt x="13023" y="18345"/>
                      <a:pt x="13023" y="18345"/>
                    </a:cubicBezTo>
                    <a:cubicBezTo>
                      <a:pt x="12917" y="18345"/>
                      <a:pt x="12917" y="18345"/>
                      <a:pt x="12917" y="18345"/>
                    </a:cubicBezTo>
                    <a:cubicBezTo>
                      <a:pt x="12917" y="18641"/>
                      <a:pt x="12917" y="18641"/>
                      <a:pt x="12917" y="18641"/>
                    </a:cubicBezTo>
                    <a:cubicBezTo>
                      <a:pt x="12811" y="18641"/>
                      <a:pt x="12811" y="18641"/>
                      <a:pt x="12811" y="18641"/>
                    </a:cubicBezTo>
                    <a:cubicBezTo>
                      <a:pt x="12705" y="18936"/>
                      <a:pt x="12705" y="18936"/>
                      <a:pt x="12705" y="18936"/>
                    </a:cubicBezTo>
                    <a:cubicBezTo>
                      <a:pt x="12705" y="18936"/>
                      <a:pt x="12705" y="18936"/>
                      <a:pt x="12705" y="18936"/>
                    </a:cubicBezTo>
                    <a:cubicBezTo>
                      <a:pt x="12599" y="18936"/>
                      <a:pt x="12599" y="18936"/>
                      <a:pt x="12599" y="18936"/>
                    </a:cubicBezTo>
                    <a:cubicBezTo>
                      <a:pt x="12494" y="18936"/>
                      <a:pt x="12494" y="18936"/>
                      <a:pt x="12494" y="18936"/>
                    </a:cubicBezTo>
                    <a:cubicBezTo>
                      <a:pt x="12282" y="18936"/>
                      <a:pt x="12282" y="18936"/>
                      <a:pt x="12282" y="18936"/>
                    </a:cubicBezTo>
                    <a:cubicBezTo>
                      <a:pt x="12176" y="18936"/>
                      <a:pt x="12176" y="18936"/>
                      <a:pt x="12176" y="18936"/>
                    </a:cubicBezTo>
                    <a:cubicBezTo>
                      <a:pt x="12070" y="18936"/>
                      <a:pt x="12070" y="18936"/>
                      <a:pt x="12070" y="18936"/>
                    </a:cubicBezTo>
                    <a:cubicBezTo>
                      <a:pt x="12070" y="19232"/>
                      <a:pt x="12070" y="19232"/>
                      <a:pt x="12070" y="19232"/>
                    </a:cubicBezTo>
                    <a:cubicBezTo>
                      <a:pt x="11964" y="19232"/>
                      <a:pt x="11964" y="19232"/>
                      <a:pt x="11964" y="19232"/>
                    </a:cubicBezTo>
                    <a:cubicBezTo>
                      <a:pt x="11964" y="18936"/>
                      <a:pt x="11964" y="18936"/>
                      <a:pt x="11964" y="18936"/>
                    </a:cubicBezTo>
                    <a:cubicBezTo>
                      <a:pt x="11858" y="19232"/>
                      <a:pt x="11858" y="19232"/>
                      <a:pt x="11858" y="19232"/>
                    </a:cubicBezTo>
                    <a:cubicBezTo>
                      <a:pt x="11752" y="18936"/>
                      <a:pt x="11752" y="18936"/>
                      <a:pt x="11752" y="18936"/>
                    </a:cubicBezTo>
                    <a:cubicBezTo>
                      <a:pt x="11752" y="18936"/>
                      <a:pt x="11752" y="18936"/>
                      <a:pt x="11752" y="18936"/>
                    </a:cubicBezTo>
                    <a:cubicBezTo>
                      <a:pt x="11647" y="18936"/>
                      <a:pt x="11647" y="18936"/>
                      <a:pt x="11647" y="18936"/>
                    </a:cubicBezTo>
                    <a:cubicBezTo>
                      <a:pt x="11541" y="18936"/>
                      <a:pt x="11541" y="18936"/>
                      <a:pt x="11541" y="18936"/>
                    </a:cubicBezTo>
                    <a:cubicBezTo>
                      <a:pt x="11541" y="18936"/>
                      <a:pt x="11541" y="18936"/>
                      <a:pt x="11541" y="18936"/>
                    </a:cubicBezTo>
                    <a:cubicBezTo>
                      <a:pt x="11435" y="18936"/>
                      <a:pt x="11435" y="18936"/>
                      <a:pt x="11435" y="18936"/>
                    </a:cubicBezTo>
                    <a:cubicBezTo>
                      <a:pt x="11435" y="18641"/>
                      <a:pt x="11435" y="18641"/>
                      <a:pt x="11435" y="18641"/>
                    </a:cubicBezTo>
                    <a:close/>
                    <a:moveTo>
                      <a:pt x="11329" y="18641"/>
                    </a:moveTo>
                    <a:cubicBezTo>
                      <a:pt x="11329" y="18936"/>
                      <a:pt x="11329" y="18936"/>
                      <a:pt x="11329" y="18936"/>
                    </a:cubicBezTo>
                    <a:cubicBezTo>
                      <a:pt x="11435" y="18936"/>
                      <a:pt x="11435" y="18936"/>
                      <a:pt x="11435" y="18936"/>
                    </a:cubicBezTo>
                    <a:cubicBezTo>
                      <a:pt x="11435" y="18641"/>
                      <a:pt x="11435" y="18641"/>
                      <a:pt x="11435" y="18641"/>
                    </a:cubicBezTo>
                    <a:cubicBezTo>
                      <a:pt x="11329" y="18641"/>
                      <a:pt x="11329" y="18641"/>
                      <a:pt x="11329" y="18641"/>
                    </a:cubicBezTo>
                    <a:close/>
                    <a:moveTo>
                      <a:pt x="11329" y="18641"/>
                    </a:moveTo>
                    <a:cubicBezTo>
                      <a:pt x="11223" y="18641"/>
                      <a:pt x="11223" y="18641"/>
                      <a:pt x="11223" y="18641"/>
                    </a:cubicBezTo>
                    <a:cubicBezTo>
                      <a:pt x="11223" y="18936"/>
                      <a:pt x="11223" y="18936"/>
                      <a:pt x="11223" y="18936"/>
                    </a:cubicBezTo>
                    <a:cubicBezTo>
                      <a:pt x="11223" y="18936"/>
                      <a:pt x="11223" y="18936"/>
                      <a:pt x="11223" y="18936"/>
                    </a:cubicBezTo>
                    <a:cubicBezTo>
                      <a:pt x="11329" y="18641"/>
                      <a:pt x="11329" y="18641"/>
                      <a:pt x="11329" y="18641"/>
                    </a:cubicBezTo>
                    <a:cubicBezTo>
                      <a:pt x="11329" y="18641"/>
                      <a:pt x="11329" y="18641"/>
                      <a:pt x="11329" y="18641"/>
                    </a:cubicBezTo>
                    <a:close/>
                    <a:moveTo>
                      <a:pt x="9952" y="18641"/>
                    </a:moveTo>
                    <a:cubicBezTo>
                      <a:pt x="9952" y="18936"/>
                      <a:pt x="9952" y="18936"/>
                      <a:pt x="9952" y="18936"/>
                    </a:cubicBezTo>
                    <a:cubicBezTo>
                      <a:pt x="9952" y="18936"/>
                      <a:pt x="9952" y="18936"/>
                      <a:pt x="9952" y="18936"/>
                    </a:cubicBezTo>
                    <a:cubicBezTo>
                      <a:pt x="9952" y="18936"/>
                      <a:pt x="9952" y="18936"/>
                      <a:pt x="9952" y="18936"/>
                    </a:cubicBezTo>
                    <a:cubicBezTo>
                      <a:pt x="10058" y="19232"/>
                      <a:pt x="10058" y="19232"/>
                      <a:pt x="10058" y="19232"/>
                    </a:cubicBezTo>
                    <a:cubicBezTo>
                      <a:pt x="10058" y="19232"/>
                      <a:pt x="10058" y="19232"/>
                      <a:pt x="10058" y="19232"/>
                    </a:cubicBezTo>
                    <a:cubicBezTo>
                      <a:pt x="10164" y="19232"/>
                      <a:pt x="10164" y="19232"/>
                      <a:pt x="10164" y="19232"/>
                    </a:cubicBezTo>
                    <a:cubicBezTo>
                      <a:pt x="10270" y="19232"/>
                      <a:pt x="10270" y="19232"/>
                      <a:pt x="10270" y="19232"/>
                    </a:cubicBezTo>
                    <a:cubicBezTo>
                      <a:pt x="10376" y="19232"/>
                      <a:pt x="10376" y="19232"/>
                      <a:pt x="10376" y="19232"/>
                    </a:cubicBezTo>
                    <a:cubicBezTo>
                      <a:pt x="10376" y="18936"/>
                      <a:pt x="10376" y="18936"/>
                      <a:pt x="10376" y="18936"/>
                    </a:cubicBezTo>
                    <a:cubicBezTo>
                      <a:pt x="10482" y="19232"/>
                      <a:pt x="10482" y="19232"/>
                      <a:pt x="10482" y="19232"/>
                    </a:cubicBezTo>
                    <a:cubicBezTo>
                      <a:pt x="10588" y="18936"/>
                      <a:pt x="10588" y="18936"/>
                      <a:pt x="10588" y="18936"/>
                    </a:cubicBezTo>
                    <a:cubicBezTo>
                      <a:pt x="10694" y="19232"/>
                      <a:pt x="10694" y="19232"/>
                      <a:pt x="10694" y="19232"/>
                    </a:cubicBezTo>
                    <a:cubicBezTo>
                      <a:pt x="10800" y="18936"/>
                      <a:pt x="10800" y="18936"/>
                      <a:pt x="10800" y="18936"/>
                    </a:cubicBezTo>
                    <a:cubicBezTo>
                      <a:pt x="10800" y="18936"/>
                      <a:pt x="10800" y="18936"/>
                      <a:pt x="10800" y="18936"/>
                    </a:cubicBezTo>
                    <a:cubicBezTo>
                      <a:pt x="10905" y="18936"/>
                      <a:pt x="10905" y="18936"/>
                      <a:pt x="10905" y="18936"/>
                    </a:cubicBezTo>
                    <a:cubicBezTo>
                      <a:pt x="11011" y="18936"/>
                      <a:pt x="11011" y="18936"/>
                      <a:pt x="11011" y="18936"/>
                    </a:cubicBezTo>
                    <a:cubicBezTo>
                      <a:pt x="11011" y="18936"/>
                      <a:pt x="11011" y="18936"/>
                      <a:pt x="11011" y="18936"/>
                    </a:cubicBezTo>
                    <a:cubicBezTo>
                      <a:pt x="11117" y="18936"/>
                      <a:pt x="11117" y="18936"/>
                      <a:pt x="11117" y="18936"/>
                    </a:cubicBezTo>
                    <a:cubicBezTo>
                      <a:pt x="11117" y="18641"/>
                      <a:pt x="11117" y="18641"/>
                      <a:pt x="11117" y="18641"/>
                    </a:cubicBezTo>
                    <a:cubicBezTo>
                      <a:pt x="11117" y="18641"/>
                      <a:pt x="11117" y="18641"/>
                      <a:pt x="11117" y="18641"/>
                    </a:cubicBezTo>
                    <a:cubicBezTo>
                      <a:pt x="11117" y="18641"/>
                      <a:pt x="11117" y="18641"/>
                      <a:pt x="11117" y="18641"/>
                    </a:cubicBezTo>
                    <a:cubicBezTo>
                      <a:pt x="11117" y="18345"/>
                      <a:pt x="11117" y="18345"/>
                      <a:pt x="11117" y="18345"/>
                    </a:cubicBezTo>
                    <a:cubicBezTo>
                      <a:pt x="11011" y="18345"/>
                      <a:pt x="11011" y="18345"/>
                      <a:pt x="11011" y="18345"/>
                    </a:cubicBezTo>
                    <a:cubicBezTo>
                      <a:pt x="11011" y="18345"/>
                      <a:pt x="11011" y="18345"/>
                      <a:pt x="11011" y="18345"/>
                    </a:cubicBezTo>
                    <a:cubicBezTo>
                      <a:pt x="10905" y="18641"/>
                      <a:pt x="10905" y="18641"/>
                      <a:pt x="10905" y="18641"/>
                    </a:cubicBezTo>
                    <a:cubicBezTo>
                      <a:pt x="10905" y="18345"/>
                      <a:pt x="10905" y="18345"/>
                      <a:pt x="10905" y="18345"/>
                    </a:cubicBezTo>
                    <a:cubicBezTo>
                      <a:pt x="10800" y="18049"/>
                      <a:pt x="10800" y="18049"/>
                      <a:pt x="10800" y="18049"/>
                    </a:cubicBezTo>
                    <a:cubicBezTo>
                      <a:pt x="10694" y="18345"/>
                      <a:pt x="10694" y="18345"/>
                      <a:pt x="10694" y="18345"/>
                    </a:cubicBezTo>
                    <a:cubicBezTo>
                      <a:pt x="10694" y="18049"/>
                      <a:pt x="10694" y="18049"/>
                      <a:pt x="10694" y="18049"/>
                    </a:cubicBezTo>
                    <a:cubicBezTo>
                      <a:pt x="10588" y="18049"/>
                      <a:pt x="10588" y="18049"/>
                      <a:pt x="10588" y="18049"/>
                    </a:cubicBezTo>
                    <a:cubicBezTo>
                      <a:pt x="10482" y="18345"/>
                      <a:pt x="10482" y="18345"/>
                      <a:pt x="10482" y="18345"/>
                    </a:cubicBezTo>
                    <a:cubicBezTo>
                      <a:pt x="10482" y="18345"/>
                      <a:pt x="10482" y="18345"/>
                      <a:pt x="10482" y="18345"/>
                    </a:cubicBezTo>
                    <a:cubicBezTo>
                      <a:pt x="10694" y="18641"/>
                      <a:pt x="10694" y="18641"/>
                      <a:pt x="10694" y="18641"/>
                    </a:cubicBezTo>
                    <a:cubicBezTo>
                      <a:pt x="10694" y="18641"/>
                      <a:pt x="10694" y="18641"/>
                      <a:pt x="10694" y="18641"/>
                    </a:cubicBezTo>
                    <a:cubicBezTo>
                      <a:pt x="10588" y="18641"/>
                      <a:pt x="10588" y="18641"/>
                      <a:pt x="10588" y="18641"/>
                    </a:cubicBezTo>
                    <a:cubicBezTo>
                      <a:pt x="10482" y="18936"/>
                      <a:pt x="10482" y="18936"/>
                      <a:pt x="10482" y="18936"/>
                    </a:cubicBezTo>
                    <a:cubicBezTo>
                      <a:pt x="10376" y="18641"/>
                      <a:pt x="10376" y="18641"/>
                      <a:pt x="10376" y="18641"/>
                    </a:cubicBezTo>
                    <a:cubicBezTo>
                      <a:pt x="10376" y="18345"/>
                      <a:pt x="10376" y="18345"/>
                      <a:pt x="10376" y="18345"/>
                    </a:cubicBezTo>
                    <a:cubicBezTo>
                      <a:pt x="10376" y="18345"/>
                      <a:pt x="10376" y="18345"/>
                      <a:pt x="10376" y="18345"/>
                    </a:cubicBezTo>
                    <a:cubicBezTo>
                      <a:pt x="10270" y="18345"/>
                      <a:pt x="10270" y="18345"/>
                      <a:pt x="10270" y="18345"/>
                    </a:cubicBezTo>
                    <a:cubicBezTo>
                      <a:pt x="10164" y="18345"/>
                      <a:pt x="10164" y="18345"/>
                      <a:pt x="10164" y="18345"/>
                    </a:cubicBezTo>
                    <a:cubicBezTo>
                      <a:pt x="10058" y="18641"/>
                      <a:pt x="10058" y="18641"/>
                      <a:pt x="10058" y="18641"/>
                    </a:cubicBezTo>
                    <a:cubicBezTo>
                      <a:pt x="10058" y="18641"/>
                      <a:pt x="9952" y="18641"/>
                      <a:pt x="9952" y="18641"/>
                    </a:cubicBezTo>
                    <a:close/>
                    <a:moveTo>
                      <a:pt x="9741" y="18345"/>
                    </a:moveTo>
                    <a:cubicBezTo>
                      <a:pt x="9847" y="18345"/>
                      <a:pt x="9847" y="18345"/>
                      <a:pt x="9847" y="18345"/>
                    </a:cubicBezTo>
                    <a:cubicBezTo>
                      <a:pt x="9952" y="18345"/>
                      <a:pt x="9952" y="18345"/>
                      <a:pt x="9952" y="18345"/>
                    </a:cubicBezTo>
                    <a:cubicBezTo>
                      <a:pt x="9952" y="18641"/>
                      <a:pt x="9952" y="18641"/>
                      <a:pt x="9952" y="18641"/>
                    </a:cubicBezTo>
                    <a:cubicBezTo>
                      <a:pt x="9847" y="18936"/>
                      <a:pt x="9847" y="18936"/>
                      <a:pt x="9847" y="18936"/>
                    </a:cubicBezTo>
                    <a:cubicBezTo>
                      <a:pt x="9847" y="18936"/>
                      <a:pt x="9847" y="18936"/>
                      <a:pt x="9847" y="18936"/>
                    </a:cubicBezTo>
                    <a:cubicBezTo>
                      <a:pt x="9847" y="18936"/>
                      <a:pt x="9847" y="18936"/>
                      <a:pt x="9847" y="18936"/>
                    </a:cubicBezTo>
                    <a:cubicBezTo>
                      <a:pt x="9741" y="18936"/>
                      <a:pt x="9741" y="18936"/>
                      <a:pt x="9741" y="18936"/>
                    </a:cubicBezTo>
                    <a:cubicBezTo>
                      <a:pt x="9635" y="18936"/>
                      <a:pt x="9635" y="18936"/>
                      <a:pt x="9635" y="18936"/>
                    </a:cubicBezTo>
                    <a:cubicBezTo>
                      <a:pt x="9529" y="18936"/>
                      <a:pt x="9529" y="18936"/>
                      <a:pt x="9529" y="18936"/>
                    </a:cubicBezTo>
                    <a:cubicBezTo>
                      <a:pt x="9635" y="18641"/>
                      <a:pt x="9635" y="18641"/>
                      <a:pt x="9635" y="18641"/>
                    </a:cubicBezTo>
                    <a:cubicBezTo>
                      <a:pt x="9635" y="18641"/>
                      <a:pt x="9635" y="18641"/>
                      <a:pt x="9635" y="18641"/>
                    </a:cubicBezTo>
                    <a:cubicBezTo>
                      <a:pt x="9741" y="18345"/>
                      <a:pt x="9741" y="18345"/>
                      <a:pt x="9741" y="18345"/>
                    </a:cubicBezTo>
                    <a:close/>
                    <a:moveTo>
                      <a:pt x="9423" y="18936"/>
                    </a:moveTo>
                    <a:cubicBezTo>
                      <a:pt x="9423" y="18641"/>
                      <a:pt x="9423" y="18641"/>
                      <a:pt x="9423" y="18641"/>
                    </a:cubicBezTo>
                    <a:cubicBezTo>
                      <a:pt x="9423" y="18936"/>
                      <a:pt x="9423" y="18936"/>
                      <a:pt x="9423" y="18936"/>
                    </a:cubicBezTo>
                    <a:cubicBezTo>
                      <a:pt x="9423" y="18936"/>
                      <a:pt x="9423" y="18936"/>
                      <a:pt x="9423" y="18936"/>
                    </a:cubicBezTo>
                    <a:cubicBezTo>
                      <a:pt x="9423" y="18936"/>
                      <a:pt x="9423" y="18936"/>
                      <a:pt x="9423" y="18936"/>
                    </a:cubicBezTo>
                    <a:close/>
                    <a:moveTo>
                      <a:pt x="8999" y="18049"/>
                    </a:moveTo>
                    <a:cubicBezTo>
                      <a:pt x="8999" y="18345"/>
                      <a:pt x="8999" y="18345"/>
                      <a:pt x="8999" y="18345"/>
                    </a:cubicBezTo>
                    <a:cubicBezTo>
                      <a:pt x="8999" y="18345"/>
                      <a:pt x="8999" y="18345"/>
                      <a:pt x="8999" y="18345"/>
                    </a:cubicBezTo>
                    <a:cubicBezTo>
                      <a:pt x="9105" y="18641"/>
                      <a:pt x="9105" y="18641"/>
                      <a:pt x="9105" y="18641"/>
                    </a:cubicBezTo>
                    <a:cubicBezTo>
                      <a:pt x="9211" y="18641"/>
                      <a:pt x="9211" y="18641"/>
                      <a:pt x="9211" y="18641"/>
                    </a:cubicBezTo>
                    <a:cubicBezTo>
                      <a:pt x="9211" y="18936"/>
                      <a:pt x="9211" y="18936"/>
                      <a:pt x="9211" y="18936"/>
                    </a:cubicBezTo>
                    <a:cubicBezTo>
                      <a:pt x="9317" y="18641"/>
                      <a:pt x="9317" y="18641"/>
                      <a:pt x="9317" y="18641"/>
                    </a:cubicBezTo>
                    <a:cubicBezTo>
                      <a:pt x="9423" y="18641"/>
                      <a:pt x="9423" y="18641"/>
                      <a:pt x="9423" y="18641"/>
                    </a:cubicBezTo>
                    <a:cubicBezTo>
                      <a:pt x="9423" y="18641"/>
                      <a:pt x="9423" y="18641"/>
                      <a:pt x="9423" y="18641"/>
                    </a:cubicBezTo>
                    <a:cubicBezTo>
                      <a:pt x="9529" y="18641"/>
                      <a:pt x="9529" y="18641"/>
                      <a:pt x="9529" y="18641"/>
                    </a:cubicBezTo>
                    <a:cubicBezTo>
                      <a:pt x="9529" y="18345"/>
                      <a:pt x="9529" y="18345"/>
                      <a:pt x="9529" y="18345"/>
                    </a:cubicBezTo>
                    <a:cubicBezTo>
                      <a:pt x="9423" y="18049"/>
                      <a:pt x="9423" y="18049"/>
                      <a:pt x="9423" y="18049"/>
                    </a:cubicBezTo>
                    <a:cubicBezTo>
                      <a:pt x="9317" y="18049"/>
                      <a:pt x="9317" y="18049"/>
                      <a:pt x="9317" y="18049"/>
                    </a:cubicBezTo>
                    <a:cubicBezTo>
                      <a:pt x="9211" y="18049"/>
                      <a:pt x="9211" y="18049"/>
                      <a:pt x="9211" y="18049"/>
                    </a:cubicBezTo>
                    <a:cubicBezTo>
                      <a:pt x="9105" y="18049"/>
                      <a:pt x="9105" y="18049"/>
                      <a:pt x="9105" y="18049"/>
                    </a:cubicBezTo>
                    <a:cubicBezTo>
                      <a:pt x="8999" y="18049"/>
                      <a:pt x="8999" y="18049"/>
                      <a:pt x="8999" y="18049"/>
                    </a:cubicBezTo>
                    <a:close/>
                    <a:moveTo>
                      <a:pt x="20329" y="18345"/>
                    </a:moveTo>
                    <a:cubicBezTo>
                      <a:pt x="20435" y="18345"/>
                      <a:pt x="20435" y="18345"/>
                      <a:pt x="20435" y="18345"/>
                    </a:cubicBezTo>
                    <a:cubicBezTo>
                      <a:pt x="20435" y="18345"/>
                      <a:pt x="20435" y="18345"/>
                      <a:pt x="20435" y="18345"/>
                    </a:cubicBezTo>
                    <a:cubicBezTo>
                      <a:pt x="20541" y="18345"/>
                      <a:pt x="20541" y="18345"/>
                      <a:pt x="20541" y="18345"/>
                    </a:cubicBezTo>
                    <a:cubicBezTo>
                      <a:pt x="20435" y="18049"/>
                      <a:pt x="20435" y="18049"/>
                      <a:pt x="20435" y="18049"/>
                    </a:cubicBezTo>
                    <a:cubicBezTo>
                      <a:pt x="20435" y="18049"/>
                      <a:pt x="20435" y="18049"/>
                      <a:pt x="20435" y="18049"/>
                    </a:cubicBezTo>
                    <a:cubicBezTo>
                      <a:pt x="20435" y="18049"/>
                      <a:pt x="20435" y="18049"/>
                      <a:pt x="20435" y="18049"/>
                    </a:cubicBezTo>
                    <a:cubicBezTo>
                      <a:pt x="20329" y="18345"/>
                      <a:pt x="20329" y="18345"/>
                      <a:pt x="20329" y="18345"/>
                    </a:cubicBezTo>
                    <a:close/>
                    <a:moveTo>
                      <a:pt x="19905" y="18345"/>
                    </a:moveTo>
                    <a:cubicBezTo>
                      <a:pt x="19905" y="18345"/>
                      <a:pt x="20011" y="18345"/>
                      <a:pt x="20011" y="18345"/>
                    </a:cubicBezTo>
                    <a:cubicBezTo>
                      <a:pt x="20117" y="18345"/>
                      <a:pt x="20117" y="18345"/>
                      <a:pt x="20117" y="18345"/>
                    </a:cubicBezTo>
                    <a:cubicBezTo>
                      <a:pt x="20223" y="18345"/>
                      <a:pt x="20223" y="18345"/>
                      <a:pt x="20223" y="18345"/>
                    </a:cubicBezTo>
                    <a:cubicBezTo>
                      <a:pt x="20329" y="18345"/>
                      <a:pt x="20329" y="18345"/>
                      <a:pt x="20329" y="18345"/>
                    </a:cubicBezTo>
                    <a:cubicBezTo>
                      <a:pt x="20329" y="18049"/>
                      <a:pt x="20329" y="18049"/>
                      <a:pt x="20329" y="18049"/>
                    </a:cubicBezTo>
                    <a:cubicBezTo>
                      <a:pt x="20435" y="18049"/>
                      <a:pt x="20435" y="18049"/>
                      <a:pt x="20435" y="18049"/>
                    </a:cubicBezTo>
                    <a:cubicBezTo>
                      <a:pt x="20541" y="17753"/>
                      <a:pt x="20541" y="17753"/>
                      <a:pt x="20541" y="17753"/>
                    </a:cubicBezTo>
                    <a:cubicBezTo>
                      <a:pt x="20541" y="17753"/>
                      <a:pt x="20541" y="17753"/>
                      <a:pt x="20541" y="17753"/>
                    </a:cubicBezTo>
                    <a:cubicBezTo>
                      <a:pt x="20541" y="17753"/>
                      <a:pt x="20541" y="17753"/>
                      <a:pt x="20541" y="17753"/>
                    </a:cubicBezTo>
                    <a:cubicBezTo>
                      <a:pt x="20541" y="17457"/>
                      <a:pt x="20541" y="17457"/>
                      <a:pt x="20541" y="17457"/>
                    </a:cubicBezTo>
                    <a:cubicBezTo>
                      <a:pt x="20541" y="17457"/>
                      <a:pt x="20541" y="17457"/>
                      <a:pt x="20541" y="17457"/>
                    </a:cubicBezTo>
                    <a:cubicBezTo>
                      <a:pt x="20435" y="17161"/>
                      <a:pt x="20435" y="17161"/>
                      <a:pt x="20435" y="17161"/>
                    </a:cubicBezTo>
                    <a:cubicBezTo>
                      <a:pt x="20435" y="17161"/>
                      <a:pt x="20435" y="17161"/>
                      <a:pt x="20435" y="17161"/>
                    </a:cubicBezTo>
                    <a:cubicBezTo>
                      <a:pt x="20329" y="17161"/>
                      <a:pt x="20329" y="17161"/>
                      <a:pt x="20329" y="17161"/>
                    </a:cubicBezTo>
                    <a:cubicBezTo>
                      <a:pt x="20223" y="17161"/>
                      <a:pt x="20223" y="17161"/>
                      <a:pt x="20223" y="17161"/>
                    </a:cubicBezTo>
                    <a:cubicBezTo>
                      <a:pt x="20117" y="17457"/>
                      <a:pt x="20117" y="17457"/>
                      <a:pt x="20117" y="17457"/>
                    </a:cubicBezTo>
                    <a:cubicBezTo>
                      <a:pt x="20117" y="17753"/>
                      <a:pt x="20117" y="17753"/>
                      <a:pt x="20117" y="17753"/>
                    </a:cubicBezTo>
                    <a:cubicBezTo>
                      <a:pt x="19905" y="18345"/>
                      <a:pt x="19905" y="18345"/>
                      <a:pt x="19905" y="18345"/>
                    </a:cubicBezTo>
                    <a:close/>
                    <a:moveTo>
                      <a:pt x="8258" y="16569"/>
                    </a:moveTo>
                    <a:cubicBezTo>
                      <a:pt x="8152" y="16865"/>
                      <a:pt x="8152" y="16865"/>
                      <a:pt x="8152" y="16865"/>
                    </a:cubicBezTo>
                    <a:cubicBezTo>
                      <a:pt x="8258" y="16865"/>
                      <a:pt x="8258" y="16865"/>
                      <a:pt x="8258" y="16865"/>
                    </a:cubicBezTo>
                    <a:cubicBezTo>
                      <a:pt x="8364" y="17161"/>
                      <a:pt x="8364" y="17161"/>
                      <a:pt x="8364" y="17161"/>
                    </a:cubicBezTo>
                    <a:cubicBezTo>
                      <a:pt x="8364" y="16865"/>
                      <a:pt x="8364" y="16865"/>
                      <a:pt x="8364" y="16865"/>
                    </a:cubicBezTo>
                    <a:cubicBezTo>
                      <a:pt x="8576" y="16865"/>
                      <a:pt x="8576" y="16865"/>
                      <a:pt x="8576" y="16865"/>
                    </a:cubicBezTo>
                    <a:cubicBezTo>
                      <a:pt x="8682" y="16865"/>
                      <a:pt x="8682" y="16865"/>
                      <a:pt x="8682" y="16865"/>
                    </a:cubicBezTo>
                    <a:cubicBezTo>
                      <a:pt x="8788" y="16865"/>
                      <a:pt x="8788" y="16865"/>
                      <a:pt x="8788" y="16865"/>
                    </a:cubicBezTo>
                    <a:cubicBezTo>
                      <a:pt x="8788" y="16569"/>
                      <a:pt x="8788" y="16569"/>
                      <a:pt x="8788" y="16569"/>
                    </a:cubicBezTo>
                    <a:cubicBezTo>
                      <a:pt x="8682" y="16569"/>
                      <a:pt x="8682" y="16569"/>
                      <a:pt x="8682" y="16569"/>
                    </a:cubicBezTo>
                    <a:cubicBezTo>
                      <a:pt x="8576" y="16569"/>
                      <a:pt x="8576" y="16569"/>
                      <a:pt x="8576" y="16569"/>
                    </a:cubicBezTo>
                    <a:cubicBezTo>
                      <a:pt x="8576" y="16569"/>
                      <a:pt x="8576" y="16569"/>
                      <a:pt x="8576" y="16569"/>
                    </a:cubicBezTo>
                    <a:cubicBezTo>
                      <a:pt x="8258" y="16569"/>
                      <a:pt x="8258" y="16569"/>
                      <a:pt x="8258" y="16569"/>
                    </a:cubicBezTo>
                    <a:cubicBezTo>
                      <a:pt x="8258" y="16569"/>
                      <a:pt x="8258" y="16569"/>
                      <a:pt x="8258" y="16569"/>
                    </a:cubicBezTo>
                    <a:close/>
                    <a:moveTo>
                      <a:pt x="4658" y="16273"/>
                    </a:moveTo>
                    <a:cubicBezTo>
                      <a:pt x="4658" y="16273"/>
                      <a:pt x="4658" y="16273"/>
                      <a:pt x="4658" y="16273"/>
                    </a:cubicBezTo>
                    <a:cubicBezTo>
                      <a:pt x="4764" y="16273"/>
                      <a:pt x="4764" y="16273"/>
                      <a:pt x="4764" y="16273"/>
                    </a:cubicBezTo>
                    <a:cubicBezTo>
                      <a:pt x="4764" y="16273"/>
                      <a:pt x="4764" y="16273"/>
                      <a:pt x="4764" y="16273"/>
                    </a:cubicBezTo>
                    <a:cubicBezTo>
                      <a:pt x="4658" y="16273"/>
                      <a:pt x="4658" y="16273"/>
                      <a:pt x="4658" y="16273"/>
                    </a:cubicBezTo>
                    <a:close/>
                    <a:moveTo>
                      <a:pt x="4764" y="16273"/>
                    </a:moveTo>
                    <a:cubicBezTo>
                      <a:pt x="4764" y="16273"/>
                      <a:pt x="4764" y="16273"/>
                      <a:pt x="4764" y="16273"/>
                    </a:cubicBezTo>
                    <a:cubicBezTo>
                      <a:pt x="4870" y="16273"/>
                      <a:pt x="4870" y="16273"/>
                      <a:pt x="4870" y="16273"/>
                    </a:cubicBezTo>
                    <a:cubicBezTo>
                      <a:pt x="4870" y="15978"/>
                      <a:pt x="4870" y="15978"/>
                      <a:pt x="4870" y="15978"/>
                    </a:cubicBezTo>
                    <a:cubicBezTo>
                      <a:pt x="4976" y="15978"/>
                      <a:pt x="4976" y="15978"/>
                      <a:pt x="4976" y="15978"/>
                    </a:cubicBezTo>
                    <a:cubicBezTo>
                      <a:pt x="4976" y="15682"/>
                      <a:pt x="4976" y="15682"/>
                      <a:pt x="4976" y="15682"/>
                    </a:cubicBezTo>
                    <a:cubicBezTo>
                      <a:pt x="4976" y="15682"/>
                      <a:pt x="4976" y="15682"/>
                      <a:pt x="4976" y="15682"/>
                    </a:cubicBezTo>
                    <a:cubicBezTo>
                      <a:pt x="5082" y="15386"/>
                      <a:pt x="5082" y="15386"/>
                      <a:pt x="5082" y="15386"/>
                    </a:cubicBezTo>
                    <a:cubicBezTo>
                      <a:pt x="5188" y="15386"/>
                      <a:pt x="5188" y="15386"/>
                      <a:pt x="5188" y="15386"/>
                    </a:cubicBezTo>
                    <a:cubicBezTo>
                      <a:pt x="5294" y="15386"/>
                      <a:pt x="5294" y="15386"/>
                      <a:pt x="5294" y="15386"/>
                    </a:cubicBezTo>
                    <a:cubicBezTo>
                      <a:pt x="5400" y="15386"/>
                      <a:pt x="5400" y="15386"/>
                      <a:pt x="5400" y="15386"/>
                    </a:cubicBezTo>
                    <a:cubicBezTo>
                      <a:pt x="5505" y="15682"/>
                      <a:pt x="5505" y="15682"/>
                      <a:pt x="5505" y="15682"/>
                    </a:cubicBezTo>
                    <a:cubicBezTo>
                      <a:pt x="5505" y="15386"/>
                      <a:pt x="5505" y="15386"/>
                      <a:pt x="5505" y="15386"/>
                    </a:cubicBezTo>
                    <a:cubicBezTo>
                      <a:pt x="5611" y="15386"/>
                      <a:pt x="5611" y="15386"/>
                      <a:pt x="5611" y="15386"/>
                    </a:cubicBezTo>
                    <a:cubicBezTo>
                      <a:pt x="5717" y="15386"/>
                      <a:pt x="5717" y="15386"/>
                      <a:pt x="5717" y="15386"/>
                    </a:cubicBezTo>
                    <a:cubicBezTo>
                      <a:pt x="5823" y="15682"/>
                      <a:pt x="5823" y="15682"/>
                      <a:pt x="5823" y="15682"/>
                    </a:cubicBezTo>
                    <a:cubicBezTo>
                      <a:pt x="5929" y="15682"/>
                      <a:pt x="5929" y="15682"/>
                      <a:pt x="5929" y="15682"/>
                    </a:cubicBezTo>
                    <a:cubicBezTo>
                      <a:pt x="6141" y="15682"/>
                      <a:pt x="6141" y="15682"/>
                      <a:pt x="6141" y="15682"/>
                    </a:cubicBezTo>
                    <a:cubicBezTo>
                      <a:pt x="6247" y="15978"/>
                      <a:pt x="6247" y="15978"/>
                      <a:pt x="6247" y="15978"/>
                    </a:cubicBezTo>
                    <a:cubicBezTo>
                      <a:pt x="6247" y="16273"/>
                      <a:pt x="6247" y="16273"/>
                      <a:pt x="6247" y="16273"/>
                    </a:cubicBezTo>
                    <a:cubicBezTo>
                      <a:pt x="6247" y="16273"/>
                      <a:pt x="6247" y="16273"/>
                      <a:pt x="6247" y="16273"/>
                    </a:cubicBezTo>
                    <a:cubicBezTo>
                      <a:pt x="6458" y="16569"/>
                      <a:pt x="6458" y="16569"/>
                      <a:pt x="6458" y="16569"/>
                    </a:cubicBezTo>
                    <a:cubicBezTo>
                      <a:pt x="6670" y="16569"/>
                      <a:pt x="6670" y="16569"/>
                      <a:pt x="6670" y="16569"/>
                    </a:cubicBezTo>
                    <a:cubicBezTo>
                      <a:pt x="6988" y="16569"/>
                      <a:pt x="6988" y="16569"/>
                      <a:pt x="6988" y="16569"/>
                    </a:cubicBezTo>
                    <a:cubicBezTo>
                      <a:pt x="7199" y="16569"/>
                      <a:pt x="7199" y="16569"/>
                      <a:pt x="7199" y="16569"/>
                    </a:cubicBezTo>
                    <a:cubicBezTo>
                      <a:pt x="7199" y="16273"/>
                      <a:pt x="7199" y="16273"/>
                      <a:pt x="7199" y="16273"/>
                    </a:cubicBezTo>
                    <a:cubicBezTo>
                      <a:pt x="7199" y="15978"/>
                      <a:pt x="7199" y="15978"/>
                      <a:pt x="7199" y="15978"/>
                    </a:cubicBezTo>
                    <a:cubicBezTo>
                      <a:pt x="7305" y="15978"/>
                      <a:pt x="7305" y="15978"/>
                      <a:pt x="7305" y="15978"/>
                    </a:cubicBezTo>
                    <a:cubicBezTo>
                      <a:pt x="7411" y="16273"/>
                      <a:pt x="7411" y="16273"/>
                      <a:pt x="7411" y="16273"/>
                    </a:cubicBezTo>
                    <a:cubicBezTo>
                      <a:pt x="7517" y="16273"/>
                      <a:pt x="7517" y="16273"/>
                      <a:pt x="7517" y="16273"/>
                    </a:cubicBezTo>
                    <a:cubicBezTo>
                      <a:pt x="7623" y="15978"/>
                      <a:pt x="7623" y="15978"/>
                      <a:pt x="7623" y="15978"/>
                    </a:cubicBezTo>
                    <a:cubicBezTo>
                      <a:pt x="7623" y="16273"/>
                      <a:pt x="7623" y="16273"/>
                      <a:pt x="7623" y="16273"/>
                    </a:cubicBezTo>
                    <a:cubicBezTo>
                      <a:pt x="7729" y="16569"/>
                      <a:pt x="7729" y="16569"/>
                      <a:pt x="7729" y="16569"/>
                    </a:cubicBezTo>
                    <a:cubicBezTo>
                      <a:pt x="7835" y="16273"/>
                      <a:pt x="7835" y="16273"/>
                      <a:pt x="7835" y="16273"/>
                    </a:cubicBezTo>
                    <a:cubicBezTo>
                      <a:pt x="7941" y="16569"/>
                      <a:pt x="7941" y="16569"/>
                      <a:pt x="7941" y="16569"/>
                    </a:cubicBezTo>
                    <a:cubicBezTo>
                      <a:pt x="7941" y="16569"/>
                      <a:pt x="7941" y="16569"/>
                      <a:pt x="7941" y="16569"/>
                    </a:cubicBezTo>
                    <a:cubicBezTo>
                      <a:pt x="8152" y="16569"/>
                      <a:pt x="8152" y="16569"/>
                      <a:pt x="8152" y="16569"/>
                    </a:cubicBezTo>
                    <a:cubicBezTo>
                      <a:pt x="8152" y="16865"/>
                      <a:pt x="8152" y="16865"/>
                      <a:pt x="8152" y="16865"/>
                    </a:cubicBezTo>
                    <a:cubicBezTo>
                      <a:pt x="8152" y="17161"/>
                      <a:pt x="8152" y="17161"/>
                      <a:pt x="8152" y="17161"/>
                    </a:cubicBezTo>
                    <a:cubicBezTo>
                      <a:pt x="8258" y="17457"/>
                      <a:pt x="8258" y="17457"/>
                      <a:pt x="8258" y="17457"/>
                    </a:cubicBezTo>
                    <a:cubicBezTo>
                      <a:pt x="8258" y="17457"/>
                      <a:pt x="8258" y="17457"/>
                      <a:pt x="8258" y="17457"/>
                    </a:cubicBezTo>
                    <a:cubicBezTo>
                      <a:pt x="8364" y="17753"/>
                      <a:pt x="8364" y="17753"/>
                      <a:pt x="8364" y="17753"/>
                    </a:cubicBezTo>
                    <a:cubicBezTo>
                      <a:pt x="8470" y="17457"/>
                      <a:pt x="8470" y="17457"/>
                      <a:pt x="8470" y="17457"/>
                    </a:cubicBezTo>
                    <a:cubicBezTo>
                      <a:pt x="8576" y="17753"/>
                      <a:pt x="8576" y="17753"/>
                      <a:pt x="8576" y="17753"/>
                    </a:cubicBezTo>
                    <a:cubicBezTo>
                      <a:pt x="8576" y="17753"/>
                      <a:pt x="8576" y="17753"/>
                      <a:pt x="8576" y="17753"/>
                    </a:cubicBezTo>
                    <a:cubicBezTo>
                      <a:pt x="8682" y="17457"/>
                      <a:pt x="8682" y="17457"/>
                      <a:pt x="8682" y="17457"/>
                    </a:cubicBezTo>
                    <a:cubicBezTo>
                      <a:pt x="8788" y="17457"/>
                      <a:pt x="8788" y="17457"/>
                      <a:pt x="8788" y="17457"/>
                    </a:cubicBezTo>
                    <a:cubicBezTo>
                      <a:pt x="8788" y="17753"/>
                      <a:pt x="8788" y="17753"/>
                      <a:pt x="8788" y="17753"/>
                    </a:cubicBezTo>
                    <a:cubicBezTo>
                      <a:pt x="8894" y="17753"/>
                      <a:pt x="8894" y="17753"/>
                      <a:pt x="8894" y="17753"/>
                    </a:cubicBezTo>
                    <a:cubicBezTo>
                      <a:pt x="8894" y="17753"/>
                      <a:pt x="8894" y="17753"/>
                      <a:pt x="8894" y="17753"/>
                    </a:cubicBezTo>
                    <a:cubicBezTo>
                      <a:pt x="8894" y="18345"/>
                      <a:pt x="8894" y="18345"/>
                      <a:pt x="8894" y="18345"/>
                    </a:cubicBezTo>
                    <a:cubicBezTo>
                      <a:pt x="8894" y="18345"/>
                      <a:pt x="8894" y="18345"/>
                      <a:pt x="8894" y="18345"/>
                    </a:cubicBezTo>
                    <a:cubicBezTo>
                      <a:pt x="8894" y="18641"/>
                      <a:pt x="8894" y="18641"/>
                      <a:pt x="8894" y="18641"/>
                    </a:cubicBezTo>
                    <a:cubicBezTo>
                      <a:pt x="8894" y="18936"/>
                      <a:pt x="8894" y="18936"/>
                      <a:pt x="8894" y="18936"/>
                    </a:cubicBezTo>
                    <a:cubicBezTo>
                      <a:pt x="8894" y="18936"/>
                      <a:pt x="8894" y="18936"/>
                      <a:pt x="8894" y="18936"/>
                    </a:cubicBezTo>
                    <a:cubicBezTo>
                      <a:pt x="8788" y="18641"/>
                      <a:pt x="8788" y="18641"/>
                      <a:pt x="8788" y="18641"/>
                    </a:cubicBezTo>
                    <a:cubicBezTo>
                      <a:pt x="8682" y="18936"/>
                      <a:pt x="8682" y="18936"/>
                      <a:pt x="8682" y="18936"/>
                    </a:cubicBezTo>
                    <a:cubicBezTo>
                      <a:pt x="8576" y="18641"/>
                      <a:pt x="8576" y="18641"/>
                      <a:pt x="8576" y="18641"/>
                    </a:cubicBezTo>
                    <a:cubicBezTo>
                      <a:pt x="8470" y="18345"/>
                      <a:pt x="8470" y="18345"/>
                      <a:pt x="8470" y="18345"/>
                    </a:cubicBezTo>
                    <a:cubicBezTo>
                      <a:pt x="8364" y="18345"/>
                      <a:pt x="8364" y="18345"/>
                      <a:pt x="8364" y="18345"/>
                    </a:cubicBezTo>
                    <a:cubicBezTo>
                      <a:pt x="8364" y="18345"/>
                      <a:pt x="8364" y="18345"/>
                      <a:pt x="8364" y="18345"/>
                    </a:cubicBezTo>
                    <a:cubicBezTo>
                      <a:pt x="8152" y="18345"/>
                      <a:pt x="8152" y="18345"/>
                      <a:pt x="8152" y="18345"/>
                    </a:cubicBezTo>
                    <a:cubicBezTo>
                      <a:pt x="8047" y="18345"/>
                      <a:pt x="8047" y="18345"/>
                      <a:pt x="8047" y="18345"/>
                    </a:cubicBezTo>
                    <a:cubicBezTo>
                      <a:pt x="7941" y="18345"/>
                      <a:pt x="7941" y="18345"/>
                      <a:pt x="7941" y="18345"/>
                    </a:cubicBezTo>
                    <a:cubicBezTo>
                      <a:pt x="7835" y="18049"/>
                      <a:pt x="7835" y="18049"/>
                      <a:pt x="7835" y="18049"/>
                    </a:cubicBezTo>
                    <a:cubicBezTo>
                      <a:pt x="7729" y="18345"/>
                      <a:pt x="7729" y="18345"/>
                      <a:pt x="7729" y="18345"/>
                    </a:cubicBezTo>
                    <a:cubicBezTo>
                      <a:pt x="7517" y="18345"/>
                      <a:pt x="7517" y="18345"/>
                      <a:pt x="7517" y="18345"/>
                    </a:cubicBezTo>
                    <a:cubicBezTo>
                      <a:pt x="7411" y="18049"/>
                      <a:pt x="7411" y="18049"/>
                      <a:pt x="7411" y="18049"/>
                    </a:cubicBezTo>
                    <a:cubicBezTo>
                      <a:pt x="7305" y="18345"/>
                      <a:pt x="7305" y="18345"/>
                      <a:pt x="7305" y="18345"/>
                    </a:cubicBezTo>
                    <a:cubicBezTo>
                      <a:pt x="7094" y="18049"/>
                      <a:pt x="7094" y="18049"/>
                      <a:pt x="7094" y="18049"/>
                    </a:cubicBezTo>
                    <a:cubicBezTo>
                      <a:pt x="6776" y="17753"/>
                      <a:pt x="6776" y="17753"/>
                      <a:pt x="6776" y="17753"/>
                    </a:cubicBezTo>
                    <a:cubicBezTo>
                      <a:pt x="6670" y="17753"/>
                      <a:pt x="6670" y="17753"/>
                      <a:pt x="6670" y="17753"/>
                    </a:cubicBezTo>
                    <a:cubicBezTo>
                      <a:pt x="6564" y="17457"/>
                      <a:pt x="6564" y="17457"/>
                      <a:pt x="6564" y="17457"/>
                    </a:cubicBezTo>
                    <a:cubicBezTo>
                      <a:pt x="6458" y="17457"/>
                      <a:pt x="6458" y="17457"/>
                      <a:pt x="6458" y="17457"/>
                    </a:cubicBezTo>
                    <a:cubicBezTo>
                      <a:pt x="6458" y="17753"/>
                      <a:pt x="6458" y="17753"/>
                      <a:pt x="6458" y="17753"/>
                    </a:cubicBezTo>
                    <a:cubicBezTo>
                      <a:pt x="6352" y="17753"/>
                      <a:pt x="6352" y="17753"/>
                      <a:pt x="6352" y="17753"/>
                    </a:cubicBezTo>
                    <a:cubicBezTo>
                      <a:pt x="6247" y="17457"/>
                      <a:pt x="6247" y="17457"/>
                      <a:pt x="6247" y="17457"/>
                    </a:cubicBezTo>
                    <a:cubicBezTo>
                      <a:pt x="6247" y="17457"/>
                      <a:pt x="6247" y="17457"/>
                      <a:pt x="6247" y="17457"/>
                    </a:cubicBezTo>
                    <a:cubicBezTo>
                      <a:pt x="6141" y="17753"/>
                      <a:pt x="6141" y="17753"/>
                      <a:pt x="6141" y="17753"/>
                    </a:cubicBezTo>
                    <a:cubicBezTo>
                      <a:pt x="5929" y="17457"/>
                      <a:pt x="5929" y="17457"/>
                      <a:pt x="5929" y="17457"/>
                    </a:cubicBezTo>
                    <a:cubicBezTo>
                      <a:pt x="5823" y="17161"/>
                      <a:pt x="5823" y="17161"/>
                      <a:pt x="5823" y="17161"/>
                    </a:cubicBezTo>
                    <a:cubicBezTo>
                      <a:pt x="5611" y="17161"/>
                      <a:pt x="5611" y="17161"/>
                      <a:pt x="5611" y="17161"/>
                    </a:cubicBezTo>
                    <a:cubicBezTo>
                      <a:pt x="5611" y="17161"/>
                      <a:pt x="5611" y="17161"/>
                      <a:pt x="5611" y="17161"/>
                    </a:cubicBezTo>
                    <a:cubicBezTo>
                      <a:pt x="5505" y="17457"/>
                      <a:pt x="5505" y="17457"/>
                      <a:pt x="5505" y="17457"/>
                    </a:cubicBezTo>
                    <a:cubicBezTo>
                      <a:pt x="5400" y="17161"/>
                      <a:pt x="5400" y="17161"/>
                      <a:pt x="5400" y="17161"/>
                    </a:cubicBezTo>
                    <a:cubicBezTo>
                      <a:pt x="5294" y="17161"/>
                      <a:pt x="5294" y="17161"/>
                      <a:pt x="5294" y="17161"/>
                    </a:cubicBezTo>
                    <a:cubicBezTo>
                      <a:pt x="5188" y="17161"/>
                      <a:pt x="5188" y="17161"/>
                      <a:pt x="5188" y="17161"/>
                    </a:cubicBezTo>
                    <a:cubicBezTo>
                      <a:pt x="5294" y="16865"/>
                      <a:pt x="5294" y="16865"/>
                      <a:pt x="5294" y="16865"/>
                    </a:cubicBezTo>
                    <a:cubicBezTo>
                      <a:pt x="5294" y="16569"/>
                      <a:pt x="5294" y="16569"/>
                      <a:pt x="5294" y="16569"/>
                    </a:cubicBezTo>
                    <a:cubicBezTo>
                      <a:pt x="5294" y="16569"/>
                      <a:pt x="5294" y="16569"/>
                      <a:pt x="5294" y="16569"/>
                    </a:cubicBezTo>
                    <a:cubicBezTo>
                      <a:pt x="5188" y="16865"/>
                      <a:pt x="5188" y="16865"/>
                      <a:pt x="5188" y="16865"/>
                    </a:cubicBezTo>
                    <a:cubicBezTo>
                      <a:pt x="5082" y="16569"/>
                      <a:pt x="5082" y="16569"/>
                      <a:pt x="5082" y="16569"/>
                    </a:cubicBezTo>
                    <a:cubicBezTo>
                      <a:pt x="5082" y="16569"/>
                      <a:pt x="5082" y="16569"/>
                      <a:pt x="5082" y="16569"/>
                    </a:cubicBezTo>
                    <a:cubicBezTo>
                      <a:pt x="4976" y="16569"/>
                      <a:pt x="4976" y="16569"/>
                      <a:pt x="4976" y="16569"/>
                    </a:cubicBezTo>
                    <a:cubicBezTo>
                      <a:pt x="4764" y="16569"/>
                      <a:pt x="4764" y="16569"/>
                      <a:pt x="4764" y="16569"/>
                    </a:cubicBezTo>
                    <a:cubicBezTo>
                      <a:pt x="4764" y="16569"/>
                      <a:pt x="4764" y="16569"/>
                      <a:pt x="4764" y="16569"/>
                    </a:cubicBezTo>
                    <a:cubicBezTo>
                      <a:pt x="4764" y="16273"/>
                      <a:pt x="4764" y="16273"/>
                      <a:pt x="4764" y="16273"/>
                    </a:cubicBezTo>
                    <a:cubicBezTo>
                      <a:pt x="4764" y="16273"/>
                      <a:pt x="4764" y="16273"/>
                      <a:pt x="4764" y="16273"/>
                    </a:cubicBezTo>
                    <a:close/>
                    <a:moveTo>
                      <a:pt x="6035" y="2958"/>
                    </a:moveTo>
                    <a:cubicBezTo>
                      <a:pt x="6035" y="3254"/>
                      <a:pt x="6035" y="3254"/>
                      <a:pt x="6035" y="3254"/>
                    </a:cubicBezTo>
                    <a:cubicBezTo>
                      <a:pt x="6141" y="3254"/>
                      <a:pt x="6141" y="3254"/>
                      <a:pt x="6141" y="3254"/>
                    </a:cubicBezTo>
                    <a:cubicBezTo>
                      <a:pt x="6141" y="3254"/>
                      <a:pt x="6141" y="3254"/>
                      <a:pt x="6141" y="3254"/>
                    </a:cubicBezTo>
                    <a:cubicBezTo>
                      <a:pt x="6141" y="3254"/>
                      <a:pt x="6141" y="3254"/>
                      <a:pt x="6141" y="3254"/>
                    </a:cubicBezTo>
                    <a:cubicBezTo>
                      <a:pt x="6247" y="2958"/>
                      <a:pt x="6247" y="2958"/>
                      <a:pt x="6247" y="2958"/>
                    </a:cubicBezTo>
                    <a:cubicBezTo>
                      <a:pt x="6141" y="2663"/>
                      <a:pt x="6141" y="2663"/>
                      <a:pt x="6141" y="2663"/>
                    </a:cubicBezTo>
                    <a:cubicBezTo>
                      <a:pt x="6035" y="2663"/>
                      <a:pt x="6035" y="2663"/>
                      <a:pt x="6035" y="2663"/>
                    </a:cubicBezTo>
                    <a:cubicBezTo>
                      <a:pt x="6035" y="2958"/>
                      <a:pt x="6035" y="2958"/>
                      <a:pt x="6035" y="2958"/>
                    </a:cubicBezTo>
                    <a:close/>
                    <a:moveTo>
                      <a:pt x="5188" y="4438"/>
                    </a:moveTo>
                    <a:cubicBezTo>
                      <a:pt x="5188" y="4734"/>
                      <a:pt x="5188" y="4734"/>
                      <a:pt x="5188" y="4734"/>
                    </a:cubicBezTo>
                    <a:cubicBezTo>
                      <a:pt x="5294" y="4438"/>
                      <a:pt x="5294" y="4438"/>
                      <a:pt x="5294" y="4438"/>
                    </a:cubicBezTo>
                    <a:cubicBezTo>
                      <a:pt x="5188" y="4438"/>
                      <a:pt x="5188" y="4438"/>
                      <a:pt x="5188" y="4438"/>
                    </a:cubicBezTo>
                    <a:close/>
                    <a:moveTo>
                      <a:pt x="5188" y="3846"/>
                    </a:moveTo>
                    <a:cubicBezTo>
                      <a:pt x="5294" y="3846"/>
                      <a:pt x="5294" y="3846"/>
                      <a:pt x="5294" y="3846"/>
                    </a:cubicBezTo>
                    <a:cubicBezTo>
                      <a:pt x="5188" y="3846"/>
                      <a:pt x="5188" y="3846"/>
                      <a:pt x="5188" y="3846"/>
                    </a:cubicBezTo>
                    <a:cubicBezTo>
                      <a:pt x="5188" y="3846"/>
                      <a:pt x="5188" y="3846"/>
                      <a:pt x="5188" y="3846"/>
                    </a:cubicBezTo>
                    <a:close/>
                    <a:moveTo>
                      <a:pt x="5188" y="4142"/>
                    </a:moveTo>
                    <a:cubicBezTo>
                      <a:pt x="5188" y="4142"/>
                      <a:pt x="5188" y="4142"/>
                      <a:pt x="5188" y="4142"/>
                    </a:cubicBezTo>
                    <a:cubicBezTo>
                      <a:pt x="5294" y="4142"/>
                      <a:pt x="5294" y="4142"/>
                      <a:pt x="5294" y="4142"/>
                    </a:cubicBezTo>
                    <a:cubicBezTo>
                      <a:pt x="5188" y="4142"/>
                      <a:pt x="5188" y="4142"/>
                      <a:pt x="5188" y="4142"/>
                    </a:cubicBezTo>
                    <a:close/>
                    <a:moveTo>
                      <a:pt x="4870" y="4142"/>
                    </a:moveTo>
                    <a:cubicBezTo>
                      <a:pt x="4870" y="4438"/>
                      <a:pt x="4870" y="4438"/>
                      <a:pt x="4870" y="4438"/>
                    </a:cubicBezTo>
                    <a:cubicBezTo>
                      <a:pt x="4976" y="4438"/>
                      <a:pt x="4976" y="4438"/>
                      <a:pt x="4976" y="4438"/>
                    </a:cubicBezTo>
                    <a:cubicBezTo>
                      <a:pt x="5082" y="4142"/>
                      <a:pt x="5082" y="4142"/>
                      <a:pt x="5082" y="4142"/>
                    </a:cubicBezTo>
                    <a:cubicBezTo>
                      <a:pt x="4976" y="4142"/>
                      <a:pt x="4976" y="4142"/>
                      <a:pt x="4976" y="4142"/>
                    </a:cubicBezTo>
                    <a:cubicBezTo>
                      <a:pt x="4870" y="4142"/>
                      <a:pt x="4870" y="4142"/>
                      <a:pt x="4870" y="4142"/>
                    </a:cubicBezTo>
                    <a:close/>
                    <a:moveTo>
                      <a:pt x="4129" y="6805"/>
                    </a:moveTo>
                    <a:cubicBezTo>
                      <a:pt x="4235" y="6805"/>
                      <a:pt x="4235" y="6805"/>
                      <a:pt x="4235" y="6805"/>
                    </a:cubicBezTo>
                    <a:cubicBezTo>
                      <a:pt x="4235" y="6805"/>
                      <a:pt x="4235" y="6805"/>
                      <a:pt x="4235" y="6805"/>
                    </a:cubicBezTo>
                    <a:cubicBezTo>
                      <a:pt x="4235" y="6509"/>
                      <a:pt x="4235" y="6509"/>
                      <a:pt x="4235" y="6509"/>
                    </a:cubicBezTo>
                    <a:cubicBezTo>
                      <a:pt x="4129" y="6805"/>
                      <a:pt x="4129" y="6805"/>
                      <a:pt x="4129" y="6805"/>
                    </a:cubicBezTo>
                    <a:close/>
                    <a:moveTo>
                      <a:pt x="4341" y="6509"/>
                    </a:moveTo>
                    <a:cubicBezTo>
                      <a:pt x="4341" y="6805"/>
                      <a:pt x="4341" y="6805"/>
                      <a:pt x="4341" y="6805"/>
                    </a:cubicBezTo>
                    <a:cubicBezTo>
                      <a:pt x="4447" y="6805"/>
                      <a:pt x="4447" y="6805"/>
                      <a:pt x="4447" y="6805"/>
                    </a:cubicBezTo>
                    <a:cubicBezTo>
                      <a:pt x="4447" y="7101"/>
                      <a:pt x="4447" y="7101"/>
                      <a:pt x="4447" y="7101"/>
                    </a:cubicBezTo>
                    <a:cubicBezTo>
                      <a:pt x="4447" y="7101"/>
                      <a:pt x="4447" y="7101"/>
                      <a:pt x="4447" y="7101"/>
                    </a:cubicBezTo>
                    <a:cubicBezTo>
                      <a:pt x="4552" y="6805"/>
                      <a:pt x="4552" y="6805"/>
                      <a:pt x="4552" y="6805"/>
                    </a:cubicBezTo>
                    <a:cubicBezTo>
                      <a:pt x="4447" y="6805"/>
                      <a:pt x="4447" y="6805"/>
                      <a:pt x="4447" y="6805"/>
                    </a:cubicBezTo>
                    <a:cubicBezTo>
                      <a:pt x="4552" y="6509"/>
                      <a:pt x="4552" y="6509"/>
                      <a:pt x="4552" y="6509"/>
                    </a:cubicBezTo>
                    <a:cubicBezTo>
                      <a:pt x="4447" y="6509"/>
                      <a:pt x="4447" y="6509"/>
                      <a:pt x="4447" y="6509"/>
                    </a:cubicBezTo>
                    <a:cubicBezTo>
                      <a:pt x="4447" y="6509"/>
                      <a:pt x="4447" y="6509"/>
                      <a:pt x="4447" y="6509"/>
                    </a:cubicBezTo>
                    <a:cubicBezTo>
                      <a:pt x="4341" y="6509"/>
                      <a:pt x="4341" y="6509"/>
                      <a:pt x="4341" y="6509"/>
                    </a:cubicBezTo>
                    <a:close/>
                    <a:moveTo>
                      <a:pt x="6458" y="10060"/>
                    </a:moveTo>
                    <a:cubicBezTo>
                      <a:pt x="6458" y="10356"/>
                      <a:pt x="6458" y="10356"/>
                      <a:pt x="6458" y="10356"/>
                    </a:cubicBezTo>
                    <a:cubicBezTo>
                      <a:pt x="6458" y="10356"/>
                      <a:pt x="6458" y="10356"/>
                      <a:pt x="6458" y="10356"/>
                    </a:cubicBezTo>
                    <a:cubicBezTo>
                      <a:pt x="6564" y="10356"/>
                      <a:pt x="6564" y="10356"/>
                      <a:pt x="6564" y="10356"/>
                    </a:cubicBezTo>
                    <a:cubicBezTo>
                      <a:pt x="6458" y="10060"/>
                      <a:pt x="6458" y="10060"/>
                      <a:pt x="6458" y="10060"/>
                    </a:cubicBezTo>
                    <a:cubicBezTo>
                      <a:pt x="6458" y="10060"/>
                      <a:pt x="6458" y="10060"/>
                      <a:pt x="6458" y="10060"/>
                    </a:cubicBezTo>
                    <a:close/>
                    <a:moveTo>
                      <a:pt x="5823" y="11243"/>
                    </a:moveTo>
                    <a:cubicBezTo>
                      <a:pt x="5823" y="11539"/>
                      <a:pt x="5823" y="11539"/>
                      <a:pt x="5823" y="11539"/>
                    </a:cubicBezTo>
                    <a:cubicBezTo>
                      <a:pt x="5823" y="11539"/>
                      <a:pt x="5823" y="11539"/>
                      <a:pt x="5823" y="11539"/>
                    </a:cubicBezTo>
                    <a:cubicBezTo>
                      <a:pt x="5717" y="11539"/>
                      <a:pt x="5717" y="11539"/>
                      <a:pt x="5717" y="11539"/>
                    </a:cubicBezTo>
                    <a:cubicBezTo>
                      <a:pt x="5717" y="11835"/>
                      <a:pt x="5717" y="11835"/>
                      <a:pt x="5717" y="11835"/>
                    </a:cubicBezTo>
                    <a:cubicBezTo>
                      <a:pt x="5823" y="11835"/>
                      <a:pt x="5823" y="11835"/>
                      <a:pt x="5823" y="11835"/>
                    </a:cubicBezTo>
                    <a:cubicBezTo>
                      <a:pt x="5823" y="11835"/>
                      <a:pt x="5823" y="11835"/>
                      <a:pt x="5823" y="11835"/>
                    </a:cubicBezTo>
                    <a:cubicBezTo>
                      <a:pt x="5823" y="11539"/>
                      <a:pt x="5823" y="11539"/>
                      <a:pt x="5823" y="11539"/>
                    </a:cubicBezTo>
                    <a:cubicBezTo>
                      <a:pt x="5823" y="11835"/>
                      <a:pt x="5823" y="11835"/>
                      <a:pt x="5823" y="11835"/>
                    </a:cubicBezTo>
                    <a:cubicBezTo>
                      <a:pt x="5929" y="12131"/>
                      <a:pt x="5929" y="12131"/>
                      <a:pt x="5929" y="12131"/>
                    </a:cubicBezTo>
                    <a:cubicBezTo>
                      <a:pt x="6035" y="11835"/>
                      <a:pt x="6035" y="11835"/>
                      <a:pt x="6035" y="11835"/>
                    </a:cubicBezTo>
                    <a:cubicBezTo>
                      <a:pt x="6035" y="12131"/>
                      <a:pt x="6035" y="12131"/>
                      <a:pt x="6035" y="12131"/>
                    </a:cubicBezTo>
                    <a:cubicBezTo>
                      <a:pt x="6141" y="12131"/>
                      <a:pt x="6141" y="12131"/>
                      <a:pt x="6141" y="12131"/>
                    </a:cubicBezTo>
                    <a:cubicBezTo>
                      <a:pt x="6141" y="11835"/>
                      <a:pt x="6141" y="11835"/>
                      <a:pt x="6141" y="11835"/>
                    </a:cubicBezTo>
                    <a:cubicBezTo>
                      <a:pt x="6247" y="11835"/>
                      <a:pt x="6247" y="11835"/>
                      <a:pt x="6247" y="11835"/>
                    </a:cubicBezTo>
                    <a:cubicBezTo>
                      <a:pt x="6141" y="11539"/>
                      <a:pt x="6141" y="11539"/>
                      <a:pt x="6141" y="11539"/>
                    </a:cubicBezTo>
                    <a:cubicBezTo>
                      <a:pt x="6035" y="11243"/>
                      <a:pt x="6035" y="11243"/>
                      <a:pt x="6035" y="11243"/>
                    </a:cubicBezTo>
                    <a:cubicBezTo>
                      <a:pt x="5823" y="11243"/>
                      <a:pt x="5823" y="11243"/>
                      <a:pt x="5823" y="11243"/>
                    </a:cubicBezTo>
                    <a:cubicBezTo>
                      <a:pt x="5823" y="11243"/>
                      <a:pt x="5823" y="11243"/>
                      <a:pt x="5823" y="11243"/>
                    </a:cubicBezTo>
                    <a:close/>
                    <a:moveTo>
                      <a:pt x="5505" y="11835"/>
                    </a:moveTo>
                    <a:cubicBezTo>
                      <a:pt x="5505" y="11835"/>
                      <a:pt x="5505" y="11835"/>
                      <a:pt x="5505" y="11835"/>
                    </a:cubicBezTo>
                    <a:cubicBezTo>
                      <a:pt x="5505" y="11835"/>
                      <a:pt x="5505" y="11835"/>
                      <a:pt x="5505" y="11835"/>
                    </a:cubicBezTo>
                    <a:cubicBezTo>
                      <a:pt x="5505" y="11835"/>
                      <a:pt x="5505" y="11835"/>
                      <a:pt x="5505" y="11835"/>
                    </a:cubicBezTo>
                    <a:close/>
                    <a:moveTo>
                      <a:pt x="4870" y="10356"/>
                    </a:moveTo>
                    <a:cubicBezTo>
                      <a:pt x="4870" y="10356"/>
                      <a:pt x="4870" y="10356"/>
                      <a:pt x="4870" y="10356"/>
                    </a:cubicBezTo>
                    <a:cubicBezTo>
                      <a:pt x="4764" y="10652"/>
                      <a:pt x="4764" y="10652"/>
                      <a:pt x="4764" y="10652"/>
                    </a:cubicBezTo>
                    <a:cubicBezTo>
                      <a:pt x="4764" y="10652"/>
                      <a:pt x="4764" y="10652"/>
                      <a:pt x="4764" y="10652"/>
                    </a:cubicBezTo>
                    <a:cubicBezTo>
                      <a:pt x="4976" y="10947"/>
                      <a:pt x="4976" y="10947"/>
                      <a:pt x="4976" y="10947"/>
                    </a:cubicBezTo>
                    <a:cubicBezTo>
                      <a:pt x="4976" y="10947"/>
                      <a:pt x="4976" y="10947"/>
                      <a:pt x="4976" y="10947"/>
                    </a:cubicBezTo>
                    <a:cubicBezTo>
                      <a:pt x="4976" y="11243"/>
                      <a:pt x="4976" y="11243"/>
                      <a:pt x="4976" y="11243"/>
                    </a:cubicBezTo>
                    <a:cubicBezTo>
                      <a:pt x="5082" y="11243"/>
                      <a:pt x="5082" y="11243"/>
                      <a:pt x="5082" y="11243"/>
                    </a:cubicBezTo>
                    <a:cubicBezTo>
                      <a:pt x="5082" y="11539"/>
                      <a:pt x="5082" y="11539"/>
                      <a:pt x="5082" y="11539"/>
                    </a:cubicBezTo>
                    <a:cubicBezTo>
                      <a:pt x="5188" y="11835"/>
                      <a:pt x="5188" y="11835"/>
                      <a:pt x="5188" y="11835"/>
                    </a:cubicBezTo>
                    <a:cubicBezTo>
                      <a:pt x="5294" y="11835"/>
                      <a:pt x="5294" y="11835"/>
                      <a:pt x="5294" y="11835"/>
                    </a:cubicBezTo>
                    <a:cubicBezTo>
                      <a:pt x="5294" y="11835"/>
                      <a:pt x="5294" y="11835"/>
                      <a:pt x="5294" y="11835"/>
                    </a:cubicBezTo>
                    <a:cubicBezTo>
                      <a:pt x="5400" y="12131"/>
                      <a:pt x="5400" y="12131"/>
                      <a:pt x="5400" y="12131"/>
                    </a:cubicBezTo>
                    <a:cubicBezTo>
                      <a:pt x="5400" y="11835"/>
                      <a:pt x="5400" y="11835"/>
                      <a:pt x="5400" y="11835"/>
                    </a:cubicBezTo>
                    <a:cubicBezTo>
                      <a:pt x="5400" y="11539"/>
                      <a:pt x="5400" y="11539"/>
                      <a:pt x="5400" y="11539"/>
                    </a:cubicBezTo>
                    <a:cubicBezTo>
                      <a:pt x="5400" y="11243"/>
                      <a:pt x="5400" y="11243"/>
                      <a:pt x="5400" y="11243"/>
                    </a:cubicBezTo>
                    <a:cubicBezTo>
                      <a:pt x="5294" y="11243"/>
                      <a:pt x="5294" y="11243"/>
                      <a:pt x="5294" y="11243"/>
                    </a:cubicBezTo>
                    <a:cubicBezTo>
                      <a:pt x="5188" y="10947"/>
                      <a:pt x="5188" y="10947"/>
                      <a:pt x="5188" y="10947"/>
                    </a:cubicBezTo>
                    <a:cubicBezTo>
                      <a:pt x="5188" y="10356"/>
                      <a:pt x="5188" y="10356"/>
                      <a:pt x="5188" y="10356"/>
                    </a:cubicBezTo>
                    <a:cubicBezTo>
                      <a:pt x="5082" y="10356"/>
                      <a:pt x="5082" y="10356"/>
                      <a:pt x="5082" y="10356"/>
                    </a:cubicBezTo>
                    <a:cubicBezTo>
                      <a:pt x="5082" y="10060"/>
                      <a:pt x="5082" y="10060"/>
                      <a:pt x="5082" y="10060"/>
                    </a:cubicBezTo>
                    <a:cubicBezTo>
                      <a:pt x="5082" y="10060"/>
                      <a:pt x="5082" y="10060"/>
                      <a:pt x="5082" y="10060"/>
                    </a:cubicBezTo>
                    <a:cubicBezTo>
                      <a:pt x="4976" y="10060"/>
                      <a:pt x="4976" y="10060"/>
                      <a:pt x="4976" y="10060"/>
                    </a:cubicBezTo>
                    <a:cubicBezTo>
                      <a:pt x="4976" y="10356"/>
                      <a:pt x="4976" y="10356"/>
                      <a:pt x="4976" y="10356"/>
                    </a:cubicBezTo>
                    <a:cubicBezTo>
                      <a:pt x="4976" y="10356"/>
                      <a:pt x="4976" y="10356"/>
                      <a:pt x="4976" y="10356"/>
                    </a:cubicBezTo>
                    <a:cubicBezTo>
                      <a:pt x="4976" y="10356"/>
                      <a:pt x="4976" y="10356"/>
                      <a:pt x="4976" y="10356"/>
                    </a:cubicBezTo>
                    <a:cubicBezTo>
                      <a:pt x="4870" y="10060"/>
                      <a:pt x="4870" y="10060"/>
                      <a:pt x="4870" y="10060"/>
                    </a:cubicBezTo>
                    <a:cubicBezTo>
                      <a:pt x="4870" y="10356"/>
                      <a:pt x="4870" y="10356"/>
                      <a:pt x="4870" y="10356"/>
                    </a:cubicBezTo>
                    <a:close/>
                    <a:moveTo>
                      <a:pt x="4341" y="8876"/>
                    </a:moveTo>
                    <a:cubicBezTo>
                      <a:pt x="4341" y="8876"/>
                      <a:pt x="4341" y="8876"/>
                      <a:pt x="4341" y="8876"/>
                    </a:cubicBezTo>
                    <a:cubicBezTo>
                      <a:pt x="4447" y="9172"/>
                      <a:pt x="4447" y="9172"/>
                      <a:pt x="4447" y="9172"/>
                    </a:cubicBezTo>
                    <a:cubicBezTo>
                      <a:pt x="4447" y="8876"/>
                      <a:pt x="4447" y="8876"/>
                      <a:pt x="4447" y="8876"/>
                    </a:cubicBezTo>
                    <a:cubicBezTo>
                      <a:pt x="4447" y="8876"/>
                      <a:pt x="4447" y="8876"/>
                      <a:pt x="4447" y="8876"/>
                    </a:cubicBezTo>
                    <a:cubicBezTo>
                      <a:pt x="4341" y="8876"/>
                      <a:pt x="4341" y="8876"/>
                      <a:pt x="4341" y="8876"/>
                    </a:cubicBezTo>
                    <a:close/>
                    <a:moveTo>
                      <a:pt x="4447" y="8284"/>
                    </a:moveTo>
                    <a:cubicBezTo>
                      <a:pt x="4447" y="8580"/>
                      <a:pt x="4447" y="8580"/>
                      <a:pt x="4447" y="8580"/>
                    </a:cubicBezTo>
                    <a:cubicBezTo>
                      <a:pt x="4447" y="8580"/>
                      <a:pt x="4447" y="8580"/>
                      <a:pt x="4447" y="8580"/>
                    </a:cubicBezTo>
                    <a:cubicBezTo>
                      <a:pt x="4552" y="8580"/>
                      <a:pt x="4552" y="8580"/>
                      <a:pt x="4552" y="8580"/>
                    </a:cubicBezTo>
                    <a:cubicBezTo>
                      <a:pt x="4658" y="8580"/>
                      <a:pt x="4658" y="8580"/>
                      <a:pt x="4658" y="8580"/>
                    </a:cubicBezTo>
                    <a:cubicBezTo>
                      <a:pt x="4658" y="8580"/>
                      <a:pt x="4658" y="8580"/>
                      <a:pt x="4658" y="8580"/>
                    </a:cubicBezTo>
                    <a:cubicBezTo>
                      <a:pt x="4552" y="8284"/>
                      <a:pt x="4552" y="8284"/>
                      <a:pt x="4552" y="8284"/>
                    </a:cubicBezTo>
                    <a:cubicBezTo>
                      <a:pt x="4447" y="8284"/>
                      <a:pt x="4447" y="8284"/>
                      <a:pt x="4447" y="8284"/>
                    </a:cubicBezTo>
                    <a:close/>
                    <a:moveTo>
                      <a:pt x="3494" y="6805"/>
                    </a:moveTo>
                    <a:cubicBezTo>
                      <a:pt x="3494" y="7101"/>
                      <a:pt x="3494" y="7101"/>
                      <a:pt x="3494" y="7101"/>
                    </a:cubicBezTo>
                    <a:cubicBezTo>
                      <a:pt x="3494" y="7101"/>
                      <a:pt x="3494" y="7101"/>
                      <a:pt x="3494" y="7101"/>
                    </a:cubicBezTo>
                    <a:cubicBezTo>
                      <a:pt x="3599" y="7101"/>
                      <a:pt x="3599" y="7101"/>
                      <a:pt x="3599" y="7101"/>
                    </a:cubicBezTo>
                    <a:cubicBezTo>
                      <a:pt x="3705" y="7397"/>
                      <a:pt x="3705" y="7397"/>
                      <a:pt x="3705" y="7397"/>
                    </a:cubicBezTo>
                    <a:cubicBezTo>
                      <a:pt x="3811" y="7397"/>
                      <a:pt x="3811" y="7397"/>
                      <a:pt x="3811" y="7397"/>
                    </a:cubicBezTo>
                    <a:cubicBezTo>
                      <a:pt x="3705" y="6805"/>
                      <a:pt x="3705" y="6805"/>
                      <a:pt x="3705" y="6805"/>
                    </a:cubicBezTo>
                    <a:cubicBezTo>
                      <a:pt x="3599" y="6805"/>
                      <a:pt x="3599" y="6805"/>
                      <a:pt x="3599" y="6805"/>
                    </a:cubicBezTo>
                    <a:cubicBezTo>
                      <a:pt x="3494" y="6805"/>
                      <a:pt x="3494" y="6805"/>
                      <a:pt x="3494" y="6805"/>
                    </a:cubicBezTo>
                    <a:close/>
                    <a:moveTo>
                      <a:pt x="3282" y="6213"/>
                    </a:moveTo>
                    <a:cubicBezTo>
                      <a:pt x="3282" y="6213"/>
                      <a:pt x="3282" y="6213"/>
                      <a:pt x="3282" y="6213"/>
                    </a:cubicBezTo>
                    <a:cubicBezTo>
                      <a:pt x="3388" y="6509"/>
                      <a:pt x="3388" y="6509"/>
                      <a:pt x="3388" y="6509"/>
                    </a:cubicBezTo>
                    <a:cubicBezTo>
                      <a:pt x="3494" y="6509"/>
                      <a:pt x="3494" y="6509"/>
                      <a:pt x="3494" y="6509"/>
                    </a:cubicBezTo>
                    <a:cubicBezTo>
                      <a:pt x="3388" y="6805"/>
                      <a:pt x="3388" y="6805"/>
                      <a:pt x="3388" y="6805"/>
                    </a:cubicBezTo>
                    <a:cubicBezTo>
                      <a:pt x="3388" y="6805"/>
                      <a:pt x="3388" y="6805"/>
                      <a:pt x="3388" y="6805"/>
                    </a:cubicBezTo>
                    <a:cubicBezTo>
                      <a:pt x="3282" y="6213"/>
                      <a:pt x="3282" y="6213"/>
                      <a:pt x="3282" y="6213"/>
                    </a:cubicBezTo>
                    <a:close/>
                    <a:moveTo>
                      <a:pt x="2964" y="5621"/>
                    </a:moveTo>
                    <a:cubicBezTo>
                      <a:pt x="2964" y="6213"/>
                      <a:pt x="2964" y="6213"/>
                      <a:pt x="2964" y="6213"/>
                    </a:cubicBezTo>
                    <a:cubicBezTo>
                      <a:pt x="3070" y="5917"/>
                      <a:pt x="3070" y="5917"/>
                      <a:pt x="3070" y="5917"/>
                    </a:cubicBezTo>
                    <a:cubicBezTo>
                      <a:pt x="3176" y="5917"/>
                      <a:pt x="3176" y="5917"/>
                      <a:pt x="3176" y="5917"/>
                    </a:cubicBezTo>
                    <a:cubicBezTo>
                      <a:pt x="3070" y="5621"/>
                      <a:pt x="3070" y="5621"/>
                      <a:pt x="3070" y="5621"/>
                    </a:cubicBezTo>
                    <a:cubicBezTo>
                      <a:pt x="2964" y="5621"/>
                      <a:pt x="2964" y="5621"/>
                      <a:pt x="2964" y="5621"/>
                    </a:cubicBezTo>
                    <a:cubicBezTo>
                      <a:pt x="2964" y="5621"/>
                      <a:pt x="2964" y="5621"/>
                      <a:pt x="2964" y="5621"/>
                    </a:cubicBezTo>
                    <a:close/>
                    <a:moveTo>
                      <a:pt x="3282" y="14498"/>
                    </a:moveTo>
                    <a:cubicBezTo>
                      <a:pt x="3388" y="14794"/>
                      <a:pt x="3388" y="14794"/>
                      <a:pt x="3388" y="14794"/>
                    </a:cubicBezTo>
                    <a:cubicBezTo>
                      <a:pt x="3388" y="14794"/>
                      <a:pt x="3388" y="14794"/>
                      <a:pt x="3388" y="14794"/>
                    </a:cubicBezTo>
                    <a:cubicBezTo>
                      <a:pt x="3282" y="14498"/>
                      <a:pt x="3282" y="14498"/>
                      <a:pt x="3282" y="14498"/>
                    </a:cubicBezTo>
                    <a:cubicBezTo>
                      <a:pt x="3282" y="14498"/>
                      <a:pt x="3282" y="14498"/>
                      <a:pt x="3282" y="14498"/>
                    </a:cubicBezTo>
                    <a:close/>
                    <a:moveTo>
                      <a:pt x="2435" y="11539"/>
                    </a:moveTo>
                    <a:cubicBezTo>
                      <a:pt x="2329" y="11835"/>
                      <a:pt x="2329" y="11835"/>
                      <a:pt x="2329" y="11835"/>
                    </a:cubicBezTo>
                    <a:cubicBezTo>
                      <a:pt x="2541" y="12131"/>
                      <a:pt x="2541" y="12131"/>
                      <a:pt x="2541" y="12131"/>
                    </a:cubicBezTo>
                    <a:cubicBezTo>
                      <a:pt x="2435" y="12131"/>
                      <a:pt x="2435" y="12131"/>
                      <a:pt x="2435" y="12131"/>
                    </a:cubicBezTo>
                    <a:cubicBezTo>
                      <a:pt x="2435" y="11835"/>
                      <a:pt x="2435" y="11835"/>
                      <a:pt x="2435" y="11835"/>
                    </a:cubicBezTo>
                    <a:cubicBezTo>
                      <a:pt x="2435" y="11539"/>
                      <a:pt x="2435" y="11539"/>
                      <a:pt x="2435" y="11539"/>
                    </a:cubicBezTo>
                    <a:close/>
                    <a:moveTo>
                      <a:pt x="2223" y="11243"/>
                    </a:moveTo>
                    <a:cubicBezTo>
                      <a:pt x="2329" y="11539"/>
                      <a:pt x="2329" y="11539"/>
                      <a:pt x="2329" y="11539"/>
                    </a:cubicBezTo>
                    <a:cubicBezTo>
                      <a:pt x="2223" y="11539"/>
                      <a:pt x="2223" y="11539"/>
                      <a:pt x="2223" y="11539"/>
                    </a:cubicBezTo>
                    <a:cubicBezTo>
                      <a:pt x="2223" y="11243"/>
                      <a:pt x="2223" y="11243"/>
                      <a:pt x="2223" y="11243"/>
                    </a:cubicBezTo>
                    <a:close/>
                    <a:moveTo>
                      <a:pt x="2117" y="10652"/>
                    </a:moveTo>
                    <a:cubicBezTo>
                      <a:pt x="2011" y="10652"/>
                      <a:pt x="2011" y="10652"/>
                      <a:pt x="2011" y="10652"/>
                    </a:cubicBezTo>
                    <a:cubicBezTo>
                      <a:pt x="2117" y="10947"/>
                      <a:pt x="2117" y="10947"/>
                      <a:pt x="2117" y="10947"/>
                    </a:cubicBezTo>
                    <a:cubicBezTo>
                      <a:pt x="2223" y="10947"/>
                      <a:pt x="2223" y="10947"/>
                      <a:pt x="2223" y="10947"/>
                    </a:cubicBezTo>
                    <a:cubicBezTo>
                      <a:pt x="2117" y="10652"/>
                      <a:pt x="2117" y="10652"/>
                      <a:pt x="2117" y="10652"/>
                    </a:cubicBezTo>
                    <a:close/>
                    <a:moveTo>
                      <a:pt x="1588" y="9468"/>
                    </a:moveTo>
                    <a:cubicBezTo>
                      <a:pt x="1588" y="9764"/>
                      <a:pt x="1588" y="9764"/>
                      <a:pt x="1588" y="9764"/>
                    </a:cubicBezTo>
                    <a:cubicBezTo>
                      <a:pt x="1694" y="9764"/>
                      <a:pt x="1694" y="9764"/>
                      <a:pt x="1694" y="9764"/>
                    </a:cubicBezTo>
                    <a:cubicBezTo>
                      <a:pt x="1799" y="10356"/>
                      <a:pt x="1799" y="10356"/>
                      <a:pt x="1799" y="10356"/>
                    </a:cubicBezTo>
                    <a:cubicBezTo>
                      <a:pt x="1905" y="10356"/>
                      <a:pt x="1905" y="10356"/>
                      <a:pt x="1905" y="10356"/>
                    </a:cubicBezTo>
                    <a:cubicBezTo>
                      <a:pt x="1905" y="10060"/>
                      <a:pt x="1905" y="10060"/>
                      <a:pt x="1905" y="10060"/>
                    </a:cubicBezTo>
                    <a:cubicBezTo>
                      <a:pt x="1799" y="9468"/>
                      <a:pt x="1799" y="9468"/>
                      <a:pt x="1799" y="9468"/>
                    </a:cubicBezTo>
                    <a:cubicBezTo>
                      <a:pt x="1694" y="9468"/>
                      <a:pt x="1694" y="9468"/>
                      <a:pt x="1694" y="9468"/>
                    </a:cubicBezTo>
                    <a:cubicBezTo>
                      <a:pt x="1588" y="9468"/>
                      <a:pt x="1588" y="9468"/>
                      <a:pt x="1588" y="9468"/>
                    </a:cubicBezTo>
                    <a:close/>
                    <a:moveTo>
                      <a:pt x="1482" y="8580"/>
                    </a:moveTo>
                    <a:cubicBezTo>
                      <a:pt x="1482" y="8876"/>
                      <a:pt x="1482" y="8876"/>
                      <a:pt x="1482" y="8876"/>
                    </a:cubicBezTo>
                    <a:cubicBezTo>
                      <a:pt x="1482" y="9172"/>
                      <a:pt x="1482" y="9172"/>
                      <a:pt x="1482" y="9172"/>
                    </a:cubicBezTo>
                    <a:cubicBezTo>
                      <a:pt x="1588" y="8876"/>
                      <a:pt x="1588" y="8876"/>
                      <a:pt x="1588" y="8876"/>
                    </a:cubicBezTo>
                    <a:cubicBezTo>
                      <a:pt x="1588" y="8876"/>
                      <a:pt x="1588" y="8876"/>
                      <a:pt x="1588" y="8876"/>
                    </a:cubicBezTo>
                    <a:cubicBezTo>
                      <a:pt x="1482" y="8580"/>
                      <a:pt x="1482" y="8580"/>
                      <a:pt x="1482" y="8580"/>
                    </a:cubicBezTo>
                    <a:close/>
                    <a:moveTo>
                      <a:pt x="1588" y="7989"/>
                    </a:moveTo>
                    <a:cubicBezTo>
                      <a:pt x="1694" y="7989"/>
                      <a:pt x="1694" y="7989"/>
                      <a:pt x="1694" y="7989"/>
                    </a:cubicBezTo>
                    <a:cubicBezTo>
                      <a:pt x="1694" y="7989"/>
                      <a:pt x="1694" y="7989"/>
                      <a:pt x="1694" y="7989"/>
                    </a:cubicBezTo>
                    <a:cubicBezTo>
                      <a:pt x="1694" y="7989"/>
                      <a:pt x="1694" y="7989"/>
                      <a:pt x="1694" y="7989"/>
                    </a:cubicBezTo>
                    <a:cubicBezTo>
                      <a:pt x="1588" y="7989"/>
                      <a:pt x="1588" y="7989"/>
                      <a:pt x="1588" y="7989"/>
                    </a:cubicBezTo>
                    <a:cubicBezTo>
                      <a:pt x="1588" y="7989"/>
                      <a:pt x="1588" y="7989"/>
                      <a:pt x="1588" y="7989"/>
                    </a:cubicBezTo>
                    <a:close/>
                    <a:moveTo>
                      <a:pt x="847" y="6509"/>
                    </a:moveTo>
                    <a:cubicBezTo>
                      <a:pt x="952" y="6509"/>
                      <a:pt x="952" y="6509"/>
                      <a:pt x="952" y="6509"/>
                    </a:cubicBezTo>
                    <a:cubicBezTo>
                      <a:pt x="1058" y="6213"/>
                      <a:pt x="1058" y="6213"/>
                      <a:pt x="1058" y="6213"/>
                    </a:cubicBezTo>
                    <a:cubicBezTo>
                      <a:pt x="1058" y="6213"/>
                      <a:pt x="1058" y="6213"/>
                      <a:pt x="1058" y="6213"/>
                    </a:cubicBezTo>
                    <a:cubicBezTo>
                      <a:pt x="1164" y="6805"/>
                      <a:pt x="1164" y="6805"/>
                      <a:pt x="1164" y="6805"/>
                    </a:cubicBezTo>
                    <a:cubicBezTo>
                      <a:pt x="1270" y="6805"/>
                      <a:pt x="1270" y="6805"/>
                      <a:pt x="1270" y="6805"/>
                    </a:cubicBezTo>
                    <a:cubicBezTo>
                      <a:pt x="1270" y="7101"/>
                      <a:pt x="1270" y="7101"/>
                      <a:pt x="1270" y="7101"/>
                    </a:cubicBezTo>
                    <a:cubicBezTo>
                      <a:pt x="1270" y="7397"/>
                      <a:pt x="1270" y="7397"/>
                      <a:pt x="1270" y="7397"/>
                    </a:cubicBezTo>
                    <a:cubicBezTo>
                      <a:pt x="1164" y="7397"/>
                      <a:pt x="1164" y="7397"/>
                      <a:pt x="1164" y="7397"/>
                    </a:cubicBezTo>
                    <a:cubicBezTo>
                      <a:pt x="1058" y="7101"/>
                      <a:pt x="1058" y="7101"/>
                      <a:pt x="1058" y="7101"/>
                    </a:cubicBezTo>
                    <a:cubicBezTo>
                      <a:pt x="1058" y="7101"/>
                      <a:pt x="1058" y="7101"/>
                      <a:pt x="1058" y="7101"/>
                    </a:cubicBezTo>
                    <a:cubicBezTo>
                      <a:pt x="952" y="6805"/>
                      <a:pt x="952" y="6805"/>
                      <a:pt x="952" y="6805"/>
                    </a:cubicBezTo>
                    <a:cubicBezTo>
                      <a:pt x="847" y="6509"/>
                      <a:pt x="847" y="6509"/>
                      <a:pt x="847" y="6509"/>
                    </a:cubicBezTo>
                    <a:close/>
                    <a:moveTo>
                      <a:pt x="847" y="5621"/>
                    </a:moveTo>
                    <a:cubicBezTo>
                      <a:pt x="952" y="5621"/>
                      <a:pt x="952" y="5621"/>
                      <a:pt x="952" y="5621"/>
                    </a:cubicBezTo>
                    <a:cubicBezTo>
                      <a:pt x="952" y="5326"/>
                      <a:pt x="952" y="5326"/>
                      <a:pt x="952" y="5326"/>
                    </a:cubicBezTo>
                    <a:cubicBezTo>
                      <a:pt x="847" y="5621"/>
                      <a:pt x="847" y="5621"/>
                      <a:pt x="847" y="5621"/>
                    </a:cubicBezTo>
                    <a:close/>
                    <a:moveTo>
                      <a:pt x="211" y="4438"/>
                    </a:moveTo>
                    <a:cubicBezTo>
                      <a:pt x="211" y="4438"/>
                      <a:pt x="211" y="4438"/>
                      <a:pt x="211" y="4438"/>
                    </a:cubicBezTo>
                    <a:cubicBezTo>
                      <a:pt x="211" y="4734"/>
                      <a:pt x="211" y="4734"/>
                      <a:pt x="211" y="4734"/>
                    </a:cubicBezTo>
                    <a:cubicBezTo>
                      <a:pt x="317" y="4734"/>
                      <a:pt x="317" y="4734"/>
                      <a:pt x="317" y="4734"/>
                    </a:cubicBezTo>
                    <a:cubicBezTo>
                      <a:pt x="423" y="4734"/>
                      <a:pt x="423" y="4734"/>
                      <a:pt x="423" y="4734"/>
                    </a:cubicBezTo>
                    <a:cubicBezTo>
                      <a:pt x="317" y="4734"/>
                      <a:pt x="317" y="4734"/>
                      <a:pt x="317" y="4734"/>
                    </a:cubicBezTo>
                    <a:cubicBezTo>
                      <a:pt x="211" y="4438"/>
                      <a:pt x="211" y="4438"/>
                      <a:pt x="211" y="4438"/>
                    </a:cubicBezTo>
                    <a:close/>
                    <a:moveTo>
                      <a:pt x="0" y="1183"/>
                    </a:moveTo>
                    <a:cubicBezTo>
                      <a:pt x="0" y="1183"/>
                      <a:pt x="0" y="1183"/>
                      <a:pt x="0" y="1183"/>
                    </a:cubicBezTo>
                    <a:cubicBezTo>
                      <a:pt x="0" y="1775"/>
                      <a:pt x="0" y="1775"/>
                      <a:pt x="0" y="1775"/>
                    </a:cubicBezTo>
                    <a:cubicBezTo>
                      <a:pt x="105" y="2367"/>
                      <a:pt x="105" y="2367"/>
                      <a:pt x="105" y="2367"/>
                    </a:cubicBezTo>
                    <a:cubicBezTo>
                      <a:pt x="211" y="2367"/>
                      <a:pt x="211" y="2367"/>
                      <a:pt x="211" y="2367"/>
                    </a:cubicBezTo>
                    <a:cubicBezTo>
                      <a:pt x="423" y="2958"/>
                      <a:pt x="423" y="2958"/>
                      <a:pt x="423" y="2958"/>
                    </a:cubicBezTo>
                    <a:cubicBezTo>
                      <a:pt x="423" y="2958"/>
                      <a:pt x="423" y="2958"/>
                      <a:pt x="423" y="2958"/>
                    </a:cubicBezTo>
                    <a:cubicBezTo>
                      <a:pt x="529" y="3254"/>
                      <a:pt x="529" y="3254"/>
                      <a:pt x="529" y="3254"/>
                    </a:cubicBezTo>
                    <a:cubicBezTo>
                      <a:pt x="635" y="3254"/>
                      <a:pt x="635" y="3254"/>
                      <a:pt x="635" y="3254"/>
                    </a:cubicBezTo>
                    <a:cubicBezTo>
                      <a:pt x="741" y="3254"/>
                      <a:pt x="741" y="3254"/>
                      <a:pt x="741" y="3254"/>
                    </a:cubicBezTo>
                    <a:cubicBezTo>
                      <a:pt x="847" y="3550"/>
                      <a:pt x="847" y="3550"/>
                      <a:pt x="847" y="3550"/>
                    </a:cubicBezTo>
                    <a:cubicBezTo>
                      <a:pt x="1058" y="4438"/>
                      <a:pt x="1058" y="4438"/>
                      <a:pt x="1058" y="4438"/>
                    </a:cubicBezTo>
                    <a:cubicBezTo>
                      <a:pt x="1164" y="4734"/>
                      <a:pt x="1164" y="4734"/>
                      <a:pt x="1164" y="4734"/>
                    </a:cubicBezTo>
                    <a:cubicBezTo>
                      <a:pt x="1270" y="4734"/>
                      <a:pt x="1270" y="4734"/>
                      <a:pt x="1270" y="4734"/>
                    </a:cubicBezTo>
                    <a:cubicBezTo>
                      <a:pt x="1270" y="5030"/>
                      <a:pt x="1270" y="5030"/>
                      <a:pt x="1270" y="5030"/>
                    </a:cubicBezTo>
                    <a:cubicBezTo>
                      <a:pt x="1270" y="5030"/>
                      <a:pt x="1270" y="5030"/>
                      <a:pt x="1270" y="5030"/>
                    </a:cubicBezTo>
                    <a:cubicBezTo>
                      <a:pt x="1270" y="5326"/>
                      <a:pt x="1270" y="5326"/>
                      <a:pt x="1270" y="5326"/>
                    </a:cubicBezTo>
                    <a:cubicBezTo>
                      <a:pt x="1376" y="5621"/>
                      <a:pt x="1376" y="5621"/>
                      <a:pt x="1376" y="5621"/>
                    </a:cubicBezTo>
                    <a:cubicBezTo>
                      <a:pt x="1482" y="5621"/>
                      <a:pt x="1482" y="5621"/>
                      <a:pt x="1482" y="5621"/>
                    </a:cubicBezTo>
                    <a:cubicBezTo>
                      <a:pt x="1588" y="5917"/>
                      <a:pt x="1588" y="5917"/>
                      <a:pt x="1588" y="5917"/>
                    </a:cubicBezTo>
                    <a:cubicBezTo>
                      <a:pt x="1588" y="5917"/>
                      <a:pt x="1588" y="5917"/>
                      <a:pt x="1588" y="5917"/>
                    </a:cubicBezTo>
                    <a:cubicBezTo>
                      <a:pt x="1694" y="5917"/>
                      <a:pt x="1694" y="5917"/>
                      <a:pt x="1694" y="5917"/>
                    </a:cubicBezTo>
                    <a:cubicBezTo>
                      <a:pt x="1694" y="6213"/>
                      <a:pt x="1694" y="6213"/>
                      <a:pt x="1694" y="6213"/>
                    </a:cubicBezTo>
                    <a:cubicBezTo>
                      <a:pt x="1694" y="6213"/>
                      <a:pt x="1694" y="6213"/>
                      <a:pt x="1694" y="6213"/>
                    </a:cubicBezTo>
                    <a:cubicBezTo>
                      <a:pt x="1694" y="6509"/>
                      <a:pt x="1694" y="6509"/>
                      <a:pt x="1694" y="6509"/>
                    </a:cubicBezTo>
                    <a:cubicBezTo>
                      <a:pt x="1799" y="6805"/>
                      <a:pt x="1799" y="6805"/>
                      <a:pt x="1799" y="6805"/>
                    </a:cubicBezTo>
                    <a:cubicBezTo>
                      <a:pt x="1799" y="6805"/>
                      <a:pt x="1799" y="6805"/>
                      <a:pt x="1799" y="6805"/>
                    </a:cubicBezTo>
                    <a:cubicBezTo>
                      <a:pt x="1905" y="7397"/>
                      <a:pt x="1905" y="7397"/>
                      <a:pt x="1905" y="7397"/>
                    </a:cubicBezTo>
                    <a:cubicBezTo>
                      <a:pt x="1905" y="7693"/>
                      <a:pt x="1905" y="7693"/>
                      <a:pt x="1905" y="7693"/>
                    </a:cubicBezTo>
                    <a:cubicBezTo>
                      <a:pt x="2011" y="7989"/>
                      <a:pt x="2011" y="7989"/>
                      <a:pt x="2011" y="7989"/>
                    </a:cubicBezTo>
                    <a:cubicBezTo>
                      <a:pt x="2223" y="8284"/>
                      <a:pt x="2223" y="8284"/>
                      <a:pt x="2223" y="8284"/>
                    </a:cubicBezTo>
                    <a:cubicBezTo>
                      <a:pt x="2223" y="8284"/>
                      <a:pt x="2223" y="8284"/>
                      <a:pt x="2223" y="8284"/>
                    </a:cubicBezTo>
                    <a:cubicBezTo>
                      <a:pt x="2329" y="8876"/>
                      <a:pt x="2329" y="8876"/>
                      <a:pt x="2329" y="8876"/>
                    </a:cubicBezTo>
                    <a:cubicBezTo>
                      <a:pt x="2435" y="9172"/>
                      <a:pt x="2435" y="9172"/>
                      <a:pt x="2435" y="9172"/>
                    </a:cubicBezTo>
                    <a:cubicBezTo>
                      <a:pt x="2435" y="9764"/>
                      <a:pt x="2435" y="9764"/>
                      <a:pt x="2435" y="9764"/>
                    </a:cubicBezTo>
                    <a:cubicBezTo>
                      <a:pt x="2541" y="10356"/>
                      <a:pt x="2541" y="10356"/>
                      <a:pt x="2541" y="10356"/>
                    </a:cubicBezTo>
                    <a:cubicBezTo>
                      <a:pt x="2541" y="10947"/>
                      <a:pt x="2541" y="10947"/>
                      <a:pt x="2541" y="10947"/>
                    </a:cubicBezTo>
                    <a:cubicBezTo>
                      <a:pt x="2647" y="11243"/>
                      <a:pt x="2647" y="11243"/>
                      <a:pt x="2647" y="11243"/>
                    </a:cubicBezTo>
                    <a:cubicBezTo>
                      <a:pt x="2752" y="11539"/>
                      <a:pt x="2752" y="11539"/>
                      <a:pt x="2752" y="11539"/>
                    </a:cubicBezTo>
                    <a:cubicBezTo>
                      <a:pt x="2964" y="12131"/>
                      <a:pt x="2964" y="12131"/>
                      <a:pt x="2964" y="12131"/>
                    </a:cubicBezTo>
                    <a:cubicBezTo>
                      <a:pt x="2964" y="12131"/>
                      <a:pt x="2964" y="12131"/>
                      <a:pt x="2964" y="12131"/>
                    </a:cubicBezTo>
                    <a:cubicBezTo>
                      <a:pt x="3176" y="12427"/>
                      <a:pt x="3176" y="12427"/>
                      <a:pt x="3176" y="12427"/>
                    </a:cubicBezTo>
                    <a:cubicBezTo>
                      <a:pt x="3176" y="12427"/>
                      <a:pt x="3176" y="12427"/>
                      <a:pt x="3176" y="12427"/>
                    </a:cubicBezTo>
                    <a:cubicBezTo>
                      <a:pt x="3282" y="12723"/>
                      <a:pt x="3282" y="12723"/>
                      <a:pt x="3282" y="12723"/>
                    </a:cubicBezTo>
                    <a:cubicBezTo>
                      <a:pt x="3282" y="13019"/>
                      <a:pt x="3282" y="13019"/>
                      <a:pt x="3282" y="13019"/>
                    </a:cubicBezTo>
                    <a:cubicBezTo>
                      <a:pt x="3388" y="13315"/>
                      <a:pt x="3388" y="13315"/>
                      <a:pt x="3388" y="13315"/>
                    </a:cubicBezTo>
                    <a:cubicBezTo>
                      <a:pt x="3599" y="13610"/>
                      <a:pt x="3599" y="13610"/>
                      <a:pt x="3599" y="13610"/>
                    </a:cubicBezTo>
                    <a:cubicBezTo>
                      <a:pt x="3705" y="13906"/>
                      <a:pt x="3705" y="13906"/>
                      <a:pt x="3705" y="13906"/>
                    </a:cubicBezTo>
                    <a:cubicBezTo>
                      <a:pt x="3811" y="14202"/>
                      <a:pt x="3811" y="14202"/>
                      <a:pt x="3811" y="14202"/>
                    </a:cubicBezTo>
                    <a:cubicBezTo>
                      <a:pt x="3917" y="14202"/>
                      <a:pt x="3917" y="14202"/>
                      <a:pt x="3917" y="14202"/>
                    </a:cubicBezTo>
                    <a:cubicBezTo>
                      <a:pt x="4235" y="14794"/>
                      <a:pt x="4235" y="14794"/>
                      <a:pt x="4235" y="14794"/>
                    </a:cubicBezTo>
                    <a:cubicBezTo>
                      <a:pt x="4235" y="15090"/>
                      <a:pt x="4235" y="15090"/>
                      <a:pt x="4235" y="15090"/>
                    </a:cubicBezTo>
                    <a:cubicBezTo>
                      <a:pt x="4341" y="15090"/>
                      <a:pt x="4341" y="15090"/>
                      <a:pt x="4341" y="15090"/>
                    </a:cubicBezTo>
                    <a:cubicBezTo>
                      <a:pt x="4341" y="15386"/>
                      <a:pt x="4341" y="15386"/>
                      <a:pt x="4341" y="15386"/>
                    </a:cubicBezTo>
                    <a:cubicBezTo>
                      <a:pt x="4447" y="15386"/>
                      <a:pt x="4447" y="15386"/>
                      <a:pt x="4447" y="15386"/>
                    </a:cubicBezTo>
                    <a:cubicBezTo>
                      <a:pt x="4447" y="15090"/>
                      <a:pt x="4447" y="15090"/>
                      <a:pt x="4447" y="15090"/>
                    </a:cubicBezTo>
                    <a:cubicBezTo>
                      <a:pt x="4341" y="15090"/>
                      <a:pt x="4341" y="15090"/>
                      <a:pt x="4341" y="15090"/>
                    </a:cubicBezTo>
                    <a:cubicBezTo>
                      <a:pt x="4341" y="14794"/>
                      <a:pt x="4341" y="14794"/>
                      <a:pt x="4341" y="14794"/>
                    </a:cubicBezTo>
                    <a:cubicBezTo>
                      <a:pt x="4447" y="14794"/>
                      <a:pt x="4447" y="14794"/>
                      <a:pt x="4447" y="14794"/>
                    </a:cubicBezTo>
                    <a:cubicBezTo>
                      <a:pt x="4658" y="15386"/>
                      <a:pt x="4658" y="15386"/>
                      <a:pt x="4658" y="15386"/>
                    </a:cubicBezTo>
                    <a:cubicBezTo>
                      <a:pt x="4658" y="15090"/>
                      <a:pt x="4658" y="15090"/>
                      <a:pt x="4658" y="15090"/>
                    </a:cubicBezTo>
                    <a:cubicBezTo>
                      <a:pt x="4658" y="14794"/>
                      <a:pt x="4658" y="14794"/>
                      <a:pt x="4658" y="14794"/>
                    </a:cubicBezTo>
                    <a:cubicBezTo>
                      <a:pt x="4764" y="14794"/>
                      <a:pt x="4764" y="14794"/>
                      <a:pt x="4764" y="14794"/>
                    </a:cubicBezTo>
                    <a:cubicBezTo>
                      <a:pt x="4764" y="14794"/>
                      <a:pt x="4764" y="14794"/>
                      <a:pt x="4764" y="14794"/>
                    </a:cubicBezTo>
                    <a:cubicBezTo>
                      <a:pt x="4870" y="15090"/>
                      <a:pt x="4870" y="15090"/>
                      <a:pt x="4870" y="15090"/>
                    </a:cubicBezTo>
                    <a:cubicBezTo>
                      <a:pt x="4976" y="15090"/>
                      <a:pt x="4976" y="15090"/>
                      <a:pt x="4976" y="15090"/>
                    </a:cubicBezTo>
                    <a:cubicBezTo>
                      <a:pt x="4976" y="15090"/>
                      <a:pt x="4976" y="15090"/>
                      <a:pt x="4976" y="15090"/>
                    </a:cubicBezTo>
                    <a:cubicBezTo>
                      <a:pt x="4976" y="14498"/>
                      <a:pt x="4976" y="14498"/>
                      <a:pt x="4976" y="14498"/>
                    </a:cubicBezTo>
                    <a:cubicBezTo>
                      <a:pt x="5082" y="13906"/>
                      <a:pt x="5082" y="13906"/>
                      <a:pt x="5082" y="13906"/>
                    </a:cubicBezTo>
                    <a:cubicBezTo>
                      <a:pt x="4976" y="13315"/>
                      <a:pt x="4976" y="13315"/>
                      <a:pt x="4976" y="13315"/>
                    </a:cubicBezTo>
                    <a:cubicBezTo>
                      <a:pt x="5082" y="13019"/>
                      <a:pt x="5082" y="13019"/>
                      <a:pt x="5082" y="13019"/>
                    </a:cubicBezTo>
                    <a:cubicBezTo>
                      <a:pt x="4976" y="12723"/>
                      <a:pt x="4976" y="12723"/>
                      <a:pt x="4976" y="12723"/>
                    </a:cubicBezTo>
                    <a:cubicBezTo>
                      <a:pt x="5082" y="12427"/>
                      <a:pt x="5082" y="12427"/>
                      <a:pt x="5082" y="12427"/>
                    </a:cubicBezTo>
                    <a:cubicBezTo>
                      <a:pt x="5082" y="12427"/>
                      <a:pt x="5082" y="12427"/>
                      <a:pt x="5082" y="12427"/>
                    </a:cubicBezTo>
                    <a:cubicBezTo>
                      <a:pt x="5188" y="12131"/>
                      <a:pt x="5188" y="12131"/>
                      <a:pt x="5188" y="12131"/>
                    </a:cubicBezTo>
                    <a:cubicBezTo>
                      <a:pt x="5188" y="11835"/>
                      <a:pt x="5188" y="11835"/>
                      <a:pt x="5188" y="11835"/>
                    </a:cubicBezTo>
                    <a:cubicBezTo>
                      <a:pt x="5082" y="11835"/>
                      <a:pt x="5082" y="11835"/>
                      <a:pt x="5082" y="11835"/>
                    </a:cubicBezTo>
                    <a:cubicBezTo>
                      <a:pt x="4976" y="11539"/>
                      <a:pt x="4976" y="11539"/>
                      <a:pt x="4976" y="11539"/>
                    </a:cubicBezTo>
                    <a:cubicBezTo>
                      <a:pt x="4976" y="11243"/>
                      <a:pt x="4976" y="11243"/>
                      <a:pt x="4976" y="11243"/>
                    </a:cubicBezTo>
                    <a:cubicBezTo>
                      <a:pt x="4870" y="11243"/>
                      <a:pt x="4870" y="11243"/>
                      <a:pt x="4870" y="11243"/>
                    </a:cubicBezTo>
                    <a:cubicBezTo>
                      <a:pt x="4870" y="11243"/>
                      <a:pt x="4870" y="11243"/>
                      <a:pt x="4870" y="11243"/>
                    </a:cubicBezTo>
                    <a:cubicBezTo>
                      <a:pt x="4764" y="10947"/>
                      <a:pt x="4764" y="10947"/>
                      <a:pt x="4764" y="10947"/>
                    </a:cubicBezTo>
                    <a:cubicBezTo>
                      <a:pt x="4658" y="10947"/>
                      <a:pt x="4658" y="10947"/>
                      <a:pt x="4658" y="10947"/>
                    </a:cubicBezTo>
                    <a:cubicBezTo>
                      <a:pt x="4552" y="10947"/>
                      <a:pt x="4552" y="10947"/>
                      <a:pt x="4552" y="10947"/>
                    </a:cubicBezTo>
                    <a:cubicBezTo>
                      <a:pt x="4552" y="10652"/>
                      <a:pt x="4552" y="10652"/>
                      <a:pt x="4552" y="10652"/>
                    </a:cubicBezTo>
                    <a:cubicBezTo>
                      <a:pt x="4447" y="10356"/>
                      <a:pt x="4447" y="10356"/>
                      <a:pt x="4447" y="10356"/>
                    </a:cubicBezTo>
                    <a:cubicBezTo>
                      <a:pt x="4447" y="10652"/>
                      <a:pt x="4447" y="10652"/>
                      <a:pt x="4447" y="10652"/>
                    </a:cubicBezTo>
                    <a:cubicBezTo>
                      <a:pt x="4447" y="10356"/>
                      <a:pt x="4447" y="10356"/>
                      <a:pt x="4447" y="10356"/>
                    </a:cubicBezTo>
                    <a:cubicBezTo>
                      <a:pt x="4447" y="10060"/>
                      <a:pt x="4447" y="10060"/>
                      <a:pt x="4447" y="10060"/>
                    </a:cubicBezTo>
                    <a:cubicBezTo>
                      <a:pt x="4341" y="9468"/>
                      <a:pt x="4341" y="9468"/>
                      <a:pt x="4341" y="9468"/>
                    </a:cubicBezTo>
                    <a:cubicBezTo>
                      <a:pt x="4235" y="9468"/>
                      <a:pt x="4235" y="9468"/>
                      <a:pt x="4235" y="9468"/>
                    </a:cubicBezTo>
                    <a:cubicBezTo>
                      <a:pt x="4235" y="9468"/>
                      <a:pt x="4235" y="9468"/>
                      <a:pt x="4235" y="9468"/>
                    </a:cubicBezTo>
                    <a:cubicBezTo>
                      <a:pt x="4023" y="9468"/>
                      <a:pt x="4023" y="9468"/>
                      <a:pt x="4023" y="9468"/>
                    </a:cubicBezTo>
                    <a:cubicBezTo>
                      <a:pt x="3917" y="9172"/>
                      <a:pt x="3917" y="9172"/>
                      <a:pt x="3917" y="9172"/>
                    </a:cubicBezTo>
                    <a:cubicBezTo>
                      <a:pt x="3917" y="8876"/>
                      <a:pt x="3917" y="8876"/>
                      <a:pt x="3917" y="8876"/>
                    </a:cubicBezTo>
                    <a:cubicBezTo>
                      <a:pt x="4023" y="8876"/>
                      <a:pt x="4023" y="8876"/>
                      <a:pt x="4023" y="8876"/>
                    </a:cubicBezTo>
                    <a:cubicBezTo>
                      <a:pt x="4129" y="8580"/>
                      <a:pt x="4129" y="8580"/>
                      <a:pt x="4129" y="8580"/>
                    </a:cubicBezTo>
                    <a:cubicBezTo>
                      <a:pt x="4023" y="8580"/>
                      <a:pt x="4023" y="8580"/>
                      <a:pt x="4023" y="8580"/>
                    </a:cubicBezTo>
                    <a:cubicBezTo>
                      <a:pt x="3917" y="8580"/>
                      <a:pt x="3917" y="8580"/>
                      <a:pt x="3917" y="8580"/>
                    </a:cubicBezTo>
                    <a:cubicBezTo>
                      <a:pt x="3917" y="8580"/>
                      <a:pt x="3917" y="8580"/>
                      <a:pt x="3917" y="8580"/>
                    </a:cubicBezTo>
                    <a:cubicBezTo>
                      <a:pt x="3811" y="8580"/>
                      <a:pt x="3811" y="8580"/>
                      <a:pt x="3811" y="8580"/>
                    </a:cubicBezTo>
                    <a:cubicBezTo>
                      <a:pt x="3811" y="8580"/>
                      <a:pt x="3811" y="8580"/>
                      <a:pt x="3811" y="8580"/>
                    </a:cubicBezTo>
                    <a:cubicBezTo>
                      <a:pt x="3917" y="8284"/>
                      <a:pt x="3917" y="8284"/>
                      <a:pt x="3917" y="8284"/>
                    </a:cubicBezTo>
                    <a:cubicBezTo>
                      <a:pt x="4129" y="8284"/>
                      <a:pt x="4129" y="8284"/>
                      <a:pt x="4129" y="8284"/>
                    </a:cubicBezTo>
                    <a:cubicBezTo>
                      <a:pt x="4023" y="7989"/>
                      <a:pt x="4023" y="7989"/>
                      <a:pt x="4023" y="7989"/>
                    </a:cubicBezTo>
                    <a:cubicBezTo>
                      <a:pt x="3917" y="7693"/>
                      <a:pt x="3917" y="7693"/>
                      <a:pt x="3917" y="7693"/>
                    </a:cubicBezTo>
                    <a:cubicBezTo>
                      <a:pt x="3811" y="7693"/>
                      <a:pt x="3811" y="7693"/>
                      <a:pt x="3811" y="7693"/>
                    </a:cubicBezTo>
                    <a:cubicBezTo>
                      <a:pt x="3705" y="7693"/>
                      <a:pt x="3705" y="7693"/>
                      <a:pt x="3705" y="7693"/>
                    </a:cubicBezTo>
                    <a:cubicBezTo>
                      <a:pt x="3599" y="7989"/>
                      <a:pt x="3599" y="7989"/>
                      <a:pt x="3599" y="7989"/>
                    </a:cubicBezTo>
                    <a:cubicBezTo>
                      <a:pt x="3494" y="7989"/>
                      <a:pt x="3494" y="7989"/>
                      <a:pt x="3494" y="7989"/>
                    </a:cubicBezTo>
                    <a:cubicBezTo>
                      <a:pt x="3599" y="7989"/>
                      <a:pt x="3599" y="7989"/>
                      <a:pt x="3599" y="7989"/>
                    </a:cubicBezTo>
                    <a:cubicBezTo>
                      <a:pt x="3599" y="7693"/>
                      <a:pt x="3599" y="7693"/>
                      <a:pt x="3599" y="7693"/>
                    </a:cubicBezTo>
                    <a:cubicBezTo>
                      <a:pt x="3705" y="7693"/>
                      <a:pt x="3705" y="7693"/>
                      <a:pt x="3705" y="7693"/>
                    </a:cubicBezTo>
                    <a:cubicBezTo>
                      <a:pt x="3705" y="7693"/>
                      <a:pt x="3705" y="7693"/>
                      <a:pt x="3705" y="7693"/>
                    </a:cubicBezTo>
                    <a:cubicBezTo>
                      <a:pt x="3705" y="7397"/>
                      <a:pt x="3705" y="7397"/>
                      <a:pt x="3705" y="7397"/>
                    </a:cubicBezTo>
                    <a:cubicBezTo>
                      <a:pt x="3599" y="7397"/>
                      <a:pt x="3599" y="7397"/>
                      <a:pt x="3599" y="7397"/>
                    </a:cubicBezTo>
                    <a:cubicBezTo>
                      <a:pt x="3388" y="7397"/>
                      <a:pt x="3388" y="7397"/>
                      <a:pt x="3388" y="7397"/>
                    </a:cubicBezTo>
                    <a:cubicBezTo>
                      <a:pt x="3282" y="7101"/>
                      <a:pt x="3282" y="7101"/>
                      <a:pt x="3282" y="7101"/>
                    </a:cubicBezTo>
                    <a:cubicBezTo>
                      <a:pt x="3282" y="6805"/>
                      <a:pt x="3282" y="6805"/>
                      <a:pt x="3282" y="6805"/>
                    </a:cubicBezTo>
                    <a:cubicBezTo>
                      <a:pt x="3282" y="6509"/>
                      <a:pt x="3282" y="6509"/>
                      <a:pt x="3282" y="6509"/>
                    </a:cubicBezTo>
                    <a:cubicBezTo>
                      <a:pt x="3070" y="6213"/>
                      <a:pt x="3070" y="6213"/>
                      <a:pt x="3070" y="6213"/>
                    </a:cubicBezTo>
                    <a:cubicBezTo>
                      <a:pt x="3070" y="6213"/>
                      <a:pt x="3070" y="6213"/>
                      <a:pt x="3070" y="6213"/>
                    </a:cubicBezTo>
                    <a:cubicBezTo>
                      <a:pt x="2964" y="6213"/>
                      <a:pt x="2964" y="6213"/>
                      <a:pt x="2964" y="6213"/>
                    </a:cubicBezTo>
                    <a:cubicBezTo>
                      <a:pt x="2858" y="5917"/>
                      <a:pt x="2858" y="5917"/>
                      <a:pt x="2858" y="5917"/>
                    </a:cubicBezTo>
                    <a:cubicBezTo>
                      <a:pt x="2858" y="5621"/>
                      <a:pt x="2858" y="5621"/>
                      <a:pt x="2858" y="5621"/>
                    </a:cubicBezTo>
                    <a:cubicBezTo>
                      <a:pt x="2752" y="5326"/>
                      <a:pt x="2752" y="5326"/>
                      <a:pt x="2752" y="5326"/>
                    </a:cubicBezTo>
                    <a:cubicBezTo>
                      <a:pt x="2541" y="5030"/>
                      <a:pt x="2541" y="5030"/>
                      <a:pt x="2541" y="5030"/>
                    </a:cubicBezTo>
                    <a:cubicBezTo>
                      <a:pt x="2435" y="5030"/>
                      <a:pt x="2435" y="5030"/>
                      <a:pt x="2435" y="5030"/>
                    </a:cubicBezTo>
                    <a:cubicBezTo>
                      <a:pt x="2435" y="5030"/>
                      <a:pt x="2435" y="5030"/>
                      <a:pt x="2435" y="5030"/>
                    </a:cubicBezTo>
                    <a:cubicBezTo>
                      <a:pt x="2329" y="5030"/>
                      <a:pt x="2329" y="5030"/>
                      <a:pt x="2329" y="5030"/>
                    </a:cubicBezTo>
                    <a:cubicBezTo>
                      <a:pt x="2329" y="4734"/>
                      <a:pt x="2329" y="4734"/>
                      <a:pt x="2329" y="4734"/>
                    </a:cubicBezTo>
                    <a:cubicBezTo>
                      <a:pt x="2329" y="4734"/>
                      <a:pt x="2329" y="4734"/>
                      <a:pt x="2329" y="4734"/>
                    </a:cubicBezTo>
                    <a:cubicBezTo>
                      <a:pt x="2223" y="4734"/>
                      <a:pt x="2223" y="4734"/>
                      <a:pt x="2223" y="4734"/>
                    </a:cubicBezTo>
                    <a:cubicBezTo>
                      <a:pt x="2223" y="4438"/>
                      <a:pt x="2223" y="4438"/>
                      <a:pt x="2223" y="4438"/>
                    </a:cubicBezTo>
                    <a:cubicBezTo>
                      <a:pt x="2117" y="4142"/>
                      <a:pt x="2117" y="4142"/>
                      <a:pt x="2117" y="4142"/>
                    </a:cubicBezTo>
                    <a:cubicBezTo>
                      <a:pt x="2011" y="3846"/>
                      <a:pt x="2011" y="3846"/>
                      <a:pt x="2011" y="3846"/>
                    </a:cubicBezTo>
                    <a:cubicBezTo>
                      <a:pt x="2011" y="3846"/>
                      <a:pt x="2011" y="3846"/>
                      <a:pt x="2011" y="3846"/>
                    </a:cubicBezTo>
                    <a:cubicBezTo>
                      <a:pt x="1694" y="3254"/>
                      <a:pt x="1694" y="3254"/>
                      <a:pt x="1694" y="3254"/>
                    </a:cubicBezTo>
                    <a:cubicBezTo>
                      <a:pt x="1588" y="3254"/>
                      <a:pt x="1588" y="3254"/>
                      <a:pt x="1588" y="3254"/>
                    </a:cubicBezTo>
                    <a:cubicBezTo>
                      <a:pt x="1482" y="2958"/>
                      <a:pt x="1482" y="2958"/>
                      <a:pt x="1482" y="2958"/>
                    </a:cubicBezTo>
                    <a:cubicBezTo>
                      <a:pt x="1376" y="2958"/>
                      <a:pt x="1376" y="2958"/>
                      <a:pt x="1376" y="2958"/>
                    </a:cubicBezTo>
                    <a:cubicBezTo>
                      <a:pt x="1376" y="2663"/>
                      <a:pt x="1376" y="2663"/>
                      <a:pt x="1376" y="2663"/>
                    </a:cubicBezTo>
                    <a:cubicBezTo>
                      <a:pt x="1376" y="2367"/>
                      <a:pt x="1376" y="2367"/>
                      <a:pt x="1376" y="2367"/>
                    </a:cubicBezTo>
                    <a:cubicBezTo>
                      <a:pt x="1270" y="2367"/>
                      <a:pt x="1270" y="2367"/>
                      <a:pt x="1270" y="2367"/>
                    </a:cubicBezTo>
                    <a:cubicBezTo>
                      <a:pt x="1164" y="2071"/>
                      <a:pt x="1164" y="2071"/>
                      <a:pt x="1164" y="2071"/>
                    </a:cubicBezTo>
                    <a:cubicBezTo>
                      <a:pt x="1164" y="2071"/>
                      <a:pt x="1164" y="2071"/>
                      <a:pt x="1164" y="2071"/>
                    </a:cubicBezTo>
                    <a:cubicBezTo>
                      <a:pt x="1058" y="1775"/>
                      <a:pt x="1058" y="1775"/>
                      <a:pt x="1058" y="1775"/>
                    </a:cubicBezTo>
                    <a:cubicBezTo>
                      <a:pt x="952" y="1479"/>
                      <a:pt x="952" y="1479"/>
                      <a:pt x="952" y="1479"/>
                    </a:cubicBezTo>
                    <a:cubicBezTo>
                      <a:pt x="847" y="1479"/>
                      <a:pt x="847" y="1479"/>
                      <a:pt x="847" y="1479"/>
                    </a:cubicBezTo>
                    <a:cubicBezTo>
                      <a:pt x="847" y="1479"/>
                      <a:pt x="847" y="1479"/>
                      <a:pt x="847" y="1479"/>
                    </a:cubicBezTo>
                    <a:cubicBezTo>
                      <a:pt x="741" y="1479"/>
                      <a:pt x="741" y="1479"/>
                      <a:pt x="741" y="1479"/>
                    </a:cubicBezTo>
                    <a:cubicBezTo>
                      <a:pt x="635" y="1479"/>
                      <a:pt x="635" y="1479"/>
                      <a:pt x="635" y="1479"/>
                    </a:cubicBezTo>
                    <a:cubicBezTo>
                      <a:pt x="529" y="1479"/>
                      <a:pt x="529" y="1479"/>
                      <a:pt x="529" y="1479"/>
                    </a:cubicBezTo>
                    <a:cubicBezTo>
                      <a:pt x="423" y="1479"/>
                      <a:pt x="423" y="1479"/>
                      <a:pt x="423" y="1479"/>
                    </a:cubicBezTo>
                    <a:cubicBezTo>
                      <a:pt x="211" y="1183"/>
                      <a:pt x="211" y="1183"/>
                      <a:pt x="211" y="1183"/>
                    </a:cubicBezTo>
                    <a:cubicBezTo>
                      <a:pt x="0" y="1183"/>
                      <a:pt x="0" y="1183"/>
                      <a:pt x="0" y="1183"/>
                    </a:cubicBez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73" name="AutoShape 19"/>
              <p:cNvSpPr/>
              <p:nvPr/>
            </p:nvSpPr>
            <p:spPr bwMode="auto">
              <a:xfrm>
                <a:off x="19119291" y="7963275"/>
                <a:ext cx="209440" cy="54948"/>
              </a:xfrm>
              <a:custGeom>
                <a:avLst/>
                <a:gdLst>
                  <a:gd name="T0" fmla="*/ 104720 w 21600"/>
                  <a:gd name="T1" fmla="*/ 27474 h 21600"/>
                  <a:gd name="T2" fmla="*/ 104720 w 21600"/>
                  <a:gd name="T3" fmla="*/ 27474 h 21600"/>
                  <a:gd name="T4" fmla="*/ 104720 w 21600"/>
                  <a:gd name="T5" fmla="*/ 27474 h 21600"/>
                  <a:gd name="T6" fmla="*/ 104720 w 21600"/>
                  <a:gd name="T7" fmla="*/ 274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6971"/>
                    </a:moveTo>
                    <a:lnTo>
                      <a:pt x="1661" y="21599"/>
                    </a:lnTo>
                    <a:lnTo>
                      <a:pt x="1661" y="16971"/>
                    </a:lnTo>
                    <a:lnTo>
                      <a:pt x="2907" y="16971"/>
                    </a:lnTo>
                    <a:lnTo>
                      <a:pt x="2907" y="10800"/>
                    </a:lnTo>
                    <a:lnTo>
                      <a:pt x="1661" y="16971"/>
                    </a:lnTo>
                    <a:lnTo>
                      <a:pt x="0" y="16971"/>
                    </a:lnTo>
                    <a:close/>
                    <a:moveTo>
                      <a:pt x="4569" y="10800"/>
                    </a:moveTo>
                    <a:lnTo>
                      <a:pt x="7476" y="21599"/>
                    </a:lnTo>
                    <a:lnTo>
                      <a:pt x="9138" y="21599"/>
                    </a:lnTo>
                    <a:lnTo>
                      <a:pt x="9138" y="16971"/>
                    </a:lnTo>
                    <a:lnTo>
                      <a:pt x="15369" y="16971"/>
                    </a:lnTo>
                    <a:lnTo>
                      <a:pt x="17030" y="10800"/>
                    </a:lnTo>
                    <a:lnTo>
                      <a:pt x="18276" y="10800"/>
                    </a:lnTo>
                    <a:lnTo>
                      <a:pt x="19938" y="4628"/>
                    </a:lnTo>
                    <a:lnTo>
                      <a:pt x="21600" y="0"/>
                    </a:lnTo>
                    <a:lnTo>
                      <a:pt x="9138" y="0"/>
                    </a:lnTo>
                    <a:lnTo>
                      <a:pt x="7476" y="4628"/>
                    </a:lnTo>
                    <a:lnTo>
                      <a:pt x="4569" y="108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74" name="AutoShape 20"/>
              <p:cNvSpPr/>
              <p:nvPr/>
            </p:nvSpPr>
            <p:spPr bwMode="auto">
              <a:xfrm>
                <a:off x="17536426" y="6986017"/>
                <a:ext cx="1268714" cy="408174"/>
              </a:xfrm>
              <a:custGeom>
                <a:avLst/>
                <a:gdLst>
                  <a:gd name="T0" fmla="*/ 634357 w 21600"/>
                  <a:gd name="T1" fmla="*/ 204087 h 21600"/>
                  <a:gd name="T2" fmla="*/ 634357 w 21600"/>
                  <a:gd name="T3" fmla="*/ 204087 h 21600"/>
                  <a:gd name="T4" fmla="*/ 634357 w 21600"/>
                  <a:gd name="T5" fmla="*/ 204087 h 21600"/>
                  <a:gd name="T6" fmla="*/ 634357 w 21600"/>
                  <a:gd name="T7" fmla="*/ 2040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234" y="15369"/>
                    </a:moveTo>
                    <a:lnTo>
                      <a:pt x="13234" y="16200"/>
                    </a:lnTo>
                    <a:lnTo>
                      <a:pt x="12960" y="16200"/>
                    </a:lnTo>
                    <a:lnTo>
                      <a:pt x="13234" y="15369"/>
                    </a:lnTo>
                    <a:close/>
                    <a:moveTo>
                      <a:pt x="0" y="6230"/>
                    </a:moveTo>
                    <a:lnTo>
                      <a:pt x="0" y="6853"/>
                    </a:lnTo>
                    <a:lnTo>
                      <a:pt x="274" y="6853"/>
                    </a:lnTo>
                    <a:lnTo>
                      <a:pt x="274" y="6230"/>
                    </a:lnTo>
                    <a:lnTo>
                      <a:pt x="0" y="6230"/>
                    </a:lnTo>
                    <a:close/>
                    <a:moveTo>
                      <a:pt x="10971" y="17653"/>
                    </a:moveTo>
                    <a:lnTo>
                      <a:pt x="11177" y="19315"/>
                    </a:lnTo>
                    <a:lnTo>
                      <a:pt x="11725" y="20146"/>
                    </a:lnTo>
                    <a:lnTo>
                      <a:pt x="11931" y="20769"/>
                    </a:lnTo>
                    <a:lnTo>
                      <a:pt x="11931" y="21599"/>
                    </a:lnTo>
                    <a:lnTo>
                      <a:pt x="12205" y="21599"/>
                    </a:lnTo>
                    <a:lnTo>
                      <a:pt x="12479" y="20769"/>
                    </a:lnTo>
                    <a:lnTo>
                      <a:pt x="13714" y="20769"/>
                    </a:lnTo>
                    <a:lnTo>
                      <a:pt x="14262" y="20146"/>
                    </a:lnTo>
                    <a:lnTo>
                      <a:pt x="14468" y="19315"/>
                    </a:lnTo>
                    <a:lnTo>
                      <a:pt x="15017" y="19315"/>
                    </a:lnTo>
                    <a:lnTo>
                      <a:pt x="15291" y="20146"/>
                    </a:lnTo>
                    <a:lnTo>
                      <a:pt x="15497" y="20146"/>
                    </a:lnTo>
                    <a:lnTo>
                      <a:pt x="16045" y="19315"/>
                    </a:lnTo>
                    <a:lnTo>
                      <a:pt x="16525" y="19315"/>
                    </a:lnTo>
                    <a:lnTo>
                      <a:pt x="16525" y="18484"/>
                    </a:lnTo>
                    <a:lnTo>
                      <a:pt x="17005" y="17030"/>
                    </a:lnTo>
                    <a:lnTo>
                      <a:pt x="17279" y="15369"/>
                    </a:lnTo>
                    <a:lnTo>
                      <a:pt x="17554" y="14746"/>
                    </a:lnTo>
                    <a:lnTo>
                      <a:pt x="17828" y="11630"/>
                    </a:lnTo>
                    <a:lnTo>
                      <a:pt x="17828" y="10800"/>
                    </a:lnTo>
                    <a:lnTo>
                      <a:pt x="18034" y="9969"/>
                    </a:lnTo>
                    <a:lnTo>
                      <a:pt x="19817" y="9969"/>
                    </a:lnTo>
                    <a:lnTo>
                      <a:pt x="20091" y="10800"/>
                    </a:lnTo>
                    <a:lnTo>
                      <a:pt x="20365" y="10800"/>
                    </a:lnTo>
                    <a:lnTo>
                      <a:pt x="20571" y="9969"/>
                    </a:lnTo>
                    <a:lnTo>
                      <a:pt x="20845" y="9969"/>
                    </a:lnTo>
                    <a:lnTo>
                      <a:pt x="20571" y="9346"/>
                    </a:lnTo>
                    <a:lnTo>
                      <a:pt x="20571" y="7684"/>
                    </a:lnTo>
                    <a:lnTo>
                      <a:pt x="21119" y="8515"/>
                    </a:lnTo>
                    <a:lnTo>
                      <a:pt x="21599" y="7684"/>
                    </a:lnTo>
                    <a:lnTo>
                      <a:pt x="21599" y="6853"/>
                    </a:lnTo>
                    <a:lnTo>
                      <a:pt x="21325" y="6853"/>
                    </a:lnTo>
                    <a:lnTo>
                      <a:pt x="21119" y="6230"/>
                    </a:lnTo>
                    <a:lnTo>
                      <a:pt x="20845" y="6230"/>
                    </a:lnTo>
                    <a:lnTo>
                      <a:pt x="20571" y="5400"/>
                    </a:lnTo>
                    <a:lnTo>
                      <a:pt x="20365" y="5400"/>
                    </a:lnTo>
                    <a:lnTo>
                      <a:pt x="20365" y="6230"/>
                    </a:lnTo>
                    <a:lnTo>
                      <a:pt x="20091" y="6230"/>
                    </a:lnTo>
                    <a:lnTo>
                      <a:pt x="20365" y="5400"/>
                    </a:lnTo>
                    <a:lnTo>
                      <a:pt x="20365" y="4569"/>
                    </a:lnTo>
                    <a:lnTo>
                      <a:pt x="20091" y="4569"/>
                    </a:lnTo>
                    <a:lnTo>
                      <a:pt x="20091" y="5400"/>
                    </a:lnTo>
                    <a:lnTo>
                      <a:pt x="19817" y="5400"/>
                    </a:lnTo>
                    <a:lnTo>
                      <a:pt x="19817" y="3946"/>
                    </a:lnTo>
                    <a:lnTo>
                      <a:pt x="20091" y="3946"/>
                    </a:lnTo>
                    <a:lnTo>
                      <a:pt x="19817" y="3115"/>
                    </a:lnTo>
                    <a:lnTo>
                      <a:pt x="19337" y="3115"/>
                    </a:lnTo>
                    <a:lnTo>
                      <a:pt x="19337" y="1661"/>
                    </a:lnTo>
                    <a:lnTo>
                      <a:pt x="19062" y="1661"/>
                    </a:lnTo>
                    <a:lnTo>
                      <a:pt x="19062" y="2284"/>
                    </a:lnTo>
                    <a:lnTo>
                      <a:pt x="18788" y="3115"/>
                    </a:lnTo>
                    <a:lnTo>
                      <a:pt x="18788" y="1661"/>
                    </a:lnTo>
                    <a:lnTo>
                      <a:pt x="18582" y="3115"/>
                    </a:lnTo>
                    <a:lnTo>
                      <a:pt x="18308" y="3115"/>
                    </a:lnTo>
                    <a:lnTo>
                      <a:pt x="18034" y="4569"/>
                    </a:lnTo>
                    <a:lnTo>
                      <a:pt x="18034" y="5400"/>
                    </a:lnTo>
                    <a:lnTo>
                      <a:pt x="17828" y="6853"/>
                    </a:lnTo>
                    <a:lnTo>
                      <a:pt x="17279" y="6853"/>
                    </a:lnTo>
                    <a:lnTo>
                      <a:pt x="17005" y="7684"/>
                    </a:lnTo>
                    <a:lnTo>
                      <a:pt x="17279" y="7684"/>
                    </a:lnTo>
                    <a:lnTo>
                      <a:pt x="17005" y="7684"/>
                    </a:lnTo>
                    <a:lnTo>
                      <a:pt x="17279" y="7684"/>
                    </a:lnTo>
                    <a:lnTo>
                      <a:pt x="17279" y="8515"/>
                    </a:lnTo>
                    <a:lnTo>
                      <a:pt x="17005" y="8515"/>
                    </a:lnTo>
                    <a:lnTo>
                      <a:pt x="17279" y="8515"/>
                    </a:lnTo>
                    <a:lnTo>
                      <a:pt x="17279" y="9969"/>
                    </a:lnTo>
                    <a:lnTo>
                      <a:pt x="17005" y="9969"/>
                    </a:lnTo>
                    <a:lnTo>
                      <a:pt x="17005" y="8515"/>
                    </a:lnTo>
                    <a:lnTo>
                      <a:pt x="16799" y="8515"/>
                    </a:lnTo>
                    <a:lnTo>
                      <a:pt x="16799" y="10800"/>
                    </a:lnTo>
                    <a:lnTo>
                      <a:pt x="16525" y="9969"/>
                    </a:lnTo>
                    <a:lnTo>
                      <a:pt x="16251" y="9346"/>
                    </a:lnTo>
                    <a:lnTo>
                      <a:pt x="15771" y="9346"/>
                    </a:lnTo>
                    <a:lnTo>
                      <a:pt x="15771" y="9969"/>
                    </a:lnTo>
                    <a:lnTo>
                      <a:pt x="15497" y="10800"/>
                    </a:lnTo>
                    <a:lnTo>
                      <a:pt x="15497" y="11630"/>
                    </a:lnTo>
                    <a:lnTo>
                      <a:pt x="15017" y="12253"/>
                    </a:lnTo>
                    <a:lnTo>
                      <a:pt x="15017" y="13084"/>
                    </a:lnTo>
                    <a:lnTo>
                      <a:pt x="14468" y="14746"/>
                    </a:lnTo>
                    <a:lnTo>
                      <a:pt x="13508" y="15369"/>
                    </a:lnTo>
                    <a:lnTo>
                      <a:pt x="13508" y="16200"/>
                    </a:lnTo>
                    <a:lnTo>
                      <a:pt x="13714" y="16200"/>
                    </a:lnTo>
                    <a:lnTo>
                      <a:pt x="13508" y="16200"/>
                    </a:lnTo>
                    <a:lnTo>
                      <a:pt x="13234" y="17030"/>
                    </a:lnTo>
                    <a:lnTo>
                      <a:pt x="12960" y="17030"/>
                    </a:lnTo>
                    <a:lnTo>
                      <a:pt x="12960" y="18484"/>
                    </a:lnTo>
                    <a:lnTo>
                      <a:pt x="12754" y="19315"/>
                    </a:lnTo>
                    <a:lnTo>
                      <a:pt x="11451" y="19315"/>
                    </a:lnTo>
                    <a:lnTo>
                      <a:pt x="11451" y="18484"/>
                    </a:lnTo>
                    <a:lnTo>
                      <a:pt x="11177" y="17653"/>
                    </a:lnTo>
                    <a:lnTo>
                      <a:pt x="10971" y="17653"/>
                    </a:lnTo>
                    <a:close/>
                    <a:moveTo>
                      <a:pt x="19062" y="0"/>
                    </a:moveTo>
                    <a:lnTo>
                      <a:pt x="18788" y="830"/>
                    </a:lnTo>
                    <a:lnTo>
                      <a:pt x="19062" y="830"/>
                    </a:lnTo>
                    <a:lnTo>
                      <a:pt x="19062" y="0"/>
                    </a:lnTo>
                    <a:close/>
                    <a:moveTo>
                      <a:pt x="19337" y="0"/>
                    </a:moveTo>
                    <a:lnTo>
                      <a:pt x="19062" y="830"/>
                    </a:lnTo>
                    <a:lnTo>
                      <a:pt x="19611" y="830"/>
                    </a:lnTo>
                    <a:lnTo>
                      <a:pt x="19337" y="0"/>
                    </a:lnTo>
                    <a:close/>
                    <a:moveTo>
                      <a:pt x="13234" y="17030"/>
                    </a:moveTo>
                    <a:lnTo>
                      <a:pt x="12960" y="17030"/>
                    </a:lnTo>
                    <a:lnTo>
                      <a:pt x="12960" y="16200"/>
                    </a:lnTo>
                    <a:lnTo>
                      <a:pt x="13234" y="17030"/>
                    </a:lnTo>
                    <a:close/>
                    <a:moveTo>
                      <a:pt x="13234" y="16200"/>
                    </a:moveTo>
                    <a:close/>
                    <a:moveTo>
                      <a:pt x="13508" y="15369"/>
                    </a:moveTo>
                    <a:lnTo>
                      <a:pt x="13508" y="16200"/>
                    </a:lnTo>
                    <a:lnTo>
                      <a:pt x="13234" y="16200"/>
                    </a:lnTo>
                    <a:lnTo>
                      <a:pt x="13234" y="15369"/>
                    </a:lnTo>
                    <a:lnTo>
                      <a:pt x="13508" y="15369"/>
                    </a:lnTo>
                    <a:close/>
                    <a:moveTo>
                      <a:pt x="0" y="3115"/>
                    </a:moveTo>
                    <a:lnTo>
                      <a:pt x="274" y="2284"/>
                    </a:lnTo>
                    <a:lnTo>
                      <a:pt x="548" y="2284"/>
                    </a:lnTo>
                    <a:lnTo>
                      <a:pt x="822" y="3115"/>
                    </a:lnTo>
                    <a:lnTo>
                      <a:pt x="1028" y="3115"/>
                    </a:lnTo>
                    <a:lnTo>
                      <a:pt x="1302" y="3946"/>
                    </a:lnTo>
                    <a:lnTo>
                      <a:pt x="1302" y="4569"/>
                    </a:lnTo>
                    <a:lnTo>
                      <a:pt x="1028" y="4569"/>
                    </a:lnTo>
                    <a:lnTo>
                      <a:pt x="1028" y="5400"/>
                    </a:lnTo>
                    <a:lnTo>
                      <a:pt x="1782" y="5400"/>
                    </a:lnTo>
                    <a:lnTo>
                      <a:pt x="1782" y="4569"/>
                    </a:lnTo>
                    <a:lnTo>
                      <a:pt x="2057" y="5400"/>
                    </a:lnTo>
                    <a:lnTo>
                      <a:pt x="2537" y="3946"/>
                    </a:lnTo>
                    <a:lnTo>
                      <a:pt x="2811" y="4569"/>
                    </a:lnTo>
                    <a:lnTo>
                      <a:pt x="3565" y="6853"/>
                    </a:lnTo>
                    <a:lnTo>
                      <a:pt x="3839" y="8515"/>
                    </a:lnTo>
                    <a:lnTo>
                      <a:pt x="3839" y="13915"/>
                    </a:lnTo>
                    <a:lnTo>
                      <a:pt x="4319" y="15369"/>
                    </a:lnTo>
                    <a:lnTo>
                      <a:pt x="4594" y="15369"/>
                    </a:lnTo>
                    <a:lnTo>
                      <a:pt x="4594" y="17653"/>
                    </a:lnTo>
                    <a:lnTo>
                      <a:pt x="4868" y="17653"/>
                    </a:lnTo>
                    <a:lnTo>
                      <a:pt x="5074" y="18484"/>
                    </a:lnTo>
                    <a:lnTo>
                      <a:pt x="5074" y="19315"/>
                    </a:lnTo>
                    <a:lnTo>
                      <a:pt x="4868" y="19315"/>
                    </a:lnTo>
                    <a:lnTo>
                      <a:pt x="4594" y="18484"/>
                    </a:lnTo>
                    <a:lnTo>
                      <a:pt x="4868" y="19315"/>
                    </a:lnTo>
                    <a:lnTo>
                      <a:pt x="4594" y="19315"/>
                    </a:lnTo>
                    <a:lnTo>
                      <a:pt x="4868" y="19315"/>
                    </a:lnTo>
                    <a:lnTo>
                      <a:pt x="4594" y="20146"/>
                    </a:lnTo>
                    <a:lnTo>
                      <a:pt x="4319" y="19315"/>
                    </a:lnTo>
                    <a:lnTo>
                      <a:pt x="4319" y="20146"/>
                    </a:lnTo>
                    <a:lnTo>
                      <a:pt x="4114" y="19315"/>
                    </a:lnTo>
                    <a:lnTo>
                      <a:pt x="3565" y="18484"/>
                    </a:lnTo>
                    <a:lnTo>
                      <a:pt x="3360" y="18484"/>
                    </a:lnTo>
                    <a:lnTo>
                      <a:pt x="3085" y="17653"/>
                    </a:lnTo>
                    <a:lnTo>
                      <a:pt x="2537" y="17653"/>
                    </a:lnTo>
                    <a:lnTo>
                      <a:pt x="2331" y="17030"/>
                    </a:lnTo>
                    <a:lnTo>
                      <a:pt x="2331" y="16200"/>
                    </a:lnTo>
                    <a:lnTo>
                      <a:pt x="2057" y="15369"/>
                    </a:lnTo>
                    <a:lnTo>
                      <a:pt x="1782" y="15369"/>
                    </a:lnTo>
                    <a:lnTo>
                      <a:pt x="1577" y="14746"/>
                    </a:lnTo>
                    <a:lnTo>
                      <a:pt x="1782" y="13915"/>
                    </a:lnTo>
                    <a:lnTo>
                      <a:pt x="1577" y="13084"/>
                    </a:lnTo>
                    <a:lnTo>
                      <a:pt x="1302" y="13084"/>
                    </a:lnTo>
                    <a:lnTo>
                      <a:pt x="1302" y="12253"/>
                    </a:lnTo>
                    <a:lnTo>
                      <a:pt x="822" y="11630"/>
                    </a:lnTo>
                    <a:lnTo>
                      <a:pt x="822" y="10800"/>
                    </a:lnTo>
                    <a:lnTo>
                      <a:pt x="548" y="9969"/>
                    </a:lnTo>
                    <a:lnTo>
                      <a:pt x="822" y="9346"/>
                    </a:lnTo>
                    <a:lnTo>
                      <a:pt x="822" y="8515"/>
                    </a:lnTo>
                    <a:lnTo>
                      <a:pt x="548" y="7684"/>
                    </a:lnTo>
                    <a:lnTo>
                      <a:pt x="548" y="6853"/>
                    </a:lnTo>
                    <a:lnTo>
                      <a:pt x="274" y="4569"/>
                    </a:lnTo>
                    <a:lnTo>
                      <a:pt x="0" y="311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75" name="AutoShape 21"/>
              <p:cNvSpPr/>
              <p:nvPr/>
            </p:nvSpPr>
            <p:spPr bwMode="auto">
              <a:xfrm>
                <a:off x="18478897" y="7131235"/>
                <a:ext cx="72498" cy="58873"/>
              </a:xfrm>
              <a:custGeom>
                <a:avLst/>
                <a:gdLst>
                  <a:gd name="T0" fmla="*/ 36249 w 21600"/>
                  <a:gd name="T1" fmla="*/ 29437 h 21600"/>
                  <a:gd name="T2" fmla="*/ 36249 w 21600"/>
                  <a:gd name="T3" fmla="*/ 29437 h 21600"/>
                  <a:gd name="T4" fmla="*/ 36249 w 21600"/>
                  <a:gd name="T5" fmla="*/ 29437 h 21600"/>
                  <a:gd name="T6" fmla="*/ 36249 w 21600"/>
                  <a:gd name="T7" fmla="*/ 294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1519"/>
                    </a:moveTo>
                    <a:lnTo>
                      <a:pt x="3600" y="11519"/>
                    </a:lnTo>
                    <a:lnTo>
                      <a:pt x="8400" y="15840"/>
                    </a:lnTo>
                    <a:lnTo>
                      <a:pt x="13200" y="21600"/>
                    </a:lnTo>
                    <a:lnTo>
                      <a:pt x="13200" y="5759"/>
                    </a:lnTo>
                    <a:lnTo>
                      <a:pt x="16800" y="5759"/>
                    </a:lnTo>
                    <a:lnTo>
                      <a:pt x="16800" y="0"/>
                    </a:lnTo>
                    <a:lnTo>
                      <a:pt x="13200" y="0"/>
                    </a:lnTo>
                    <a:lnTo>
                      <a:pt x="8400" y="5759"/>
                    </a:lnTo>
                    <a:lnTo>
                      <a:pt x="0" y="11519"/>
                    </a:lnTo>
                    <a:close/>
                    <a:moveTo>
                      <a:pt x="16800" y="5759"/>
                    </a:moveTo>
                    <a:lnTo>
                      <a:pt x="16800" y="15840"/>
                    </a:lnTo>
                    <a:lnTo>
                      <a:pt x="21599" y="15840"/>
                    </a:lnTo>
                    <a:lnTo>
                      <a:pt x="21599" y="5759"/>
                    </a:lnTo>
                    <a:lnTo>
                      <a:pt x="16800" y="575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76" name="AutoShape 22"/>
              <p:cNvSpPr/>
              <p:nvPr/>
            </p:nvSpPr>
            <p:spPr bwMode="auto">
              <a:xfrm>
                <a:off x="17596838" y="5981286"/>
                <a:ext cx="551792" cy="934086"/>
              </a:xfrm>
              <a:custGeom>
                <a:avLst/>
                <a:gdLst>
                  <a:gd name="T0" fmla="*/ 275896 w 21600"/>
                  <a:gd name="T1" fmla="*/ 467043 h 21600"/>
                  <a:gd name="T2" fmla="*/ 275896 w 21600"/>
                  <a:gd name="T3" fmla="*/ 467043 h 21600"/>
                  <a:gd name="T4" fmla="*/ 275896 w 21600"/>
                  <a:gd name="T5" fmla="*/ 467043 h 21600"/>
                  <a:gd name="T6" fmla="*/ 275896 w 21600"/>
                  <a:gd name="T7" fmla="*/ 46704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61"/>
                    </a:moveTo>
                    <a:lnTo>
                      <a:pt x="630" y="1361"/>
                    </a:lnTo>
                    <a:lnTo>
                      <a:pt x="630" y="998"/>
                    </a:lnTo>
                    <a:lnTo>
                      <a:pt x="1734" y="998"/>
                    </a:lnTo>
                    <a:lnTo>
                      <a:pt x="1734" y="1361"/>
                    </a:lnTo>
                    <a:lnTo>
                      <a:pt x="2364" y="1361"/>
                    </a:lnTo>
                    <a:lnTo>
                      <a:pt x="2364" y="998"/>
                    </a:lnTo>
                    <a:lnTo>
                      <a:pt x="3468" y="998"/>
                    </a:lnTo>
                    <a:lnTo>
                      <a:pt x="4099" y="1361"/>
                    </a:lnTo>
                    <a:lnTo>
                      <a:pt x="4729" y="998"/>
                    </a:lnTo>
                    <a:lnTo>
                      <a:pt x="4729" y="726"/>
                    </a:lnTo>
                    <a:lnTo>
                      <a:pt x="5360" y="726"/>
                    </a:lnTo>
                    <a:lnTo>
                      <a:pt x="5833" y="998"/>
                    </a:lnTo>
                    <a:lnTo>
                      <a:pt x="6464" y="726"/>
                    </a:lnTo>
                    <a:lnTo>
                      <a:pt x="6464" y="363"/>
                    </a:lnTo>
                    <a:lnTo>
                      <a:pt x="7094" y="0"/>
                    </a:lnTo>
                    <a:lnTo>
                      <a:pt x="8198" y="0"/>
                    </a:lnTo>
                    <a:lnTo>
                      <a:pt x="8829" y="363"/>
                    </a:lnTo>
                    <a:lnTo>
                      <a:pt x="9302" y="363"/>
                    </a:lnTo>
                    <a:lnTo>
                      <a:pt x="9302" y="726"/>
                    </a:lnTo>
                    <a:lnTo>
                      <a:pt x="12297" y="726"/>
                    </a:lnTo>
                    <a:lnTo>
                      <a:pt x="11667" y="998"/>
                    </a:lnTo>
                    <a:lnTo>
                      <a:pt x="11194" y="1724"/>
                    </a:lnTo>
                    <a:lnTo>
                      <a:pt x="11667" y="1724"/>
                    </a:lnTo>
                    <a:lnTo>
                      <a:pt x="11667" y="1996"/>
                    </a:lnTo>
                    <a:lnTo>
                      <a:pt x="12928" y="1996"/>
                    </a:lnTo>
                    <a:lnTo>
                      <a:pt x="12928" y="2359"/>
                    </a:lnTo>
                    <a:lnTo>
                      <a:pt x="13401" y="2359"/>
                    </a:lnTo>
                    <a:lnTo>
                      <a:pt x="14032" y="2722"/>
                    </a:lnTo>
                    <a:lnTo>
                      <a:pt x="14662" y="2359"/>
                    </a:lnTo>
                    <a:lnTo>
                      <a:pt x="14662" y="2722"/>
                    </a:lnTo>
                    <a:lnTo>
                      <a:pt x="15135" y="2359"/>
                    </a:lnTo>
                    <a:lnTo>
                      <a:pt x="15135" y="2722"/>
                    </a:lnTo>
                    <a:lnTo>
                      <a:pt x="15766" y="2722"/>
                    </a:lnTo>
                    <a:lnTo>
                      <a:pt x="15135" y="3085"/>
                    </a:lnTo>
                    <a:lnTo>
                      <a:pt x="13401" y="3085"/>
                    </a:lnTo>
                    <a:lnTo>
                      <a:pt x="13401" y="3721"/>
                    </a:lnTo>
                    <a:lnTo>
                      <a:pt x="11667" y="3721"/>
                    </a:lnTo>
                    <a:lnTo>
                      <a:pt x="11667" y="4719"/>
                    </a:lnTo>
                    <a:lnTo>
                      <a:pt x="11194" y="4719"/>
                    </a:lnTo>
                    <a:lnTo>
                      <a:pt x="11194" y="5082"/>
                    </a:lnTo>
                    <a:lnTo>
                      <a:pt x="10563" y="5082"/>
                    </a:lnTo>
                    <a:lnTo>
                      <a:pt x="10563" y="5354"/>
                    </a:lnTo>
                    <a:lnTo>
                      <a:pt x="9932" y="5354"/>
                    </a:lnTo>
                    <a:lnTo>
                      <a:pt x="9932" y="5717"/>
                    </a:lnTo>
                    <a:lnTo>
                      <a:pt x="10563" y="6080"/>
                    </a:lnTo>
                    <a:lnTo>
                      <a:pt x="9932" y="6443"/>
                    </a:lnTo>
                    <a:lnTo>
                      <a:pt x="9932" y="6715"/>
                    </a:lnTo>
                    <a:lnTo>
                      <a:pt x="10563" y="6715"/>
                    </a:lnTo>
                    <a:lnTo>
                      <a:pt x="9932" y="7078"/>
                    </a:lnTo>
                    <a:lnTo>
                      <a:pt x="11194" y="7442"/>
                    </a:lnTo>
                    <a:lnTo>
                      <a:pt x="12297" y="8077"/>
                    </a:lnTo>
                    <a:lnTo>
                      <a:pt x="12297" y="8803"/>
                    </a:lnTo>
                    <a:lnTo>
                      <a:pt x="13401" y="9075"/>
                    </a:lnTo>
                    <a:lnTo>
                      <a:pt x="14032" y="9438"/>
                    </a:lnTo>
                    <a:lnTo>
                      <a:pt x="15135" y="9801"/>
                    </a:lnTo>
                    <a:lnTo>
                      <a:pt x="17027" y="10436"/>
                    </a:lnTo>
                    <a:lnTo>
                      <a:pt x="18131" y="11163"/>
                    </a:lnTo>
                    <a:lnTo>
                      <a:pt x="18762" y="11435"/>
                    </a:lnTo>
                    <a:lnTo>
                      <a:pt x="18762" y="11798"/>
                    </a:lnTo>
                    <a:lnTo>
                      <a:pt x="19235" y="12161"/>
                    </a:lnTo>
                    <a:lnTo>
                      <a:pt x="19235" y="12433"/>
                    </a:lnTo>
                    <a:lnTo>
                      <a:pt x="19865" y="12796"/>
                    </a:lnTo>
                    <a:lnTo>
                      <a:pt x="19865" y="13522"/>
                    </a:lnTo>
                    <a:lnTo>
                      <a:pt x="20496" y="13794"/>
                    </a:lnTo>
                    <a:lnTo>
                      <a:pt x="20496" y="15156"/>
                    </a:lnTo>
                    <a:lnTo>
                      <a:pt x="21127" y="15156"/>
                    </a:lnTo>
                    <a:lnTo>
                      <a:pt x="21599" y="15519"/>
                    </a:lnTo>
                    <a:lnTo>
                      <a:pt x="21127" y="15791"/>
                    </a:lnTo>
                    <a:lnTo>
                      <a:pt x="21127" y="15519"/>
                    </a:lnTo>
                    <a:lnTo>
                      <a:pt x="21127" y="16154"/>
                    </a:lnTo>
                    <a:lnTo>
                      <a:pt x="20496" y="16154"/>
                    </a:lnTo>
                    <a:lnTo>
                      <a:pt x="20496" y="17152"/>
                    </a:lnTo>
                    <a:lnTo>
                      <a:pt x="19865" y="17515"/>
                    </a:lnTo>
                    <a:lnTo>
                      <a:pt x="19865" y="17878"/>
                    </a:lnTo>
                    <a:lnTo>
                      <a:pt x="19235" y="18151"/>
                    </a:lnTo>
                    <a:lnTo>
                      <a:pt x="18762" y="18151"/>
                    </a:lnTo>
                    <a:lnTo>
                      <a:pt x="18131" y="18514"/>
                    </a:lnTo>
                    <a:lnTo>
                      <a:pt x="17500" y="18514"/>
                    </a:lnTo>
                    <a:lnTo>
                      <a:pt x="17500" y="18877"/>
                    </a:lnTo>
                    <a:lnTo>
                      <a:pt x="16397" y="19240"/>
                    </a:lnTo>
                    <a:lnTo>
                      <a:pt x="14662" y="19240"/>
                    </a:lnTo>
                    <a:lnTo>
                      <a:pt x="14662" y="18877"/>
                    </a:lnTo>
                    <a:lnTo>
                      <a:pt x="14032" y="18877"/>
                    </a:lnTo>
                    <a:lnTo>
                      <a:pt x="14662" y="19240"/>
                    </a:lnTo>
                    <a:lnTo>
                      <a:pt x="14032" y="19240"/>
                    </a:lnTo>
                    <a:lnTo>
                      <a:pt x="14662" y="19240"/>
                    </a:lnTo>
                    <a:lnTo>
                      <a:pt x="14662" y="19512"/>
                    </a:lnTo>
                    <a:lnTo>
                      <a:pt x="14032" y="19875"/>
                    </a:lnTo>
                    <a:lnTo>
                      <a:pt x="13401" y="19512"/>
                    </a:lnTo>
                    <a:lnTo>
                      <a:pt x="14032" y="19875"/>
                    </a:lnTo>
                    <a:lnTo>
                      <a:pt x="14032" y="20238"/>
                    </a:lnTo>
                    <a:lnTo>
                      <a:pt x="13401" y="20238"/>
                    </a:lnTo>
                    <a:lnTo>
                      <a:pt x="13401" y="19875"/>
                    </a:lnTo>
                    <a:lnTo>
                      <a:pt x="12928" y="19875"/>
                    </a:lnTo>
                    <a:lnTo>
                      <a:pt x="13401" y="20238"/>
                    </a:lnTo>
                    <a:lnTo>
                      <a:pt x="12928" y="20238"/>
                    </a:lnTo>
                    <a:lnTo>
                      <a:pt x="12928" y="20510"/>
                    </a:lnTo>
                    <a:lnTo>
                      <a:pt x="12297" y="20510"/>
                    </a:lnTo>
                    <a:lnTo>
                      <a:pt x="12297" y="20873"/>
                    </a:lnTo>
                    <a:lnTo>
                      <a:pt x="11667" y="20873"/>
                    </a:lnTo>
                    <a:lnTo>
                      <a:pt x="11667" y="21236"/>
                    </a:lnTo>
                    <a:lnTo>
                      <a:pt x="11194" y="21236"/>
                    </a:lnTo>
                    <a:lnTo>
                      <a:pt x="9932" y="21600"/>
                    </a:lnTo>
                    <a:lnTo>
                      <a:pt x="9302" y="21600"/>
                    </a:lnTo>
                    <a:lnTo>
                      <a:pt x="9932" y="21600"/>
                    </a:lnTo>
                    <a:lnTo>
                      <a:pt x="9932" y="21236"/>
                    </a:lnTo>
                    <a:lnTo>
                      <a:pt x="10563" y="21236"/>
                    </a:lnTo>
                    <a:lnTo>
                      <a:pt x="9932" y="21236"/>
                    </a:lnTo>
                    <a:lnTo>
                      <a:pt x="9932" y="19875"/>
                    </a:lnTo>
                    <a:lnTo>
                      <a:pt x="11194" y="19512"/>
                    </a:lnTo>
                    <a:lnTo>
                      <a:pt x="11194" y="19240"/>
                    </a:lnTo>
                    <a:lnTo>
                      <a:pt x="10563" y="19512"/>
                    </a:lnTo>
                    <a:lnTo>
                      <a:pt x="9932" y="19512"/>
                    </a:lnTo>
                    <a:lnTo>
                      <a:pt x="9302" y="19240"/>
                    </a:lnTo>
                    <a:lnTo>
                      <a:pt x="9302" y="19512"/>
                    </a:lnTo>
                    <a:lnTo>
                      <a:pt x="8829" y="19240"/>
                    </a:lnTo>
                    <a:lnTo>
                      <a:pt x="8829" y="18877"/>
                    </a:lnTo>
                    <a:lnTo>
                      <a:pt x="9302" y="18514"/>
                    </a:lnTo>
                    <a:lnTo>
                      <a:pt x="9932" y="18514"/>
                    </a:lnTo>
                    <a:lnTo>
                      <a:pt x="9932" y="18151"/>
                    </a:lnTo>
                    <a:lnTo>
                      <a:pt x="12928" y="18151"/>
                    </a:lnTo>
                    <a:lnTo>
                      <a:pt x="12928" y="18514"/>
                    </a:lnTo>
                    <a:lnTo>
                      <a:pt x="13401" y="18514"/>
                    </a:lnTo>
                    <a:lnTo>
                      <a:pt x="13401" y="18151"/>
                    </a:lnTo>
                    <a:lnTo>
                      <a:pt x="12928" y="17878"/>
                    </a:lnTo>
                    <a:lnTo>
                      <a:pt x="12297" y="17878"/>
                    </a:lnTo>
                    <a:lnTo>
                      <a:pt x="12297" y="17152"/>
                    </a:lnTo>
                    <a:lnTo>
                      <a:pt x="14032" y="17152"/>
                    </a:lnTo>
                    <a:lnTo>
                      <a:pt x="14032" y="16880"/>
                    </a:lnTo>
                    <a:lnTo>
                      <a:pt x="14662" y="16517"/>
                    </a:lnTo>
                    <a:lnTo>
                      <a:pt x="15135" y="16517"/>
                    </a:lnTo>
                    <a:lnTo>
                      <a:pt x="16397" y="15791"/>
                    </a:lnTo>
                    <a:lnTo>
                      <a:pt x="16397" y="14521"/>
                    </a:lnTo>
                    <a:lnTo>
                      <a:pt x="15766" y="13794"/>
                    </a:lnTo>
                    <a:lnTo>
                      <a:pt x="15135" y="13794"/>
                    </a:lnTo>
                    <a:lnTo>
                      <a:pt x="15135" y="13522"/>
                    </a:lnTo>
                    <a:lnTo>
                      <a:pt x="15766" y="13159"/>
                    </a:lnTo>
                    <a:lnTo>
                      <a:pt x="15766" y="12796"/>
                    </a:lnTo>
                    <a:lnTo>
                      <a:pt x="15135" y="12433"/>
                    </a:lnTo>
                    <a:lnTo>
                      <a:pt x="15135" y="12161"/>
                    </a:lnTo>
                    <a:lnTo>
                      <a:pt x="15766" y="11798"/>
                    </a:lnTo>
                    <a:lnTo>
                      <a:pt x="15766" y="11435"/>
                    </a:lnTo>
                    <a:lnTo>
                      <a:pt x="15135" y="11435"/>
                    </a:lnTo>
                    <a:lnTo>
                      <a:pt x="15766" y="11163"/>
                    </a:lnTo>
                    <a:lnTo>
                      <a:pt x="15766" y="10800"/>
                    </a:lnTo>
                    <a:lnTo>
                      <a:pt x="15135" y="10800"/>
                    </a:lnTo>
                    <a:lnTo>
                      <a:pt x="14662" y="10436"/>
                    </a:lnTo>
                    <a:lnTo>
                      <a:pt x="14032" y="10436"/>
                    </a:lnTo>
                    <a:lnTo>
                      <a:pt x="14032" y="10073"/>
                    </a:lnTo>
                    <a:lnTo>
                      <a:pt x="13401" y="10073"/>
                    </a:lnTo>
                    <a:lnTo>
                      <a:pt x="12928" y="9801"/>
                    </a:lnTo>
                    <a:lnTo>
                      <a:pt x="12928" y="9438"/>
                    </a:lnTo>
                    <a:lnTo>
                      <a:pt x="11667" y="9438"/>
                    </a:lnTo>
                    <a:lnTo>
                      <a:pt x="11667" y="9075"/>
                    </a:lnTo>
                    <a:lnTo>
                      <a:pt x="8829" y="7442"/>
                    </a:lnTo>
                    <a:lnTo>
                      <a:pt x="8198" y="7442"/>
                    </a:lnTo>
                    <a:lnTo>
                      <a:pt x="7567" y="7078"/>
                    </a:lnTo>
                    <a:lnTo>
                      <a:pt x="6464" y="7078"/>
                    </a:lnTo>
                    <a:lnTo>
                      <a:pt x="6464" y="6715"/>
                    </a:lnTo>
                    <a:lnTo>
                      <a:pt x="5833" y="6715"/>
                    </a:lnTo>
                    <a:lnTo>
                      <a:pt x="5833" y="6443"/>
                    </a:lnTo>
                    <a:lnTo>
                      <a:pt x="6464" y="6443"/>
                    </a:lnTo>
                    <a:lnTo>
                      <a:pt x="5833" y="6080"/>
                    </a:lnTo>
                    <a:lnTo>
                      <a:pt x="5833" y="5717"/>
                    </a:lnTo>
                    <a:lnTo>
                      <a:pt x="6464" y="5717"/>
                    </a:lnTo>
                    <a:lnTo>
                      <a:pt x="7094" y="5354"/>
                    </a:lnTo>
                    <a:lnTo>
                      <a:pt x="7567" y="5354"/>
                    </a:lnTo>
                    <a:lnTo>
                      <a:pt x="7567" y="4719"/>
                    </a:lnTo>
                    <a:lnTo>
                      <a:pt x="8198" y="4719"/>
                    </a:lnTo>
                    <a:lnTo>
                      <a:pt x="7567" y="4356"/>
                    </a:lnTo>
                    <a:lnTo>
                      <a:pt x="7567" y="4084"/>
                    </a:lnTo>
                    <a:lnTo>
                      <a:pt x="6464" y="4084"/>
                    </a:lnTo>
                    <a:lnTo>
                      <a:pt x="6464" y="3721"/>
                    </a:lnTo>
                    <a:lnTo>
                      <a:pt x="5833" y="3721"/>
                    </a:lnTo>
                    <a:lnTo>
                      <a:pt x="5360" y="4084"/>
                    </a:lnTo>
                    <a:lnTo>
                      <a:pt x="4099" y="3721"/>
                    </a:lnTo>
                    <a:lnTo>
                      <a:pt x="3468" y="3721"/>
                    </a:lnTo>
                    <a:lnTo>
                      <a:pt x="2995" y="3357"/>
                    </a:lnTo>
                    <a:lnTo>
                      <a:pt x="1734" y="3085"/>
                    </a:lnTo>
                    <a:lnTo>
                      <a:pt x="1734" y="1996"/>
                    </a:lnTo>
                    <a:lnTo>
                      <a:pt x="1261" y="1724"/>
                    </a:lnTo>
                    <a:lnTo>
                      <a:pt x="0" y="1724"/>
                    </a:lnTo>
                    <a:lnTo>
                      <a:pt x="0" y="1361"/>
                    </a:lnTo>
                    <a:close/>
                    <a:moveTo>
                      <a:pt x="7094" y="19240"/>
                    </a:moveTo>
                    <a:lnTo>
                      <a:pt x="7567" y="19240"/>
                    </a:lnTo>
                    <a:lnTo>
                      <a:pt x="7567" y="19512"/>
                    </a:lnTo>
                    <a:lnTo>
                      <a:pt x="8198" y="19240"/>
                    </a:lnTo>
                    <a:lnTo>
                      <a:pt x="7567" y="19240"/>
                    </a:lnTo>
                    <a:lnTo>
                      <a:pt x="7567" y="18877"/>
                    </a:lnTo>
                    <a:lnTo>
                      <a:pt x="7094" y="1924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77" name="AutoShape 23"/>
              <p:cNvSpPr/>
              <p:nvPr/>
            </p:nvSpPr>
            <p:spPr bwMode="auto">
              <a:xfrm>
                <a:off x="17673361" y="6534677"/>
                <a:ext cx="342353" cy="262960"/>
              </a:xfrm>
              <a:custGeom>
                <a:avLst/>
                <a:gdLst>
                  <a:gd name="T0" fmla="*/ 171177 w 21600"/>
                  <a:gd name="T1" fmla="*/ 131480 h 21600"/>
                  <a:gd name="T2" fmla="*/ 171177 w 21600"/>
                  <a:gd name="T3" fmla="*/ 131480 h 21600"/>
                  <a:gd name="T4" fmla="*/ 171177 w 21600"/>
                  <a:gd name="T5" fmla="*/ 131480 h 21600"/>
                  <a:gd name="T6" fmla="*/ 171177 w 21600"/>
                  <a:gd name="T7" fmla="*/ 1314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402" y="21600"/>
                    </a:moveTo>
                    <a:lnTo>
                      <a:pt x="10164" y="20310"/>
                    </a:lnTo>
                    <a:lnTo>
                      <a:pt x="11181" y="20310"/>
                    </a:lnTo>
                    <a:lnTo>
                      <a:pt x="11181" y="19020"/>
                    </a:lnTo>
                    <a:lnTo>
                      <a:pt x="16009" y="19020"/>
                    </a:lnTo>
                    <a:lnTo>
                      <a:pt x="16009" y="20310"/>
                    </a:lnTo>
                    <a:lnTo>
                      <a:pt x="16771" y="20310"/>
                    </a:lnTo>
                    <a:lnTo>
                      <a:pt x="16771" y="19020"/>
                    </a:lnTo>
                    <a:lnTo>
                      <a:pt x="16009" y="18053"/>
                    </a:lnTo>
                    <a:lnTo>
                      <a:pt x="14992" y="18053"/>
                    </a:lnTo>
                    <a:lnTo>
                      <a:pt x="14992" y="15474"/>
                    </a:lnTo>
                    <a:lnTo>
                      <a:pt x="17788" y="15474"/>
                    </a:lnTo>
                    <a:lnTo>
                      <a:pt x="17788" y="14507"/>
                    </a:lnTo>
                    <a:lnTo>
                      <a:pt x="18804" y="13217"/>
                    </a:lnTo>
                    <a:lnTo>
                      <a:pt x="19567" y="13217"/>
                    </a:lnTo>
                    <a:lnTo>
                      <a:pt x="21599" y="10638"/>
                    </a:lnTo>
                    <a:lnTo>
                      <a:pt x="21599" y="6125"/>
                    </a:lnTo>
                    <a:lnTo>
                      <a:pt x="20583" y="3546"/>
                    </a:lnTo>
                    <a:lnTo>
                      <a:pt x="19567" y="3546"/>
                    </a:lnTo>
                    <a:lnTo>
                      <a:pt x="19567" y="2579"/>
                    </a:lnTo>
                    <a:lnTo>
                      <a:pt x="18804" y="2579"/>
                    </a:lnTo>
                    <a:lnTo>
                      <a:pt x="16771" y="0"/>
                    </a:lnTo>
                    <a:lnTo>
                      <a:pt x="16009" y="1289"/>
                    </a:lnTo>
                    <a:lnTo>
                      <a:pt x="14992" y="1289"/>
                    </a:lnTo>
                    <a:lnTo>
                      <a:pt x="16009" y="2579"/>
                    </a:lnTo>
                    <a:lnTo>
                      <a:pt x="16009" y="4835"/>
                    </a:lnTo>
                    <a:lnTo>
                      <a:pt x="14992" y="4835"/>
                    </a:lnTo>
                    <a:lnTo>
                      <a:pt x="13976" y="2579"/>
                    </a:lnTo>
                    <a:lnTo>
                      <a:pt x="12197" y="2579"/>
                    </a:lnTo>
                    <a:lnTo>
                      <a:pt x="11181" y="1289"/>
                    </a:lnTo>
                    <a:lnTo>
                      <a:pt x="1778" y="1289"/>
                    </a:lnTo>
                    <a:lnTo>
                      <a:pt x="762" y="3546"/>
                    </a:lnTo>
                    <a:lnTo>
                      <a:pt x="762" y="4835"/>
                    </a:lnTo>
                    <a:lnTo>
                      <a:pt x="0" y="6125"/>
                    </a:lnTo>
                    <a:lnTo>
                      <a:pt x="0" y="9671"/>
                    </a:lnTo>
                    <a:lnTo>
                      <a:pt x="762" y="9671"/>
                    </a:lnTo>
                    <a:lnTo>
                      <a:pt x="762" y="13217"/>
                    </a:lnTo>
                    <a:lnTo>
                      <a:pt x="1778" y="14507"/>
                    </a:lnTo>
                    <a:lnTo>
                      <a:pt x="1778" y="16764"/>
                    </a:lnTo>
                    <a:lnTo>
                      <a:pt x="2795" y="18053"/>
                    </a:lnTo>
                    <a:lnTo>
                      <a:pt x="2795" y="16764"/>
                    </a:lnTo>
                    <a:lnTo>
                      <a:pt x="3811" y="18053"/>
                    </a:lnTo>
                    <a:lnTo>
                      <a:pt x="3811" y="20310"/>
                    </a:lnTo>
                    <a:lnTo>
                      <a:pt x="4574" y="20310"/>
                    </a:lnTo>
                    <a:lnTo>
                      <a:pt x="4574" y="19020"/>
                    </a:lnTo>
                    <a:lnTo>
                      <a:pt x="5590" y="19020"/>
                    </a:lnTo>
                    <a:lnTo>
                      <a:pt x="5590" y="18053"/>
                    </a:lnTo>
                    <a:lnTo>
                      <a:pt x="5590" y="19020"/>
                    </a:lnTo>
                    <a:lnTo>
                      <a:pt x="6607" y="19020"/>
                    </a:lnTo>
                    <a:lnTo>
                      <a:pt x="5590" y="20310"/>
                    </a:lnTo>
                    <a:lnTo>
                      <a:pt x="5590" y="21600"/>
                    </a:lnTo>
                    <a:lnTo>
                      <a:pt x="6607" y="21600"/>
                    </a:lnTo>
                    <a:lnTo>
                      <a:pt x="7369" y="20310"/>
                    </a:lnTo>
                    <a:lnTo>
                      <a:pt x="7369" y="21600"/>
                    </a:lnTo>
                    <a:lnTo>
                      <a:pt x="9402"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78" name="AutoShape 24"/>
              <p:cNvSpPr/>
              <p:nvPr/>
            </p:nvSpPr>
            <p:spPr bwMode="auto">
              <a:xfrm>
                <a:off x="17463924" y="6040155"/>
                <a:ext cx="535680" cy="553388"/>
              </a:xfrm>
              <a:custGeom>
                <a:avLst/>
                <a:gdLst>
                  <a:gd name="T0" fmla="*/ 267840 w 21600"/>
                  <a:gd name="T1" fmla="*/ 276694 h 21600"/>
                  <a:gd name="T2" fmla="*/ 267840 w 21600"/>
                  <a:gd name="T3" fmla="*/ 276694 h 21600"/>
                  <a:gd name="T4" fmla="*/ 267840 w 21600"/>
                  <a:gd name="T5" fmla="*/ 276694 h 21600"/>
                  <a:gd name="T6" fmla="*/ 267840 w 21600"/>
                  <a:gd name="T7" fmla="*/ 2766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436" y="2910"/>
                    </a:moveTo>
                    <a:lnTo>
                      <a:pt x="2923" y="2910"/>
                    </a:lnTo>
                    <a:lnTo>
                      <a:pt x="2923" y="3370"/>
                    </a:lnTo>
                    <a:lnTo>
                      <a:pt x="4222" y="2910"/>
                    </a:lnTo>
                    <a:lnTo>
                      <a:pt x="4222" y="0"/>
                    </a:lnTo>
                    <a:lnTo>
                      <a:pt x="5359" y="0"/>
                    </a:lnTo>
                    <a:lnTo>
                      <a:pt x="5359" y="612"/>
                    </a:lnTo>
                    <a:lnTo>
                      <a:pt x="6658" y="612"/>
                    </a:lnTo>
                    <a:lnTo>
                      <a:pt x="7145" y="1072"/>
                    </a:lnTo>
                    <a:lnTo>
                      <a:pt x="7145" y="2910"/>
                    </a:lnTo>
                    <a:lnTo>
                      <a:pt x="8445" y="3370"/>
                    </a:lnTo>
                    <a:lnTo>
                      <a:pt x="8932" y="3982"/>
                    </a:lnTo>
                    <a:lnTo>
                      <a:pt x="9581" y="3982"/>
                    </a:lnTo>
                    <a:lnTo>
                      <a:pt x="10881" y="4595"/>
                    </a:lnTo>
                    <a:lnTo>
                      <a:pt x="11368" y="3982"/>
                    </a:lnTo>
                    <a:lnTo>
                      <a:pt x="12018" y="3982"/>
                    </a:lnTo>
                    <a:lnTo>
                      <a:pt x="12018" y="4595"/>
                    </a:lnTo>
                    <a:lnTo>
                      <a:pt x="13154" y="4595"/>
                    </a:lnTo>
                    <a:lnTo>
                      <a:pt x="13154" y="5055"/>
                    </a:lnTo>
                    <a:lnTo>
                      <a:pt x="13804" y="5668"/>
                    </a:lnTo>
                    <a:lnTo>
                      <a:pt x="13154" y="5668"/>
                    </a:lnTo>
                    <a:lnTo>
                      <a:pt x="13154" y="6740"/>
                    </a:lnTo>
                    <a:lnTo>
                      <a:pt x="12667" y="6740"/>
                    </a:lnTo>
                    <a:lnTo>
                      <a:pt x="12018" y="7353"/>
                    </a:lnTo>
                    <a:lnTo>
                      <a:pt x="11368" y="7353"/>
                    </a:lnTo>
                    <a:lnTo>
                      <a:pt x="11368" y="7965"/>
                    </a:lnTo>
                    <a:lnTo>
                      <a:pt x="12018" y="8578"/>
                    </a:lnTo>
                    <a:lnTo>
                      <a:pt x="11368" y="8578"/>
                    </a:lnTo>
                    <a:lnTo>
                      <a:pt x="11368" y="9038"/>
                    </a:lnTo>
                    <a:lnTo>
                      <a:pt x="12018" y="9038"/>
                    </a:lnTo>
                    <a:lnTo>
                      <a:pt x="12018" y="9651"/>
                    </a:lnTo>
                    <a:lnTo>
                      <a:pt x="13154" y="9651"/>
                    </a:lnTo>
                    <a:lnTo>
                      <a:pt x="13804" y="10263"/>
                    </a:lnTo>
                    <a:lnTo>
                      <a:pt x="14454" y="10263"/>
                    </a:lnTo>
                    <a:lnTo>
                      <a:pt x="17377" y="13021"/>
                    </a:lnTo>
                    <a:lnTo>
                      <a:pt x="17377" y="13634"/>
                    </a:lnTo>
                    <a:lnTo>
                      <a:pt x="18676" y="13634"/>
                    </a:lnTo>
                    <a:lnTo>
                      <a:pt x="18676" y="14246"/>
                    </a:lnTo>
                    <a:lnTo>
                      <a:pt x="19163" y="14706"/>
                    </a:lnTo>
                    <a:lnTo>
                      <a:pt x="19813" y="14706"/>
                    </a:lnTo>
                    <a:lnTo>
                      <a:pt x="19813" y="15319"/>
                    </a:lnTo>
                    <a:lnTo>
                      <a:pt x="20463" y="15319"/>
                    </a:lnTo>
                    <a:lnTo>
                      <a:pt x="20950" y="15931"/>
                    </a:lnTo>
                    <a:lnTo>
                      <a:pt x="21600" y="15931"/>
                    </a:lnTo>
                    <a:lnTo>
                      <a:pt x="21600" y="16544"/>
                    </a:lnTo>
                    <a:lnTo>
                      <a:pt x="20950" y="17004"/>
                    </a:lnTo>
                    <a:lnTo>
                      <a:pt x="21600" y="17004"/>
                    </a:lnTo>
                    <a:lnTo>
                      <a:pt x="21600" y="17617"/>
                    </a:lnTo>
                    <a:lnTo>
                      <a:pt x="20950" y="18229"/>
                    </a:lnTo>
                    <a:lnTo>
                      <a:pt x="20950" y="18689"/>
                    </a:lnTo>
                    <a:lnTo>
                      <a:pt x="21600" y="19302"/>
                    </a:lnTo>
                    <a:lnTo>
                      <a:pt x="21600" y="19914"/>
                    </a:lnTo>
                    <a:lnTo>
                      <a:pt x="20950" y="20527"/>
                    </a:lnTo>
                    <a:lnTo>
                      <a:pt x="20463" y="20527"/>
                    </a:lnTo>
                    <a:lnTo>
                      <a:pt x="19163" y="19302"/>
                    </a:lnTo>
                    <a:lnTo>
                      <a:pt x="18676" y="19914"/>
                    </a:lnTo>
                    <a:lnTo>
                      <a:pt x="18027" y="19914"/>
                    </a:lnTo>
                    <a:lnTo>
                      <a:pt x="18676" y="20527"/>
                    </a:lnTo>
                    <a:lnTo>
                      <a:pt x="18676" y="21600"/>
                    </a:lnTo>
                    <a:lnTo>
                      <a:pt x="18027" y="21600"/>
                    </a:lnTo>
                    <a:lnTo>
                      <a:pt x="17377" y="20527"/>
                    </a:lnTo>
                    <a:lnTo>
                      <a:pt x="16240" y="20527"/>
                    </a:lnTo>
                    <a:lnTo>
                      <a:pt x="15590" y="19914"/>
                    </a:lnTo>
                    <a:lnTo>
                      <a:pt x="16240" y="19914"/>
                    </a:lnTo>
                    <a:lnTo>
                      <a:pt x="16240" y="17617"/>
                    </a:lnTo>
                    <a:lnTo>
                      <a:pt x="16890" y="17004"/>
                    </a:lnTo>
                    <a:lnTo>
                      <a:pt x="16240" y="17004"/>
                    </a:lnTo>
                    <a:lnTo>
                      <a:pt x="15590" y="16544"/>
                    </a:lnTo>
                    <a:lnTo>
                      <a:pt x="16240" y="16544"/>
                    </a:lnTo>
                    <a:lnTo>
                      <a:pt x="15590" y="15931"/>
                    </a:lnTo>
                    <a:lnTo>
                      <a:pt x="14941" y="15931"/>
                    </a:lnTo>
                    <a:lnTo>
                      <a:pt x="14454" y="15319"/>
                    </a:lnTo>
                    <a:lnTo>
                      <a:pt x="13804" y="15319"/>
                    </a:lnTo>
                    <a:lnTo>
                      <a:pt x="13804" y="12561"/>
                    </a:lnTo>
                    <a:lnTo>
                      <a:pt x="13154" y="11948"/>
                    </a:lnTo>
                    <a:lnTo>
                      <a:pt x="12018" y="11336"/>
                    </a:lnTo>
                    <a:lnTo>
                      <a:pt x="11368" y="10723"/>
                    </a:lnTo>
                    <a:lnTo>
                      <a:pt x="10231" y="10263"/>
                    </a:lnTo>
                    <a:lnTo>
                      <a:pt x="9581" y="10723"/>
                    </a:lnTo>
                    <a:lnTo>
                      <a:pt x="8932" y="11336"/>
                    </a:lnTo>
                    <a:lnTo>
                      <a:pt x="7795" y="11948"/>
                    </a:lnTo>
                    <a:lnTo>
                      <a:pt x="7145" y="11336"/>
                    </a:lnTo>
                    <a:lnTo>
                      <a:pt x="6658" y="11336"/>
                    </a:lnTo>
                    <a:lnTo>
                      <a:pt x="6009" y="10723"/>
                    </a:lnTo>
                    <a:lnTo>
                      <a:pt x="5359" y="11336"/>
                    </a:lnTo>
                    <a:lnTo>
                      <a:pt x="4872" y="11948"/>
                    </a:lnTo>
                    <a:lnTo>
                      <a:pt x="3572" y="11948"/>
                    </a:lnTo>
                    <a:lnTo>
                      <a:pt x="3572" y="7353"/>
                    </a:lnTo>
                    <a:lnTo>
                      <a:pt x="2923" y="7353"/>
                    </a:lnTo>
                    <a:lnTo>
                      <a:pt x="2436" y="7965"/>
                    </a:lnTo>
                    <a:lnTo>
                      <a:pt x="1786" y="7965"/>
                    </a:lnTo>
                    <a:lnTo>
                      <a:pt x="1136" y="7353"/>
                    </a:lnTo>
                    <a:lnTo>
                      <a:pt x="1786" y="6740"/>
                    </a:lnTo>
                    <a:lnTo>
                      <a:pt x="1786" y="6280"/>
                    </a:lnTo>
                    <a:lnTo>
                      <a:pt x="1136" y="5668"/>
                    </a:lnTo>
                    <a:lnTo>
                      <a:pt x="649" y="5668"/>
                    </a:lnTo>
                    <a:lnTo>
                      <a:pt x="0" y="5055"/>
                    </a:lnTo>
                    <a:lnTo>
                      <a:pt x="649" y="4595"/>
                    </a:lnTo>
                    <a:lnTo>
                      <a:pt x="1136" y="3982"/>
                    </a:lnTo>
                    <a:lnTo>
                      <a:pt x="1136" y="2910"/>
                    </a:lnTo>
                    <a:lnTo>
                      <a:pt x="2436" y="291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79" name="AutoShape 25"/>
              <p:cNvSpPr/>
              <p:nvPr/>
            </p:nvSpPr>
            <p:spPr bwMode="auto">
              <a:xfrm>
                <a:off x="17314902" y="6169672"/>
                <a:ext cx="567901" cy="918389"/>
              </a:xfrm>
              <a:custGeom>
                <a:avLst/>
                <a:gdLst>
                  <a:gd name="T0" fmla="*/ 283951 w 21600"/>
                  <a:gd name="T1" fmla="*/ 459195 h 21600"/>
                  <a:gd name="T2" fmla="*/ 283951 w 21600"/>
                  <a:gd name="T3" fmla="*/ 459195 h 21600"/>
                  <a:gd name="T4" fmla="*/ 283951 w 21600"/>
                  <a:gd name="T5" fmla="*/ 459195 h 21600"/>
                  <a:gd name="T6" fmla="*/ 283951 w 21600"/>
                  <a:gd name="T7" fmla="*/ 4591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684" y="0"/>
                    </a:moveTo>
                    <a:cubicBezTo>
                      <a:pt x="6252" y="342"/>
                      <a:pt x="6252" y="342"/>
                      <a:pt x="6252" y="342"/>
                    </a:cubicBezTo>
                    <a:cubicBezTo>
                      <a:pt x="6821" y="342"/>
                      <a:pt x="6821" y="342"/>
                      <a:pt x="6821" y="342"/>
                    </a:cubicBezTo>
                    <a:cubicBezTo>
                      <a:pt x="7389" y="685"/>
                      <a:pt x="7389" y="685"/>
                      <a:pt x="7389" y="685"/>
                    </a:cubicBezTo>
                    <a:cubicBezTo>
                      <a:pt x="7389" y="1028"/>
                      <a:pt x="7389" y="1028"/>
                      <a:pt x="7389" y="1028"/>
                    </a:cubicBezTo>
                    <a:cubicBezTo>
                      <a:pt x="6821" y="1371"/>
                      <a:pt x="6821" y="1371"/>
                      <a:pt x="6821" y="1371"/>
                    </a:cubicBezTo>
                    <a:cubicBezTo>
                      <a:pt x="7389" y="1714"/>
                      <a:pt x="7389" y="1714"/>
                      <a:pt x="7389" y="1714"/>
                    </a:cubicBezTo>
                    <a:cubicBezTo>
                      <a:pt x="7957" y="1714"/>
                      <a:pt x="7957" y="1714"/>
                      <a:pt x="7957" y="1714"/>
                    </a:cubicBezTo>
                    <a:cubicBezTo>
                      <a:pt x="8526" y="1371"/>
                      <a:pt x="8526" y="1371"/>
                      <a:pt x="8526" y="1371"/>
                    </a:cubicBezTo>
                    <a:cubicBezTo>
                      <a:pt x="9094" y="1371"/>
                      <a:pt x="9094" y="1371"/>
                      <a:pt x="9094" y="1371"/>
                    </a:cubicBezTo>
                    <a:cubicBezTo>
                      <a:pt x="9094" y="1714"/>
                      <a:pt x="9094" y="1714"/>
                      <a:pt x="9094" y="1714"/>
                    </a:cubicBezTo>
                    <a:cubicBezTo>
                      <a:pt x="9094" y="2057"/>
                      <a:pt x="9094" y="2057"/>
                      <a:pt x="9094" y="2057"/>
                    </a:cubicBezTo>
                    <a:cubicBezTo>
                      <a:pt x="9094" y="2400"/>
                      <a:pt x="9094" y="2400"/>
                      <a:pt x="9094" y="2400"/>
                    </a:cubicBezTo>
                    <a:cubicBezTo>
                      <a:pt x="9094" y="2400"/>
                      <a:pt x="9094" y="2400"/>
                      <a:pt x="9094" y="2400"/>
                    </a:cubicBezTo>
                    <a:cubicBezTo>
                      <a:pt x="9094" y="2742"/>
                      <a:pt x="9094" y="2742"/>
                      <a:pt x="9094" y="2742"/>
                    </a:cubicBezTo>
                    <a:cubicBezTo>
                      <a:pt x="9094" y="3085"/>
                      <a:pt x="9094" y="3085"/>
                      <a:pt x="9094" y="3085"/>
                    </a:cubicBezTo>
                    <a:cubicBezTo>
                      <a:pt x="9094" y="3428"/>
                      <a:pt x="9094" y="3428"/>
                      <a:pt x="9094" y="3428"/>
                    </a:cubicBezTo>
                    <a:cubicBezTo>
                      <a:pt x="9094" y="4114"/>
                      <a:pt x="9094" y="4114"/>
                      <a:pt x="9094" y="4114"/>
                    </a:cubicBezTo>
                    <a:cubicBezTo>
                      <a:pt x="9663" y="4114"/>
                      <a:pt x="9663" y="4114"/>
                      <a:pt x="9663" y="4114"/>
                    </a:cubicBezTo>
                    <a:cubicBezTo>
                      <a:pt x="10231" y="4114"/>
                      <a:pt x="10231" y="4114"/>
                      <a:pt x="10231" y="4114"/>
                    </a:cubicBezTo>
                    <a:cubicBezTo>
                      <a:pt x="10800" y="3771"/>
                      <a:pt x="10800" y="3771"/>
                      <a:pt x="10800" y="3771"/>
                    </a:cubicBezTo>
                    <a:cubicBezTo>
                      <a:pt x="11368" y="3428"/>
                      <a:pt x="11368" y="3428"/>
                      <a:pt x="11368" y="3428"/>
                    </a:cubicBezTo>
                    <a:cubicBezTo>
                      <a:pt x="11936" y="3771"/>
                      <a:pt x="11936" y="3771"/>
                      <a:pt x="11936" y="3771"/>
                    </a:cubicBezTo>
                    <a:cubicBezTo>
                      <a:pt x="12505" y="3771"/>
                      <a:pt x="12505" y="3771"/>
                      <a:pt x="12505" y="3771"/>
                    </a:cubicBezTo>
                    <a:cubicBezTo>
                      <a:pt x="13073" y="4114"/>
                      <a:pt x="13073" y="4114"/>
                      <a:pt x="13073" y="4114"/>
                    </a:cubicBezTo>
                    <a:cubicBezTo>
                      <a:pt x="14210" y="3771"/>
                      <a:pt x="14210" y="3771"/>
                      <a:pt x="14210" y="3771"/>
                    </a:cubicBezTo>
                    <a:cubicBezTo>
                      <a:pt x="14778" y="3428"/>
                      <a:pt x="14778" y="3428"/>
                      <a:pt x="14778" y="3428"/>
                    </a:cubicBezTo>
                    <a:cubicBezTo>
                      <a:pt x="15347" y="3085"/>
                      <a:pt x="15347" y="3085"/>
                      <a:pt x="15347" y="3085"/>
                    </a:cubicBezTo>
                    <a:cubicBezTo>
                      <a:pt x="16484" y="3428"/>
                      <a:pt x="16484" y="3428"/>
                      <a:pt x="16484" y="3428"/>
                    </a:cubicBezTo>
                    <a:cubicBezTo>
                      <a:pt x="17052" y="3771"/>
                      <a:pt x="17052" y="3771"/>
                      <a:pt x="17052" y="3771"/>
                    </a:cubicBezTo>
                    <a:cubicBezTo>
                      <a:pt x="18189" y="4114"/>
                      <a:pt x="18189" y="4114"/>
                      <a:pt x="18189" y="4114"/>
                    </a:cubicBezTo>
                    <a:cubicBezTo>
                      <a:pt x="18757" y="4457"/>
                      <a:pt x="18757" y="4457"/>
                      <a:pt x="18757" y="4457"/>
                    </a:cubicBezTo>
                    <a:cubicBezTo>
                      <a:pt x="18757" y="4800"/>
                      <a:pt x="18757" y="4800"/>
                      <a:pt x="18757" y="4800"/>
                    </a:cubicBezTo>
                    <a:cubicBezTo>
                      <a:pt x="18757" y="5142"/>
                      <a:pt x="18757" y="5142"/>
                      <a:pt x="18757" y="5142"/>
                    </a:cubicBezTo>
                    <a:cubicBezTo>
                      <a:pt x="18757" y="5142"/>
                      <a:pt x="18757" y="5142"/>
                      <a:pt x="18757" y="5142"/>
                    </a:cubicBezTo>
                    <a:cubicBezTo>
                      <a:pt x="18757" y="5485"/>
                      <a:pt x="18757" y="5485"/>
                      <a:pt x="18757" y="5485"/>
                    </a:cubicBezTo>
                    <a:cubicBezTo>
                      <a:pt x="18757" y="5828"/>
                      <a:pt x="18757" y="5828"/>
                      <a:pt x="18757" y="5828"/>
                    </a:cubicBezTo>
                    <a:cubicBezTo>
                      <a:pt x="18757" y="6171"/>
                      <a:pt x="18757" y="6171"/>
                      <a:pt x="18757" y="6171"/>
                    </a:cubicBezTo>
                    <a:cubicBezTo>
                      <a:pt x="19326" y="6171"/>
                      <a:pt x="19326" y="6171"/>
                      <a:pt x="19326" y="6171"/>
                    </a:cubicBezTo>
                    <a:cubicBezTo>
                      <a:pt x="19894" y="6514"/>
                      <a:pt x="19894" y="6514"/>
                      <a:pt x="19894" y="6514"/>
                    </a:cubicBezTo>
                    <a:cubicBezTo>
                      <a:pt x="20463" y="6514"/>
                      <a:pt x="20463" y="6514"/>
                      <a:pt x="20463" y="6514"/>
                    </a:cubicBezTo>
                    <a:cubicBezTo>
                      <a:pt x="21031" y="6857"/>
                      <a:pt x="21031" y="6857"/>
                      <a:pt x="21031" y="6857"/>
                    </a:cubicBezTo>
                    <a:cubicBezTo>
                      <a:pt x="20463" y="6857"/>
                      <a:pt x="20463" y="6857"/>
                      <a:pt x="20463" y="6857"/>
                    </a:cubicBezTo>
                    <a:cubicBezTo>
                      <a:pt x="21031" y="7200"/>
                      <a:pt x="21031" y="7200"/>
                      <a:pt x="21031" y="7200"/>
                    </a:cubicBezTo>
                    <a:cubicBezTo>
                      <a:pt x="21599" y="7200"/>
                      <a:pt x="21599" y="7200"/>
                      <a:pt x="21599" y="7200"/>
                    </a:cubicBezTo>
                    <a:cubicBezTo>
                      <a:pt x="21031" y="7542"/>
                      <a:pt x="21031" y="7542"/>
                      <a:pt x="21031" y="7542"/>
                    </a:cubicBezTo>
                    <a:cubicBezTo>
                      <a:pt x="21031" y="7885"/>
                      <a:pt x="21031" y="7885"/>
                      <a:pt x="21031" y="7885"/>
                    </a:cubicBezTo>
                    <a:cubicBezTo>
                      <a:pt x="21031" y="7885"/>
                      <a:pt x="21031" y="7885"/>
                      <a:pt x="21031" y="7885"/>
                    </a:cubicBezTo>
                    <a:cubicBezTo>
                      <a:pt x="21031" y="8228"/>
                      <a:pt x="21031" y="8228"/>
                      <a:pt x="21031" y="8228"/>
                    </a:cubicBezTo>
                    <a:cubicBezTo>
                      <a:pt x="21031" y="8571"/>
                      <a:pt x="21031" y="8571"/>
                      <a:pt x="21031" y="8571"/>
                    </a:cubicBezTo>
                    <a:cubicBezTo>
                      <a:pt x="21031" y="8914"/>
                      <a:pt x="21031" y="8914"/>
                      <a:pt x="21031" y="8914"/>
                    </a:cubicBezTo>
                    <a:cubicBezTo>
                      <a:pt x="20463" y="8914"/>
                      <a:pt x="20463" y="8914"/>
                      <a:pt x="20463" y="8914"/>
                    </a:cubicBezTo>
                    <a:cubicBezTo>
                      <a:pt x="19894" y="8914"/>
                      <a:pt x="19894" y="8914"/>
                      <a:pt x="19894" y="8914"/>
                    </a:cubicBezTo>
                    <a:cubicBezTo>
                      <a:pt x="19326" y="8914"/>
                      <a:pt x="19326" y="8914"/>
                      <a:pt x="19326" y="8914"/>
                    </a:cubicBezTo>
                    <a:cubicBezTo>
                      <a:pt x="18757" y="8914"/>
                      <a:pt x="18757" y="8914"/>
                      <a:pt x="18757" y="8914"/>
                    </a:cubicBezTo>
                    <a:cubicBezTo>
                      <a:pt x="18189" y="8914"/>
                      <a:pt x="18189" y="8914"/>
                      <a:pt x="18189" y="8914"/>
                    </a:cubicBezTo>
                    <a:cubicBezTo>
                      <a:pt x="17052" y="8914"/>
                      <a:pt x="17052" y="8914"/>
                      <a:pt x="17052" y="8914"/>
                    </a:cubicBezTo>
                    <a:cubicBezTo>
                      <a:pt x="17052" y="8914"/>
                      <a:pt x="17052" y="8914"/>
                      <a:pt x="17052" y="8914"/>
                    </a:cubicBezTo>
                    <a:cubicBezTo>
                      <a:pt x="16484" y="8914"/>
                      <a:pt x="16484" y="8914"/>
                      <a:pt x="16484" y="8914"/>
                    </a:cubicBezTo>
                    <a:cubicBezTo>
                      <a:pt x="15347" y="8914"/>
                      <a:pt x="15347" y="8914"/>
                      <a:pt x="15347" y="8914"/>
                    </a:cubicBezTo>
                    <a:cubicBezTo>
                      <a:pt x="14778" y="8914"/>
                      <a:pt x="14778" y="8914"/>
                      <a:pt x="14778" y="8914"/>
                    </a:cubicBezTo>
                    <a:cubicBezTo>
                      <a:pt x="14210" y="9600"/>
                      <a:pt x="14210" y="9600"/>
                      <a:pt x="14210" y="9600"/>
                    </a:cubicBezTo>
                    <a:cubicBezTo>
                      <a:pt x="14210" y="9942"/>
                      <a:pt x="14210" y="9942"/>
                      <a:pt x="14210" y="9942"/>
                    </a:cubicBezTo>
                    <a:cubicBezTo>
                      <a:pt x="13642" y="10285"/>
                      <a:pt x="13642" y="10285"/>
                      <a:pt x="13642" y="10285"/>
                    </a:cubicBezTo>
                    <a:cubicBezTo>
                      <a:pt x="13642" y="10628"/>
                      <a:pt x="13642" y="10628"/>
                      <a:pt x="13642" y="10628"/>
                    </a:cubicBezTo>
                    <a:cubicBezTo>
                      <a:pt x="13642" y="11314"/>
                      <a:pt x="13642" y="11314"/>
                      <a:pt x="13642" y="11314"/>
                    </a:cubicBezTo>
                    <a:cubicBezTo>
                      <a:pt x="14210" y="11314"/>
                      <a:pt x="14210" y="11314"/>
                      <a:pt x="14210" y="11314"/>
                    </a:cubicBezTo>
                    <a:cubicBezTo>
                      <a:pt x="14210" y="11657"/>
                      <a:pt x="14210" y="11657"/>
                      <a:pt x="14210" y="11657"/>
                    </a:cubicBezTo>
                    <a:cubicBezTo>
                      <a:pt x="14210" y="11999"/>
                      <a:pt x="14210" y="11999"/>
                      <a:pt x="14210" y="11999"/>
                    </a:cubicBezTo>
                    <a:cubicBezTo>
                      <a:pt x="14210" y="12342"/>
                      <a:pt x="14210" y="12342"/>
                      <a:pt x="14210" y="12342"/>
                    </a:cubicBezTo>
                    <a:cubicBezTo>
                      <a:pt x="14210" y="12342"/>
                      <a:pt x="14210" y="12342"/>
                      <a:pt x="14210" y="12342"/>
                    </a:cubicBezTo>
                    <a:cubicBezTo>
                      <a:pt x="14210" y="12685"/>
                      <a:pt x="14210" y="12685"/>
                      <a:pt x="14210" y="12685"/>
                    </a:cubicBezTo>
                    <a:cubicBezTo>
                      <a:pt x="14210" y="12685"/>
                      <a:pt x="14210" y="12685"/>
                      <a:pt x="14210" y="12685"/>
                    </a:cubicBezTo>
                    <a:cubicBezTo>
                      <a:pt x="13642" y="12342"/>
                      <a:pt x="13642" y="12342"/>
                      <a:pt x="13642" y="12342"/>
                    </a:cubicBezTo>
                    <a:cubicBezTo>
                      <a:pt x="13073" y="12342"/>
                      <a:pt x="13073" y="12342"/>
                      <a:pt x="13073" y="12342"/>
                    </a:cubicBezTo>
                    <a:cubicBezTo>
                      <a:pt x="13073" y="12342"/>
                      <a:pt x="13073" y="12342"/>
                      <a:pt x="13073" y="12342"/>
                    </a:cubicBezTo>
                    <a:cubicBezTo>
                      <a:pt x="13073" y="11999"/>
                      <a:pt x="13073" y="11999"/>
                      <a:pt x="13073" y="11999"/>
                    </a:cubicBezTo>
                    <a:cubicBezTo>
                      <a:pt x="13073" y="11999"/>
                      <a:pt x="13073" y="11999"/>
                      <a:pt x="13073" y="11999"/>
                    </a:cubicBezTo>
                    <a:cubicBezTo>
                      <a:pt x="11936" y="11657"/>
                      <a:pt x="11936" y="11657"/>
                      <a:pt x="11936" y="11657"/>
                    </a:cubicBezTo>
                    <a:cubicBezTo>
                      <a:pt x="11936" y="11657"/>
                      <a:pt x="11936" y="11657"/>
                      <a:pt x="11936" y="11657"/>
                    </a:cubicBezTo>
                    <a:cubicBezTo>
                      <a:pt x="11368" y="11657"/>
                      <a:pt x="11368" y="11657"/>
                      <a:pt x="11368" y="11657"/>
                    </a:cubicBezTo>
                    <a:cubicBezTo>
                      <a:pt x="11368" y="11657"/>
                      <a:pt x="11368" y="11657"/>
                      <a:pt x="11368" y="11657"/>
                    </a:cubicBezTo>
                    <a:cubicBezTo>
                      <a:pt x="11368" y="11999"/>
                      <a:pt x="11368" y="11999"/>
                      <a:pt x="11368" y="11999"/>
                    </a:cubicBezTo>
                    <a:cubicBezTo>
                      <a:pt x="11368" y="11657"/>
                      <a:pt x="11368" y="11657"/>
                      <a:pt x="11368" y="11657"/>
                    </a:cubicBezTo>
                    <a:cubicBezTo>
                      <a:pt x="10800" y="11657"/>
                      <a:pt x="10800" y="11657"/>
                      <a:pt x="10800" y="11657"/>
                    </a:cubicBezTo>
                    <a:cubicBezTo>
                      <a:pt x="10231" y="11657"/>
                      <a:pt x="10231" y="11657"/>
                      <a:pt x="10231" y="11657"/>
                    </a:cubicBezTo>
                    <a:cubicBezTo>
                      <a:pt x="9663" y="11657"/>
                      <a:pt x="9663" y="11657"/>
                      <a:pt x="9663" y="11657"/>
                    </a:cubicBezTo>
                    <a:cubicBezTo>
                      <a:pt x="9663" y="11657"/>
                      <a:pt x="9663" y="11657"/>
                      <a:pt x="9663" y="11657"/>
                    </a:cubicBezTo>
                    <a:cubicBezTo>
                      <a:pt x="9663" y="11657"/>
                      <a:pt x="9663" y="11657"/>
                      <a:pt x="9663" y="11657"/>
                    </a:cubicBezTo>
                    <a:cubicBezTo>
                      <a:pt x="9663" y="11314"/>
                      <a:pt x="9663" y="11314"/>
                      <a:pt x="9663" y="11314"/>
                    </a:cubicBezTo>
                    <a:cubicBezTo>
                      <a:pt x="9663" y="11314"/>
                      <a:pt x="9663" y="11314"/>
                      <a:pt x="9663" y="11314"/>
                    </a:cubicBezTo>
                    <a:cubicBezTo>
                      <a:pt x="9663" y="10971"/>
                      <a:pt x="9663" y="10971"/>
                      <a:pt x="9663" y="10971"/>
                    </a:cubicBezTo>
                    <a:cubicBezTo>
                      <a:pt x="9663" y="10628"/>
                      <a:pt x="9663" y="10628"/>
                      <a:pt x="9663" y="10628"/>
                    </a:cubicBezTo>
                    <a:cubicBezTo>
                      <a:pt x="9663" y="10628"/>
                      <a:pt x="9663" y="10628"/>
                      <a:pt x="9663" y="10628"/>
                    </a:cubicBezTo>
                    <a:cubicBezTo>
                      <a:pt x="9094" y="10628"/>
                      <a:pt x="9094" y="10628"/>
                      <a:pt x="9094" y="10628"/>
                    </a:cubicBezTo>
                    <a:cubicBezTo>
                      <a:pt x="9094" y="10628"/>
                      <a:pt x="9094" y="10628"/>
                      <a:pt x="9094" y="10628"/>
                    </a:cubicBezTo>
                    <a:cubicBezTo>
                      <a:pt x="9094" y="10628"/>
                      <a:pt x="9094" y="10628"/>
                      <a:pt x="9094" y="10628"/>
                    </a:cubicBezTo>
                    <a:cubicBezTo>
                      <a:pt x="8526" y="10285"/>
                      <a:pt x="8526" y="10285"/>
                      <a:pt x="8526" y="10285"/>
                    </a:cubicBezTo>
                    <a:cubicBezTo>
                      <a:pt x="8526" y="10628"/>
                      <a:pt x="8526" y="10628"/>
                      <a:pt x="8526" y="10628"/>
                    </a:cubicBezTo>
                    <a:cubicBezTo>
                      <a:pt x="7957" y="10628"/>
                      <a:pt x="7957" y="10628"/>
                      <a:pt x="7957" y="10628"/>
                    </a:cubicBezTo>
                    <a:cubicBezTo>
                      <a:pt x="7957" y="10628"/>
                      <a:pt x="7957" y="10628"/>
                      <a:pt x="7957" y="10628"/>
                    </a:cubicBezTo>
                    <a:cubicBezTo>
                      <a:pt x="7957" y="10628"/>
                      <a:pt x="7957" y="10628"/>
                      <a:pt x="7957" y="10628"/>
                    </a:cubicBezTo>
                    <a:cubicBezTo>
                      <a:pt x="7389" y="10628"/>
                      <a:pt x="7389" y="10628"/>
                      <a:pt x="7389" y="10628"/>
                    </a:cubicBezTo>
                    <a:cubicBezTo>
                      <a:pt x="7389" y="10628"/>
                      <a:pt x="7389" y="10628"/>
                      <a:pt x="7389" y="10628"/>
                    </a:cubicBezTo>
                    <a:cubicBezTo>
                      <a:pt x="7389" y="10628"/>
                      <a:pt x="7389" y="10628"/>
                      <a:pt x="7389" y="10628"/>
                    </a:cubicBezTo>
                    <a:cubicBezTo>
                      <a:pt x="7389" y="10628"/>
                      <a:pt x="7389" y="10628"/>
                      <a:pt x="7389" y="10628"/>
                    </a:cubicBezTo>
                    <a:cubicBezTo>
                      <a:pt x="7389" y="10971"/>
                      <a:pt x="7389" y="10971"/>
                      <a:pt x="7389" y="10971"/>
                    </a:cubicBezTo>
                    <a:cubicBezTo>
                      <a:pt x="7957" y="11314"/>
                      <a:pt x="7957" y="11314"/>
                      <a:pt x="7957" y="11314"/>
                    </a:cubicBezTo>
                    <a:cubicBezTo>
                      <a:pt x="7389" y="11314"/>
                      <a:pt x="7389" y="11314"/>
                      <a:pt x="7389" y="11314"/>
                    </a:cubicBezTo>
                    <a:cubicBezTo>
                      <a:pt x="7389" y="11657"/>
                      <a:pt x="7389" y="11657"/>
                      <a:pt x="7389" y="11657"/>
                    </a:cubicBezTo>
                    <a:cubicBezTo>
                      <a:pt x="7389" y="11999"/>
                      <a:pt x="7389" y="11999"/>
                      <a:pt x="7389" y="11999"/>
                    </a:cubicBezTo>
                    <a:cubicBezTo>
                      <a:pt x="7389" y="11999"/>
                      <a:pt x="7389" y="11999"/>
                      <a:pt x="7389" y="11999"/>
                    </a:cubicBezTo>
                    <a:cubicBezTo>
                      <a:pt x="7389" y="12342"/>
                      <a:pt x="7389" y="12342"/>
                      <a:pt x="7389" y="12342"/>
                    </a:cubicBezTo>
                    <a:cubicBezTo>
                      <a:pt x="7389" y="12685"/>
                      <a:pt x="7389" y="12685"/>
                      <a:pt x="7389" y="12685"/>
                    </a:cubicBezTo>
                    <a:cubicBezTo>
                      <a:pt x="6821" y="13028"/>
                      <a:pt x="6821" y="13028"/>
                      <a:pt x="6821" y="13028"/>
                    </a:cubicBezTo>
                    <a:cubicBezTo>
                      <a:pt x="6821" y="13028"/>
                      <a:pt x="6821" y="13028"/>
                      <a:pt x="6821" y="13028"/>
                    </a:cubicBezTo>
                    <a:cubicBezTo>
                      <a:pt x="6252" y="14057"/>
                      <a:pt x="6252" y="14057"/>
                      <a:pt x="6252" y="14057"/>
                    </a:cubicBezTo>
                    <a:cubicBezTo>
                      <a:pt x="5684" y="14742"/>
                      <a:pt x="5684" y="14742"/>
                      <a:pt x="5684" y="14742"/>
                    </a:cubicBezTo>
                    <a:cubicBezTo>
                      <a:pt x="5684" y="14742"/>
                      <a:pt x="5684" y="14742"/>
                      <a:pt x="5684" y="14742"/>
                    </a:cubicBezTo>
                    <a:cubicBezTo>
                      <a:pt x="5684" y="15085"/>
                      <a:pt x="5684" y="15085"/>
                      <a:pt x="5684" y="15085"/>
                    </a:cubicBezTo>
                    <a:cubicBezTo>
                      <a:pt x="5684" y="15085"/>
                      <a:pt x="5684" y="15085"/>
                      <a:pt x="5684" y="15085"/>
                    </a:cubicBezTo>
                    <a:cubicBezTo>
                      <a:pt x="6252" y="15428"/>
                      <a:pt x="6252" y="15428"/>
                      <a:pt x="6252" y="15428"/>
                    </a:cubicBezTo>
                    <a:cubicBezTo>
                      <a:pt x="5684" y="15428"/>
                      <a:pt x="5684" y="15428"/>
                      <a:pt x="5684" y="15428"/>
                    </a:cubicBezTo>
                    <a:cubicBezTo>
                      <a:pt x="5684" y="15428"/>
                      <a:pt x="5684" y="15428"/>
                      <a:pt x="5684" y="15428"/>
                    </a:cubicBezTo>
                    <a:cubicBezTo>
                      <a:pt x="5684" y="15771"/>
                      <a:pt x="5684" y="15771"/>
                      <a:pt x="5684" y="15771"/>
                    </a:cubicBezTo>
                    <a:cubicBezTo>
                      <a:pt x="5684" y="16114"/>
                      <a:pt x="5684" y="16114"/>
                      <a:pt x="5684" y="16114"/>
                    </a:cubicBezTo>
                    <a:cubicBezTo>
                      <a:pt x="6252" y="16457"/>
                      <a:pt x="6252" y="16457"/>
                      <a:pt x="6252" y="16457"/>
                    </a:cubicBezTo>
                    <a:cubicBezTo>
                      <a:pt x="6252" y="16799"/>
                      <a:pt x="6252" y="16799"/>
                      <a:pt x="6252" y="16799"/>
                    </a:cubicBezTo>
                    <a:cubicBezTo>
                      <a:pt x="6252" y="16799"/>
                      <a:pt x="6252" y="16799"/>
                      <a:pt x="6252" y="16799"/>
                    </a:cubicBezTo>
                    <a:cubicBezTo>
                      <a:pt x="6821" y="16799"/>
                      <a:pt x="6821" y="16799"/>
                      <a:pt x="6821" y="16799"/>
                    </a:cubicBezTo>
                    <a:cubicBezTo>
                      <a:pt x="6821" y="16799"/>
                      <a:pt x="6821" y="16799"/>
                      <a:pt x="6821" y="16799"/>
                    </a:cubicBezTo>
                    <a:cubicBezTo>
                      <a:pt x="6821" y="16457"/>
                      <a:pt x="6821" y="16457"/>
                      <a:pt x="6821" y="16457"/>
                    </a:cubicBezTo>
                    <a:cubicBezTo>
                      <a:pt x="6821" y="16457"/>
                      <a:pt x="6821" y="16457"/>
                      <a:pt x="6821" y="16457"/>
                    </a:cubicBezTo>
                    <a:cubicBezTo>
                      <a:pt x="7389" y="16457"/>
                      <a:pt x="7389" y="16457"/>
                      <a:pt x="7389" y="16457"/>
                    </a:cubicBezTo>
                    <a:cubicBezTo>
                      <a:pt x="7389" y="16799"/>
                      <a:pt x="7389" y="16799"/>
                      <a:pt x="7389" y="16799"/>
                    </a:cubicBezTo>
                    <a:cubicBezTo>
                      <a:pt x="7957" y="17142"/>
                      <a:pt x="7957" y="17142"/>
                      <a:pt x="7957" y="17142"/>
                    </a:cubicBezTo>
                    <a:cubicBezTo>
                      <a:pt x="7957" y="17142"/>
                      <a:pt x="7957" y="17142"/>
                      <a:pt x="7957" y="17142"/>
                    </a:cubicBezTo>
                    <a:cubicBezTo>
                      <a:pt x="7957" y="17485"/>
                      <a:pt x="7957" y="17485"/>
                      <a:pt x="7957" y="17485"/>
                    </a:cubicBezTo>
                    <a:cubicBezTo>
                      <a:pt x="7957" y="17485"/>
                      <a:pt x="7957" y="17485"/>
                      <a:pt x="7957" y="17485"/>
                    </a:cubicBezTo>
                    <a:cubicBezTo>
                      <a:pt x="8526" y="17828"/>
                      <a:pt x="8526" y="17828"/>
                      <a:pt x="8526" y="17828"/>
                    </a:cubicBezTo>
                    <a:cubicBezTo>
                      <a:pt x="8526" y="17828"/>
                      <a:pt x="8526" y="17828"/>
                      <a:pt x="8526" y="17828"/>
                    </a:cubicBezTo>
                    <a:cubicBezTo>
                      <a:pt x="8526" y="17485"/>
                      <a:pt x="8526" y="17485"/>
                      <a:pt x="8526" y="17485"/>
                    </a:cubicBezTo>
                    <a:cubicBezTo>
                      <a:pt x="8526" y="17485"/>
                      <a:pt x="8526" y="17485"/>
                      <a:pt x="8526" y="17485"/>
                    </a:cubicBezTo>
                    <a:cubicBezTo>
                      <a:pt x="9094" y="17828"/>
                      <a:pt x="9094" y="17828"/>
                      <a:pt x="9094" y="17828"/>
                    </a:cubicBezTo>
                    <a:cubicBezTo>
                      <a:pt x="9094" y="17828"/>
                      <a:pt x="9094" y="17828"/>
                      <a:pt x="9094" y="17828"/>
                    </a:cubicBezTo>
                    <a:cubicBezTo>
                      <a:pt x="9094" y="18171"/>
                      <a:pt x="9094" y="18171"/>
                      <a:pt x="9094" y="18171"/>
                    </a:cubicBezTo>
                    <a:cubicBezTo>
                      <a:pt x="9663" y="18171"/>
                      <a:pt x="9663" y="18171"/>
                      <a:pt x="9663" y="18171"/>
                    </a:cubicBezTo>
                    <a:cubicBezTo>
                      <a:pt x="9663" y="18857"/>
                      <a:pt x="9663" y="18857"/>
                      <a:pt x="9663" y="18857"/>
                    </a:cubicBezTo>
                    <a:cubicBezTo>
                      <a:pt x="9663" y="18857"/>
                      <a:pt x="9663" y="18857"/>
                      <a:pt x="9663" y="18857"/>
                    </a:cubicBezTo>
                    <a:cubicBezTo>
                      <a:pt x="9663" y="18857"/>
                      <a:pt x="9663" y="18857"/>
                      <a:pt x="9663" y="18857"/>
                    </a:cubicBezTo>
                    <a:cubicBezTo>
                      <a:pt x="9094" y="18857"/>
                      <a:pt x="9094" y="18857"/>
                      <a:pt x="9094" y="18857"/>
                    </a:cubicBezTo>
                    <a:cubicBezTo>
                      <a:pt x="9094" y="19199"/>
                      <a:pt x="9094" y="19199"/>
                      <a:pt x="9094" y="19199"/>
                    </a:cubicBezTo>
                    <a:cubicBezTo>
                      <a:pt x="9094" y="19199"/>
                      <a:pt x="9094" y="19199"/>
                      <a:pt x="9094" y="19199"/>
                    </a:cubicBezTo>
                    <a:cubicBezTo>
                      <a:pt x="9663" y="19542"/>
                      <a:pt x="9663" y="19542"/>
                      <a:pt x="9663" y="19542"/>
                    </a:cubicBezTo>
                    <a:cubicBezTo>
                      <a:pt x="9663" y="19199"/>
                      <a:pt x="9663" y="19199"/>
                      <a:pt x="9663" y="19199"/>
                    </a:cubicBezTo>
                    <a:cubicBezTo>
                      <a:pt x="9663" y="19199"/>
                      <a:pt x="9663" y="19199"/>
                      <a:pt x="9663" y="19199"/>
                    </a:cubicBezTo>
                    <a:cubicBezTo>
                      <a:pt x="9663" y="19542"/>
                      <a:pt x="9663" y="19542"/>
                      <a:pt x="9663" y="19542"/>
                    </a:cubicBezTo>
                    <a:cubicBezTo>
                      <a:pt x="10231" y="19542"/>
                      <a:pt x="10231" y="19542"/>
                      <a:pt x="10231" y="19542"/>
                    </a:cubicBezTo>
                    <a:cubicBezTo>
                      <a:pt x="10800" y="19885"/>
                      <a:pt x="10800" y="19885"/>
                      <a:pt x="10800" y="19885"/>
                    </a:cubicBezTo>
                    <a:cubicBezTo>
                      <a:pt x="11368" y="20228"/>
                      <a:pt x="11368" y="20228"/>
                      <a:pt x="11368" y="20228"/>
                    </a:cubicBezTo>
                    <a:cubicBezTo>
                      <a:pt x="11368" y="20228"/>
                      <a:pt x="11368" y="20228"/>
                      <a:pt x="11368" y="20228"/>
                    </a:cubicBezTo>
                    <a:cubicBezTo>
                      <a:pt x="11936" y="20228"/>
                      <a:pt x="11936" y="20228"/>
                      <a:pt x="11936" y="20228"/>
                    </a:cubicBezTo>
                    <a:cubicBezTo>
                      <a:pt x="12505" y="20228"/>
                      <a:pt x="12505" y="20228"/>
                      <a:pt x="12505" y="20228"/>
                    </a:cubicBezTo>
                    <a:cubicBezTo>
                      <a:pt x="12505" y="20571"/>
                      <a:pt x="12505" y="20571"/>
                      <a:pt x="12505" y="20571"/>
                    </a:cubicBezTo>
                    <a:cubicBezTo>
                      <a:pt x="13073" y="20914"/>
                      <a:pt x="13073" y="20914"/>
                      <a:pt x="13073" y="20914"/>
                    </a:cubicBezTo>
                    <a:cubicBezTo>
                      <a:pt x="13642" y="20914"/>
                      <a:pt x="13642" y="20914"/>
                      <a:pt x="13642" y="20914"/>
                    </a:cubicBezTo>
                    <a:cubicBezTo>
                      <a:pt x="13642" y="21257"/>
                      <a:pt x="13642" y="21257"/>
                      <a:pt x="13642" y="21257"/>
                    </a:cubicBezTo>
                    <a:cubicBezTo>
                      <a:pt x="13642" y="21257"/>
                      <a:pt x="13642" y="21257"/>
                      <a:pt x="13642" y="21257"/>
                    </a:cubicBezTo>
                    <a:cubicBezTo>
                      <a:pt x="13642" y="21257"/>
                      <a:pt x="13642" y="21257"/>
                      <a:pt x="13642" y="21257"/>
                    </a:cubicBezTo>
                    <a:cubicBezTo>
                      <a:pt x="13073" y="21599"/>
                      <a:pt x="13073" y="21599"/>
                      <a:pt x="13073" y="21599"/>
                    </a:cubicBezTo>
                    <a:cubicBezTo>
                      <a:pt x="12505" y="21257"/>
                      <a:pt x="12505" y="21257"/>
                      <a:pt x="12505" y="21257"/>
                    </a:cubicBezTo>
                    <a:cubicBezTo>
                      <a:pt x="12505" y="21599"/>
                      <a:pt x="12505" y="21599"/>
                      <a:pt x="12505" y="21599"/>
                    </a:cubicBezTo>
                    <a:cubicBezTo>
                      <a:pt x="11936" y="21599"/>
                      <a:pt x="11936" y="21599"/>
                      <a:pt x="11936" y="21599"/>
                    </a:cubicBezTo>
                    <a:cubicBezTo>
                      <a:pt x="10800" y="21599"/>
                      <a:pt x="10800" y="21599"/>
                      <a:pt x="10800" y="21599"/>
                    </a:cubicBezTo>
                    <a:cubicBezTo>
                      <a:pt x="10800" y="21257"/>
                      <a:pt x="10800" y="21257"/>
                      <a:pt x="10800" y="21257"/>
                    </a:cubicBezTo>
                    <a:cubicBezTo>
                      <a:pt x="11368" y="21257"/>
                      <a:pt x="11368" y="21257"/>
                      <a:pt x="11368" y="21257"/>
                    </a:cubicBezTo>
                    <a:cubicBezTo>
                      <a:pt x="11368" y="20914"/>
                      <a:pt x="11368" y="20914"/>
                      <a:pt x="11368" y="20914"/>
                    </a:cubicBezTo>
                    <a:cubicBezTo>
                      <a:pt x="10800" y="20571"/>
                      <a:pt x="10800" y="20571"/>
                      <a:pt x="10800" y="20571"/>
                    </a:cubicBezTo>
                    <a:cubicBezTo>
                      <a:pt x="10800" y="20571"/>
                      <a:pt x="10800" y="20571"/>
                      <a:pt x="10800" y="20571"/>
                    </a:cubicBezTo>
                    <a:cubicBezTo>
                      <a:pt x="10231" y="20571"/>
                      <a:pt x="10231" y="20571"/>
                      <a:pt x="10231" y="20571"/>
                    </a:cubicBezTo>
                    <a:cubicBezTo>
                      <a:pt x="9663" y="20228"/>
                      <a:pt x="9663" y="20228"/>
                      <a:pt x="9663" y="20228"/>
                    </a:cubicBezTo>
                    <a:cubicBezTo>
                      <a:pt x="9094" y="20228"/>
                      <a:pt x="9094" y="20228"/>
                      <a:pt x="9094" y="20228"/>
                    </a:cubicBezTo>
                    <a:cubicBezTo>
                      <a:pt x="9094" y="20228"/>
                      <a:pt x="9094" y="20228"/>
                      <a:pt x="9094" y="20228"/>
                    </a:cubicBezTo>
                    <a:cubicBezTo>
                      <a:pt x="8526" y="20571"/>
                      <a:pt x="8526" y="20571"/>
                      <a:pt x="8526" y="20571"/>
                    </a:cubicBezTo>
                    <a:cubicBezTo>
                      <a:pt x="8526" y="20571"/>
                      <a:pt x="8526" y="20571"/>
                      <a:pt x="8526" y="20571"/>
                    </a:cubicBezTo>
                    <a:cubicBezTo>
                      <a:pt x="7389" y="20228"/>
                      <a:pt x="7389" y="20228"/>
                      <a:pt x="7389" y="20228"/>
                    </a:cubicBezTo>
                    <a:cubicBezTo>
                      <a:pt x="7389" y="19885"/>
                      <a:pt x="7389" y="19885"/>
                      <a:pt x="7389" y="19885"/>
                    </a:cubicBezTo>
                    <a:cubicBezTo>
                      <a:pt x="7389" y="19885"/>
                      <a:pt x="7389" y="19885"/>
                      <a:pt x="7389" y="19885"/>
                    </a:cubicBezTo>
                    <a:cubicBezTo>
                      <a:pt x="7389" y="19542"/>
                      <a:pt x="7389" y="19542"/>
                      <a:pt x="7389" y="19542"/>
                    </a:cubicBezTo>
                    <a:cubicBezTo>
                      <a:pt x="7389" y="19542"/>
                      <a:pt x="7389" y="19542"/>
                      <a:pt x="7389" y="19542"/>
                    </a:cubicBezTo>
                    <a:cubicBezTo>
                      <a:pt x="7389" y="19542"/>
                      <a:pt x="7389" y="19542"/>
                      <a:pt x="7389" y="19542"/>
                    </a:cubicBezTo>
                    <a:cubicBezTo>
                      <a:pt x="6821" y="19542"/>
                      <a:pt x="6821" y="19542"/>
                      <a:pt x="6821" y="19542"/>
                    </a:cubicBezTo>
                    <a:cubicBezTo>
                      <a:pt x="6821" y="19199"/>
                      <a:pt x="6821" y="19199"/>
                      <a:pt x="6821" y="19199"/>
                    </a:cubicBezTo>
                    <a:cubicBezTo>
                      <a:pt x="6252" y="18857"/>
                      <a:pt x="6252" y="18857"/>
                      <a:pt x="6252" y="18857"/>
                    </a:cubicBezTo>
                    <a:cubicBezTo>
                      <a:pt x="5684" y="18857"/>
                      <a:pt x="5684" y="18857"/>
                      <a:pt x="5684" y="18857"/>
                    </a:cubicBezTo>
                    <a:cubicBezTo>
                      <a:pt x="5684" y="18171"/>
                      <a:pt x="5684" y="18171"/>
                      <a:pt x="5684" y="18171"/>
                    </a:cubicBezTo>
                    <a:cubicBezTo>
                      <a:pt x="5115" y="18171"/>
                      <a:pt x="5115" y="18171"/>
                      <a:pt x="5115" y="18171"/>
                    </a:cubicBezTo>
                    <a:cubicBezTo>
                      <a:pt x="5115" y="18171"/>
                      <a:pt x="5115" y="18171"/>
                      <a:pt x="5115" y="18171"/>
                    </a:cubicBezTo>
                    <a:cubicBezTo>
                      <a:pt x="4547" y="17828"/>
                      <a:pt x="4547" y="17828"/>
                      <a:pt x="4547" y="17828"/>
                    </a:cubicBezTo>
                    <a:cubicBezTo>
                      <a:pt x="4547" y="17828"/>
                      <a:pt x="4547" y="17828"/>
                      <a:pt x="4547" y="17828"/>
                    </a:cubicBezTo>
                    <a:cubicBezTo>
                      <a:pt x="4547" y="17828"/>
                      <a:pt x="4547" y="17828"/>
                      <a:pt x="4547" y="17828"/>
                    </a:cubicBezTo>
                    <a:cubicBezTo>
                      <a:pt x="4547" y="18171"/>
                      <a:pt x="4547" y="18171"/>
                      <a:pt x="4547" y="18171"/>
                    </a:cubicBezTo>
                    <a:cubicBezTo>
                      <a:pt x="3978" y="18171"/>
                      <a:pt x="3978" y="18171"/>
                      <a:pt x="3978" y="18171"/>
                    </a:cubicBezTo>
                    <a:cubicBezTo>
                      <a:pt x="3978" y="17828"/>
                      <a:pt x="3978" y="17828"/>
                      <a:pt x="3978" y="17828"/>
                    </a:cubicBezTo>
                    <a:cubicBezTo>
                      <a:pt x="3410" y="17485"/>
                      <a:pt x="3410" y="17485"/>
                      <a:pt x="3410" y="17485"/>
                    </a:cubicBezTo>
                    <a:cubicBezTo>
                      <a:pt x="3978" y="17485"/>
                      <a:pt x="3978" y="17485"/>
                      <a:pt x="3978" y="17485"/>
                    </a:cubicBezTo>
                    <a:cubicBezTo>
                      <a:pt x="3410" y="17142"/>
                      <a:pt x="3410" y="17142"/>
                      <a:pt x="3410" y="17142"/>
                    </a:cubicBezTo>
                    <a:cubicBezTo>
                      <a:pt x="3978" y="16799"/>
                      <a:pt x="3978" y="16799"/>
                      <a:pt x="3978" y="16799"/>
                    </a:cubicBezTo>
                    <a:cubicBezTo>
                      <a:pt x="3978" y="16457"/>
                      <a:pt x="3978" y="16457"/>
                      <a:pt x="3978" y="16457"/>
                    </a:cubicBezTo>
                    <a:cubicBezTo>
                      <a:pt x="3978" y="16457"/>
                      <a:pt x="3978" y="16457"/>
                      <a:pt x="3978" y="16457"/>
                    </a:cubicBezTo>
                    <a:cubicBezTo>
                      <a:pt x="4547" y="16114"/>
                      <a:pt x="4547" y="16114"/>
                      <a:pt x="4547" y="16114"/>
                    </a:cubicBezTo>
                    <a:cubicBezTo>
                      <a:pt x="3978" y="16114"/>
                      <a:pt x="3978" y="16114"/>
                      <a:pt x="3978" y="16114"/>
                    </a:cubicBezTo>
                    <a:cubicBezTo>
                      <a:pt x="4547" y="15771"/>
                      <a:pt x="4547" y="15771"/>
                      <a:pt x="4547" y="15771"/>
                    </a:cubicBezTo>
                    <a:cubicBezTo>
                      <a:pt x="4547" y="15771"/>
                      <a:pt x="4547" y="15771"/>
                      <a:pt x="4547" y="15771"/>
                    </a:cubicBezTo>
                    <a:cubicBezTo>
                      <a:pt x="4547" y="15428"/>
                      <a:pt x="4547" y="15428"/>
                      <a:pt x="4547" y="15428"/>
                    </a:cubicBezTo>
                    <a:cubicBezTo>
                      <a:pt x="4547" y="15428"/>
                      <a:pt x="4547" y="15428"/>
                      <a:pt x="4547" y="15428"/>
                    </a:cubicBezTo>
                    <a:cubicBezTo>
                      <a:pt x="4547" y="15085"/>
                      <a:pt x="4547" y="15085"/>
                      <a:pt x="4547" y="15085"/>
                    </a:cubicBezTo>
                    <a:cubicBezTo>
                      <a:pt x="4547" y="14742"/>
                      <a:pt x="4547" y="14742"/>
                      <a:pt x="4547" y="14742"/>
                    </a:cubicBezTo>
                    <a:cubicBezTo>
                      <a:pt x="5115" y="14742"/>
                      <a:pt x="5115" y="14742"/>
                      <a:pt x="5115" y="14742"/>
                    </a:cubicBezTo>
                    <a:cubicBezTo>
                      <a:pt x="5115" y="14399"/>
                      <a:pt x="5115" y="14399"/>
                      <a:pt x="5115" y="14399"/>
                    </a:cubicBezTo>
                    <a:cubicBezTo>
                      <a:pt x="5684" y="14057"/>
                      <a:pt x="5684" y="14057"/>
                      <a:pt x="5684" y="14057"/>
                    </a:cubicBezTo>
                    <a:cubicBezTo>
                      <a:pt x="6252" y="13028"/>
                      <a:pt x="6252" y="13028"/>
                      <a:pt x="6252" y="13028"/>
                    </a:cubicBezTo>
                    <a:cubicBezTo>
                      <a:pt x="6252" y="13028"/>
                      <a:pt x="6252" y="13028"/>
                      <a:pt x="6252" y="13028"/>
                    </a:cubicBezTo>
                    <a:cubicBezTo>
                      <a:pt x="6252" y="12685"/>
                      <a:pt x="6252" y="12685"/>
                      <a:pt x="6252" y="12685"/>
                    </a:cubicBezTo>
                    <a:cubicBezTo>
                      <a:pt x="6252" y="12342"/>
                      <a:pt x="6252" y="12342"/>
                      <a:pt x="6252" y="12342"/>
                    </a:cubicBezTo>
                    <a:cubicBezTo>
                      <a:pt x="6252" y="11999"/>
                      <a:pt x="6252" y="11999"/>
                      <a:pt x="6252" y="11999"/>
                    </a:cubicBezTo>
                    <a:cubicBezTo>
                      <a:pt x="5684" y="11657"/>
                      <a:pt x="5684" y="11657"/>
                      <a:pt x="5684" y="11657"/>
                    </a:cubicBezTo>
                    <a:cubicBezTo>
                      <a:pt x="5684" y="11314"/>
                      <a:pt x="5684" y="11314"/>
                      <a:pt x="5684" y="11314"/>
                    </a:cubicBezTo>
                    <a:cubicBezTo>
                      <a:pt x="5684" y="10971"/>
                      <a:pt x="5684" y="10971"/>
                      <a:pt x="5684" y="10971"/>
                    </a:cubicBezTo>
                    <a:cubicBezTo>
                      <a:pt x="5684" y="10628"/>
                      <a:pt x="5684" y="10628"/>
                      <a:pt x="5684" y="10628"/>
                    </a:cubicBezTo>
                    <a:cubicBezTo>
                      <a:pt x="5684" y="10628"/>
                      <a:pt x="5684" y="10628"/>
                      <a:pt x="5684" y="10628"/>
                    </a:cubicBezTo>
                    <a:cubicBezTo>
                      <a:pt x="5684" y="10285"/>
                      <a:pt x="5684" y="10285"/>
                      <a:pt x="5684" y="10285"/>
                    </a:cubicBezTo>
                    <a:cubicBezTo>
                      <a:pt x="5115" y="9600"/>
                      <a:pt x="5115" y="9600"/>
                      <a:pt x="5115" y="9600"/>
                    </a:cubicBezTo>
                    <a:cubicBezTo>
                      <a:pt x="4547" y="9257"/>
                      <a:pt x="4547" y="9257"/>
                      <a:pt x="4547" y="9257"/>
                    </a:cubicBezTo>
                    <a:cubicBezTo>
                      <a:pt x="3978" y="8914"/>
                      <a:pt x="3978" y="8914"/>
                      <a:pt x="3978" y="8914"/>
                    </a:cubicBezTo>
                    <a:cubicBezTo>
                      <a:pt x="3410" y="8571"/>
                      <a:pt x="3410" y="8571"/>
                      <a:pt x="3410" y="8571"/>
                    </a:cubicBezTo>
                    <a:cubicBezTo>
                      <a:pt x="3410" y="8228"/>
                      <a:pt x="3410" y="8228"/>
                      <a:pt x="3410" y="8228"/>
                    </a:cubicBezTo>
                    <a:cubicBezTo>
                      <a:pt x="2842" y="7885"/>
                      <a:pt x="2842" y="7885"/>
                      <a:pt x="2842" y="7885"/>
                    </a:cubicBezTo>
                    <a:cubicBezTo>
                      <a:pt x="3410" y="7542"/>
                      <a:pt x="3410" y="7542"/>
                      <a:pt x="3410" y="7542"/>
                    </a:cubicBezTo>
                    <a:cubicBezTo>
                      <a:pt x="3410" y="7542"/>
                      <a:pt x="3410" y="7542"/>
                      <a:pt x="3410" y="7542"/>
                    </a:cubicBezTo>
                    <a:cubicBezTo>
                      <a:pt x="3410" y="6857"/>
                      <a:pt x="3410" y="6857"/>
                      <a:pt x="3410" y="6857"/>
                    </a:cubicBezTo>
                    <a:cubicBezTo>
                      <a:pt x="3410" y="6514"/>
                      <a:pt x="3410" y="6514"/>
                      <a:pt x="3410" y="6514"/>
                    </a:cubicBezTo>
                    <a:cubicBezTo>
                      <a:pt x="3978" y="6514"/>
                      <a:pt x="3978" y="6514"/>
                      <a:pt x="3978" y="6514"/>
                    </a:cubicBezTo>
                    <a:cubicBezTo>
                      <a:pt x="3978" y="6171"/>
                      <a:pt x="3978" y="6171"/>
                      <a:pt x="3978" y="6171"/>
                    </a:cubicBezTo>
                    <a:cubicBezTo>
                      <a:pt x="3410" y="6171"/>
                      <a:pt x="3410" y="6171"/>
                      <a:pt x="3410" y="6171"/>
                    </a:cubicBezTo>
                    <a:cubicBezTo>
                      <a:pt x="3410" y="5828"/>
                      <a:pt x="3410" y="5828"/>
                      <a:pt x="3410" y="5828"/>
                    </a:cubicBezTo>
                    <a:cubicBezTo>
                      <a:pt x="2842" y="5485"/>
                      <a:pt x="2842" y="5485"/>
                      <a:pt x="2842" y="5485"/>
                    </a:cubicBezTo>
                    <a:cubicBezTo>
                      <a:pt x="2273" y="5142"/>
                      <a:pt x="2273" y="5142"/>
                      <a:pt x="2273" y="5142"/>
                    </a:cubicBezTo>
                    <a:cubicBezTo>
                      <a:pt x="1705" y="4457"/>
                      <a:pt x="1705" y="4457"/>
                      <a:pt x="1705" y="4457"/>
                    </a:cubicBezTo>
                    <a:cubicBezTo>
                      <a:pt x="1136" y="4457"/>
                      <a:pt x="1136" y="4457"/>
                      <a:pt x="1136" y="4457"/>
                    </a:cubicBezTo>
                    <a:cubicBezTo>
                      <a:pt x="1136" y="4114"/>
                      <a:pt x="1136" y="4114"/>
                      <a:pt x="1136" y="4114"/>
                    </a:cubicBezTo>
                    <a:cubicBezTo>
                      <a:pt x="568" y="3771"/>
                      <a:pt x="568" y="3771"/>
                      <a:pt x="568" y="3771"/>
                    </a:cubicBezTo>
                    <a:cubicBezTo>
                      <a:pt x="0" y="3428"/>
                      <a:pt x="0" y="3428"/>
                      <a:pt x="0" y="3428"/>
                    </a:cubicBezTo>
                    <a:cubicBezTo>
                      <a:pt x="0" y="3428"/>
                      <a:pt x="0" y="3428"/>
                      <a:pt x="0" y="3428"/>
                    </a:cubicBezTo>
                    <a:cubicBezTo>
                      <a:pt x="0" y="3428"/>
                      <a:pt x="0" y="3428"/>
                      <a:pt x="0" y="3428"/>
                    </a:cubicBezTo>
                    <a:cubicBezTo>
                      <a:pt x="568" y="3085"/>
                      <a:pt x="568" y="3085"/>
                      <a:pt x="568" y="3085"/>
                    </a:cubicBezTo>
                    <a:cubicBezTo>
                      <a:pt x="1136" y="3085"/>
                      <a:pt x="1136" y="3085"/>
                      <a:pt x="1136" y="3085"/>
                    </a:cubicBezTo>
                    <a:cubicBezTo>
                      <a:pt x="568" y="2742"/>
                      <a:pt x="568" y="2742"/>
                      <a:pt x="568" y="2742"/>
                    </a:cubicBezTo>
                    <a:cubicBezTo>
                      <a:pt x="568" y="2400"/>
                      <a:pt x="568" y="2400"/>
                      <a:pt x="568" y="2400"/>
                    </a:cubicBezTo>
                    <a:cubicBezTo>
                      <a:pt x="1136" y="2057"/>
                      <a:pt x="1136" y="2057"/>
                      <a:pt x="1136" y="2057"/>
                    </a:cubicBezTo>
                    <a:cubicBezTo>
                      <a:pt x="1136" y="1714"/>
                      <a:pt x="1136" y="1714"/>
                      <a:pt x="1136" y="1714"/>
                    </a:cubicBezTo>
                    <a:cubicBezTo>
                      <a:pt x="1136" y="1371"/>
                      <a:pt x="1136" y="1371"/>
                      <a:pt x="1136" y="1371"/>
                    </a:cubicBezTo>
                    <a:cubicBezTo>
                      <a:pt x="2273" y="1371"/>
                      <a:pt x="2273" y="1371"/>
                      <a:pt x="2273" y="1371"/>
                    </a:cubicBezTo>
                    <a:cubicBezTo>
                      <a:pt x="2842" y="1371"/>
                      <a:pt x="2842" y="1371"/>
                      <a:pt x="2842" y="1371"/>
                    </a:cubicBezTo>
                    <a:cubicBezTo>
                      <a:pt x="3410" y="1371"/>
                      <a:pt x="3410" y="1371"/>
                      <a:pt x="3410" y="1371"/>
                    </a:cubicBezTo>
                    <a:cubicBezTo>
                      <a:pt x="3410" y="1028"/>
                      <a:pt x="3410" y="1028"/>
                      <a:pt x="3410" y="1028"/>
                    </a:cubicBezTo>
                    <a:cubicBezTo>
                      <a:pt x="3410" y="685"/>
                      <a:pt x="3410" y="685"/>
                      <a:pt x="3410" y="685"/>
                    </a:cubicBezTo>
                    <a:cubicBezTo>
                      <a:pt x="3978" y="685"/>
                      <a:pt x="3978" y="685"/>
                      <a:pt x="3978" y="685"/>
                    </a:cubicBezTo>
                    <a:cubicBezTo>
                      <a:pt x="4547" y="685"/>
                      <a:pt x="4547" y="685"/>
                      <a:pt x="4547" y="685"/>
                    </a:cubicBezTo>
                    <a:cubicBezTo>
                      <a:pt x="5115" y="685"/>
                      <a:pt x="5115" y="685"/>
                      <a:pt x="5115" y="685"/>
                    </a:cubicBezTo>
                    <a:cubicBezTo>
                      <a:pt x="4547" y="342"/>
                      <a:pt x="4547" y="342"/>
                      <a:pt x="4547" y="342"/>
                    </a:cubicBezTo>
                    <a:cubicBezTo>
                      <a:pt x="4547" y="342"/>
                      <a:pt x="4547" y="342"/>
                      <a:pt x="4547" y="342"/>
                    </a:cubicBezTo>
                    <a:cubicBezTo>
                      <a:pt x="5115" y="0"/>
                      <a:pt x="5115" y="0"/>
                      <a:pt x="5115" y="0"/>
                    </a:cubicBezTo>
                    <a:cubicBezTo>
                      <a:pt x="5684" y="0"/>
                      <a:pt x="5684" y="0"/>
                      <a:pt x="5684" y="0"/>
                    </a:cubicBezTo>
                    <a:cubicBezTo>
                      <a:pt x="5684" y="0"/>
                      <a:pt x="5684" y="0"/>
                      <a:pt x="5684" y="0"/>
                    </a:cubicBezTo>
                    <a:close/>
                    <a:moveTo>
                      <a:pt x="7389" y="20228"/>
                    </a:moveTo>
                    <a:cubicBezTo>
                      <a:pt x="7389" y="20571"/>
                      <a:pt x="7389" y="20571"/>
                      <a:pt x="7389" y="20571"/>
                    </a:cubicBezTo>
                    <a:cubicBezTo>
                      <a:pt x="7389" y="20571"/>
                      <a:pt x="7389" y="20571"/>
                      <a:pt x="7389" y="20571"/>
                    </a:cubicBezTo>
                    <a:cubicBezTo>
                      <a:pt x="7389" y="20228"/>
                      <a:pt x="7389" y="20228"/>
                      <a:pt x="7389" y="20228"/>
                    </a:cubicBezTo>
                    <a:cubicBezTo>
                      <a:pt x="7389" y="20228"/>
                      <a:pt x="7389" y="20228"/>
                      <a:pt x="7389" y="20228"/>
                    </a:cubicBezTo>
                    <a:cubicBezTo>
                      <a:pt x="7389" y="20228"/>
                      <a:pt x="7389" y="20228"/>
                      <a:pt x="7389" y="20228"/>
                    </a:cubicBezTo>
                    <a:close/>
                    <a:moveTo>
                      <a:pt x="5684" y="18857"/>
                    </a:moveTo>
                    <a:cubicBezTo>
                      <a:pt x="5684" y="19199"/>
                      <a:pt x="5684" y="19199"/>
                      <a:pt x="5684" y="19199"/>
                    </a:cubicBezTo>
                    <a:cubicBezTo>
                      <a:pt x="5684" y="19199"/>
                      <a:pt x="5684" y="19199"/>
                      <a:pt x="5684" y="19199"/>
                    </a:cubicBezTo>
                    <a:cubicBezTo>
                      <a:pt x="5684" y="18857"/>
                      <a:pt x="5684" y="18857"/>
                      <a:pt x="5684" y="18857"/>
                    </a:cubicBezTo>
                    <a:cubicBezTo>
                      <a:pt x="5684" y="18857"/>
                      <a:pt x="5684" y="18857"/>
                      <a:pt x="5684" y="18857"/>
                    </a:cubicBezTo>
                    <a:close/>
                    <a:moveTo>
                      <a:pt x="3978" y="18171"/>
                    </a:moveTo>
                    <a:cubicBezTo>
                      <a:pt x="3978" y="18514"/>
                      <a:pt x="3978" y="18514"/>
                      <a:pt x="3978" y="18514"/>
                    </a:cubicBezTo>
                    <a:cubicBezTo>
                      <a:pt x="3978" y="18514"/>
                      <a:pt x="3978" y="18514"/>
                      <a:pt x="3978" y="18514"/>
                    </a:cubicBezTo>
                    <a:cubicBezTo>
                      <a:pt x="3978" y="18857"/>
                      <a:pt x="3978" y="18857"/>
                      <a:pt x="3978" y="18857"/>
                    </a:cubicBezTo>
                    <a:cubicBezTo>
                      <a:pt x="3978" y="18514"/>
                      <a:pt x="3978" y="18514"/>
                      <a:pt x="3978" y="18514"/>
                    </a:cubicBezTo>
                    <a:cubicBezTo>
                      <a:pt x="3978" y="18171"/>
                      <a:pt x="3978" y="18171"/>
                      <a:pt x="3978" y="18171"/>
                    </a:cubicBezTo>
                    <a:cubicBezTo>
                      <a:pt x="3978" y="18171"/>
                      <a:pt x="3978" y="18171"/>
                      <a:pt x="3978" y="18171"/>
                    </a:cubicBezTo>
                    <a:close/>
                    <a:moveTo>
                      <a:pt x="13073" y="12342"/>
                    </a:moveTo>
                    <a:cubicBezTo>
                      <a:pt x="13073" y="12685"/>
                      <a:pt x="13073" y="12685"/>
                      <a:pt x="13073" y="12685"/>
                    </a:cubicBezTo>
                    <a:cubicBezTo>
                      <a:pt x="13642" y="12685"/>
                      <a:pt x="13642" y="12685"/>
                      <a:pt x="13642" y="12685"/>
                    </a:cubicBezTo>
                    <a:cubicBezTo>
                      <a:pt x="13642" y="12685"/>
                      <a:pt x="13642" y="12685"/>
                      <a:pt x="13642" y="12685"/>
                    </a:cubicBezTo>
                    <a:cubicBezTo>
                      <a:pt x="13073" y="12342"/>
                      <a:pt x="13073" y="12342"/>
                      <a:pt x="13073" y="12342"/>
                    </a:cubicBezTo>
                    <a:close/>
                    <a:moveTo>
                      <a:pt x="7957" y="15771"/>
                    </a:moveTo>
                    <a:cubicBezTo>
                      <a:pt x="7389" y="15771"/>
                      <a:pt x="7389" y="15771"/>
                      <a:pt x="7389" y="15771"/>
                    </a:cubicBezTo>
                    <a:cubicBezTo>
                      <a:pt x="7957" y="15771"/>
                      <a:pt x="7957" y="15771"/>
                      <a:pt x="7957" y="15771"/>
                    </a:cubicBezTo>
                    <a:cubicBezTo>
                      <a:pt x="7957" y="15771"/>
                      <a:pt x="7957" y="15771"/>
                      <a:pt x="7957" y="15771"/>
                    </a:cubicBezTo>
                    <a:close/>
                    <a:moveTo>
                      <a:pt x="7957" y="16114"/>
                    </a:moveTo>
                    <a:cubicBezTo>
                      <a:pt x="7957" y="16114"/>
                      <a:pt x="7957" y="16114"/>
                      <a:pt x="7957" y="16114"/>
                    </a:cubicBezTo>
                    <a:cubicBezTo>
                      <a:pt x="7957" y="16457"/>
                      <a:pt x="7957" y="16457"/>
                      <a:pt x="7957" y="16457"/>
                    </a:cubicBezTo>
                    <a:cubicBezTo>
                      <a:pt x="8526" y="16457"/>
                      <a:pt x="8526" y="16457"/>
                      <a:pt x="8526" y="16457"/>
                    </a:cubicBezTo>
                    <a:cubicBezTo>
                      <a:pt x="8526" y="16114"/>
                      <a:pt x="8526" y="16114"/>
                      <a:pt x="8526" y="16114"/>
                    </a:cubicBezTo>
                    <a:lnTo>
                      <a:pt x="7957" y="16114"/>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80" name="AutoShape 26"/>
              <p:cNvSpPr/>
              <p:nvPr/>
            </p:nvSpPr>
            <p:spPr bwMode="auto">
              <a:xfrm>
                <a:off x="16940329" y="5675157"/>
                <a:ext cx="596094" cy="1165648"/>
              </a:xfrm>
              <a:custGeom>
                <a:avLst/>
                <a:gdLst>
                  <a:gd name="T0" fmla="*/ 298047 w 21600"/>
                  <a:gd name="T1" fmla="*/ 582824 h 21600"/>
                  <a:gd name="T2" fmla="*/ 298047 w 21600"/>
                  <a:gd name="T3" fmla="*/ 582824 h 21600"/>
                  <a:gd name="T4" fmla="*/ 298047 w 21600"/>
                  <a:gd name="T5" fmla="*/ 582824 h 21600"/>
                  <a:gd name="T6" fmla="*/ 298047 w 21600"/>
                  <a:gd name="T7" fmla="*/ 5828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778" y="0"/>
                    </a:moveTo>
                    <a:lnTo>
                      <a:pt x="11967" y="0"/>
                    </a:lnTo>
                    <a:lnTo>
                      <a:pt x="11967" y="290"/>
                    </a:lnTo>
                    <a:lnTo>
                      <a:pt x="12405" y="290"/>
                    </a:lnTo>
                    <a:lnTo>
                      <a:pt x="12405" y="799"/>
                    </a:lnTo>
                    <a:lnTo>
                      <a:pt x="12989" y="581"/>
                    </a:lnTo>
                    <a:lnTo>
                      <a:pt x="13572" y="799"/>
                    </a:lnTo>
                    <a:lnTo>
                      <a:pt x="13572" y="1090"/>
                    </a:lnTo>
                    <a:lnTo>
                      <a:pt x="14156" y="1599"/>
                    </a:lnTo>
                    <a:lnTo>
                      <a:pt x="14156" y="2690"/>
                    </a:lnTo>
                    <a:lnTo>
                      <a:pt x="13572" y="2690"/>
                    </a:lnTo>
                    <a:lnTo>
                      <a:pt x="12989" y="2981"/>
                    </a:lnTo>
                    <a:lnTo>
                      <a:pt x="12989" y="3490"/>
                    </a:lnTo>
                    <a:lnTo>
                      <a:pt x="12405" y="3490"/>
                    </a:lnTo>
                    <a:lnTo>
                      <a:pt x="11967" y="3781"/>
                    </a:lnTo>
                    <a:lnTo>
                      <a:pt x="12405" y="4072"/>
                    </a:lnTo>
                    <a:lnTo>
                      <a:pt x="11967" y="4072"/>
                    </a:lnTo>
                    <a:lnTo>
                      <a:pt x="11967" y="4363"/>
                    </a:lnTo>
                    <a:lnTo>
                      <a:pt x="12405" y="4363"/>
                    </a:lnTo>
                    <a:lnTo>
                      <a:pt x="12405" y="4581"/>
                    </a:lnTo>
                    <a:lnTo>
                      <a:pt x="12989" y="4581"/>
                    </a:lnTo>
                    <a:lnTo>
                      <a:pt x="12989" y="5163"/>
                    </a:lnTo>
                    <a:lnTo>
                      <a:pt x="13572" y="4872"/>
                    </a:lnTo>
                    <a:lnTo>
                      <a:pt x="14594" y="4872"/>
                    </a:lnTo>
                    <a:lnTo>
                      <a:pt x="14594" y="5163"/>
                    </a:lnTo>
                    <a:lnTo>
                      <a:pt x="15178" y="5381"/>
                    </a:lnTo>
                    <a:lnTo>
                      <a:pt x="15762" y="5163"/>
                    </a:lnTo>
                    <a:lnTo>
                      <a:pt x="15762" y="5672"/>
                    </a:lnTo>
                    <a:lnTo>
                      <a:pt x="16200" y="5963"/>
                    </a:lnTo>
                    <a:lnTo>
                      <a:pt x="17367" y="5963"/>
                    </a:lnTo>
                    <a:lnTo>
                      <a:pt x="17805" y="6254"/>
                    </a:lnTo>
                    <a:lnTo>
                      <a:pt x="17805" y="6472"/>
                    </a:lnTo>
                    <a:lnTo>
                      <a:pt x="17367" y="7054"/>
                    </a:lnTo>
                    <a:lnTo>
                      <a:pt x="16783" y="7054"/>
                    </a:lnTo>
                    <a:lnTo>
                      <a:pt x="16783" y="7272"/>
                    </a:lnTo>
                    <a:lnTo>
                      <a:pt x="18389" y="7272"/>
                    </a:lnTo>
                    <a:lnTo>
                      <a:pt x="18389" y="7854"/>
                    </a:lnTo>
                    <a:lnTo>
                      <a:pt x="18972" y="8145"/>
                    </a:lnTo>
                    <a:lnTo>
                      <a:pt x="19556" y="7854"/>
                    </a:lnTo>
                    <a:lnTo>
                      <a:pt x="19994" y="7854"/>
                    </a:lnTo>
                    <a:lnTo>
                      <a:pt x="21162" y="7563"/>
                    </a:lnTo>
                    <a:lnTo>
                      <a:pt x="21600" y="7854"/>
                    </a:lnTo>
                    <a:lnTo>
                      <a:pt x="21162" y="8145"/>
                    </a:lnTo>
                    <a:lnTo>
                      <a:pt x="19994" y="8145"/>
                    </a:lnTo>
                    <a:lnTo>
                      <a:pt x="19994" y="8654"/>
                    </a:lnTo>
                    <a:lnTo>
                      <a:pt x="19556" y="8945"/>
                    </a:lnTo>
                    <a:lnTo>
                      <a:pt x="18972" y="9163"/>
                    </a:lnTo>
                    <a:lnTo>
                      <a:pt x="18389" y="9163"/>
                    </a:lnTo>
                    <a:lnTo>
                      <a:pt x="17805" y="9454"/>
                    </a:lnTo>
                    <a:lnTo>
                      <a:pt x="18389" y="9745"/>
                    </a:lnTo>
                    <a:lnTo>
                      <a:pt x="16783" y="9745"/>
                    </a:lnTo>
                    <a:lnTo>
                      <a:pt x="16783" y="10254"/>
                    </a:lnTo>
                    <a:lnTo>
                      <a:pt x="14594" y="10254"/>
                    </a:lnTo>
                    <a:lnTo>
                      <a:pt x="14594" y="10836"/>
                    </a:lnTo>
                    <a:lnTo>
                      <a:pt x="14156" y="11054"/>
                    </a:lnTo>
                    <a:lnTo>
                      <a:pt x="14156" y="11345"/>
                    </a:lnTo>
                    <a:lnTo>
                      <a:pt x="14594" y="11636"/>
                    </a:lnTo>
                    <a:lnTo>
                      <a:pt x="14156" y="11636"/>
                    </a:lnTo>
                    <a:lnTo>
                      <a:pt x="13572" y="11854"/>
                    </a:lnTo>
                    <a:lnTo>
                      <a:pt x="14156" y="12145"/>
                    </a:lnTo>
                    <a:lnTo>
                      <a:pt x="14594" y="12436"/>
                    </a:lnTo>
                    <a:lnTo>
                      <a:pt x="14594" y="12727"/>
                    </a:lnTo>
                    <a:lnTo>
                      <a:pt x="15178" y="12727"/>
                    </a:lnTo>
                    <a:lnTo>
                      <a:pt x="15762" y="13236"/>
                    </a:lnTo>
                    <a:lnTo>
                      <a:pt x="16200" y="13527"/>
                    </a:lnTo>
                    <a:lnTo>
                      <a:pt x="16783" y="13745"/>
                    </a:lnTo>
                    <a:lnTo>
                      <a:pt x="16783" y="14036"/>
                    </a:lnTo>
                    <a:lnTo>
                      <a:pt x="17367" y="14036"/>
                    </a:lnTo>
                    <a:lnTo>
                      <a:pt x="17367" y="14327"/>
                    </a:lnTo>
                    <a:lnTo>
                      <a:pt x="16783" y="14327"/>
                    </a:lnTo>
                    <a:lnTo>
                      <a:pt x="16783" y="15127"/>
                    </a:lnTo>
                    <a:lnTo>
                      <a:pt x="16200" y="15418"/>
                    </a:lnTo>
                    <a:lnTo>
                      <a:pt x="16783" y="15636"/>
                    </a:lnTo>
                    <a:lnTo>
                      <a:pt x="16783" y="15927"/>
                    </a:lnTo>
                    <a:lnTo>
                      <a:pt x="17367" y="16218"/>
                    </a:lnTo>
                    <a:lnTo>
                      <a:pt x="17805" y="16509"/>
                    </a:lnTo>
                    <a:lnTo>
                      <a:pt x="18389" y="16727"/>
                    </a:lnTo>
                    <a:lnTo>
                      <a:pt x="18972" y="17309"/>
                    </a:lnTo>
                    <a:lnTo>
                      <a:pt x="18972" y="18327"/>
                    </a:lnTo>
                    <a:lnTo>
                      <a:pt x="19556" y="18618"/>
                    </a:lnTo>
                    <a:lnTo>
                      <a:pt x="19556" y="19418"/>
                    </a:lnTo>
                    <a:lnTo>
                      <a:pt x="18972" y="20218"/>
                    </a:lnTo>
                    <a:lnTo>
                      <a:pt x="18389" y="20509"/>
                    </a:lnTo>
                    <a:lnTo>
                      <a:pt x="18389" y="20800"/>
                    </a:lnTo>
                    <a:lnTo>
                      <a:pt x="17805" y="20800"/>
                    </a:lnTo>
                    <a:lnTo>
                      <a:pt x="17805" y="21309"/>
                    </a:lnTo>
                    <a:lnTo>
                      <a:pt x="17367" y="21600"/>
                    </a:lnTo>
                    <a:lnTo>
                      <a:pt x="17367" y="20509"/>
                    </a:lnTo>
                    <a:lnTo>
                      <a:pt x="17805" y="20218"/>
                    </a:lnTo>
                    <a:lnTo>
                      <a:pt x="17805" y="19199"/>
                    </a:lnTo>
                    <a:lnTo>
                      <a:pt x="17367" y="18909"/>
                    </a:lnTo>
                    <a:lnTo>
                      <a:pt x="17367" y="18618"/>
                    </a:lnTo>
                    <a:lnTo>
                      <a:pt x="17805" y="18618"/>
                    </a:lnTo>
                    <a:lnTo>
                      <a:pt x="17367" y="18327"/>
                    </a:lnTo>
                    <a:lnTo>
                      <a:pt x="17367" y="17527"/>
                    </a:lnTo>
                    <a:lnTo>
                      <a:pt x="16783" y="17527"/>
                    </a:lnTo>
                    <a:lnTo>
                      <a:pt x="16783" y="17309"/>
                    </a:lnTo>
                    <a:lnTo>
                      <a:pt x="16200" y="17018"/>
                    </a:lnTo>
                    <a:lnTo>
                      <a:pt x="16200" y="17309"/>
                    </a:lnTo>
                    <a:lnTo>
                      <a:pt x="15762" y="17018"/>
                    </a:lnTo>
                    <a:lnTo>
                      <a:pt x="15762" y="15927"/>
                    </a:lnTo>
                    <a:lnTo>
                      <a:pt x="15178" y="15927"/>
                    </a:lnTo>
                    <a:lnTo>
                      <a:pt x="15178" y="15418"/>
                    </a:lnTo>
                    <a:lnTo>
                      <a:pt x="14594" y="14618"/>
                    </a:lnTo>
                    <a:lnTo>
                      <a:pt x="14594" y="14327"/>
                    </a:lnTo>
                    <a:lnTo>
                      <a:pt x="14156" y="14036"/>
                    </a:lnTo>
                    <a:lnTo>
                      <a:pt x="14594" y="13745"/>
                    </a:lnTo>
                    <a:lnTo>
                      <a:pt x="14156" y="14036"/>
                    </a:lnTo>
                    <a:lnTo>
                      <a:pt x="13572" y="14036"/>
                    </a:lnTo>
                    <a:lnTo>
                      <a:pt x="13572" y="13745"/>
                    </a:lnTo>
                    <a:lnTo>
                      <a:pt x="12989" y="13527"/>
                    </a:lnTo>
                    <a:lnTo>
                      <a:pt x="12405" y="13236"/>
                    </a:lnTo>
                    <a:lnTo>
                      <a:pt x="12405" y="12945"/>
                    </a:lnTo>
                    <a:lnTo>
                      <a:pt x="11967" y="12727"/>
                    </a:lnTo>
                    <a:lnTo>
                      <a:pt x="12405" y="12945"/>
                    </a:lnTo>
                    <a:lnTo>
                      <a:pt x="11967" y="12945"/>
                    </a:lnTo>
                    <a:lnTo>
                      <a:pt x="11967" y="13236"/>
                    </a:lnTo>
                    <a:lnTo>
                      <a:pt x="12405" y="13236"/>
                    </a:lnTo>
                    <a:lnTo>
                      <a:pt x="12405" y="13527"/>
                    </a:lnTo>
                    <a:lnTo>
                      <a:pt x="11967" y="13527"/>
                    </a:lnTo>
                    <a:lnTo>
                      <a:pt x="12405" y="13745"/>
                    </a:lnTo>
                    <a:lnTo>
                      <a:pt x="11383" y="14036"/>
                    </a:lnTo>
                    <a:lnTo>
                      <a:pt x="11383" y="13745"/>
                    </a:lnTo>
                    <a:lnTo>
                      <a:pt x="10800" y="13745"/>
                    </a:lnTo>
                    <a:lnTo>
                      <a:pt x="10800" y="14036"/>
                    </a:lnTo>
                    <a:lnTo>
                      <a:pt x="11383" y="14036"/>
                    </a:lnTo>
                    <a:lnTo>
                      <a:pt x="10362" y="14036"/>
                    </a:lnTo>
                    <a:lnTo>
                      <a:pt x="10362" y="14327"/>
                    </a:lnTo>
                    <a:lnTo>
                      <a:pt x="9194" y="14618"/>
                    </a:lnTo>
                    <a:lnTo>
                      <a:pt x="7005" y="14618"/>
                    </a:lnTo>
                    <a:lnTo>
                      <a:pt x="7005" y="14836"/>
                    </a:lnTo>
                    <a:lnTo>
                      <a:pt x="6567" y="14836"/>
                    </a:lnTo>
                    <a:lnTo>
                      <a:pt x="6567" y="14618"/>
                    </a:lnTo>
                    <a:lnTo>
                      <a:pt x="7589" y="14327"/>
                    </a:lnTo>
                    <a:lnTo>
                      <a:pt x="7589" y="14036"/>
                    </a:lnTo>
                    <a:lnTo>
                      <a:pt x="7005" y="14327"/>
                    </a:lnTo>
                    <a:lnTo>
                      <a:pt x="6567" y="14327"/>
                    </a:lnTo>
                    <a:lnTo>
                      <a:pt x="5983" y="14618"/>
                    </a:lnTo>
                    <a:lnTo>
                      <a:pt x="5983" y="14327"/>
                    </a:lnTo>
                    <a:lnTo>
                      <a:pt x="6567" y="13236"/>
                    </a:lnTo>
                    <a:lnTo>
                      <a:pt x="7005" y="12945"/>
                    </a:lnTo>
                    <a:lnTo>
                      <a:pt x="6567" y="12436"/>
                    </a:lnTo>
                    <a:lnTo>
                      <a:pt x="6567" y="12145"/>
                    </a:lnTo>
                    <a:lnTo>
                      <a:pt x="5983" y="11854"/>
                    </a:lnTo>
                    <a:lnTo>
                      <a:pt x="5983" y="11636"/>
                    </a:lnTo>
                    <a:lnTo>
                      <a:pt x="5399" y="11345"/>
                    </a:lnTo>
                    <a:lnTo>
                      <a:pt x="4962" y="11054"/>
                    </a:lnTo>
                    <a:lnTo>
                      <a:pt x="4962" y="10836"/>
                    </a:lnTo>
                    <a:lnTo>
                      <a:pt x="4378" y="10836"/>
                    </a:lnTo>
                    <a:lnTo>
                      <a:pt x="4962" y="10836"/>
                    </a:lnTo>
                    <a:lnTo>
                      <a:pt x="4962" y="11345"/>
                    </a:lnTo>
                    <a:lnTo>
                      <a:pt x="3794" y="11054"/>
                    </a:lnTo>
                    <a:lnTo>
                      <a:pt x="3356" y="11054"/>
                    </a:lnTo>
                    <a:lnTo>
                      <a:pt x="3356" y="10545"/>
                    </a:lnTo>
                    <a:lnTo>
                      <a:pt x="2772" y="10545"/>
                    </a:lnTo>
                    <a:lnTo>
                      <a:pt x="3356" y="10545"/>
                    </a:lnTo>
                    <a:lnTo>
                      <a:pt x="3794" y="10836"/>
                    </a:lnTo>
                    <a:lnTo>
                      <a:pt x="4378" y="10836"/>
                    </a:lnTo>
                    <a:lnTo>
                      <a:pt x="3794" y="10836"/>
                    </a:lnTo>
                    <a:lnTo>
                      <a:pt x="3794" y="10545"/>
                    </a:lnTo>
                    <a:lnTo>
                      <a:pt x="4378" y="10545"/>
                    </a:lnTo>
                    <a:lnTo>
                      <a:pt x="4378" y="10254"/>
                    </a:lnTo>
                    <a:lnTo>
                      <a:pt x="3794" y="9963"/>
                    </a:lnTo>
                    <a:lnTo>
                      <a:pt x="3356" y="9963"/>
                    </a:lnTo>
                    <a:lnTo>
                      <a:pt x="3356" y="9745"/>
                    </a:lnTo>
                    <a:lnTo>
                      <a:pt x="2189" y="9745"/>
                    </a:lnTo>
                    <a:lnTo>
                      <a:pt x="2189" y="9454"/>
                    </a:lnTo>
                    <a:lnTo>
                      <a:pt x="1605" y="9454"/>
                    </a:lnTo>
                    <a:lnTo>
                      <a:pt x="1605" y="9745"/>
                    </a:lnTo>
                    <a:lnTo>
                      <a:pt x="583" y="9163"/>
                    </a:lnTo>
                    <a:lnTo>
                      <a:pt x="583" y="8654"/>
                    </a:lnTo>
                    <a:lnTo>
                      <a:pt x="0" y="8654"/>
                    </a:lnTo>
                    <a:lnTo>
                      <a:pt x="583" y="8363"/>
                    </a:lnTo>
                    <a:lnTo>
                      <a:pt x="583" y="8145"/>
                    </a:lnTo>
                    <a:lnTo>
                      <a:pt x="1167" y="8363"/>
                    </a:lnTo>
                    <a:lnTo>
                      <a:pt x="1167" y="7563"/>
                    </a:lnTo>
                    <a:lnTo>
                      <a:pt x="1605" y="7563"/>
                    </a:lnTo>
                    <a:lnTo>
                      <a:pt x="1605" y="7272"/>
                    </a:lnTo>
                    <a:lnTo>
                      <a:pt x="2189" y="7054"/>
                    </a:lnTo>
                    <a:lnTo>
                      <a:pt x="2189" y="6254"/>
                    </a:lnTo>
                    <a:lnTo>
                      <a:pt x="2772" y="6254"/>
                    </a:lnTo>
                    <a:lnTo>
                      <a:pt x="2772" y="5672"/>
                    </a:lnTo>
                    <a:lnTo>
                      <a:pt x="2189" y="5163"/>
                    </a:lnTo>
                    <a:lnTo>
                      <a:pt x="3794" y="5163"/>
                    </a:lnTo>
                    <a:lnTo>
                      <a:pt x="4378" y="4872"/>
                    </a:lnTo>
                    <a:lnTo>
                      <a:pt x="4378" y="4363"/>
                    </a:lnTo>
                    <a:lnTo>
                      <a:pt x="4962" y="3781"/>
                    </a:lnTo>
                    <a:lnTo>
                      <a:pt x="4378" y="3490"/>
                    </a:lnTo>
                    <a:lnTo>
                      <a:pt x="4962" y="2981"/>
                    </a:lnTo>
                    <a:lnTo>
                      <a:pt x="5399" y="2472"/>
                    </a:lnTo>
                    <a:lnTo>
                      <a:pt x="4962" y="2472"/>
                    </a:lnTo>
                    <a:lnTo>
                      <a:pt x="5399" y="2181"/>
                    </a:lnTo>
                    <a:lnTo>
                      <a:pt x="5983" y="1599"/>
                    </a:lnTo>
                    <a:lnTo>
                      <a:pt x="6567" y="1599"/>
                    </a:lnTo>
                    <a:lnTo>
                      <a:pt x="7005" y="1090"/>
                    </a:lnTo>
                    <a:lnTo>
                      <a:pt x="7589" y="799"/>
                    </a:lnTo>
                    <a:lnTo>
                      <a:pt x="8172" y="799"/>
                    </a:lnTo>
                    <a:lnTo>
                      <a:pt x="8756" y="581"/>
                    </a:lnTo>
                    <a:lnTo>
                      <a:pt x="9194" y="799"/>
                    </a:lnTo>
                    <a:lnTo>
                      <a:pt x="9778" y="799"/>
                    </a:lnTo>
                    <a:lnTo>
                      <a:pt x="9778" y="290"/>
                    </a:lnTo>
                    <a:lnTo>
                      <a:pt x="10362" y="290"/>
                    </a:lnTo>
                    <a:lnTo>
                      <a:pt x="9778" y="0"/>
                    </a:lnTo>
                    <a:close/>
                    <a:moveTo>
                      <a:pt x="3356" y="11345"/>
                    </a:moveTo>
                    <a:lnTo>
                      <a:pt x="3794" y="11636"/>
                    </a:lnTo>
                    <a:lnTo>
                      <a:pt x="4378" y="11636"/>
                    </a:lnTo>
                    <a:lnTo>
                      <a:pt x="3794" y="11345"/>
                    </a:lnTo>
                    <a:lnTo>
                      <a:pt x="3356" y="1134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81" name="AutoShape 27"/>
              <p:cNvSpPr/>
              <p:nvPr/>
            </p:nvSpPr>
            <p:spPr bwMode="auto">
              <a:xfrm>
                <a:off x="16179103" y="6840804"/>
                <a:ext cx="149026" cy="247260"/>
              </a:xfrm>
              <a:custGeom>
                <a:avLst/>
                <a:gdLst>
                  <a:gd name="T0" fmla="*/ 74513 w 21600"/>
                  <a:gd name="T1" fmla="*/ 123630 h 21600"/>
                  <a:gd name="T2" fmla="*/ 74513 w 21600"/>
                  <a:gd name="T3" fmla="*/ 123630 h 21600"/>
                  <a:gd name="T4" fmla="*/ 74513 w 21600"/>
                  <a:gd name="T5" fmla="*/ 123630 h 21600"/>
                  <a:gd name="T6" fmla="*/ 74513 w 21600"/>
                  <a:gd name="T7" fmla="*/ 1236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285"/>
                    </a:moveTo>
                    <a:lnTo>
                      <a:pt x="0" y="8914"/>
                    </a:lnTo>
                    <a:lnTo>
                      <a:pt x="2335" y="7542"/>
                    </a:lnTo>
                    <a:lnTo>
                      <a:pt x="0" y="8914"/>
                    </a:lnTo>
                    <a:lnTo>
                      <a:pt x="0" y="10285"/>
                    </a:lnTo>
                    <a:close/>
                    <a:moveTo>
                      <a:pt x="4670" y="1371"/>
                    </a:moveTo>
                    <a:lnTo>
                      <a:pt x="2335" y="1371"/>
                    </a:lnTo>
                    <a:lnTo>
                      <a:pt x="0" y="0"/>
                    </a:lnTo>
                    <a:lnTo>
                      <a:pt x="4670" y="0"/>
                    </a:lnTo>
                    <a:lnTo>
                      <a:pt x="4670" y="1371"/>
                    </a:lnTo>
                    <a:close/>
                    <a:moveTo>
                      <a:pt x="7005" y="1371"/>
                    </a:moveTo>
                    <a:lnTo>
                      <a:pt x="8756" y="2399"/>
                    </a:lnTo>
                    <a:lnTo>
                      <a:pt x="11091" y="2399"/>
                    </a:lnTo>
                    <a:lnTo>
                      <a:pt x="7005" y="2399"/>
                    </a:lnTo>
                    <a:lnTo>
                      <a:pt x="4670" y="1371"/>
                    </a:lnTo>
                    <a:lnTo>
                      <a:pt x="7005" y="1371"/>
                    </a:lnTo>
                    <a:lnTo>
                      <a:pt x="4670" y="1371"/>
                    </a:lnTo>
                    <a:lnTo>
                      <a:pt x="7005" y="1371"/>
                    </a:lnTo>
                    <a:close/>
                    <a:moveTo>
                      <a:pt x="4670" y="2399"/>
                    </a:moveTo>
                    <a:lnTo>
                      <a:pt x="4670" y="3771"/>
                    </a:lnTo>
                    <a:lnTo>
                      <a:pt x="2335" y="5142"/>
                    </a:lnTo>
                    <a:lnTo>
                      <a:pt x="2335" y="3771"/>
                    </a:lnTo>
                    <a:lnTo>
                      <a:pt x="0" y="3771"/>
                    </a:lnTo>
                    <a:lnTo>
                      <a:pt x="0" y="5142"/>
                    </a:lnTo>
                    <a:lnTo>
                      <a:pt x="2335" y="5142"/>
                    </a:lnTo>
                    <a:lnTo>
                      <a:pt x="2335" y="8914"/>
                    </a:lnTo>
                    <a:lnTo>
                      <a:pt x="0" y="10285"/>
                    </a:lnTo>
                    <a:lnTo>
                      <a:pt x="0" y="11314"/>
                    </a:lnTo>
                    <a:lnTo>
                      <a:pt x="2335" y="14057"/>
                    </a:lnTo>
                    <a:lnTo>
                      <a:pt x="0" y="14057"/>
                    </a:lnTo>
                    <a:lnTo>
                      <a:pt x="2335" y="16457"/>
                    </a:lnTo>
                    <a:lnTo>
                      <a:pt x="4670" y="19199"/>
                    </a:lnTo>
                    <a:lnTo>
                      <a:pt x="4670" y="20228"/>
                    </a:lnTo>
                    <a:lnTo>
                      <a:pt x="7005" y="21599"/>
                    </a:lnTo>
                    <a:lnTo>
                      <a:pt x="8756" y="20228"/>
                    </a:lnTo>
                    <a:lnTo>
                      <a:pt x="15178" y="20228"/>
                    </a:lnTo>
                    <a:lnTo>
                      <a:pt x="19848" y="19199"/>
                    </a:lnTo>
                    <a:lnTo>
                      <a:pt x="19848" y="16457"/>
                    </a:lnTo>
                    <a:lnTo>
                      <a:pt x="21599" y="16457"/>
                    </a:lnTo>
                    <a:lnTo>
                      <a:pt x="21599" y="14057"/>
                    </a:lnTo>
                    <a:lnTo>
                      <a:pt x="19848" y="12685"/>
                    </a:lnTo>
                    <a:lnTo>
                      <a:pt x="21599" y="12685"/>
                    </a:lnTo>
                    <a:lnTo>
                      <a:pt x="19848" y="11314"/>
                    </a:lnTo>
                    <a:lnTo>
                      <a:pt x="17513" y="8914"/>
                    </a:lnTo>
                    <a:lnTo>
                      <a:pt x="17513" y="7542"/>
                    </a:lnTo>
                    <a:lnTo>
                      <a:pt x="15178" y="7542"/>
                    </a:lnTo>
                    <a:lnTo>
                      <a:pt x="15178" y="6514"/>
                    </a:lnTo>
                    <a:lnTo>
                      <a:pt x="13427" y="6514"/>
                    </a:lnTo>
                    <a:lnTo>
                      <a:pt x="13427" y="5142"/>
                    </a:lnTo>
                    <a:lnTo>
                      <a:pt x="11091" y="5142"/>
                    </a:lnTo>
                    <a:lnTo>
                      <a:pt x="11091" y="3771"/>
                    </a:lnTo>
                    <a:lnTo>
                      <a:pt x="8756" y="2399"/>
                    </a:lnTo>
                    <a:lnTo>
                      <a:pt x="4670" y="23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82" name="AutoShape 28"/>
              <p:cNvSpPr/>
              <p:nvPr/>
            </p:nvSpPr>
            <p:spPr bwMode="auto">
              <a:xfrm>
                <a:off x="15361492" y="5341557"/>
                <a:ext cx="1864809" cy="1616990"/>
              </a:xfrm>
              <a:custGeom>
                <a:avLst/>
                <a:gdLst>
                  <a:gd name="T0" fmla="*/ 932405 w 21600"/>
                  <a:gd name="T1" fmla="*/ 808495 h 21600"/>
                  <a:gd name="T2" fmla="*/ 932405 w 21600"/>
                  <a:gd name="T3" fmla="*/ 808495 h 21600"/>
                  <a:gd name="T4" fmla="*/ 932405 w 21600"/>
                  <a:gd name="T5" fmla="*/ 808495 h 21600"/>
                  <a:gd name="T6" fmla="*/ 932405 w 21600"/>
                  <a:gd name="T7" fmla="*/ 8084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04" y="786"/>
                    </a:moveTo>
                    <a:lnTo>
                      <a:pt x="6904" y="943"/>
                    </a:lnTo>
                    <a:lnTo>
                      <a:pt x="7091" y="1153"/>
                    </a:lnTo>
                    <a:lnTo>
                      <a:pt x="7091" y="1363"/>
                    </a:lnTo>
                    <a:lnTo>
                      <a:pt x="7231" y="1572"/>
                    </a:lnTo>
                    <a:lnTo>
                      <a:pt x="7091" y="1572"/>
                    </a:lnTo>
                    <a:lnTo>
                      <a:pt x="7231" y="1730"/>
                    </a:lnTo>
                    <a:lnTo>
                      <a:pt x="7231" y="1939"/>
                    </a:lnTo>
                    <a:lnTo>
                      <a:pt x="7417" y="1939"/>
                    </a:lnTo>
                    <a:lnTo>
                      <a:pt x="7417" y="2149"/>
                    </a:lnTo>
                    <a:lnTo>
                      <a:pt x="8117" y="2149"/>
                    </a:lnTo>
                    <a:lnTo>
                      <a:pt x="8304" y="2306"/>
                    </a:lnTo>
                    <a:lnTo>
                      <a:pt x="8444" y="2306"/>
                    </a:lnTo>
                    <a:lnTo>
                      <a:pt x="8444" y="2516"/>
                    </a:lnTo>
                    <a:lnTo>
                      <a:pt x="8630" y="2516"/>
                    </a:lnTo>
                    <a:lnTo>
                      <a:pt x="8630" y="3669"/>
                    </a:lnTo>
                    <a:lnTo>
                      <a:pt x="8444" y="3879"/>
                    </a:lnTo>
                    <a:lnTo>
                      <a:pt x="8444" y="4089"/>
                    </a:lnTo>
                    <a:lnTo>
                      <a:pt x="8630" y="4089"/>
                    </a:lnTo>
                    <a:lnTo>
                      <a:pt x="8817" y="4299"/>
                    </a:lnTo>
                    <a:lnTo>
                      <a:pt x="8957" y="4299"/>
                    </a:lnTo>
                    <a:lnTo>
                      <a:pt x="9330" y="4456"/>
                    </a:lnTo>
                    <a:lnTo>
                      <a:pt x="9657" y="4666"/>
                    </a:lnTo>
                    <a:lnTo>
                      <a:pt x="9843" y="4875"/>
                    </a:lnTo>
                    <a:lnTo>
                      <a:pt x="10170" y="5033"/>
                    </a:lnTo>
                    <a:lnTo>
                      <a:pt x="10543" y="5033"/>
                    </a:lnTo>
                    <a:lnTo>
                      <a:pt x="10683" y="5242"/>
                    </a:lnTo>
                    <a:lnTo>
                      <a:pt x="11196" y="5242"/>
                    </a:lnTo>
                    <a:lnTo>
                      <a:pt x="11196" y="5452"/>
                    </a:lnTo>
                    <a:lnTo>
                      <a:pt x="11756" y="5242"/>
                    </a:lnTo>
                    <a:lnTo>
                      <a:pt x="12082" y="5452"/>
                    </a:lnTo>
                    <a:lnTo>
                      <a:pt x="12082" y="5609"/>
                    </a:lnTo>
                    <a:lnTo>
                      <a:pt x="12269" y="5609"/>
                    </a:lnTo>
                    <a:lnTo>
                      <a:pt x="12782" y="5819"/>
                    </a:lnTo>
                    <a:lnTo>
                      <a:pt x="13109" y="5819"/>
                    </a:lnTo>
                    <a:lnTo>
                      <a:pt x="13809" y="6029"/>
                    </a:lnTo>
                    <a:lnTo>
                      <a:pt x="13995" y="5819"/>
                    </a:lnTo>
                    <a:lnTo>
                      <a:pt x="14135" y="6029"/>
                    </a:lnTo>
                    <a:lnTo>
                      <a:pt x="14695" y="6029"/>
                    </a:lnTo>
                    <a:lnTo>
                      <a:pt x="14835" y="5609"/>
                    </a:lnTo>
                    <a:lnTo>
                      <a:pt x="14695" y="5242"/>
                    </a:lnTo>
                    <a:lnTo>
                      <a:pt x="14695" y="4875"/>
                    </a:lnTo>
                    <a:lnTo>
                      <a:pt x="14835" y="4666"/>
                    </a:lnTo>
                    <a:lnTo>
                      <a:pt x="15022" y="4666"/>
                    </a:lnTo>
                    <a:lnTo>
                      <a:pt x="15022" y="5033"/>
                    </a:lnTo>
                    <a:lnTo>
                      <a:pt x="15208" y="5033"/>
                    </a:lnTo>
                    <a:lnTo>
                      <a:pt x="15208" y="5452"/>
                    </a:lnTo>
                    <a:lnTo>
                      <a:pt x="15348" y="5609"/>
                    </a:lnTo>
                    <a:lnTo>
                      <a:pt x="15721" y="5609"/>
                    </a:lnTo>
                    <a:lnTo>
                      <a:pt x="16048" y="5819"/>
                    </a:lnTo>
                    <a:lnTo>
                      <a:pt x="16234" y="5819"/>
                    </a:lnTo>
                    <a:lnTo>
                      <a:pt x="16421" y="5609"/>
                    </a:lnTo>
                    <a:lnTo>
                      <a:pt x="17261" y="5609"/>
                    </a:lnTo>
                    <a:lnTo>
                      <a:pt x="17587" y="5452"/>
                    </a:lnTo>
                    <a:lnTo>
                      <a:pt x="17447" y="5452"/>
                    </a:lnTo>
                    <a:lnTo>
                      <a:pt x="17447" y="5242"/>
                    </a:lnTo>
                    <a:lnTo>
                      <a:pt x="17261" y="5033"/>
                    </a:lnTo>
                    <a:lnTo>
                      <a:pt x="17261" y="4666"/>
                    </a:lnTo>
                    <a:lnTo>
                      <a:pt x="17774" y="4666"/>
                    </a:lnTo>
                    <a:lnTo>
                      <a:pt x="17961" y="4456"/>
                    </a:lnTo>
                    <a:lnTo>
                      <a:pt x="18147" y="4456"/>
                    </a:lnTo>
                    <a:lnTo>
                      <a:pt x="18147" y="4299"/>
                    </a:lnTo>
                    <a:lnTo>
                      <a:pt x="18287" y="4299"/>
                    </a:lnTo>
                    <a:lnTo>
                      <a:pt x="18287" y="4089"/>
                    </a:lnTo>
                    <a:lnTo>
                      <a:pt x="18474" y="3879"/>
                    </a:lnTo>
                    <a:lnTo>
                      <a:pt x="18987" y="3879"/>
                    </a:lnTo>
                    <a:lnTo>
                      <a:pt x="19174" y="3669"/>
                    </a:lnTo>
                    <a:lnTo>
                      <a:pt x="19174" y="3512"/>
                    </a:lnTo>
                    <a:lnTo>
                      <a:pt x="19360" y="3302"/>
                    </a:lnTo>
                    <a:lnTo>
                      <a:pt x="19500" y="3512"/>
                    </a:lnTo>
                    <a:lnTo>
                      <a:pt x="20013" y="3512"/>
                    </a:lnTo>
                    <a:lnTo>
                      <a:pt x="20013" y="3302"/>
                    </a:lnTo>
                    <a:lnTo>
                      <a:pt x="20387" y="3093"/>
                    </a:lnTo>
                    <a:lnTo>
                      <a:pt x="20527" y="3093"/>
                    </a:lnTo>
                    <a:lnTo>
                      <a:pt x="20527" y="3302"/>
                    </a:lnTo>
                    <a:lnTo>
                      <a:pt x="20713" y="3302"/>
                    </a:lnTo>
                    <a:lnTo>
                      <a:pt x="20527" y="3512"/>
                    </a:lnTo>
                    <a:lnTo>
                      <a:pt x="20713" y="3669"/>
                    </a:lnTo>
                    <a:lnTo>
                      <a:pt x="20900" y="3669"/>
                    </a:lnTo>
                    <a:lnTo>
                      <a:pt x="21086" y="3879"/>
                    </a:lnTo>
                    <a:lnTo>
                      <a:pt x="21086" y="4089"/>
                    </a:lnTo>
                    <a:lnTo>
                      <a:pt x="20900" y="4089"/>
                    </a:lnTo>
                    <a:lnTo>
                      <a:pt x="20900" y="4299"/>
                    </a:lnTo>
                    <a:lnTo>
                      <a:pt x="21413" y="4299"/>
                    </a:lnTo>
                    <a:lnTo>
                      <a:pt x="21413" y="4456"/>
                    </a:lnTo>
                    <a:lnTo>
                      <a:pt x="21599" y="4666"/>
                    </a:lnTo>
                    <a:lnTo>
                      <a:pt x="21413" y="4666"/>
                    </a:lnTo>
                    <a:lnTo>
                      <a:pt x="21413" y="5033"/>
                    </a:lnTo>
                    <a:lnTo>
                      <a:pt x="21226" y="5033"/>
                    </a:lnTo>
                    <a:lnTo>
                      <a:pt x="21086" y="4875"/>
                    </a:lnTo>
                    <a:lnTo>
                      <a:pt x="20900" y="5033"/>
                    </a:lnTo>
                    <a:lnTo>
                      <a:pt x="20713" y="5033"/>
                    </a:lnTo>
                    <a:lnTo>
                      <a:pt x="20527" y="5242"/>
                    </a:lnTo>
                    <a:lnTo>
                      <a:pt x="20387" y="5609"/>
                    </a:lnTo>
                    <a:lnTo>
                      <a:pt x="20200" y="5609"/>
                    </a:lnTo>
                    <a:lnTo>
                      <a:pt x="20013" y="6029"/>
                    </a:lnTo>
                    <a:lnTo>
                      <a:pt x="19873" y="6238"/>
                    </a:lnTo>
                    <a:lnTo>
                      <a:pt x="20013" y="6238"/>
                    </a:lnTo>
                    <a:lnTo>
                      <a:pt x="19873" y="6605"/>
                    </a:lnTo>
                    <a:lnTo>
                      <a:pt x="19687" y="6972"/>
                    </a:lnTo>
                    <a:lnTo>
                      <a:pt x="19873" y="7182"/>
                    </a:lnTo>
                    <a:lnTo>
                      <a:pt x="19687" y="7601"/>
                    </a:lnTo>
                    <a:lnTo>
                      <a:pt x="19687" y="7968"/>
                    </a:lnTo>
                    <a:lnTo>
                      <a:pt x="19500" y="8178"/>
                    </a:lnTo>
                    <a:lnTo>
                      <a:pt x="18987" y="8178"/>
                    </a:lnTo>
                    <a:lnTo>
                      <a:pt x="19174" y="8545"/>
                    </a:lnTo>
                    <a:lnTo>
                      <a:pt x="19174" y="8965"/>
                    </a:lnTo>
                    <a:lnTo>
                      <a:pt x="18987" y="8965"/>
                    </a:lnTo>
                    <a:lnTo>
                      <a:pt x="18987" y="9541"/>
                    </a:lnTo>
                    <a:lnTo>
                      <a:pt x="18800" y="9699"/>
                    </a:lnTo>
                    <a:lnTo>
                      <a:pt x="18800" y="9908"/>
                    </a:lnTo>
                    <a:lnTo>
                      <a:pt x="18660" y="9908"/>
                    </a:lnTo>
                    <a:lnTo>
                      <a:pt x="18660" y="10118"/>
                    </a:lnTo>
                    <a:lnTo>
                      <a:pt x="18660" y="9908"/>
                    </a:lnTo>
                    <a:lnTo>
                      <a:pt x="18474" y="9699"/>
                    </a:lnTo>
                    <a:lnTo>
                      <a:pt x="18474" y="9122"/>
                    </a:lnTo>
                    <a:lnTo>
                      <a:pt x="18287" y="9122"/>
                    </a:lnTo>
                    <a:lnTo>
                      <a:pt x="18287" y="8545"/>
                    </a:lnTo>
                    <a:lnTo>
                      <a:pt x="18147" y="8545"/>
                    </a:lnTo>
                    <a:lnTo>
                      <a:pt x="17961" y="8335"/>
                    </a:lnTo>
                    <a:lnTo>
                      <a:pt x="17961" y="8755"/>
                    </a:lnTo>
                    <a:lnTo>
                      <a:pt x="17774" y="8965"/>
                    </a:lnTo>
                    <a:lnTo>
                      <a:pt x="17961" y="8965"/>
                    </a:lnTo>
                    <a:lnTo>
                      <a:pt x="17587" y="8965"/>
                    </a:lnTo>
                    <a:lnTo>
                      <a:pt x="17587" y="8755"/>
                    </a:lnTo>
                    <a:lnTo>
                      <a:pt x="17447" y="8545"/>
                    </a:lnTo>
                    <a:lnTo>
                      <a:pt x="17447" y="8178"/>
                    </a:lnTo>
                    <a:lnTo>
                      <a:pt x="17587" y="7968"/>
                    </a:lnTo>
                    <a:lnTo>
                      <a:pt x="17587" y="8178"/>
                    </a:lnTo>
                    <a:lnTo>
                      <a:pt x="17774" y="8178"/>
                    </a:lnTo>
                    <a:lnTo>
                      <a:pt x="17774" y="7968"/>
                    </a:lnTo>
                    <a:lnTo>
                      <a:pt x="17961" y="7759"/>
                    </a:lnTo>
                    <a:lnTo>
                      <a:pt x="17961" y="7392"/>
                    </a:lnTo>
                    <a:lnTo>
                      <a:pt x="18147" y="7182"/>
                    </a:lnTo>
                    <a:lnTo>
                      <a:pt x="17961" y="7182"/>
                    </a:lnTo>
                    <a:lnTo>
                      <a:pt x="17961" y="6972"/>
                    </a:lnTo>
                    <a:lnTo>
                      <a:pt x="17774" y="7182"/>
                    </a:lnTo>
                    <a:lnTo>
                      <a:pt x="17774" y="6972"/>
                    </a:lnTo>
                    <a:lnTo>
                      <a:pt x="16234" y="6972"/>
                    </a:lnTo>
                    <a:lnTo>
                      <a:pt x="16234" y="6815"/>
                    </a:lnTo>
                    <a:lnTo>
                      <a:pt x="16048" y="6605"/>
                    </a:lnTo>
                    <a:lnTo>
                      <a:pt x="16048" y="6238"/>
                    </a:lnTo>
                    <a:lnTo>
                      <a:pt x="15721" y="6238"/>
                    </a:lnTo>
                    <a:lnTo>
                      <a:pt x="15535" y="6029"/>
                    </a:lnTo>
                    <a:lnTo>
                      <a:pt x="15348" y="6238"/>
                    </a:lnTo>
                    <a:lnTo>
                      <a:pt x="15535" y="6238"/>
                    </a:lnTo>
                    <a:lnTo>
                      <a:pt x="15348" y="6238"/>
                    </a:lnTo>
                    <a:lnTo>
                      <a:pt x="15208" y="6029"/>
                    </a:lnTo>
                    <a:lnTo>
                      <a:pt x="15208" y="5819"/>
                    </a:lnTo>
                    <a:lnTo>
                      <a:pt x="15022" y="5819"/>
                    </a:lnTo>
                    <a:lnTo>
                      <a:pt x="15022" y="6238"/>
                    </a:lnTo>
                    <a:lnTo>
                      <a:pt x="14835" y="6396"/>
                    </a:lnTo>
                    <a:lnTo>
                      <a:pt x="14835" y="6605"/>
                    </a:lnTo>
                    <a:lnTo>
                      <a:pt x="15208" y="6815"/>
                    </a:lnTo>
                    <a:lnTo>
                      <a:pt x="15348" y="6815"/>
                    </a:lnTo>
                    <a:lnTo>
                      <a:pt x="15535" y="6972"/>
                    </a:lnTo>
                    <a:lnTo>
                      <a:pt x="15348" y="7182"/>
                    </a:lnTo>
                    <a:lnTo>
                      <a:pt x="15348" y="6972"/>
                    </a:lnTo>
                    <a:lnTo>
                      <a:pt x="15208" y="7182"/>
                    </a:lnTo>
                    <a:lnTo>
                      <a:pt x="15208" y="7392"/>
                    </a:lnTo>
                    <a:lnTo>
                      <a:pt x="15022" y="7392"/>
                    </a:lnTo>
                    <a:lnTo>
                      <a:pt x="15022" y="7759"/>
                    </a:lnTo>
                    <a:lnTo>
                      <a:pt x="15208" y="7968"/>
                    </a:lnTo>
                    <a:lnTo>
                      <a:pt x="15348" y="7968"/>
                    </a:lnTo>
                    <a:lnTo>
                      <a:pt x="15535" y="8178"/>
                    </a:lnTo>
                    <a:lnTo>
                      <a:pt x="15535" y="9122"/>
                    </a:lnTo>
                    <a:lnTo>
                      <a:pt x="15861" y="9332"/>
                    </a:lnTo>
                    <a:lnTo>
                      <a:pt x="15861" y="10328"/>
                    </a:lnTo>
                    <a:lnTo>
                      <a:pt x="15721" y="10118"/>
                    </a:lnTo>
                    <a:lnTo>
                      <a:pt x="15721" y="10328"/>
                    </a:lnTo>
                    <a:lnTo>
                      <a:pt x="15721" y="10118"/>
                    </a:lnTo>
                    <a:lnTo>
                      <a:pt x="15535" y="10118"/>
                    </a:lnTo>
                    <a:lnTo>
                      <a:pt x="15535" y="9908"/>
                    </a:lnTo>
                    <a:lnTo>
                      <a:pt x="15535" y="10118"/>
                    </a:lnTo>
                    <a:lnTo>
                      <a:pt x="15208" y="10118"/>
                    </a:lnTo>
                    <a:lnTo>
                      <a:pt x="15208" y="9699"/>
                    </a:lnTo>
                    <a:lnTo>
                      <a:pt x="15022" y="9699"/>
                    </a:lnTo>
                    <a:lnTo>
                      <a:pt x="15208" y="9699"/>
                    </a:lnTo>
                    <a:lnTo>
                      <a:pt x="15022" y="9908"/>
                    </a:lnTo>
                    <a:lnTo>
                      <a:pt x="15022" y="10118"/>
                    </a:lnTo>
                    <a:lnTo>
                      <a:pt x="14835" y="10118"/>
                    </a:lnTo>
                    <a:lnTo>
                      <a:pt x="14508" y="10328"/>
                    </a:lnTo>
                    <a:lnTo>
                      <a:pt x="14322" y="10485"/>
                    </a:lnTo>
                    <a:lnTo>
                      <a:pt x="14322" y="11062"/>
                    </a:lnTo>
                    <a:lnTo>
                      <a:pt x="14135" y="11271"/>
                    </a:lnTo>
                    <a:lnTo>
                      <a:pt x="14135" y="11481"/>
                    </a:lnTo>
                    <a:lnTo>
                      <a:pt x="13809" y="11638"/>
                    </a:lnTo>
                    <a:lnTo>
                      <a:pt x="13482" y="12058"/>
                    </a:lnTo>
                    <a:lnTo>
                      <a:pt x="13482" y="11848"/>
                    </a:lnTo>
                    <a:lnTo>
                      <a:pt x="13109" y="11848"/>
                    </a:lnTo>
                    <a:lnTo>
                      <a:pt x="13109" y="12058"/>
                    </a:lnTo>
                    <a:lnTo>
                      <a:pt x="13295" y="12058"/>
                    </a:lnTo>
                    <a:lnTo>
                      <a:pt x="12782" y="12425"/>
                    </a:lnTo>
                    <a:lnTo>
                      <a:pt x="12596" y="12844"/>
                    </a:lnTo>
                    <a:lnTo>
                      <a:pt x="11896" y="13421"/>
                    </a:lnTo>
                    <a:lnTo>
                      <a:pt x="11896" y="13631"/>
                    </a:lnTo>
                    <a:lnTo>
                      <a:pt x="11756" y="13788"/>
                    </a:lnTo>
                    <a:lnTo>
                      <a:pt x="11383" y="13998"/>
                    </a:lnTo>
                    <a:lnTo>
                      <a:pt x="11196" y="13998"/>
                    </a:lnTo>
                    <a:lnTo>
                      <a:pt x="11196" y="14365"/>
                    </a:lnTo>
                    <a:lnTo>
                      <a:pt x="11056" y="14574"/>
                    </a:lnTo>
                    <a:lnTo>
                      <a:pt x="10869" y="14784"/>
                    </a:lnTo>
                    <a:lnTo>
                      <a:pt x="10356" y="14784"/>
                    </a:lnTo>
                    <a:lnTo>
                      <a:pt x="10356" y="14994"/>
                    </a:lnTo>
                    <a:lnTo>
                      <a:pt x="10170" y="15151"/>
                    </a:lnTo>
                    <a:lnTo>
                      <a:pt x="9843" y="15151"/>
                    </a:lnTo>
                    <a:lnTo>
                      <a:pt x="9657" y="15361"/>
                    </a:lnTo>
                    <a:lnTo>
                      <a:pt x="9657" y="17091"/>
                    </a:lnTo>
                    <a:lnTo>
                      <a:pt x="9843" y="17300"/>
                    </a:lnTo>
                    <a:lnTo>
                      <a:pt x="9843" y="17510"/>
                    </a:lnTo>
                    <a:lnTo>
                      <a:pt x="9657" y="18087"/>
                    </a:lnTo>
                    <a:lnTo>
                      <a:pt x="9470" y="18454"/>
                    </a:lnTo>
                    <a:lnTo>
                      <a:pt x="9470" y="18873"/>
                    </a:lnTo>
                    <a:lnTo>
                      <a:pt x="9657" y="19450"/>
                    </a:lnTo>
                    <a:lnTo>
                      <a:pt x="9657" y="19660"/>
                    </a:lnTo>
                    <a:lnTo>
                      <a:pt x="9470" y="19817"/>
                    </a:lnTo>
                    <a:lnTo>
                      <a:pt x="9330" y="19660"/>
                    </a:lnTo>
                    <a:lnTo>
                      <a:pt x="9143" y="19817"/>
                    </a:lnTo>
                    <a:lnTo>
                      <a:pt x="9143" y="20027"/>
                    </a:lnTo>
                    <a:lnTo>
                      <a:pt x="8817" y="20394"/>
                    </a:lnTo>
                    <a:lnTo>
                      <a:pt x="8957" y="20394"/>
                    </a:lnTo>
                    <a:lnTo>
                      <a:pt x="9143" y="20603"/>
                    </a:lnTo>
                    <a:lnTo>
                      <a:pt x="8630" y="20603"/>
                    </a:lnTo>
                    <a:lnTo>
                      <a:pt x="8444" y="20813"/>
                    </a:lnTo>
                    <a:lnTo>
                      <a:pt x="8304" y="21023"/>
                    </a:lnTo>
                    <a:lnTo>
                      <a:pt x="8304" y="21390"/>
                    </a:lnTo>
                    <a:lnTo>
                      <a:pt x="7930" y="21599"/>
                    </a:lnTo>
                    <a:lnTo>
                      <a:pt x="7604" y="21390"/>
                    </a:lnTo>
                    <a:lnTo>
                      <a:pt x="7417" y="21390"/>
                    </a:lnTo>
                    <a:lnTo>
                      <a:pt x="7231" y="21023"/>
                    </a:lnTo>
                    <a:lnTo>
                      <a:pt x="6904" y="20394"/>
                    </a:lnTo>
                    <a:lnTo>
                      <a:pt x="6904" y="19817"/>
                    </a:lnTo>
                    <a:lnTo>
                      <a:pt x="6717" y="19450"/>
                    </a:lnTo>
                    <a:lnTo>
                      <a:pt x="6577" y="19450"/>
                    </a:lnTo>
                    <a:lnTo>
                      <a:pt x="6577" y="19031"/>
                    </a:lnTo>
                    <a:lnTo>
                      <a:pt x="6391" y="18873"/>
                    </a:lnTo>
                    <a:lnTo>
                      <a:pt x="6018" y="18454"/>
                    </a:lnTo>
                    <a:lnTo>
                      <a:pt x="5878" y="18087"/>
                    </a:lnTo>
                    <a:lnTo>
                      <a:pt x="5691" y="17877"/>
                    </a:lnTo>
                    <a:lnTo>
                      <a:pt x="5691" y="17510"/>
                    </a:lnTo>
                    <a:lnTo>
                      <a:pt x="5504" y="17510"/>
                    </a:lnTo>
                    <a:lnTo>
                      <a:pt x="5365" y="17091"/>
                    </a:lnTo>
                    <a:lnTo>
                      <a:pt x="5365" y="16724"/>
                    </a:lnTo>
                    <a:lnTo>
                      <a:pt x="5178" y="16514"/>
                    </a:lnTo>
                    <a:lnTo>
                      <a:pt x="5178" y="16357"/>
                    </a:lnTo>
                    <a:lnTo>
                      <a:pt x="4991" y="15937"/>
                    </a:lnTo>
                    <a:lnTo>
                      <a:pt x="4805" y="15937"/>
                    </a:lnTo>
                    <a:lnTo>
                      <a:pt x="4665" y="15570"/>
                    </a:lnTo>
                    <a:lnTo>
                      <a:pt x="4665" y="15361"/>
                    </a:lnTo>
                    <a:lnTo>
                      <a:pt x="4478" y="15151"/>
                    </a:lnTo>
                    <a:lnTo>
                      <a:pt x="4292" y="14784"/>
                    </a:lnTo>
                    <a:lnTo>
                      <a:pt x="4292" y="14365"/>
                    </a:lnTo>
                    <a:lnTo>
                      <a:pt x="3965" y="13631"/>
                    </a:lnTo>
                    <a:lnTo>
                      <a:pt x="3965" y="13421"/>
                    </a:lnTo>
                    <a:lnTo>
                      <a:pt x="3778" y="13211"/>
                    </a:lnTo>
                    <a:lnTo>
                      <a:pt x="3965" y="13211"/>
                    </a:lnTo>
                    <a:lnTo>
                      <a:pt x="3778" y="13001"/>
                    </a:lnTo>
                    <a:lnTo>
                      <a:pt x="3778" y="12844"/>
                    </a:lnTo>
                    <a:lnTo>
                      <a:pt x="3965" y="12844"/>
                    </a:lnTo>
                    <a:lnTo>
                      <a:pt x="3778" y="12634"/>
                    </a:lnTo>
                    <a:lnTo>
                      <a:pt x="3778" y="12425"/>
                    </a:lnTo>
                    <a:lnTo>
                      <a:pt x="3638" y="12058"/>
                    </a:lnTo>
                    <a:lnTo>
                      <a:pt x="3452" y="11848"/>
                    </a:lnTo>
                    <a:lnTo>
                      <a:pt x="3638" y="11638"/>
                    </a:lnTo>
                    <a:lnTo>
                      <a:pt x="3638" y="10904"/>
                    </a:lnTo>
                    <a:lnTo>
                      <a:pt x="3452" y="10904"/>
                    </a:lnTo>
                    <a:lnTo>
                      <a:pt x="3452" y="10485"/>
                    </a:lnTo>
                    <a:lnTo>
                      <a:pt x="3638" y="10328"/>
                    </a:lnTo>
                    <a:lnTo>
                      <a:pt x="3778" y="10328"/>
                    </a:lnTo>
                    <a:lnTo>
                      <a:pt x="3265" y="10328"/>
                    </a:lnTo>
                    <a:lnTo>
                      <a:pt x="3265" y="9908"/>
                    </a:lnTo>
                    <a:lnTo>
                      <a:pt x="3452" y="9908"/>
                    </a:lnTo>
                    <a:lnTo>
                      <a:pt x="3638" y="9699"/>
                    </a:lnTo>
                    <a:lnTo>
                      <a:pt x="3265" y="9699"/>
                    </a:lnTo>
                    <a:lnTo>
                      <a:pt x="3079" y="9541"/>
                    </a:lnTo>
                    <a:lnTo>
                      <a:pt x="3079" y="9908"/>
                    </a:lnTo>
                    <a:lnTo>
                      <a:pt x="2939" y="10118"/>
                    </a:lnTo>
                    <a:lnTo>
                      <a:pt x="3079" y="10328"/>
                    </a:lnTo>
                    <a:lnTo>
                      <a:pt x="3079" y="10485"/>
                    </a:lnTo>
                    <a:lnTo>
                      <a:pt x="2939" y="10695"/>
                    </a:lnTo>
                    <a:lnTo>
                      <a:pt x="2752" y="10904"/>
                    </a:lnTo>
                    <a:lnTo>
                      <a:pt x="2239" y="11062"/>
                    </a:lnTo>
                    <a:lnTo>
                      <a:pt x="2052" y="11271"/>
                    </a:lnTo>
                    <a:lnTo>
                      <a:pt x="1912" y="11062"/>
                    </a:lnTo>
                    <a:lnTo>
                      <a:pt x="1212" y="10695"/>
                    </a:lnTo>
                    <a:lnTo>
                      <a:pt x="1026" y="10328"/>
                    </a:lnTo>
                    <a:lnTo>
                      <a:pt x="839" y="10328"/>
                    </a:lnTo>
                    <a:lnTo>
                      <a:pt x="513" y="9908"/>
                    </a:lnTo>
                    <a:lnTo>
                      <a:pt x="513" y="9699"/>
                    </a:lnTo>
                    <a:lnTo>
                      <a:pt x="699" y="9699"/>
                    </a:lnTo>
                    <a:lnTo>
                      <a:pt x="699" y="9908"/>
                    </a:lnTo>
                    <a:lnTo>
                      <a:pt x="839" y="9908"/>
                    </a:lnTo>
                    <a:lnTo>
                      <a:pt x="1026" y="9699"/>
                    </a:lnTo>
                    <a:lnTo>
                      <a:pt x="1026" y="9908"/>
                    </a:lnTo>
                    <a:lnTo>
                      <a:pt x="1026" y="9699"/>
                    </a:lnTo>
                    <a:lnTo>
                      <a:pt x="1352" y="9541"/>
                    </a:lnTo>
                    <a:lnTo>
                      <a:pt x="1539" y="9541"/>
                    </a:lnTo>
                    <a:lnTo>
                      <a:pt x="1726" y="9332"/>
                    </a:lnTo>
                    <a:lnTo>
                      <a:pt x="1726" y="9122"/>
                    </a:lnTo>
                    <a:lnTo>
                      <a:pt x="1539" y="9122"/>
                    </a:lnTo>
                    <a:lnTo>
                      <a:pt x="1539" y="9332"/>
                    </a:lnTo>
                    <a:lnTo>
                      <a:pt x="1026" y="9332"/>
                    </a:lnTo>
                    <a:lnTo>
                      <a:pt x="839" y="9541"/>
                    </a:lnTo>
                    <a:lnTo>
                      <a:pt x="326" y="9332"/>
                    </a:lnTo>
                    <a:lnTo>
                      <a:pt x="186" y="8965"/>
                    </a:lnTo>
                    <a:lnTo>
                      <a:pt x="0" y="8965"/>
                    </a:lnTo>
                    <a:lnTo>
                      <a:pt x="186" y="8755"/>
                    </a:lnTo>
                    <a:lnTo>
                      <a:pt x="186" y="8545"/>
                    </a:lnTo>
                    <a:lnTo>
                      <a:pt x="326" y="8545"/>
                    </a:lnTo>
                    <a:lnTo>
                      <a:pt x="186" y="8545"/>
                    </a:lnTo>
                    <a:lnTo>
                      <a:pt x="0" y="8755"/>
                    </a:lnTo>
                    <a:lnTo>
                      <a:pt x="0" y="8545"/>
                    </a:lnTo>
                    <a:lnTo>
                      <a:pt x="326" y="8178"/>
                    </a:lnTo>
                    <a:lnTo>
                      <a:pt x="1026" y="8178"/>
                    </a:lnTo>
                    <a:lnTo>
                      <a:pt x="1352" y="7968"/>
                    </a:lnTo>
                    <a:lnTo>
                      <a:pt x="1539" y="7968"/>
                    </a:lnTo>
                    <a:lnTo>
                      <a:pt x="1726" y="8178"/>
                    </a:lnTo>
                    <a:lnTo>
                      <a:pt x="1912" y="7968"/>
                    </a:lnTo>
                    <a:lnTo>
                      <a:pt x="1912" y="7759"/>
                    </a:lnTo>
                    <a:lnTo>
                      <a:pt x="1726" y="7182"/>
                    </a:lnTo>
                    <a:lnTo>
                      <a:pt x="1539" y="6972"/>
                    </a:lnTo>
                    <a:lnTo>
                      <a:pt x="1539" y="6815"/>
                    </a:lnTo>
                    <a:lnTo>
                      <a:pt x="1212" y="6815"/>
                    </a:lnTo>
                    <a:lnTo>
                      <a:pt x="1026" y="6396"/>
                    </a:lnTo>
                    <a:lnTo>
                      <a:pt x="1026" y="6029"/>
                    </a:lnTo>
                    <a:lnTo>
                      <a:pt x="513" y="6029"/>
                    </a:lnTo>
                    <a:lnTo>
                      <a:pt x="513" y="5452"/>
                    </a:lnTo>
                    <a:lnTo>
                      <a:pt x="699" y="5452"/>
                    </a:lnTo>
                    <a:lnTo>
                      <a:pt x="839" y="5033"/>
                    </a:lnTo>
                    <a:lnTo>
                      <a:pt x="1026" y="4875"/>
                    </a:lnTo>
                    <a:lnTo>
                      <a:pt x="1352" y="4875"/>
                    </a:lnTo>
                    <a:lnTo>
                      <a:pt x="1352" y="5033"/>
                    </a:lnTo>
                    <a:lnTo>
                      <a:pt x="1726" y="5033"/>
                    </a:lnTo>
                    <a:lnTo>
                      <a:pt x="2239" y="4875"/>
                    </a:lnTo>
                    <a:lnTo>
                      <a:pt x="2425" y="4666"/>
                    </a:lnTo>
                    <a:lnTo>
                      <a:pt x="2565" y="4299"/>
                    </a:lnTo>
                    <a:lnTo>
                      <a:pt x="2939" y="3879"/>
                    </a:lnTo>
                    <a:lnTo>
                      <a:pt x="2939" y="3669"/>
                    </a:lnTo>
                    <a:lnTo>
                      <a:pt x="3452" y="3093"/>
                    </a:lnTo>
                    <a:lnTo>
                      <a:pt x="3638" y="2935"/>
                    </a:lnTo>
                    <a:lnTo>
                      <a:pt x="3452" y="2726"/>
                    </a:lnTo>
                    <a:lnTo>
                      <a:pt x="3638" y="2516"/>
                    </a:lnTo>
                    <a:lnTo>
                      <a:pt x="3778" y="2306"/>
                    </a:lnTo>
                    <a:lnTo>
                      <a:pt x="3778" y="1572"/>
                    </a:lnTo>
                    <a:lnTo>
                      <a:pt x="3965" y="1153"/>
                    </a:lnTo>
                    <a:lnTo>
                      <a:pt x="4292" y="1153"/>
                    </a:lnTo>
                    <a:lnTo>
                      <a:pt x="4991" y="366"/>
                    </a:lnTo>
                    <a:lnTo>
                      <a:pt x="5178" y="209"/>
                    </a:lnTo>
                    <a:lnTo>
                      <a:pt x="5365" y="0"/>
                    </a:lnTo>
                    <a:lnTo>
                      <a:pt x="5504" y="0"/>
                    </a:lnTo>
                    <a:lnTo>
                      <a:pt x="5878" y="366"/>
                    </a:lnTo>
                    <a:lnTo>
                      <a:pt x="6018" y="209"/>
                    </a:lnTo>
                    <a:lnTo>
                      <a:pt x="6391" y="366"/>
                    </a:lnTo>
                    <a:lnTo>
                      <a:pt x="6391" y="576"/>
                    </a:lnTo>
                    <a:lnTo>
                      <a:pt x="6577" y="576"/>
                    </a:lnTo>
                    <a:lnTo>
                      <a:pt x="6904" y="786"/>
                    </a:lnTo>
                    <a:close/>
                    <a:moveTo>
                      <a:pt x="15535" y="10328"/>
                    </a:moveTo>
                    <a:close/>
                    <a:moveTo>
                      <a:pt x="15535" y="10118"/>
                    </a:moveTo>
                    <a:lnTo>
                      <a:pt x="15348" y="10118"/>
                    </a:lnTo>
                    <a:lnTo>
                      <a:pt x="15348" y="10328"/>
                    </a:lnTo>
                    <a:lnTo>
                      <a:pt x="15535" y="10328"/>
                    </a:lnTo>
                    <a:lnTo>
                      <a:pt x="15535" y="10118"/>
                    </a:lnTo>
                    <a:close/>
                    <a:moveTo>
                      <a:pt x="15348" y="10118"/>
                    </a:moveTo>
                    <a:lnTo>
                      <a:pt x="15348" y="10328"/>
                    </a:lnTo>
                    <a:lnTo>
                      <a:pt x="15348" y="10118"/>
                    </a:lnTo>
                    <a:close/>
                    <a:moveTo>
                      <a:pt x="15022" y="10328"/>
                    </a:moveTo>
                    <a:lnTo>
                      <a:pt x="15208" y="10328"/>
                    </a:lnTo>
                    <a:lnTo>
                      <a:pt x="15208" y="10118"/>
                    </a:lnTo>
                    <a:lnTo>
                      <a:pt x="15022" y="10328"/>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83" name="AutoShape 29"/>
              <p:cNvSpPr/>
              <p:nvPr/>
            </p:nvSpPr>
            <p:spPr bwMode="auto">
              <a:xfrm>
                <a:off x="16642287" y="5777199"/>
                <a:ext cx="330270" cy="392474"/>
              </a:xfrm>
              <a:custGeom>
                <a:avLst/>
                <a:gdLst>
                  <a:gd name="T0" fmla="*/ 165135 w 21600"/>
                  <a:gd name="T1" fmla="*/ 196237 h 21600"/>
                  <a:gd name="T2" fmla="*/ 165135 w 21600"/>
                  <a:gd name="T3" fmla="*/ 196237 h 21600"/>
                  <a:gd name="T4" fmla="*/ 165135 w 21600"/>
                  <a:gd name="T5" fmla="*/ 196237 h 21600"/>
                  <a:gd name="T6" fmla="*/ 165135 w 21600"/>
                  <a:gd name="T7" fmla="*/ 1962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7599"/>
                    </a:moveTo>
                    <a:cubicBezTo>
                      <a:pt x="21600" y="18399"/>
                      <a:pt x="21600" y="18399"/>
                      <a:pt x="21600" y="18399"/>
                    </a:cubicBezTo>
                    <a:cubicBezTo>
                      <a:pt x="21600" y="19199"/>
                      <a:pt x="21600" y="19199"/>
                      <a:pt x="21600" y="19199"/>
                    </a:cubicBezTo>
                    <a:cubicBezTo>
                      <a:pt x="20618" y="18399"/>
                      <a:pt x="20618" y="18399"/>
                      <a:pt x="20618" y="18399"/>
                    </a:cubicBezTo>
                    <a:cubicBezTo>
                      <a:pt x="20618" y="19199"/>
                      <a:pt x="20618" y="19199"/>
                      <a:pt x="20618" y="19199"/>
                    </a:cubicBezTo>
                    <a:cubicBezTo>
                      <a:pt x="19636" y="19999"/>
                      <a:pt x="19636" y="19999"/>
                      <a:pt x="19636" y="19999"/>
                    </a:cubicBezTo>
                    <a:cubicBezTo>
                      <a:pt x="20618" y="19999"/>
                      <a:pt x="20618" y="19999"/>
                      <a:pt x="20618" y="19999"/>
                    </a:cubicBezTo>
                    <a:cubicBezTo>
                      <a:pt x="19636" y="20799"/>
                      <a:pt x="19636" y="20799"/>
                      <a:pt x="19636" y="20799"/>
                    </a:cubicBezTo>
                    <a:cubicBezTo>
                      <a:pt x="20618" y="21599"/>
                      <a:pt x="20618" y="21599"/>
                      <a:pt x="20618" y="21599"/>
                    </a:cubicBezTo>
                    <a:cubicBezTo>
                      <a:pt x="20618" y="21599"/>
                      <a:pt x="20618" y="21599"/>
                      <a:pt x="20618" y="21599"/>
                    </a:cubicBezTo>
                    <a:cubicBezTo>
                      <a:pt x="19636" y="19999"/>
                      <a:pt x="19636" y="19999"/>
                      <a:pt x="19636" y="19999"/>
                    </a:cubicBezTo>
                    <a:cubicBezTo>
                      <a:pt x="18654" y="19199"/>
                      <a:pt x="18654" y="19199"/>
                      <a:pt x="18654" y="19199"/>
                    </a:cubicBezTo>
                    <a:cubicBezTo>
                      <a:pt x="18654" y="19199"/>
                      <a:pt x="18654" y="19199"/>
                      <a:pt x="18654" y="19199"/>
                    </a:cubicBezTo>
                    <a:cubicBezTo>
                      <a:pt x="18654" y="18399"/>
                      <a:pt x="18654" y="18399"/>
                      <a:pt x="18654" y="18399"/>
                    </a:cubicBezTo>
                    <a:cubicBezTo>
                      <a:pt x="18654" y="18399"/>
                      <a:pt x="18654" y="18399"/>
                      <a:pt x="18654" y="18399"/>
                    </a:cubicBezTo>
                    <a:cubicBezTo>
                      <a:pt x="18654" y="18399"/>
                      <a:pt x="18654" y="18399"/>
                      <a:pt x="18654" y="18399"/>
                    </a:cubicBezTo>
                    <a:cubicBezTo>
                      <a:pt x="17672" y="18399"/>
                      <a:pt x="17672" y="18399"/>
                      <a:pt x="17672" y="18399"/>
                    </a:cubicBezTo>
                    <a:cubicBezTo>
                      <a:pt x="17672" y="18399"/>
                      <a:pt x="17672" y="18399"/>
                      <a:pt x="17672" y="18399"/>
                    </a:cubicBezTo>
                    <a:cubicBezTo>
                      <a:pt x="17672" y="17599"/>
                      <a:pt x="17672" y="17599"/>
                      <a:pt x="17672" y="17599"/>
                    </a:cubicBezTo>
                    <a:cubicBezTo>
                      <a:pt x="17672" y="17599"/>
                      <a:pt x="17672" y="17599"/>
                      <a:pt x="17672" y="17599"/>
                    </a:cubicBezTo>
                    <a:cubicBezTo>
                      <a:pt x="17672" y="16799"/>
                      <a:pt x="17672" y="16799"/>
                      <a:pt x="17672" y="16799"/>
                    </a:cubicBezTo>
                    <a:cubicBezTo>
                      <a:pt x="17672" y="15999"/>
                      <a:pt x="17672" y="15999"/>
                      <a:pt x="17672" y="15999"/>
                    </a:cubicBezTo>
                    <a:cubicBezTo>
                      <a:pt x="17672" y="15999"/>
                      <a:pt x="17672" y="15999"/>
                      <a:pt x="17672" y="15999"/>
                    </a:cubicBezTo>
                    <a:cubicBezTo>
                      <a:pt x="15709" y="13599"/>
                      <a:pt x="15709" y="13599"/>
                      <a:pt x="15709" y="13599"/>
                    </a:cubicBezTo>
                    <a:cubicBezTo>
                      <a:pt x="15709" y="13599"/>
                      <a:pt x="15709" y="13599"/>
                      <a:pt x="15709" y="13599"/>
                    </a:cubicBezTo>
                    <a:cubicBezTo>
                      <a:pt x="15709" y="13599"/>
                      <a:pt x="15709" y="13599"/>
                      <a:pt x="15709" y="13599"/>
                    </a:cubicBezTo>
                    <a:cubicBezTo>
                      <a:pt x="15709" y="13599"/>
                      <a:pt x="15709" y="13599"/>
                      <a:pt x="15709" y="13599"/>
                    </a:cubicBezTo>
                    <a:cubicBezTo>
                      <a:pt x="14727" y="14399"/>
                      <a:pt x="14727" y="14399"/>
                      <a:pt x="14727" y="14399"/>
                    </a:cubicBezTo>
                    <a:cubicBezTo>
                      <a:pt x="12763" y="13599"/>
                      <a:pt x="12763" y="13599"/>
                      <a:pt x="12763" y="13599"/>
                    </a:cubicBezTo>
                    <a:cubicBezTo>
                      <a:pt x="12763" y="13599"/>
                      <a:pt x="12763" y="13599"/>
                      <a:pt x="12763" y="13599"/>
                    </a:cubicBezTo>
                    <a:cubicBezTo>
                      <a:pt x="12763" y="13599"/>
                      <a:pt x="12763" y="13599"/>
                      <a:pt x="12763" y="13599"/>
                    </a:cubicBezTo>
                    <a:cubicBezTo>
                      <a:pt x="11781" y="12799"/>
                      <a:pt x="11781" y="12799"/>
                      <a:pt x="11781" y="12799"/>
                    </a:cubicBezTo>
                    <a:cubicBezTo>
                      <a:pt x="10800" y="11999"/>
                      <a:pt x="10800" y="11999"/>
                      <a:pt x="10800" y="11999"/>
                    </a:cubicBezTo>
                    <a:cubicBezTo>
                      <a:pt x="11781" y="12799"/>
                      <a:pt x="11781" y="12799"/>
                      <a:pt x="11781" y="12799"/>
                    </a:cubicBezTo>
                    <a:cubicBezTo>
                      <a:pt x="11781" y="13599"/>
                      <a:pt x="11781" y="13599"/>
                      <a:pt x="11781" y="13599"/>
                    </a:cubicBezTo>
                    <a:cubicBezTo>
                      <a:pt x="11781" y="14399"/>
                      <a:pt x="11781" y="14399"/>
                      <a:pt x="11781" y="14399"/>
                    </a:cubicBezTo>
                    <a:cubicBezTo>
                      <a:pt x="10800" y="14399"/>
                      <a:pt x="10800" y="14399"/>
                      <a:pt x="10800" y="14399"/>
                    </a:cubicBezTo>
                    <a:cubicBezTo>
                      <a:pt x="11781" y="14399"/>
                      <a:pt x="11781" y="14399"/>
                      <a:pt x="11781" y="14399"/>
                    </a:cubicBezTo>
                    <a:cubicBezTo>
                      <a:pt x="11781" y="15199"/>
                      <a:pt x="11781" y="15199"/>
                      <a:pt x="11781" y="15199"/>
                    </a:cubicBezTo>
                    <a:cubicBezTo>
                      <a:pt x="11781" y="15999"/>
                      <a:pt x="11781" y="15999"/>
                      <a:pt x="11781" y="15999"/>
                    </a:cubicBezTo>
                    <a:cubicBezTo>
                      <a:pt x="10800" y="15999"/>
                      <a:pt x="10800" y="15999"/>
                      <a:pt x="10800" y="15999"/>
                    </a:cubicBezTo>
                    <a:cubicBezTo>
                      <a:pt x="10800" y="17599"/>
                      <a:pt x="10800" y="17599"/>
                      <a:pt x="10800" y="17599"/>
                    </a:cubicBezTo>
                    <a:cubicBezTo>
                      <a:pt x="9818" y="16799"/>
                      <a:pt x="9818" y="16799"/>
                      <a:pt x="9818" y="16799"/>
                    </a:cubicBezTo>
                    <a:cubicBezTo>
                      <a:pt x="9818" y="15999"/>
                      <a:pt x="9818" y="15999"/>
                      <a:pt x="9818" y="15999"/>
                    </a:cubicBezTo>
                    <a:cubicBezTo>
                      <a:pt x="10800" y="15999"/>
                      <a:pt x="10800" y="15999"/>
                      <a:pt x="10800" y="15999"/>
                    </a:cubicBezTo>
                    <a:cubicBezTo>
                      <a:pt x="10800" y="15999"/>
                      <a:pt x="10800" y="15999"/>
                      <a:pt x="10800" y="15999"/>
                    </a:cubicBezTo>
                    <a:cubicBezTo>
                      <a:pt x="9818" y="15999"/>
                      <a:pt x="9818" y="15999"/>
                      <a:pt x="9818" y="15999"/>
                    </a:cubicBezTo>
                    <a:cubicBezTo>
                      <a:pt x="9818" y="16799"/>
                      <a:pt x="9818" y="16799"/>
                      <a:pt x="9818" y="16799"/>
                    </a:cubicBezTo>
                    <a:cubicBezTo>
                      <a:pt x="8836" y="15999"/>
                      <a:pt x="8836" y="15999"/>
                      <a:pt x="8836" y="15999"/>
                    </a:cubicBezTo>
                    <a:cubicBezTo>
                      <a:pt x="9818" y="15199"/>
                      <a:pt x="9818" y="15199"/>
                      <a:pt x="9818" y="15199"/>
                    </a:cubicBezTo>
                    <a:cubicBezTo>
                      <a:pt x="9818" y="15199"/>
                      <a:pt x="9818" y="15199"/>
                      <a:pt x="9818" y="15199"/>
                    </a:cubicBezTo>
                    <a:cubicBezTo>
                      <a:pt x="8836" y="14399"/>
                      <a:pt x="8836" y="14399"/>
                      <a:pt x="8836" y="14399"/>
                    </a:cubicBezTo>
                    <a:cubicBezTo>
                      <a:pt x="9818" y="15199"/>
                      <a:pt x="9818" y="15199"/>
                      <a:pt x="9818" y="15199"/>
                    </a:cubicBezTo>
                    <a:cubicBezTo>
                      <a:pt x="8836" y="15199"/>
                      <a:pt x="8836" y="15199"/>
                      <a:pt x="8836" y="15199"/>
                    </a:cubicBezTo>
                    <a:cubicBezTo>
                      <a:pt x="8836" y="15999"/>
                      <a:pt x="8836" y="15999"/>
                      <a:pt x="8836" y="15999"/>
                    </a:cubicBezTo>
                    <a:cubicBezTo>
                      <a:pt x="8836" y="15999"/>
                      <a:pt x="8836" y="15999"/>
                      <a:pt x="8836" y="15999"/>
                    </a:cubicBezTo>
                    <a:cubicBezTo>
                      <a:pt x="8836" y="16799"/>
                      <a:pt x="8836" y="16799"/>
                      <a:pt x="8836" y="16799"/>
                    </a:cubicBezTo>
                    <a:cubicBezTo>
                      <a:pt x="8836" y="17599"/>
                      <a:pt x="8836" y="17599"/>
                      <a:pt x="8836" y="17599"/>
                    </a:cubicBezTo>
                    <a:cubicBezTo>
                      <a:pt x="8836" y="17599"/>
                      <a:pt x="8836" y="17599"/>
                      <a:pt x="8836" y="17599"/>
                    </a:cubicBezTo>
                    <a:cubicBezTo>
                      <a:pt x="8836" y="17599"/>
                      <a:pt x="8836" y="17599"/>
                      <a:pt x="8836" y="17599"/>
                    </a:cubicBezTo>
                    <a:cubicBezTo>
                      <a:pt x="7854" y="17599"/>
                      <a:pt x="7854" y="17599"/>
                      <a:pt x="7854" y="17599"/>
                    </a:cubicBezTo>
                    <a:cubicBezTo>
                      <a:pt x="7854" y="17599"/>
                      <a:pt x="7854" y="17599"/>
                      <a:pt x="7854" y="17599"/>
                    </a:cubicBezTo>
                    <a:cubicBezTo>
                      <a:pt x="7854" y="17599"/>
                      <a:pt x="7854" y="17599"/>
                      <a:pt x="7854" y="17599"/>
                    </a:cubicBezTo>
                    <a:cubicBezTo>
                      <a:pt x="6872" y="17599"/>
                      <a:pt x="6872" y="17599"/>
                      <a:pt x="6872" y="17599"/>
                    </a:cubicBezTo>
                    <a:cubicBezTo>
                      <a:pt x="6872" y="17599"/>
                      <a:pt x="6872" y="17599"/>
                      <a:pt x="6872" y="17599"/>
                    </a:cubicBezTo>
                    <a:cubicBezTo>
                      <a:pt x="6872" y="16799"/>
                      <a:pt x="6872" y="16799"/>
                      <a:pt x="6872" y="16799"/>
                    </a:cubicBezTo>
                    <a:cubicBezTo>
                      <a:pt x="5890" y="16799"/>
                      <a:pt x="5890" y="16799"/>
                      <a:pt x="5890" y="16799"/>
                    </a:cubicBezTo>
                    <a:cubicBezTo>
                      <a:pt x="5890" y="15999"/>
                      <a:pt x="5890" y="15999"/>
                      <a:pt x="5890" y="15999"/>
                    </a:cubicBezTo>
                    <a:cubicBezTo>
                      <a:pt x="5890" y="15199"/>
                      <a:pt x="5890" y="15199"/>
                      <a:pt x="5890" y="15199"/>
                    </a:cubicBezTo>
                    <a:cubicBezTo>
                      <a:pt x="5890" y="14399"/>
                      <a:pt x="5890" y="14399"/>
                      <a:pt x="5890" y="14399"/>
                    </a:cubicBezTo>
                    <a:cubicBezTo>
                      <a:pt x="3927" y="13599"/>
                      <a:pt x="3927" y="13599"/>
                      <a:pt x="3927" y="13599"/>
                    </a:cubicBezTo>
                    <a:cubicBezTo>
                      <a:pt x="3927" y="11999"/>
                      <a:pt x="3927" y="11999"/>
                      <a:pt x="3927" y="11999"/>
                    </a:cubicBezTo>
                    <a:cubicBezTo>
                      <a:pt x="3927" y="11999"/>
                      <a:pt x="3927" y="11999"/>
                      <a:pt x="3927" y="11999"/>
                    </a:cubicBezTo>
                    <a:cubicBezTo>
                      <a:pt x="3927" y="11199"/>
                      <a:pt x="3927" y="11199"/>
                      <a:pt x="3927" y="11199"/>
                    </a:cubicBezTo>
                    <a:cubicBezTo>
                      <a:pt x="3927" y="9599"/>
                      <a:pt x="3927" y="9599"/>
                      <a:pt x="3927" y="9599"/>
                    </a:cubicBezTo>
                    <a:cubicBezTo>
                      <a:pt x="2945" y="8799"/>
                      <a:pt x="2945" y="8799"/>
                      <a:pt x="2945" y="8799"/>
                    </a:cubicBezTo>
                    <a:cubicBezTo>
                      <a:pt x="1963" y="8799"/>
                      <a:pt x="1963" y="8799"/>
                      <a:pt x="1963" y="8799"/>
                    </a:cubicBezTo>
                    <a:cubicBezTo>
                      <a:pt x="981" y="7999"/>
                      <a:pt x="981" y="7999"/>
                      <a:pt x="981" y="7999"/>
                    </a:cubicBezTo>
                    <a:cubicBezTo>
                      <a:pt x="981" y="6399"/>
                      <a:pt x="981" y="6399"/>
                      <a:pt x="981" y="6399"/>
                    </a:cubicBezTo>
                    <a:cubicBezTo>
                      <a:pt x="1963" y="6399"/>
                      <a:pt x="1963" y="6399"/>
                      <a:pt x="1963" y="6399"/>
                    </a:cubicBezTo>
                    <a:cubicBezTo>
                      <a:pt x="1963" y="5599"/>
                      <a:pt x="1963" y="5599"/>
                      <a:pt x="1963" y="5599"/>
                    </a:cubicBezTo>
                    <a:cubicBezTo>
                      <a:pt x="2945" y="4799"/>
                      <a:pt x="2945" y="4799"/>
                      <a:pt x="2945" y="4799"/>
                    </a:cubicBezTo>
                    <a:cubicBezTo>
                      <a:pt x="2945" y="5599"/>
                      <a:pt x="2945" y="5599"/>
                      <a:pt x="2945" y="5599"/>
                    </a:cubicBezTo>
                    <a:cubicBezTo>
                      <a:pt x="3927" y="4799"/>
                      <a:pt x="3927" y="4799"/>
                      <a:pt x="3927" y="4799"/>
                    </a:cubicBezTo>
                    <a:cubicBezTo>
                      <a:pt x="2945" y="3999"/>
                      <a:pt x="2945" y="3999"/>
                      <a:pt x="2945" y="3999"/>
                    </a:cubicBezTo>
                    <a:cubicBezTo>
                      <a:pt x="3927" y="3999"/>
                      <a:pt x="3927" y="3999"/>
                      <a:pt x="3927" y="3999"/>
                    </a:cubicBezTo>
                    <a:cubicBezTo>
                      <a:pt x="2945" y="3999"/>
                      <a:pt x="2945" y="3999"/>
                      <a:pt x="2945" y="3999"/>
                    </a:cubicBezTo>
                    <a:cubicBezTo>
                      <a:pt x="1963" y="3999"/>
                      <a:pt x="1963" y="3999"/>
                      <a:pt x="1963" y="3999"/>
                    </a:cubicBezTo>
                    <a:cubicBezTo>
                      <a:pt x="0" y="3199"/>
                      <a:pt x="0" y="3199"/>
                      <a:pt x="0" y="3199"/>
                    </a:cubicBezTo>
                    <a:cubicBezTo>
                      <a:pt x="0" y="2400"/>
                      <a:pt x="0" y="2400"/>
                      <a:pt x="0" y="2400"/>
                    </a:cubicBezTo>
                    <a:cubicBezTo>
                      <a:pt x="981" y="1600"/>
                      <a:pt x="981" y="1600"/>
                      <a:pt x="981" y="1600"/>
                    </a:cubicBezTo>
                    <a:cubicBezTo>
                      <a:pt x="981" y="800"/>
                      <a:pt x="981" y="800"/>
                      <a:pt x="981" y="800"/>
                    </a:cubicBezTo>
                    <a:cubicBezTo>
                      <a:pt x="981" y="800"/>
                      <a:pt x="981" y="800"/>
                      <a:pt x="981" y="800"/>
                    </a:cubicBezTo>
                    <a:cubicBezTo>
                      <a:pt x="981" y="0"/>
                      <a:pt x="981" y="0"/>
                      <a:pt x="981" y="0"/>
                    </a:cubicBezTo>
                    <a:cubicBezTo>
                      <a:pt x="981" y="0"/>
                      <a:pt x="981" y="0"/>
                      <a:pt x="981" y="0"/>
                    </a:cubicBezTo>
                    <a:cubicBezTo>
                      <a:pt x="981" y="0"/>
                      <a:pt x="981" y="0"/>
                      <a:pt x="981" y="0"/>
                    </a:cubicBezTo>
                    <a:cubicBezTo>
                      <a:pt x="1963" y="0"/>
                      <a:pt x="1963" y="0"/>
                      <a:pt x="1963" y="0"/>
                    </a:cubicBezTo>
                    <a:cubicBezTo>
                      <a:pt x="1963" y="800"/>
                      <a:pt x="1963" y="800"/>
                      <a:pt x="1963" y="800"/>
                    </a:cubicBezTo>
                    <a:cubicBezTo>
                      <a:pt x="1963" y="800"/>
                      <a:pt x="1963" y="800"/>
                      <a:pt x="1963" y="800"/>
                    </a:cubicBezTo>
                    <a:cubicBezTo>
                      <a:pt x="2945" y="1600"/>
                      <a:pt x="2945" y="1600"/>
                      <a:pt x="2945" y="1600"/>
                    </a:cubicBezTo>
                    <a:cubicBezTo>
                      <a:pt x="3927" y="1600"/>
                      <a:pt x="3927" y="1600"/>
                      <a:pt x="3927" y="1600"/>
                    </a:cubicBezTo>
                    <a:cubicBezTo>
                      <a:pt x="3927" y="1600"/>
                      <a:pt x="3927" y="1600"/>
                      <a:pt x="3927" y="1600"/>
                    </a:cubicBezTo>
                    <a:cubicBezTo>
                      <a:pt x="2945" y="1600"/>
                      <a:pt x="2945" y="1600"/>
                      <a:pt x="2945" y="1600"/>
                    </a:cubicBezTo>
                    <a:cubicBezTo>
                      <a:pt x="3927" y="800"/>
                      <a:pt x="3927" y="800"/>
                      <a:pt x="3927" y="800"/>
                    </a:cubicBezTo>
                    <a:cubicBezTo>
                      <a:pt x="3927" y="800"/>
                      <a:pt x="3927" y="800"/>
                      <a:pt x="3927" y="800"/>
                    </a:cubicBezTo>
                    <a:cubicBezTo>
                      <a:pt x="4909" y="1600"/>
                      <a:pt x="4909" y="1600"/>
                      <a:pt x="4909" y="1600"/>
                    </a:cubicBezTo>
                    <a:cubicBezTo>
                      <a:pt x="4909" y="1600"/>
                      <a:pt x="4909" y="1600"/>
                      <a:pt x="4909" y="1600"/>
                    </a:cubicBezTo>
                    <a:cubicBezTo>
                      <a:pt x="5890" y="1600"/>
                      <a:pt x="5890" y="1600"/>
                      <a:pt x="5890" y="1600"/>
                    </a:cubicBezTo>
                    <a:cubicBezTo>
                      <a:pt x="5890" y="1600"/>
                      <a:pt x="5890" y="1600"/>
                      <a:pt x="5890" y="1600"/>
                    </a:cubicBezTo>
                    <a:cubicBezTo>
                      <a:pt x="6872" y="1600"/>
                      <a:pt x="6872" y="1600"/>
                      <a:pt x="6872" y="1600"/>
                    </a:cubicBezTo>
                    <a:cubicBezTo>
                      <a:pt x="6872" y="2400"/>
                      <a:pt x="6872" y="2400"/>
                      <a:pt x="6872" y="2400"/>
                    </a:cubicBezTo>
                    <a:cubicBezTo>
                      <a:pt x="6872" y="3199"/>
                      <a:pt x="6872" y="3199"/>
                      <a:pt x="6872" y="3199"/>
                    </a:cubicBezTo>
                    <a:cubicBezTo>
                      <a:pt x="6872" y="3199"/>
                      <a:pt x="6872" y="3199"/>
                      <a:pt x="6872" y="3199"/>
                    </a:cubicBezTo>
                    <a:cubicBezTo>
                      <a:pt x="7854" y="3999"/>
                      <a:pt x="7854" y="3999"/>
                      <a:pt x="7854" y="3999"/>
                    </a:cubicBezTo>
                    <a:cubicBezTo>
                      <a:pt x="7854" y="4799"/>
                      <a:pt x="7854" y="4799"/>
                      <a:pt x="7854" y="4799"/>
                    </a:cubicBezTo>
                    <a:cubicBezTo>
                      <a:pt x="8836" y="4799"/>
                      <a:pt x="8836" y="4799"/>
                      <a:pt x="8836" y="4799"/>
                    </a:cubicBezTo>
                    <a:cubicBezTo>
                      <a:pt x="8836" y="4799"/>
                      <a:pt x="8836" y="4799"/>
                      <a:pt x="8836" y="4799"/>
                    </a:cubicBezTo>
                    <a:cubicBezTo>
                      <a:pt x="9818" y="4799"/>
                      <a:pt x="9818" y="4799"/>
                      <a:pt x="9818" y="4799"/>
                    </a:cubicBezTo>
                    <a:cubicBezTo>
                      <a:pt x="11781" y="4799"/>
                      <a:pt x="11781" y="4799"/>
                      <a:pt x="11781" y="4799"/>
                    </a:cubicBezTo>
                    <a:cubicBezTo>
                      <a:pt x="12763" y="4799"/>
                      <a:pt x="12763" y="4799"/>
                      <a:pt x="12763" y="4799"/>
                    </a:cubicBezTo>
                    <a:cubicBezTo>
                      <a:pt x="14727" y="4799"/>
                      <a:pt x="14727" y="4799"/>
                      <a:pt x="14727" y="4799"/>
                    </a:cubicBezTo>
                    <a:cubicBezTo>
                      <a:pt x="15709" y="4799"/>
                      <a:pt x="15709" y="4799"/>
                      <a:pt x="15709" y="4799"/>
                    </a:cubicBezTo>
                    <a:cubicBezTo>
                      <a:pt x="16690" y="4799"/>
                      <a:pt x="16690" y="4799"/>
                      <a:pt x="16690" y="4799"/>
                    </a:cubicBezTo>
                    <a:cubicBezTo>
                      <a:pt x="16690" y="5599"/>
                      <a:pt x="16690" y="5599"/>
                      <a:pt x="16690" y="5599"/>
                    </a:cubicBezTo>
                    <a:cubicBezTo>
                      <a:pt x="17672" y="4799"/>
                      <a:pt x="17672" y="4799"/>
                      <a:pt x="17672" y="4799"/>
                    </a:cubicBezTo>
                    <a:cubicBezTo>
                      <a:pt x="17672" y="5599"/>
                      <a:pt x="17672" y="5599"/>
                      <a:pt x="17672" y="5599"/>
                    </a:cubicBezTo>
                    <a:cubicBezTo>
                      <a:pt x="18654" y="5599"/>
                      <a:pt x="18654" y="5599"/>
                      <a:pt x="18654" y="5599"/>
                    </a:cubicBezTo>
                    <a:cubicBezTo>
                      <a:pt x="17672" y="6399"/>
                      <a:pt x="17672" y="6399"/>
                      <a:pt x="17672" y="6399"/>
                    </a:cubicBezTo>
                    <a:cubicBezTo>
                      <a:pt x="17672" y="7199"/>
                      <a:pt x="17672" y="7199"/>
                      <a:pt x="17672" y="7199"/>
                    </a:cubicBezTo>
                    <a:cubicBezTo>
                      <a:pt x="17672" y="7999"/>
                      <a:pt x="17672" y="7999"/>
                      <a:pt x="17672" y="7999"/>
                    </a:cubicBezTo>
                    <a:cubicBezTo>
                      <a:pt x="16690" y="8799"/>
                      <a:pt x="16690" y="8799"/>
                      <a:pt x="16690" y="8799"/>
                    </a:cubicBezTo>
                    <a:cubicBezTo>
                      <a:pt x="16690" y="8799"/>
                      <a:pt x="16690" y="8799"/>
                      <a:pt x="16690" y="8799"/>
                    </a:cubicBezTo>
                    <a:cubicBezTo>
                      <a:pt x="16690" y="9599"/>
                      <a:pt x="16690" y="9599"/>
                      <a:pt x="16690" y="9599"/>
                    </a:cubicBezTo>
                    <a:cubicBezTo>
                      <a:pt x="15709" y="9599"/>
                      <a:pt x="15709" y="9599"/>
                      <a:pt x="15709" y="9599"/>
                    </a:cubicBezTo>
                    <a:cubicBezTo>
                      <a:pt x="15709" y="8799"/>
                      <a:pt x="15709" y="8799"/>
                      <a:pt x="15709" y="8799"/>
                    </a:cubicBezTo>
                    <a:cubicBezTo>
                      <a:pt x="14727" y="9599"/>
                      <a:pt x="14727" y="9599"/>
                      <a:pt x="14727" y="9599"/>
                    </a:cubicBezTo>
                    <a:cubicBezTo>
                      <a:pt x="14727" y="9599"/>
                      <a:pt x="14727" y="9599"/>
                      <a:pt x="14727" y="9599"/>
                    </a:cubicBezTo>
                    <a:cubicBezTo>
                      <a:pt x="14727" y="10399"/>
                      <a:pt x="14727" y="10399"/>
                      <a:pt x="14727" y="10399"/>
                    </a:cubicBezTo>
                    <a:cubicBezTo>
                      <a:pt x="14727" y="10399"/>
                      <a:pt x="14727" y="10399"/>
                      <a:pt x="14727" y="10399"/>
                    </a:cubicBezTo>
                    <a:cubicBezTo>
                      <a:pt x="14727" y="11199"/>
                      <a:pt x="14727" y="11199"/>
                      <a:pt x="14727" y="11199"/>
                    </a:cubicBezTo>
                    <a:cubicBezTo>
                      <a:pt x="15709" y="11999"/>
                      <a:pt x="15709" y="11999"/>
                      <a:pt x="15709" y="11999"/>
                    </a:cubicBezTo>
                    <a:cubicBezTo>
                      <a:pt x="15709" y="11999"/>
                      <a:pt x="15709" y="11999"/>
                      <a:pt x="15709" y="11999"/>
                    </a:cubicBezTo>
                    <a:cubicBezTo>
                      <a:pt x="15709" y="12799"/>
                      <a:pt x="15709" y="12799"/>
                      <a:pt x="15709" y="12799"/>
                    </a:cubicBezTo>
                    <a:cubicBezTo>
                      <a:pt x="16690" y="12799"/>
                      <a:pt x="16690" y="12799"/>
                      <a:pt x="16690" y="12799"/>
                    </a:cubicBezTo>
                    <a:cubicBezTo>
                      <a:pt x="17672" y="12799"/>
                      <a:pt x="17672" y="12799"/>
                      <a:pt x="17672" y="12799"/>
                    </a:cubicBezTo>
                    <a:cubicBezTo>
                      <a:pt x="17672" y="12799"/>
                      <a:pt x="17672" y="12799"/>
                      <a:pt x="17672" y="12799"/>
                    </a:cubicBezTo>
                    <a:cubicBezTo>
                      <a:pt x="16690" y="12799"/>
                      <a:pt x="16690" y="12799"/>
                      <a:pt x="16690" y="12799"/>
                    </a:cubicBezTo>
                    <a:cubicBezTo>
                      <a:pt x="17672" y="11999"/>
                      <a:pt x="17672" y="11999"/>
                      <a:pt x="17672" y="11999"/>
                    </a:cubicBezTo>
                    <a:cubicBezTo>
                      <a:pt x="17672" y="11199"/>
                      <a:pt x="17672" y="11199"/>
                      <a:pt x="17672" y="11199"/>
                    </a:cubicBezTo>
                    <a:cubicBezTo>
                      <a:pt x="17672" y="11199"/>
                      <a:pt x="17672" y="11199"/>
                      <a:pt x="17672" y="11199"/>
                    </a:cubicBezTo>
                    <a:cubicBezTo>
                      <a:pt x="17672" y="11199"/>
                      <a:pt x="17672" y="11199"/>
                      <a:pt x="17672" y="11199"/>
                    </a:cubicBezTo>
                    <a:cubicBezTo>
                      <a:pt x="17672" y="10399"/>
                      <a:pt x="17672" y="10399"/>
                      <a:pt x="17672" y="10399"/>
                    </a:cubicBezTo>
                    <a:cubicBezTo>
                      <a:pt x="18654" y="11199"/>
                      <a:pt x="18654" y="11199"/>
                      <a:pt x="18654" y="11199"/>
                    </a:cubicBezTo>
                    <a:cubicBezTo>
                      <a:pt x="19636" y="11199"/>
                      <a:pt x="19636" y="11199"/>
                      <a:pt x="19636" y="11199"/>
                    </a:cubicBezTo>
                    <a:cubicBezTo>
                      <a:pt x="19636" y="11199"/>
                      <a:pt x="19636" y="11199"/>
                      <a:pt x="19636" y="11199"/>
                    </a:cubicBezTo>
                    <a:cubicBezTo>
                      <a:pt x="19636" y="11999"/>
                      <a:pt x="19636" y="11999"/>
                      <a:pt x="19636" y="11999"/>
                    </a:cubicBezTo>
                    <a:cubicBezTo>
                      <a:pt x="19636" y="12799"/>
                      <a:pt x="19636" y="12799"/>
                      <a:pt x="19636" y="12799"/>
                    </a:cubicBezTo>
                    <a:cubicBezTo>
                      <a:pt x="19636" y="13599"/>
                      <a:pt x="19636" y="13599"/>
                      <a:pt x="19636" y="13599"/>
                    </a:cubicBezTo>
                    <a:cubicBezTo>
                      <a:pt x="20618" y="13599"/>
                      <a:pt x="20618" y="13599"/>
                      <a:pt x="20618" y="13599"/>
                    </a:cubicBezTo>
                    <a:cubicBezTo>
                      <a:pt x="20618" y="15199"/>
                      <a:pt x="20618" y="15199"/>
                      <a:pt x="20618" y="15199"/>
                    </a:cubicBezTo>
                    <a:cubicBezTo>
                      <a:pt x="20618" y="15999"/>
                      <a:pt x="20618" y="15999"/>
                      <a:pt x="20618" y="15999"/>
                    </a:cubicBezTo>
                    <a:cubicBezTo>
                      <a:pt x="21600" y="16799"/>
                      <a:pt x="21600" y="16799"/>
                      <a:pt x="21600" y="16799"/>
                    </a:cubicBezTo>
                    <a:cubicBezTo>
                      <a:pt x="21600" y="16799"/>
                      <a:pt x="21600" y="16799"/>
                      <a:pt x="21600" y="16799"/>
                    </a:cubicBezTo>
                    <a:cubicBezTo>
                      <a:pt x="21600" y="16799"/>
                      <a:pt x="21600" y="16799"/>
                      <a:pt x="21600" y="16799"/>
                    </a:cubicBezTo>
                    <a:cubicBezTo>
                      <a:pt x="21600" y="17599"/>
                      <a:pt x="21600" y="17599"/>
                      <a:pt x="21600" y="17599"/>
                    </a:cubicBezTo>
                    <a:cubicBezTo>
                      <a:pt x="21600" y="17599"/>
                      <a:pt x="21600" y="17599"/>
                      <a:pt x="21600" y="17599"/>
                    </a:cubicBezTo>
                    <a:close/>
                    <a:moveTo>
                      <a:pt x="15709" y="15199"/>
                    </a:moveTo>
                    <a:cubicBezTo>
                      <a:pt x="15709" y="14399"/>
                      <a:pt x="15709" y="14399"/>
                      <a:pt x="15709" y="14399"/>
                    </a:cubicBezTo>
                    <a:cubicBezTo>
                      <a:pt x="15709" y="14399"/>
                      <a:pt x="15709" y="14399"/>
                      <a:pt x="15709" y="14399"/>
                    </a:cubicBezTo>
                    <a:cubicBezTo>
                      <a:pt x="15709" y="15199"/>
                      <a:pt x="15709" y="15199"/>
                      <a:pt x="15709" y="15199"/>
                    </a:cubicBezTo>
                    <a:cubicBezTo>
                      <a:pt x="15709" y="15199"/>
                      <a:pt x="15709" y="15199"/>
                      <a:pt x="15709" y="15199"/>
                    </a:cubicBezTo>
                    <a:cubicBezTo>
                      <a:pt x="15709" y="15199"/>
                      <a:pt x="15709" y="15199"/>
                      <a:pt x="15709" y="15199"/>
                    </a:cubicBezTo>
                    <a:close/>
                    <a:moveTo>
                      <a:pt x="13745" y="14399"/>
                    </a:moveTo>
                    <a:cubicBezTo>
                      <a:pt x="13745" y="15199"/>
                      <a:pt x="13745" y="15199"/>
                      <a:pt x="13745" y="15199"/>
                    </a:cubicBezTo>
                    <a:cubicBezTo>
                      <a:pt x="13745" y="15999"/>
                      <a:pt x="13745" y="15999"/>
                      <a:pt x="13745" y="15999"/>
                    </a:cubicBezTo>
                    <a:cubicBezTo>
                      <a:pt x="14727" y="15999"/>
                      <a:pt x="14727" y="15999"/>
                      <a:pt x="14727" y="15999"/>
                    </a:cubicBezTo>
                    <a:cubicBezTo>
                      <a:pt x="14727" y="15199"/>
                      <a:pt x="14727" y="15199"/>
                      <a:pt x="14727" y="15199"/>
                    </a:cubicBezTo>
                    <a:cubicBezTo>
                      <a:pt x="14727" y="15199"/>
                      <a:pt x="14727" y="15199"/>
                      <a:pt x="14727" y="15199"/>
                    </a:cubicBezTo>
                    <a:cubicBezTo>
                      <a:pt x="13745" y="14399"/>
                      <a:pt x="13745" y="14399"/>
                      <a:pt x="13745" y="14399"/>
                    </a:cubicBezTo>
                    <a:cubicBezTo>
                      <a:pt x="13745" y="14399"/>
                      <a:pt x="13745" y="14399"/>
                      <a:pt x="13745" y="14399"/>
                    </a:cubicBezTo>
                    <a:close/>
                    <a:moveTo>
                      <a:pt x="12763" y="14399"/>
                    </a:moveTo>
                    <a:cubicBezTo>
                      <a:pt x="11781" y="14399"/>
                      <a:pt x="11781" y="14399"/>
                      <a:pt x="11781" y="14399"/>
                    </a:cubicBezTo>
                    <a:cubicBezTo>
                      <a:pt x="11781" y="14399"/>
                      <a:pt x="11781" y="14399"/>
                      <a:pt x="11781" y="14399"/>
                    </a:cubicBezTo>
                    <a:cubicBezTo>
                      <a:pt x="12763" y="15999"/>
                      <a:pt x="12763" y="15999"/>
                      <a:pt x="12763" y="15999"/>
                    </a:cubicBezTo>
                    <a:cubicBezTo>
                      <a:pt x="13745" y="15999"/>
                      <a:pt x="13745" y="15999"/>
                      <a:pt x="13745" y="15999"/>
                    </a:cubicBezTo>
                    <a:cubicBezTo>
                      <a:pt x="13745" y="14399"/>
                      <a:pt x="13745" y="14399"/>
                      <a:pt x="13745" y="14399"/>
                    </a:cubicBezTo>
                    <a:lnTo>
                      <a:pt x="12763" y="143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84" name="AutoShape 30"/>
              <p:cNvSpPr/>
              <p:nvPr/>
            </p:nvSpPr>
            <p:spPr bwMode="auto">
              <a:xfrm>
                <a:off x="16674508" y="5675157"/>
                <a:ext cx="205415" cy="102043"/>
              </a:xfrm>
              <a:custGeom>
                <a:avLst/>
                <a:gdLst>
                  <a:gd name="T0" fmla="*/ 102708 w 21600"/>
                  <a:gd name="T1" fmla="*/ 51022 h 21600"/>
                  <a:gd name="T2" fmla="*/ 102708 w 21600"/>
                  <a:gd name="T3" fmla="*/ 51022 h 21600"/>
                  <a:gd name="T4" fmla="*/ 102708 w 21600"/>
                  <a:gd name="T5" fmla="*/ 51022 h 21600"/>
                  <a:gd name="T6" fmla="*/ 102708 w 21600"/>
                  <a:gd name="T7" fmla="*/ 5102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138"/>
                    </a:moveTo>
                    <a:lnTo>
                      <a:pt x="1270" y="9138"/>
                    </a:lnTo>
                    <a:lnTo>
                      <a:pt x="2964" y="3323"/>
                    </a:lnTo>
                    <a:lnTo>
                      <a:pt x="5929" y="0"/>
                    </a:lnTo>
                    <a:lnTo>
                      <a:pt x="9317" y="0"/>
                    </a:lnTo>
                    <a:lnTo>
                      <a:pt x="12282" y="3323"/>
                    </a:lnTo>
                    <a:lnTo>
                      <a:pt x="18635" y="3323"/>
                    </a:lnTo>
                    <a:lnTo>
                      <a:pt x="18635" y="9138"/>
                    </a:lnTo>
                    <a:lnTo>
                      <a:pt x="20329" y="12461"/>
                    </a:lnTo>
                    <a:lnTo>
                      <a:pt x="20329" y="15784"/>
                    </a:lnTo>
                    <a:lnTo>
                      <a:pt x="21599" y="15784"/>
                    </a:lnTo>
                    <a:lnTo>
                      <a:pt x="18635" y="18276"/>
                    </a:lnTo>
                    <a:lnTo>
                      <a:pt x="11011" y="18276"/>
                    </a:lnTo>
                    <a:lnTo>
                      <a:pt x="9317" y="21599"/>
                    </a:lnTo>
                    <a:lnTo>
                      <a:pt x="7623" y="21599"/>
                    </a:lnTo>
                    <a:lnTo>
                      <a:pt x="4658" y="18276"/>
                    </a:lnTo>
                    <a:lnTo>
                      <a:pt x="1270" y="18276"/>
                    </a:lnTo>
                    <a:lnTo>
                      <a:pt x="0" y="15784"/>
                    </a:lnTo>
                    <a:lnTo>
                      <a:pt x="0" y="9138"/>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85" name="AutoShape 31"/>
              <p:cNvSpPr/>
              <p:nvPr/>
            </p:nvSpPr>
            <p:spPr bwMode="auto">
              <a:xfrm>
                <a:off x="16090494" y="5545644"/>
                <a:ext cx="551792" cy="247260"/>
              </a:xfrm>
              <a:custGeom>
                <a:avLst/>
                <a:gdLst>
                  <a:gd name="T0" fmla="*/ 275896 w 21600"/>
                  <a:gd name="T1" fmla="*/ 123630 h 21600"/>
                  <a:gd name="T2" fmla="*/ 275896 w 21600"/>
                  <a:gd name="T3" fmla="*/ 123630 h 21600"/>
                  <a:gd name="T4" fmla="*/ 275896 w 21600"/>
                  <a:gd name="T5" fmla="*/ 123630 h 21600"/>
                  <a:gd name="T6" fmla="*/ 275896 w 21600"/>
                  <a:gd name="T7" fmla="*/ 1236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30" y="0"/>
                    </a:moveTo>
                    <a:lnTo>
                      <a:pt x="1734" y="0"/>
                    </a:lnTo>
                    <a:lnTo>
                      <a:pt x="1734" y="1371"/>
                    </a:lnTo>
                    <a:lnTo>
                      <a:pt x="2364" y="1371"/>
                    </a:lnTo>
                    <a:lnTo>
                      <a:pt x="2995" y="0"/>
                    </a:lnTo>
                    <a:lnTo>
                      <a:pt x="3468" y="0"/>
                    </a:lnTo>
                    <a:lnTo>
                      <a:pt x="4729" y="1371"/>
                    </a:lnTo>
                    <a:lnTo>
                      <a:pt x="5833" y="1371"/>
                    </a:lnTo>
                    <a:lnTo>
                      <a:pt x="6464" y="3771"/>
                    </a:lnTo>
                    <a:lnTo>
                      <a:pt x="7567" y="3771"/>
                    </a:lnTo>
                    <a:lnTo>
                      <a:pt x="8198" y="5142"/>
                    </a:lnTo>
                    <a:lnTo>
                      <a:pt x="8198" y="6171"/>
                    </a:lnTo>
                    <a:lnTo>
                      <a:pt x="8829" y="6171"/>
                    </a:lnTo>
                    <a:lnTo>
                      <a:pt x="8829" y="5142"/>
                    </a:lnTo>
                    <a:lnTo>
                      <a:pt x="10563" y="5142"/>
                    </a:lnTo>
                    <a:lnTo>
                      <a:pt x="10563" y="7542"/>
                    </a:lnTo>
                    <a:lnTo>
                      <a:pt x="12928" y="7542"/>
                    </a:lnTo>
                    <a:lnTo>
                      <a:pt x="12297" y="10285"/>
                    </a:lnTo>
                    <a:lnTo>
                      <a:pt x="12928" y="11314"/>
                    </a:lnTo>
                    <a:lnTo>
                      <a:pt x="14662" y="11314"/>
                    </a:lnTo>
                    <a:lnTo>
                      <a:pt x="15293" y="10285"/>
                    </a:lnTo>
                    <a:lnTo>
                      <a:pt x="17027" y="10285"/>
                    </a:lnTo>
                    <a:lnTo>
                      <a:pt x="17027" y="11314"/>
                    </a:lnTo>
                    <a:lnTo>
                      <a:pt x="18131" y="12685"/>
                    </a:lnTo>
                    <a:lnTo>
                      <a:pt x="18131" y="14057"/>
                    </a:lnTo>
                    <a:lnTo>
                      <a:pt x="19865" y="14057"/>
                    </a:lnTo>
                    <a:lnTo>
                      <a:pt x="20496" y="12685"/>
                    </a:lnTo>
                    <a:lnTo>
                      <a:pt x="21127" y="14057"/>
                    </a:lnTo>
                    <a:lnTo>
                      <a:pt x="21127" y="16457"/>
                    </a:lnTo>
                    <a:lnTo>
                      <a:pt x="21599" y="18857"/>
                    </a:lnTo>
                    <a:lnTo>
                      <a:pt x="21127" y="21599"/>
                    </a:lnTo>
                    <a:lnTo>
                      <a:pt x="19235" y="21599"/>
                    </a:lnTo>
                    <a:lnTo>
                      <a:pt x="18762" y="20228"/>
                    </a:lnTo>
                    <a:lnTo>
                      <a:pt x="18131" y="21599"/>
                    </a:lnTo>
                    <a:lnTo>
                      <a:pt x="15766" y="20228"/>
                    </a:lnTo>
                    <a:lnTo>
                      <a:pt x="14662" y="20228"/>
                    </a:lnTo>
                    <a:lnTo>
                      <a:pt x="12928" y="18857"/>
                    </a:lnTo>
                    <a:lnTo>
                      <a:pt x="12297" y="18857"/>
                    </a:lnTo>
                    <a:lnTo>
                      <a:pt x="12297" y="17828"/>
                    </a:lnTo>
                    <a:lnTo>
                      <a:pt x="11194" y="16457"/>
                    </a:lnTo>
                    <a:lnTo>
                      <a:pt x="9302" y="17828"/>
                    </a:lnTo>
                    <a:lnTo>
                      <a:pt x="9302" y="16457"/>
                    </a:lnTo>
                    <a:lnTo>
                      <a:pt x="7567" y="16457"/>
                    </a:lnTo>
                    <a:lnTo>
                      <a:pt x="7094" y="15085"/>
                    </a:lnTo>
                    <a:lnTo>
                      <a:pt x="5833" y="15085"/>
                    </a:lnTo>
                    <a:lnTo>
                      <a:pt x="4729" y="14057"/>
                    </a:lnTo>
                    <a:lnTo>
                      <a:pt x="4099" y="12685"/>
                    </a:lnTo>
                    <a:lnTo>
                      <a:pt x="2995" y="11314"/>
                    </a:lnTo>
                    <a:lnTo>
                      <a:pt x="1734" y="10285"/>
                    </a:lnTo>
                    <a:lnTo>
                      <a:pt x="1261" y="10285"/>
                    </a:lnTo>
                    <a:lnTo>
                      <a:pt x="630" y="8914"/>
                    </a:lnTo>
                    <a:lnTo>
                      <a:pt x="0" y="8914"/>
                    </a:lnTo>
                    <a:lnTo>
                      <a:pt x="0" y="7542"/>
                    </a:lnTo>
                    <a:lnTo>
                      <a:pt x="630" y="6171"/>
                    </a:lnTo>
                    <a:lnTo>
                      <a:pt x="63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86" name="AutoShape 32"/>
              <p:cNvSpPr/>
              <p:nvPr/>
            </p:nvSpPr>
            <p:spPr bwMode="auto">
              <a:xfrm>
                <a:off x="14825810" y="5109996"/>
                <a:ext cx="922336" cy="886991"/>
              </a:xfrm>
              <a:custGeom>
                <a:avLst/>
                <a:gdLst>
                  <a:gd name="T0" fmla="*/ 461168 w 21600"/>
                  <a:gd name="T1" fmla="*/ 443496 h 21600"/>
                  <a:gd name="T2" fmla="*/ 461168 w 21600"/>
                  <a:gd name="T3" fmla="*/ 443496 h 21600"/>
                  <a:gd name="T4" fmla="*/ 461168 w 21600"/>
                  <a:gd name="T5" fmla="*/ 443496 h 21600"/>
                  <a:gd name="T6" fmla="*/ 461168 w 21600"/>
                  <a:gd name="T7" fmla="*/ 44349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544" y="21599"/>
                    </a:moveTo>
                    <a:lnTo>
                      <a:pt x="12544" y="21217"/>
                    </a:lnTo>
                    <a:lnTo>
                      <a:pt x="13205" y="20548"/>
                    </a:lnTo>
                    <a:lnTo>
                      <a:pt x="14620" y="20548"/>
                    </a:lnTo>
                    <a:lnTo>
                      <a:pt x="15280" y="20166"/>
                    </a:lnTo>
                    <a:lnTo>
                      <a:pt x="15657" y="20166"/>
                    </a:lnTo>
                    <a:lnTo>
                      <a:pt x="16034" y="20548"/>
                    </a:lnTo>
                    <a:lnTo>
                      <a:pt x="16412" y="20166"/>
                    </a:lnTo>
                    <a:lnTo>
                      <a:pt x="16412" y="19784"/>
                    </a:lnTo>
                    <a:lnTo>
                      <a:pt x="16034" y="18732"/>
                    </a:lnTo>
                    <a:lnTo>
                      <a:pt x="15657" y="18350"/>
                    </a:lnTo>
                    <a:lnTo>
                      <a:pt x="15657" y="18063"/>
                    </a:lnTo>
                    <a:lnTo>
                      <a:pt x="14997" y="18063"/>
                    </a:lnTo>
                    <a:lnTo>
                      <a:pt x="14620" y="17299"/>
                    </a:lnTo>
                    <a:lnTo>
                      <a:pt x="14620" y="16630"/>
                    </a:lnTo>
                    <a:lnTo>
                      <a:pt x="13582" y="16630"/>
                    </a:lnTo>
                    <a:lnTo>
                      <a:pt x="13582" y="15578"/>
                    </a:lnTo>
                    <a:lnTo>
                      <a:pt x="13959" y="15578"/>
                    </a:lnTo>
                    <a:lnTo>
                      <a:pt x="14242" y="14814"/>
                    </a:lnTo>
                    <a:lnTo>
                      <a:pt x="14620" y="14527"/>
                    </a:lnTo>
                    <a:lnTo>
                      <a:pt x="15280" y="14527"/>
                    </a:lnTo>
                    <a:lnTo>
                      <a:pt x="15280" y="14814"/>
                    </a:lnTo>
                    <a:lnTo>
                      <a:pt x="16034" y="14814"/>
                    </a:lnTo>
                    <a:lnTo>
                      <a:pt x="17072" y="14527"/>
                    </a:lnTo>
                    <a:lnTo>
                      <a:pt x="17449" y="14145"/>
                    </a:lnTo>
                    <a:lnTo>
                      <a:pt x="17732" y="13476"/>
                    </a:lnTo>
                    <a:lnTo>
                      <a:pt x="18487" y="12711"/>
                    </a:lnTo>
                    <a:lnTo>
                      <a:pt x="18487" y="12329"/>
                    </a:lnTo>
                    <a:lnTo>
                      <a:pt x="19524" y="11277"/>
                    </a:lnTo>
                    <a:lnTo>
                      <a:pt x="19902" y="10991"/>
                    </a:lnTo>
                    <a:lnTo>
                      <a:pt x="19524" y="10608"/>
                    </a:lnTo>
                    <a:lnTo>
                      <a:pt x="19902" y="10226"/>
                    </a:lnTo>
                    <a:lnTo>
                      <a:pt x="20185" y="9844"/>
                    </a:lnTo>
                    <a:lnTo>
                      <a:pt x="20185" y="8506"/>
                    </a:lnTo>
                    <a:lnTo>
                      <a:pt x="20562" y="7741"/>
                    </a:lnTo>
                    <a:lnTo>
                      <a:pt x="21222" y="7741"/>
                    </a:lnTo>
                    <a:lnTo>
                      <a:pt x="21600" y="7359"/>
                    </a:lnTo>
                    <a:lnTo>
                      <a:pt x="21600" y="7072"/>
                    </a:lnTo>
                    <a:lnTo>
                      <a:pt x="20185" y="7072"/>
                    </a:lnTo>
                    <a:lnTo>
                      <a:pt x="20185" y="6690"/>
                    </a:lnTo>
                    <a:lnTo>
                      <a:pt x="19524" y="6307"/>
                    </a:lnTo>
                    <a:lnTo>
                      <a:pt x="19147" y="6307"/>
                    </a:lnTo>
                    <a:lnTo>
                      <a:pt x="18487" y="6021"/>
                    </a:lnTo>
                    <a:lnTo>
                      <a:pt x="18487" y="5256"/>
                    </a:lnTo>
                    <a:lnTo>
                      <a:pt x="18110" y="4587"/>
                    </a:lnTo>
                    <a:lnTo>
                      <a:pt x="17732" y="3823"/>
                    </a:lnTo>
                    <a:lnTo>
                      <a:pt x="17732" y="3536"/>
                    </a:lnTo>
                    <a:lnTo>
                      <a:pt x="18110" y="3536"/>
                    </a:lnTo>
                    <a:lnTo>
                      <a:pt x="18110" y="3153"/>
                    </a:lnTo>
                    <a:lnTo>
                      <a:pt x="18487" y="2771"/>
                    </a:lnTo>
                    <a:lnTo>
                      <a:pt x="18487" y="2484"/>
                    </a:lnTo>
                    <a:lnTo>
                      <a:pt x="18110" y="2484"/>
                    </a:lnTo>
                    <a:lnTo>
                      <a:pt x="18110" y="2102"/>
                    </a:lnTo>
                    <a:lnTo>
                      <a:pt x="17732" y="2102"/>
                    </a:lnTo>
                    <a:lnTo>
                      <a:pt x="17072" y="1720"/>
                    </a:lnTo>
                    <a:lnTo>
                      <a:pt x="17072" y="1338"/>
                    </a:lnTo>
                    <a:lnTo>
                      <a:pt x="16034" y="1338"/>
                    </a:lnTo>
                    <a:lnTo>
                      <a:pt x="16034" y="669"/>
                    </a:lnTo>
                    <a:lnTo>
                      <a:pt x="16695" y="286"/>
                    </a:lnTo>
                    <a:lnTo>
                      <a:pt x="16695" y="0"/>
                    </a:lnTo>
                    <a:lnTo>
                      <a:pt x="15280" y="0"/>
                    </a:lnTo>
                    <a:lnTo>
                      <a:pt x="14997" y="286"/>
                    </a:lnTo>
                    <a:lnTo>
                      <a:pt x="14620" y="286"/>
                    </a:lnTo>
                    <a:lnTo>
                      <a:pt x="14242" y="669"/>
                    </a:lnTo>
                    <a:lnTo>
                      <a:pt x="13959" y="1051"/>
                    </a:lnTo>
                    <a:lnTo>
                      <a:pt x="14620" y="2102"/>
                    </a:lnTo>
                    <a:lnTo>
                      <a:pt x="14997" y="2484"/>
                    </a:lnTo>
                    <a:lnTo>
                      <a:pt x="13959" y="3536"/>
                    </a:lnTo>
                    <a:lnTo>
                      <a:pt x="14242" y="3823"/>
                    </a:lnTo>
                    <a:lnTo>
                      <a:pt x="14242" y="4205"/>
                    </a:lnTo>
                    <a:lnTo>
                      <a:pt x="13959" y="4587"/>
                    </a:lnTo>
                    <a:lnTo>
                      <a:pt x="12544" y="4587"/>
                    </a:lnTo>
                    <a:lnTo>
                      <a:pt x="12544" y="5256"/>
                    </a:lnTo>
                    <a:lnTo>
                      <a:pt x="12922" y="5256"/>
                    </a:lnTo>
                    <a:lnTo>
                      <a:pt x="13205" y="5638"/>
                    </a:lnTo>
                    <a:lnTo>
                      <a:pt x="13205" y="6021"/>
                    </a:lnTo>
                    <a:lnTo>
                      <a:pt x="12544" y="6021"/>
                    </a:lnTo>
                    <a:lnTo>
                      <a:pt x="12167" y="6307"/>
                    </a:lnTo>
                    <a:lnTo>
                      <a:pt x="12167" y="8123"/>
                    </a:lnTo>
                    <a:lnTo>
                      <a:pt x="11790" y="8506"/>
                    </a:lnTo>
                    <a:lnTo>
                      <a:pt x="11507" y="8123"/>
                    </a:lnTo>
                    <a:lnTo>
                      <a:pt x="11507" y="8506"/>
                    </a:lnTo>
                    <a:lnTo>
                      <a:pt x="10752" y="8506"/>
                    </a:lnTo>
                    <a:lnTo>
                      <a:pt x="10752" y="8123"/>
                    </a:lnTo>
                    <a:lnTo>
                      <a:pt x="10469" y="8506"/>
                    </a:lnTo>
                    <a:lnTo>
                      <a:pt x="9715" y="8792"/>
                    </a:lnTo>
                    <a:lnTo>
                      <a:pt x="10092" y="8792"/>
                    </a:lnTo>
                    <a:lnTo>
                      <a:pt x="9337" y="9557"/>
                    </a:lnTo>
                    <a:lnTo>
                      <a:pt x="9055" y="9175"/>
                    </a:lnTo>
                    <a:lnTo>
                      <a:pt x="8677" y="9557"/>
                    </a:lnTo>
                    <a:lnTo>
                      <a:pt x="8300" y="9844"/>
                    </a:lnTo>
                    <a:lnTo>
                      <a:pt x="8017" y="10226"/>
                    </a:lnTo>
                    <a:lnTo>
                      <a:pt x="8017" y="11277"/>
                    </a:lnTo>
                    <a:lnTo>
                      <a:pt x="8300" y="11660"/>
                    </a:lnTo>
                    <a:lnTo>
                      <a:pt x="8017" y="11660"/>
                    </a:lnTo>
                    <a:lnTo>
                      <a:pt x="7640" y="12042"/>
                    </a:lnTo>
                    <a:lnTo>
                      <a:pt x="5565" y="12042"/>
                    </a:lnTo>
                    <a:lnTo>
                      <a:pt x="5187" y="12329"/>
                    </a:lnTo>
                    <a:lnTo>
                      <a:pt x="3772" y="12329"/>
                    </a:lnTo>
                    <a:lnTo>
                      <a:pt x="2075" y="12711"/>
                    </a:lnTo>
                    <a:lnTo>
                      <a:pt x="0" y="12042"/>
                    </a:lnTo>
                    <a:lnTo>
                      <a:pt x="1037" y="13093"/>
                    </a:lnTo>
                    <a:lnTo>
                      <a:pt x="1037" y="13476"/>
                    </a:lnTo>
                    <a:lnTo>
                      <a:pt x="1320" y="13762"/>
                    </a:lnTo>
                    <a:lnTo>
                      <a:pt x="1697" y="13762"/>
                    </a:lnTo>
                    <a:lnTo>
                      <a:pt x="2075" y="14145"/>
                    </a:lnTo>
                    <a:lnTo>
                      <a:pt x="2735" y="14145"/>
                    </a:lnTo>
                    <a:lnTo>
                      <a:pt x="2735" y="14527"/>
                    </a:lnTo>
                    <a:lnTo>
                      <a:pt x="3112" y="14527"/>
                    </a:lnTo>
                    <a:lnTo>
                      <a:pt x="3112" y="14814"/>
                    </a:lnTo>
                    <a:lnTo>
                      <a:pt x="3489" y="15196"/>
                    </a:lnTo>
                    <a:lnTo>
                      <a:pt x="3489" y="15865"/>
                    </a:lnTo>
                    <a:lnTo>
                      <a:pt x="4150" y="15865"/>
                    </a:lnTo>
                    <a:lnTo>
                      <a:pt x="4150" y="17012"/>
                    </a:lnTo>
                    <a:lnTo>
                      <a:pt x="3772" y="16630"/>
                    </a:lnTo>
                    <a:lnTo>
                      <a:pt x="2735" y="17012"/>
                    </a:lnTo>
                    <a:lnTo>
                      <a:pt x="2358" y="17299"/>
                    </a:lnTo>
                    <a:lnTo>
                      <a:pt x="2075" y="17299"/>
                    </a:lnTo>
                    <a:lnTo>
                      <a:pt x="2075" y="19497"/>
                    </a:lnTo>
                    <a:lnTo>
                      <a:pt x="2358" y="19497"/>
                    </a:lnTo>
                    <a:lnTo>
                      <a:pt x="2735" y="19115"/>
                    </a:lnTo>
                    <a:lnTo>
                      <a:pt x="4527" y="19115"/>
                    </a:lnTo>
                    <a:lnTo>
                      <a:pt x="4527" y="18732"/>
                    </a:lnTo>
                    <a:lnTo>
                      <a:pt x="4810" y="18732"/>
                    </a:lnTo>
                    <a:lnTo>
                      <a:pt x="5187" y="19115"/>
                    </a:lnTo>
                    <a:lnTo>
                      <a:pt x="5187" y="18732"/>
                    </a:lnTo>
                    <a:lnTo>
                      <a:pt x="5565" y="18732"/>
                    </a:lnTo>
                    <a:lnTo>
                      <a:pt x="5565" y="19115"/>
                    </a:lnTo>
                    <a:lnTo>
                      <a:pt x="6225" y="19115"/>
                    </a:lnTo>
                    <a:lnTo>
                      <a:pt x="6602" y="18732"/>
                    </a:lnTo>
                    <a:lnTo>
                      <a:pt x="9337" y="18732"/>
                    </a:lnTo>
                    <a:lnTo>
                      <a:pt x="9715" y="19115"/>
                    </a:lnTo>
                    <a:lnTo>
                      <a:pt x="9715" y="19497"/>
                    </a:lnTo>
                    <a:lnTo>
                      <a:pt x="10469" y="19497"/>
                    </a:lnTo>
                    <a:lnTo>
                      <a:pt x="10469" y="19784"/>
                    </a:lnTo>
                    <a:lnTo>
                      <a:pt x="10752" y="20166"/>
                    </a:lnTo>
                    <a:lnTo>
                      <a:pt x="10752" y="20835"/>
                    </a:lnTo>
                    <a:lnTo>
                      <a:pt x="11130" y="21217"/>
                    </a:lnTo>
                    <a:lnTo>
                      <a:pt x="11790" y="21217"/>
                    </a:lnTo>
                    <a:lnTo>
                      <a:pt x="12167" y="21599"/>
                    </a:lnTo>
                    <a:lnTo>
                      <a:pt x="12544"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87" name="AutoShape 33"/>
              <p:cNvSpPr/>
              <p:nvPr/>
            </p:nvSpPr>
            <p:spPr bwMode="auto">
              <a:xfrm>
                <a:off x="15510518" y="5062898"/>
                <a:ext cx="491376" cy="349304"/>
              </a:xfrm>
              <a:custGeom>
                <a:avLst/>
                <a:gdLst>
                  <a:gd name="T0" fmla="*/ 245688 w 21600"/>
                  <a:gd name="T1" fmla="*/ 174652 h 21600"/>
                  <a:gd name="T2" fmla="*/ 245688 w 21600"/>
                  <a:gd name="T3" fmla="*/ 174652 h 21600"/>
                  <a:gd name="T4" fmla="*/ 245688 w 21600"/>
                  <a:gd name="T5" fmla="*/ 174652 h 21600"/>
                  <a:gd name="T6" fmla="*/ 245688 w 21600"/>
                  <a:gd name="T7" fmla="*/ 1746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445" y="21600"/>
                    </a:moveTo>
                    <a:lnTo>
                      <a:pt x="12393" y="18930"/>
                    </a:lnTo>
                    <a:lnTo>
                      <a:pt x="13101" y="18202"/>
                    </a:lnTo>
                    <a:lnTo>
                      <a:pt x="13809" y="17231"/>
                    </a:lnTo>
                    <a:lnTo>
                      <a:pt x="14340" y="17231"/>
                    </a:lnTo>
                    <a:lnTo>
                      <a:pt x="15757" y="18930"/>
                    </a:lnTo>
                    <a:lnTo>
                      <a:pt x="16288" y="18202"/>
                    </a:lnTo>
                    <a:lnTo>
                      <a:pt x="17704" y="18930"/>
                    </a:lnTo>
                    <a:lnTo>
                      <a:pt x="17704" y="19901"/>
                    </a:lnTo>
                    <a:lnTo>
                      <a:pt x="18413" y="19901"/>
                    </a:lnTo>
                    <a:lnTo>
                      <a:pt x="19652" y="20871"/>
                    </a:lnTo>
                    <a:lnTo>
                      <a:pt x="20360" y="19901"/>
                    </a:lnTo>
                    <a:lnTo>
                      <a:pt x="21599" y="19901"/>
                    </a:lnTo>
                    <a:lnTo>
                      <a:pt x="20891" y="18202"/>
                    </a:lnTo>
                    <a:lnTo>
                      <a:pt x="20891" y="16260"/>
                    </a:lnTo>
                    <a:lnTo>
                      <a:pt x="20360" y="16260"/>
                    </a:lnTo>
                    <a:lnTo>
                      <a:pt x="19652" y="14561"/>
                    </a:lnTo>
                    <a:lnTo>
                      <a:pt x="19652" y="12620"/>
                    </a:lnTo>
                    <a:lnTo>
                      <a:pt x="18944" y="11892"/>
                    </a:lnTo>
                    <a:lnTo>
                      <a:pt x="18413" y="11892"/>
                    </a:lnTo>
                    <a:lnTo>
                      <a:pt x="17704" y="9950"/>
                    </a:lnTo>
                    <a:lnTo>
                      <a:pt x="16996" y="9222"/>
                    </a:lnTo>
                    <a:lnTo>
                      <a:pt x="15757" y="8251"/>
                    </a:lnTo>
                    <a:lnTo>
                      <a:pt x="14340" y="6310"/>
                    </a:lnTo>
                    <a:lnTo>
                      <a:pt x="11685" y="6310"/>
                    </a:lnTo>
                    <a:lnTo>
                      <a:pt x="11685" y="5582"/>
                    </a:lnTo>
                    <a:lnTo>
                      <a:pt x="11154" y="5582"/>
                    </a:lnTo>
                    <a:lnTo>
                      <a:pt x="11154" y="4611"/>
                    </a:lnTo>
                    <a:lnTo>
                      <a:pt x="9206" y="1941"/>
                    </a:lnTo>
                    <a:lnTo>
                      <a:pt x="8498" y="0"/>
                    </a:lnTo>
                    <a:lnTo>
                      <a:pt x="6550" y="0"/>
                    </a:lnTo>
                    <a:lnTo>
                      <a:pt x="6550" y="970"/>
                    </a:lnTo>
                    <a:lnTo>
                      <a:pt x="5842" y="0"/>
                    </a:lnTo>
                    <a:lnTo>
                      <a:pt x="5134" y="0"/>
                    </a:lnTo>
                    <a:lnTo>
                      <a:pt x="4603" y="1941"/>
                    </a:lnTo>
                    <a:lnTo>
                      <a:pt x="3186" y="1941"/>
                    </a:lnTo>
                    <a:lnTo>
                      <a:pt x="1239" y="2912"/>
                    </a:lnTo>
                    <a:lnTo>
                      <a:pt x="1239" y="3640"/>
                    </a:lnTo>
                    <a:lnTo>
                      <a:pt x="0" y="4611"/>
                    </a:lnTo>
                    <a:lnTo>
                      <a:pt x="0" y="6310"/>
                    </a:lnTo>
                    <a:lnTo>
                      <a:pt x="1947" y="6310"/>
                    </a:lnTo>
                    <a:lnTo>
                      <a:pt x="1947" y="7280"/>
                    </a:lnTo>
                    <a:lnTo>
                      <a:pt x="3186" y="8251"/>
                    </a:lnTo>
                    <a:lnTo>
                      <a:pt x="3895" y="8251"/>
                    </a:lnTo>
                    <a:lnTo>
                      <a:pt x="3895" y="9222"/>
                    </a:lnTo>
                    <a:lnTo>
                      <a:pt x="4603" y="9222"/>
                    </a:lnTo>
                    <a:lnTo>
                      <a:pt x="4603" y="9950"/>
                    </a:lnTo>
                    <a:lnTo>
                      <a:pt x="3895" y="10921"/>
                    </a:lnTo>
                    <a:lnTo>
                      <a:pt x="3895" y="11892"/>
                    </a:lnTo>
                    <a:lnTo>
                      <a:pt x="3186" y="11892"/>
                    </a:lnTo>
                    <a:lnTo>
                      <a:pt x="3186" y="12620"/>
                    </a:lnTo>
                    <a:lnTo>
                      <a:pt x="3895" y="14561"/>
                    </a:lnTo>
                    <a:lnTo>
                      <a:pt x="4603" y="16260"/>
                    </a:lnTo>
                    <a:lnTo>
                      <a:pt x="4603" y="18202"/>
                    </a:lnTo>
                    <a:lnTo>
                      <a:pt x="5842" y="18930"/>
                    </a:lnTo>
                    <a:lnTo>
                      <a:pt x="6550" y="18930"/>
                    </a:lnTo>
                    <a:lnTo>
                      <a:pt x="7790" y="19901"/>
                    </a:lnTo>
                    <a:lnTo>
                      <a:pt x="7790" y="20871"/>
                    </a:lnTo>
                    <a:lnTo>
                      <a:pt x="10445" y="20871"/>
                    </a:lnTo>
                    <a:lnTo>
                      <a:pt x="10445"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88" name="AutoShape 34"/>
              <p:cNvSpPr/>
              <p:nvPr/>
            </p:nvSpPr>
            <p:spPr bwMode="auto">
              <a:xfrm>
                <a:off x="14765400" y="4976556"/>
                <a:ext cx="878031" cy="655433"/>
              </a:xfrm>
              <a:custGeom>
                <a:avLst/>
                <a:gdLst>
                  <a:gd name="T0" fmla="*/ 439016 w 21600"/>
                  <a:gd name="T1" fmla="*/ 327717 h 21600"/>
                  <a:gd name="T2" fmla="*/ 439016 w 21600"/>
                  <a:gd name="T3" fmla="*/ 327717 h 21600"/>
                  <a:gd name="T4" fmla="*/ 439016 w 21600"/>
                  <a:gd name="T5" fmla="*/ 327717 h 21600"/>
                  <a:gd name="T6" fmla="*/ 439016 w 21600"/>
                  <a:gd name="T7" fmla="*/ 32771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26" y="2845"/>
                    </a:moveTo>
                    <a:lnTo>
                      <a:pt x="19420" y="2457"/>
                    </a:lnTo>
                    <a:lnTo>
                      <a:pt x="19816" y="1940"/>
                    </a:lnTo>
                    <a:lnTo>
                      <a:pt x="19816" y="2457"/>
                    </a:lnTo>
                    <a:lnTo>
                      <a:pt x="20510" y="2457"/>
                    </a:lnTo>
                    <a:lnTo>
                      <a:pt x="20906" y="1940"/>
                    </a:lnTo>
                    <a:lnTo>
                      <a:pt x="21599" y="1940"/>
                    </a:lnTo>
                    <a:lnTo>
                      <a:pt x="21599" y="2457"/>
                    </a:lnTo>
                    <a:lnTo>
                      <a:pt x="20906" y="2845"/>
                    </a:lnTo>
                    <a:lnTo>
                      <a:pt x="21203" y="2845"/>
                    </a:lnTo>
                    <a:lnTo>
                      <a:pt x="20906" y="3880"/>
                    </a:lnTo>
                    <a:lnTo>
                      <a:pt x="20113" y="3880"/>
                    </a:lnTo>
                    <a:lnTo>
                      <a:pt x="18726" y="4397"/>
                    </a:lnTo>
                    <a:lnTo>
                      <a:pt x="17537" y="4397"/>
                    </a:lnTo>
                    <a:lnTo>
                      <a:pt x="17240" y="4785"/>
                    </a:lnTo>
                    <a:lnTo>
                      <a:pt x="16844" y="4785"/>
                    </a:lnTo>
                    <a:lnTo>
                      <a:pt x="16447" y="5302"/>
                    </a:lnTo>
                    <a:lnTo>
                      <a:pt x="16150" y="5820"/>
                    </a:lnTo>
                    <a:lnTo>
                      <a:pt x="16844" y="7243"/>
                    </a:lnTo>
                    <a:lnTo>
                      <a:pt x="17240" y="7760"/>
                    </a:lnTo>
                    <a:lnTo>
                      <a:pt x="16150" y="9183"/>
                    </a:lnTo>
                    <a:lnTo>
                      <a:pt x="16447" y="9571"/>
                    </a:lnTo>
                    <a:lnTo>
                      <a:pt x="16447" y="10088"/>
                    </a:lnTo>
                    <a:lnTo>
                      <a:pt x="16150" y="10605"/>
                    </a:lnTo>
                    <a:lnTo>
                      <a:pt x="14664" y="10605"/>
                    </a:lnTo>
                    <a:lnTo>
                      <a:pt x="14664" y="11511"/>
                    </a:lnTo>
                    <a:lnTo>
                      <a:pt x="15060" y="11511"/>
                    </a:lnTo>
                    <a:lnTo>
                      <a:pt x="15357" y="12028"/>
                    </a:lnTo>
                    <a:lnTo>
                      <a:pt x="15357" y="12546"/>
                    </a:lnTo>
                    <a:lnTo>
                      <a:pt x="14664" y="12546"/>
                    </a:lnTo>
                    <a:lnTo>
                      <a:pt x="14267" y="12934"/>
                    </a:lnTo>
                    <a:lnTo>
                      <a:pt x="14267" y="15391"/>
                    </a:lnTo>
                    <a:lnTo>
                      <a:pt x="13871" y="15908"/>
                    </a:lnTo>
                    <a:lnTo>
                      <a:pt x="13574" y="15391"/>
                    </a:lnTo>
                    <a:lnTo>
                      <a:pt x="13574" y="15908"/>
                    </a:lnTo>
                    <a:lnTo>
                      <a:pt x="12781" y="15908"/>
                    </a:lnTo>
                    <a:lnTo>
                      <a:pt x="12781" y="15391"/>
                    </a:lnTo>
                    <a:lnTo>
                      <a:pt x="12484" y="15908"/>
                    </a:lnTo>
                    <a:lnTo>
                      <a:pt x="11691" y="16297"/>
                    </a:lnTo>
                    <a:lnTo>
                      <a:pt x="12088" y="16297"/>
                    </a:lnTo>
                    <a:lnTo>
                      <a:pt x="11295" y="17331"/>
                    </a:lnTo>
                    <a:lnTo>
                      <a:pt x="10998" y="16814"/>
                    </a:lnTo>
                    <a:lnTo>
                      <a:pt x="10601" y="17331"/>
                    </a:lnTo>
                    <a:lnTo>
                      <a:pt x="10205" y="17719"/>
                    </a:lnTo>
                    <a:lnTo>
                      <a:pt x="9908" y="18237"/>
                    </a:lnTo>
                    <a:lnTo>
                      <a:pt x="9908" y="19659"/>
                    </a:lnTo>
                    <a:lnTo>
                      <a:pt x="10205" y="20177"/>
                    </a:lnTo>
                    <a:lnTo>
                      <a:pt x="9908" y="20177"/>
                    </a:lnTo>
                    <a:lnTo>
                      <a:pt x="9511" y="20694"/>
                    </a:lnTo>
                    <a:lnTo>
                      <a:pt x="7332" y="20694"/>
                    </a:lnTo>
                    <a:lnTo>
                      <a:pt x="6935" y="21082"/>
                    </a:lnTo>
                    <a:lnTo>
                      <a:pt x="5449" y="21082"/>
                    </a:lnTo>
                    <a:lnTo>
                      <a:pt x="3666" y="21600"/>
                    </a:lnTo>
                    <a:lnTo>
                      <a:pt x="1486" y="20694"/>
                    </a:lnTo>
                    <a:lnTo>
                      <a:pt x="2873" y="18754"/>
                    </a:lnTo>
                    <a:lnTo>
                      <a:pt x="2873" y="18237"/>
                    </a:lnTo>
                    <a:lnTo>
                      <a:pt x="2576" y="17719"/>
                    </a:lnTo>
                    <a:lnTo>
                      <a:pt x="2873" y="17331"/>
                    </a:lnTo>
                    <a:lnTo>
                      <a:pt x="2576" y="16297"/>
                    </a:lnTo>
                    <a:lnTo>
                      <a:pt x="1089" y="16297"/>
                    </a:lnTo>
                    <a:lnTo>
                      <a:pt x="1089" y="15908"/>
                    </a:lnTo>
                    <a:lnTo>
                      <a:pt x="693" y="15391"/>
                    </a:lnTo>
                    <a:lnTo>
                      <a:pt x="1089" y="15391"/>
                    </a:lnTo>
                    <a:lnTo>
                      <a:pt x="693" y="14356"/>
                    </a:lnTo>
                    <a:lnTo>
                      <a:pt x="297" y="13451"/>
                    </a:lnTo>
                    <a:lnTo>
                      <a:pt x="297" y="12934"/>
                    </a:lnTo>
                    <a:lnTo>
                      <a:pt x="693" y="12028"/>
                    </a:lnTo>
                    <a:lnTo>
                      <a:pt x="297" y="12028"/>
                    </a:lnTo>
                    <a:lnTo>
                      <a:pt x="297" y="11511"/>
                    </a:lnTo>
                    <a:lnTo>
                      <a:pt x="0" y="10994"/>
                    </a:lnTo>
                    <a:lnTo>
                      <a:pt x="0" y="10605"/>
                    </a:lnTo>
                    <a:lnTo>
                      <a:pt x="297" y="10088"/>
                    </a:lnTo>
                    <a:lnTo>
                      <a:pt x="0" y="10088"/>
                    </a:lnTo>
                    <a:lnTo>
                      <a:pt x="0" y="9571"/>
                    </a:lnTo>
                    <a:lnTo>
                      <a:pt x="297" y="9571"/>
                    </a:lnTo>
                    <a:lnTo>
                      <a:pt x="693" y="9183"/>
                    </a:lnTo>
                    <a:lnTo>
                      <a:pt x="297" y="8665"/>
                    </a:lnTo>
                    <a:lnTo>
                      <a:pt x="693" y="8148"/>
                    </a:lnTo>
                    <a:lnTo>
                      <a:pt x="693" y="7243"/>
                    </a:lnTo>
                    <a:lnTo>
                      <a:pt x="1089" y="7760"/>
                    </a:lnTo>
                    <a:lnTo>
                      <a:pt x="2576" y="7760"/>
                    </a:lnTo>
                    <a:lnTo>
                      <a:pt x="2576" y="8148"/>
                    </a:lnTo>
                    <a:lnTo>
                      <a:pt x="3269" y="8148"/>
                    </a:lnTo>
                    <a:lnTo>
                      <a:pt x="3666" y="7760"/>
                    </a:lnTo>
                    <a:lnTo>
                      <a:pt x="3666" y="7243"/>
                    </a:lnTo>
                    <a:lnTo>
                      <a:pt x="3963" y="7243"/>
                    </a:lnTo>
                    <a:lnTo>
                      <a:pt x="3666" y="6725"/>
                    </a:lnTo>
                    <a:lnTo>
                      <a:pt x="4359" y="6725"/>
                    </a:lnTo>
                    <a:lnTo>
                      <a:pt x="5152" y="6208"/>
                    </a:lnTo>
                    <a:lnTo>
                      <a:pt x="5152" y="5820"/>
                    </a:lnTo>
                    <a:lnTo>
                      <a:pt x="5449" y="5820"/>
                    </a:lnTo>
                    <a:lnTo>
                      <a:pt x="5449" y="4785"/>
                    </a:lnTo>
                    <a:lnTo>
                      <a:pt x="5845" y="4397"/>
                    </a:lnTo>
                    <a:lnTo>
                      <a:pt x="5845" y="3362"/>
                    </a:lnTo>
                    <a:lnTo>
                      <a:pt x="6539" y="3362"/>
                    </a:lnTo>
                    <a:lnTo>
                      <a:pt x="7332" y="2845"/>
                    </a:lnTo>
                    <a:lnTo>
                      <a:pt x="9115" y="2845"/>
                    </a:lnTo>
                    <a:lnTo>
                      <a:pt x="9511" y="3362"/>
                    </a:lnTo>
                    <a:lnTo>
                      <a:pt x="9908" y="3362"/>
                    </a:lnTo>
                    <a:lnTo>
                      <a:pt x="9908" y="2845"/>
                    </a:lnTo>
                    <a:lnTo>
                      <a:pt x="10205" y="3362"/>
                    </a:lnTo>
                    <a:lnTo>
                      <a:pt x="10601" y="3880"/>
                    </a:lnTo>
                    <a:lnTo>
                      <a:pt x="11295" y="3880"/>
                    </a:lnTo>
                    <a:lnTo>
                      <a:pt x="11691" y="3362"/>
                    </a:lnTo>
                    <a:lnTo>
                      <a:pt x="12088" y="3362"/>
                    </a:lnTo>
                    <a:lnTo>
                      <a:pt x="12088" y="2845"/>
                    </a:lnTo>
                    <a:lnTo>
                      <a:pt x="12484" y="2845"/>
                    </a:lnTo>
                    <a:lnTo>
                      <a:pt x="12781" y="3362"/>
                    </a:lnTo>
                    <a:lnTo>
                      <a:pt x="13177" y="3362"/>
                    </a:lnTo>
                    <a:lnTo>
                      <a:pt x="13177" y="2457"/>
                    </a:lnTo>
                    <a:lnTo>
                      <a:pt x="14267" y="2457"/>
                    </a:lnTo>
                    <a:lnTo>
                      <a:pt x="14267" y="1422"/>
                    </a:lnTo>
                    <a:lnTo>
                      <a:pt x="14664" y="1034"/>
                    </a:lnTo>
                    <a:lnTo>
                      <a:pt x="14664" y="0"/>
                    </a:lnTo>
                    <a:lnTo>
                      <a:pt x="15357" y="0"/>
                    </a:lnTo>
                    <a:lnTo>
                      <a:pt x="15357" y="517"/>
                    </a:lnTo>
                    <a:lnTo>
                      <a:pt x="15754" y="517"/>
                    </a:lnTo>
                    <a:lnTo>
                      <a:pt x="15754" y="1422"/>
                    </a:lnTo>
                    <a:lnTo>
                      <a:pt x="16150" y="1422"/>
                    </a:lnTo>
                    <a:lnTo>
                      <a:pt x="16150" y="3880"/>
                    </a:lnTo>
                    <a:lnTo>
                      <a:pt x="16447" y="3880"/>
                    </a:lnTo>
                    <a:lnTo>
                      <a:pt x="16447" y="4397"/>
                    </a:lnTo>
                    <a:lnTo>
                      <a:pt x="17537" y="4397"/>
                    </a:lnTo>
                    <a:lnTo>
                      <a:pt x="17537" y="3880"/>
                    </a:lnTo>
                    <a:lnTo>
                      <a:pt x="17933" y="3880"/>
                    </a:lnTo>
                    <a:lnTo>
                      <a:pt x="18330" y="3362"/>
                    </a:lnTo>
                    <a:lnTo>
                      <a:pt x="18330" y="2845"/>
                    </a:lnTo>
                    <a:lnTo>
                      <a:pt x="18726" y="284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89" name="AutoShape 35"/>
              <p:cNvSpPr/>
              <p:nvPr/>
            </p:nvSpPr>
            <p:spPr bwMode="auto">
              <a:xfrm>
                <a:off x="11333828" y="3595052"/>
                <a:ext cx="418878" cy="290432"/>
              </a:xfrm>
              <a:custGeom>
                <a:avLst/>
                <a:gdLst>
                  <a:gd name="T0" fmla="*/ 209439 w 21600"/>
                  <a:gd name="T1" fmla="*/ 145216 h 21600"/>
                  <a:gd name="T2" fmla="*/ 209439 w 21600"/>
                  <a:gd name="T3" fmla="*/ 145216 h 21600"/>
                  <a:gd name="T4" fmla="*/ 209439 w 21600"/>
                  <a:gd name="T5" fmla="*/ 145216 h 21600"/>
                  <a:gd name="T6" fmla="*/ 209439 w 21600"/>
                  <a:gd name="T7" fmla="*/ 1452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428" y="20520"/>
                    </a:moveTo>
                    <a:cubicBezTo>
                      <a:pt x="15428" y="21600"/>
                      <a:pt x="15428" y="21600"/>
                      <a:pt x="15428" y="21600"/>
                    </a:cubicBezTo>
                    <a:cubicBezTo>
                      <a:pt x="16200" y="21600"/>
                      <a:pt x="16200" y="21600"/>
                      <a:pt x="16200" y="21600"/>
                    </a:cubicBezTo>
                    <a:cubicBezTo>
                      <a:pt x="16971" y="20520"/>
                      <a:pt x="16971" y="20520"/>
                      <a:pt x="16971" y="20520"/>
                    </a:cubicBezTo>
                    <a:cubicBezTo>
                      <a:pt x="16971" y="20520"/>
                      <a:pt x="16971" y="20520"/>
                      <a:pt x="16971" y="20520"/>
                    </a:cubicBezTo>
                    <a:cubicBezTo>
                      <a:pt x="16971" y="20520"/>
                      <a:pt x="16971" y="20520"/>
                      <a:pt x="16971" y="20520"/>
                    </a:cubicBezTo>
                    <a:cubicBezTo>
                      <a:pt x="16971" y="19440"/>
                      <a:pt x="16971" y="19440"/>
                      <a:pt x="16971" y="19440"/>
                    </a:cubicBezTo>
                    <a:cubicBezTo>
                      <a:pt x="16971" y="19440"/>
                      <a:pt x="16971" y="19440"/>
                      <a:pt x="16971" y="19440"/>
                    </a:cubicBezTo>
                    <a:cubicBezTo>
                      <a:pt x="16200" y="19440"/>
                      <a:pt x="16200" y="19440"/>
                      <a:pt x="16200" y="19440"/>
                    </a:cubicBezTo>
                    <a:cubicBezTo>
                      <a:pt x="16200" y="19440"/>
                      <a:pt x="16200" y="19440"/>
                      <a:pt x="16200" y="19440"/>
                    </a:cubicBezTo>
                    <a:cubicBezTo>
                      <a:pt x="16200" y="19440"/>
                      <a:pt x="16200" y="19440"/>
                      <a:pt x="16200" y="19440"/>
                    </a:cubicBezTo>
                    <a:cubicBezTo>
                      <a:pt x="15428" y="19440"/>
                      <a:pt x="15428" y="19440"/>
                      <a:pt x="15428" y="19440"/>
                    </a:cubicBezTo>
                    <a:cubicBezTo>
                      <a:pt x="15428" y="19440"/>
                      <a:pt x="15428" y="19440"/>
                      <a:pt x="15428" y="19440"/>
                    </a:cubicBezTo>
                    <a:cubicBezTo>
                      <a:pt x="16200" y="19440"/>
                      <a:pt x="16200" y="19440"/>
                      <a:pt x="16200" y="19440"/>
                    </a:cubicBezTo>
                    <a:cubicBezTo>
                      <a:pt x="16200" y="19440"/>
                      <a:pt x="16200" y="19440"/>
                      <a:pt x="16200" y="19440"/>
                    </a:cubicBezTo>
                    <a:cubicBezTo>
                      <a:pt x="15428" y="20520"/>
                      <a:pt x="15428" y="20520"/>
                      <a:pt x="15428" y="20520"/>
                    </a:cubicBezTo>
                    <a:cubicBezTo>
                      <a:pt x="15428" y="20520"/>
                      <a:pt x="15428" y="20520"/>
                      <a:pt x="15428" y="20520"/>
                    </a:cubicBezTo>
                    <a:close/>
                    <a:moveTo>
                      <a:pt x="20057" y="15120"/>
                    </a:moveTo>
                    <a:cubicBezTo>
                      <a:pt x="20057" y="16200"/>
                      <a:pt x="20057" y="16200"/>
                      <a:pt x="20057" y="16200"/>
                    </a:cubicBezTo>
                    <a:cubicBezTo>
                      <a:pt x="20057" y="17280"/>
                      <a:pt x="20057" y="17280"/>
                      <a:pt x="20057" y="17280"/>
                    </a:cubicBezTo>
                    <a:cubicBezTo>
                      <a:pt x="21600" y="17280"/>
                      <a:pt x="21600" y="17280"/>
                      <a:pt x="21600" y="17280"/>
                    </a:cubicBezTo>
                    <a:cubicBezTo>
                      <a:pt x="21600" y="16200"/>
                      <a:pt x="21600" y="16200"/>
                      <a:pt x="21600" y="16200"/>
                    </a:cubicBezTo>
                    <a:cubicBezTo>
                      <a:pt x="20828" y="15120"/>
                      <a:pt x="20828" y="15120"/>
                      <a:pt x="20828" y="15120"/>
                    </a:cubicBezTo>
                    <a:cubicBezTo>
                      <a:pt x="20057" y="15120"/>
                      <a:pt x="20057" y="15120"/>
                      <a:pt x="20057" y="15120"/>
                    </a:cubicBezTo>
                    <a:close/>
                    <a:moveTo>
                      <a:pt x="13885" y="12960"/>
                    </a:moveTo>
                    <a:cubicBezTo>
                      <a:pt x="13114" y="14040"/>
                      <a:pt x="13114" y="14040"/>
                      <a:pt x="13114" y="14040"/>
                    </a:cubicBezTo>
                    <a:cubicBezTo>
                      <a:pt x="13885" y="14040"/>
                      <a:pt x="13885" y="14040"/>
                      <a:pt x="13885" y="14040"/>
                    </a:cubicBezTo>
                    <a:cubicBezTo>
                      <a:pt x="13885" y="12960"/>
                      <a:pt x="13885" y="12960"/>
                      <a:pt x="13885" y="12960"/>
                    </a:cubicBezTo>
                    <a:close/>
                    <a:moveTo>
                      <a:pt x="11571" y="17280"/>
                    </a:moveTo>
                    <a:cubicBezTo>
                      <a:pt x="11571" y="17280"/>
                      <a:pt x="11571" y="17280"/>
                      <a:pt x="11571" y="17280"/>
                    </a:cubicBezTo>
                    <a:cubicBezTo>
                      <a:pt x="10800" y="17280"/>
                      <a:pt x="10800" y="17280"/>
                      <a:pt x="10800" y="17280"/>
                    </a:cubicBezTo>
                    <a:cubicBezTo>
                      <a:pt x="11571" y="16200"/>
                      <a:pt x="11571" y="16200"/>
                      <a:pt x="11571" y="16200"/>
                    </a:cubicBezTo>
                    <a:cubicBezTo>
                      <a:pt x="11571" y="16200"/>
                      <a:pt x="11571" y="16200"/>
                      <a:pt x="11571" y="16200"/>
                    </a:cubicBezTo>
                    <a:cubicBezTo>
                      <a:pt x="10800" y="16200"/>
                      <a:pt x="10800" y="16200"/>
                      <a:pt x="10800" y="16200"/>
                    </a:cubicBezTo>
                    <a:cubicBezTo>
                      <a:pt x="10028" y="16200"/>
                      <a:pt x="10028" y="16200"/>
                      <a:pt x="10028" y="16200"/>
                    </a:cubicBezTo>
                    <a:cubicBezTo>
                      <a:pt x="10028" y="15120"/>
                      <a:pt x="10028" y="15120"/>
                      <a:pt x="10028" y="15120"/>
                    </a:cubicBezTo>
                    <a:cubicBezTo>
                      <a:pt x="10028" y="14040"/>
                      <a:pt x="10028" y="14040"/>
                      <a:pt x="10028" y="14040"/>
                    </a:cubicBezTo>
                    <a:cubicBezTo>
                      <a:pt x="9257" y="14040"/>
                      <a:pt x="9257" y="14040"/>
                      <a:pt x="9257" y="14040"/>
                    </a:cubicBezTo>
                    <a:cubicBezTo>
                      <a:pt x="9257" y="12960"/>
                      <a:pt x="9257" y="12960"/>
                      <a:pt x="9257" y="12960"/>
                    </a:cubicBezTo>
                    <a:cubicBezTo>
                      <a:pt x="10028" y="12960"/>
                      <a:pt x="10028" y="12960"/>
                      <a:pt x="10028" y="12960"/>
                    </a:cubicBezTo>
                    <a:cubicBezTo>
                      <a:pt x="10028" y="11880"/>
                      <a:pt x="10028" y="11880"/>
                      <a:pt x="10028" y="11880"/>
                    </a:cubicBezTo>
                    <a:cubicBezTo>
                      <a:pt x="10028" y="11880"/>
                      <a:pt x="10028" y="11880"/>
                      <a:pt x="10028" y="11880"/>
                    </a:cubicBezTo>
                    <a:cubicBezTo>
                      <a:pt x="10800" y="12960"/>
                      <a:pt x="10800" y="12960"/>
                      <a:pt x="10800" y="12960"/>
                    </a:cubicBezTo>
                    <a:cubicBezTo>
                      <a:pt x="10800" y="12960"/>
                      <a:pt x="10800" y="12960"/>
                      <a:pt x="10800" y="12960"/>
                    </a:cubicBezTo>
                    <a:cubicBezTo>
                      <a:pt x="11571" y="12960"/>
                      <a:pt x="11571" y="12960"/>
                      <a:pt x="11571" y="12960"/>
                    </a:cubicBezTo>
                    <a:cubicBezTo>
                      <a:pt x="11571" y="12960"/>
                      <a:pt x="11571" y="12960"/>
                      <a:pt x="11571" y="12960"/>
                    </a:cubicBezTo>
                    <a:cubicBezTo>
                      <a:pt x="11571" y="12960"/>
                      <a:pt x="11571" y="12960"/>
                      <a:pt x="11571" y="12960"/>
                    </a:cubicBezTo>
                    <a:cubicBezTo>
                      <a:pt x="11571" y="12960"/>
                      <a:pt x="11571" y="12960"/>
                      <a:pt x="11571" y="12960"/>
                    </a:cubicBezTo>
                    <a:cubicBezTo>
                      <a:pt x="11571" y="11880"/>
                      <a:pt x="11571" y="11880"/>
                      <a:pt x="11571" y="11880"/>
                    </a:cubicBezTo>
                    <a:cubicBezTo>
                      <a:pt x="10800" y="11880"/>
                      <a:pt x="10800" y="11880"/>
                      <a:pt x="10800" y="11880"/>
                    </a:cubicBezTo>
                    <a:cubicBezTo>
                      <a:pt x="11571" y="10800"/>
                      <a:pt x="11571" y="10800"/>
                      <a:pt x="11571" y="10800"/>
                    </a:cubicBezTo>
                    <a:cubicBezTo>
                      <a:pt x="12342" y="10800"/>
                      <a:pt x="12342" y="10800"/>
                      <a:pt x="12342" y="10800"/>
                    </a:cubicBezTo>
                    <a:cubicBezTo>
                      <a:pt x="13114" y="10800"/>
                      <a:pt x="13114" y="10800"/>
                      <a:pt x="13114" y="10800"/>
                    </a:cubicBezTo>
                    <a:cubicBezTo>
                      <a:pt x="13114" y="11880"/>
                      <a:pt x="13114" y="11880"/>
                      <a:pt x="13114" y="11880"/>
                    </a:cubicBezTo>
                    <a:cubicBezTo>
                      <a:pt x="13114" y="12960"/>
                      <a:pt x="13114" y="12960"/>
                      <a:pt x="13114" y="12960"/>
                    </a:cubicBezTo>
                    <a:cubicBezTo>
                      <a:pt x="13114" y="14040"/>
                      <a:pt x="13114" y="14040"/>
                      <a:pt x="13114" y="14040"/>
                    </a:cubicBezTo>
                    <a:cubicBezTo>
                      <a:pt x="12342" y="14040"/>
                      <a:pt x="12342" y="14040"/>
                      <a:pt x="12342" y="14040"/>
                    </a:cubicBezTo>
                    <a:cubicBezTo>
                      <a:pt x="12342" y="14040"/>
                      <a:pt x="12342" y="14040"/>
                      <a:pt x="12342" y="14040"/>
                    </a:cubicBezTo>
                    <a:cubicBezTo>
                      <a:pt x="13114" y="15120"/>
                      <a:pt x="13114" y="15120"/>
                      <a:pt x="13114" y="15120"/>
                    </a:cubicBezTo>
                    <a:cubicBezTo>
                      <a:pt x="13114" y="15120"/>
                      <a:pt x="13114" y="15120"/>
                      <a:pt x="13114" y="15120"/>
                    </a:cubicBezTo>
                    <a:cubicBezTo>
                      <a:pt x="13114" y="16200"/>
                      <a:pt x="13114" y="16200"/>
                      <a:pt x="13114" y="16200"/>
                    </a:cubicBezTo>
                    <a:cubicBezTo>
                      <a:pt x="12342" y="16200"/>
                      <a:pt x="12342" y="16200"/>
                      <a:pt x="12342" y="16200"/>
                    </a:cubicBezTo>
                    <a:cubicBezTo>
                      <a:pt x="12342" y="17280"/>
                      <a:pt x="12342" y="17280"/>
                      <a:pt x="12342" y="17280"/>
                    </a:cubicBezTo>
                    <a:cubicBezTo>
                      <a:pt x="11571" y="17280"/>
                      <a:pt x="11571" y="17280"/>
                      <a:pt x="11571" y="17280"/>
                    </a:cubicBezTo>
                    <a:close/>
                    <a:moveTo>
                      <a:pt x="12342" y="17280"/>
                    </a:moveTo>
                    <a:cubicBezTo>
                      <a:pt x="12342" y="17280"/>
                      <a:pt x="12342" y="17280"/>
                      <a:pt x="12342" y="17280"/>
                    </a:cubicBezTo>
                    <a:cubicBezTo>
                      <a:pt x="12342" y="17280"/>
                      <a:pt x="12342" y="17280"/>
                      <a:pt x="12342" y="17280"/>
                    </a:cubicBezTo>
                    <a:cubicBezTo>
                      <a:pt x="13114" y="17280"/>
                      <a:pt x="13114" y="17280"/>
                      <a:pt x="13114" y="17280"/>
                    </a:cubicBezTo>
                    <a:cubicBezTo>
                      <a:pt x="13114" y="16200"/>
                      <a:pt x="13114" y="16200"/>
                      <a:pt x="13114" y="16200"/>
                    </a:cubicBezTo>
                    <a:cubicBezTo>
                      <a:pt x="12342" y="17280"/>
                      <a:pt x="12342" y="17280"/>
                      <a:pt x="12342" y="17280"/>
                    </a:cubicBezTo>
                    <a:cubicBezTo>
                      <a:pt x="12342" y="17280"/>
                      <a:pt x="12342" y="17280"/>
                      <a:pt x="12342" y="17280"/>
                    </a:cubicBezTo>
                    <a:close/>
                    <a:moveTo>
                      <a:pt x="10028" y="17280"/>
                    </a:moveTo>
                    <a:cubicBezTo>
                      <a:pt x="10028" y="18360"/>
                      <a:pt x="10028" y="18360"/>
                      <a:pt x="10028" y="18360"/>
                    </a:cubicBezTo>
                    <a:cubicBezTo>
                      <a:pt x="10800" y="18360"/>
                      <a:pt x="10800" y="18360"/>
                      <a:pt x="10800" y="18360"/>
                    </a:cubicBezTo>
                    <a:cubicBezTo>
                      <a:pt x="10800" y="18360"/>
                      <a:pt x="10800" y="18360"/>
                      <a:pt x="10800" y="18360"/>
                    </a:cubicBezTo>
                    <a:cubicBezTo>
                      <a:pt x="11571" y="17280"/>
                      <a:pt x="11571" y="17280"/>
                      <a:pt x="11571" y="17280"/>
                    </a:cubicBezTo>
                    <a:cubicBezTo>
                      <a:pt x="11571" y="17280"/>
                      <a:pt x="11571" y="17280"/>
                      <a:pt x="11571" y="17280"/>
                    </a:cubicBezTo>
                    <a:cubicBezTo>
                      <a:pt x="12342" y="17280"/>
                      <a:pt x="12342" y="17280"/>
                      <a:pt x="12342" y="17280"/>
                    </a:cubicBezTo>
                    <a:cubicBezTo>
                      <a:pt x="12342" y="18360"/>
                      <a:pt x="12342" y="18360"/>
                      <a:pt x="12342" y="18360"/>
                    </a:cubicBezTo>
                    <a:cubicBezTo>
                      <a:pt x="11571" y="18360"/>
                      <a:pt x="11571" y="18360"/>
                      <a:pt x="11571" y="18360"/>
                    </a:cubicBezTo>
                    <a:cubicBezTo>
                      <a:pt x="11571" y="19440"/>
                      <a:pt x="11571" y="19440"/>
                      <a:pt x="11571" y="19440"/>
                    </a:cubicBezTo>
                    <a:cubicBezTo>
                      <a:pt x="11571" y="19440"/>
                      <a:pt x="11571" y="19440"/>
                      <a:pt x="11571" y="19440"/>
                    </a:cubicBezTo>
                    <a:cubicBezTo>
                      <a:pt x="11571" y="18360"/>
                      <a:pt x="11571" y="18360"/>
                      <a:pt x="11571" y="18360"/>
                    </a:cubicBezTo>
                    <a:cubicBezTo>
                      <a:pt x="10800" y="19440"/>
                      <a:pt x="10800" y="19440"/>
                      <a:pt x="10800" y="19440"/>
                    </a:cubicBezTo>
                    <a:cubicBezTo>
                      <a:pt x="10028" y="19440"/>
                      <a:pt x="10028" y="19440"/>
                      <a:pt x="10028" y="19440"/>
                    </a:cubicBezTo>
                    <a:cubicBezTo>
                      <a:pt x="9257" y="19440"/>
                      <a:pt x="9257" y="19440"/>
                      <a:pt x="9257" y="19440"/>
                    </a:cubicBezTo>
                    <a:cubicBezTo>
                      <a:pt x="9257" y="18360"/>
                      <a:pt x="9257" y="18360"/>
                      <a:pt x="9257" y="18360"/>
                    </a:cubicBezTo>
                    <a:cubicBezTo>
                      <a:pt x="9257" y="18360"/>
                      <a:pt x="9257" y="18360"/>
                      <a:pt x="9257" y="18360"/>
                    </a:cubicBezTo>
                    <a:cubicBezTo>
                      <a:pt x="9257" y="18360"/>
                      <a:pt x="9257" y="18360"/>
                      <a:pt x="9257" y="18360"/>
                    </a:cubicBezTo>
                    <a:cubicBezTo>
                      <a:pt x="9257" y="17280"/>
                      <a:pt x="9257" y="17280"/>
                      <a:pt x="9257" y="17280"/>
                    </a:cubicBezTo>
                    <a:cubicBezTo>
                      <a:pt x="10028" y="17280"/>
                      <a:pt x="10028" y="17280"/>
                      <a:pt x="10028" y="17280"/>
                    </a:cubicBezTo>
                    <a:close/>
                    <a:moveTo>
                      <a:pt x="6942" y="12960"/>
                    </a:moveTo>
                    <a:cubicBezTo>
                      <a:pt x="7714" y="11880"/>
                      <a:pt x="7714" y="11880"/>
                      <a:pt x="7714" y="11880"/>
                    </a:cubicBezTo>
                    <a:cubicBezTo>
                      <a:pt x="7714" y="10800"/>
                      <a:pt x="7714" y="10800"/>
                      <a:pt x="7714" y="10800"/>
                    </a:cubicBezTo>
                    <a:cubicBezTo>
                      <a:pt x="7714" y="11880"/>
                      <a:pt x="7714" y="11880"/>
                      <a:pt x="7714" y="11880"/>
                    </a:cubicBezTo>
                    <a:cubicBezTo>
                      <a:pt x="7714" y="12960"/>
                      <a:pt x="7714" y="12960"/>
                      <a:pt x="7714" y="12960"/>
                    </a:cubicBezTo>
                    <a:cubicBezTo>
                      <a:pt x="6942" y="12960"/>
                      <a:pt x="6942" y="12960"/>
                      <a:pt x="6942" y="12960"/>
                    </a:cubicBezTo>
                    <a:close/>
                    <a:moveTo>
                      <a:pt x="6942" y="17280"/>
                    </a:moveTo>
                    <a:cubicBezTo>
                      <a:pt x="7714" y="18360"/>
                      <a:pt x="7714" y="18360"/>
                      <a:pt x="7714" y="18360"/>
                    </a:cubicBezTo>
                    <a:cubicBezTo>
                      <a:pt x="7714" y="18360"/>
                      <a:pt x="7714" y="18360"/>
                      <a:pt x="7714" y="18360"/>
                    </a:cubicBezTo>
                    <a:cubicBezTo>
                      <a:pt x="6942" y="17280"/>
                      <a:pt x="6942" y="17280"/>
                      <a:pt x="6942" y="17280"/>
                    </a:cubicBezTo>
                    <a:close/>
                    <a:moveTo>
                      <a:pt x="8485" y="16200"/>
                    </a:moveTo>
                    <a:cubicBezTo>
                      <a:pt x="8485" y="17280"/>
                      <a:pt x="8485" y="17280"/>
                      <a:pt x="8485" y="17280"/>
                    </a:cubicBezTo>
                    <a:cubicBezTo>
                      <a:pt x="7714" y="18360"/>
                      <a:pt x="7714" y="18360"/>
                      <a:pt x="7714" y="18360"/>
                    </a:cubicBezTo>
                    <a:cubicBezTo>
                      <a:pt x="8485" y="18360"/>
                      <a:pt x="8485" y="18360"/>
                      <a:pt x="8485" y="18360"/>
                    </a:cubicBezTo>
                    <a:cubicBezTo>
                      <a:pt x="8485" y="18360"/>
                      <a:pt x="8485" y="18360"/>
                      <a:pt x="8485" y="18360"/>
                    </a:cubicBezTo>
                    <a:cubicBezTo>
                      <a:pt x="9257" y="17280"/>
                      <a:pt x="9257" y="17280"/>
                      <a:pt x="9257" y="17280"/>
                    </a:cubicBezTo>
                    <a:cubicBezTo>
                      <a:pt x="9257" y="17280"/>
                      <a:pt x="8485" y="16200"/>
                      <a:pt x="8485" y="16200"/>
                    </a:cubicBezTo>
                    <a:close/>
                    <a:moveTo>
                      <a:pt x="5399" y="14040"/>
                    </a:moveTo>
                    <a:cubicBezTo>
                      <a:pt x="6171" y="14040"/>
                      <a:pt x="6171" y="14040"/>
                      <a:pt x="6171" y="14040"/>
                    </a:cubicBezTo>
                    <a:cubicBezTo>
                      <a:pt x="6942" y="14040"/>
                      <a:pt x="6942" y="14040"/>
                      <a:pt x="6942" y="14040"/>
                    </a:cubicBezTo>
                    <a:cubicBezTo>
                      <a:pt x="7714" y="14040"/>
                      <a:pt x="7714" y="14040"/>
                      <a:pt x="7714" y="14040"/>
                    </a:cubicBezTo>
                    <a:cubicBezTo>
                      <a:pt x="7714" y="15120"/>
                      <a:pt x="7714" y="15120"/>
                      <a:pt x="7714" y="15120"/>
                    </a:cubicBezTo>
                    <a:cubicBezTo>
                      <a:pt x="8485" y="16200"/>
                      <a:pt x="8485" y="16200"/>
                      <a:pt x="8485" y="16200"/>
                    </a:cubicBezTo>
                    <a:cubicBezTo>
                      <a:pt x="7714" y="17280"/>
                      <a:pt x="7714" y="17280"/>
                      <a:pt x="7714" y="17280"/>
                    </a:cubicBezTo>
                    <a:cubicBezTo>
                      <a:pt x="6942" y="17280"/>
                      <a:pt x="6942" y="17280"/>
                      <a:pt x="6942" y="17280"/>
                    </a:cubicBezTo>
                    <a:cubicBezTo>
                      <a:pt x="6942" y="17280"/>
                      <a:pt x="6942" y="17280"/>
                      <a:pt x="6942" y="17280"/>
                    </a:cubicBezTo>
                    <a:cubicBezTo>
                      <a:pt x="6171" y="17280"/>
                      <a:pt x="6171" y="17280"/>
                      <a:pt x="6171" y="17280"/>
                    </a:cubicBezTo>
                    <a:cubicBezTo>
                      <a:pt x="5399" y="16200"/>
                      <a:pt x="5399" y="16200"/>
                      <a:pt x="5399" y="16200"/>
                    </a:cubicBezTo>
                    <a:cubicBezTo>
                      <a:pt x="5399" y="15120"/>
                      <a:pt x="5399" y="15120"/>
                      <a:pt x="5399" y="15120"/>
                    </a:cubicBezTo>
                    <a:cubicBezTo>
                      <a:pt x="5399" y="14040"/>
                      <a:pt x="5399" y="14040"/>
                      <a:pt x="5399" y="14040"/>
                    </a:cubicBezTo>
                    <a:close/>
                    <a:moveTo>
                      <a:pt x="8485" y="3240"/>
                    </a:moveTo>
                    <a:cubicBezTo>
                      <a:pt x="8485" y="2160"/>
                      <a:pt x="8485" y="2160"/>
                      <a:pt x="8485" y="2160"/>
                    </a:cubicBezTo>
                    <a:cubicBezTo>
                      <a:pt x="9257" y="2160"/>
                      <a:pt x="9257" y="2160"/>
                      <a:pt x="9257" y="2160"/>
                    </a:cubicBezTo>
                    <a:cubicBezTo>
                      <a:pt x="8485" y="3240"/>
                      <a:pt x="8485" y="3240"/>
                      <a:pt x="8485" y="3240"/>
                    </a:cubicBezTo>
                    <a:cubicBezTo>
                      <a:pt x="8485" y="3240"/>
                      <a:pt x="8485" y="3240"/>
                      <a:pt x="8485" y="3240"/>
                    </a:cubicBezTo>
                    <a:close/>
                    <a:moveTo>
                      <a:pt x="2314" y="7560"/>
                    </a:moveTo>
                    <a:cubicBezTo>
                      <a:pt x="2314" y="6480"/>
                      <a:pt x="2314" y="6480"/>
                      <a:pt x="2314" y="6480"/>
                    </a:cubicBezTo>
                    <a:cubicBezTo>
                      <a:pt x="2314" y="5399"/>
                      <a:pt x="2314" y="5399"/>
                      <a:pt x="2314" y="5399"/>
                    </a:cubicBezTo>
                    <a:cubicBezTo>
                      <a:pt x="3085" y="5399"/>
                      <a:pt x="3085" y="5399"/>
                      <a:pt x="3085" y="5399"/>
                    </a:cubicBezTo>
                    <a:cubicBezTo>
                      <a:pt x="3085" y="6480"/>
                      <a:pt x="3085" y="6480"/>
                      <a:pt x="3085" y="6480"/>
                    </a:cubicBezTo>
                    <a:cubicBezTo>
                      <a:pt x="2314" y="7560"/>
                      <a:pt x="2314" y="7560"/>
                      <a:pt x="2314" y="7560"/>
                    </a:cubicBezTo>
                    <a:cubicBezTo>
                      <a:pt x="2314" y="7560"/>
                      <a:pt x="2314" y="7560"/>
                      <a:pt x="2314" y="7560"/>
                    </a:cubicBezTo>
                    <a:close/>
                    <a:moveTo>
                      <a:pt x="1542" y="7560"/>
                    </a:moveTo>
                    <a:cubicBezTo>
                      <a:pt x="1542" y="6480"/>
                      <a:pt x="1542" y="6480"/>
                      <a:pt x="1542" y="6480"/>
                    </a:cubicBezTo>
                    <a:cubicBezTo>
                      <a:pt x="1542" y="6480"/>
                      <a:pt x="1542" y="6480"/>
                      <a:pt x="1542" y="6480"/>
                    </a:cubicBezTo>
                    <a:cubicBezTo>
                      <a:pt x="3085" y="5399"/>
                      <a:pt x="3085" y="5399"/>
                      <a:pt x="3085" y="5399"/>
                    </a:cubicBezTo>
                    <a:cubicBezTo>
                      <a:pt x="3085" y="5399"/>
                      <a:pt x="3085" y="5399"/>
                      <a:pt x="3085" y="5399"/>
                    </a:cubicBezTo>
                    <a:cubicBezTo>
                      <a:pt x="3857" y="5399"/>
                      <a:pt x="3857" y="5399"/>
                      <a:pt x="3857" y="5399"/>
                    </a:cubicBezTo>
                    <a:cubicBezTo>
                      <a:pt x="4628" y="5399"/>
                      <a:pt x="4628" y="5399"/>
                      <a:pt x="4628" y="5399"/>
                    </a:cubicBezTo>
                    <a:cubicBezTo>
                      <a:pt x="4628" y="5399"/>
                      <a:pt x="4628" y="5399"/>
                      <a:pt x="4628" y="5399"/>
                    </a:cubicBezTo>
                    <a:cubicBezTo>
                      <a:pt x="5399" y="5399"/>
                      <a:pt x="5399" y="5399"/>
                      <a:pt x="5399" y="5399"/>
                    </a:cubicBezTo>
                    <a:cubicBezTo>
                      <a:pt x="6171" y="5399"/>
                      <a:pt x="6171" y="5399"/>
                      <a:pt x="6171" y="5399"/>
                    </a:cubicBezTo>
                    <a:cubicBezTo>
                      <a:pt x="6171" y="5399"/>
                      <a:pt x="6171" y="5399"/>
                      <a:pt x="6171" y="5399"/>
                    </a:cubicBezTo>
                    <a:cubicBezTo>
                      <a:pt x="6942" y="3240"/>
                      <a:pt x="6942" y="3240"/>
                      <a:pt x="6942" y="3240"/>
                    </a:cubicBezTo>
                    <a:cubicBezTo>
                      <a:pt x="6942" y="3240"/>
                      <a:pt x="6942" y="3240"/>
                      <a:pt x="6942" y="3240"/>
                    </a:cubicBezTo>
                    <a:cubicBezTo>
                      <a:pt x="6942" y="2160"/>
                      <a:pt x="6942" y="2160"/>
                      <a:pt x="6942" y="2160"/>
                    </a:cubicBezTo>
                    <a:cubicBezTo>
                      <a:pt x="6942" y="1079"/>
                      <a:pt x="6942" y="1079"/>
                      <a:pt x="6942" y="1079"/>
                    </a:cubicBezTo>
                    <a:cubicBezTo>
                      <a:pt x="7714" y="0"/>
                      <a:pt x="7714" y="0"/>
                      <a:pt x="7714" y="0"/>
                    </a:cubicBezTo>
                    <a:cubicBezTo>
                      <a:pt x="7714" y="0"/>
                      <a:pt x="7714" y="0"/>
                      <a:pt x="7714" y="0"/>
                    </a:cubicBezTo>
                    <a:cubicBezTo>
                      <a:pt x="6171" y="1079"/>
                      <a:pt x="6171" y="1079"/>
                      <a:pt x="6171" y="1079"/>
                    </a:cubicBezTo>
                    <a:cubicBezTo>
                      <a:pt x="5399" y="2160"/>
                      <a:pt x="5399" y="2160"/>
                      <a:pt x="5399" y="2160"/>
                    </a:cubicBezTo>
                    <a:cubicBezTo>
                      <a:pt x="4628" y="2160"/>
                      <a:pt x="4628" y="2160"/>
                      <a:pt x="4628" y="2160"/>
                    </a:cubicBezTo>
                    <a:cubicBezTo>
                      <a:pt x="4628" y="2160"/>
                      <a:pt x="4628" y="2160"/>
                      <a:pt x="4628" y="2160"/>
                    </a:cubicBezTo>
                    <a:cubicBezTo>
                      <a:pt x="3857" y="3240"/>
                      <a:pt x="3857" y="3240"/>
                      <a:pt x="3857" y="3240"/>
                    </a:cubicBezTo>
                    <a:cubicBezTo>
                      <a:pt x="3857" y="4320"/>
                      <a:pt x="3857" y="4320"/>
                      <a:pt x="3857" y="4320"/>
                    </a:cubicBezTo>
                    <a:cubicBezTo>
                      <a:pt x="3085" y="4320"/>
                      <a:pt x="3085" y="4320"/>
                      <a:pt x="3085" y="4320"/>
                    </a:cubicBezTo>
                    <a:cubicBezTo>
                      <a:pt x="2314" y="5399"/>
                      <a:pt x="2314" y="5399"/>
                      <a:pt x="2314" y="5399"/>
                    </a:cubicBezTo>
                    <a:cubicBezTo>
                      <a:pt x="1542" y="5399"/>
                      <a:pt x="1542" y="5399"/>
                      <a:pt x="1542" y="5399"/>
                    </a:cubicBezTo>
                    <a:cubicBezTo>
                      <a:pt x="1542" y="5399"/>
                      <a:pt x="1542" y="5399"/>
                      <a:pt x="1542" y="5399"/>
                    </a:cubicBezTo>
                    <a:cubicBezTo>
                      <a:pt x="771" y="5399"/>
                      <a:pt x="771" y="5399"/>
                      <a:pt x="771" y="5399"/>
                    </a:cubicBezTo>
                    <a:cubicBezTo>
                      <a:pt x="771" y="6480"/>
                      <a:pt x="771" y="6480"/>
                      <a:pt x="771" y="6480"/>
                    </a:cubicBezTo>
                    <a:cubicBezTo>
                      <a:pt x="771" y="6480"/>
                      <a:pt x="771" y="6480"/>
                      <a:pt x="771" y="6480"/>
                    </a:cubicBezTo>
                    <a:cubicBezTo>
                      <a:pt x="771" y="6480"/>
                      <a:pt x="771" y="6480"/>
                      <a:pt x="771" y="6480"/>
                    </a:cubicBezTo>
                    <a:cubicBezTo>
                      <a:pt x="1542" y="7560"/>
                      <a:pt x="1542" y="7560"/>
                      <a:pt x="1542" y="7560"/>
                    </a:cubicBezTo>
                    <a:close/>
                    <a:moveTo>
                      <a:pt x="4628" y="18360"/>
                    </a:moveTo>
                    <a:cubicBezTo>
                      <a:pt x="4628" y="18360"/>
                      <a:pt x="4628" y="18360"/>
                      <a:pt x="4628" y="18360"/>
                    </a:cubicBezTo>
                    <a:cubicBezTo>
                      <a:pt x="4628" y="17280"/>
                      <a:pt x="4628" y="17280"/>
                      <a:pt x="4628" y="17280"/>
                    </a:cubicBezTo>
                    <a:cubicBezTo>
                      <a:pt x="4628" y="17280"/>
                      <a:pt x="4628" y="17280"/>
                      <a:pt x="4628" y="17280"/>
                    </a:cubicBezTo>
                    <a:cubicBezTo>
                      <a:pt x="3857" y="17280"/>
                      <a:pt x="3857" y="17280"/>
                      <a:pt x="3857" y="17280"/>
                    </a:cubicBezTo>
                    <a:cubicBezTo>
                      <a:pt x="3857" y="16200"/>
                      <a:pt x="3857" y="16200"/>
                      <a:pt x="3857" y="16200"/>
                    </a:cubicBezTo>
                    <a:cubicBezTo>
                      <a:pt x="4628" y="16200"/>
                      <a:pt x="4628" y="16200"/>
                      <a:pt x="4628" y="16200"/>
                    </a:cubicBezTo>
                    <a:cubicBezTo>
                      <a:pt x="4628" y="15120"/>
                      <a:pt x="4628" y="15120"/>
                      <a:pt x="4628" y="15120"/>
                    </a:cubicBezTo>
                    <a:cubicBezTo>
                      <a:pt x="4628" y="15120"/>
                      <a:pt x="4628" y="15120"/>
                      <a:pt x="4628" y="15120"/>
                    </a:cubicBezTo>
                    <a:cubicBezTo>
                      <a:pt x="4628" y="14040"/>
                      <a:pt x="4628" y="14040"/>
                      <a:pt x="4628" y="14040"/>
                    </a:cubicBezTo>
                    <a:cubicBezTo>
                      <a:pt x="5399" y="12960"/>
                      <a:pt x="5399" y="12960"/>
                      <a:pt x="5399" y="12960"/>
                    </a:cubicBezTo>
                    <a:cubicBezTo>
                      <a:pt x="5399" y="12960"/>
                      <a:pt x="5399" y="12960"/>
                      <a:pt x="5399" y="12960"/>
                    </a:cubicBezTo>
                    <a:cubicBezTo>
                      <a:pt x="6171" y="12960"/>
                      <a:pt x="6171" y="12960"/>
                      <a:pt x="6171" y="12960"/>
                    </a:cubicBezTo>
                    <a:cubicBezTo>
                      <a:pt x="6171" y="12960"/>
                      <a:pt x="6171" y="12960"/>
                      <a:pt x="6171" y="12960"/>
                    </a:cubicBezTo>
                    <a:cubicBezTo>
                      <a:pt x="6942" y="11880"/>
                      <a:pt x="6942" y="11880"/>
                      <a:pt x="6942" y="11880"/>
                    </a:cubicBezTo>
                    <a:cubicBezTo>
                      <a:pt x="6942" y="10800"/>
                      <a:pt x="6942" y="10800"/>
                      <a:pt x="6942" y="10800"/>
                    </a:cubicBezTo>
                    <a:cubicBezTo>
                      <a:pt x="6171" y="10800"/>
                      <a:pt x="6171" y="10800"/>
                      <a:pt x="6171" y="10800"/>
                    </a:cubicBezTo>
                    <a:cubicBezTo>
                      <a:pt x="6942" y="9720"/>
                      <a:pt x="6942" y="9720"/>
                      <a:pt x="6942" y="9720"/>
                    </a:cubicBezTo>
                    <a:cubicBezTo>
                      <a:pt x="7714" y="9720"/>
                      <a:pt x="7714" y="9720"/>
                      <a:pt x="7714" y="9720"/>
                    </a:cubicBezTo>
                    <a:cubicBezTo>
                      <a:pt x="7714" y="10800"/>
                      <a:pt x="7714" y="10800"/>
                      <a:pt x="7714" y="10800"/>
                    </a:cubicBezTo>
                    <a:cubicBezTo>
                      <a:pt x="8485" y="9720"/>
                      <a:pt x="8485" y="9720"/>
                      <a:pt x="8485" y="9720"/>
                    </a:cubicBezTo>
                    <a:cubicBezTo>
                      <a:pt x="8485" y="10800"/>
                      <a:pt x="8485" y="10800"/>
                      <a:pt x="8485" y="10800"/>
                    </a:cubicBezTo>
                    <a:cubicBezTo>
                      <a:pt x="8485" y="9720"/>
                      <a:pt x="8485" y="9720"/>
                      <a:pt x="8485" y="9720"/>
                    </a:cubicBezTo>
                    <a:cubicBezTo>
                      <a:pt x="8485" y="8640"/>
                      <a:pt x="8485" y="8640"/>
                      <a:pt x="8485" y="8640"/>
                    </a:cubicBezTo>
                    <a:cubicBezTo>
                      <a:pt x="8485" y="8640"/>
                      <a:pt x="8485" y="8640"/>
                      <a:pt x="8485" y="8640"/>
                    </a:cubicBezTo>
                    <a:cubicBezTo>
                      <a:pt x="7714" y="8640"/>
                      <a:pt x="7714" y="8640"/>
                      <a:pt x="7714" y="8640"/>
                    </a:cubicBezTo>
                    <a:cubicBezTo>
                      <a:pt x="6942" y="8640"/>
                      <a:pt x="6942" y="8640"/>
                      <a:pt x="6942" y="8640"/>
                    </a:cubicBezTo>
                    <a:cubicBezTo>
                      <a:pt x="6942" y="7560"/>
                      <a:pt x="6942" y="7560"/>
                      <a:pt x="6942" y="7560"/>
                    </a:cubicBezTo>
                    <a:cubicBezTo>
                      <a:pt x="6171" y="7560"/>
                      <a:pt x="6171" y="7560"/>
                      <a:pt x="6171" y="7560"/>
                    </a:cubicBezTo>
                    <a:cubicBezTo>
                      <a:pt x="6171" y="7560"/>
                      <a:pt x="6171" y="7560"/>
                      <a:pt x="6171" y="7560"/>
                    </a:cubicBezTo>
                    <a:cubicBezTo>
                      <a:pt x="6171" y="6480"/>
                      <a:pt x="6171" y="6480"/>
                      <a:pt x="6171" y="6480"/>
                    </a:cubicBezTo>
                    <a:cubicBezTo>
                      <a:pt x="6171" y="6480"/>
                      <a:pt x="6171" y="6480"/>
                      <a:pt x="6171" y="6480"/>
                    </a:cubicBezTo>
                    <a:cubicBezTo>
                      <a:pt x="5399" y="5399"/>
                      <a:pt x="5399" y="5399"/>
                      <a:pt x="5399" y="5399"/>
                    </a:cubicBezTo>
                    <a:cubicBezTo>
                      <a:pt x="4628" y="5399"/>
                      <a:pt x="4628" y="5399"/>
                      <a:pt x="4628" y="5399"/>
                    </a:cubicBezTo>
                    <a:cubicBezTo>
                      <a:pt x="3857" y="5399"/>
                      <a:pt x="3857" y="5399"/>
                      <a:pt x="3857" y="5399"/>
                    </a:cubicBezTo>
                    <a:cubicBezTo>
                      <a:pt x="3857" y="5399"/>
                      <a:pt x="3857" y="5399"/>
                      <a:pt x="3857" y="5399"/>
                    </a:cubicBezTo>
                    <a:cubicBezTo>
                      <a:pt x="3085" y="6480"/>
                      <a:pt x="3085" y="6480"/>
                      <a:pt x="3085" y="6480"/>
                    </a:cubicBezTo>
                    <a:cubicBezTo>
                      <a:pt x="3857" y="6480"/>
                      <a:pt x="3857" y="6480"/>
                      <a:pt x="3857" y="6480"/>
                    </a:cubicBezTo>
                    <a:cubicBezTo>
                      <a:pt x="3857" y="7560"/>
                      <a:pt x="3857" y="7560"/>
                      <a:pt x="3857" y="7560"/>
                    </a:cubicBezTo>
                    <a:cubicBezTo>
                      <a:pt x="4628" y="8640"/>
                      <a:pt x="4628" y="8640"/>
                      <a:pt x="4628" y="8640"/>
                    </a:cubicBezTo>
                    <a:cubicBezTo>
                      <a:pt x="4628" y="8640"/>
                      <a:pt x="4628" y="8640"/>
                      <a:pt x="4628" y="8640"/>
                    </a:cubicBezTo>
                    <a:cubicBezTo>
                      <a:pt x="3857" y="8640"/>
                      <a:pt x="3857" y="8640"/>
                      <a:pt x="3857" y="8640"/>
                    </a:cubicBezTo>
                    <a:cubicBezTo>
                      <a:pt x="3085" y="8640"/>
                      <a:pt x="3085" y="8640"/>
                      <a:pt x="3085" y="8640"/>
                    </a:cubicBezTo>
                    <a:cubicBezTo>
                      <a:pt x="3085" y="7560"/>
                      <a:pt x="3085" y="7560"/>
                      <a:pt x="3085" y="7560"/>
                    </a:cubicBezTo>
                    <a:cubicBezTo>
                      <a:pt x="3085" y="7560"/>
                      <a:pt x="3085" y="7560"/>
                      <a:pt x="3085" y="7560"/>
                    </a:cubicBezTo>
                    <a:cubicBezTo>
                      <a:pt x="3085" y="6480"/>
                      <a:pt x="3085" y="6480"/>
                      <a:pt x="3085" y="6480"/>
                    </a:cubicBezTo>
                    <a:cubicBezTo>
                      <a:pt x="3085" y="6480"/>
                      <a:pt x="3085" y="6480"/>
                      <a:pt x="3085" y="6480"/>
                    </a:cubicBezTo>
                    <a:cubicBezTo>
                      <a:pt x="2314" y="7560"/>
                      <a:pt x="2314" y="7560"/>
                      <a:pt x="2314" y="7560"/>
                    </a:cubicBezTo>
                    <a:cubicBezTo>
                      <a:pt x="2314" y="8640"/>
                      <a:pt x="2314" y="8640"/>
                      <a:pt x="2314" y="8640"/>
                    </a:cubicBezTo>
                    <a:cubicBezTo>
                      <a:pt x="2314" y="8640"/>
                      <a:pt x="2314" y="8640"/>
                      <a:pt x="2314" y="8640"/>
                    </a:cubicBezTo>
                    <a:cubicBezTo>
                      <a:pt x="1542" y="8640"/>
                      <a:pt x="1542" y="8640"/>
                      <a:pt x="1542" y="8640"/>
                    </a:cubicBezTo>
                    <a:cubicBezTo>
                      <a:pt x="771" y="8640"/>
                      <a:pt x="771" y="8640"/>
                      <a:pt x="771" y="8640"/>
                    </a:cubicBezTo>
                    <a:cubicBezTo>
                      <a:pt x="771" y="7560"/>
                      <a:pt x="771" y="7560"/>
                      <a:pt x="771" y="7560"/>
                    </a:cubicBezTo>
                    <a:cubicBezTo>
                      <a:pt x="0" y="8640"/>
                      <a:pt x="0" y="8640"/>
                      <a:pt x="0" y="8640"/>
                    </a:cubicBezTo>
                    <a:cubicBezTo>
                      <a:pt x="771" y="9720"/>
                      <a:pt x="771" y="9720"/>
                      <a:pt x="771" y="9720"/>
                    </a:cubicBezTo>
                    <a:cubicBezTo>
                      <a:pt x="771" y="9720"/>
                      <a:pt x="771" y="9720"/>
                      <a:pt x="771" y="9720"/>
                    </a:cubicBezTo>
                    <a:cubicBezTo>
                      <a:pt x="771" y="9720"/>
                      <a:pt x="771" y="9720"/>
                      <a:pt x="771" y="9720"/>
                    </a:cubicBezTo>
                    <a:cubicBezTo>
                      <a:pt x="0" y="9720"/>
                      <a:pt x="0" y="9720"/>
                      <a:pt x="0" y="9720"/>
                    </a:cubicBezTo>
                    <a:cubicBezTo>
                      <a:pt x="0" y="10800"/>
                      <a:pt x="0" y="10800"/>
                      <a:pt x="0" y="10800"/>
                    </a:cubicBezTo>
                    <a:cubicBezTo>
                      <a:pt x="771" y="10800"/>
                      <a:pt x="771" y="10800"/>
                      <a:pt x="771" y="10800"/>
                    </a:cubicBezTo>
                    <a:cubicBezTo>
                      <a:pt x="771" y="11880"/>
                      <a:pt x="771" y="11880"/>
                      <a:pt x="771" y="11880"/>
                    </a:cubicBezTo>
                    <a:cubicBezTo>
                      <a:pt x="1542" y="12960"/>
                      <a:pt x="1542" y="12960"/>
                      <a:pt x="1542" y="12960"/>
                    </a:cubicBezTo>
                    <a:cubicBezTo>
                      <a:pt x="0" y="12960"/>
                      <a:pt x="0" y="12960"/>
                      <a:pt x="0" y="12960"/>
                    </a:cubicBezTo>
                    <a:cubicBezTo>
                      <a:pt x="0" y="14040"/>
                      <a:pt x="0" y="14040"/>
                      <a:pt x="0" y="14040"/>
                    </a:cubicBezTo>
                    <a:cubicBezTo>
                      <a:pt x="0" y="15120"/>
                      <a:pt x="0" y="15120"/>
                      <a:pt x="0" y="15120"/>
                    </a:cubicBezTo>
                    <a:cubicBezTo>
                      <a:pt x="771" y="14040"/>
                      <a:pt x="771" y="14040"/>
                      <a:pt x="771" y="14040"/>
                    </a:cubicBezTo>
                    <a:cubicBezTo>
                      <a:pt x="1542" y="15120"/>
                      <a:pt x="1542" y="15120"/>
                      <a:pt x="1542" y="15120"/>
                    </a:cubicBezTo>
                    <a:cubicBezTo>
                      <a:pt x="1542" y="16200"/>
                      <a:pt x="1542" y="16200"/>
                      <a:pt x="1542" y="16200"/>
                    </a:cubicBezTo>
                    <a:cubicBezTo>
                      <a:pt x="1542" y="17280"/>
                      <a:pt x="1542" y="17280"/>
                      <a:pt x="1542" y="17280"/>
                    </a:cubicBezTo>
                    <a:cubicBezTo>
                      <a:pt x="1542" y="17280"/>
                      <a:pt x="1542" y="17280"/>
                      <a:pt x="1542" y="17280"/>
                    </a:cubicBezTo>
                    <a:cubicBezTo>
                      <a:pt x="2314" y="17280"/>
                      <a:pt x="2314" y="17280"/>
                      <a:pt x="2314" y="17280"/>
                    </a:cubicBezTo>
                    <a:cubicBezTo>
                      <a:pt x="3857" y="18360"/>
                      <a:pt x="3857" y="18360"/>
                      <a:pt x="3857" y="18360"/>
                    </a:cubicBezTo>
                    <a:cubicBezTo>
                      <a:pt x="3857" y="18360"/>
                      <a:pt x="3857" y="18360"/>
                      <a:pt x="3857" y="18360"/>
                    </a:cubicBezTo>
                    <a:lnTo>
                      <a:pt x="4628" y="1836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90" name="AutoShape 36"/>
              <p:cNvSpPr/>
              <p:nvPr/>
            </p:nvSpPr>
            <p:spPr bwMode="auto">
              <a:xfrm>
                <a:off x="11124392" y="2209625"/>
                <a:ext cx="1341210" cy="1369734"/>
              </a:xfrm>
              <a:custGeom>
                <a:avLst/>
                <a:gdLst>
                  <a:gd name="T0" fmla="*/ 670605 w 21600"/>
                  <a:gd name="T1" fmla="*/ 684867 h 21600"/>
                  <a:gd name="T2" fmla="*/ 670605 w 21600"/>
                  <a:gd name="T3" fmla="*/ 684867 h 21600"/>
                  <a:gd name="T4" fmla="*/ 670605 w 21600"/>
                  <a:gd name="T5" fmla="*/ 684867 h 21600"/>
                  <a:gd name="T6" fmla="*/ 670605 w 21600"/>
                  <a:gd name="T7" fmla="*/ 6848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19" y="3906"/>
                    </a:moveTo>
                    <a:cubicBezTo>
                      <a:pt x="20159" y="3906"/>
                      <a:pt x="20159" y="3906"/>
                      <a:pt x="20159" y="3906"/>
                    </a:cubicBezTo>
                    <a:cubicBezTo>
                      <a:pt x="20159" y="3676"/>
                      <a:pt x="20159" y="3676"/>
                      <a:pt x="20159" y="3676"/>
                    </a:cubicBezTo>
                    <a:cubicBezTo>
                      <a:pt x="20399" y="3446"/>
                      <a:pt x="20399" y="3446"/>
                      <a:pt x="20399" y="3446"/>
                    </a:cubicBezTo>
                    <a:cubicBezTo>
                      <a:pt x="20639" y="3446"/>
                      <a:pt x="20639" y="3446"/>
                      <a:pt x="20639" y="3446"/>
                    </a:cubicBezTo>
                    <a:cubicBezTo>
                      <a:pt x="20879" y="3217"/>
                      <a:pt x="20879" y="3217"/>
                      <a:pt x="20879" y="3217"/>
                    </a:cubicBezTo>
                    <a:cubicBezTo>
                      <a:pt x="20879" y="2987"/>
                      <a:pt x="20879" y="2987"/>
                      <a:pt x="20879" y="2987"/>
                    </a:cubicBezTo>
                    <a:cubicBezTo>
                      <a:pt x="21120" y="2987"/>
                      <a:pt x="21120" y="2987"/>
                      <a:pt x="21120" y="2987"/>
                    </a:cubicBezTo>
                    <a:cubicBezTo>
                      <a:pt x="21360" y="2987"/>
                      <a:pt x="21360" y="2987"/>
                      <a:pt x="21360" y="2987"/>
                    </a:cubicBezTo>
                    <a:cubicBezTo>
                      <a:pt x="21360" y="2757"/>
                      <a:pt x="21360" y="2757"/>
                      <a:pt x="21360" y="2757"/>
                    </a:cubicBezTo>
                    <a:cubicBezTo>
                      <a:pt x="21360" y="2527"/>
                      <a:pt x="21360" y="2527"/>
                      <a:pt x="21360" y="2527"/>
                    </a:cubicBezTo>
                    <a:cubicBezTo>
                      <a:pt x="21360" y="2527"/>
                      <a:pt x="21360" y="2527"/>
                      <a:pt x="21360" y="2527"/>
                    </a:cubicBezTo>
                    <a:cubicBezTo>
                      <a:pt x="21120" y="2527"/>
                      <a:pt x="21120" y="2527"/>
                      <a:pt x="21120" y="2527"/>
                    </a:cubicBezTo>
                    <a:cubicBezTo>
                      <a:pt x="21120" y="2527"/>
                      <a:pt x="21120" y="2527"/>
                      <a:pt x="21120" y="2527"/>
                    </a:cubicBezTo>
                    <a:cubicBezTo>
                      <a:pt x="20879" y="2527"/>
                      <a:pt x="20879" y="2527"/>
                      <a:pt x="20879" y="2527"/>
                    </a:cubicBezTo>
                    <a:cubicBezTo>
                      <a:pt x="20879" y="2757"/>
                      <a:pt x="20879" y="2757"/>
                      <a:pt x="20879" y="2757"/>
                    </a:cubicBezTo>
                    <a:cubicBezTo>
                      <a:pt x="20879" y="2527"/>
                      <a:pt x="20879" y="2527"/>
                      <a:pt x="20879" y="2527"/>
                    </a:cubicBezTo>
                    <a:cubicBezTo>
                      <a:pt x="20879" y="2527"/>
                      <a:pt x="20879" y="2527"/>
                      <a:pt x="20879" y="2527"/>
                    </a:cubicBezTo>
                    <a:cubicBezTo>
                      <a:pt x="20639" y="2527"/>
                      <a:pt x="20639" y="2527"/>
                      <a:pt x="20639" y="2527"/>
                    </a:cubicBezTo>
                    <a:cubicBezTo>
                      <a:pt x="20639" y="2527"/>
                      <a:pt x="20639" y="2527"/>
                      <a:pt x="20639" y="2527"/>
                    </a:cubicBezTo>
                    <a:cubicBezTo>
                      <a:pt x="20639" y="2757"/>
                      <a:pt x="20639" y="2757"/>
                      <a:pt x="20639" y="2757"/>
                    </a:cubicBezTo>
                    <a:cubicBezTo>
                      <a:pt x="20639" y="2757"/>
                      <a:pt x="20639" y="2757"/>
                      <a:pt x="20639" y="2757"/>
                    </a:cubicBezTo>
                    <a:cubicBezTo>
                      <a:pt x="20639" y="2527"/>
                      <a:pt x="20639" y="2527"/>
                      <a:pt x="20639" y="2527"/>
                    </a:cubicBezTo>
                    <a:cubicBezTo>
                      <a:pt x="20399" y="2757"/>
                      <a:pt x="20399" y="2757"/>
                      <a:pt x="20399" y="2757"/>
                    </a:cubicBezTo>
                    <a:cubicBezTo>
                      <a:pt x="20399" y="2757"/>
                      <a:pt x="20399" y="2757"/>
                      <a:pt x="20399" y="2757"/>
                    </a:cubicBezTo>
                    <a:cubicBezTo>
                      <a:pt x="20399" y="2757"/>
                      <a:pt x="20399" y="2757"/>
                      <a:pt x="20399" y="2757"/>
                    </a:cubicBezTo>
                    <a:cubicBezTo>
                      <a:pt x="20159" y="2527"/>
                      <a:pt x="20159" y="2527"/>
                      <a:pt x="20159" y="2527"/>
                    </a:cubicBezTo>
                    <a:cubicBezTo>
                      <a:pt x="20159" y="2527"/>
                      <a:pt x="20159" y="2527"/>
                      <a:pt x="20159" y="2527"/>
                    </a:cubicBezTo>
                    <a:cubicBezTo>
                      <a:pt x="20159" y="2297"/>
                      <a:pt x="20159" y="2297"/>
                      <a:pt x="20159" y="2297"/>
                    </a:cubicBezTo>
                    <a:cubicBezTo>
                      <a:pt x="19919" y="2297"/>
                      <a:pt x="19919" y="2297"/>
                      <a:pt x="19919" y="2297"/>
                    </a:cubicBezTo>
                    <a:cubicBezTo>
                      <a:pt x="19919" y="2297"/>
                      <a:pt x="19919" y="2297"/>
                      <a:pt x="19919" y="2297"/>
                    </a:cubicBezTo>
                    <a:cubicBezTo>
                      <a:pt x="19679" y="2068"/>
                      <a:pt x="19679" y="2068"/>
                      <a:pt x="19679" y="2068"/>
                    </a:cubicBezTo>
                    <a:cubicBezTo>
                      <a:pt x="19439" y="2068"/>
                      <a:pt x="19439" y="2068"/>
                      <a:pt x="19439" y="2068"/>
                    </a:cubicBezTo>
                    <a:cubicBezTo>
                      <a:pt x="19199" y="2068"/>
                      <a:pt x="19199" y="2068"/>
                      <a:pt x="19199" y="2068"/>
                    </a:cubicBezTo>
                    <a:cubicBezTo>
                      <a:pt x="19439" y="2068"/>
                      <a:pt x="19439" y="2068"/>
                      <a:pt x="19439" y="2068"/>
                    </a:cubicBezTo>
                    <a:cubicBezTo>
                      <a:pt x="19679" y="2068"/>
                      <a:pt x="19679" y="2068"/>
                      <a:pt x="19679" y="2068"/>
                    </a:cubicBezTo>
                    <a:cubicBezTo>
                      <a:pt x="19919" y="2068"/>
                      <a:pt x="19919" y="2068"/>
                      <a:pt x="19919" y="2068"/>
                    </a:cubicBezTo>
                    <a:cubicBezTo>
                      <a:pt x="20159" y="2068"/>
                      <a:pt x="20159" y="2068"/>
                      <a:pt x="20159" y="2068"/>
                    </a:cubicBezTo>
                    <a:cubicBezTo>
                      <a:pt x="20639" y="2068"/>
                      <a:pt x="20639" y="2068"/>
                      <a:pt x="20639" y="2068"/>
                    </a:cubicBezTo>
                    <a:cubicBezTo>
                      <a:pt x="20879" y="2068"/>
                      <a:pt x="20879" y="2068"/>
                      <a:pt x="20879" y="2068"/>
                    </a:cubicBezTo>
                    <a:cubicBezTo>
                      <a:pt x="21120" y="1608"/>
                      <a:pt x="21120" y="1608"/>
                      <a:pt x="21120" y="1608"/>
                    </a:cubicBezTo>
                    <a:cubicBezTo>
                      <a:pt x="21360" y="1608"/>
                      <a:pt x="21360" y="1608"/>
                      <a:pt x="21360" y="1608"/>
                    </a:cubicBezTo>
                    <a:cubicBezTo>
                      <a:pt x="21599" y="1378"/>
                      <a:pt x="21599" y="1378"/>
                      <a:pt x="21599" y="1378"/>
                    </a:cubicBezTo>
                    <a:cubicBezTo>
                      <a:pt x="21599" y="1378"/>
                      <a:pt x="21599" y="1378"/>
                      <a:pt x="21599" y="1378"/>
                    </a:cubicBezTo>
                    <a:cubicBezTo>
                      <a:pt x="21360" y="1378"/>
                      <a:pt x="21360" y="1378"/>
                      <a:pt x="21360" y="1378"/>
                    </a:cubicBezTo>
                    <a:cubicBezTo>
                      <a:pt x="21360" y="1378"/>
                      <a:pt x="21360" y="1378"/>
                      <a:pt x="21360" y="1378"/>
                    </a:cubicBezTo>
                    <a:cubicBezTo>
                      <a:pt x="21360" y="1148"/>
                      <a:pt x="21360" y="1148"/>
                      <a:pt x="21360" y="1148"/>
                    </a:cubicBezTo>
                    <a:cubicBezTo>
                      <a:pt x="21120" y="1378"/>
                      <a:pt x="21120" y="1378"/>
                      <a:pt x="21120" y="1378"/>
                    </a:cubicBezTo>
                    <a:cubicBezTo>
                      <a:pt x="20879" y="1148"/>
                      <a:pt x="20879" y="1148"/>
                      <a:pt x="20879" y="1148"/>
                    </a:cubicBezTo>
                    <a:cubicBezTo>
                      <a:pt x="20639" y="1148"/>
                      <a:pt x="20639" y="1148"/>
                      <a:pt x="20639" y="1148"/>
                    </a:cubicBezTo>
                    <a:cubicBezTo>
                      <a:pt x="20639" y="1378"/>
                      <a:pt x="20639" y="1378"/>
                      <a:pt x="20639" y="1378"/>
                    </a:cubicBezTo>
                    <a:cubicBezTo>
                      <a:pt x="20399" y="1378"/>
                      <a:pt x="20399" y="1378"/>
                      <a:pt x="20399" y="1378"/>
                    </a:cubicBezTo>
                    <a:cubicBezTo>
                      <a:pt x="20399" y="1148"/>
                      <a:pt x="20399" y="1148"/>
                      <a:pt x="20399" y="1148"/>
                    </a:cubicBezTo>
                    <a:cubicBezTo>
                      <a:pt x="20639" y="1148"/>
                      <a:pt x="20639" y="1148"/>
                      <a:pt x="20639" y="1148"/>
                    </a:cubicBezTo>
                    <a:cubicBezTo>
                      <a:pt x="20639" y="919"/>
                      <a:pt x="20639" y="919"/>
                      <a:pt x="20639" y="919"/>
                    </a:cubicBezTo>
                    <a:cubicBezTo>
                      <a:pt x="20399" y="919"/>
                      <a:pt x="20399" y="919"/>
                      <a:pt x="20399" y="919"/>
                    </a:cubicBezTo>
                    <a:cubicBezTo>
                      <a:pt x="20399" y="919"/>
                      <a:pt x="20399" y="919"/>
                      <a:pt x="20399" y="919"/>
                    </a:cubicBezTo>
                    <a:cubicBezTo>
                      <a:pt x="20159" y="919"/>
                      <a:pt x="20159" y="919"/>
                      <a:pt x="20159" y="919"/>
                    </a:cubicBezTo>
                    <a:cubicBezTo>
                      <a:pt x="20159" y="1148"/>
                      <a:pt x="20159" y="1148"/>
                      <a:pt x="20159" y="1148"/>
                    </a:cubicBezTo>
                    <a:cubicBezTo>
                      <a:pt x="19919" y="1148"/>
                      <a:pt x="19919" y="1148"/>
                      <a:pt x="19919" y="1148"/>
                    </a:cubicBezTo>
                    <a:cubicBezTo>
                      <a:pt x="19919" y="919"/>
                      <a:pt x="19919" y="919"/>
                      <a:pt x="19919" y="919"/>
                    </a:cubicBezTo>
                    <a:cubicBezTo>
                      <a:pt x="19919" y="919"/>
                      <a:pt x="19919" y="919"/>
                      <a:pt x="19919" y="919"/>
                    </a:cubicBezTo>
                    <a:cubicBezTo>
                      <a:pt x="19919" y="1148"/>
                      <a:pt x="19919" y="1148"/>
                      <a:pt x="19919" y="1148"/>
                    </a:cubicBezTo>
                    <a:cubicBezTo>
                      <a:pt x="19679" y="1148"/>
                      <a:pt x="19679" y="1148"/>
                      <a:pt x="19679" y="1148"/>
                    </a:cubicBezTo>
                    <a:cubicBezTo>
                      <a:pt x="19679" y="919"/>
                      <a:pt x="19679" y="919"/>
                      <a:pt x="19679" y="919"/>
                    </a:cubicBezTo>
                    <a:cubicBezTo>
                      <a:pt x="19919" y="919"/>
                      <a:pt x="19919" y="919"/>
                      <a:pt x="19919" y="919"/>
                    </a:cubicBezTo>
                    <a:cubicBezTo>
                      <a:pt x="19919" y="689"/>
                      <a:pt x="19919" y="689"/>
                      <a:pt x="19919" y="689"/>
                    </a:cubicBezTo>
                    <a:cubicBezTo>
                      <a:pt x="19679" y="689"/>
                      <a:pt x="19679" y="689"/>
                      <a:pt x="19679" y="689"/>
                    </a:cubicBezTo>
                    <a:cubicBezTo>
                      <a:pt x="19439" y="689"/>
                      <a:pt x="19439" y="689"/>
                      <a:pt x="19439" y="689"/>
                    </a:cubicBezTo>
                    <a:cubicBezTo>
                      <a:pt x="19199" y="689"/>
                      <a:pt x="19199" y="689"/>
                      <a:pt x="19199" y="689"/>
                    </a:cubicBezTo>
                    <a:cubicBezTo>
                      <a:pt x="19199" y="919"/>
                      <a:pt x="19199" y="919"/>
                      <a:pt x="19199" y="919"/>
                    </a:cubicBezTo>
                    <a:cubicBezTo>
                      <a:pt x="19199" y="919"/>
                      <a:pt x="19199" y="919"/>
                      <a:pt x="19199" y="919"/>
                    </a:cubicBezTo>
                    <a:cubicBezTo>
                      <a:pt x="19199" y="1148"/>
                      <a:pt x="19199" y="1148"/>
                      <a:pt x="19199" y="1148"/>
                    </a:cubicBezTo>
                    <a:cubicBezTo>
                      <a:pt x="19199" y="1378"/>
                      <a:pt x="19199" y="1378"/>
                      <a:pt x="19199" y="1378"/>
                    </a:cubicBezTo>
                    <a:cubicBezTo>
                      <a:pt x="19199" y="1378"/>
                      <a:pt x="19199" y="1378"/>
                      <a:pt x="19199" y="1378"/>
                    </a:cubicBezTo>
                    <a:cubicBezTo>
                      <a:pt x="19199" y="1608"/>
                      <a:pt x="19199" y="1608"/>
                      <a:pt x="19199" y="1608"/>
                    </a:cubicBezTo>
                    <a:cubicBezTo>
                      <a:pt x="18959" y="1378"/>
                      <a:pt x="18959" y="1378"/>
                      <a:pt x="18959" y="1378"/>
                    </a:cubicBezTo>
                    <a:cubicBezTo>
                      <a:pt x="18959" y="1378"/>
                      <a:pt x="18959" y="1378"/>
                      <a:pt x="18959" y="1378"/>
                    </a:cubicBezTo>
                    <a:cubicBezTo>
                      <a:pt x="18959" y="1378"/>
                      <a:pt x="18959" y="1378"/>
                      <a:pt x="18959" y="1378"/>
                    </a:cubicBezTo>
                    <a:cubicBezTo>
                      <a:pt x="18719" y="1378"/>
                      <a:pt x="18719" y="1378"/>
                      <a:pt x="18719" y="1378"/>
                    </a:cubicBezTo>
                    <a:cubicBezTo>
                      <a:pt x="18479" y="1608"/>
                      <a:pt x="18479" y="1608"/>
                      <a:pt x="18479" y="1608"/>
                    </a:cubicBezTo>
                    <a:cubicBezTo>
                      <a:pt x="18719" y="1378"/>
                      <a:pt x="18719" y="1378"/>
                      <a:pt x="18719" y="1378"/>
                    </a:cubicBezTo>
                    <a:cubicBezTo>
                      <a:pt x="18719" y="1148"/>
                      <a:pt x="18719" y="1148"/>
                      <a:pt x="18719" y="1148"/>
                    </a:cubicBezTo>
                    <a:cubicBezTo>
                      <a:pt x="18959" y="1148"/>
                      <a:pt x="18959" y="1148"/>
                      <a:pt x="18959" y="1148"/>
                    </a:cubicBezTo>
                    <a:cubicBezTo>
                      <a:pt x="18959" y="919"/>
                      <a:pt x="18959" y="919"/>
                      <a:pt x="18959" y="919"/>
                    </a:cubicBezTo>
                    <a:cubicBezTo>
                      <a:pt x="18719" y="919"/>
                      <a:pt x="18719" y="919"/>
                      <a:pt x="18719" y="919"/>
                    </a:cubicBezTo>
                    <a:cubicBezTo>
                      <a:pt x="18479" y="1148"/>
                      <a:pt x="18479" y="1148"/>
                      <a:pt x="18479" y="1148"/>
                    </a:cubicBezTo>
                    <a:cubicBezTo>
                      <a:pt x="18479" y="1148"/>
                      <a:pt x="18479" y="1148"/>
                      <a:pt x="18479" y="1148"/>
                    </a:cubicBezTo>
                    <a:cubicBezTo>
                      <a:pt x="18479" y="919"/>
                      <a:pt x="18479" y="919"/>
                      <a:pt x="18479" y="919"/>
                    </a:cubicBezTo>
                    <a:cubicBezTo>
                      <a:pt x="18719" y="919"/>
                      <a:pt x="18719" y="919"/>
                      <a:pt x="18719" y="919"/>
                    </a:cubicBezTo>
                    <a:cubicBezTo>
                      <a:pt x="18719" y="919"/>
                      <a:pt x="18719" y="919"/>
                      <a:pt x="18719" y="919"/>
                    </a:cubicBezTo>
                    <a:cubicBezTo>
                      <a:pt x="18479" y="919"/>
                      <a:pt x="18479" y="919"/>
                      <a:pt x="18479" y="919"/>
                    </a:cubicBezTo>
                    <a:cubicBezTo>
                      <a:pt x="18479" y="689"/>
                      <a:pt x="18479" y="689"/>
                      <a:pt x="18479" y="689"/>
                    </a:cubicBezTo>
                    <a:cubicBezTo>
                      <a:pt x="18479" y="689"/>
                      <a:pt x="18479" y="689"/>
                      <a:pt x="18479" y="689"/>
                    </a:cubicBezTo>
                    <a:cubicBezTo>
                      <a:pt x="18719" y="689"/>
                      <a:pt x="18719" y="689"/>
                      <a:pt x="18719" y="689"/>
                    </a:cubicBezTo>
                    <a:cubicBezTo>
                      <a:pt x="18959" y="689"/>
                      <a:pt x="18959" y="689"/>
                      <a:pt x="18959" y="689"/>
                    </a:cubicBezTo>
                    <a:cubicBezTo>
                      <a:pt x="18959" y="459"/>
                      <a:pt x="18959" y="459"/>
                      <a:pt x="18959" y="459"/>
                    </a:cubicBezTo>
                    <a:cubicBezTo>
                      <a:pt x="18959" y="459"/>
                      <a:pt x="18959" y="459"/>
                      <a:pt x="18959" y="459"/>
                    </a:cubicBezTo>
                    <a:cubicBezTo>
                      <a:pt x="18719" y="459"/>
                      <a:pt x="18719" y="459"/>
                      <a:pt x="18719" y="459"/>
                    </a:cubicBezTo>
                    <a:cubicBezTo>
                      <a:pt x="18719" y="459"/>
                      <a:pt x="18719" y="459"/>
                      <a:pt x="18719" y="459"/>
                    </a:cubicBezTo>
                    <a:cubicBezTo>
                      <a:pt x="18719" y="229"/>
                      <a:pt x="18719" y="229"/>
                      <a:pt x="18719" y="229"/>
                    </a:cubicBezTo>
                    <a:cubicBezTo>
                      <a:pt x="18719" y="0"/>
                      <a:pt x="18719" y="0"/>
                      <a:pt x="18719" y="0"/>
                    </a:cubicBezTo>
                    <a:cubicBezTo>
                      <a:pt x="18479" y="229"/>
                      <a:pt x="18479" y="229"/>
                      <a:pt x="18479" y="229"/>
                    </a:cubicBezTo>
                    <a:cubicBezTo>
                      <a:pt x="18479" y="229"/>
                      <a:pt x="18479" y="229"/>
                      <a:pt x="18479" y="229"/>
                    </a:cubicBezTo>
                    <a:cubicBezTo>
                      <a:pt x="18239" y="0"/>
                      <a:pt x="18239" y="0"/>
                      <a:pt x="18239" y="0"/>
                    </a:cubicBezTo>
                    <a:cubicBezTo>
                      <a:pt x="17999" y="229"/>
                      <a:pt x="17999" y="229"/>
                      <a:pt x="17999" y="229"/>
                    </a:cubicBezTo>
                    <a:cubicBezTo>
                      <a:pt x="17999" y="229"/>
                      <a:pt x="17999" y="229"/>
                      <a:pt x="17999" y="229"/>
                    </a:cubicBezTo>
                    <a:cubicBezTo>
                      <a:pt x="18239" y="459"/>
                      <a:pt x="18239" y="459"/>
                      <a:pt x="18239" y="459"/>
                    </a:cubicBezTo>
                    <a:cubicBezTo>
                      <a:pt x="18239" y="459"/>
                      <a:pt x="18239" y="459"/>
                      <a:pt x="18239" y="459"/>
                    </a:cubicBezTo>
                    <a:cubicBezTo>
                      <a:pt x="17999" y="459"/>
                      <a:pt x="17999" y="459"/>
                      <a:pt x="17999" y="459"/>
                    </a:cubicBezTo>
                    <a:cubicBezTo>
                      <a:pt x="17999" y="459"/>
                      <a:pt x="17999" y="459"/>
                      <a:pt x="17999" y="459"/>
                    </a:cubicBezTo>
                    <a:cubicBezTo>
                      <a:pt x="17759" y="459"/>
                      <a:pt x="17759" y="459"/>
                      <a:pt x="17759" y="459"/>
                    </a:cubicBezTo>
                    <a:cubicBezTo>
                      <a:pt x="17759" y="689"/>
                      <a:pt x="17759" y="689"/>
                      <a:pt x="17759" y="689"/>
                    </a:cubicBezTo>
                    <a:cubicBezTo>
                      <a:pt x="17759" y="689"/>
                      <a:pt x="17759" y="689"/>
                      <a:pt x="17759" y="689"/>
                    </a:cubicBezTo>
                    <a:cubicBezTo>
                      <a:pt x="17999" y="689"/>
                      <a:pt x="17999" y="689"/>
                      <a:pt x="17999" y="689"/>
                    </a:cubicBezTo>
                    <a:cubicBezTo>
                      <a:pt x="17999" y="689"/>
                      <a:pt x="17999" y="689"/>
                      <a:pt x="17999" y="689"/>
                    </a:cubicBezTo>
                    <a:cubicBezTo>
                      <a:pt x="17999" y="919"/>
                      <a:pt x="17999" y="919"/>
                      <a:pt x="17999" y="919"/>
                    </a:cubicBezTo>
                    <a:cubicBezTo>
                      <a:pt x="17999" y="919"/>
                      <a:pt x="17999" y="919"/>
                      <a:pt x="17999" y="919"/>
                    </a:cubicBezTo>
                    <a:cubicBezTo>
                      <a:pt x="17999" y="919"/>
                      <a:pt x="17999" y="919"/>
                      <a:pt x="17999" y="919"/>
                    </a:cubicBezTo>
                    <a:cubicBezTo>
                      <a:pt x="17759" y="1148"/>
                      <a:pt x="17759" y="1148"/>
                      <a:pt x="17759" y="1148"/>
                    </a:cubicBezTo>
                    <a:cubicBezTo>
                      <a:pt x="17759" y="1148"/>
                      <a:pt x="17759" y="1148"/>
                      <a:pt x="17759" y="1148"/>
                    </a:cubicBezTo>
                    <a:cubicBezTo>
                      <a:pt x="17759" y="1148"/>
                      <a:pt x="17759" y="1148"/>
                      <a:pt x="17759" y="1148"/>
                    </a:cubicBezTo>
                    <a:cubicBezTo>
                      <a:pt x="17759" y="1378"/>
                      <a:pt x="17759" y="1378"/>
                      <a:pt x="17759" y="1378"/>
                    </a:cubicBezTo>
                    <a:cubicBezTo>
                      <a:pt x="17759" y="1378"/>
                      <a:pt x="17759" y="1378"/>
                      <a:pt x="17759" y="1378"/>
                    </a:cubicBezTo>
                    <a:cubicBezTo>
                      <a:pt x="17759" y="1608"/>
                      <a:pt x="17759" y="1608"/>
                      <a:pt x="17759" y="1608"/>
                    </a:cubicBezTo>
                    <a:cubicBezTo>
                      <a:pt x="17519" y="1378"/>
                      <a:pt x="17519" y="1378"/>
                      <a:pt x="17519" y="1378"/>
                    </a:cubicBezTo>
                    <a:cubicBezTo>
                      <a:pt x="17519" y="1608"/>
                      <a:pt x="17519" y="1608"/>
                      <a:pt x="17519" y="1608"/>
                    </a:cubicBezTo>
                    <a:cubicBezTo>
                      <a:pt x="17519" y="1608"/>
                      <a:pt x="17519" y="1608"/>
                      <a:pt x="17519" y="1608"/>
                    </a:cubicBezTo>
                    <a:cubicBezTo>
                      <a:pt x="17279" y="1608"/>
                      <a:pt x="17279" y="1608"/>
                      <a:pt x="17279" y="1608"/>
                    </a:cubicBezTo>
                    <a:cubicBezTo>
                      <a:pt x="17279" y="1608"/>
                      <a:pt x="17279" y="1608"/>
                      <a:pt x="17279" y="1608"/>
                    </a:cubicBezTo>
                    <a:cubicBezTo>
                      <a:pt x="17519" y="1148"/>
                      <a:pt x="17519" y="1148"/>
                      <a:pt x="17519" y="1148"/>
                    </a:cubicBezTo>
                    <a:cubicBezTo>
                      <a:pt x="17279" y="1148"/>
                      <a:pt x="17279" y="1148"/>
                      <a:pt x="17279" y="1148"/>
                    </a:cubicBezTo>
                    <a:cubicBezTo>
                      <a:pt x="17279" y="1148"/>
                      <a:pt x="17279" y="1148"/>
                      <a:pt x="17279" y="1148"/>
                    </a:cubicBezTo>
                    <a:cubicBezTo>
                      <a:pt x="17279" y="919"/>
                      <a:pt x="17279" y="919"/>
                      <a:pt x="17279" y="919"/>
                    </a:cubicBezTo>
                    <a:cubicBezTo>
                      <a:pt x="17279" y="689"/>
                      <a:pt x="17279" y="689"/>
                      <a:pt x="17279" y="689"/>
                    </a:cubicBezTo>
                    <a:cubicBezTo>
                      <a:pt x="17279" y="689"/>
                      <a:pt x="17279" y="689"/>
                      <a:pt x="17279" y="689"/>
                    </a:cubicBezTo>
                    <a:cubicBezTo>
                      <a:pt x="17279" y="689"/>
                      <a:pt x="17279" y="689"/>
                      <a:pt x="17279" y="689"/>
                    </a:cubicBezTo>
                    <a:cubicBezTo>
                      <a:pt x="17039" y="919"/>
                      <a:pt x="17039" y="919"/>
                      <a:pt x="17039" y="919"/>
                    </a:cubicBezTo>
                    <a:cubicBezTo>
                      <a:pt x="17039" y="1148"/>
                      <a:pt x="17039" y="1148"/>
                      <a:pt x="17039" y="1148"/>
                    </a:cubicBezTo>
                    <a:cubicBezTo>
                      <a:pt x="16799" y="1378"/>
                      <a:pt x="16799" y="1378"/>
                      <a:pt x="16799" y="1378"/>
                    </a:cubicBezTo>
                    <a:cubicBezTo>
                      <a:pt x="16559" y="1608"/>
                      <a:pt x="16559" y="1608"/>
                      <a:pt x="16559" y="1608"/>
                    </a:cubicBezTo>
                    <a:cubicBezTo>
                      <a:pt x="16799" y="1838"/>
                      <a:pt x="16799" y="1838"/>
                      <a:pt x="16799" y="1838"/>
                    </a:cubicBezTo>
                    <a:cubicBezTo>
                      <a:pt x="16559" y="2068"/>
                      <a:pt x="16559" y="2068"/>
                      <a:pt x="16559" y="2068"/>
                    </a:cubicBezTo>
                    <a:cubicBezTo>
                      <a:pt x="16319" y="2297"/>
                      <a:pt x="16319" y="2297"/>
                      <a:pt x="16319" y="2297"/>
                    </a:cubicBezTo>
                    <a:cubicBezTo>
                      <a:pt x="16319" y="2297"/>
                      <a:pt x="16319" y="2297"/>
                      <a:pt x="16319" y="2297"/>
                    </a:cubicBezTo>
                    <a:cubicBezTo>
                      <a:pt x="16319" y="2068"/>
                      <a:pt x="16319" y="2068"/>
                      <a:pt x="16319" y="2068"/>
                    </a:cubicBezTo>
                    <a:cubicBezTo>
                      <a:pt x="16079" y="2068"/>
                      <a:pt x="16079" y="2068"/>
                      <a:pt x="16079" y="2068"/>
                    </a:cubicBezTo>
                    <a:cubicBezTo>
                      <a:pt x="16319" y="1838"/>
                      <a:pt x="16319" y="1838"/>
                      <a:pt x="16319" y="1838"/>
                    </a:cubicBezTo>
                    <a:cubicBezTo>
                      <a:pt x="16319" y="1608"/>
                      <a:pt x="16319" y="1608"/>
                      <a:pt x="16319" y="1608"/>
                    </a:cubicBezTo>
                    <a:cubicBezTo>
                      <a:pt x="16319" y="1608"/>
                      <a:pt x="16319" y="1608"/>
                      <a:pt x="16319" y="1608"/>
                    </a:cubicBezTo>
                    <a:cubicBezTo>
                      <a:pt x="16319" y="1378"/>
                      <a:pt x="16319" y="1378"/>
                      <a:pt x="16319" y="1378"/>
                    </a:cubicBezTo>
                    <a:cubicBezTo>
                      <a:pt x="16559" y="1148"/>
                      <a:pt x="16559" y="1148"/>
                      <a:pt x="16559" y="1148"/>
                    </a:cubicBezTo>
                    <a:cubicBezTo>
                      <a:pt x="16559" y="919"/>
                      <a:pt x="16559" y="919"/>
                      <a:pt x="16559" y="919"/>
                    </a:cubicBezTo>
                    <a:cubicBezTo>
                      <a:pt x="16799" y="919"/>
                      <a:pt x="16799" y="919"/>
                      <a:pt x="16799" y="919"/>
                    </a:cubicBezTo>
                    <a:cubicBezTo>
                      <a:pt x="16799" y="689"/>
                      <a:pt x="16799" y="689"/>
                      <a:pt x="16799" y="689"/>
                    </a:cubicBezTo>
                    <a:cubicBezTo>
                      <a:pt x="16559" y="689"/>
                      <a:pt x="16559" y="689"/>
                      <a:pt x="16559" y="689"/>
                    </a:cubicBezTo>
                    <a:cubicBezTo>
                      <a:pt x="16319" y="689"/>
                      <a:pt x="16319" y="689"/>
                      <a:pt x="16319" y="689"/>
                    </a:cubicBezTo>
                    <a:cubicBezTo>
                      <a:pt x="16319" y="689"/>
                      <a:pt x="16319" y="689"/>
                      <a:pt x="16319" y="689"/>
                    </a:cubicBezTo>
                    <a:cubicBezTo>
                      <a:pt x="16319" y="689"/>
                      <a:pt x="16319" y="689"/>
                      <a:pt x="16319" y="689"/>
                    </a:cubicBezTo>
                    <a:cubicBezTo>
                      <a:pt x="16079" y="919"/>
                      <a:pt x="16079" y="919"/>
                      <a:pt x="16079" y="919"/>
                    </a:cubicBezTo>
                    <a:cubicBezTo>
                      <a:pt x="16079" y="689"/>
                      <a:pt x="16079" y="689"/>
                      <a:pt x="16079" y="689"/>
                    </a:cubicBezTo>
                    <a:cubicBezTo>
                      <a:pt x="16079" y="689"/>
                      <a:pt x="16079" y="689"/>
                      <a:pt x="16079" y="689"/>
                    </a:cubicBezTo>
                    <a:cubicBezTo>
                      <a:pt x="15839" y="689"/>
                      <a:pt x="15839" y="689"/>
                      <a:pt x="15839" y="689"/>
                    </a:cubicBezTo>
                    <a:cubicBezTo>
                      <a:pt x="15839" y="689"/>
                      <a:pt x="15839" y="689"/>
                      <a:pt x="15839" y="689"/>
                    </a:cubicBezTo>
                    <a:cubicBezTo>
                      <a:pt x="15839" y="919"/>
                      <a:pt x="15839" y="919"/>
                      <a:pt x="15839" y="919"/>
                    </a:cubicBezTo>
                    <a:cubicBezTo>
                      <a:pt x="15599" y="919"/>
                      <a:pt x="15599" y="919"/>
                      <a:pt x="15599" y="919"/>
                    </a:cubicBezTo>
                    <a:cubicBezTo>
                      <a:pt x="15599" y="919"/>
                      <a:pt x="15599" y="919"/>
                      <a:pt x="15599" y="919"/>
                    </a:cubicBezTo>
                    <a:cubicBezTo>
                      <a:pt x="15599" y="919"/>
                      <a:pt x="15599" y="919"/>
                      <a:pt x="15599" y="919"/>
                    </a:cubicBezTo>
                    <a:cubicBezTo>
                      <a:pt x="15359" y="919"/>
                      <a:pt x="15359" y="919"/>
                      <a:pt x="15359" y="919"/>
                    </a:cubicBezTo>
                    <a:cubicBezTo>
                      <a:pt x="15359" y="919"/>
                      <a:pt x="15359" y="919"/>
                      <a:pt x="15359" y="919"/>
                    </a:cubicBezTo>
                    <a:cubicBezTo>
                      <a:pt x="15599" y="1148"/>
                      <a:pt x="15599" y="1148"/>
                      <a:pt x="15599" y="1148"/>
                    </a:cubicBezTo>
                    <a:cubicBezTo>
                      <a:pt x="15839" y="1148"/>
                      <a:pt x="15839" y="1148"/>
                      <a:pt x="15839" y="1148"/>
                    </a:cubicBezTo>
                    <a:cubicBezTo>
                      <a:pt x="15599" y="1378"/>
                      <a:pt x="15599" y="1378"/>
                      <a:pt x="15599" y="1378"/>
                    </a:cubicBezTo>
                    <a:cubicBezTo>
                      <a:pt x="15599" y="1148"/>
                      <a:pt x="15599" y="1148"/>
                      <a:pt x="15599" y="1148"/>
                    </a:cubicBezTo>
                    <a:cubicBezTo>
                      <a:pt x="15359" y="1378"/>
                      <a:pt x="15359" y="1378"/>
                      <a:pt x="15359" y="1378"/>
                    </a:cubicBezTo>
                    <a:cubicBezTo>
                      <a:pt x="15359" y="1378"/>
                      <a:pt x="15359" y="1378"/>
                      <a:pt x="15359" y="1378"/>
                    </a:cubicBezTo>
                    <a:cubicBezTo>
                      <a:pt x="15599" y="1378"/>
                      <a:pt x="15599" y="1378"/>
                      <a:pt x="15599" y="1378"/>
                    </a:cubicBezTo>
                    <a:cubicBezTo>
                      <a:pt x="15359" y="1608"/>
                      <a:pt x="15359" y="1608"/>
                      <a:pt x="15359" y="1608"/>
                    </a:cubicBezTo>
                    <a:cubicBezTo>
                      <a:pt x="15119" y="1378"/>
                      <a:pt x="15119" y="1378"/>
                      <a:pt x="15119" y="1378"/>
                    </a:cubicBezTo>
                    <a:cubicBezTo>
                      <a:pt x="15119" y="1378"/>
                      <a:pt x="15119" y="1378"/>
                      <a:pt x="15119" y="1378"/>
                    </a:cubicBezTo>
                    <a:cubicBezTo>
                      <a:pt x="15119" y="1608"/>
                      <a:pt x="15119" y="1608"/>
                      <a:pt x="15119" y="1608"/>
                    </a:cubicBezTo>
                    <a:cubicBezTo>
                      <a:pt x="14879" y="1608"/>
                      <a:pt x="14879" y="1608"/>
                      <a:pt x="14879" y="1608"/>
                    </a:cubicBezTo>
                    <a:cubicBezTo>
                      <a:pt x="14879" y="1838"/>
                      <a:pt x="14879" y="1838"/>
                      <a:pt x="14879" y="1838"/>
                    </a:cubicBezTo>
                    <a:cubicBezTo>
                      <a:pt x="14879" y="1838"/>
                      <a:pt x="14879" y="1838"/>
                      <a:pt x="14879" y="1838"/>
                    </a:cubicBezTo>
                    <a:cubicBezTo>
                      <a:pt x="14879" y="1838"/>
                      <a:pt x="14879" y="1838"/>
                      <a:pt x="14879" y="1838"/>
                    </a:cubicBezTo>
                    <a:cubicBezTo>
                      <a:pt x="14639" y="2068"/>
                      <a:pt x="14639" y="2068"/>
                      <a:pt x="14639" y="2068"/>
                    </a:cubicBezTo>
                    <a:cubicBezTo>
                      <a:pt x="14879" y="2297"/>
                      <a:pt x="14879" y="2297"/>
                      <a:pt x="14879" y="2297"/>
                    </a:cubicBezTo>
                    <a:cubicBezTo>
                      <a:pt x="14879" y="2297"/>
                      <a:pt x="14879" y="2297"/>
                      <a:pt x="14879" y="2297"/>
                    </a:cubicBezTo>
                    <a:cubicBezTo>
                      <a:pt x="14879" y="2297"/>
                      <a:pt x="14879" y="2297"/>
                      <a:pt x="14879" y="2297"/>
                    </a:cubicBezTo>
                    <a:cubicBezTo>
                      <a:pt x="15119" y="2527"/>
                      <a:pt x="15119" y="2527"/>
                      <a:pt x="15119" y="2527"/>
                    </a:cubicBezTo>
                    <a:cubicBezTo>
                      <a:pt x="14879" y="2527"/>
                      <a:pt x="14879" y="2527"/>
                      <a:pt x="14879" y="2527"/>
                    </a:cubicBezTo>
                    <a:cubicBezTo>
                      <a:pt x="14639" y="2527"/>
                      <a:pt x="14639" y="2527"/>
                      <a:pt x="14639" y="2527"/>
                    </a:cubicBezTo>
                    <a:cubicBezTo>
                      <a:pt x="14639" y="2297"/>
                      <a:pt x="14639" y="2297"/>
                      <a:pt x="14639" y="2297"/>
                    </a:cubicBezTo>
                    <a:cubicBezTo>
                      <a:pt x="14399" y="2297"/>
                      <a:pt x="14399" y="2297"/>
                      <a:pt x="14399" y="2297"/>
                    </a:cubicBezTo>
                    <a:cubicBezTo>
                      <a:pt x="14639" y="2068"/>
                      <a:pt x="14639" y="2068"/>
                      <a:pt x="14639" y="2068"/>
                    </a:cubicBezTo>
                    <a:cubicBezTo>
                      <a:pt x="14399" y="2068"/>
                      <a:pt x="14399" y="2068"/>
                      <a:pt x="14399" y="2068"/>
                    </a:cubicBezTo>
                    <a:cubicBezTo>
                      <a:pt x="14159" y="2068"/>
                      <a:pt x="14159" y="2068"/>
                      <a:pt x="14159" y="2068"/>
                    </a:cubicBezTo>
                    <a:cubicBezTo>
                      <a:pt x="13919" y="2068"/>
                      <a:pt x="13919" y="2068"/>
                      <a:pt x="13919" y="2068"/>
                    </a:cubicBezTo>
                    <a:cubicBezTo>
                      <a:pt x="13679" y="1838"/>
                      <a:pt x="13679" y="1838"/>
                      <a:pt x="13679" y="1838"/>
                    </a:cubicBezTo>
                    <a:cubicBezTo>
                      <a:pt x="13679" y="1838"/>
                      <a:pt x="13679" y="1838"/>
                      <a:pt x="13679" y="1838"/>
                    </a:cubicBezTo>
                    <a:cubicBezTo>
                      <a:pt x="13439" y="1838"/>
                      <a:pt x="13439" y="1838"/>
                      <a:pt x="13439" y="1838"/>
                    </a:cubicBezTo>
                    <a:cubicBezTo>
                      <a:pt x="13439" y="1838"/>
                      <a:pt x="13439" y="1838"/>
                      <a:pt x="13439" y="1838"/>
                    </a:cubicBezTo>
                    <a:cubicBezTo>
                      <a:pt x="13199" y="1838"/>
                      <a:pt x="13199" y="1838"/>
                      <a:pt x="13199" y="1838"/>
                    </a:cubicBezTo>
                    <a:cubicBezTo>
                      <a:pt x="12959" y="2068"/>
                      <a:pt x="12959" y="2068"/>
                      <a:pt x="12959" y="2068"/>
                    </a:cubicBezTo>
                    <a:cubicBezTo>
                      <a:pt x="12959" y="2068"/>
                      <a:pt x="12959" y="2068"/>
                      <a:pt x="12959" y="2068"/>
                    </a:cubicBezTo>
                    <a:cubicBezTo>
                      <a:pt x="13199" y="2297"/>
                      <a:pt x="13199" y="2297"/>
                      <a:pt x="13199" y="2297"/>
                    </a:cubicBezTo>
                    <a:cubicBezTo>
                      <a:pt x="13439" y="2297"/>
                      <a:pt x="13439" y="2297"/>
                      <a:pt x="13439" y="2297"/>
                    </a:cubicBezTo>
                    <a:cubicBezTo>
                      <a:pt x="13439" y="2297"/>
                      <a:pt x="13439" y="2297"/>
                      <a:pt x="13439" y="2297"/>
                    </a:cubicBezTo>
                    <a:cubicBezTo>
                      <a:pt x="13679" y="2297"/>
                      <a:pt x="13679" y="2297"/>
                      <a:pt x="13679" y="2297"/>
                    </a:cubicBezTo>
                    <a:cubicBezTo>
                      <a:pt x="13679" y="2527"/>
                      <a:pt x="13679" y="2527"/>
                      <a:pt x="13679" y="2527"/>
                    </a:cubicBezTo>
                    <a:cubicBezTo>
                      <a:pt x="13679" y="2757"/>
                      <a:pt x="13679" y="2757"/>
                      <a:pt x="13679" y="2757"/>
                    </a:cubicBezTo>
                    <a:cubicBezTo>
                      <a:pt x="13919" y="2987"/>
                      <a:pt x="13919" y="2987"/>
                      <a:pt x="13919" y="2987"/>
                    </a:cubicBezTo>
                    <a:cubicBezTo>
                      <a:pt x="13919" y="2987"/>
                      <a:pt x="13919" y="2987"/>
                      <a:pt x="13919" y="2987"/>
                    </a:cubicBezTo>
                    <a:cubicBezTo>
                      <a:pt x="13679" y="2987"/>
                      <a:pt x="13679" y="2987"/>
                      <a:pt x="13679" y="2987"/>
                    </a:cubicBezTo>
                    <a:cubicBezTo>
                      <a:pt x="13439" y="2757"/>
                      <a:pt x="13439" y="2757"/>
                      <a:pt x="13439" y="2757"/>
                    </a:cubicBezTo>
                    <a:cubicBezTo>
                      <a:pt x="13439" y="2757"/>
                      <a:pt x="13439" y="2757"/>
                      <a:pt x="13439" y="2757"/>
                    </a:cubicBezTo>
                    <a:cubicBezTo>
                      <a:pt x="13199" y="2527"/>
                      <a:pt x="13199" y="2527"/>
                      <a:pt x="13199" y="2527"/>
                    </a:cubicBezTo>
                    <a:cubicBezTo>
                      <a:pt x="13199" y="2757"/>
                      <a:pt x="13199" y="2757"/>
                      <a:pt x="13199" y="2757"/>
                    </a:cubicBezTo>
                    <a:cubicBezTo>
                      <a:pt x="12959" y="2757"/>
                      <a:pt x="12959" y="2757"/>
                      <a:pt x="12959" y="2757"/>
                    </a:cubicBezTo>
                    <a:cubicBezTo>
                      <a:pt x="12959" y="2527"/>
                      <a:pt x="12959" y="2527"/>
                      <a:pt x="12959" y="2527"/>
                    </a:cubicBezTo>
                    <a:cubicBezTo>
                      <a:pt x="12719" y="2757"/>
                      <a:pt x="12719" y="2757"/>
                      <a:pt x="12719" y="2757"/>
                    </a:cubicBezTo>
                    <a:cubicBezTo>
                      <a:pt x="12719" y="2757"/>
                      <a:pt x="12719" y="2757"/>
                      <a:pt x="12719" y="2757"/>
                    </a:cubicBezTo>
                    <a:cubicBezTo>
                      <a:pt x="12719" y="2987"/>
                      <a:pt x="12719" y="2987"/>
                      <a:pt x="12719" y="2987"/>
                    </a:cubicBezTo>
                    <a:cubicBezTo>
                      <a:pt x="12719" y="3217"/>
                      <a:pt x="12719" y="3217"/>
                      <a:pt x="12719" y="3217"/>
                    </a:cubicBezTo>
                    <a:cubicBezTo>
                      <a:pt x="12959" y="3217"/>
                      <a:pt x="12959" y="3217"/>
                      <a:pt x="12959" y="3217"/>
                    </a:cubicBezTo>
                    <a:cubicBezTo>
                      <a:pt x="12959" y="3446"/>
                      <a:pt x="12959" y="3446"/>
                      <a:pt x="12959" y="3446"/>
                    </a:cubicBezTo>
                    <a:cubicBezTo>
                      <a:pt x="12719" y="3446"/>
                      <a:pt x="12719" y="3446"/>
                      <a:pt x="12719" y="3446"/>
                    </a:cubicBezTo>
                    <a:cubicBezTo>
                      <a:pt x="12719" y="3217"/>
                      <a:pt x="12719" y="3217"/>
                      <a:pt x="12719" y="3217"/>
                    </a:cubicBezTo>
                    <a:cubicBezTo>
                      <a:pt x="12479" y="3446"/>
                      <a:pt x="12479" y="3446"/>
                      <a:pt x="12479" y="3446"/>
                    </a:cubicBezTo>
                    <a:cubicBezTo>
                      <a:pt x="12479" y="3676"/>
                      <a:pt x="12479" y="3676"/>
                      <a:pt x="12479" y="3676"/>
                    </a:cubicBezTo>
                    <a:cubicBezTo>
                      <a:pt x="12239" y="3676"/>
                      <a:pt x="12239" y="3676"/>
                      <a:pt x="12239" y="3676"/>
                    </a:cubicBezTo>
                    <a:cubicBezTo>
                      <a:pt x="12239" y="3676"/>
                      <a:pt x="12239" y="3676"/>
                      <a:pt x="12239" y="3676"/>
                    </a:cubicBezTo>
                    <a:cubicBezTo>
                      <a:pt x="12479" y="3446"/>
                      <a:pt x="12479" y="3446"/>
                      <a:pt x="12479" y="3446"/>
                    </a:cubicBezTo>
                    <a:cubicBezTo>
                      <a:pt x="12479" y="3446"/>
                      <a:pt x="12479" y="3446"/>
                      <a:pt x="12479" y="3446"/>
                    </a:cubicBezTo>
                    <a:cubicBezTo>
                      <a:pt x="12479" y="3217"/>
                      <a:pt x="12479" y="3217"/>
                      <a:pt x="12479" y="3217"/>
                    </a:cubicBezTo>
                    <a:cubicBezTo>
                      <a:pt x="12479" y="2757"/>
                      <a:pt x="12479" y="2757"/>
                      <a:pt x="12479" y="2757"/>
                    </a:cubicBezTo>
                    <a:cubicBezTo>
                      <a:pt x="12239" y="2757"/>
                      <a:pt x="12239" y="2757"/>
                      <a:pt x="12239" y="2757"/>
                    </a:cubicBezTo>
                    <a:cubicBezTo>
                      <a:pt x="11999" y="2987"/>
                      <a:pt x="11999" y="2987"/>
                      <a:pt x="11999" y="2987"/>
                    </a:cubicBezTo>
                    <a:cubicBezTo>
                      <a:pt x="11999" y="3217"/>
                      <a:pt x="11999" y="3217"/>
                      <a:pt x="11999" y="3217"/>
                    </a:cubicBezTo>
                    <a:cubicBezTo>
                      <a:pt x="11999" y="3446"/>
                      <a:pt x="11999" y="3446"/>
                      <a:pt x="11999" y="3446"/>
                    </a:cubicBezTo>
                    <a:cubicBezTo>
                      <a:pt x="11999" y="3676"/>
                      <a:pt x="11999" y="3676"/>
                      <a:pt x="11999" y="3676"/>
                    </a:cubicBezTo>
                    <a:cubicBezTo>
                      <a:pt x="11759" y="3446"/>
                      <a:pt x="11759" y="3446"/>
                      <a:pt x="11759" y="3446"/>
                    </a:cubicBezTo>
                    <a:cubicBezTo>
                      <a:pt x="11999" y="3217"/>
                      <a:pt x="11999" y="3217"/>
                      <a:pt x="11999" y="3217"/>
                    </a:cubicBezTo>
                    <a:cubicBezTo>
                      <a:pt x="11999" y="2987"/>
                      <a:pt x="11999" y="2987"/>
                      <a:pt x="11999" y="2987"/>
                    </a:cubicBezTo>
                    <a:cubicBezTo>
                      <a:pt x="11759" y="2987"/>
                      <a:pt x="11759" y="2987"/>
                      <a:pt x="11759" y="2987"/>
                    </a:cubicBezTo>
                    <a:cubicBezTo>
                      <a:pt x="11519" y="2987"/>
                      <a:pt x="11519" y="2987"/>
                      <a:pt x="11519" y="2987"/>
                    </a:cubicBezTo>
                    <a:cubicBezTo>
                      <a:pt x="11519" y="3217"/>
                      <a:pt x="11519" y="3217"/>
                      <a:pt x="11519" y="3217"/>
                    </a:cubicBezTo>
                    <a:cubicBezTo>
                      <a:pt x="11519" y="3446"/>
                      <a:pt x="11519" y="3446"/>
                      <a:pt x="11519" y="3446"/>
                    </a:cubicBezTo>
                    <a:cubicBezTo>
                      <a:pt x="11519" y="3676"/>
                      <a:pt x="11519" y="3676"/>
                      <a:pt x="11519" y="3676"/>
                    </a:cubicBezTo>
                    <a:cubicBezTo>
                      <a:pt x="11759" y="3676"/>
                      <a:pt x="11759" y="3676"/>
                      <a:pt x="11759" y="3676"/>
                    </a:cubicBezTo>
                    <a:cubicBezTo>
                      <a:pt x="11999" y="3906"/>
                      <a:pt x="11999" y="3906"/>
                      <a:pt x="11999" y="3906"/>
                    </a:cubicBezTo>
                    <a:cubicBezTo>
                      <a:pt x="11759" y="4136"/>
                      <a:pt x="11759" y="4136"/>
                      <a:pt x="11759" y="4136"/>
                    </a:cubicBezTo>
                    <a:cubicBezTo>
                      <a:pt x="11759" y="3906"/>
                      <a:pt x="11759" y="3906"/>
                      <a:pt x="11759" y="3906"/>
                    </a:cubicBezTo>
                    <a:cubicBezTo>
                      <a:pt x="11519" y="3676"/>
                      <a:pt x="11519" y="3676"/>
                      <a:pt x="11519" y="3676"/>
                    </a:cubicBezTo>
                    <a:cubicBezTo>
                      <a:pt x="11280" y="3446"/>
                      <a:pt x="11280" y="3446"/>
                      <a:pt x="11280" y="3446"/>
                    </a:cubicBezTo>
                    <a:cubicBezTo>
                      <a:pt x="11280" y="3446"/>
                      <a:pt x="11280" y="3446"/>
                      <a:pt x="11280" y="3446"/>
                    </a:cubicBezTo>
                    <a:cubicBezTo>
                      <a:pt x="11039" y="3446"/>
                      <a:pt x="11039" y="3446"/>
                      <a:pt x="11039" y="3446"/>
                    </a:cubicBezTo>
                    <a:cubicBezTo>
                      <a:pt x="11039" y="3676"/>
                      <a:pt x="11039" y="3676"/>
                      <a:pt x="11039" y="3676"/>
                    </a:cubicBezTo>
                    <a:cubicBezTo>
                      <a:pt x="11280" y="3906"/>
                      <a:pt x="11280" y="3906"/>
                      <a:pt x="11280" y="3906"/>
                    </a:cubicBezTo>
                    <a:cubicBezTo>
                      <a:pt x="11280" y="3906"/>
                      <a:pt x="11280" y="3906"/>
                      <a:pt x="11280" y="3906"/>
                    </a:cubicBezTo>
                    <a:cubicBezTo>
                      <a:pt x="11519" y="3906"/>
                      <a:pt x="11519" y="3906"/>
                      <a:pt x="11519" y="3906"/>
                    </a:cubicBezTo>
                    <a:cubicBezTo>
                      <a:pt x="11280" y="3906"/>
                      <a:pt x="11280" y="3906"/>
                      <a:pt x="11280" y="3906"/>
                    </a:cubicBezTo>
                    <a:cubicBezTo>
                      <a:pt x="11039" y="3906"/>
                      <a:pt x="11039" y="3906"/>
                      <a:pt x="11039" y="3906"/>
                    </a:cubicBezTo>
                    <a:cubicBezTo>
                      <a:pt x="11280" y="4136"/>
                      <a:pt x="11280" y="4136"/>
                      <a:pt x="11280" y="4136"/>
                    </a:cubicBezTo>
                    <a:cubicBezTo>
                      <a:pt x="11039" y="3906"/>
                      <a:pt x="11039" y="3906"/>
                      <a:pt x="11039" y="3906"/>
                    </a:cubicBezTo>
                    <a:cubicBezTo>
                      <a:pt x="11039" y="3676"/>
                      <a:pt x="11039" y="3676"/>
                      <a:pt x="11039" y="3676"/>
                    </a:cubicBezTo>
                    <a:cubicBezTo>
                      <a:pt x="10800" y="3676"/>
                      <a:pt x="10800" y="3676"/>
                      <a:pt x="10800" y="3676"/>
                    </a:cubicBezTo>
                    <a:cubicBezTo>
                      <a:pt x="10800" y="3676"/>
                      <a:pt x="10800" y="3676"/>
                      <a:pt x="10800" y="3676"/>
                    </a:cubicBezTo>
                    <a:cubicBezTo>
                      <a:pt x="10800" y="3676"/>
                      <a:pt x="10800" y="3676"/>
                      <a:pt x="10800" y="3676"/>
                    </a:cubicBezTo>
                    <a:cubicBezTo>
                      <a:pt x="10560" y="3906"/>
                      <a:pt x="10560" y="3906"/>
                      <a:pt x="10560" y="3906"/>
                    </a:cubicBezTo>
                    <a:cubicBezTo>
                      <a:pt x="10800" y="3906"/>
                      <a:pt x="10800" y="3906"/>
                      <a:pt x="10800" y="3906"/>
                    </a:cubicBezTo>
                    <a:cubicBezTo>
                      <a:pt x="10800" y="4136"/>
                      <a:pt x="10800" y="4136"/>
                      <a:pt x="10800" y="4136"/>
                    </a:cubicBezTo>
                    <a:cubicBezTo>
                      <a:pt x="10560" y="4136"/>
                      <a:pt x="10560" y="4136"/>
                      <a:pt x="10560" y="4136"/>
                    </a:cubicBezTo>
                    <a:cubicBezTo>
                      <a:pt x="10319" y="4136"/>
                      <a:pt x="10319" y="4136"/>
                      <a:pt x="10319" y="4136"/>
                    </a:cubicBezTo>
                    <a:cubicBezTo>
                      <a:pt x="10079" y="4365"/>
                      <a:pt x="10079" y="4365"/>
                      <a:pt x="10079" y="4365"/>
                    </a:cubicBezTo>
                    <a:cubicBezTo>
                      <a:pt x="10319" y="4365"/>
                      <a:pt x="10319" y="4365"/>
                      <a:pt x="10319" y="4365"/>
                    </a:cubicBezTo>
                    <a:cubicBezTo>
                      <a:pt x="10319" y="4365"/>
                      <a:pt x="10319" y="4365"/>
                      <a:pt x="10319" y="4365"/>
                    </a:cubicBezTo>
                    <a:cubicBezTo>
                      <a:pt x="10560" y="4595"/>
                      <a:pt x="10560" y="4595"/>
                      <a:pt x="10560" y="4595"/>
                    </a:cubicBezTo>
                    <a:cubicBezTo>
                      <a:pt x="10319" y="4595"/>
                      <a:pt x="10319" y="4595"/>
                      <a:pt x="10319" y="4595"/>
                    </a:cubicBezTo>
                    <a:cubicBezTo>
                      <a:pt x="10319" y="4595"/>
                      <a:pt x="10319" y="4595"/>
                      <a:pt x="10319" y="4595"/>
                    </a:cubicBezTo>
                    <a:cubicBezTo>
                      <a:pt x="10319" y="4595"/>
                      <a:pt x="10319" y="4595"/>
                      <a:pt x="10319" y="4595"/>
                    </a:cubicBezTo>
                    <a:cubicBezTo>
                      <a:pt x="10319" y="4825"/>
                      <a:pt x="10319" y="4825"/>
                      <a:pt x="10319" y="4825"/>
                    </a:cubicBezTo>
                    <a:cubicBezTo>
                      <a:pt x="10079" y="4825"/>
                      <a:pt x="10079" y="4825"/>
                      <a:pt x="10079" y="4825"/>
                    </a:cubicBezTo>
                    <a:cubicBezTo>
                      <a:pt x="10079" y="4825"/>
                      <a:pt x="10079" y="4825"/>
                      <a:pt x="10079" y="4825"/>
                    </a:cubicBezTo>
                    <a:cubicBezTo>
                      <a:pt x="10079" y="4825"/>
                      <a:pt x="10079" y="4825"/>
                      <a:pt x="10079" y="4825"/>
                    </a:cubicBezTo>
                    <a:cubicBezTo>
                      <a:pt x="10079" y="4825"/>
                      <a:pt x="10079" y="4825"/>
                      <a:pt x="10079" y="4825"/>
                    </a:cubicBezTo>
                    <a:cubicBezTo>
                      <a:pt x="9839" y="4825"/>
                      <a:pt x="9839" y="4825"/>
                      <a:pt x="9839" y="4825"/>
                    </a:cubicBezTo>
                    <a:cubicBezTo>
                      <a:pt x="9839" y="4825"/>
                      <a:pt x="9839" y="4825"/>
                      <a:pt x="9839" y="4825"/>
                    </a:cubicBezTo>
                    <a:cubicBezTo>
                      <a:pt x="9599" y="5055"/>
                      <a:pt x="9599" y="5055"/>
                      <a:pt x="9599" y="5055"/>
                    </a:cubicBezTo>
                    <a:cubicBezTo>
                      <a:pt x="9599" y="5055"/>
                      <a:pt x="9599" y="5055"/>
                      <a:pt x="9599" y="5055"/>
                    </a:cubicBezTo>
                    <a:cubicBezTo>
                      <a:pt x="9599" y="5055"/>
                      <a:pt x="9599" y="5055"/>
                      <a:pt x="9599" y="5055"/>
                    </a:cubicBezTo>
                    <a:cubicBezTo>
                      <a:pt x="9359" y="5055"/>
                      <a:pt x="9359" y="5055"/>
                      <a:pt x="9359" y="5055"/>
                    </a:cubicBezTo>
                    <a:cubicBezTo>
                      <a:pt x="9359" y="5285"/>
                      <a:pt x="9359" y="5285"/>
                      <a:pt x="9359" y="5285"/>
                    </a:cubicBezTo>
                    <a:cubicBezTo>
                      <a:pt x="9599" y="5285"/>
                      <a:pt x="9599" y="5285"/>
                      <a:pt x="9599" y="5285"/>
                    </a:cubicBezTo>
                    <a:cubicBezTo>
                      <a:pt x="10079" y="5285"/>
                      <a:pt x="10079" y="5285"/>
                      <a:pt x="10079" y="5285"/>
                    </a:cubicBezTo>
                    <a:cubicBezTo>
                      <a:pt x="10079" y="5285"/>
                      <a:pt x="10079" y="5285"/>
                      <a:pt x="10079" y="5285"/>
                    </a:cubicBezTo>
                    <a:cubicBezTo>
                      <a:pt x="10319" y="5285"/>
                      <a:pt x="10319" y="5285"/>
                      <a:pt x="10319" y="5285"/>
                    </a:cubicBezTo>
                    <a:cubicBezTo>
                      <a:pt x="10319" y="5285"/>
                      <a:pt x="10319" y="5285"/>
                      <a:pt x="10319" y="5285"/>
                    </a:cubicBezTo>
                    <a:cubicBezTo>
                      <a:pt x="10319" y="5285"/>
                      <a:pt x="10319" y="5285"/>
                      <a:pt x="10319" y="5285"/>
                    </a:cubicBezTo>
                    <a:cubicBezTo>
                      <a:pt x="10319" y="5514"/>
                      <a:pt x="10319" y="5514"/>
                      <a:pt x="10319" y="5514"/>
                    </a:cubicBezTo>
                    <a:cubicBezTo>
                      <a:pt x="10319" y="5744"/>
                      <a:pt x="10319" y="5744"/>
                      <a:pt x="10319" y="5744"/>
                    </a:cubicBezTo>
                    <a:cubicBezTo>
                      <a:pt x="10079" y="5744"/>
                      <a:pt x="10079" y="5744"/>
                      <a:pt x="10079" y="5744"/>
                    </a:cubicBezTo>
                    <a:cubicBezTo>
                      <a:pt x="10079" y="5744"/>
                      <a:pt x="10079" y="5744"/>
                      <a:pt x="10079" y="5744"/>
                    </a:cubicBezTo>
                    <a:cubicBezTo>
                      <a:pt x="10079" y="5514"/>
                      <a:pt x="10079" y="5514"/>
                      <a:pt x="10079" y="5514"/>
                    </a:cubicBezTo>
                    <a:cubicBezTo>
                      <a:pt x="9839" y="5514"/>
                      <a:pt x="9839" y="5514"/>
                      <a:pt x="9839" y="5514"/>
                    </a:cubicBezTo>
                    <a:cubicBezTo>
                      <a:pt x="9839" y="5514"/>
                      <a:pt x="9839" y="5514"/>
                      <a:pt x="9839" y="5514"/>
                    </a:cubicBezTo>
                    <a:cubicBezTo>
                      <a:pt x="9599" y="5514"/>
                      <a:pt x="9599" y="5514"/>
                      <a:pt x="9599" y="5514"/>
                    </a:cubicBezTo>
                    <a:cubicBezTo>
                      <a:pt x="9599" y="5514"/>
                      <a:pt x="9599" y="5514"/>
                      <a:pt x="9599" y="5514"/>
                    </a:cubicBezTo>
                    <a:cubicBezTo>
                      <a:pt x="9599" y="5744"/>
                      <a:pt x="9599" y="5744"/>
                      <a:pt x="9599" y="5744"/>
                    </a:cubicBezTo>
                    <a:cubicBezTo>
                      <a:pt x="9359" y="5514"/>
                      <a:pt x="9359" y="5514"/>
                      <a:pt x="9359" y="5514"/>
                    </a:cubicBezTo>
                    <a:cubicBezTo>
                      <a:pt x="9359" y="5514"/>
                      <a:pt x="9359" y="5514"/>
                      <a:pt x="9359" y="5514"/>
                    </a:cubicBezTo>
                    <a:cubicBezTo>
                      <a:pt x="9599" y="5744"/>
                      <a:pt x="9599" y="5744"/>
                      <a:pt x="9599" y="5744"/>
                    </a:cubicBezTo>
                    <a:cubicBezTo>
                      <a:pt x="9599" y="5974"/>
                      <a:pt x="9599" y="5974"/>
                      <a:pt x="9599" y="5974"/>
                    </a:cubicBezTo>
                    <a:cubicBezTo>
                      <a:pt x="9359" y="5974"/>
                      <a:pt x="9359" y="5974"/>
                      <a:pt x="9359" y="5974"/>
                    </a:cubicBezTo>
                    <a:cubicBezTo>
                      <a:pt x="9359" y="5974"/>
                      <a:pt x="9359" y="5974"/>
                      <a:pt x="9359" y="5974"/>
                    </a:cubicBezTo>
                    <a:cubicBezTo>
                      <a:pt x="9359" y="6204"/>
                      <a:pt x="9359" y="6204"/>
                      <a:pt x="9359" y="6204"/>
                    </a:cubicBezTo>
                    <a:cubicBezTo>
                      <a:pt x="9359" y="6204"/>
                      <a:pt x="9359" y="6204"/>
                      <a:pt x="9359" y="6204"/>
                    </a:cubicBezTo>
                    <a:cubicBezTo>
                      <a:pt x="9359" y="5974"/>
                      <a:pt x="9359" y="5974"/>
                      <a:pt x="9359" y="5974"/>
                    </a:cubicBezTo>
                    <a:cubicBezTo>
                      <a:pt x="9359" y="5974"/>
                      <a:pt x="9359" y="5974"/>
                      <a:pt x="9359" y="5974"/>
                    </a:cubicBezTo>
                    <a:cubicBezTo>
                      <a:pt x="9119" y="5744"/>
                      <a:pt x="9119" y="5744"/>
                      <a:pt x="9119" y="5744"/>
                    </a:cubicBezTo>
                    <a:cubicBezTo>
                      <a:pt x="9119" y="5974"/>
                      <a:pt x="9119" y="5974"/>
                      <a:pt x="9119" y="5974"/>
                    </a:cubicBezTo>
                    <a:cubicBezTo>
                      <a:pt x="8879" y="5974"/>
                      <a:pt x="8879" y="5974"/>
                      <a:pt x="8879" y="5974"/>
                    </a:cubicBezTo>
                    <a:cubicBezTo>
                      <a:pt x="8879" y="5744"/>
                      <a:pt x="8879" y="5744"/>
                      <a:pt x="8879" y="5744"/>
                    </a:cubicBezTo>
                    <a:cubicBezTo>
                      <a:pt x="8879" y="5744"/>
                      <a:pt x="8879" y="5744"/>
                      <a:pt x="8879" y="5744"/>
                    </a:cubicBezTo>
                    <a:cubicBezTo>
                      <a:pt x="8639" y="5744"/>
                      <a:pt x="8639" y="5744"/>
                      <a:pt x="8639" y="5744"/>
                    </a:cubicBezTo>
                    <a:cubicBezTo>
                      <a:pt x="8639" y="5974"/>
                      <a:pt x="8639" y="5974"/>
                      <a:pt x="8639" y="5974"/>
                    </a:cubicBezTo>
                    <a:cubicBezTo>
                      <a:pt x="8639" y="5974"/>
                      <a:pt x="8639" y="5974"/>
                      <a:pt x="8639" y="5974"/>
                    </a:cubicBezTo>
                    <a:cubicBezTo>
                      <a:pt x="8879" y="5974"/>
                      <a:pt x="8879" y="5974"/>
                      <a:pt x="8879" y="5974"/>
                    </a:cubicBezTo>
                    <a:cubicBezTo>
                      <a:pt x="9119" y="6204"/>
                      <a:pt x="9119" y="6204"/>
                      <a:pt x="9119" y="6204"/>
                    </a:cubicBezTo>
                    <a:cubicBezTo>
                      <a:pt x="9119" y="6204"/>
                      <a:pt x="9119" y="6204"/>
                      <a:pt x="9119" y="6204"/>
                    </a:cubicBezTo>
                    <a:cubicBezTo>
                      <a:pt x="8639" y="6204"/>
                      <a:pt x="8639" y="6204"/>
                      <a:pt x="8639" y="6204"/>
                    </a:cubicBezTo>
                    <a:cubicBezTo>
                      <a:pt x="8639" y="6204"/>
                      <a:pt x="8639" y="6204"/>
                      <a:pt x="8639" y="6204"/>
                    </a:cubicBezTo>
                    <a:cubicBezTo>
                      <a:pt x="8399" y="6204"/>
                      <a:pt x="8399" y="6204"/>
                      <a:pt x="8399" y="6204"/>
                    </a:cubicBezTo>
                    <a:cubicBezTo>
                      <a:pt x="8399" y="6434"/>
                      <a:pt x="8399" y="6434"/>
                      <a:pt x="8399" y="6434"/>
                    </a:cubicBezTo>
                    <a:cubicBezTo>
                      <a:pt x="8399" y="6434"/>
                      <a:pt x="8399" y="6434"/>
                      <a:pt x="8399" y="6434"/>
                    </a:cubicBezTo>
                    <a:cubicBezTo>
                      <a:pt x="8399" y="6663"/>
                      <a:pt x="8399" y="6663"/>
                      <a:pt x="8399" y="6663"/>
                    </a:cubicBezTo>
                    <a:cubicBezTo>
                      <a:pt x="8399" y="6663"/>
                      <a:pt x="8399" y="6663"/>
                      <a:pt x="8399" y="6663"/>
                    </a:cubicBezTo>
                    <a:cubicBezTo>
                      <a:pt x="8639" y="6434"/>
                      <a:pt x="8639" y="6434"/>
                      <a:pt x="8639" y="6434"/>
                    </a:cubicBezTo>
                    <a:cubicBezTo>
                      <a:pt x="8879" y="6434"/>
                      <a:pt x="8879" y="6434"/>
                      <a:pt x="8879" y="6434"/>
                    </a:cubicBezTo>
                    <a:cubicBezTo>
                      <a:pt x="8879" y="6663"/>
                      <a:pt x="8879" y="6663"/>
                      <a:pt x="8879" y="6663"/>
                    </a:cubicBezTo>
                    <a:cubicBezTo>
                      <a:pt x="8639" y="6663"/>
                      <a:pt x="8639" y="6663"/>
                      <a:pt x="8639" y="6663"/>
                    </a:cubicBezTo>
                    <a:cubicBezTo>
                      <a:pt x="8639" y="6663"/>
                      <a:pt x="8639" y="6663"/>
                      <a:pt x="8639" y="6663"/>
                    </a:cubicBezTo>
                    <a:cubicBezTo>
                      <a:pt x="8639" y="6893"/>
                      <a:pt x="8639" y="6893"/>
                      <a:pt x="8639" y="6893"/>
                    </a:cubicBezTo>
                    <a:cubicBezTo>
                      <a:pt x="8879" y="7123"/>
                      <a:pt x="8879" y="7123"/>
                      <a:pt x="8879" y="7123"/>
                    </a:cubicBezTo>
                    <a:cubicBezTo>
                      <a:pt x="8879" y="7123"/>
                      <a:pt x="8879" y="7123"/>
                      <a:pt x="8879" y="7123"/>
                    </a:cubicBezTo>
                    <a:cubicBezTo>
                      <a:pt x="8879" y="7123"/>
                      <a:pt x="8879" y="7123"/>
                      <a:pt x="8879" y="7123"/>
                    </a:cubicBezTo>
                    <a:cubicBezTo>
                      <a:pt x="8639" y="7123"/>
                      <a:pt x="8639" y="7123"/>
                      <a:pt x="8639" y="7123"/>
                    </a:cubicBezTo>
                    <a:cubicBezTo>
                      <a:pt x="8399" y="6893"/>
                      <a:pt x="8399" y="6893"/>
                      <a:pt x="8399" y="6893"/>
                    </a:cubicBezTo>
                    <a:cubicBezTo>
                      <a:pt x="8399" y="6893"/>
                      <a:pt x="8399" y="6893"/>
                      <a:pt x="8399" y="6893"/>
                    </a:cubicBezTo>
                    <a:cubicBezTo>
                      <a:pt x="8159" y="7123"/>
                      <a:pt x="8159" y="7123"/>
                      <a:pt x="8159" y="7123"/>
                    </a:cubicBezTo>
                    <a:cubicBezTo>
                      <a:pt x="8399" y="7123"/>
                      <a:pt x="8399" y="7123"/>
                      <a:pt x="8399" y="7123"/>
                    </a:cubicBezTo>
                    <a:cubicBezTo>
                      <a:pt x="8159" y="7123"/>
                      <a:pt x="8159" y="7123"/>
                      <a:pt x="8159" y="7123"/>
                    </a:cubicBezTo>
                    <a:cubicBezTo>
                      <a:pt x="7919" y="7353"/>
                      <a:pt x="7919" y="7353"/>
                      <a:pt x="7919" y="7353"/>
                    </a:cubicBezTo>
                    <a:cubicBezTo>
                      <a:pt x="7919" y="7353"/>
                      <a:pt x="7919" y="7353"/>
                      <a:pt x="7919" y="7353"/>
                    </a:cubicBezTo>
                    <a:cubicBezTo>
                      <a:pt x="8159" y="7353"/>
                      <a:pt x="8159" y="7353"/>
                      <a:pt x="8159" y="7353"/>
                    </a:cubicBezTo>
                    <a:cubicBezTo>
                      <a:pt x="8399" y="7353"/>
                      <a:pt x="8399" y="7353"/>
                      <a:pt x="8399" y="7353"/>
                    </a:cubicBezTo>
                    <a:cubicBezTo>
                      <a:pt x="8399" y="7353"/>
                      <a:pt x="8399" y="7353"/>
                      <a:pt x="8399" y="7353"/>
                    </a:cubicBezTo>
                    <a:cubicBezTo>
                      <a:pt x="8639" y="7353"/>
                      <a:pt x="8639" y="7353"/>
                      <a:pt x="8639" y="7353"/>
                    </a:cubicBezTo>
                    <a:cubicBezTo>
                      <a:pt x="8639" y="7582"/>
                      <a:pt x="8639" y="7582"/>
                      <a:pt x="8639" y="7582"/>
                    </a:cubicBezTo>
                    <a:cubicBezTo>
                      <a:pt x="8879" y="7582"/>
                      <a:pt x="8879" y="7582"/>
                      <a:pt x="8879" y="7582"/>
                    </a:cubicBezTo>
                    <a:cubicBezTo>
                      <a:pt x="8879" y="7812"/>
                      <a:pt x="8879" y="7812"/>
                      <a:pt x="8879" y="7812"/>
                    </a:cubicBezTo>
                    <a:cubicBezTo>
                      <a:pt x="8639" y="7582"/>
                      <a:pt x="8639" y="7582"/>
                      <a:pt x="8639" y="7582"/>
                    </a:cubicBezTo>
                    <a:cubicBezTo>
                      <a:pt x="8399" y="7582"/>
                      <a:pt x="8399" y="7582"/>
                      <a:pt x="8399" y="7582"/>
                    </a:cubicBezTo>
                    <a:cubicBezTo>
                      <a:pt x="8159" y="7582"/>
                      <a:pt x="8159" y="7582"/>
                      <a:pt x="8159" y="7582"/>
                    </a:cubicBezTo>
                    <a:cubicBezTo>
                      <a:pt x="7919" y="7582"/>
                      <a:pt x="7919" y="7582"/>
                      <a:pt x="7919" y="7582"/>
                    </a:cubicBezTo>
                    <a:cubicBezTo>
                      <a:pt x="7919" y="7812"/>
                      <a:pt x="7919" y="7812"/>
                      <a:pt x="7919" y="7812"/>
                    </a:cubicBezTo>
                    <a:cubicBezTo>
                      <a:pt x="7679" y="7812"/>
                      <a:pt x="7679" y="7812"/>
                      <a:pt x="7679" y="7812"/>
                    </a:cubicBezTo>
                    <a:cubicBezTo>
                      <a:pt x="7679" y="7812"/>
                      <a:pt x="7679" y="7812"/>
                      <a:pt x="7679" y="7812"/>
                    </a:cubicBezTo>
                    <a:cubicBezTo>
                      <a:pt x="7439" y="8042"/>
                      <a:pt x="7439" y="8042"/>
                      <a:pt x="7439" y="8042"/>
                    </a:cubicBezTo>
                    <a:cubicBezTo>
                      <a:pt x="7199" y="8042"/>
                      <a:pt x="7199" y="8042"/>
                      <a:pt x="7199" y="8042"/>
                    </a:cubicBezTo>
                    <a:cubicBezTo>
                      <a:pt x="7199" y="8042"/>
                      <a:pt x="7199" y="8042"/>
                      <a:pt x="7199" y="8042"/>
                    </a:cubicBezTo>
                    <a:cubicBezTo>
                      <a:pt x="7439" y="8042"/>
                      <a:pt x="7439" y="8042"/>
                      <a:pt x="7439" y="8042"/>
                    </a:cubicBezTo>
                    <a:cubicBezTo>
                      <a:pt x="7679" y="8272"/>
                      <a:pt x="7679" y="8272"/>
                      <a:pt x="7679" y="8272"/>
                    </a:cubicBezTo>
                    <a:cubicBezTo>
                      <a:pt x="7439" y="8272"/>
                      <a:pt x="7439" y="8272"/>
                      <a:pt x="7439" y="8272"/>
                    </a:cubicBezTo>
                    <a:cubicBezTo>
                      <a:pt x="7439" y="8272"/>
                      <a:pt x="7439" y="8272"/>
                      <a:pt x="7439" y="8272"/>
                    </a:cubicBezTo>
                    <a:cubicBezTo>
                      <a:pt x="7199" y="8272"/>
                      <a:pt x="7199" y="8272"/>
                      <a:pt x="7199" y="8272"/>
                    </a:cubicBezTo>
                    <a:cubicBezTo>
                      <a:pt x="7439" y="8272"/>
                      <a:pt x="7439" y="8272"/>
                      <a:pt x="7439" y="8272"/>
                    </a:cubicBezTo>
                    <a:cubicBezTo>
                      <a:pt x="7439" y="8502"/>
                      <a:pt x="7439" y="8502"/>
                      <a:pt x="7439" y="8502"/>
                    </a:cubicBezTo>
                    <a:cubicBezTo>
                      <a:pt x="7199" y="8502"/>
                      <a:pt x="7199" y="8502"/>
                      <a:pt x="7199" y="8502"/>
                    </a:cubicBezTo>
                    <a:cubicBezTo>
                      <a:pt x="7199" y="8272"/>
                      <a:pt x="7199" y="8272"/>
                      <a:pt x="7199" y="8272"/>
                    </a:cubicBezTo>
                    <a:cubicBezTo>
                      <a:pt x="7199" y="8502"/>
                      <a:pt x="7199" y="8502"/>
                      <a:pt x="7199" y="8502"/>
                    </a:cubicBezTo>
                    <a:cubicBezTo>
                      <a:pt x="7199" y="8502"/>
                      <a:pt x="7199" y="8502"/>
                      <a:pt x="7199" y="8502"/>
                    </a:cubicBezTo>
                    <a:cubicBezTo>
                      <a:pt x="7199" y="8502"/>
                      <a:pt x="7199" y="8502"/>
                      <a:pt x="7199" y="8502"/>
                    </a:cubicBezTo>
                    <a:cubicBezTo>
                      <a:pt x="7199" y="8731"/>
                      <a:pt x="7199" y="8731"/>
                      <a:pt x="7199" y="8731"/>
                    </a:cubicBezTo>
                    <a:cubicBezTo>
                      <a:pt x="7199" y="8731"/>
                      <a:pt x="7199" y="8731"/>
                      <a:pt x="7199" y="8731"/>
                    </a:cubicBezTo>
                    <a:cubicBezTo>
                      <a:pt x="7199" y="8731"/>
                      <a:pt x="7199" y="8731"/>
                      <a:pt x="7199" y="8731"/>
                    </a:cubicBezTo>
                    <a:cubicBezTo>
                      <a:pt x="6959" y="8731"/>
                      <a:pt x="6959" y="8731"/>
                      <a:pt x="6959" y="8731"/>
                    </a:cubicBezTo>
                    <a:cubicBezTo>
                      <a:pt x="6959" y="8731"/>
                      <a:pt x="6959" y="8731"/>
                      <a:pt x="6959" y="8731"/>
                    </a:cubicBezTo>
                    <a:cubicBezTo>
                      <a:pt x="6959" y="8731"/>
                      <a:pt x="6959" y="8731"/>
                      <a:pt x="6959" y="8731"/>
                    </a:cubicBezTo>
                    <a:cubicBezTo>
                      <a:pt x="6959" y="8961"/>
                      <a:pt x="6959" y="8961"/>
                      <a:pt x="6959" y="8961"/>
                    </a:cubicBezTo>
                    <a:cubicBezTo>
                      <a:pt x="6959" y="8961"/>
                      <a:pt x="6959" y="8961"/>
                      <a:pt x="6959" y="8961"/>
                    </a:cubicBezTo>
                    <a:cubicBezTo>
                      <a:pt x="7199" y="8961"/>
                      <a:pt x="7199" y="8961"/>
                      <a:pt x="7199" y="8961"/>
                    </a:cubicBezTo>
                    <a:cubicBezTo>
                      <a:pt x="7439" y="9191"/>
                      <a:pt x="7439" y="9191"/>
                      <a:pt x="7439" y="9191"/>
                    </a:cubicBezTo>
                    <a:cubicBezTo>
                      <a:pt x="7439" y="9191"/>
                      <a:pt x="7439" y="9191"/>
                      <a:pt x="7439" y="9191"/>
                    </a:cubicBezTo>
                    <a:cubicBezTo>
                      <a:pt x="7679" y="9191"/>
                      <a:pt x="7679" y="9191"/>
                      <a:pt x="7679" y="9191"/>
                    </a:cubicBezTo>
                    <a:cubicBezTo>
                      <a:pt x="7439" y="9191"/>
                      <a:pt x="7439" y="9191"/>
                      <a:pt x="7439" y="9191"/>
                    </a:cubicBezTo>
                    <a:cubicBezTo>
                      <a:pt x="7439" y="9191"/>
                      <a:pt x="7439" y="9191"/>
                      <a:pt x="7439" y="9191"/>
                    </a:cubicBezTo>
                    <a:cubicBezTo>
                      <a:pt x="7199" y="9191"/>
                      <a:pt x="7199" y="9191"/>
                      <a:pt x="7199" y="9191"/>
                    </a:cubicBezTo>
                    <a:cubicBezTo>
                      <a:pt x="7199" y="9191"/>
                      <a:pt x="7199" y="9191"/>
                      <a:pt x="7199" y="9191"/>
                    </a:cubicBezTo>
                    <a:cubicBezTo>
                      <a:pt x="6959" y="9191"/>
                      <a:pt x="6959" y="9191"/>
                      <a:pt x="6959" y="9191"/>
                    </a:cubicBezTo>
                    <a:cubicBezTo>
                      <a:pt x="6719" y="9421"/>
                      <a:pt x="6719" y="9421"/>
                      <a:pt x="6719" y="9421"/>
                    </a:cubicBezTo>
                    <a:cubicBezTo>
                      <a:pt x="6719" y="9421"/>
                      <a:pt x="6719" y="9421"/>
                      <a:pt x="6719" y="9421"/>
                    </a:cubicBezTo>
                    <a:cubicBezTo>
                      <a:pt x="6959" y="9421"/>
                      <a:pt x="6959" y="9421"/>
                      <a:pt x="6959" y="9421"/>
                    </a:cubicBezTo>
                    <a:cubicBezTo>
                      <a:pt x="6959" y="9651"/>
                      <a:pt x="6959" y="9651"/>
                      <a:pt x="6959" y="9651"/>
                    </a:cubicBezTo>
                    <a:cubicBezTo>
                      <a:pt x="7199" y="9651"/>
                      <a:pt x="7199" y="9651"/>
                      <a:pt x="7199" y="9651"/>
                    </a:cubicBezTo>
                    <a:cubicBezTo>
                      <a:pt x="7199" y="9880"/>
                      <a:pt x="7199" y="9880"/>
                      <a:pt x="7199" y="9880"/>
                    </a:cubicBezTo>
                    <a:cubicBezTo>
                      <a:pt x="6959" y="9651"/>
                      <a:pt x="6959" y="9651"/>
                      <a:pt x="6959" y="9651"/>
                    </a:cubicBezTo>
                    <a:cubicBezTo>
                      <a:pt x="6959" y="9651"/>
                      <a:pt x="6959" y="9651"/>
                      <a:pt x="6959" y="9651"/>
                    </a:cubicBezTo>
                    <a:cubicBezTo>
                      <a:pt x="6719" y="9880"/>
                      <a:pt x="6719" y="9880"/>
                      <a:pt x="6719" y="9880"/>
                    </a:cubicBezTo>
                    <a:cubicBezTo>
                      <a:pt x="6719" y="9880"/>
                      <a:pt x="6719" y="9880"/>
                      <a:pt x="6719" y="9880"/>
                    </a:cubicBezTo>
                    <a:cubicBezTo>
                      <a:pt x="6719" y="9880"/>
                      <a:pt x="6719" y="9880"/>
                      <a:pt x="6719" y="9880"/>
                    </a:cubicBezTo>
                    <a:cubicBezTo>
                      <a:pt x="6959" y="10110"/>
                      <a:pt x="6959" y="10110"/>
                      <a:pt x="6959" y="10110"/>
                    </a:cubicBezTo>
                    <a:cubicBezTo>
                      <a:pt x="6959" y="10110"/>
                      <a:pt x="6959" y="10110"/>
                      <a:pt x="6959" y="10110"/>
                    </a:cubicBezTo>
                    <a:cubicBezTo>
                      <a:pt x="6719" y="10110"/>
                      <a:pt x="6719" y="10110"/>
                      <a:pt x="6719" y="10110"/>
                    </a:cubicBezTo>
                    <a:cubicBezTo>
                      <a:pt x="6719" y="10110"/>
                      <a:pt x="6719" y="10110"/>
                      <a:pt x="6719" y="10110"/>
                    </a:cubicBezTo>
                    <a:cubicBezTo>
                      <a:pt x="6719" y="10110"/>
                      <a:pt x="6719" y="10110"/>
                      <a:pt x="6719" y="10110"/>
                    </a:cubicBezTo>
                    <a:cubicBezTo>
                      <a:pt x="6719" y="10340"/>
                      <a:pt x="6719" y="10340"/>
                      <a:pt x="6719" y="10340"/>
                    </a:cubicBezTo>
                    <a:cubicBezTo>
                      <a:pt x="6719" y="10340"/>
                      <a:pt x="6719" y="10340"/>
                      <a:pt x="6719" y="10340"/>
                    </a:cubicBezTo>
                    <a:cubicBezTo>
                      <a:pt x="6719" y="10340"/>
                      <a:pt x="6719" y="10340"/>
                      <a:pt x="6719" y="10340"/>
                    </a:cubicBezTo>
                    <a:cubicBezTo>
                      <a:pt x="6719" y="10570"/>
                      <a:pt x="6719" y="10570"/>
                      <a:pt x="6719" y="10570"/>
                    </a:cubicBezTo>
                    <a:cubicBezTo>
                      <a:pt x="6479" y="10340"/>
                      <a:pt x="6479" y="10340"/>
                      <a:pt x="6479" y="10340"/>
                    </a:cubicBezTo>
                    <a:cubicBezTo>
                      <a:pt x="6479" y="10340"/>
                      <a:pt x="6479" y="10340"/>
                      <a:pt x="6479" y="10340"/>
                    </a:cubicBezTo>
                    <a:cubicBezTo>
                      <a:pt x="6479" y="10570"/>
                      <a:pt x="6479" y="10570"/>
                      <a:pt x="6479" y="10570"/>
                    </a:cubicBezTo>
                    <a:cubicBezTo>
                      <a:pt x="6479" y="10570"/>
                      <a:pt x="6479" y="10570"/>
                      <a:pt x="6479" y="10570"/>
                    </a:cubicBezTo>
                    <a:cubicBezTo>
                      <a:pt x="6479" y="10800"/>
                      <a:pt x="6479" y="10800"/>
                      <a:pt x="6479" y="10800"/>
                    </a:cubicBezTo>
                    <a:cubicBezTo>
                      <a:pt x="6719" y="10800"/>
                      <a:pt x="6719" y="10800"/>
                      <a:pt x="6719" y="10800"/>
                    </a:cubicBezTo>
                    <a:cubicBezTo>
                      <a:pt x="6719" y="10800"/>
                      <a:pt x="6719" y="10800"/>
                      <a:pt x="6719" y="10800"/>
                    </a:cubicBezTo>
                    <a:cubicBezTo>
                      <a:pt x="6719" y="10800"/>
                      <a:pt x="6719" y="10800"/>
                      <a:pt x="6719" y="10800"/>
                    </a:cubicBezTo>
                    <a:cubicBezTo>
                      <a:pt x="6959" y="10800"/>
                      <a:pt x="6959" y="10800"/>
                      <a:pt x="6959" y="10800"/>
                    </a:cubicBezTo>
                    <a:cubicBezTo>
                      <a:pt x="6719" y="11029"/>
                      <a:pt x="6719" y="11029"/>
                      <a:pt x="6719" y="11029"/>
                    </a:cubicBezTo>
                    <a:cubicBezTo>
                      <a:pt x="6719" y="11029"/>
                      <a:pt x="6719" y="11029"/>
                      <a:pt x="6719" y="11029"/>
                    </a:cubicBezTo>
                    <a:cubicBezTo>
                      <a:pt x="6479" y="11029"/>
                      <a:pt x="6479" y="11029"/>
                      <a:pt x="6479" y="11029"/>
                    </a:cubicBezTo>
                    <a:cubicBezTo>
                      <a:pt x="6479" y="11029"/>
                      <a:pt x="6479" y="11029"/>
                      <a:pt x="6479" y="11029"/>
                    </a:cubicBezTo>
                    <a:cubicBezTo>
                      <a:pt x="6239" y="11259"/>
                      <a:pt x="6239" y="11259"/>
                      <a:pt x="6239" y="11259"/>
                    </a:cubicBezTo>
                    <a:cubicBezTo>
                      <a:pt x="6239" y="11259"/>
                      <a:pt x="6239" y="11259"/>
                      <a:pt x="6239" y="11259"/>
                    </a:cubicBezTo>
                    <a:cubicBezTo>
                      <a:pt x="5999" y="11259"/>
                      <a:pt x="5999" y="11259"/>
                      <a:pt x="5999" y="11259"/>
                    </a:cubicBezTo>
                    <a:cubicBezTo>
                      <a:pt x="5999" y="11489"/>
                      <a:pt x="5999" y="11489"/>
                      <a:pt x="5999" y="11489"/>
                    </a:cubicBezTo>
                    <a:cubicBezTo>
                      <a:pt x="5999" y="11489"/>
                      <a:pt x="5999" y="11489"/>
                      <a:pt x="5999" y="11489"/>
                    </a:cubicBezTo>
                    <a:cubicBezTo>
                      <a:pt x="5999" y="11489"/>
                      <a:pt x="5999" y="11489"/>
                      <a:pt x="5999" y="11489"/>
                    </a:cubicBezTo>
                    <a:cubicBezTo>
                      <a:pt x="5759" y="11489"/>
                      <a:pt x="5759" y="11489"/>
                      <a:pt x="5759" y="11489"/>
                    </a:cubicBezTo>
                    <a:cubicBezTo>
                      <a:pt x="5519" y="11719"/>
                      <a:pt x="5519" y="11719"/>
                      <a:pt x="5519" y="11719"/>
                    </a:cubicBezTo>
                    <a:cubicBezTo>
                      <a:pt x="5759" y="11719"/>
                      <a:pt x="5759" y="11719"/>
                      <a:pt x="5759" y="11719"/>
                    </a:cubicBezTo>
                    <a:cubicBezTo>
                      <a:pt x="5759" y="11948"/>
                      <a:pt x="5759" y="11948"/>
                      <a:pt x="5759" y="11948"/>
                    </a:cubicBezTo>
                    <a:cubicBezTo>
                      <a:pt x="5759" y="11948"/>
                      <a:pt x="5759" y="11948"/>
                      <a:pt x="5759" y="11948"/>
                    </a:cubicBezTo>
                    <a:cubicBezTo>
                      <a:pt x="5519" y="12178"/>
                      <a:pt x="5519" y="12178"/>
                      <a:pt x="5519" y="12178"/>
                    </a:cubicBezTo>
                    <a:cubicBezTo>
                      <a:pt x="5519" y="12178"/>
                      <a:pt x="5519" y="12178"/>
                      <a:pt x="5519" y="12178"/>
                    </a:cubicBezTo>
                    <a:cubicBezTo>
                      <a:pt x="5519" y="11948"/>
                      <a:pt x="5519" y="11948"/>
                      <a:pt x="5519" y="11948"/>
                    </a:cubicBezTo>
                    <a:cubicBezTo>
                      <a:pt x="5280" y="11948"/>
                      <a:pt x="5280" y="11948"/>
                      <a:pt x="5280" y="11948"/>
                    </a:cubicBezTo>
                    <a:cubicBezTo>
                      <a:pt x="5280" y="11948"/>
                      <a:pt x="5280" y="11948"/>
                      <a:pt x="5280" y="11948"/>
                    </a:cubicBezTo>
                    <a:cubicBezTo>
                      <a:pt x="5040" y="11948"/>
                      <a:pt x="5040" y="11948"/>
                      <a:pt x="5040" y="11948"/>
                    </a:cubicBezTo>
                    <a:cubicBezTo>
                      <a:pt x="5280" y="12178"/>
                      <a:pt x="5280" y="12178"/>
                      <a:pt x="5280" y="12178"/>
                    </a:cubicBezTo>
                    <a:cubicBezTo>
                      <a:pt x="5040" y="12178"/>
                      <a:pt x="5040" y="12178"/>
                      <a:pt x="5040" y="12178"/>
                    </a:cubicBezTo>
                    <a:cubicBezTo>
                      <a:pt x="5040" y="12178"/>
                      <a:pt x="5040" y="12178"/>
                      <a:pt x="5040" y="12178"/>
                    </a:cubicBezTo>
                    <a:cubicBezTo>
                      <a:pt x="5040" y="12408"/>
                      <a:pt x="5040" y="12408"/>
                      <a:pt x="5040" y="12408"/>
                    </a:cubicBezTo>
                    <a:cubicBezTo>
                      <a:pt x="4799" y="12408"/>
                      <a:pt x="4799" y="12408"/>
                      <a:pt x="4799" y="12408"/>
                    </a:cubicBezTo>
                    <a:cubicBezTo>
                      <a:pt x="4799" y="12408"/>
                      <a:pt x="4799" y="12408"/>
                      <a:pt x="4799" y="12408"/>
                    </a:cubicBezTo>
                    <a:cubicBezTo>
                      <a:pt x="4799" y="12638"/>
                      <a:pt x="4799" y="12638"/>
                      <a:pt x="4799" y="12638"/>
                    </a:cubicBezTo>
                    <a:cubicBezTo>
                      <a:pt x="4559" y="12638"/>
                      <a:pt x="4559" y="12638"/>
                      <a:pt x="4559" y="12638"/>
                    </a:cubicBezTo>
                    <a:cubicBezTo>
                      <a:pt x="4559" y="12638"/>
                      <a:pt x="4559" y="12638"/>
                      <a:pt x="4559" y="12638"/>
                    </a:cubicBezTo>
                    <a:cubicBezTo>
                      <a:pt x="4559" y="12868"/>
                      <a:pt x="4559" y="12868"/>
                      <a:pt x="4559" y="12868"/>
                    </a:cubicBezTo>
                    <a:cubicBezTo>
                      <a:pt x="4559" y="13097"/>
                      <a:pt x="4559" y="13097"/>
                      <a:pt x="4559" y="13097"/>
                    </a:cubicBezTo>
                    <a:cubicBezTo>
                      <a:pt x="4319" y="13097"/>
                      <a:pt x="4319" y="13097"/>
                      <a:pt x="4319" y="13097"/>
                    </a:cubicBezTo>
                    <a:cubicBezTo>
                      <a:pt x="4319" y="13327"/>
                      <a:pt x="4319" y="13327"/>
                      <a:pt x="4319" y="13327"/>
                    </a:cubicBezTo>
                    <a:cubicBezTo>
                      <a:pt x="4559" y="13097"/>
                      <a:pt x="4559" y="13097"/>
                      <a:pt x="4559" y="13097"/>
                    </a:cubicBezTo>
                    <a:cubicBezTo>
                      <a:pt x="4559" y="13097"/>
                      <a:pt x="4559" y="13097"/>
                      <a:pt x="4559" y="13097"/>
                    </a:cubicBezTo>
                    <a:cubicBezTo>
                      <a:pt x="4559" y="13327"/>
                      <a:pt x="4559" y="13327"/>
                      <a:pt x="4559" y="13327"/>
                    </a:cubicBezTo>
                    <a:cubicBezTo>
                      <a:pt x="4559" y="13327"/>
                      <a:pt x="4559" y="13327"/>
                      <a:pt x="4559" y="13327"/>
                    </a:cubicBezTo>
                    <a:cubicBezTo>
                      <a:pt x="4559" y="13557"/>
                      <a:pt x="4559" y="13557"/>
                      <a:pt x="4559" y="13557"/>
                    </a:cubicBezTo>
                    <a:cubicBezTo>
                      <a:pt x="4559" y="13557"/>
                      <a:pt x="4559" y="13557"/>
                      <a:pt x="4559" y="13557"/>
                    </a:cubicBezTo>
                    <a:cubicBezTo>
                      <a:pt x="4799" y="13557"/>
                      <a:pt x="4799" y="13557"/>
                      <a:pt x="4799" y="13557"/>
                    </a:cubicBezTo>
                    <a:cubicBezTo>
                      <a:pt x="5040" y="13557"/>
                      <a:pt x="5040" y="13557"/>
                      <a:pt x="5040" y="13557"/>
                    </a:cubicBezTo>
                    <a:cubicBezTo>
                      <a:pt x="5280" y="13097"/>
                      <a:pt x="5280" y="13097"/>
                      <a:pt x="5280" y="13097"/>
                    </a:cubicBezTo>
                    <a:cubicBezTo>
                      <a:pt x="5280" y="13097"/>
                      <a:pt x="5280" y="13097"/>
                      <a:pt x="5280" y="13097"/>
                    </a:cubicBezTo>
                    <a:cubicBezTo>
                      <a:pt x="5280" y="13097"/>
                      <a:pt x="5280" y="13097"/>
                      <a:pt x="5280" y="13097"/>
                    </a:cubicBezTo>
                    <a:cubicBezTo>
                      <a:pt x="5280" y="12868"/>
                      <a:pt x="5280" y="12868"/>
                      <a:pt x="5280" y="12868"/>
                    </a:cubicBezTo>
                    <a:cubicBezTo>
                      <a:pt x="5280" y="12868"/>
                      <a:pt x="5280" y="12868"/>
                      <a:pt x="5280" y="12868"/>
                    </a:cubicBezTo>
                    <a:cubicBezTo>
                      <a:pt x="5519" y="12638"/>
                      <a:pt x="5519" y="12638"/>
                      <a:pt x="5519" y="12638"/>
                    </a:cubicBezTo>
                    <a:cubicBezTo>
                      <a:pt x="5519" y="12638"/>
                      <a:pt x="5519" y="12638"/>
                      <a:pt x="5519" y="12638"/>
                    </a:cubicBezTo>
                    <a:cubicBezTo>
                      <a:pt x="5759" y="12638"/>
                      <a:pt x="5759" y="12638"/>
                      <a:pt x="5759" y="12638"/>
                    </a:cubicBezTo>
                    <a:cubicBezTo>
                      <a:pt x="5759" y="12638"/>
                      <a:pt x="5759" y="12638"/>
                      <a:pt x="5759" y="12638"/>
                    </a:cubicBezTo>
                    <a:cubicBezTo>
                      <a:pt x="5519" y="12868"/>
                      <a:pt x="5519" y="12868"/>
                      <a:pt x="5519" y="12868"/>
                    </a:cubicBezTo>
                    <a:cubicBezTo>
                      <a:pt x="5519" y="12868"/>
                      <a:pt x="5519" y="12868"/>
                      <a:pt x="5519" y="12868"/>
                    </a:cubicBezTo>
                    <a:cubicBezTo>
                      <a:pt x="5759" y="13097"/>
                      <a:pt x="5759" y="13097"/>
                      <a:pt x="5759" y="13097"/>
                    </a:cubicBezTo>
                    <a:cubicBezTo>
                      <a:pt x="5759" y="13097"/>
                      <a:pt x="5759" y="13097"/>
                      <a:pt x="5759" y="13097"/>
                    </a:cubicBezTo>
                    <a:cubicBezTo>
                      <a:pt x="5519" y="13097"/>
                      <a:pt x="5519" y="13097"/>
                      <a:pt x="5519" y="13097"/>
                    </a:cubicBezTo>
                    <a:cubicBezTo>
                      <a:pt x="5280" y="13557"/>
                      <a:pt x="5280" y="13557"/>
                      <a:pt x="5280" y="13557"/>
                    </a:cubicBezTo>
                    <a:cubicBezTo>
                      <a:pt x="5519" y="13557"/>
                      <a:pt x="5519" y="13557"/>
                      <a:pt x="5519" y="13557"/>
                    </a:cubicBezTo>
                    <a:cubicBezTo>
                      <a:pt x="5280" y="13557"/>
                      <a:pt x="5280" y="13557"/>
                      <a:pt x="5280" y="13557"/>
                    </a:cubicBezTo>
                    <a:cubicBezTo>
                      <a:pt x="5280" y="13787"/>
                      <a:pt x="5280" y="13787"/>
                      <a:pt x="5280" y="13787"/>
                    </a:cubicBezTo>
                    <a:cubicBezTo>
                      <a:pt x="5280" y="13787"/>
                      <a:pt x="5280" y="13787"/>
                      <a:pt x="5280" y="13787"/>
                    </a:cubicBezTo>
                    <a:cubicBezTo>
                      <a:pt x="5040" y="13557"/>
                      <a:pt x="5040" y="13557"/>
                      <a:pt x="5040" y="13557"/>
                    </a:cubicBezTo>
                    <a:cubicBezTo>
                      <a:pt x="4799" y="13787"/>
                      <a:pt x="4799" y="13787"/>
                      <a:pt x="4799" y="13787"/>
                    </a:cubicBezTo>
                    <a:cubicBezTo>
                      <a:pt x="4799" y="13787"/>
                      <a:pt x="4799" y="13787"/>
                      <a:pt x="4799" y="13787"/>
                    </a:cubicBezTo>
                    <a:cubicBezTo>
                      <a:pt x="4799" y="14017"/>
                      <a:pt x="4799" y="14017"/>
                      <a:pt x="4799" y="14017"/>
                    </a:cubicBezTo>
                    <a:cubicBezTo>
                      <a:pt x="4559" y="14017"/>
                      <a:pt x="4559" y="14017"/>
                      <a:pt x="4559" y="14017"/>
                    </a:cubicBezTo>
                    <a:cubicBezTo>
                      <a:pt x="4319" y="14017"/>
                      <a:pt x="4319" y="14017"/>
                      <a:pt x="4319" y="14017"/>
                    </a:cubicBezTo>
                    <a:cubicBezTo>
                      <a:pt x="4559" y="14017"/>
                      <a:pt x="4559" y="14017"/>
                      <a:pt x="4559" y="14017"/>
                    </a:cubicBezTo>
                    <a:cubicBezTo>
                      <a:pt x="4559" y="14017"/>
                      <a:pt x="4559" y="14017"/>
                      <a:pt x="4559" y="14017"/>
                    </a:cubicBezTo>
                    <a:cubicBezTo>
                      <a:pt x="4559" y="13787"/>
                      <a:pt x="4559" y="13787"/>
                      <a:pt x="4559" y="13787"/>
                    </a:cubicBezTo>
                    <a:cubicBezTo>
                      <a:pt x="4559" y="13557"/>
                      <a:pt x="4559" y="13557"/>
                      <a:pt x="4559" y="13557"/>
                    </a:cubicBezTo>
                    <a:cubicBezTo>
                      <a:pt x="4319" y="13327"/>
                      <a:pt x="4319" y="13327"/>
                      <a:pt x="4319" y="13327"/>
                    </a:cubicBezTo>
                    <a:cubicBezTo>
                      <a:pt x="4079" y="13327"/>
                      <a:pt x="4079" y="13327"/>
                      <a:pt x="4079" y="13327"/>
                    </a:cubicBezTo>
                    <a:cubicBezTo>
                      <a:pt x="4079" y="13557"/>
                      <a:pt x="4079" y="13557"/>
                      <a:pt x="4079" y="13557"/>
                    </a:cubicBezTo>
                    <a:cubicBezTo>
                      <a:pt x="3840" y="13557"/>
                      <a:pt x="3840" y="13557"/>
                      <a:pt x="3840" y="13557"/>
                    </a:cubicBezTo>
                    <a:cubicBezTo>
                      <a:pt x="3840" y="13557"/>
                      <a:pt x="3840" y="13557"/>
                      <a:pt x="3840" y="13557"/>
                    </a:cubicBezTo>
                    <a:cubicBezTo>
                      <a:pt x="4079" y="13557"/>
                      <a:pt x="4079" y="13557"/>
                      <a:pt x="4079" y="13557"/>
                    </a:cubicBezTo>
                    <a:cubicBezTo>
                      <a:pt x="3840" y="13787"/>
                      <a:pt x="3840" y="13787"/>
                      <a:pt x="3840" y="13787"/>
                    </a:cubicBezTo>
                    <a:cubicBezTo>
                      <a:pt x="3599" y="13787"/>
                      <a:pt x="3599" y="13787"/>
                      <a:pt x="3599" y="13787"/>
                    </a:cubicBezTo>
                    <a:cubicBezTo>
                      <a:pt x="3599" y="13787"/>
                      <a:pt x="3599" y="13787"/>
                      <a:pt x="3599" y="13787"/>
                    </a:cubicBezTo>
                    <a:cubicBezTo>
                      <a:pt x="3359" y="14017"/>
                      <a:pt x="3359" y="14017"/>
                      <a:pt x="3359" y="14017"/>
                    </a:cubicBezTo>
                    <a:cubicBezTo>
                      <a:pt x="3359" y="14017"/>
                      <a:pt x="3359" y="14017"/>
                      <a:pt x="3359" y="14017"/>
                    </a:cubicBezTo>
                    <a:cubicBezTo>
                      <a:pt x="3599" y="14017"/>
                      <a:pt x="3599" y="14017"/>
                      <a:pt x="3599" y="14017"/>
                    </a:cubicBezTo>
                    <a:cubicBezTo>
                      <a:pt x="3599" y="14017"/>
                      <a:pt x="3599" y="14017"/>
                      <a:pt x="3599" y="14017"/>
                    </a:cubicBezTo>
                    <a:cubicBezTo>
                      <a:pt x="3359" y="14017"/>
                      <a:pt x="3359" y="14017"/>
                      <a:pt x="3359" y="14017"/>
                    </a:cubicBezTo>
                    <a:cubicBezTo>
                      <a:pt x="3359" y="14246"/>
                      <a:pt x="3359" y="14246"/>
                      <a:pt x="3359" y="14246"/>
                    </a:cubicBezTo>
                    <a:cubicBezTo>
                      <a:pt x="3119" y="14017"/>
                      <a:pt x="3119" y="14017"/>
                      <a:pt x="3119" y="14017"/>
                    </a:cubicBezTo>
                    <a:cubicBezTo>
                      <a:pt x="3119" y="14017"/>
                      <a:pt x="3119" y="14017"/>
                      <a:pt x="3119" y="14017"/>
                    </a:cubicBezTo>
                    <a:cubicBezTo>
                      <a:pt x="3119" y="14246"/>
                      <a:pt x="3119" y="14246"/>
                      <a:pt x="3119" y="14246"/>
                    </a:cubicBezTo>
                    <a:cubicBezTo>
                      <a:pt x="3359" y="14246"/>
                      <a:pt x="3359" y="14246"/>
                      <a:pt x="3359" y="14246"/>
                    </a:cubicBezTo>
                    <a:cubicBezTo>
                      <a:pt x="3599" y="14246"/>
                      <a:pt x="3599" y="14246"/>
                      <a:pt x="3599" y="14246"/>
                    </a:cubicBezTo>
                    <a:cubicBezTo>
                      <a:pt x="3359" y="14476"/>
                      <a:pt x="3359" y="14476"/>
                      <a:pt x="3359" y="14476"/>
                    </a:cubicBezTo>
                    <a:cubicBezTo>
                      <a:pt x="3599" y="14476"/>
                      <a:pt x="3599" y="14476"/>
                      <a:pt x="3599" y="14476"/>
                    </a:cubicBezTo>
                    <a:cubicBezTo>
                      <a:pt x="3599" y="14706"/>
                      <a:pt x="3599" y="14706"/>
                      <a:pt x="3599" y="14706"/>
                    </a:cubicBezTo>
                    <a:cubicBezTo>
                      <a:pt x="3359" y="14476"/>
                      <a:pt x="3359" y="14476"/>
                      <a:pt x="3359" y="14476"/>
                    </a:cubicBezTo>
                    <a:cubicBezTo>
                      <a:pt x="3359" y="14476"/>
                      <a:pt x="3359" y="14476"/>
                      <a:pt x="3359" y="14476"/>
                    </a:cubicBezTo>
                    <a:cubicBezTo>
                      <a:pt x="3119" y="14476"/>
                      <a:pt x="3119" y="14476"/>
                      <a:pt x="3119" y="14476"/>
                    </a:cubicBezTo>
                    <a:cubicBezTo>
                      <a:pt x="2880" y="14246"/>
                      <a:pt x="2880" y="14246"/>
                      <a:pt x="2880" y="14246"/>
                    </a:cubicBezTo>
                    <a:cubicBezTo>
                      <a:pt x="2880" y="14246"/>
                      <a:pt x="2880" y="14246"/>
                      <a:pt x="2880" y="14246"/>
                    </a:cubicBezTo>
                    <a:cubicBezTo>
                      <a:pt x="2880" y="14246"/>
                      <a:pt x="2880" y="14246"/>
                      <a:pt x="2880" y="14246"/>
                    </a:cubicBezTo>
                    <a:cubicBezTo>
                      <a:pt x="2880" y="14246"/>
                      <a:pt x="2880" y="14246"/>
                      <a:pt x="2880" y="14246"/>
                    </a:cubicBezTo>
                    <a:cubicBezTo>
                      <a:pt x="2880" y="14476"/>
                      <a:pt x="2880" y="14476"/>
                      <a:pt x="2880" y="14476"/>
                    </a:cubicBezTo>
                    <a:cubicBezTo>
                      <a:pt x="3119" y="14706"/>
                      <a:pt x="3119" y="14706"/>
                      <a:pt x="3119" y="14706"/>
                    </a:cubicBezTo>
                    <a:cubicBezTo>
                      <a:pt x="3359" y="14706"/>
                      <a:pt x="3359" y="14706"/>
                      <a:pt x="3359" y="14706"/>
                    </a:cubicBezTo>
                    <a:cubicBezTo>
                      <a:pt x="3359" y="14706"/>
                      <a:pt x="3359" y="14706"/>
                      <a:pt x="3359" y="14706"/>
                    </a:cubicBezTo>
                    <a:cubicBezTo>
                      <a:pt x="3359" y="14706"/>
                      <a:pt x="3359" y="14706"/>
                      <a:pt x="3359" y="14706"/>
                    </a:cubicBezTo>
                    <a:cubicBezTo>
                      <a:pt x="2880" y="14706"/>
                      <a:pt x="2880" y="14706"/>
                      <a:pt x="2880" y="14706"/>
                    </a:cubicBezTo>
                    <a:cubicBezTo>
                      <a:pt x="2640" y="14476"/>
                      <a:pt x="2640" y="14476"/>
                      <a:pt x="2640" y="14476"/>
                    </a:cubicBezTo>
                    <a:cubicBezTo>
                      <a:pt x="2640" y="14476"/>
                      <a:pt x="2640" y="14476"/>
                      <a:pt x="2640" y="14476"/>
                    </a:cubicBezTo>
                    <a:cubicBezTo>
                      <a:pt x="2399" y="14476"/>
                      <a:pt x="2399" y="14476"/>
                      <a:pt x="2399" y="14476"/>
                    </a:cubicBezTo>
                    <a:cubicBezTo>
                      <a:pt x="2159" y="14476"/>
                      <a:pt x="2159" y="14476"/>
                      <a:pt x="2159" y="14476"/>
                    </a:cubicBezTo>
                    <a:cubicBezTo>
                      <a:pt x="2159" y="14246"/>
                      <a:pt x="2159" y="14246"/>
                      <a:pt x="2159" y="14246"/>
                    </a:cubicBezTo>
                    <a:cubicBezTo>
                      <a:pt x="1920" y="14476"/>
                      <a:pt x="1920" y="14476"/>
                      <a:pt x="1920" y="14476"/>
                    </a:cubicBezTo>
                    <a:cubicBezTo>
                      <a:pt x="1920" y="14476"/>
                      <a:pt x="1920" y="14476"/>
                      <a:pt x="1920" y="14476"/>
                    </a:cubicBezTo>
                    <a:cubicBezTo>
                      <a:pt x="1920" y="14706"/>
                      <a:pt x="1920" y="14706"/>
                      <a:pt x="1920" y="14706"/>
                    </a:cubicBezTo>
                    <a:cubicBezTo>
                      <a:pt x="2159" y="14706"/>
                      <a:pt x="2159" y="14706"/>
                      <a:pt x="2159" y="14706"/>
                    </a:cubicBezTo>
                    <a:cubicBezTo>
                      <a:pt x="2399" y="14706"/>
                      <a:pt x="2399" y="14706"/>
                      <a:pt x="2399" y="14706"/>
                    </a:cubicBezTo>
                    <a:cubicBezTo>
                      <a:pt x="2399" y="14706"/>
                      <a:pt x="2399" y="14706"/>
                      <a:pt x="2399" y="14706"/>
                    </a:cubicBezTo>
                    <a:cubicBezTo>
                      <a:pt x="2399" y="14706"/>
                      <a:pt x="2399" y="14706"/>
                      <a:pt x="2399" y="14706"/>
                    </a:cubicBezTo>
                    <a:cubicBezTo>
                      <a:pt x="2399" y="14936"/>
                      <a:pt x="2399" y="14936"/>
                      <a:pt x="2399" y="14936"/>
                    </a:cubicBezTo>
                    <a:cubicBezTo>
                      <a:pt x="2640" y="14706"/>
                      <a:pt x="2640" y="14706"/>
                      <a:pt x="2640" y="14706"/>
                    </a:cubicBezTo>
                    <a:cubicBezTo>
                      <a:pt x="2880" y="14706"/>
                      <a:pt x="2880" y="14706"/>
                      <a:pt x="2880" y="14706"/>
                    </a:cubicBezTo>
                    <a:cubicBezTo>
                      <a:pt x="2640" y="14936"/>
                      <a:pt x="2640" y="14936"/>
                      <a:pt x="2640" y="14936"/>
                    </a:cubicBezTo>
                    <a:cubicBezTo>
                      <a:pt x="2399" y="14936"/>
                      <a:pt x="2399" y="14936"/>
                      <a:pt x="2399" y="14936"/>
                    </a:cubicBezTo>
                    <a:cubicBezTo>
                      <a:pt x="2399" y="15165"/>
                      <a:pt x="2399" y="15165"/>
                      <a:pt x="2399" y="15165"/>
                    </a:cubicBezTo>
                    <a:cubicBezTo>
                      <a:pt x="2159" y="15165"/>
                      <a:pt x="2159" y="15165"/>
                      <a:pt x="2159" y="15165"/>
                    </a:cubicBezTo>
                    <a:cubicBezTo>
                      <a:pt x="1920" y="14936"/>
                      <a:pt x="1920" y="14936"/>
                      <a:pt x="1920" y="14936"/>
                    </a:cubicBezTo>
                    <a:cubicBezTo>
                      <a:pt x="1920" y="14936"/>
                      <a:pt x="1920" y="14936"/>
                      <a:pt x="1920" y="14936"/>
                    </a:cubicBezTo>
                    <a:cubicBezTo>
                      <a:pt x="1679" y="14936"/>
                      <a:pt x="1679" y="14936"/>
                      <a:pt x="1679" y="14936"/>
                    </a:cubicBezTo>
                    <a:cubicBezTo>
                      <a:pt x="1679" y="14706"/>
                      <a:pt x="1679" y="14706"/>
                      <a:pt x="1679" y="14706"/>
                    </a:cubicBezTo>
                    <a:cubicBezTo>
                      <a:pt x="1440" y="14936"/>
                      <a:pt x="1440" y="14936"/>
                      <a:pt x="1440" y="14936"/>
                    </a:cubicBezTo>
                    <a:cubicBezTo>
                      <a:pt x="1440" y="14936"/>
                      <a:pt x="1440" y="14936"/>
                      <a:pt x="1440" y="14936"/>
                    </a:cubicBezTo>
                    <a:cubicBezTo>
                      <a:pt x="1199" y="14936"/>
                      <a:pt x="1199" y="14936"/>
                      <a:pt x="1199" y="14936"/>
                    </a:cubicBezTo>
                    <a:cubicBezTo>
                      <a:pt x="1199" y="14936"/>
                      <a:pt x="1199" y="14936"/>
                      <a:pt x="1199" y="14936"/>
                    </a:cubicBezTo>
                    <a:cubicBezTo>
                      <a:pt x="1679" y="14936"/>
                      <a:pt x="1679" y="14936"/>
                      <a:pt x="1679" y="14936"/>
                    </a:cubicBezTo>
                    <a:cubicBezTo>
                      <a:pt x="1679" y="15165"/>
                      <a:pt x="1679" y="15165"/>
                      <a:pt x="1679" y="15165"/>
                    </a:cubicBezTo>
                    <a:cubicBezTo>
                      <a:pt x="1920" y="15165"/>
                      <a:pt x="1920" y="15165"/>
                      <a:pt x="1920" y="15165"/>
                    </a:cubicBezTo>
                    <a:cubicBezTo>
                      <a:pt x="1920" y="15395"/>
                      <a:pt x="1920" y="15395"/>
                      <a:pt x="1920" y="15395"/>
                    </a:cubicBezTo>
                    <a:cubicBezTo>
                      <a:pt x="2159" y="15625"/>
                      <a:pt x="2159" y="15625"/>
                      <a:pt x="2159" y="15625"/>
                    </a:cubicBezTo>
                    <a:cubicBezTo>
                      <a:pt x="1920" y="15625"/>
                      <a:pt x="1920" y="15625"/>
                      <a:pt x="1920" y="15625"/>
                    </a:cubicBezTo>
                    <a:cubicBezTo>
                      <a:pt x="1920" y="15625"/>
                      <a:pt x="1920" y="15625"/>
                      <a:pt x="1920" y="15625"/>
                    </a:cubicBezTo>
                    <a:cubicBezTo>
                      <a:pt x="1920" y="15395"/>
                      <a:pt x="1920" y="15395"/>
                      <a:pt x="1920" y="15395"/>
                    </a:cubicBezTo>
                    <a:cubicBezTo>
                      <a:pt x="1679" y="15165"/>
                      <a:pt x="1679" y="15165"/>
                      <a:pt x="1679" y="15165"/>
                    </a:cubicBezTo>
                    <a:cubicBezTo>
                      <a:pt x="1440" y="15165"/>
                      <a:pt x="1440" y="15165"/>
                      <a:pt x="1440" y="15165"/>
                    </a:cubicBezTo>
                    <a:cubicBezTo>
                      <a:pt x="1440" y="15395"/>
                      <a:pt x="1440" y="15395"/>
                      <a:pt x="1440" y="15395"/>
                    </a:cubicBezTo>
                    <a:cubicBezTo>
                      <a:pt x="1440" y="15395"/>
                      <a:pt x="1440" y="15395"/>
                      <a:pt x="1440" y="15395"/>
                    </a:cubicBezTo>
                    <a:cubicBezTo>
                      <a:pt x="1199" y="15395"/>
                      <a:pt x="1199" y="15395"/>
                      <a:pt x="1199" y="15395"/>
                    </a:cubicBezTo>
                    <a:cubicBezTo>
                      <a:pt x="960" y="15625"/>
                      <a:pt x="960" y="15625"/>
                      <a:pt x="960" y="15625"/>
                    </a:cubicBezTo>
                    <a:cubicBezTo>
                      <a:pt x="1199" y="15625"/>
                      <a:pt x="1199" y="15625"/>
                      <a:pt x="1199" y="15625"/>
                    </a:cubicBezTo>
                    <a:cubicBezTo>
                      <a:pt x="1199" y="15625"/>
                      <a:pt x="1199" y="15625"/>
                      <a:pt x="1199" y="15625"/>
                    </a:cubicBezTo>
                    <a:cubicBezTo>
                      <a:pt x="960" y="15625"/>
                      <a:pt x="960" y="15625"/>
                      <a:pt x="960" y="15625"/>
                    </a:cubicBezTo>
                    <a:cubicBezTo>
                      <a:pt x="960" y="15625"/>
                      <a:pt x="960" y="15625"/>
                      <a:pt x="960" y="15625"/>
                    </a:cubicBezTo>
                    <a:cubicBezTo>
                      <a:pt x="720" y="15625"/>
                      <a:pt x="720" y="15625"/>
                      <a:pt x="720" y="15625"/>
                    </a:cubicBezTo>
                    <a:cubicBezTo>
                      <a:pt x="720" y="15625"/>
                      <a:pt x="720" y="15625"/>
                      <a:pt x="720" y="15625"/>
                    </a:cubicBezTo>
                    <a:cubicBezTo>
                      <a:pt x="480" y="15855"/>
                      <a:pt x="480" y="15855"/>
                      <a:pt x="480" y="15855"/>
                    </a:cubicBezTo>
                    <a:cubicBezTo>
                      <a:pt x="480" y="15625"/>
                      <a:pt x="480" y="15625"/>
                      <a:pt x="480" y="15625"/>
                    </a:cubicBezTo>
                    <a:cubicBezTo>
                      <a:pt x="240" y="15395"/>
                      <a:pt x="240" y="15395"/>
                      <a:pt x="240" y="15395"/>
                    </a:cubicBezTo>
                    <a:cubicBezTo>
                      <a:pt x="240" y="15395"/>
                      <a:pt x="240" y="15395"/>
                      <a:pt x="240" y="15395"/>
                    </a:cubicBezTo>
                    <a:cubicBezTo>
                      <a:pt x="240" y="15625"/>
                      <a:pt x="240" y="15625"/>
                      <a:pt x="240" y="15625"/>
                    </a:cubicBezTo>
                    <a:cubicBezTo>
                      <a:pt x="480" y="15855"/>
                      <a:pt x="480" y="15855"/>
                      <a:pt x="480" y="15855"/>
                    </a:cubicBezTo>
                    <a:cubicBezTo>
                      <a:pt x="480" y="15855"/>
                      <a:pt x="480" y="15855"/>
                      <a:pt x="480" y="15855"/>
                    </a:cubicBezTo>
                    <a:cubicBezTo>
                      <a:pt x="480" y="15855"/>
                      <a:pt x="480" y="15855"/>
                      <a:pt x="480" y="15855"/>
                    </a:cubicBezTo>
                    <a:cubicBezTo>
                      <a:pt x="720" y="15855"/>
                      <a:pt x="720" y="15855"/>
                      <a:pt x="720" y="15855"/>
                    </a:cubicBezTo>
                    <a:cubicBezTo>
                      <a:pt x="960" y="15855"/>
                      <a:pt x="960" y="15855"/>
                      <a:pt x="960" y="15855"/>
                    </a:cubicBezTo>
                    <a:cubicBezTo>
                      <a:pt x="1199" y="16085"/>
                      <a:pt x="1199" y="16085"/>
                      <a:pt x="1199" y="16085"/>
                    </a:cubicBezTo>
                    <a:cubicBezTo>
                      <a:pt x="1440" y="16085"/>
                      <a:pt x="1440" y="16085"/>
                      <a:pt x="1440" y="16085"/>
                    </a:cubicBezTo>
                    <a:cubicBezTo>
                      <a:pt x="1679" y="16085"/>
                      <a:pt x="1679" y="16085"/>
                      <a:pt x="1679" y="16085"/>
                    </a:cubicBezTo>
                    <a:cubicBezTo>
                      <a:pt x="1679" y="16085"/>
                      <a:pt x="1679" y="16085"/>
                      <a:pt x="1679" y="16085"/>
                    </a:cubicBezTo>
                    <a:cubicBezTo>
                      <a:pt x="1679" y="16085"/>
                      <a:pt x="1679" y="16085"/>
                      <a:pt x="1679" y="16085"/>
                    </a:cubicBezTo>
                    <a:cubicBezTo>
                      <a:pt x="1199" y="16085"/>
                      <a:pt x="1199" y="16085"/>
                      <a:pt x="1199" y="16085"/>
                    </a:cubicBezTo>
                    <a:cubicBezTo>
                      <a:pt x="1199" y="16085"/>
                      <a:pt x="1199" y="16085"/>
                      <a:pt x="1199" y="16085"/>
                    </a:cubicBezTo>
                    <a:cubicBezTo>
                      <a:pt x="960" y="16085"/>
                      <a:pt x="960" y="16085"/>
                      <a:pt x="960" y="16085"/>
                    </a:cubicBezTo>
                    <a:cubicBezTo>
                      <a:pt x="720" y="16085"/>
                      <a:pt x="720" y="16085"/>
                      <a:pt x="720" y="16085"/>
                    </a:cubicBezTo>
                    <a:cubicBezTo>
                      <a:pt x="480" y="16085"/>
                      <a:pt x="480" y="16085"/>
                      <a:pt x="480" y="16085"/>
                    </a:cubicBezTo>
                    <a:cubicBezTo>
                      <a:pt x="480" y="16085"/>
                      <a:pt x="480" y="16085"/>
                      <a:pt x="480" y="16085"/>
                    </a:cubicBezTo>
                    <a:cubicBezTo>
                      <a:pt x="240" y="16085"/>
                      <a:pt x="240" y="16085"/>
                      <a:pt x="240" y="16085"/>
                    </a:cubicBezTo>
                    <a:cubicBezTo>
                      <a:pt x="240" y="16314"/>
                      <a:pt x="240" y="16314"/>
                      <a:pt x="240" y="16314"/>
                    </a:cubicBezTo>
                    <a:cubicBezTo>
                      <a:pt x="480" y="16314"/>
                      <a:pt x="480" y="16314"/>
                      <a:pt x="480" y="16314"/>
                    </a:cubicBezTo>
                    <a:cubicBezTo>
                      <a:pt x="480" y="16544"/>
                      <a:pt x="480" y="16544"/>
                      <a:pt x="480" y="16544"/>
                    </a:cubicBezTo>
                    <a:cubicBezTo>
                      <a:pt x="480" y="16544"/>
                      <a:pt x="480" y="16544"/>
                      <a:pt x="480" y="16544"/>
                    </a:cubicBezTo>
                    <a:cubicBezTo>
                      <a:pt x="720" y="16544"/>
                      <a:pt x="720" y="16544"/>
                      <a:pt x="720" y="16544"/>
                    </a:cubicBezTo>
                    <a:cubicBezTo>
                      <a:pt x="960" y="16544"/>
                      <a:pt x="960" y="16544"/>
                      <a:pt x="960" y="16544"/>
                    </a:cubicBezTo>
                    <a:cubicBezTo>
                      <a:pt x="720" y="16544"/>
                      <a:pt x="720" y="16544"/>
                      <a:pt x="720" y="16544"/>
                    </a:cubicBezTo>
                    <a:cubicBezTo>
                      <a:pt x="480" y="16544"/>
                      <a:pt x="480" y="16544"/>
                      <a:pt x="480" y="16544"/>
                    </a:cubicBezTo>
                    <a:cubicBezTo>
                      <a:pt x="480" y="16544"/>
                      <a:pt x="480" y="16544"/>
                      <a:pt x="480" y="16544"/>
                    </a:cubicBezTo>
                    <a:cubicBezTo>
                      <a:pt x="240" y="16544"/>
                      <a:pt x="240" y="16544"/>
                      <a:pt x="240" y="16544"/>
                    </a:cubicBezTo>
                    <a:cubicBezTo>
                      <a:pt x="240" y="16774"/>
                      <a:pt x="240" y="16774"/>
                      <a:pt x="240" y="16774"/>
                    </a:cubicBezTo>
                    <a:cubicBezTo>
                      <a:pt x="480" y="16774"/>
                      <a:pt x="480" y="16774"/>
                      <a:pt x="480" y="16774"/>
                    </a:cubicBezTo>
                    <a:cubicBezTo>
                      <a:pt x="480" y="16774"/>
                      <a:pt x="480" y="16774"/>
                      <a:pt x="480" y="16774"/>
                    </a:cubicBezTo>
                    <a:cubicBezTo>
                      <a:pt x="240" y="16774"/>
                      <a:pt x="240" y="16774"/>
                      <a:pt x="240" y="16774"/>
                    </a:cubicBezTo>
                    <a:cubicBezTo>
                      <a:pt x="240" y="16774"/>
                      <a:pt x="240" y="16774"/>
                      <a:pt x="240" y="16774"/>
                    </a:cubicBezTo>
                    <a:cubicBezTo>
                      <a:pt x="240" y="17004"/>
                      <a:pt x="240" y="17004"/>
                      <a:pt x="240" y="17004"/>
                    </a:cubicBezTo>
                    <a:cubicBezTo>
                      <a:pt x="480" y="17004"/>
                      <a:pt x="480" y="17004"/>
                      <a:pt x="480" y="17004"/>
                    </a:cubicBezTo>
                    <a:cubicBezTo>
                      <a:pt x="480" y="17004"/>
                      <a:pt x="480" y="17004"/>
                      <a:pt x="480" y="17004"/>
                    </a:cubicBezTo>
                    <a:cubicBezTo>
                      <a:pt x="720" y="17004"/>
                      <a:pt x="720" y="17004"/>
                      <a:pt x="720" y="17004"/>
                    </a:cubicBezTo>
                    <a:cubicBezTo>
                      <a:pt x="720" y="17004"/>
                      <a:pt x="720" y="17004"/>
                      <a:pt x="720" y="17004"/>
                    </a:cubicBezTo>
                    <a:cubicBezTo>
                      <a:pt x="1199" y="17004"/>
                      <a:pt x="1199" y="17004"/>
                      <a:pt x="1199" y="17004"/>
                    </a:cubicBezTo>
                    <a:cubicBezTo>
                      <a:pt x="1440" y="17004"/>
                      <a:pt x="1440" y="17004"/>
                      <a:pt x="1440" y="17004"/>
                    </a:cubicBezTo>
                    <a:cubicBezTo>
                      <a:pt x="1440" y="17004"/>
                      <a:pt x="1440" y="17004"/>
                      <a:pt x="1440" y="17004"/>
                    </a:cubicBezTo>
                    <a:cubicBezTo>
                      <a:pt x="1679" y="17004"/>
                      <a:pt x="1679" y="17004"/>
                      <a:pt x="1679" y="17004"/>
                    </a:cubicBezTo>
                    <a:cubicBezTo>
                      <a:pt x="1679" y="16774"/>
                      <a:pt x="1679" y="16774"/>
                      <a:pt x="1679" y="16774"/>
                    </a:cubicBezTo>
                    <a:cubicBezTo>
                      <a:pt x="1679" y="16774"/>
                      <a:pt x="1679" y="16774"/>
                      <a:pt x="1679" y="16774"/>
                    </a:cubicBezTo>
                    <a:cubicBezTo>
                      <a:pt x="1679" y="17004"/>
                      <a:pt x="1679" y="17004"/>
                      <a:pt x="1679" y="17004"/>
                    </a:cubicBezTo>
                    <a:cubicBezTo>
                      <a:pt x="1920" y="17004"/>
                      <a:pt x="1920" y="17004"/>
                      <a:pt x="1920" y="17004"/>
                    </a:cubicBezTo>
                    <a:cubicBezTo>
                      <a:pt x="2159" y="16774"/>
                      <a:pt x="2159" y="16774"/>
                      <a:pt x="2159" y="16774"/>
                    </a:cubicBezTo>
                    <a:cubicBezTo>
                      <a:pt x="2399" y="16774"/>
                      <a:pt x="2399" y="16774"/>
                      <a:pt x="2399" y="16774"/>
                    </a:cubicBezTo>
                    <a:cubicBezTo>
                      <a:pt x="2159" y="16774"/>
                      <a:pt x="2159" y="16774"/>
                      <a:pt x="2159" y="16774"/>
                    </a:cubicBezTo>
                    <a:cubicBezTo>
                      <a:pt x="2159" y="17004"/>
                      <a:pt x="2159" y="17004"/>
                      <a:pt x="2159" y="17004"/>
                    </a:cubicBezTo>
                    <a:cubicBezTo>
                      <a:pt x="2399" y="17004"/>
                      <a:pt x="2399" y="17004"/>
                      <a:pt x="2399" y="17004"/>
                    </a:cubicBezTo>
                    <a:cubicBezTo>
                      <a:pt x="2399" y="17004"/>
                      <a:pt x="2399" y="17004"/>
                      <a:pt x="2399" y="17004"/>
                    </a:cubicBezTo>
                    <a:cubicBezTo>
                      <a:pt x="2399" y="16774"/>
                      <a:pt x="2399" y="16774"/>
                      <a:pt x="2399" y="16774"/>
                    </a:cubicBezTo>
                    <a:cubicBezTo>
                      <a:pt x="2640" y="16544"/>
                      <a:pt x="2640" y="16544"/>
                      <a:pt x="2640" y="16544"/>
                    </a:cubicBezTo>
                    <a:cubicBezTo>
                      <a:pt x="2399" y="16774"/>
                      <a:pt x="2399" y="16774"/>
                      <a:pt x="2399" y="16774"/>
                    </a:cubicBezTo>
                    <a:cubicBezTo>
                      <a:pt x="2640" y="17004"/>
                      <a:pt x="2640" y="17004"/>
                      <a:pt x="2640" y="17004"/>
                    </a:cubicBezTo>
                    <a:cubicBezTo>
                      <a:pt x="2640" y="17004"/>
                      <a:pt x="2640" y="17004"/>
                      <a:pt x="2640" y="17004"/>
                    </a:cubicBezTo>
                    <a:cubicBezTo>
                      <a:pt x="2159" y="17234"/>
                      <a:pt x="2159" y="17234"/>
                      <a:pt x="2159" y="17234"/>
                    </a:cubicBezTo>
                    <a:cubicBezTo>
                      <a:pt x="2159" y="17234"/>
                      <a:pt x="2159" y="17234"/>
                      <a:pt x="2159" y="17234"/>
                    </a:cubicBezTo>
                    <a:cubicBezTo>
                      <a:pt x="2159" y="17234"/>
                      <a:pt x="2159" y="17234"/>
                      <a:pt x="2159" y="17234"/>
                    </a:cubicBezTo>
                    <a:cubicBezTo>
                      <a:pt x="2159" y="17463"/>
                      <a:pt x="2159" y="17463"/>
                      <a:pt x="2159" y="17463"/>
                    </a:cubicBezTo>
                    <a:cubicBezTo>
                      <a:pt x="1920" y="17463"/>
                      <a:pt x="1920" y="17463"/>
                      <a:pt x="1920" y="17463"/>
                    </a:cubicBezTo>
                    <a:cubicBezTo>
                      <a:pt x="1920" y="17234"/>
                      <a:pt x="1920" y="17234"/>
                      <a:pt x="1920" y="17234"/>
                    </a:cubicBezTo>
                    <a:cubicBezTo>
                      <a:pt x="1920" y="17234"/>
                      <a:pt x="1920" y="17234"/>
                      <a:pt x="1920" y="17234"/>
                    </a:cubicBezTo>
                    <a:cubicBezTo>
                      <a:pt x="1920" y="17004"/>
                      <a:pt x="1920" y="17004"/>
                      <a:pt x="1920" y="17004"/>
                    </a:cubicBezTo>
                    <a:cubicBezTo>
                      <a:pt x="1679" y="17004"/>
                      <a:pt x="1679" y="17004"/>
                      <a:pt x="1679" y="17004"/>
                    </a:cubicBezTo>
                    <a:cubicBezTo>
                      <a:pt x="1440" y="17234"/>
                      <a:pt x="1440" y="17234"/>
                      <a:pt x="1440" y="17234"/>
                    </a:cubicBezTo>
                    <a:cubicBezTo>
                      <a:pt x="1440" y="17234"/>
                      <a:pt x="1440" y="17234"/>
                      <a:pt x="1440" y="17234"/>
                    </a:cubicBezTo>
                    <a:cubicBezTo>
                      <a:pt x="1440" y="17234"/>
                      <a:pt x="1440" y="17234"/>
                      <a:pt x="1440" y="17234"/>
                    </a:cubicBezTo>
                    <a:cubicBezTo>
                      <a:pt x="1199" y="17234"/>
                      <a:pt x="1199" y="17234"/>
                      <a:pt x="1199" y="17234"/>
                    </a:cubicBezTo>
                    <a:cubicBezTo>
                      <a:pt x="960" y="17234"/>
                      <a:pt x="960" y="17234"/>
                      <a:pt x="960" y="17234"/>
                    </a:cubicBezTo>
                    <a:cubicBezTo>
                      <a:pt x="720" y="17234"/>
                      <a:pt x="720" y="17234"/>
                      <a:pt x="720" y="17234"/>
                    </a:cubicBezTo>
                    <a:cubicBezTo>
                      <a:pt x="480" y="17234"/>
                      <a:pt x="480" y="17234"/>
                      <a:pt x="480" y="17234"/>
                    </a:cubicBezTo>
                    <a:cubicBezTo>
                      <a:pt x="480" y="17234"/>
                      <a:pt x="480" y="17234"/>
                      <a:pt x="480" y="17234"/>
                    </a:cubicBezTo>
                    <a:cubicBezTo>
                      <a:pt x="240" y="17234"/>
                      <a:pt x="240" y="17234"/>
                      <a:pt x="240" y="17234"/>
                    </a:cubicBezTo>
                    <a:cubicBezTo>
                      <a:pt x="240" y="17234"/>
                      <a:pt x="240" y="17234"/>
                      <a:pt x="240" y="17234"/>
                    </a:cubicBezTo>
                    <a:cubicBezTo>
                      <a:pt x="240" y="17463"/>
                      <a:pt x="240" y="17463"/>
                      <a:pt x="240" y="17463"/>
                    </a:cubicBezTo>
                    <a:cubicBezTo>
                      <a:pt x="240" y="17463"/>
                      <a:pt x="240" y="17463"/>
                      <a:pt x="240" y="17463"/>
                    </a:cubicBezTo>
                    <a:cubicBezTo>
                      <a:pt x="240" y="17463"/>
                      <a:pt x="240" y="17463"/>
                      <a:pt x="240" y="17463"/>
                    </a:cubicBezTo>
                    <a:cubicBezTo>
                      <a:pt x="480" y="17463"/>
                      <a:pt x="480" y="17463"/>
                      <a:pt x="480" y="17463"/>
                    </a:cubicBezTo>
                    <a:cubicBezTo>
                      <a:pt x="480" y="17463"/>
                      <a:pt x="480" y="17463"/>
                      <a:pt x="480" y="17463"/>
                    </a:cubicBezTo>
                    <a:cubicBezTo>
                      <a:pt x="720" y="17463"/>
                      <a:pt x="720" y="17463"/>
                      <a:pt x="720" y="17463"/>
                    </a:cubicBezTo>
                    <a:cubicBezTo>
                      <a:pt x="480" y="17463"/>
                      <a:pt x="480" y="17463"/>
                      <a:pt x="480" y="17463"/>
                    </a:cubicBezTo>
                    <a:cubicBezTo>
                      <a:pt x="480" y="17693"/>
                      <a:pt x="480" y="17693"/>
                      <a:pt x="480" y="17693"/>
                    </a:cubicBezTo>
                    <a:cubicBezTo>
                      <a:pt x="480" y="17693"/>
                      <a:pt x="480" y="17693"/>
                      <a:pt x="480" y="17693"/>
                    </a:cubicBezTo>
                    <a:cubicBezTo>
                      <a:pt x="240" y="17693"/>
                      <a:pt x="240" y="17693"/>
                      <a:pt x="240" y="17693"/>
                    </a:cubicBezTo>
                    <a:cubicBezTo>
                      <a:pt x="480" y="17923"/>
                      <a:pt x="480" y="17923"/>
                      <a:pt x="480" y="17923"/>
                    </a:cubicBezTo>
                    <a:cubicBezTo>
                      <a:pt x="480" y="17923"/>
                      <a:pt x="480" y="17923"/>
                      <a:pt x="480" y="17923"/>
                    </a:cubicBezTo>
                    <a:cubicBezTo>
                      <a:pt x="720" y="17693"/>
                      <a:pt x="720" y="17693"/>
                      <a:pt x="720" y="17693"/>
                    </a:cubicBezTo>
                    <a:cubicBezTo>
                      <a:pt x="960" y="17693"/>
                      <a:pt x="960" y="17693"/>
                      <a:pt x="960" y="17693"/>
                    </a:cubicBezTo>
                    <a:cubicBezTo>
                      <a:pt x="960" y="17923"/>
                      <a:pt x="960" y="17923"/>
                      <a:pt x="960" y="17923"/>
                    </a:cubicBezTo>
                    <a:cubicBezTo>
                      <a:pt x="960" y="17923"/>
                      <a:pt x="960" y="17923"/>
                      <a:pt x="960" y="17923"/>
                    </a:cubicBezTo>
                    <a:cubicBezTo>
                      <a:pt x="720" y="18153"/>
                      <a:pt x="720" y="18153"/>
                      <a:pt x="720" y="18153"/>
                    </a:cubicBezTo>
                    <a:cubicBezTo>
                      <a:pt x="720" y="18153"/>
                      <a:pt x="720" y="18153"/>
                      <a:pt x="720" y="18153"/>
                    </a:cubicBezTo>
                    <a:cubicBezTo>
                      <a:pt x="960" y="18153"/>
                      <a:pt x="960" y="18153"/>
                      <a:pt x="960" y="18153"/>
                    </a:cubicBezTo>
                    <a:cubicBezTo>
                      <a:pt x="960" y="18382"/>
                      <a:pt x="960" y="18382"/>
                      <a:pt x="960" y="18382"/>
                    </a:cubicBezTo>
                    <a:cubicBezTo>
                      <a:pt x="960" y="18382"/>
                      <a:pt x="960" y="18382"/>
                      <a:pt x="960" y="18382"/>
                    </a:cubicBezTo>
                    <a:cubicBezTo>
                      <a:pt x="960" y="18612"/>
                      <a:pt x="960" y="18612"/>
                      <a:pt x="960" y="18612"/>
                    </a:cubicBezTo>
                    <a:cubicBezTo>
                      <a:pt x="960" y="18612"/>
                      <a:pt x="960" y="18612"/>
                      <a:pt x="960" y="18612"/>
                    </a:cubicBezTo>
                    <a:cubicBezTo>
                      <a:pt x="1199" y="18382"/>
                      <a:pt x="1199" y="18382"/>
                      <a:pt x="1199" y="18382"/>
                    </a:cubicBezTo>
                    <a:cubicBezTo>
                      <a:pt x="1199" y="18382"/>
                      <a:pt x="1199" y="18382"/>
                      <a:pt x="1199" y="18382"/>
                    </a:cubicBezTo>
                    <a:cubicBezTo>
                      <a:pt x="1199" y="18153"/>
                      <a:pt x="1199" y="18153"/>
                      <a:pt x="1199" y="18153"/>
                    </a:cubicBezTo>
                    <a:cubicBezTo>
                      <a:pt x="1679" y="17923"/>
                      <a:pt x="1679" y="17923"/>
                      <a:pt x="1679" y="17923"/>
                    </a:cubicBezTo>
                    <a:cubicBezTo>
                      <a:pt x="1920" y="17923"/>
                      <a:pt x="1920" y="17923"/>
                      <a:pt x="1920" y="17923"/>
                    </a:cubicBezTo>
                    <a:cubicBezTo>
                      <a:pt x="1920" y="17923"/>
                      <a:pt x="1920" y="17923"/>
                      <a:pt x="1920" y="17923"/>
                    </a:cubicBezTo>
                    <a:cubicBezTo>
                      <a:pt x="1920" y="18153"/>
                      <a:pt x="1920" y="18153"/>
                      <a:pt x="1920" y="18153"/>
                    </a:cubicBezTo>
                    <a:cubicBezTo>
                      <a:pt x="1679" y="18153"/>
                      <a:pt x="1679" y="18153"/>
                      <a:pt x="1679" y="18153"/>
                    </a:cubicBezTo>
                    <a:cubicBezTo>
                      <a:pt x="1679" y="18382"/>
                      <a:pt x="1679" y="18382"/>
                      <a:pt x="1679" y="18382"/>
                    </a:cubicBezTo>
                    <a:cubicBezTo>
                      <a:pt x="1679" y="18612"/>
                      <a:pt x="1679" y="18612"/>
                      <a:pt x="1679" y="18612"/>
                    </a:cubicBezTo>
                    <a:cubicBezTo>
                      <a:pt x="1679" y="18382"/>
                      <a:pt x="1679" y="18382"/>
                      <a:pt x="1679" y="18382"/>
                    </a:cubicBezTo>
                    <a:cubicBezTo>
                      <a:pt x="1679" y="18153"/>
                      <a:pt x="1679" y="18153"/>
                      <a:pt x="1679" y="18153"/>
                    </a:cubicBezTo>
                    <a:cubicBezTo>
                      <a:pt x="1440" y="18153"/>
                      <a:pt x="1440" y="18153"/>
                      <a:pt x="1440" y="18153"/>
                    </a:cubicBezTo>
                    <a:cubicBezTo>
                      <a:pt x="1440" y="18382"/>
                      <a:pt x="1440" y="18382"/>
                      <a:pt x="1440" y="18382"/>
                    </a:cubicBezTo>
                    <a:cubicBezTo>
                      <a:pt x="1199" y="18382"/>
                      <a:pt x="1199" y="18382"/>
                      <a:pt x="1199" y="18382"/>
                    </a:cubicBezTo>
                    <a:cubicBezTo>
                      <a:pt x="1440" y="18612"/>
                      <a:pt x="1440" y="18612"/>
                      <a:pt x="1440" y="18612"/>
                    </a:cubicBezTo>
                    <a:cubicBezTo>
                      <a:pt x="1199" y="18612"/>
                      <a:pt x="1199" y="18612"/>
                      <a:pt x="1199" y="18612"/>
                    </a:cubicBezTo>
                    <a:cubicBezTo>
                      <a:pt x="1199" y="18612"/>
                      <a:pt x="1199" y="18612"/>
                      <a:pt x="1199" y="18612"/>
                    </a:cubicBezTo>
                    <a:cubicBezTo>
                      <a:pt x="960" y="18842"/>
                      <a:pt x="960" y="18842"/>
                      <a:pt x="960" y="18842"/>
                    </a:cubicBezTo>
                    <a:cubicBezTo>
                      <a:pt x="1199" y="18842"/>
                      <a:pt x="1199" y="18842"/>
                      <a:pt x="1199" y="18842"/>
                    </a:cubicBezTo>
                    <a:cubicBezTo>
                      <a:pt x="1440" y="18842"/>
                      <a:pt x="1440" y="18842"/>
                      <a:pt x="1440" y="18842"/>
                    </a:cubicBezTo>
                    <a:cubicBezTo>
                      <a:pt x="1440" y="19072"/>
                      <a:pt x="1440" y="19072"/>
                      <a:pt x="1440" y="19072"/>
                    </a:cubicBezTo>
                    <a:cubicBezTo>
                      <a:pt x="1199" y="19072"/>
                      <a:pt x="1199" y="19072"/>
                      <a:pt x="1199" y="19072"/>
                    </a:cubicBezTo>
                    <a:cubicBezTo>
                      <a:pt x="1199" y="19072"/>
                      <a:pt x="1199" y="19072"/>
                      <a:pt x="1199" y="19072"/>
                    </a:cubicBezTo>
                    <a:cubicBezTo>
                      <a:pt x="1199" y="19302"/>
                      <a:pt x="1199" y="19302"/>
                      <a:pt x="1199" y="19302"/>
                    </a:cubicBezTo>
                    <a:cubicBezTo>
                      <a:pt x="960" y="19072"/>
                      <a:pt x="960" y="19072"/>
                      <a:pt x="960" y="19072"/>
                    </a:cubicBezTo>
                    <a:cubicBezTo>
                      <a:pt x="960" y="19072"/>
                      <a:pt x="960" y="19072"/>
                      <a:pt x="960" y="19072"/>
                    </a:cubicBezTo>
                    <a:cubicBezTo>
                      <a:pt x="960" y="19302"/>
                      <a:pt x="960" y="19302"/>
                      <a:pt x="960" y="19302"/>
                    </a:cubicBezTo>
                    <a:cubicBezTo>
                      <a:pt x="720" y="19072"/>
                      <a:pt x="720" y="19072"/>
                      <a:pt x="720" y="19072"/>
                    </a:cubicBezTo>
                    <a:cubicBezTo>
                      <a:pt x="720" y="19302"/>
                      <a:pt x="720" y="19302"/>
                      <a:pt x="720" y="19302"/>
                    </a:cubicBezTo>
                    <a:cubicBezTo>
                      <a:pt x="480" y="19302"/>
                      <a:pt x="480" y="19302"/>
                      <a:pt x="480" y="19302"/>
                    </a:cubicBezTo>
                    <a:cubicBezTo>
                      <a:pt x="480" y="19531"/>
                      <a:pt x="480" y="19531"/>
                      <a:pt x="480" y="19531"/>
                    </a:cubicBezTo>
                    <a:cubicBezTo>
                      <a:pt x="720" y="19761"/>
                      <a:pt x="720" y="19761"/>
                      <a:pt x="720" y="19761"/>
                    </a:cubicBezTo>
                    <a:cubicBezTo>
                      <a:pt x="960" y="19761"/>
                      <a:pt x="960" y="19761"/>
                      <a:pt x="960" y="19761"/>
                    </a:cubicBezTo>
                    <a:cubicBezTo>
                      <a:pt x="960" y="19761"/>
                      <a:pt x="960" y="19761"/>
                      <a:pt x="960" y="19761"/>
                    </a:cubicBezTo>
                    <a:cubicBezTo>
                      <a:pt x="1199" y="19761"/>
                      <a:pt x="1199" y="19761"/>
                      <a:pt x="1199" y="19761"/>
                    </a:cubicBezTo>
                    <a:cubicBezTo>
                      <a:pt x="960" y="19531"/>
                      <a:pt x="960" y="19531"/>
                      <a:pt x="960" y="19531"/>
                    </a:cubicBezTo>
                    <a:cubicBezTo>
                      <a:pt x="1199" y="19531"/>
                      <a:pt x="1199" y="19531"/>
                      <a:pt x="1199" y="19531"/>
                    </a:cubicBezTo>
                    <a:cubicBezTo>
                      <a:pt x="1440" y="19531"/>
                      <a:pt x="1440" y="19531"/>
                      <a:pt x="1440" y="19531"/>
                    </a:cubicBezTo>
                    <a:cubicBezTo>
                      <a:pt x="1199" y="19531"/>
                      <a:pt x="1199" y="19531"/>
                      <a:pt x="1199" y="19531"/>
                    </a:cubicBezTo>
                    <a:cubicBezTo>
                      <a:pt x="1440" y="19761"/>
                      <a:pt x="1440" y="19761"/>
                      <a:pt x="1440" y="19761"/>
                    </a:cubicBezTo>
                    <a:cubicBezTo>
                      <a:pt x="1440" y="19991"/>
                      <a:pt x="1440" y="19991"/>
                      <a:pt x="1440" y="19991"/>
                    </a:cubicBezTo>
                    <a:cubicBezTo>
                      <a:pt x="1199" y="19991"/>
                      <a:pt x="1199" y="19991"/>
                      <a:pt x="1199" y="19991"/>
                    </a:cubicBezTo>
                    <a:cubicBezTo>
                      <a:pt x="1440" y="20221"/>
                      <a:pt x="1440" y="20221"/>
                      <a:pt x="1440" y="20221"/>
                    </a:cubicBezTo>
                    <a:cubicBezTo>
                      <a:pt x="1440" y="20221"/>
                      <a:pt x="1440" y="20221"/>
                      <a:pt x="1440" y="20221"/>
                    </a:cubicBezTo>
                    <a:cubicBezTo>
                      <a:pt x="1679" y="19991"/>
                      <a:pt x="1679" y="19991"/>
                      <a:pt x="1679" y="19991"/>
                    </a:cubicBezTo>
                    <a:cubicBezTo>
                      <a:pt x="1920" y="20221"/>
                      <a:pt x="1920" y="20221"/>
                      <a:pt x="1920" y="20221"/>
                    </a:cubicBezTo>
                    <a:cubicBezTo>
                      <a:pt x="1679" y="20221"/>
                      <a:pt x="1679" y="20221"/>
                      <a:pt x="1679" y="20221"/>
                    </a:cubicBezTo>
                    <a:cubicBezTo>
                      <a:pt x="1440" y="20221"/>
                      <a:pt x="1440" y="20221"/>
                      <a:pt x="1440" y="20221"/>
                    </a:cubicBezTo>
                    <a:cubicBezTo>
                      <a:pt x="1679" y="20451"/>
                      <a:pt x="1679" y="20451"/>
                      <a:pt x="1679" y="20451"/>
                    </a:cubicBezTo>
                    <a:cubicBezTo>
                      <a:pt x="1679" y="20451"/>
                      <a:pt x="1679" y="20451"/>
                      <a:pt x="1679" y="20451"/>
                    </a:cubicBezTo>
                    <a:cubicBezTo>
                      <a:pt x="1199" y="20221"/>
                      <a:pt x="1199" y="20221"/>
                      <a:pt x="1199" y="20221"/>
                    </a:cubicBezTo>
                    <a:cubicBezTo>
                      <a:pt x="960" y="20221"/>
                      <a:pt x="960" y="20221"/>
                      <a:pt x="960" y="20221"/>
                    </a:cubicBezTo>
                    <a:cubicBezTo>
                      <a:pt x="960" y="20221"/>
                      <a:pt x="960" y="20221"/>
                      <a:pt x="960" y="20221"/>
                    </a:cubicBezTo>
                    <a:cubicBezTo>
                      <a:pt x="720" y="20221"/>
                      <a:pt x="720" y="20221"/>
                      <a:pt x="720" y="20221"/>
                    </a:cubicBezTo>
                    <a:cubicBezTo>
                      <a:pt x="720" y="20451"/>
                      <a:pt x="720" y="20451"/>
                      <a:pt x="720" y="20451"/>
                    </a:cubicBezTo>
                    <a:cubicBezTo>
                      <a:pt x="720" y="20451"/>
                      <a:pt x="720" y="20451"/>
                      <a:pt x="720" y="20451"/>
                    </a:cubicBezTo>
                    <a:cubicBezTo>
                      <a:pt x="960" y="20910"/>
                      <a:pt x="960" y="20910"/>
                      <a:pt x="960" y="20910"/>
                    </a:cubicBezTo>
                    <a:cubicBezTo>
                      <a:pt x="1199" y="20910"/>
                      <a:pt x="1199" y="20910"/>
                      <a:pt x="1199" y="20910"/>
                    </a:cubicBezTo>
                    <a:cubicBezTo>
                      <a:pt x="1440" y="21140"/>
                      <a:pt x="1440" y="21140"/>
                      <a:pt x="1440" y="21140"/>
                    </a:cubicBezTo>
                    <a:cubicBezTo>
                      <a:pt x="1920" y="21140"/>
                      <a:pt x="1920" y="21140"/>
                      <a:pt x="1920" y="21140"/>
                    </a:cubicBezTo>
                    <a:cubicBezTo>
                      <a:pt x="1920" y="21370"/>
                      <a:pt x="1920" y="21370"/>
                      <a:pt x="1920" y="21370"/>
                    </a:cubicBezTo>
                    <a:cubicBezTo>
                      <a:pt x="1679" y="21370"/>
                      <a:pt x="1679" y="21370"/>
                      <a:pt x="1679" y="21370"/>
                    </a:cubicBezTo>
                    <a:cubicBezTo>
                      <a:pt x="1920" y="21599"/>
                      <a:pt x="1920" y="21599"/>
                      <a:pt x="1920" y="21599"/>
                    </a:cubicBezTo>
                    <a:cubicBezTo>
                      <a:pt x="2159" y="21370"/>
                      <a:pt x="2159" y="21370"/>
                      <a:pt x="2159" y="21370"/>
                    </a:cubicBezTo>
                    <a:cubicBezTo>
                      <a:pt x="1920" y="21370"/>
                      <a:pt x="1920" y="21370"/>
                      <a:pt x="1920" y="21370"/>
                    </a:cubicBezTo>
                    <a:cubicBezTo>
                      <a:pt x="2159" y="21370"/>
                      <a:pt x="2159" y="21370"/>
                      <a:pt x="2159" y="21370"/>
                    </a:cubicBezTo>
                    <a:cubicBezTo>
                      <a:pt x="2399" y="21370"/>
                      <a:pt x="2399" y="21370"/>
                      <a:pt x="2399" y="21370"/>
                    </a:cubicBezTo>
                    <a:cubicBezTo>
                      <a:pt x="2159" y="21370"/>
                      <a:pt x="2159" y="21370"/>
                      <a:pt x="2159" y="21370"/>
                    </a:cubicBezTo>
                    <a:cubicBezTo>
                      <a:pt x="2399" y="21599"/>
                      <a:pt x="2399" y="21599"/>
                      <a:pt x="2399" y="21599"/>
                    </a:cubicBezTo>
                    <a:cubicBezTo>
                      <a:pt x="2640" y="21599"/>
                      <a:pt x="2640" y="21599"/>
                      <a:pt x="2640" y="21599"/>
                    </a:cubicBezTo>
                    <a:cubicBezTo>
                      <a:pt x="2640" y="21599"/>
                      <a:pt x="2640" y="21599"/>
                      <a:pt x="2640" y="21599"/>
                    </a:cubicBezTo>
                    <a:cubicBezTo>
                      <a:pt x="2880" y="21599"/>
                      <a:pt x="2880" y="21599"/>
                      <a:pt x="2880" y="21599"/>
                    </a:cubicBezTo>
                    <a:cubicBezTo>
                      <a:pt x="3119" y="21370"/>
                      <a:pt x="3119" y="21370"/>
                      <a:pt x="3119" y="21370"/>
                    </a:cubicBezTo>
                    <a:cubicBezTo>
                      <a:pt x="3119" y="21370"/>
                      <a:pt x="3119" y="21370"/>
                      <a:pt x="3119" y="21370"/>
                    </a:cubicBezTo>
                    <a:cubicBezTo>
                      <a:pt x="3359" y="21140"/>
                      <a:pt x="3359" y="21140"/>
                      <a:pt x="3359" y="21140"/>
                    </a:cubicBezTo>
                    <a:cubicBezTo>
                      <a:pt x="3359" y="21140"/>
                      <a:pt x="3359" y="21140"/>
                      <a:pt x="3359" y="21140"/>
                    </a:cubicBezTo>
                    <a:cubicBezTo>
                      <a:pt x="3359" y="21370"/>
                      <a:pt x="3359" y="21370"/>
                      <a:pt x="3359" y="21370"/>
                    </a:cubicBezTo>
                    <a:cubicBezTo>
                      <a:pt x="3359" y="21370"/>
                      <a:pt x="3359" y="21370"/>
                      <a:pt x="3359" y="21370"/>
                    </a:cubicBezTo>
                    <a:cubicBezTo>
                      <a:pt x="3840" y="21140"/>
                      <a:pt x="3840" y="21140"/>
                      <a:pt x="3840" y="21140"/>
                    </a:cubicBezTo>
                    <a:cubicBezTo>
                      <a:pt x="3840" y="20910"/>
                      <a:pt x="3840" y="20910"/>
                      <a:pt x="3840" y="20910"/>
                    </a:cubicBezTo>
                    <a:cubicBezTo>
                      <a:pt x="3599" y="20680"/>
                      <a:pt x="3599" y="20680"/>
                      <a:pt x="3599" y="20680"/>
                    </a:cubicBezTo>
                    <a:cubicBezTo>
                      <a:pt x="3840" y="20910"/>
                      <a:pt x="3840" y="20910"/>
                      <a:pt x="3840" y="20910"/>
                    </a:cubicBezTo>
                    <a:cubicBezTo>
                      <a:pt x="4079" y="20680"/>
                      <a:pt x="4079" y="20680"/>
                      <a:pt x="4079" y="20680"/>
                    </a:cubicBezTo>
                    <a:cubicBezTo>
                      <a:pt x="4079" y="20680"/>
                      <a:pt x="4079" y="20680"/>
                      <a:pt x="4079" y="20680"/>
                    </a:cubicBezTo>
                    <a:cubicBezTo>
                      <a:pt x="4319" y="20680"/>
                      <a:pt x="4319" y="20680"/>
                      <a:pt x="4319" y="20680"/>
                    </a:cubicBezTo>
                    <a:cubicBezTo>
                      <a:pt x="4319" y="20451"/>
                      <a:pt x="4319" y="20451"/>
                      <a:pt x="4319" y="20451"/>
                    </a:cubicBezTo>
                    <a:cubicBezTo>
                      <a:pt x="4319" y="20451"/>
                      <a:pt x="4319" y="20451"/>
                      <a:pt x="4319" y="20451"/>
                    </a:cubicBezTo>
                    <a:cubicBezTo>
                      <a:pt x="4559" y="20451"/>
                      <a:pt x="4559" y="20451"/>
                      <a:pt x="4559" y="20451"/>
                    </a:cubicBezTo>
                    <a:cubicBezTo>
                      <a:pt x="4559" y="20221"/>
                      <a:pt x="4559" y="20221"/>
                      <a:pt x="4559" y="20221"/>
                    </a:cubicBezTo>
                    <a:cubicBezTo>
                      <a:pt x="4319" y="19991"/>
                      <a:pt x="4319" y="19991"/>
                      <a:pt x="4319" y="19991"/>
                    </a:cubicBezTo>
                    <a:cubicBezTo>
                      <a:pt x="4559" y="19991"/>
                      <a:pt x="4559" y="19991"/>
                      <a:pt x="4559" y="19991"/>
                    </a:cubicBezTo>
                    <a:cubicBezTo>
                      <a:pt x="4319" y="19761"/>
                      <a:pt x="4319" y="19761"/>
                      <a:pt x="4319" y="19761"/>
                    </a:cubicBezTo>
                    <a:cubicBezTo>
                      <a:pt x="4079" y="19761"/>
                      <a:pt x="4079" y="19761"/>
                      <a:pt x="4079" y="19761"/>
                    </a:cubicBezTo>
                    <a:cubicBezTo>
                      <a:pt x="4079" y="19531"/>
                      <a:pt x="4079" y="19531"/>
                      <a:pt x="4079" y="19531"/>
                    </a:cubicBezTo>
                    <a:cubicBezTo>
                      <a:pt x="4319" y="19531"/>
                      <a:pt x="4319" y="19531"/>
                      <a:pt x="4319" y="19531"/>
                    </a:cubicBezTo>
                    <a:cubicBezTo>
                      <a:pt x="4559" y="19761"/>
                      <a:pt x="4559" y="19761"/>
                      <a:pt x="4559" y="19761"/>
                    </a:cubicBezTo>
                    <a:cubicBezTo>
                      <a:pt x="4559" y="19991"/>
                      <a:pt x="4559" y="19991"/>
                      <a:pt x="4559" y="19991"/>
                    </a:cubicBezTo>
                    <a:cubicBezTo>
                      <a:pt x="4559" y="19991"/>
                      <a:pt x="4559" y="19991"/>
                      <a:pt x="4559" y="19991"/>
                    </a:cubicBezTo>
                    <a:cubicBezTo>
                      <a:pt x="4799" y="19991"/>
                      <a:pt x="4799" y="19991"/>
                      <a:pt x="4799" y="19991"/>
                    </a:cubicBezTo>
                    <a:cubicBezTo>
                      <a:pt x="4799" y="20221"/>
                      <a:pt x="4799" y="20221"/>
                      <a:pt x="4799" y="20221"/>
                    </a:cubicBezTo>
                    <a:cubicBezTo>
                      <a:pt x="4799" y="20221"/>
                      <a:pt x="4799" y="20221"/>
                      <a:pt x="4799" y="20221"/>
                    </a:cubicBezTo>
                    <a:cubicBezTo>
                      <a:pt x="5040" y="20221"/>
                      <a:pt x="5040" y="20221"/>
                      <a:pt x="5040" y="20221"/>
                    </a:cubicBezTo>
                    <a:cubicBezTo>
                      <a:pt x="5040" y="20221"/>
                      <a:pt x="5040" y="20221"/>
                      <a:pt x="5040" y="20221"/>
                    </a:cubicBezTo>
                    <a:cubicBezTo>
                      <a:pt x="4799" y="19991"/>
                      <a:pt x="4799" y="19991"/>
                      <a:pt x="4799" y="19991"/>
                    </a:cubicBezTo>
                    <a:cubicBezTo>
                      <a:pt x="5040" y="19991"/>
                      <a:pt x="5040" y="19991"/>
                      <a:pt x="5040" y="19991"/>
                    </a:cubicBezTo>
                    <a:cubicBezTo>
                      <a:pt x="5040" y="19991"/>
                      <a:pt x="5040" y="19991"/>
                      <a:pt x="5040" y="19991"/>
                    </a:cubicBezTo>
                    <a:cubicBezTo>
                      <a:pt x="5040" y="20221"/>
                      <a:pt x="5040" y="20221"/>
                      <a:pt x="5040" y="20221"/>
                    </a:cubicBezTo>
                    <a:cubicBezTo>
                      <a:pt x="5519" y="19991"/>
                      <a:pt x="5519" y="19991"/>
                      <a:pt x="5519" y="19991"/>
                    </a:cubicBezTo>
                    <a:cubicBezTo>
                      <a:pt x="5519" y="19761"/>
                      <a:pt x="5519" y="19761"/>
                      <a:pt x="5519" y="19761"/>
                    </a:cubicBezTo>
                    <a:cubicBezTo>
                      <a:pt x="5519" y="19531"/>
                      <a:pt x="5519" y="19531"/>
                      <a:pt x="5519" y="19531"/>
                    </a:cubicBezTo>
                    <a:cubicBezTo>
                      <a:pt x="5280" y="19531"/>
                      <a:pt x="5280" y="19531"/>
                      <a:pt x="5280" y="19531"/>
                    </a:cubicBezTo>
                    <a:cubicBezTo>
                      <a:pt x="5280" y="19302"/>
                      <a:pt x="5280" y="19302"/>
                      <a:pt x="5280" y="19302"/>
                    </a:cubicBezTo>
                    <a:cubicBezTo>
                      <a:pt x="5280" y="19302"/>
                      <a:pt x="5280" y="19302"/>
                      <a:pt x="5280" y="19302"/>
                    </a:cubicBezTo>
                    <a:cubicBezTo>
                      <a:pt x="5280" y="19302"/>
                      <a:pt x="5280" y="19302"/>
                      <a:pt x="5280" y="19302"/>
                    </a:cubicBezTo>
                    <a:cubicBezTo>
                      <a:pt x="5519" y="19302"/>
                      <a:pt x="5519" y="19302"/>
                      <a:pt x="5519" y="19302"/>
                    </a:cubicBezTo>
                    <a:cubicBezTo>
                      <a:pt x="5519" y="19072"/>
                      <a:pt x="5519" y="19072"/>
                      <a:pt x="5519" y="19072"/>
                    </a:cubicBezTo>
                    <a:cubicBezTo>
                      <a:pt x="5280" y="19072"/>
                      <a:pt x="5280" y="19072"/>
                      <a:pt x="5280" y="19072"/>
                    </a:cubicBezTo>
                    <a:cubicBezTo>
                      <a:pt x="5280" y="18842"/>
                      <a:pt x="5280" y="18842"/>
                      <a:pt x="5280" y="18842"/>
                    </a:cubicBezTo>
                    <a:cubicBezTo>
                      <a:pt x="5519" y="18842"/>
                      <a:pt x="5519" y="18842"/>
                      <a:pt x="5519" y="18842"/>
                    </a:cubicBezTo>
                    <a:cubicBezTo>
                      <a:pt x="5759" y="18842"/>
                      <a:pt x="5759" y="18842"/>
                      <a:pt x="5759" y="18842"/>
                    </a:cubicBezTo>
                    <a:cubicBezTo>
                      <a:pt x="5519" y="19072"/>
                      <a:pt x="5519" y="19072"/>
                      <a:pt x="5519" y="19072"/>
                    </a:cubicBezTo>
                    <a:cubicBezTo>
                      <a:pt x="5519" y="19302"/>
                      <a:pt x="5519" y="19302"/>
                      <a:pt x="5519" y="19302"/>
                    </a:cubicBezTo>
                    <a:cubicBezTo>
                      <a:pt x="5519" y="19531"/>
                      <a:pt x="5519" y="19531"/>
                      <a:pt x="5519" y="19531"/>
                    </a:cubicBezTo>
                    <a:cubicBezTo>
                      <a:pt x="5759" y="19531"/>
                      <a:pt x="5759" y="19531"/>
                      <a:pt x="5759" y="19531"/>
                    </a:cubicBezTo>
                    <a:cubicBezTo>
                      <a:pt x="5759" y="19761"/>
                      <a:pt x="5759" y="19761"/>
                      <a:pt x="5759" y="19761"/>
                    </a:cubicBezTo>
                    <a:cubicBezTo>
                      <a:pt x="5999" y="19991"/>
                      <a:pt x="5999" y="19991"/>
                      <a:pt x="5999" y="19991"/>
                    </a:cubicBezTo>
                    <a:cubicBezTo>
                      <a:pt x="6239" y="19991"/>
                      <a:pt x="6239" y="19991"/>
                      <a:pt x="6239" y="19991"/>
                    </a:cubicBezTo>
                    <a:cubicBezTo>
                      <a:pt x="6239" y="19991"/>
                      <a:pt x="6239" y="19991"/>
                      <a:pt x="6239" y="19991"/>
                    </a:cubicBezTo>
                    <a:cubicBezTo>
                      <a:pt x="6239" y="19991"/>
                      <a:pt x="6239" y="19991"/>
                      <a:pt x="6239" y="19991"/>
                    </a:cubicBezTo>
                    <a:cubicBezTo>
                      <a:pt x="6479" y="20221"/>
                      <a:pt x="6479" y="20221"/>
                      <a:pt x="6479" y="20221"/>
                    </a:cubicBezTo>
                    <a:cubicBezTo>
                      <a:pt x="6479" y="20221"/>
                      <a:pt x="6479" y="20221"/>
                      <a:pt x="6479" y="20221"/>
                    </a:cubicBezTo>
                    <a:cubicBezTo>
                      <a:pt x="6719" y="20221"/>
                      <a:pt x="6719" y="20221"/>
                      <a:pt x="6719" y="20221"/>
                    </a:cubicBezTo>
                    <a:cubicBezTo>
                      <a:pt x="6479" y="19531"/>
                      <a:pt x="6479" y="19531"/>
                      <a:pt x="6479" y="19531"/>
                    </a:cubicBezTo>
                    <a:cubicBezTo>
                      <a:pt x="6479" y="19302"/>
                      <a:pt x="6479" y="19302"/>
                      <a:pt x="6479" y="19302"/>
                    </a:cubicBezTo>
                    <a:cubicBezTo>
                      <a:pt x="6479" y="19072"/>
                      <a:pt x="6479" y="19072"/>
                      <a:pt x="6479" y="19072"/>
                    </a:cubicBezTo>
                    <a:cubicBezTo>
                      <a:pt x="6719" y="19072"/>
                      <a:pt x="6719" y="19072"/>
                      <a:pt x="6719" y="19072"/>
                    </a:cubicBezTo>
                    <a:cubicBezTo>
                      <a:pt x="6479" y="18842"/>
                      <a:pt x="6479" y="18842"/>
                      <a:pt x="6479" y="18842"/>
                    </a:cubicBezTo>
                    <a:cubicBezTo>
                      <a:pt x="6479" y="18842"/>
                      <a:pt x="6479" y="18842"/>
                      <a:pt x="6479" y="18842"/>
                    </a:cubicBezTo>
                    <a:cubicBezTo>
                      <a:pt x="6959" y="18842"/>
                      <a:pt x="6959" y="18842"/>
                      <a:pt x="6959" y="18842"/>
                    </a:cubicBezTo>
                    <a:cubicBezTo>
                      <a:pt x="6959" y="18612"/>
                      <a:pt x="6959" y="18612"/>
                      <a:pt x="6959" y="18612"/>
                    </a:cubicBezTo>
                    <a:cubicBezTo>
                      <a:pt x="6959" y="18382"/>
                      <a:pt x="6959" y="18382"/>
                      <a:pt x="6959" y="18382"/>
                    </a:cubicBezTo>
                    <a:cubicBezTo>
                      <a:pt x="7199" y="18153"/>
                      <a:pt x="7199" y="18153"/>
                      <a:pt x="7199" y="18153"/>
                    </a:cubicBezTo>
                    <a:cubicBezTo>
                      <a:pt x="6959" y="17923"/>
                      <a:pt x="6959" y="17923"/>
                      <a:pt x="6959" y="17923"/>
                    </a:cubicBezTo>
                    <a:cubicBezTo>
                      <a:pt x="6959" y="17463"/>
                      <a:pt x="6959" y="17463"/>
                      <a:pt x="6959" y="17463"/>
                    </a:cubicBezTo>
                    <a:cubicBezTo>
                      <a:pt x="6719" y="17234"/>
                      <a:pt x="6719" y="17234"/>
                      <a:pt x="6719" y="17234"/>
                    </a:cubicBezTo>
                    <a:cubicBezTo>
                      <a:pt x="6719" y="17004"/>
                      <a:pt x="6719" y="17004"/>
                      <a:pt x="6719" y="17004"/>
                    </a:cubicBezTo>
                    <a:cubicBezTo>
                      <a:pt x="7199" y="17004"/>
                      <a:pt x="7199" y="17004"/>
                      <a:pt x="7199" y="17004"/>
                    </a:cubicBezTo>
                    <a:cubicBezTo>
                      <a:pt x="7199" y="16544"/>
                      <a:pt x="7199" y="16544"/>
                      <a:pt x="7199" y="16544"/>
                    </a:cubicBezTo>
                    <a:cubicBezTo>
                      <a:pt x="7439" y="16314"/>
                      <a:pt x="7439" y="16314"/>
                      <a:pt x="7439" y="16314"/>
                    </a:cubicBezTo>
                    <a:cubicBezTo>
                      <a:pt x="6959" y="16085"/>
                      <a:pt x="6959" y="16085"/>
                      <a:pt x="6959" y="16085"/>
                    </a:cubicBezTo>
                    <a:cubicBezTo>
                      <a:pt x="6719" y="15855"/>
                      <a:pt x="6719" y="15855"/>
                      <a:pt x="6719" y="15855"/>
                    </a:cubicBezTo>
                    <a:cubicBezTo>
                      <a:pt x="6719" y="15625"/>
                      <a:pt x="6719" y="15625"/>
                      <a:pt x="6719" y="15625"/>
                    </a:cubicBezTo>
                    <a:cubicBezTo>
                      <a:pt x="6719" y="15165"/>
                      <a:pt x="6719" y="15165"/>
                      <a:pt x="6719" y="15165"/>
                    </a:cubicBezTo>
                    <a:cubicBezTo>
                      <a:pt x="6719" y="14936"/>
                      <a:pt x="6719" y="14936"/>
                      <a:pt x="6719" y="14936"/>
                    </a:cubicBezTo>
                    <a:cubicBezTo>
                      <a:pt x="6479" y="14706"/>
                      <a:pt x="6479" y="14706"/>
                      <a:pt x="6479" y="14706"/>
                    </a:cubicBezTo>
                    <a:cubicBezTo>
                      <a:pt x="6719" y="14246"/>
                      <a:pt x="6719" y="14246"/>
                      <a:pt x="6719" y="14246"/>
                    </a:cubicBezTo>
                    <a:cubicBezTo>
                      <a:pt x="6479" y="13787"/>
                      <a:pt x="6479" y="13787"/>
                      <a:pt x="6479" y="13787"/>
                    </a:cubicBezTo>
                    <a:cubicBezTo>
                      <a:pt x="6479" y="13327"/>
                      <a:pt x="6479" y="13327"/>
                      <a:pt x="6479" y="13327"/>
                    </a:cubicBezTo>
                    <a:cubicBezTo>
                      <a:pt x="6479" y="12868"/>
                      <a:pt x="6479" y="12868"/>
                      <a:pt x="6479" y="12868"/>
                    </a:cubicBezTo>
                    <a:cubicBezTo>
                      <a:pt x="6719" y="12638"/>
                      <a:pt x="6719" y="12638"/>
                      <a:pt x="6719" y="12638"/>
                    </a:cubicBezTo>
                    <a:cubicBezTo>
                      <a:pt x="6959" y="12408"/>
                      <a:pt x="6959" y="12408"/>
                      <a:pt x="6959" y="12408"/>
                    </a:cubicBezTo>
                    <a:cubicBezTo>
                      <a:pt x="7199" y="12638"/>
                      <a:pt x="7199" y="12638"/>
                      <a:pt x="7199" y="12638"/>
                    </a:cubicBezTo>
                    <a:cubicBezTo>
                      <a:pt x="7679" y="12638"/>
                      <a:pt x="7679" y="12638"/>
                      <a:pt x="7679" y="12638"/>
                    </a:cubicBezTo>
                    <a:cubicBezTo>
                      <a:pt x="7919" y="12408"/>
                      <a:pt x="7919" y="12408"/>
                      <a:pt x="7919" y="12408"/>
                    </a:cubicBezTo>
                    <a:cubicBezTo>
                      <a:pt x="7919" y="11948"/>
                      <a:pt x="7919" y="11948"/>
                      <a:pt x="7919" y="11948"/>
                    </a:cubicBezTo>
                    <a:cubicBezTo>
                      <a:pt x="7679" y="11948"/>
                      <a:pt x="7679" y="11948"/>
                      <a:pt x="7679" y="11948"/>
                    </a:cubicBezTo>
                    <a:cubicBezTo>
                      <a:pt x="7679" y="11719"/>
                      <a:pt x="7679" y="11719"/>
                      <a:pt x="7679" y="11719"/>
                    </a:cubicBezTo>
                    <a:cubicBezTo>
                      <a:pt x="8159" y="10800"/>
                      <a:pt x="8159" y="10800"/>
                      <a:pt x="8159" y="10800"/>
                    </a:cubicBezTo>
                    <a:cubicBezTo>
                      <a:pt x="8159" y="10340"/>
                      <a:pt x="8159" y="10340"/>
                      <a:pt x="8159" y="10340"/>
                    </a:cubicBezTo>
                    <a:cubicBezTo>
                      <a:pt x="8159" y="10110"/>
                      <a:pt x="8159" y="10110"/>
                      <a:pt x="8159" y="10110"/>
                    </a:cubicBezTo>
                    <a:cubicBezTo>
                      <a:pt x="8399" y="9880"/>
                      <a:pt x="8399" y="9880"/>
                      <a:pt x="8399" y="9880"/>
                    </a:cubicBezTo>
                    <a:cubicBezTo>
                      <a:pt x="8399" y="9421"/>
                      <a:pt x="8399" y="9421"/>
                      <a:pt x="8399" y="9421"/>
                    </a:cubicBezTo>
                    <a:cubicBezTo>
                      <a:pt x="8159" y="9421"/>
                      <a:pt x="8159" y="9421"/>
                      <a:pt x="8159" y="9421"/>
                    </a:cubicBezTo>
                    <a:cubicBezTo>
                      <a:pt x="8159" y="9191"/>
                      <a:pt x="8159" y="9191"/>
                      <a:pt x="8159" y="9191"/>
                    </a:cubicBezTo>
                    <a:cubicBezTo>
                      <a:pt x="8399" y="8961"/>
                      <a:pt x="8399" y="8961"/>
                      <a:pt x="8399" y="8961"/>
                    </a:cubicBezTo>
                    <a:cubicBezTo>
                      <a:pt x="8879" y="8961"/>
                      <a:pt x="8879" y="8961"/>
                      <a:pt x="8879" y="8961"/>
                    </a:cubicBezTo>
                    <a:cubicBezTo>
                      <a:pt x="9119" y="8731"/>
                      <a:pt x="9119" y="8731"/>
                      <a:pt x="9119" y="8731"/>
                    </a:cubicBezTo>
                    <a:cubicBezTo>
                      <a:pt x="9119" y="8731"/>
                      <a:pt x="9119" y="8731"/>
                      <a:pt x="9119" y="8731"/>
                    </a:cubicBezTo>
                    <a:cubicBezTo>
                      <a:pt x="9359" y="8272"/>
                      <a:pt x="9359" y="8272"/>
                      <a:pt x="9359" y="8272"/>
                    </a:cubicBezTo>
                    <a:cubicBezTo>
                      <a:pt x="9599" y="7812"/>
                      <a:pt x="9599" y="7812"/>
                      <a:pt x="9599" y="7812"/>
                    </a:cubicBezTo>
                    <a:cubicBezTo>
                      <a:pt x="9839" y="7582"/>
                      <a:pt x="9839" y="7582"/>
                      <a:pt x="9839" y="7582"/>
                    </a:cubicBezTo>
                    <a:cubicBezTo>
                      <a:pt x="9599" y="7353"/>
                      <a:pt x="9599" y="7353"/>
                      <a:pt x="9599" y="7353"/>
                    </a:cubicBezTo>
                    <a:cubicBezTo>
                      <a:pt x="9599" y="7353"/>
                      <a:pt x="9599" y="7353"/>
                      <a:pt x="9599" y="7353"/>
                    </a:cubicBezTo>
                    <a:cubicBezTo>
                      <a:pt x="9599" y="6893"/>
                      <a:pt x="9599" y="6893"/>
                      <a:pt x="9599" y="6893"/>
                    </a:cubicBezTo>
                    <a:cubicBezTo>
                      <a:pt x="9599" y="6663"/>
                      <a:pt x="9599" y="6663"/>
                      <a:pt x="9599" y="6663"/>
                    </a:cubicBezTo>
                    <a:cubicBezTo>
                      <a:pt x="9839" y="6663"/>
                      <a:pt x="9839" y="6663"/>
                      <a:pt x="9839" y="6663"/>
                    </a:cubicBezTo>
                    <a:cubicBezTo>
                      <a:pt x="9839" y="6434"/>
                      <a:pt x="9839" y="6434"/>
                      <a:pt x="9839" y="6434"/>
                    </a:cubicBezTo>
                    <a:cubicBezTo>
                      <a:pt x="10079" y="6204"/>
                      <a:pt x="10079" y="6204"/>
                      <a:pt x="10079" y="6204"/>
                    </a:cubicBezTo>
                    <a:cubicBezTo>
                      <a:pt x="10079" y="5974"/>
                      <a:pt x="10079" y="5974"/>
                      <a:pt x="10079" y="5974"/>
                    </a:cubicBezTo>
                    <a:cubicBezTo>
                      <a:pt x="10319" y="5974"/>
                      <a:pt x="10319" y="5974"/>
                      <a:pt x="10319" y="5974"/>
                    </a:cubicBezTo>
                    <a:cubicBezTo>
                      <a:pt x="10560" y="5974"/>
                      <a:pt x="10560" y="5974"/>
                      <a:pt x="10560" y="5974"/>
                    </a:cubicBezTo>
                    <a:cubicBezTo>
                      <a:pt x="10800" y="5974"/>
                      <a:pt x="10800" y="5974"/>
                      <a:pt x="10800" y="5974"/>
                    </a:cubicBezTo>
                    <a:cubicBezTo>
                      <a:pt x="10800" y="5974"/>
                      <a:pt x="10800" y="5974"/>
                      <a:pt x="10800" y="5974"/>
                    </a:cubicBezTo>
                    <a:cubicBezTo>
                      <a:pt x="11039" y="5974"/>
                      <a:pt x="11039" y="5974"/>
                      <a:pt x="11039" y="5974"/>
                    </a:cubicBezTo>
                    <a:cubicBezTo>
                      <a:pt x="10800" y="5744"/>
                      <a:pt x="10800" y="5744"/>
                      <a:pt x="10800" y="5744"/>
                    </a:cubicBezTo>
                    <a:cubicBezTo>
                      <a:pt x="11039" y="5514"/>
                      <a:pt x="11039" y="5514"/>
                      <a:pt x="11039" y="5514"/>
                    </a:cubicBezTo>
                    <a:cubicBezTo>
                      <a:pt x="11039" y="5514"/>
                      <a:pt x="11039" y="5514"/>
                      <a:pt x="11039" y="5514"/>
                    </a:cubicBezTo>
                    <a:cubicBezTo>
                      <a:pt x="11039" y="5514"/>
                      <a:pt x="11039" y="5514"/>
                      <a:pt x="11039" y="5514"/>
                    </a:cubicBezTo>
                    <a:cubicBezTo>
                      <a:pt x="10800" y="5285"/>
                      <a:pt x="10800" y="5285"/>
                      <a:pt x="10800" y="5285"/>
                    </a:cubicBezTo>
                    <a:cubicBezTo>
                      <a:pt x="11039" y="5055"/>
                      <a:pt x="11039" y="5055"/>
                      <a:pt x="11039" y="5055"/>
                    </a:cubicBezTo>
                    <a:cubicBezTo>
                      <a:pt x="11280" y="5055"/>
                      <a:pt x="11280" y="5055"/>
                      <a:pt x="11280" y="5055"/>
                    </a:cubicBezTo>
                    <a:cubicBezTo>
                      <a:pt x="11519" y="5055"/>
                      <a:pt x="11519" y="5055"/>
                      <a:pt x="11519" y="5055"/>
                    </a:cubicBezTo>
                    <a:cubicBezTo>
                      <a:pt x="11759" y="5055"/>
                      <a:pt x="11759" y="5055"/>
                      <a:pt x="11759" y="5055"/>
                    </a:cubicBezTo>
                    <a:cubicBezTo>
                      <a:pt x="11999" y="5285"/>
                      <a:pt x="11999" y="5285"/>
                      <a:pt x="11999" y="5285"/>
                    </a:cubicBezTo>
                    <a:cubicBezTo>
                      <a:pt x="12239" y="5285"/>
                      <a:pt x="12239" y="5285"/>
                      <a:pt x="12239" y="5285"/>
                    </a:cubicBezTo>
                    <a:cubicBezTo>
                      <a:pt x="12479" y="5285"/>
                      <a:pt x="12479" y="5285"/>
                      <a:pt x="12479" y="5285"/>
                    </a:cubicBezTo>
                    <a:cubicBezTo>
                      <a:pt x="12479" y="5285"/>
                      <a:pt x="12479" y="5285"/>
                      <a:pt x="12479" y="5285"/>
                    </a:cubicBezTo>
                    <a:cubicBezTo>
                      <a:pt x="12719" y="5285"/>
                      <a:pt x="12719" y="5285"/>
                      <a:pt x="12719" y="5285"/>
                    </a:cubicBezTo>
                    <a:cubicBezTo>
                      <a:pt x="12719" y="5055"/>
                      <a:pt x="12719" y="5055"/>
                      <a:pt x="12719" y="5055"/>
                    </a:cubicBezTo>
                    <a:cubicBezTo>
                      <a:pt x="12479" y="5055"/>
                      <a:pt x="12479" y="5055"/>
                      <a:pt x="12479" y="5055"/>
                    </a:cubicBezTo>
                    <a:cubicBezTo>
                      <a:pt x="12479" y="4825"/>
                      <a:pt x="12479" y="4825"/>
                      <a:pt x="12479" y="4825"/>
                    </a:cubicBezTo>
                    <a:cubicBezTo>
                      <a:pt x="12719" y="4595"/>
                      <a:pt x="12719" y="4595"/>
                      <a:pt x="12719" y="4595"/>
                    </a:cubicBezTo>
                    <a:cubicBezTo>
                      <a:pt x="12719" y="4365"/>
                      <a:pt x="12719" y="4365"/>
                      <a:pt x="12719" y="4365"/>
                    </a:cubicBezTo>
                    <a:cubicBezTo>
                      <a:pt x="12479" y="4365"/>
                      <a:pt x="12479" y="4365"/>
                      <a:pt x="12479" y="4365"/>
                    </a:cubicBezTo>
                    <a:cubicBezTo>
                      <a:pt x="12479" y="4136"/>
                      <a:pt x="12479" y="4136"/>
                      <a:pt x="12479" y="4136"/>
                    </a:cubicBezTo>
                    <a:cubicBezTo>
                      <a:pt x="12719" y="4136"/>
                      <a:pt x="12719" y="4136"/>
                      <a:pt x="12719" y="4136"/>
                    </a:cubicBezTo>
                    <a:cubicBezTo>
                      <a:pt x="12959" y="4136"/>
                      <a:pt x="12959" y="4136"/>
                      <a:pt x="12959" y="4136"/>
                    </a:cubicBezTo>
                    <a:cubicBezTo>
                      <a:pt x="12959" y="4136"/>
                      <a:pt x="12959" y="4136"/>
                      <a:pt x="12959" y="4136"/>
                    </a:cubicBezTo>
                    <a:cubicBezTo>
                      <a:pt x="12959" y="4136"/>
                      <a:pt x="12959" y="4136"/>
                      <a:pt x="12959" y="4136"/>
                    </a:cubicBezTo>
                    <a:cubicBezTo>
                      <a:pt x="13199" y="4136"/>
                      <a:pt x="13199" y="4136"/>
                      <a:pt x="13199" y="4136"/>
                    </a:cubicBezTo>
                    <a:cubicBezTo>
                      <a:pt x="13199" y="4136"/>
                      <a:pt x="13199" y="4136"/>
                      <a:pt x="13199" y="4136"/>
                    </a:cubicBezTo>
                    <a:cubicBezTo>
                      <a:pt x="13199" y="4136"/>
                      <a:pt x="13199" y="4136"/>
                      <a:pt x="13199" y="4136"/>
                    </a:cubicBezTo>
                    <a:cubicBezTo>
                      <a:pt x="13199" y="3906"/>
                      <a:pt x="13199" y="3906"/>
                      <a:pt x="13199" y="3906"/>
                    </a:cubicBezTo>
                    <a:cubicBezTo>
                      <a:pt x="13199" y="3906"/>
                      <a:pt x="13199" y="3906"/>
                      <a:pt x="13199" y="3906"/>
                    </a:cubicBezTo>
                    <a:cubicBezTo>
                      <a:pt x="13439" y="3676"/>
                      <a:pt x="13439" y="3676"/>
                      <a:pt x="13439" y="3676"/>
                    </a:cubicBezTo>
                    <a:cubicBezTo>
                      <a:pt x="13679" y="3676"/>
                      <a:pt x="13679" y="3676"/>
                      <a:pt x="13679" y="3676"/>
                    </a:cubicBezTo>
                    <a:cubicBezTo>
                      <a:pt x="13679" y="3906"/>
                      <a:pt x="13679" y="3906"/>
                      <a:pt x="13679" y="3906"/>
                    </a:cubicBezTo>
                    <a:cubicBezTo>
                      <a:pt x="14159" y="4365"/>
                      <a:pt x="14159" y="4365"/>
                      <a:pt x="14159" y="4365"/>
                    </a:cubicBezTo>
                    <a:cubicBezTo>
                      <a:pt x="14399" y="4365"/>
                      <a:pt x="14399" y="4365"/>
                      <a:pt x="14399" y="4365"/>
                    </a:cubicBezTo>
                    <a:cubicBezTo>
                      <a:pt x="14399" y="4595"/>
                      <a:pt x="14399" y="4595"/>
                      <a:pt x="14399" y="4595"/>
                    </a:cubicBezTo>
                    <a:cubicBezTo>
                      <a:pt x="14879" y="4825"/>
                      <a:pt x="14879" y="4825"/>
                      <a:pt x="14879" y="4825"/>
                    </a:cubicBezTo>
                    <a:cubicBezTo>
                      <a:pt x="15359" y="4825"/>
                      <a:pt x="15359" y="4825"/>
                      <a:pt x="15359" y="4825"/>
                    </a:cubicBezTo>
                    <a:cubicBezTo>
                      <a:pt x="15599" y="4595"/>
                      <a:pt x="15599" y="4595"/>
                      <a:pt x="15599" y="4595"/>
                    </a:cubicBezTo>
                    <a:cubicBezTo>
                      <a:pt x="15599" y="4365"/>
                      <a:pt x="15599" y="4365"/>
                      <a:pt x="15599" y="4365"/>
                    </a:cubicBezTo>
                    <a:cubicBezTo>
                      <a:pt x="15839" y="4365"/>
                      <a:pt x="15839" y="4365"/>
                      <a:pt x="15839" y="4365"/>
                    </a:cubicBezTo>
                    <a:cubicBezTo>
                      <a:pt x="16319" y="4595"/>
                      <a:pt x="16319" y="4595"/>
                      <a:pt x="16319" y="4595"/>
                    </a:cubicBezTo>
                    <a:cubicBezTo>
                      <a:pt x="16559" y="4595"/>
                      <a:pt x="16559" y="4595"/>
                      <a:pt x="16559" y="4595"/>
                    </a:cubicBezTo>
                    <a:cubicBezTo>
                      <a:pt x="16559" y="4365"/>
                      <a:pt x="16559" y="4365"/>
                      <a:pt x="16559" y="4365"/>
                    </a:cubicBezTo>
                    <a:cubicBezTo>
                      <a:pt x="16799" y="4365"/>
                      <a:pt x="16799" y="4365"/>
                      <a:pt x="16799" y="4365"/>
                    </a:cubicBezTo>
                    <a:cubicBezTo>
                      <a:pt x="16799" y="4365"/>
                      <a:pt x="16799" y="4365"/>
                      <a:pt x="16799" y="4365"/>
                    </a:cubicBezTo>
                    <a:cubicBezTo>
                      <a:pt x="17039" y="4365"/>
                      <a:pt x="17039" y="4365"/>
                      <a:pt x="17039" y="4365"/>
                    </a:cubicBezTo>
                    <a:cubicBezTo>
                      <a:pt x="17279" y="4136"/>
                      <a:pt x="17279" y="4136"/>
                      <a:pt x="17279" y="4136"/>
                    </a:cubicBezTo>
                    <a:cubicBezTo>
                      <a:pt x="17279" y="4136"/>
                      <a:pt x="17279" y="4136"/>
                      <a:pt x="17279" y="4136"/>
                    </a:cubicBezTo>
                    <a:cubicBezTo>
                      <a:pt x="17279" y="3906"/>
                      <a:pt x="17279" y="3906"/>
                      <a:pt x="17279" y="3906"/>
                    </a:cubicBezTo>
                    <a:cubicBezTo>
                      <a:pt x="17279" y="3676"/>
                      <a:pt x="17279" y="3676"/>
                      <a:pt x="17279" y="3676"/>
                    </a:cubicBezTo>
                    <a:cubicBezTo>
                      <a:pt x="17279" y="3217"/>
                      <a:pt x="17279" y="3217"/>
                      <a:pt x="17279" y="3217"/>
                    </a:cubicBezTo>
                    <a:cubicBezTo>
                      <a:pt x="17279" y="2987"/>
                      <a:pt x="17279" y="2987"/>
                      <a:pt x="17279" y="2987"/>
                    </a:cubicBezTo>
                    <a:cubicBezTo>
                      <a:pt x="17279" y="2757"/>
                      <a:pt x="17279" y="2757"/>
                      <a:pt x="17279" y="2757"/>
                    </a:cubicBezTo>
                    <a:cubicBezTo>
                      <a:pt x="17279" y="2757"/>
                      <a:pt x="17279" y="2757"/>
                      <a:pt x="17279" y="2757"/>
                    </a:cubicBezTo>
                    <a:cubicBezTo>
                      <a:pt x="17519" y="2527"/>
                      <a:pt x="17519" y="2527"/>
                      <a:pt x="17519" y="2527"/>
                    </a:cubicBezTo>
                    <a:cubicBezTo>
                      <a:pt x="17519" y="2527"/>
                      <a:pt x="17519" y="2527"/>
                      <a:pt x="17519" y="2527"/>
                    </a:cubicBezTo>
                    <a:cubicBezTo>
                      <a:pt x="17759" y="2297"/>
                      <a:pt x="17759" y="2297"/>
                      <a:pt x="17759" y="2297"/>
                    </a:cubicBezTo>
                    <a:cubicBezTo>
                      <a:pt x="17999" y="2527"/>
                      <a:pt x="17999" y="2527"/>
                      <a:pt x="17999" y="2527"/>
                    </a:cubicBezTo>
                    <a:cubicBezTo>
                      <a:pt x="18239" y="2527"/>
                      <a:pt x="18239" y="2527"/>
                      <a:pt x="18239" y="2527"/>
                    </a:cubicBezTo>
                    <a:cubicBezTo>
                      <a:pt x="18239" y="2297"/>
                      <a:pt x="18239" y="2297"/>
                      <a:pt x="18239" y="2297"/>
                    </a:cubicBezTo>
                    <a:cubicBezTo>
                      <a:pt x="18239" y="2068"/>
                      <a:pt x="18239" y="2068"/>
                      <a:pt x="18239" y="2068"/>
                    </a:cubicBezTo>
                    <a:cubicBezTo>
                      <a:pt x="18719" y="2068"/>
                      <a:pt x="18719" y="2068"/>
                      <a:pt x="18719" y="2068"/>
                    </a:cubicBezTo>
                    <a:cubicBezTo>
                      <a:pt x="18959" y="2297"/>
                      <a:pt x="18959" y="2297"/>
                      <a:pt x="18959" y="2297"/>
                    </a:cubicBezTo>
                    <a:cubicBezTo>
                      <a:pt x="19199" y="2527"/>
                      <a:pt x="19199" y="2527"/>
                      <a:pt x="19199" y="2527"/>
                    </a:cubicBezTo>
                    <a:cubicBezTo>
                      <a:pt x="19439" y="2757"/>
                      <a:pt x="19439" y="2757"/>
                      <a:pt x="19439" y="2757"/>
                    </a:cubicBezTo>
                    <a:cubicBezTo>
                      <a:pt x="19679" y="2757"/>
                      <a:pt x="19679" y="2757"/>
                      <a:pt x="19679" y="2757"/>
                    </a:cubicBezTo>
                    <a:cubicBezTo>
                      <a:pt x="19919" y="2757"/>
                      <a:pt x="19919" y="2757"/>
                      <a:pt x="19919" y="2757"/>
                    </a:cubicBezTo>
                    <a:cubicBezTo>
                      <a:pt x="19919" y="2987"/>
                      <a:pt x="19919" y="2987"/>
                      <a:pt x="19919" y="2987"/>
                    </a:cubicBezTo>
                    <a:cubicBezTo>
                      <a:pt x="20159" y="3217"/>
                      <a:pt x="20159" y="3217"/>
                      <a:pt x="20159" y="3217"/>
                    </a:cubicBezTo>
                    <a:cubicBezTo>
                      <a:pt x="20159" y="3446"/>
                      <a:pt x="20159" y="3446"/>
                      <a:pt x="20159" y="3446"/>
                    </a:cubicBezTo>
                    <a:cubicBezTo>
                      <a:pt x="19919" y="3676"/>
                      <a:pt x="19919" y="3676"/>
                      <a:pt x="19919" y="3676"/>
                    </a:cubicBezTo>
                    <a:cubicBezTo>
                      <a:pt x="19919" y="3906"/>
                      <a:pt x="19919" y="3906"/>
                      <a:pt x="19919" y="3906"/>
                    </a:cubicBezTo>
                    <a:close/>
                    <a:moveTo>
                      <a:pt x="960" y="19991"/>
                    </a:moveTo>
                    <a:cubicBezTo>
                      <a:pt x="960" y="19991"/>
                      <a:pt x="960" y="19991"/>
                      <a:pt x="960" y="19991"/>
                    </a:cubicBezTo>
                    <a:cubicBezTo>
                      <a:pt x="960" y="20221"/>
                      <a:pt x="960" y="20221"/>
                      <a:pt x="960" y="20221"/>
                    </a:cubicBezTo>
                    <a:cubicBezTo>
                      <a:pt x="960" y="19991"/>
                      <a:pt x="960" y="19991"/>
                      <a:pt x="960" y="19991"/>
                    </a:cubicBezTo>
                    <a:close/>
                    <a:moveTo>
                      <a:pt x="480" y="18842"/>
                    </a:moveTo>
                    <a:cubicBezTo>
                      <a:pt x="480" y="18842"/>
                      <a:pt x="480" y="18842"/>
                      <a:pt x="480" y="18842"/>
                    </a:cubicBezTo>
                    <a:cubicBezTo>
                      <a:pt x="720" y="19072"/>
                      <a:pt x="720" y="19072"/>
                      <a:pt x="720" y="19072"/>
                    </a:cubicBezTo>
                    <a:cubicBezTo>
                      <a:pt x="480" y="19072"/>
                      <a:pt x="480" y="19072"/>
                      <a:pt x="480" y="19072"/>
                    </a:cubicBezTo>
                    <a:cubicBezTo>
                      <a:pt x="480" y="18842"/>
                      <a:pt x="480" y="18842"/>
                      <a:pt x="480" y="18842"/>
                    </a:cubicBezTo>
                    <a:close/>
                    <a:moveTo>
                      <a:pt x="720" y="18612"/>
                    </a:moveTo>
                    <a:cubicBezTo>
                      <a:pt x="720" y="18612"/>
                      <a:pt x="720" y="18612"/>
                      <a:pt x="720" y="18612"/>
                    </a:cubicBezTo>
                    <a:cubicBezTo>
                      <a:pt x="720" y="18612"/>
                      <a:pt x="720" y="18612"/>
                      <a:pt x="720" y="18612"/>
                    </a:cubicBezTo>
                    <a:cubicBezTo>
                      <a:pt x="720" y="18612"/>
                      <a:pt x="720" y="18612"/>
                      <a:pt x="720" y="18612"/>
                    </a:cubicBezTo>
                    <a:close/>
                    <a:moveTo>
                      <a:pt x="480" y="18382"/>
                    </a:moveTo>
                    <a:cubicBezTo>
                      <a:pt x="480" y="18612"/>
                      <a:pt x="480" y="18612"/>
                      <a:pt x="480" y="18612"/>
                    </a:cubicBezTo>
                    <a:cubicBezTo>
                      <a:pt x="480" y="18612"/>
                      <a:pt x="480" y="18612"/>
                      <a:pt x="480" y="18612"/>
                    </a:cubicBezTo>
                    <a:cubicBezTo>
                      <a:pt x="480" y="18382"/>
                      <a:pt x="480" y="18382"/>
                      <a:pt x="480" y="18382"/>
                    </a:cubicBezTo>
                    <a:close/>
                    <a:moveTo>
                      <a:pt x="240" y="17693"/>
                    </a:moveTo>
                    <a:cubicBezTo>
                      <a:pt x="0" y="17693"/>
                      <a:pt x="0" y="17693"/>
                      <a:pt x="0" y="17693"/>
                    </a:cubicBezTo>
                    <a:cubicBezTo>
                      <a:pt x="240" y="17463"/>
                      <a:pt x="240" y="17463"/>
                      <a:pt x="240" y="17463"/>
                    </a:cubicBezTo>
                    <a:cubicBezTo>
                      <a:pt x="240" y="17463"/>
                      <a:pt x="240" y="17693"/>
                      <a:pt x="240" y="17693"/>
                    </a:cubicBezTo>
                    <a:close/>
                    <a:moveTo>
                      <a:pt x="240" y="17923"/>
                    </a:moveTo>
                    <a:cubicBezTo>
                      <a:pt x="240" y="17923"/>
                      <a:pt x="240" y="17923"/>
                      <a:pt x="240" y="17923"/>
                    </a:cubicBezTo>
                    <a:cubicBezTo>
                      <a:pt x="240" y="17923"/>
                      <a:pt x="240" y="17923"/>
                      <a:pt x="240" y="17923"/>
                    </a:cubicBezTo>
                    <a:cubicBezTo>
                      <a:pt x="240" y="17923"/>
                      <a:pt x="240" y="17923"/>
                      <a:pt x="240" y="17923"/>
                    </a:cubicBezTo>
                    <a:close/>
                    <a:moveTo>
                      <a:pt x="480" y="18153"/>
                    </a:moveTo>
                    <a:cubicBezTo>
                      <a:pt x="480" y="18153"/>
                      <a:pt x="720" y="18153"/>
                      <a:pt x="720" y="18153"/>
                    </a:cubicBezTo>
                    <a:cubicBezTo>
                      <a:pt x="720" y="18382"/>
                      <a:pt x="720" y="18382"/>
                      <a:pt x="720" y="18382"/>
                    </a:cubicBezTo>
                    <a:cubicBezTo>
                      <a:pt x="480" y="18153"/>
                      <a:pt x="480" y="18153"/>
                      <a:pt x="480" y="18153"/>
                    </a:cubicBezTo>
                    <a:close/>
                    <a:moveTo>
                      <a:pt x="240" y="18382"/>
                    </a:moveTo>
                    <a:cubicBezTo>
                      <a:pt x="0" y="18153"/>
                      <a:pt x="0" y="18153"/>
                      <a:pt x="0" y="18153"/>
                    </a:cubicBezTo>
                    <a:cubicBezTo>
                      <a:pt x="240" y="18153"/>
                      <a:pt x="240" y="18153"/>
                      <a:pt x="240" y="18153"/>
                    </a:cubicBezTo>
                    <a:cubicBezTo>
                      <a:pt x="240" y="18382"/>
                      <a:pt x="240" y="18382"/>
                      <a:pt x="240" y="18382"/>
                    </a:cubicBezTo>
                    <a:close/>
                    <a:moveTo>
                      <a:pt x="0" y="17234"/>
                    </a:moveTo>
                    <a:cubicBezTo>
                      <a:pt x="0" y="17463"/>
                      <a:pt x="0" y="17463"/>
                      <a:pt x="0" y="17463"/>
                    </a:cubicBezTo>
                    <a:cubicBezTo>
                      <a:pt x="0" y="17463"/>
                      <a:pt x="0" y="17463"/>
                      <a:pt x="0" y="17463"/>
                    </a:cubicBezTo>
                    <a:cubicBezTo>
                      <a:pt x="240" y="17234"/>
                      <a:pt x="240" y="17234"/>
                      <a:pt x="240" y="17234"/>
                    </a:cubicBezTo>
                    <a:cubicBezTo>
                      <a:pt x="0" y="17234"/>
                      <a:pt x="0" y="17234"/>
                      <a:pt x="0" y="17234"/>
                    </a:cubicBezTo>
                    <a:close/>
                    <a:moveTo>
                      <a:pt x="0" y="15855"/>
                    </a:moveTo>
                    <a:cubicBezTo>
                      <a:pt x="240" y="16085"/>
                      <a:pt x="240" y="16085"/>
                      <a:pt x="240" y="16085"/>
                    </a:cubicBezTo>
                    <a:cubicBezTo>
                      <a:pt x="0" y="16085"/>
                      <a:pt x="0" y="16085"/>
                      <a:pt x="0" y="16085"/>
                    </a:cubicBezTo>
                    <a:cubicBezTo>
                      <a:pt x="0" y="15855"/>
                      <a:pt x="0" y="15855"/>
                      <a:pt x="0" y="15855"/>
                    </a:cubicBezTo>
                    <a:close/>
                    <a:moveTo>
                      <a:pt x="0" y="15625"/>
                    </a:moveTo>
                    <a:cubicBezTo>
                      <a:pt x="240" y="15855"/>
                      <a:pt x="240" y="15855"/>
                      <a:pt x="240" y="15855"/>
                    </a:cubicBezTo>
                    <a:cubicBezTo>
                      <a:pt x="240" y="15855"/>
                      <a:pt x="240" y="15855"/>
                      <a:pt x="240" y="15855"/>
                    </a:cubicBezTo>
                    <a:cubicBezTo>
                      <a:pt x="0" y="15625"/>
                      <a:pt x="0" y="15625"/>
                      <a:pt x="0" y="15625"/>
                    </a:cubicBezTo>
                    <a:close/>
                    <a:moveTo>
                      <a:pt x="720" y="15165"/>
                    </a:moveTo>
                    <a:cubicBezTo>
                      <a:pt x="720" y="15395"/>
                      <a:pt x="720" y="15395"/>
                      <a:pt x="720" y="15395"/>
                    </a:cubicBezTo>
                    <a:cubicBezTo>
                      <a:pt x="480" y="15395"/>
                      <a:pt x="480" y="15395"/>
                      <a:pt x="480" y="15395"/>
                    </a:cubicBezTo>
                    <a:cubicBezTo>
                      <a:pt x="720" y="15165"/>
                      <a:pt x="720" y="15165"/>
                      <a:pt x="720" y="15165"/>
                    </a:cubicBezTo>
                    <a:close/>
                    <a:moveTo>
                      <a:pt x="960" y="15165"/>
                    </a:moveTo>
                    <a:cubicBezTo>
                      <a:pt x="960" y="15165"/>
                      <a:pt x="960" y="15165"/>
                      <a:pt x="960" y="15165"/>
                    </a:cubicBezTo>
                    <a:cubicBezTo>
                      <a:pt x="1199" y="15395"/>
                      <a:pt x="1199" y="15395"/>
                      <a:pt x="1199" y="15395"/>
                    </a:cubicBezTo>
                    <a:cubicBezTo>
                      <a:pt x="960" y="15395"/>
                      <a:pt x="960" y="15395"/>
                      <a:pt x="960" y="15395"/>
                    </a:cubicBezTo>
                    <a:cubicBezTo>
                      <a:pt x="960" y="15165"/>
                      <a:pt x="960" y="15165"/>
                      <a:pt x="960" y="15165"/>
                    </a:cubicBezTo>
                    <a:close/>
                    <a:moveTo>
                      <a:pt x="2880" y="14017"/>
                    </a:moveTo>
                    <a:cubicBezTo>
                      <a:pt x="2880" y="14017"/>
                      <a:pt x="2880" y="13787"/>
                      <a:pt x="2880" y="13787"/>
                    </a:cubicBezTo>
                    <a:cubicBezTo>
                      <a:pt x="3119" y="14017"/>
                      <a:pt x="3119" y="14017"/>
                      <a:pt x="3119" y="14017"/>
                    </a:cubicBezTo>
                    <a:cubicBezTo>
                      <a:pt x="2880" y="14017"/>
                      <a:pt x="2880" y="14017"/>
                      <a:pt x="2880" y="14017"/>
                    </a:cubicBezTo>
                    <a:cubicBezTo>
                      <a:pt x="2880" y="14017"/>
                      <a:pt x="2880" y="14017"/>
                      <a:pt x="2880" y="14017"/>
                    </a:cubicBezTo>
                    <a:close/>
                    <a:moveTo>
                      <a:pt x="2880" y="13787"/>
                    </a:moveTo>
                    <a:cubicBezTo>
                      <a:pt x="2880" y="13787"/>
                      <a:pt x="2880" y="13787"/>
                      <a:pt x="2880" y="13787"/>
                    </a:cubicBezTo>
                    <a:cubicBezTo>
                      <a:pt x="2640" y="13557"/>
                      <a:pt x="2640" y="13557"/>
                      <a:pt x="2640" y="13557"/>
                    </a:cubicBezTo>
                    <a:cubicBezTo>
                      <a:pt x="2880" y="13557"/>
                      <a:pt x="2880" y="13557"/>
                      <a:pt x="2880" y="13557"/>
                    </a:cubicBezTo>
                    <a:cubicBezTo>
                      <a:pt x="2880" y="13787"/>
                      <a:pt x="2880" y="13787"/>
                      <a:pt x="2880" y="13787"/>
                    </a:cubicBezTo>
                    <a:close/>
                    <a:moveTo>
                      <a:pt x="3119" y="13327"/>
                    </a:moveTo>
                    <a:cubicBezTo>
                      <a:pt x="3359" y="13097"/>
                      <a:pt x="3359" y="13097"/>
                      <a:pt x="3359" y="13097"/>
                    </a:cubicBezTo>
                    <a:cubicBezTo>
                      <a:pt x="3599" y="13097"/>
                      <a:pt x="3599" y="13097"/>
                      <a:pt x="3599" y="13097"/>
                    </a:cubicBezTo>
                    <a:cubicBezTo>
                      <a:pt x="3359" y="13327"/>
                      <a:pt x="3359" y="13327"/>
                      <a:pt x="3359" y="13327"/>
                    </a:cubicBezTo>
                    <a:cubicBezTo>
                      <a:pt x="3119" y="13327"/>
                      <a:pt x="3119" y="13327"/>
                      <a:pt x="3119" y="13327"/>
                    </a:cubicBezTo>
                    <a:close/>
                    <a:moveTo>
                      <a:pt x="3119" y="13787"/>
                    </a:moveTo>
                    <a:cubicBezTo>
                      <a:pt x="3119" y="13557"/>
                      <a:pt x="3119" y="13557"/>
                      <a:pt x="3119" y="13557"/>
                    </a:cubicBezTo>
                    <a:cubicBezTo>
                      <a:pt x="3359" y="13557"/>
                      <a:pt x="3359" y="13557"/>
                      <a:pt x="3359" y="13557"/>
                    </a:cubicBezTo>
                    <a:cubicBezTo>
                      <a:pt x="3599" y="13327"/>
                      <a:pt x="3599" y="13327"/>
                      <a:pt x="3599" y="13327"/>
                    </a:cubicBezTo>
                    <a:cubicBezTo>
                      <a:pt x="3599" y="13327"/>
                      <a:pt x="3599" y="13327"/>
                      <a:pt x="3599" y="13327"/>
                    </a:cubicBezTo>
                    <a:cubicBezTo>
                      <a:pt x="3840" y="13557"/>
                      <a:pt x="3840" y="13557"/>
                      <a:pt x="3840" y="13557"/>
                    </a:cubicBezTo>
                    <a:cubicBezTo>
                      <a:pt x="3599" y="13557"/>
                      <a:pt x="3599" y="13557"/>
                      <a:pt x="3599" y="13557"/>
                    </a:cubicBezTo>
                    <a:cubicBezTo>
                      <a:pt x="3359" y="13557"/>
                      <a:pt x="3359" y="13557"/>
                      <a:pt x="3359" y="13557"/>
                    </a:cubicBezTo>
                    <a:cubicBezTo>
                      <a:pt x="3359" y="13787"/>
                      <a:pt x="3359" y="13787"/>
                      <a:pt x="3359" y="13787"/>
                    </a:cubicBezTo>
                    <a:cubicBezTo>
                      <a:pt x="3119" y="13787"/>
                      <a:pt x="3119" y="13787"/>
                      <a:pt x="3119" y="13787"/>
                    </a:cubicBezTo>
                    <a:close/>
                    <a:moveTo>
                      <a:pt x="5759" y="11029"/>
                    </a:moveTo>
                    <a:cubicBezTo>
                      <a:pt x="5999" y="11029"/>
                      <a:pt x="5999" y="11029"/>
                      <a:pt x="5999" y="11029"/>
                    </a:cubicBezTo>
                    <a:cubicBezTo>
                      <a:pt x="6239" y="10800"/>
                      <a:pt x="6239" y="10800"/>
                      <a:pt x="6239" y="10800"/>
                    </a:cubicBezTo>
                    <a:cubicBezTo>
                      <a:pt x="5999" y="11029"/>
                      <a:pt x="5999" y="11029"/>
                      <a:pt x="5999" y="11029"/>
                    </a:cubicBezTo>
                    <a:cubicBezTo>
                      <a:pt x="5759" y="11029"/>
                      <a:pt x="5759" y="11029"/>
                      <a:pt x="5759" y="11029"/>
                    </a:cubicBezTo>
                    <a:close/>
                    <a:moveTo>
                      <a:pt x="5759" y="11489"/>
                    </a:moveTo>
                    <a:cubicBezTo>
                      <a:pt x="5519" y="11489"/>
                      <a:pt x="5519" y="11489"/>
                      <a:pt x="5519" y="11489"/>
                    </a:cubicBezTo>
                    <a:cubicBezTo>
                      <a:pt x="5280" y="11489"/>
                      <a:pt x="5280" y="11489"/>
                      <a:pt x="5280" y="11489"/>
                    </a:cubicBezTo>
                    <a:cubicBezTo>
                      <a:pt x="5519" y="11259"/>
                      <a:pt x="5519" y="11259"/>
                      <a:pt x="5519" y="11259"/>
                    </a:cubicBezTo>
                    <a:cubicBezTo>
                      <a:pt x="5759" y="11259"/>
                      <a:pt x="5759" y="11259"/>
                      <a:pt x="5759" y="11259"/>
                    </a:cubicBezTo>
                    <a:cubicBezTo>
                      <a:pt x="5999" y="11259"/>
                      <a:pt x="5999" y="11259"/>
                      <a:pt x="5999" y="11259"/>
                    </a:cubicBezTo>
                    <a:cubicBezTo>
                      <a:pt x="5759" y="11489"/>
                      <a:pt x="5759" y="11489"/>
                      <a:pt x="5759" y="11489"/>
                    </a:cubicBezTo>
                    <a:cubicBezTo>
                      <a:pt x="5759" y="11489"/>
                      <a:pt x="5759" y="11489"/>
                      <a:pt x="5759" y="11489"/>
                    </a:cubicBezTo>
                    <a:close/>
                    <a:moveTo>
                      <a:pt x="6239" y="9880"/>
                    </a:moveTo>
                    <a:cubicBezTo>
                      <a:pt x="6239" y="10110"/>
                      <a:pt x="6239" y="10110"/>
                      <a:pt x="6239" y="10110"/>
                    </a:cubicBezTo>
                    <a:cubicBezTo>
                      <a:pt x="6239" y="10110"/>
                      <a:pt x="6239" y="10110"/>
                      <a:pt x="6239" y="10110"/>
                    </a:cubicBezTo>
                    <a:cubicBezTo>
                      <a:pt x="6239" y="10110"/>
                      <a:pt x="6239" y="10110"/>
                      <a:pt x="6239" y="10110"/>
                    </a:cubicBezTo>
                    <a:cubicBezTo>
                      <a:pt x="5999" y="10110"/>
                      <a:pt x="5999" y="10110"/>
                      <a:pt x="5999" y="10110"/>
                    </a:cubicBezTo>
                    <a:cubicBezTo>
                      <a:pt x="6239" y="9880"/>
                      <a:pt x="6239" y="9880"/>
                      <a:pt x="6239" y="9880"/>
                    </a:cubicBezTo>
                    <a:close/>
                    <a:moveTo>
                      <a:pt x="6479" y="9651"/>
                    </a:moveTo>
                    <a:cubicBezTo>
                      <a:pt x="6719" y="9421"/>
                      <a:pt x="6719" y="9421"/>
                      <a:pt x="6719" y="9421"/>
                    </a:cubicBezTo>
                    <a:cubicBezTo>
                      <a:pt x="6959" y="9651"/>
                      <a:pt x="6959" y="9651"/>
                      <a:pt x="6959" y="9651"/>
                    </a:cubicBezTo>
                    <a:cubicBezTo>
                      <a:pt x="6479" y="9651"/>
                      <a:pt x="6479" y="9651"/>
                      <a:pt x="6479" y="9651"/>
                    </a:cubicBezTo>
                    <a:cubicBezTo>
                      <a:pt x="6479" y="9651"/>
                      <a:pt x="6479" y="9651"/>
                      <a:pt x="6479" y="9651"/>
                    </a:cubicBezTo>
                    <a:close/>
                    <a:moveTo>
                      <a:pt x="6479" y="9191"/>
                    </a:moveTo>
                    <a:cubicBezTo>
                      <a:pt x="6719" y="9191"/>
                      <a:pt x="6719" y="9191"/>
                      <a:pt x="6719" y="9191"/>
                    </a:cubicBezTo>
                    <a:cubicBezTo>
                      <a:pt x="6719" y="9191"/>
                      <a:pt x="6719" y="9191"/>
                      <a:pt x="6719" y="9191"/>
                    </a:cubicBezTo>
                    <a:cubicBezTo>
                      <a:pt x="6479" y="9421"/>
                      <a:pt x="6479" y="9421"/>
                      <a:pt x="6479" y="9421"/>
                    </a:cubicBezTo>
                    <a:cubicBezTo>
                      <a:pt x="6479" y="9191"/>
                      <a:pt x="6479" y="9191"/>
                      <a:pt x="6479" y="9191"/>
                    </a:cubicBezTo>
                    <a:close/>
                    <a:moveTo>
                      <a:pt x="7679" y="7582"/>
                    </a:moveTo>
                    <a:cubicBezTo>
                      <a:pt x="7919" y="7582"/>
                      <a:pt x="7919" y="7582"/>
                      <a:pt x="7919" y="7582"/>
                    </a:cubicBezTo>
                    <a:cubicBezTo>
                      <a:pt x="7919" y="7582"/>
                      <a:pt x="7919" y="7582"/>
                      <a:pt x="7919" y="7582"/>
                    </a:cubicBezTo>
                    <a:cubicBezTo>
                      <a:pt x="7919" y="7812"/>
                      <a:pt x="7919" y="7812"/>
                      <a:pt x="7919" y="7812"/>
                    </a:cubicBezTo>
                    <a:cubicBezTo>
                      <a:pt x="7679" y="7582"/>
                      <a:pt x="7679" y="7582"/>
                      <a:pt x="7679" y="7582"/>
                    </a:cubicBezTo>
                    <a:close/>
                    <a:moveTo>
                      <a:pt x="6479" y="6663"/>
                    </a:moveTo>
                    <a:cubicBezTo>
                      <a:pt x="6479" y="6663"/>
                      <a:pt x="6479" y="6663"/>
                      <a:pt x="6479" y="6663"/>
                    </a:cubicBezTo>
                    <a:cubicBezTo>
                      <a:pt x="6479" y="6893"/>
                      <a:pt x="6479" y="6893"/>
                      <a:pt x="6479" y="6893"/>
                    </a:cubicBezTo>
                    <a:cubicBezTo>
                      <a:pt x="6479" y="6893"/>
                      <a:pt x="6479" y="6893"/>
                      <a:pt x="6479" y="6893"/>
                    </a:cubicBezTo>
                    <a:cubicBezTo>
                      <a:pt x="6479" y="6663"/>
                      <a:pt x="6479" y="6663"/>
                      <a:pt x="6479" y="6663"/>
                    </a:cubicBezTo>
                    <a:close/>
                    <a:moveTo>
                      <a:pt x="6719" y="6204"/>
                    </a:moveTo>
                    <a:cubicBezTo>
                      <a:pt x="6479" y="6434"/>
                      <a:pt x="6479" y="6434"/>
                      <a:pt x="6479" y="6434"/>
                    </a:cubicBezTo>
                    <a:cubicBezTo>
                      <a:pt x="6479" y="6204"/>
                      <a:pt x="6479" y="6204"/>
                      <a:pt x="6479" y="6204"/>
                    </a:cubicBezTo>
                    <a:cubicBezTo>
                      <a:pt x="6719" y="5974"/>
                      <a:pt x="6719" y="5974"/>
                      <a:pt x="6719" y="5974"/>
                    </a:cubicBezTo>
                    <a:cubicBezTo>
                      <a:pt x="6719" y="6204"/>
                      <a:pt x="6719" y="6204"/>
                      <a:pt x="6719" y="6204"/>
                    </a:cubicBezTo>
                    <a:close/>
                    <a:moveTo>
                      <a:pt x="6959" y="5974"/>
                    </a:moveTo>
                    <a:cubicBezTo>
                      <a:pt x="6959" y="5974"/>
                      <a:pt x="6959" y="5974"/>
                      <a:pt x="6959" y="5974"/>
                    </a:cubicBezTo>
                    <a:cubicBezTo>
                      <a:pt x="6959" y="5974"/>
                      <a:pt x="6959" y="5974"/>
                      <a:pt x="6959" y="5974"/>
                    </a:cubicBezTo>
                    <a:cubicBezTo>
                      <a:pt x="6959" y="5974"/>
                      <a:pt x="6959" y="5974"/>
                      <a:pt x="6959" y="5974"/>
                    </a:cubicBezTo>
                    <a:cubicBezTo>
                      <a:pt x="6959" y="5974"/>
                      <a:pt x="6959" y="5974"/>
                      <a:pt x="6959" y="5974"/>
                    </a:cubicBezTo>
                    <a:close/>
                    <a:moveTo>
                      <a:pt x="7679" y="5744"/>
                    </a:moveTo>
                    <a:cubicBezTo>
                      <a:pt x="7679" y="5744"/>
                      <a:pt x="7679" y="5744"/>
                      <a:pt x="7679" y="5744"/>
                    </a:cubicBezTo>
                    <a:cubicBezTo>
                      <a:pt x="7199" y="5974"/>
                      <a:pt x="7199" y="5974"/>
                      <a:pt x="7199" y="5974"/>
                    </a:cubicBezTo>
                    <a:cubicBezTo>
                      <a:pt x="7199" y="5744"/>
                      <a:pt x="7199" y="5744"/>
                      <a:pt x="7199" y="5744"/>
                    </a:cubicBezTo>
                    <a:cubicBezTo>
                      <a:pt x="7679" y="5744"/>
                      <a:pt x="7679" y="5744"/>
                      <a:pt x="7679" y="5744"/>
                    </a:cubicBezTo>
                    <a:close/>
                    <a:moveTo>
                      <a:pt x="7919" y="5285"/>
                    </a:moveTo>
                    <a:cubicBezTo>
                      <a:pt x="8159" y="5055"/>
                      <a:pt x="8159" y="5055"/>
                      <a:pt x="8159" y="5055"/>
                    </a:cubicBezTo>
                    <a:cubicBezTo>
                      <a:pt x="8159" y="5285"/>
                      <a:pt x="8159" y="5285"/>
                      <a:pt x="8159" y="5285"/>
                    </a:cubicBezTo>
                    <a:cubicBezTo>
                      <a:pt x="7919" y="5285"/>
                      <a:pt x="7919" y="5285"/>
                      <a:pt x="7919" y="5285"/>
                    </a:cubicBezTo>
                    <a:close/>
                    <a:moveTo>
                      <a:pt x="8159" y="5285"/>
                    </a:moveTo>
                    <a:cubicBezTo>
                      <a:pt x="8159" y="5744"/>
                      <a:pt x="8159" y="5744"/>
                      <a:pt x="8159" y="5744"/>
                    </a:cubicBezTo>
                    <a:cubicBezTo>
                      <a:pt x="7919" y="5514"/>
                      <a:pt x="7919" y="5514"/>
                      <a:pt x="7919" y="5514"/>
                    </a:cubicBezTo>
                    <a:cubicBezTo>
                      <a:pt x="7679" y="5744"/>
                      <a:pt x="7679" y="5744"/>
                      <a:pt x="7679" y="5744"/>
                    </a:cubicBezTo>
                    <a:cubicBezTo>
                      <a:pt x="7679" y="5514"/>
                      <a:pt x="7679" y="5514"/>
                      <a:pt x="7679" y="5514"/>
                    </a:cubicBezTo>
                    <a:cubicBezTo>
                      <a:pt x="8159" y="5285"/>
                      <a:pt x="8159" y="5285"/>
                      <a:pt x="8159" y="5285"/>
                    </a:cubicBezTo>
                    <a:close/>
                    <a:moveTo>
                      <a:pt x="8399" y="4365"/>
                    </a:moveTo>
                    <a:cubicBezTo>
                      <a:pt x="8399" y="4595"/>
                      <a:pt x="8399" y="4595"/>
                      <a:pt x="8399" y="4595"/>
                    </a:cubicBezTo>
                    <a:cubicBezTo>
                      <a:pt x="8399" y="5055"/>
                      <a:pt x="8399" y="5055"/>
                      <a:pt x="8399" y="5055"/>
                    </a:cubicBezTo>
                    <a:cubicBezTo>
                      <a:pt x="8159" y="5055"/>
                      <a:pt x="8159" y="5055"/>
                      <a:pt x="8159" y="5055"/>
                    </a:cubicBezTo>
                    <a:cubicBezTo>
                      <a:pt x="7919" y="5055"/>
                      <a:pt x="7919" y="5055"/>
                      <a:pt x="7919" y="5055"/>
                    </a:cubicBezTo>
                    <a:cubicBezTo>
                      <a:pt x="8399" y="4825"/>
                      <a:pt x="8399" y="4825"/>
                      <a:pt x="8399" y="4825"/>
                    </a:cubicBezTo>
                    <a:cubicBezTo>
                      <a:pt x="8159" y="4825"/>
                      <a:pt x="8159" y="4825"/>
                      <a:pt x="8159" y="4825"/>
                    </a:cubicBezTo>
                    <a:cubicBezTo>
                      <a:pt x="7919" y="5055"/>
                      <a:pt x="7919" y="5055"/>
                      <a:pt x="7919" y="5055"/>
                    </a:cubicBezTo>
                    <a:cubicBezTo>
                      <a:pt x="7679" y="4825"/>
                      <a:pt x="7679" y="4825"/>
                      <a:pt x="7679" y="4825"/>
                    </a:cubicBezTo>
                    <a:cubicBezTo>
                      <a:pt x="7919" y="4595"/>
                      <a:pt x="7919" y="4595"/>
                      <a:pt x="7919" y="4595"/>
                    </a:cubicBezTo>
                    <a:cubicBezTo>
                      <a:pt x="8159" y="4825"/>
                      <a:pt x="8159" y="4825"/>
                      <a:pt x="8159" y="4825"/>
                    </a:cubicBezTo>
                    <a:cubicBezTo>
                      <a:pt x="8159" y="4595"/>
                      <a:pt x="8159" y="4595"/>
                      <a:pt x="8159" y="4595"/>
                    </a:cubicBezTo>
                    <a:cubicBezTo>
                      <a:pt x="8159" y="4365"/>
                      <a:pt x="8159" y="4365"/>
                      <a:pt x="8159" y="4365"/>
                    </a:cubicBezTo>
                    <a:cubicBezTo>
                      <a:pt x="8399" y="4365"/>
                      <a:pt x="8399" y="4365"/>
                      <a:pt x="8399" y="4365"/>
                    </a:cubicBezTo>
                    <a:close/>
                    <a:moveTo>
                      <a:pt x="8639" y="4595"/>
                    </a:moveTo>
                    <a:cubicBezTo>
                      <a:pt x="8399" y="4365"/>
                      <a:pt x="8399" y="4365"/>
                      <a:pt x="8399" y="4365"/>
                    </a:cubicBezTo>
                    <a:cubicBezTo>
                      <a:pt x="8399" y="4136"/>
                      <a:pt x="8399" y="4136"/>
                      <a:pt x="8399" y="4136"/>
                    </a:cubicBezTo>
                    <a:cubicBezTo>
                      <a:pt x="8879" y="3906"/>
                      <a:pt x="8879" y="3906"/>
                      <a:pt x="8879" y="3906"/>
                    </a:cubicBezTo>
                    <a:cubicBezTo>
                      <a:pt x="8879" y="3906"/>
                      <a:pt x="8879" y="3906"/>
                      <a:pt x="8879" y="3906"/>
                    </a:cubicBezTo>
                    <a:cubicBezTo>
                      <a:pt x="9119" y="3676"/>
                      <a:pt x="9119" y="3676"/>
                      <a:pt x="9119" y="3676"/>
                    </a:cubicBezTo>
                    <a:cubicBezTo>
                      <a:pt x="9119" y="3906"/>
                      <a:pt x="9119" y="3906"/>
                      <a:pt x="9119" y="3906"/>
                    </a:cubicBezTo>
                    <a:cubicBezTo>
                      <a:pt x="8879" y="4136"/>
                      <a:pt x="8879" y="4136"/>
                      <a:pt x="8879" y="4136"/>
                    </a:cubicBezTo>
                    <a:cubicBezTo>
                      <a:pt x="8879" y="4136"/>
                      <a:pt x="8879" y="4136"/>
                      <a:pt x="8879" y="4136"/>
                    </a:cubicBezTo>
                    <a:cubicBezTo>
                      <a:pt x="8639" y="4595"/>
                      <a:pt x="8639" y="4595"/>
                      <a:pt x="8639" y="4595"/>
                    </a:cubicBezTo>
                    <a:close/>
                    <a:moveTo>
                      <a:pt x="9359" y="4595"/>
                    </a:moveTo>
                    <a:cubicBezTo>
                      <a:pt x="9599" y="4825"/>
                      <a:pt x="9599" y="4825"/>
                      <a:pt x="9599" y="4825"/>
                    </a:cubicBezTo>
                    <a:cubicBezTo>
                      <a:pt x="9119" y="5285"/>
                      <a:pt x="9119" y="5285"/>
                      <a:pt x="9119" y="5285"/>
                    </a:cubicBezTo>
                    <a:cubicBezTo>
                      <a:pt x="8879" y="5285"/>
                      <a:pt x="8879" y="5285"/>
                      <a:pt x="8879" y="5285"/>
                    </a:cubicBezTo>
                    <a:cubicBezTo>
                      <a:pt x="8879" y="5514"/>
                      <a:pt x="8879" y="5514"/>
                      <a:pt x="8879" y="5514"/>
                    </a:cubicBezTo>
                    <a:cubicBezTo>
                      <a:pt x="8639" y="5514"/>
                      <a:pt x="8639" y="5514"/>
                      <a:pt x="8639" y="5514"/>
                    </a:cubicBezTo>
                    <a:cubicBezTo>
                      <a:pt x="8639" y="5285"/>
                      <a:pt x="8639" y="5285"/>
                      <a:pt x="8639" y="5285"/>
                    </a:cubicBezTo>
                    <a:cubicBezTo>
                      <a:pt x="8399" y="5514"/>
                      <a:pt x="8399" y="5514"/>
                      <a:pt x="8399" y="5514"/>
                    </a:cubicBezTo>
                    <a:cubicBezTo>
                      <a:pt x="8399" y="5514"/>
                      <a:pt x="8399" y="5514"/>
                      <a:pt x="8399" y="5514"/>
                    </a:cubicBezTo>
                    <a:cubicBezTo>
                      <a:pt x="8399" y="5285"/>
                      <a:pt x="8399" y="5285"/>
                      <a:pt x="8399" y="5285"/>
                    </a:cubicBezTo>
                    <a:cubicBezTo>
                      <a:pt x="8399" y="5285"/>
                      <a:pt x="8399" y="5285"/>
                      <a:pt x="8399" y="5285"/>
                    </a:cubicBezTo>
                    <a:cubicBezTo>
                      <a:pt x="8399" y="5055"/>
                      <a:pt x="8399" y="5055"/>
                      <a:pt x="8399" y="5055"/>
                    </a:cubicBezTo>
                    <a:cubicBezTo>
                      <a:pt x="8639" y="4825"/>
                      <a:pt x="8639" y="4825"/>
                      <a:pt x="8639" y="4825"/>
                    </a:cubicBezTo>
                    <a:cubicBezTo>
                      <a:pt x="8639" y="4825"/>
                      <a:pt x="8639" y="4825"/>
                      <a:pt x="8639" y="4825"/>
                    </a:cubicBezTo>
                    <a:cubicBezTo>
                      <a:pt x="8879" y="4365"/>
                      <a:pt x="8879" y="4365"/>
                      <a:pt x="8879" y="4365"/>
                    </a:cubicBezTo>
                    <a:cubicBezTo>
                      <a:pt x="8639" y="4825"/>
                      <a:pt x="8639" y="4825"/>
                      <a:pt x="8639" y="4825"/>
                    </a:cubicBezTo>
                    <a:cubicBezTo>
                      <a:pt x="8879" y="5055"/>
                      <a:pt x="8879" y="5055"/>
                      <a:pt x="8879" y="5055"/>
                    </a:cubicBezTo>
                    <a:cubicBezTo>
                      <a:pt x="8879" y="4825"/>
                      <a:pt x="8879" y="4825"/>
                      <a:pt x="8879" y="4825"/>
                    </a:cubicBezTo>
                    <a:cubicBezTo>
                      <a:pt x="9359" y="4825"/>
                      <a:pt x="9359" y="4825"/>
                      <a:pt x="9359" y="4825"/>
                    </a:cubicBezTo>
                    <a:cubicBezTo>
                      <a:pt x="9119" y="4595"/>
                      <a:pt x="9119" y="4595"/>
                      <a:pt x="9119" y="4595"/>
                    </a:cubicBezTo>
                    <a:cubicBezTo>
                      <a:pt x="9119" y="4595"/>
                      <a:pt x="9119" y="4595"/>
                      <a:pt x="9119" y="4595"/>
                    </a:cubicBezTo>
                    <a:cubicBezTo>
                      <a:pt x="9359" y="4595"/>
                      <a:pt x="9359" y="4595"/>
                      <a:pt x="9359" y="4595"/>
                    </a:cubicBezTo>
                    <a:close/>
                    <a:moveTo>
                      <a:pt x="9359" y="4365"/>
                    </a:moveTo>
                    <a:cubicBezTo>
                      <a:pt x="9119" y="4365"/>
                      <a:pt x="9119" y="4365"/>
                      <a:pt x="9119" y="4365"/>
                    </a:cubicBezTo>
                    <a:cubicBezTo>
                      <a:pt x="9359" y="4365"/>
                      <a:pt x="9359" y="4365"/>
                      <a:pt x="9359" y="4365"/>
                    </a:cubicBezTo>
                    <a:cubicBezTo>
                      <a:pt x="9599" y="4365"/>
                      <a:pt x="9599" y="4365"/>
                      <a:pt x="9599" y="4365"/>
                    </a:cubicBezTo>
                    <a:cubicBezTo>
                      <a:pt x="9599" y="4595"/>
                      <a:pt x="9599" y="4595"/>
                      <a:pt x="9599" y="4595"/>
                    </a:cubicBezTo>
                    <a:cubicBezTo>
                      <a:pt x="9359" y="4365"/>
                      <a:pt x="9359" y="4365"/>
                      <a:pt x="9359" y="4365"/>
                    </a:cubicBezTo>
                    <a:close/>
                    <a:moveTo>
                      <a:pt x="9839" y="4825"/>
                    </a:moveTo>
                    <a:cubicBezTo>
                      <a:pt x="9839" y="4595"/>
                      <a:pt x="9839" y="4595"/>
                      <a:pt x="9839" y="4595"/>
                    </a:cubicBezTo>
                    <a:cubicBezTo>
                      <a:pt x="10079" y="4595"/>
                      <a:pt x="10079" y="4595"/>
                      <a:pt x="10079" y="4595"/>
                    </a:cubicBezTo>
                    <a:cubicBezTo>
                      <a:pt x="9839" y="4825"/>
                      <a:pt x="9839" y="4825"/>
                      <a:pt x="9839" y="4825"/>
                    </a:cubicBezTo>
                    <a:close/>
                    <a:moveTo>
                      <a:pt x="10560" y="3676"/>
                    </a:moveTo>
                    <a:cubicBezTo>
                      <a:pt x="10560" y="3906"/>
                      <a:pt x="10560" y="3906"/>
                      <a:pt x="10560" y="3906"/>
                    </a:cubicBezTo>
                    <a:cubicBezTo>
                      <a:pt x="10560" y="3906"/>
                      <a:pt x="10560" y="3906"/>
                      <a:pt x="10560" y="3906"/>
                    </a:cubicBezTo>
                    <a:cubicBezTo>
                      <a:pt x="10319" y="3906"/>
                      <a:pt x="10319" y="3906"/>
                      <a:pt x="10319" y="3906"/>
                    </a:cubicBezTo>
                    <a:cubicBezTo>
                      <a:pt x="10319" y="4136"/>
                      <a:pt x="10319" y="4136"/>
                      <a:pt x="10319" y="4136"/>
                    </a:cubicBezTo>
                    <a:cubicBezTo>
                      <a:pt x="10079" y="4136"/>
                      <a:pt x="10079" y="4136"/>
                      <a:pt x="10079" y="4136"/>
                    </a:cubicBezTo>
                    <a:cubicBezTo>
                      <a:pt x="9839" y="4365"/>
                      <a:pt x="9839" y="4365"/>
                      <a:pt x="9839" y="4365"/>
                    </a:cubicBezTo>
                    <a:cubicBezTo>
                      <a:pt x="9839" y="4365"/>
                      <a:pt x="9839" y="4365"/>
                      <a:pt x="9839" y="4365"/>
                    </a:cubicBezTo>
                    <a:cubicBezTo>
                      <a:pt x="9839" y="4136"/>
                      <a:pt x="9839" y="4136"/>
                      <a:pt x="9839" y="4136"/>
                    </a:cubicBezTo>
                    <a:cubicBezTo>
                      <a:pt x="9599" y="4136"/>
                      <a:pt x="9599" y="4136"/>
                      <a:pt x="9599" y="4136"/>
                    </a:cubicBezTo>
                    <a:cubicBezTo>
                      <a:pt x="9839" y="3906"/>
                      <a:pt x="9839" y="3906"/>
                      <a:pt x="9839" y="3906"/>
                    </a:cubicBezTo>
                    <a:cubicBezTo>
                      <a:pt x="9599" y="3906"/>
                      <a:pt x="9599" y="3906"/>
                      <a:pt x="9599" y="3906"/>
                    </a:cubicBezTo>
                    <a:cubicBezTo>
                      <a:pt x="9839" y="3676"/>
                      <a:pt x="9839" y="3676"/>
                      <a:pt x="9839" y="3676"/>
                    </a:cubicBezTo>
                    <a:cubicBezTo>
                      <a:pt x="10079" y="3676"/>
                      <a:pt x="10079" y="3676"/>
                      <a:pt x="10079" y="3676"/>
                    </a:cubicBezTo>
                    <a:cubicBezTo>
                      <a:pt x="9839" y="3676"/>
                      <a:pt x="9839" y="3676"/>
                      <a:pt x="9839" y="3676"/>
                    </a:cubicBezTo>
                    <a:cubicBezTo>
                      <a:pt x="9839" y="3446"/>
                      <a:pt x="9839" y="3446"/>
                      <a:pt x="9839" y="3446"/>
                    </a:cubicBezTo>
                    <a:cubicBezTo>
                      <a:pt x="10079" y="3446"/>
                      <a:pt x="10079" y="3446"/>
                      <a:pt x="10079" y="3446"/>
                    </a:cubicBezTo>
                    <a:cubicBezTo>
                      <a:pt x="10079" y="3217"/>
                      <a:pt x="10079" y="3217"/>
                      <a:pt x="10079" y="3217"/>
                    </a:cubicBezTo>
                    <a:cubicBezTo>
                      <a:pt x="10319" y="3217"/>
                      <a:pt x="10319" y="3217"/>
                      <a:pt x="10319" y="3217"/>
                    </a:cubicBezTo>
                    <a:cubicBezTo>
                      <a:pt x="10319" y="3446"/>
                      <a:pt x="10319" y="3446"/>
                      <a:pt x="10319" y="3446"/>
                    </a:cubicBezTo>
                    <a:cubicBezTo>
                      <a:pt x="10560" y="3446"/>
                      <a:pt x="10560" y="3446"/>
                      <a:pt x="10560" y="3446"/>
                    </a:cubicBezTo>
                    <a:cubicBezTo>
                      <a:pt x="10560" y="3676"/>
                      <a:pt x="10560" y="3676"/>
                      <a:pt x="10560" y="3676"/>
                    </a:cubicBezTo>
                    <a:close/>
                    <a:moveTo>
                      <a:pt x="10560" y="3217"/>
                    </a:moveTo>
                    <a:cubicBezTo>
                      <a:pt x="10800" y="3217"/>
                      <a:pt x="10800" y="3217"/>
                      <a:pt x="10800" y="3217"/>
                    </a:cubicBezTo>
                    <a:cubicBezTo>
                      <a:pt x="10800" y="2987"/>
                      <a:pt x="10800" y="2987"/>
                      <a:pt x="10800" y="2987"/>
                    </a:cubicBezTo>
                    <a:cubicBezTo>
                      <a:pt x="11039" y="2987"/>
                      <a:pt x="11039" y="2987"/>
                      <a:pt x="11039" y="2987"/>
                    </a:cubicBezTo>
                    <a:cubicBezTo>
                      <a:pt x="11280" y="2987"/>
                      <a:pt x="11280" y="2987"/>
                      <a:pt x="11280" y="2987"/>
                    </a:cubicBezTo>
                    <a:cubicBezTo>
                      <a:pt x="11280" y="2987"/>
                      <a:pt x="11280" y="2987"/>
                      <a:pt x="11280" y="2987"/>
                    </a:cubicBezTo>
                    <a:cubicBezTo>
                      <a:pt x="11280" y="3217"/>
                      <a:pt x="11280" y="3217"/>
                      <a:pt x="11280" y="3217"/>
                    </a:cubicBezTo>
                    <a:cubicBezTo>
                      <a:pt x="11280" y="3446"/>
                      <a:pt x="11280" y="3446"/>
                      <a:pt x="11280" y="3446"/>
                    </a:cubicBezTo>
                    <a:cubicBezTo>
                      <a:pt x="11039" y="3446"/>
                      <a:pt x="11039" y="3446"/>
                      <a:pt x="11039" y="3446"/>
                    </a:cubicBezTo>
                    <a:cubicBezTo>
                      <a:pt x="10800" y="3446"/>
                      <a:pt x="10800" y="3446"/>
                      <a:pt x="10800" y="3446"/>
                    </a:cubicBezTo>
                    <a:cubicBezTo>
                      <a:pt x="10560" y="3217"/>
                      <a:pt x="10560" y="3217"/>
                      <a:pt x="10560" y="3217"/>
                    </a:cubicBezTo>
                    <a:close/>
                    <a:moveTo>
                      <a:pt x="11519" y="2068"/>
                    </a:moveTo>
                    <a:cubicBezTo>
                      <a:pt x="11280" y="2068"/>
                      <a:pt x="11280" y="2068"/>
                      <a:pt x="11280" y="2068"/>
                    </a:cubicBezTo>
                    <a:cubicBezTo>
                      <a:pt x="11519" y="2068"/>
                      <a:pt x="11519" y="2068"/>
                      <a:pt x="11519" y="2068"/>
                    </a:cubicBezTo>
                    <a:cubicBezTo>
                      <a:pt x="11519" y="2068"/>
                      <a:pt x="11519" y="2068"/>
                      <a:pt x="11519" y="2068"/>
                    </a:cubicBezTo>
                    <a:close/>
                    <a:moveTo>
                      <a:pt x="11039" y="2527"/>
                    </a:moveTo>
                    <a:cubicBezTo>
                      <a:pt x="11039" y="2297"/>
                      <a:pt x="11039" y="2297"/>
                      <a:pt x="11039" y="2297"/>
                    </a:cubicBezTo>
                    <a:cubicBezTo>
                      <a:pt x="11280" y="2297"/>
                      <a:pt x="11280" y="2297"/>
                      <a:pt x="11280" y="2297"/>
                    </a:cubicBezTo>
                    <a:cubicBezTo>
                      <a:pt x="11280" y="2297"/>
                      <a:pt x="11280" y="2297"/>
                      <a:pt x="11280" y="2297"/>
                    </a:cubicBezTo>
                    <a:cubicBezTo>
                      <a:pt x="11280" y="2297"/>
                      <a:pt x="11039" y="2527"/>
                      <a:pt x="11039" y="2527"/>
                    </a:cubicBezTo>
                    <a:close/>
                    <a:moveTo>
                      <a:pt x="11759" y="2757"/>
                    </a:moveTo>
                    <a:cubicBezTo>
                      <a:pt x="11759" y="2527"/>
                      <a:pt x="11759" y="2527"/>
                      <a:pt x="11759" y="2527"/>
                    </a:cubicBezTo>
                    <a:cubicBezTo>
                      <a:pt x="11999" y="2757"/>
                      <a:pt x="11999" y="2757"/>
                      <a:pt x="11999" y="2757"/>
                    </a:cubicBezTo>
                    <a:cubicBezTo>
                      <a:pt x="11759" y="2757"/>
                      <a:pt x="11759" y="2757"/>
                      <a:pt x="11759" y="2757"/>
                    </a:cubicBezTo>
                    <a:close/>
                    <a:moveTo>
                      <a:pt x="11519" y="2757"/>
                    </a:moveTo>
                    <a:cubicBezTo>
                      <a:pt x="11519" y="2987"/>
                      <a:pt x="11519" y="2987"/>
                      <a:pt x="11519" y="2987"/>
                    </a:cubicBezTo>
                    <a:cubicBezTo>
                      <a:pt x="11519" y="2987"/>
                      <a:pt x="11519" y="2987"/>
                      <a:pt x="11519" y="2987"/>
                    </a:cubicBezTo>
                    <a:cubicBezTo>
                      <a:pt x="11039" y="2527"/>
                      <a:pt x="11039" y="2527"/>
                      <a:pt x="11039" y="2527"/>
                    </a:cubicBezTo>
                    <a:cubicBezTo>
                      <a:pt x="11519" y="2297"/>
                      <a:pt x="11519" y="2297"/>
                      <a:pt x="11519" y="2297"/>
                    </a:cubicBezTo>
                    <a:cubicBezTo>
                      <a:pt x="11519" y="2527"/>
                      <a:pt x="11519" y="2527"/>
                      <a:pt x="11519" y="2527"/>
                    </a:cubicBezTo>
                    <a:cubicBezTo>
                      <a:pt x="11759" y="2527"/>
                      <a:pt x="11759" y="2527"/>
                      <a:pt x="11759" y="2527"/>
                    </a:cubicBezTo>
                    <a:cubicBezTo>
                      <a:pt x="11759" y="2527"/>
                      <a:pt x="11759" y="2527"/>
                      <a:pt x="11759" y="2527"/>
                    </a:cubicBezTo>
                    <a:cubicBezTo>
                      <a:pt x="11519" y="2527"/>
                      <a:pt x="11519" y="2527"/>
                      <a:pt x="11519" y="2527"/>
                    </a:cubicBezTo>
                    <a:cubicBezTo>
                      <a:pt x="11519" y="2757"/>
                      <a:pt x="11519" y="2757"/>
                      <a:pt x="11519" y="2757"/>
                    </a:cubicBezTo>
                    <a:close/>
                    <a:moveTo>
                      <a:pt x="12239" y="2297"/>
                    </a:moveTo>
                    <a:cubicBezTo>
                      <a:pt x="11999" y="2527"/>
                      <a:pt x="11999" y="2527"/>
                      <a:pt x="11999" y="2527"/>
                    </a:cubicBezTo>
                    <a:cubicBezTo>
                      <a:pt x="11759" y="2297"/>
                      <a:pt x="11759" y="2297"/>
                      <a:pt x="11759" y="2297"/>
                    </a:cubicBezTo>
                    <a:cubicBezTo>
                      <a:pt x="11759" y="2068"/>
                      <a:pt x="11759" y="2068"/>
                      <a:pt x="11759" y="2068"/>
                    </a:cubicBezTo>
                    <a:cubicBezTo>
                      <a:pt x="11759" y="1838"/>
                      <a:pt x="11759" y="1838"/>
                      <a:pt x="11759" y="1838"/>
                    </a:cubicBezTo>
                    <a:cubicBezTo>
                      <a:pt x="11999" y="1838"/>
                      <a:pt x="11999" y="1838"/>
                      <a:pt x="11999" y="1838"/>
                    </a:cubicBezTo>
                    <a:cubicBezTo>
                      <a:pt x="11999" y="2068"/>
                      <a:pt x="11999" y="2068"/>
                      <a:pt x="11999" y="2068"/>
                    </a:cubicBezTo>
                    <a:cubicBezTo>
                      <a:pt x="12239" y="2297"/>
                      <a:pt x="12239" y="2297"/>
                      <a:pt x="12239" y="2297"/>
                    </a:cubicBezTo>
                    <a:cubicBezTo>
                      <a:pt x="12239" y="2297"/>
                      <a:pt x="12239" y="2297"/>
                      <a:pt x="12239" y="2297"/>
                    </a:cubicBezTo>
                    <a:close/>
                    <a:moveTo>
                      <a:pt x="12719" y="2527"/>
                    </a:moveTo>
                    <a:cubicBezTo>
                      <a:pt x="12719" y="2527"/>
                      <a:pt x="12719" y="2527"/>
                      <a:pt x="12719" y="2527"/>
                    </a:cubicBezTo>
                    <a:cubicBezTo>
                      <a:pt x="12479" y="2527"/>
                      <a:pt x="12479" y="2527"/>
                      <a:pt x="12479" y="2527"/>
                    </a:cubicBezTo>
                    <a:cubicBezTo>
                      <a:pt x="12479" y="2068"/>
                      <a:pt x="12479" y="2068"/>
                      <a:pt x="12479" y="2068"/>
                    </a:cubicBezTo>
                    <a:cubicBezTo>
                      <a:pt x="12719" y="2068"/>
                      <a:pt x="12719" y="2068"/>
                      <a:pt x="12719" y="2068"/>
                    </a:cubicBezTo>
                    <a:cubicBezTo>
                      <a:pt x="12959" y="2068"/>
                      <a:pt x="12959" y="2068"/>
                      <a:pt x="12959" y="2068"/>
                    </a:cubicBezTo>
                    <a:cubicBezTo>
                      <a:pt x="12719" y="2297"/>
                      <a:pt x="12719" y="2297"/>
                      <a:pt x="12719" y="2297"/>
                    </a:cubicBezTo>
                    <a:cubicBezTo>
                      <a:pt x="12959" y="2527"/>
                      <a:pt x="12959" y="2527"/>
                      <a:pt x="12959" y="2527"/>
                    </a:cubicBezTo>
                    <a:cubicBezTo>
                      <a:pt x="12719" y="2527"/>
                      <a:pt x="12719" y="2527"/>
                      <a:pt x="12719" y="2527"/>
                    </a:cubicBezTo>
                    <a:close/>
                    <a:moveTo>
                      <a:pt x="14399" y="1838"/>
                    </a:moveTo>
                    <a:cubicBezTo>
                      <a:pt x="14159" y="1838"/>
                      <a:pt x="14159" y="1838"/>
                      <a:pt x="14159" y="1838"/>
                    </a:cubicBezTo>
                    <a:cubicBezTo>
                      <a:pt x="13919" y="1838"/>
                      <a:pt x="13919" y="1838"/>
                      <a:pt x="13919" y="1838"/>
                    </a:cubicBezTo>
                    <a:cubicBezTo>
                      <a:pt x="14159" y="1608"/>
                      <a:pt x="14159" y="1608"/>
                      <a:pt x="14159" y="1608"/>
                    </a:cubicBezTo>
                    <a:cubicBezTo>
                      <a:pt x="14399" y="1608"/>
                      <a:pt x="14399" y="1608"/>
                      <a:pt x="14399" y="1608"/>
                    </a:cubicBezTo>
                    <a:cubicBezTo>
                      <a:pt x="14399" y="1838"/>
                      <a:pt x="14399" y="1838"/>
                      <a:pt x="14399" y="1838"/>
                    </a:cubicBezTo>
                    <a:cubicBezTo>
                      <a:pt x="14399" y="1838"/>
                      <a:pt x="14399" y="1838"/>
                      <a:pt x="14399" y="1838"/>
                    </a:cubicBezTo>
                    <a:close/>
                    <a:moveTo>
                      <a:pt x="14639" y="1838"/>
                    </a:moveTo>
                    <a:cubicBezTo>
                      <a:pt x="14399" y="1608"/>
                      <a:pt x="14399" y="1608"/>
                      <a:pt x="14399" y="1608"/>
                    </a:cubicBezTo>
                    <a:cubicBezTo>
                      <a:pt x="14879" y="1148"/>
                      <a:pt x="14879" y="1148"/>
                      <a:pt x="14879" y="1148"/>
                    </a:cubicBezTo>
                    <a:cubicBezTo>
                      <a:pt x="14879" y="1378"/>
                      <a:pt x="14879" y="1378"/>
                      <a:pt x="14879" y="1378"/>
                    </a:cubicBezTo>
                    <a:cubicBezTo>
                      <a:pt x="14639" y="1608"/>
                      <a:pt x="14639" y="1608"/>
                      <a:pt x="14639" y="1608"/>
                    </a:cubicBezTo>
                    <a:cubicBezTo>
                      <a:pt x="14639" y="1838"/>
                      <a:pt x="14639" y="1838"/>
                      <a:pt x="14639" y="1838"/>
                    </a:cubicBezTo>
                    <a:close/>
                    <a:moveTo>
                      <a:pt x="14159" y="1378"/>
                    </a:moveTo>
                    <a:cubicBezTo>
                      <a:pt x="14159" y="1378"/>
                      <a:pt x="14159" y="1378"/>
                      <a:pt x="14159" y="1378"/>
                    </a:cubicBezTo>
                    <a:cubicBezTo>
                      <a:pt x="13679" y="1378"/>
                      <a:pt x="13679" y="1378"/>
                      <a:pt x="13679" y="1378"/>
                    </a:cubicBezTo>
                    <a:cubicBezTo>
                      <a:pt x="13679" y="1148"/>
                      <a:pt x="13679" y="1148"/>
                      <a:pt x="13679" y="1148"/>
                    </a:cubicBezTo>
                    <a:cubicBezTo>
                      <a:pt x="13919" y="1148"/>
                      <a:pt x="13919" y="1148"/>
                      <a:pt x="13919" y="1148"/>
                    </a:cubicBezTo>
                    <a:cubicBezTo>
                      <a:pt x="13919" y="1148"/>
                      <a:pt x="13919" y="1148"/>
                      <a:pt x="13919" y="1148"/>
                    </a:cubicBezTo>
                    <a:cubicBezTo>
                      <a:pt x="14159" y="1148"/>
                      <a:pt x="14159" y="1148"/>
                      <a:pt x="14159" y="1148"/>
                    </a:cubicBezTo>
                    <a:cubicBezTo>
                      <a:pt x="14159" y="1148"/>
                      <a:pt x="14159" y="1148"/>
                      <a:pt x="14159" y="1148"/>
                    </a:cubicBezTo>
                    <a:cubicBezTo>
                      <a:pt x="14399" y="1148"/>
                      <a:pt x="14399" y="1148"/>
                      <a:pt x="14399" y="1148"/>
                    </a:cubicBezTo>
                    <a:cubicBezTo>
                      <a:pt x="14639" y="919"/>
                      <a:pt x="14639" y="919"/>
                      <a:pt x="14639" y="919"/>
                    </a:cubicBezTo>
                    <a:cubicBezTo>
                      <a:pt x="14639" y="919"/>
                      <a:pt x="14639" y="919"/>
                      <a:pt x="14639" y="919"/>
                    </a:cubicBezTo>
                    <a:cubicBezTo>
                      <a:pt x="14159" y="1378"/>
                      <a:pt x="14159" y="1378"/>
                      <a:pt x="14159" y="1378"/>
                    </a:cubicBezTo>
                    <a:close/>
                    <a:moveTo>
                      <a:pt x="14879" y="1148"/>
                    </a:moveTo>
                    <a:cubicBezTo>
                      <a:pt x="14879" y="1148"/>
                      <a:pt x="15119" y="919"/>
                      <a:pt x="15119" y="919"/>
                    </a:cubicBezTo>
                    <a:cubicBezTo>
                      <a:pt x="15359" y="1148"/>
                      <a:pt x="15359" y="1148"/>
                      <a:pt x="15359" y="1148"/>
                    </a:cubicBezTo>
                    <a:cubicBezTo>
                      <a:pt x="15359" y="1378"/>
                      <a:pt x="15359" y="1378"/>
                      <a:pt x="15359" y="1378"/>
                    </a:cubicBezTo>
                    <a:cubicBezTo>
                      <a:pt x="15119" y="1378"/>
                      <a:pt x="15119" y="1378"/>
                      <a:pt x="15119" y="1378"/>
                    </a:cubicBezTo>
                    <a:cubicBezTo>
                      <a:pt x="15119" y="1148"/>
                      <a:pt x="15119" y="1148"/>
                      <a:pt x="15119" y="1148"/>
                    </a:cubicBezTo>
                    <a:cubicBezTo>
                      <a:pt x="14879" y="1148"/>
                      <a:pt x="14879" y="1148"/>
                      <a:pt x="14879" y="1148"/>
                    </a:cubicBezTo>
                    <a:close/>
                    <a:moveTo>
                      <a:pt x="15359" y="689"/>
                    </a:moveTo>
                    <a:cubicBezTo>
                      <a:pt x="15359" y="689"/>
                      <a:pt x="15359" y="689"/>
                      <a:pt x="15359" y="689"/>
                    </a:cubicBezTo>
                    <a:cubicBezTo>
                      <a:pt x="15359" y="689"/>
                      <a:pt x="15359" y="689"/>
                      <a:pt x="15359" y="689"/>
                    </a:cubicBezTo>
                    <a:cubicBezTo>
                      <a:pt x="15119" y="459"/>
                      <a:pt x="15119" y="459"/>
                      <a:pt x="15119" y="459"/>
                    </a:cubicBezTo>
                    <a:cubicBezTo>
                      <a:pt x="15359" y="459"/>
                      <a:pt x="15359" y="459"/>
                      <a:pt x="15359" y="459"/>
                    </a:cubicBezTo>
                    <a:cubicBezTo>
                      <a:pt x="15359" y="689"/>
                      <a:pt x="15359" y="689"/>
                      <a:pt x="15359" y="689"/>
                    </a:cubicBezTo>
                    <a:close/>
                    <a:moveTo>
                      <a:pt x="15839" y="229"/>
                    </a:moveTo>
                    <a:cubicBezTo>
                      <a:pt x="15839" y="229"/>
                      <a:pt x="15839" y="229"/>
                      <a:pt x="15839" y="229"/>
                    </a:cubicBezTo>
                    <a:cubicBezTo>
                      <a:pt x="15839" y="229"/>
                      <a:pt x="15839" y="229"/>
                      <a:pt x="15839" y="229"/>
                    </a:cubicBezTo>
                    <a:cubicBezTo>
                      <a:pt x="16079" y="229"/>
                      <a:pt x="16079" y="229"/>
                      <a:pt x="16079" y="229"/>
                    </a:cubicBezTo>
                    <a:cubicBezTo>
                      <a:pt x="15839" y="229"/>
                      <a:pt x="15839" y="229"/>
                      <a:pt x="15839" y="229"/>
                    </a:cubicBezTo>
                    <a:close/>
                    <a:moveTo>
                      <a:pt x="16079" y="459"/>
                    </a:moveTo>
                    <a:cubicBezTo>
                      <a:pt x="16079" y="459"/>
                      <a:pt x="16079" y="459"/>
                      <a:pt x="16079" y="459"/>
                    </a:cubicBezTo>
                    <a:cubicBezTo>
                      <a:pt x="16319" y="229"/>
                      <a:pt x="16319" y="229"/>
                      <a:pt x="16319" y="229"/>
                    </a:cubicBezTo>
                    <a:cubicBezTo>
                      <a:pt x="16319" y="229"/>
                      <a:pt x="16319" y="229"/>
                      <a:pt x="16319" y="229"/>
                    </a:cubicBezTo>
                    <a:cubicBezTo>
                      <a:pt x="16559" y="229"/>
                      <a:pt x="16559" y="229"/>
                      <a:pt x="16559" y="229"/>
                    </a:cubicBezTo>
                    <a:cubicBezTo>
                      <a:pt x="16559" y="0"/>
                      <a:pt x="16559" y="0"/>
                      <a:pt x="16559" y="0"/>
                    </a:cubicBezTo>
                    <a:cubicBezTo>
                      <a:pt x="16559" y="229"/>
                      <a:pt x="16559" y="229"/>
                      <a:pt x="16559" y="229"/>
                    </a:cubicBezTo>
                    <a:cubicBezTo>
                      <a:pt x="16799" y="229"/>
                      <a:pt x="16799" y="229"/>
                      <a:pt x="16799" y="229"/>
                    </a:cubicBezTo>
                    <a:cubicBezTo>
                      <a:pt x="16799" y="459"/>
                      <a:pt x="16799" y="459"/>
                      <a:pt x="16799" y="459"/>
                    </a:cubicBezTo>
                    <a:cubicBezTo>
                      <a:pt x="17039" y="459"/>
                      <a:pt x="17039" y="459"/>
                      <a:pt x="17039" y="459"/>
                    </a:cubicBezTo>
                    <a:cubicBezTo>
                      <a:pt x="16799" y="689"/>
                      <a:pt x="16799" y="689"/>
                      <a:pt x="16799" y="689"/>
                    </a:cubicBezTo>
                    <a:cubicBezTo>
                      <a:pt x="16559" y="689"/>
                      <a:pt x="16559" y="689"/>
                      <a:pt x="16559" y="689"/>
                    </a:cubicBezTo>
                    <a:cubicBezTo>
                      <a:pt x="16319" y="459"/>
                      <a:pt x="16319" y="459"/>
                      <a:pt x="16319" y="459"/>
                    </a:cubicBezTo>
                    <a:lnTo>
                      <a:pt x="16079" y="45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91" name="AutoShape 37"/>
              <p:cNvSpPr/>
              <p:nvPr/>
            </p:nvSpPr>
            <p:spPr bwMode="auto">
              <a:xfrm>
                <a:off x="11498968" y="2472577"/>
                <a:ext cx="668593" cy="1326559"/>
              </a:xfrm>
              <a:custGeom>
                <a:avLst/>
                <a:gdLst>
                  <a:gd name="T0" fmla="*/ 334297 w 21600"/>
                  <a:gd name="T1" fmla="*/ 663280 h 21600"/>
                  <a:gd name="T2" fmla="*/ 334297 w 21600"/>
                  <a:gd name="T3" fmla="*/ 663280 h 21600"/>
                  <a:gd name="T4" fmla="*/ 334297 w 21600"/>
                  <a:gd name="T5" fmla="*/ 663280 h 21600"/>
                  <a:gd name="T6" fmla="*/ 334297 w 21600"/>
                  <a:gd name="T7" fmla="*/ 6632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20" y="16359"/>
                    </a:moveTo>
                    <a:lnTo>
                      <a:pt x="910" y="16615"/>
                    </a:lnTo>
                    <a:lnTo>
                      <a:pt x="1431" y="16615"/>
                    </a:lnTo>
                    <a:lnTo>
                      <a:pt x="910" y="15912"/>
                    </a:lnTo>
                    <a:lnTo>
                      <a:pt x="910" y="15401"/>
                    </a:lnTo>
                    <a:lnTo>
                      <a:pt x="1431" y="15401"/>
                    </a:lnTo>
                    <a:lnTo>
                      <a:pt x="910" y="15209"/>
                    </a:lnTo>
                    <a:lnTo>
                      <a:pt x="1951" y="15209"/>
                    </a:lnTo>
                    <a:lnTo>
                      <a:pt x="1951" y="14698"/>
                    </a:lnTo>
                    <a:lnTo>
                      <a:pt x="2342" y="14442"/>
                    </a:lnTo>
                    <a:lnTo>
                      <a:pt x="1951" y="14250"/>
                    </a:lnTo>
                    <a:lnTo>
                      <a:pt x="1951" y="13739"/>
                    </a:lnTo>
                    <a:lnTo>
                      <a:pt x="1431" y="13547"/>
                    </a:lnTo>
                    <a:lnTo>
                      <a:pt x="1431" y="13292"/>
                    </a:lnTo>
                    <a:lnTo>
                      <a:pt x="2342" y="13292"/>
                    </a:lnTo>
                    <a:lnTo>
                      <a:pt x="2342" y="12781"/>
                    </a:lnTo>
                    <a:lnTo>
                      <a:pt x="2862" y="12589"/>
                    </a:lnTo>
                    <a:lnTo>
                      <a:pt x="1951" y="12333"/>
                    </a:lnTo>
                    <a:lnTo>
                      <a:pt x="1431" y="12078"/>
                    </a:lnTo>
                    <a:lnTo>
                      <a:pt x="1431" y="11119"/>
                    </a:lnTo>
                    <a:lnTo>
                      <a:pt x="910" y="10927"/>
                    </a:lnTo>
                    <a:lnTo>
                      <a:pt x="1431" y="10416"/>
                    </a:lnTo>
                    <a:lnTo>
                      <a:pt x="910" y="9969"/>
                    </a:lnTo>
                    <a:lnTo>
                      <a:pt x="910" y="9010"/>
                    </a:lnTo>
                    <a:lnTo>
                      <a:pt x="1431" y="8755"/>
                    </a:lnTo>
                    <a:lnTo>
                      <a:pt x="1951" y="8563"/>
                    </a:lnTo>
                    <a:lnTo>
                      <a:pt x="2342" y="8755"/>
                    </a:lnTo>
                    <a:lnTo>
                      <a:pt x="3383" y="8755"/>
                    </a:lnTo>
                    <a:lnTo>
                      <a:pt x="3773" y="8563"/>
                    </a:lnTo>
                    <a:lnTo>
                      <a:pt x="3773" y="8052"/>
                    </a:lnTo>
                    <a:lnTo>
                      <a:pt x="3383" y="8052"/>
                    </a:lnTo>
                    <a:lnTo>
                      <a:pt x="3383" y="7860"/>
                    </a:lnTo>
                    <a:lnTo>
                      <a:pt x="4293" y="6901"/>
                    </a:lnTo>
                    <a:lnTo>
                      <a:pt x="4293" y="6198"/>
                    </a:lnTo>
                    <a:lnTo>
                      <a:pt x="4814" y="5943"/>
                    </a:lnTo>
                    <a:lnTo>
                      <a:pt x="4814" y="5431"/>
                    </a:lnTo>
                    <a:lnTo>
                      <a:pt x="4293" y="5431"/>
                    </a:lnTo>
                    <a:lnTo>
                      <a:pt x="4293" y="5240"/>
                    </a:lnTo>
                    <a:lnTo>
                      <a:pt x="4814" y="4984"/>
                    </a:lnTo>
                    <a:lnTo>
                      <a:pt x="5725" y="4984"/>
                    </a:lnTo>
                    <a:lnTo>
                      <a:pt x="6245" y="4728"/>
                    </a:lnTo>
                    <a:lnTo>
                      <a:pt x="6766" y="4281"/>
                    </a:lnTo>
                    <a:lnTo>
                      <a:pt x="7156" y="3770"/>
                    </a:lnTo>
                    <a:lnTo>
                      <a:pt x="7677" y="3578"/>
                    </a:lnTo>
                    <a:lnTo>
                      <a:pt x="7156" y="3323"/>
                    </a:lnTo>
                    <a:lnTo>
                      <a:pt x="7156" y="2620"/>
                    </a:lnTo>
                    <a:lnTo>
                      <a:pt x="7677" y="2620"/>
                    </a:lnTo>
                    <a:lnTo>
                      <a:pt x="7677" y="2364"/>
                    </a:lnTo>
                    <a:lnTo>
                      <a:pt x="8197" y="2172"/>
                    </a:lnTo>
                    <a:lnTo>
                      <a:pt x="8197" y="1917"/>
                    </a:lnTo>
                    <a:lnTo>
                      <a:pt x="10149" y="1917"/>
                    </a:lnTo>
                    <a:lnTo>
                      <a:pt x="9628" y="1661"/>
                    </a:lnTo>
                    <a:lnTo>
                      <a:pt x="10149" y="1405"/>
                    </a:lnTo>
                    <a:lnTo>
                      <a:pt x="9628" y="1214"/>
                    </a:lnTo>
                    <a:lnTo>
                      <a:pt x="10149" y="958"/>
                    </a:lnTo>
                    <a:lnTo>
                      <a:pt x="11580" y="958"/>
                    </a:lnTo>
                    <a:lnTo>
                      <a:pt x="11971" y="1214"/>
                    </a:lnTo>
                    <a:lnTo>
                      <a:pt x="13402" y="1214"/>
                    </a:lnTo>
                    <a:lnTo>
                      <a:pt x="13402" y="958"/>
                    </a:lnTo>
                    <a:lnTo>
                      <a:pt x="13012" y="958"/>
                    </a:lnTo>
                    <a:lnTo>
                      <a:pt x="13012" y="702"/>
                    </a:lnTo>
                    <a:lnTo>
                      <a:pt x="13402" y="511"/>
                    </a:lnTo>
                    <a:lnTo>
                      <a:pt x="13402" y="255"/>
                    </a:lnTo>
                    <a:lnTo>
                      <a:pt x="13012" y="255"/>
                    </a:lnTo>
                    <a:lnTo>
                      <a:pt x="13012" y="0"/>
                    </a:lnTo>
                    <a:lnTo>
                      <a:pt x="13922" y="0"/>
                    </a:lnTo>
                    <a:lnTo>
                      <a:pt x="14443" y="255"/>
                    </a:lnTo>
                    <a:lnTo>
                      <a:pt x="14963" y="255"/>
                    </a:lnTo>
                    <a:lnTo>
                      <a:pt x="16395" y="958"/>
                    </a:lnTo>
                    <a:lnTo>
                      <a:pt x="17306" y="958"/>
                    </a:lnTo>
                    <a:lnTo>
                      <a:pt x="17826" y="1214"/>
                    </a:lnTo>
                    <a:lnTo>
                      <a:pt x="18346" y="1214"/>
                    </a:lnTo>
                    <a:lnTo>
                      <a:pt x="18346" y="1405"/>
                    </a:lnTo>
                    <a:lnTo>
                      <a:pt x="18737" y="1405"/>
                    </a:lnTo>
                    <a:lnTo>
                      <a:pt x="19778" y="1917"/>
                    </a:lnTo>
                    <a:lnTo>
                      <a:pt x="19257" y="1917"/>
                    </a:lnTo>
                    <a:lnTo>
                      <a:pt x="19778" y="2364"/>
                    </a:lnTo>
                    <a:lnTo>
                      <a:pt x="19257" y="2620"/>
                    </a:lnTo>
                    <a:lnTo>
                      <a:pt x="20168" y="2620"/>
                    </a:lnTo>
                    <a:lnTo>
                      <a:pt x="20168" y="2875"/>
                    </a:lnTo>
                    <a:lnTo>
                      <a:pt x="19778" y="3067"/>
                    </a:lnTo>
                    <a:lnTo>
                      <a:pt x="20168" y="3323"/>
                    </a:lnTo>
                    <a:lnTo>
                      <a:pt x="20168" y="4984"/>
                    </a:lnTo>
                    <a:lnTo>
                      <a:pt x="20689" y="4984"/>
                    </a:lnTo>
                    <a:lnTo>
                      <a:pt x="21599" y="5431"/>
                    </a:lnTo>
                    <a:lnTo>
                      <a:pt x="21209" y="5687"/>
                    </a:lnTo>
                    <a:lnTo>
                      <a:pt x="20689" y="5687"/>
                    </a:lnTo>
                    <a:lnTo>
                      <a:pt x="20689" y="5431"/>
                    </a:lnTo>
                    <a:lnTo>
                      <a:pt x="20168" y="5687"/>
                    </a:lnTo>
                    <a:lnTo>
                      <a:pt x="19257" y="5687"/>
                    </a:lnTo>
                    <a:lnTo>
                      <a:pt x="18737" y="5431"/>
                    </a:lnTo>
                    <a:lnTo>
                      <a:pt x="18737" y="5687"/>
                    </a:lnTo>
                    <a:lnTo>
                      <a:pt x="18346" y="5431"/>
                    </a:lnTo>
                    <a:lnTo>
                      <a:pt x="18346" y="5687"/>
                    </a:lnTo>
                    <a:lnTo>
                      <a:pt x="17826" y="5943"/>
                    </a:lnTo>
                    <a:lnTo>
                      <a:pt x="17306" y="5943"/>
                    </a:lnTo>
                    <a:lnTo>
                      <a:pt x="17306" y="6198"/>
                    </a:lnTo>
                    <a:lnTo>
                      <a:pt x="17826" y="6198"/>
                    </a:lnTo>
                    <a:lnTo>
                      <a:pt x="17306" y="6390"/>
                    </a:lnTo>
                    <a:lnTo>
                      <a:pt x="16785" y="6198"/>
                    </a:lnTo>
                    <a:lnTo>
                      <a:pt x="16785" y="6390"/>
                    </a:lnTo>
                    <a:lnTo>
                      <a:pt x="16395" y="6390"/>
                    </a:lnTo>
                    <a:lnTo>
                      <a:pt x="16395" y="6646"/>
                    </a:lnTo>
                    <a:lnTo>
                      <a:pt x="16785" y="6646"/>
                    </a:lnTo>
                    <a:lnTo>
                      <a:pt x="16785" y="7349"/>
                    </a:lnTo>
                    <a:lnTo>
                      <a:pt x="16395" y="7349"/>
                    </a:lnTo>
                    <a:lnTo>
                      <a:pt x="16785" y="7604"/>
                    </a:lnTo>
                    <a:lnTo>
                      <a:pt x="17306" y="7604"/>
                    </a:lnTo>
                    <a:lnTo>
                      <a:pt x="16785" y="7860"/>
                    </a:lnTo>
                    <a:lnTo>
                      <a:pt x="17306" y="7860"/>
                    </a:lnTo>
                    <a:lnTo>
                      <a:pt x="16785" y="8052"/>
                    </a:lnTo>
                    <a:lnTo>
                      <a:pt x="16395" y="8307"/>
                    </a:lnTo>
                    <a:lnTo>
                      <a:pt x="16395" y="8563"/>
                    </a:lnTo>
                    <a:lnTo>
                      <a:pt x="15874" y="9010"/>
                    </a:lnTo>
                    <a:lnTo>
                      <a:pt x="14963" y="9010"/>
                    </a:lnTo>
                    <a:lnTo>
                      <a:pt x="14963" y="9266"/>
                    </a:lnTo>
                    <a:lnTo>
                      <a:pt x="15354" y="9266"/>
                    </a:lnTo>
                    <a:lnTo>
                      <a:pt x="14963" y="9521"/>
                    </a:lnTo>
                    <a:lnTo>
                      <a:pt x="14443" y="9713"/>
                    </a:lnTo>
                    <a:lnTo>
                      <a:pt x="13922" y="9521"/>
                    </a:lnTo>
                    <a:lnTo>
                      <a:pt x="13402" y="9713"/>
                    </a:lnTo>
                    <a:lnTo>
                      <a:pt x="13402" y="9969"/>
                    </a:lnTo>
                    <a:lnTo>
                      <a:pt x="13012" y="9969"/>
                    </a:lnTo>
                    <a:lnTo>
                      <a:pt x="13012" y="10224"/>
                    </a:lnTo>
                    <a:lnTo>
                      <a:pt x="12491" y="10224"/>
                    </a:lnTo>
                    <a:lnTo>
                      <a:pt x="12491" y="9969"/>
                    </a:lnTo>
                    <a:lnTo>
                      <a:pt x="11971" y="10224"/>
                    </a:lnTo>
                    <a:lnTo>
                      <a:pt x="12491" y="10416"/>
                    </a:lnTo>
                    <a:lnTo>
                      <a:pt x="11580" y="10672"/>
                    </a:lnTo>
                    <a:lnTo>
                      <a:pt x="11060" y="10672"/>
                    </a:lnTo>
                    <a:lnTo>
                      <a:pt x="11580" y="10927"/>
                    </a:lnTo>
                    <a:lnTo>
                      <a:pt x="11060" y="11119"/>
                    </a:lnTo>
                    <a:lnTo>
                      <a:pt x="10149" y="11119"/>
                    </a:lnTo>
                    <a:lnTo>
                      <a:pt x="10539" y="11375"/>
                    </a:lnTo>
                    <a:lnTo>
                      <a:pt x="10539" y="12078"/>
                    </a:lnTo>
                    <a:lnTo>
                      <a:pt x="11060" y="12333"/>
                    </a:lnTo>
                    <a:lnTo>
                      <a:pt x="11060" y="12589"/>
                    </a:lnTo>
                    <a:lnTo>
                      <a:pt x="10539" y="12333"/>
                    </a:lnTo>
                    <a:lnTo>
                      <a:pt x="10539" y="12781"/>
                    </a:lnTo>
                    <a:lnTo>
                      <a:pt x="10149" y="13036"/>
                    </a:lnTo>
                    <a:lnTo>
                      <a:pt x="10539" y="13036"/>
                    </a:lnTo>
                    <a:lnTo>
                      <a:pt x="10539" y="13292"/>
                    </a:lnTo>
                    <a:lnTo>
                      <a:pt x="10149" y="13547"/>
                    </a:lnTo>
                    <a:lnTo>
                      <a:pt x="10539" y="13739"/>
                    </a:lnTo>
                    <a:lnTo>
                      <a:pt x="11060" y="13739"/>
                    </a:lnTo>
                    <a:lnTo>
                      <a:pt x="11060" y="13995"/>
                    </a:lnTo>
                    <a:lnTo>
                      <a:pt x="11971" y="13995"/>
                    </a:lnTo>
                    <a:lnTo>
                      <a:pt x="12491" y="14250"/>
                    </a:lnTo>
                    <a:lnTo>
                      <a:pt x="13012" y="14442"/>
                    </a:lnTo>
                    <a:lnTo>
                      <a:pt x="13402" y="14698"/>
                    </a:lnTo>
                    <a:lnTo>
                      <a:pt x="13402" y="14953"/>
                    </a:lnTo>
                    <a:lnTo>
                      <a:pt x="13922" y="14953"/>
                    </a:lnTo>
                    <a:lnTo>
                      <a:pt x="13402" y="15401"/>
                    </a:lnTo>
                    <a:lnTo>
                      <a:pt x="13012" y="15656"/>
                    </a:lnTo>
                    <a:lnTo>
                      <a:pt x="13012" y="15912"/>
                    </a:lnTo>
                    <a:lnTo>
                      <a:pt x="12491" y="15912"/>
                    </a:lnTo>
                    <a:lnTo>
                      <a:pt x="11971" y="15656"/>
                    </a:lnTo>
                    <a:lnTo>
                      <a:pt x="11580" y="15656"/>
                    </a:lnTo>
                    <a:lnTo>
                      <a:pt x="11580" y="15401"/>
                    </a:lnTo>
                    <a:lnTo>
                      <a:pt x="11580" y="15656"/>
                    </a:lnTo>
                    <a:lnTo>
                      <a:pt x="11060" y="15656"/>
                    </a:lnTo>
                    <a:lnTo>
                      <a:pt x="11060" y="15401"/>
                    </a:lnTo>
                    <a:lnTo>
                      <a:pt x="10539" y="15401"/>
                    </a:lnTo>
                    <a:lnTo>
                      <a:pt x="10539" y="15656"/>
                    </a:lnTo>
                    <a:lnTo>
                      <a:pt x="9108" y="15656"/>
                    </a:lnTo>
                    <a:lnTo>
                      <a:pt x="9108" y="15912"/>
                    </a:lnTo>
                    <a:lnTo>
                      <a:pt x="9628" y="15912"/>
                    </a:lnTo>
                    <a:lnTo>
                      <a:pt x="10149" y="15656"/>
                    </a:lnTo>
                    <a:lnTo>
                      <a:pt x="10539" y="15656"/>
                    </a:lnTo>
                    <a:lnTo>
                      <a:pt x="10539" y="15912"/>
                    </a:lnTo>
                    <a:lnTo>
                      <a:pt x="11060" y="15912"/>
                    </a:lnTo>
                    <a:lnTo>
                      <a:pt x="11580" y="16104"/>
                    </a:lnTo>
                    <a:lnTo>
                      <a:pt x="11580" y="15912"/>
                    </a:lnTo>
                    <a:lnTo>
                      <a:pt x="13012" y="15912"/>
                    </a:lnTo>
                    <a:lnTo>
                      <a:pt x="13012" y="16359"/>
                    </a:lnTo>
                    <a:lnTo>
                      <a:pt x="12491" y="16359"/>
                    </a:lnTo>
                    <a:lnTo>
                      <a:pt x="11971" y="16615"/>
                    </a:lnTo>
                    <a:lnTo>
                      <a:pt x="11971" y="16359"/>
                    </a:lnTo>
                    <a:lnTo>
                      <a:pt x="11580" y="16359"/>
                    </a:lnTo>
                    <a:lnTo>
                      <a:pt x="11971" y="16615"/>
                    </a:lnTo>
                    <a:lnTo>
                      <a:pt x="11580" y="16615"/>
                    </a:lnTo>
                    <a:lnTo>
                      <a:pt x="11060" y="16871"/>
                    </a:lnTo>
                    <a:lnTo>
                      <a:pt x="10539" y="17062"/>
                    </a:lnTo>
                    <a:lnTo>
                      <a:pt x="10149" y="17062"/>
                    </a:lnTo>
                    <a:lnTo>
                      <a:pt x="10539" y="17062"/>
                    </a:lnTo>
                    <a:lnTo>
                      <a:pt x="11060" y="17318"/>
                    </a:lnTo>
                    <a:lnTo>
                      <a:pt x="10149" y="17318"/>
                    </a:lnTo>
                    <a:lnTo>
                      <a:pt x="10539" y="17573"/>
                    </a:lnTo>
                    <a:lnTo>
                      <a:pt x="10539" y="17765"/>
                    </a:lnTo>
                    <a:lnTo>
                      <a:pt x="11060" y="18021"/>
                    </a:lnTo>
                    <a:lnTo>
                      <a:pt x="10149" y="18021"/>
                    </a:lnTo>
                    <a:lnTo>
                      <a:pt x="10149" y="18276"/>
                    </a:lnTo>
                    <a:lnTo>
                      <a:pt x="10539" y="18468"/>
                    </a:lnTo>
                    <a:lnTo>
                      <a:pt x="10149" y="18468"/>
                    </a:lnTo>
                    <a:lnTo>
                      <a:pt x="10539" y="18724"/>
                    </a:lnTo>
                    <a:lnTo>
                      <a:pt x="10149" y="18979"/>
                    </a:lnTo>
                    <a:lnTo>
                      <a:pt x="10149" y="19235"/>
                    </a:lnTo>
                    <a:lnTo>
                      <a:pt x="10539" y="19235"/>
                    </a:lnTo>
                    <a:lnTo>
                      <a:pt x="10149" y="19427"/>
                    </a:lnTo>
                    <a:lnTo>
                      <a:pt x="10149" y="19938"/>
                    </a:lnTo>
                    <a:lnTo>
                      <a:pt x="9628" y="19938"/>
                    </a:lnTo>
                    <a:lnTo>
                      <a:pt x="9628" y="20385"/>
                    </a:lnTo>
                    <a:lnTo>
                      <a:pt x="9108" y="20641"/>
                    </a:lnTo>
                    <a:lnTo>
                      <a:pt x="8587" y="20385"/>
                    </a:lnTo>
                    <a:lnTo>
                      <a:pt x="8197" y="20641"/>
                    </a:lnTo>
                    <a:lnTo>
                      <a:pt x="7156" y="20385"/>
                    </a:lnTo>
                    <a:lnTo>
                      <a:pt x="7156" y="20641"/>
                    </a:lnTo>
                    <a:lnTo>
                      <a:pt x="6245" y="20641"/>
                    </a:lnTo>
                    <a:lnTo>
                      <a:pt x="6245" y="21344"/>
                    </a:lnTo>
                    <a:lnTo>
                      <a:pt x="5334" y="21344"/>
                    </a:lnTo>
                    <a:lnTo>
                      <a:pt x="4293" y="21600"/>
                    </a:lnTo>
                    <a:lnTo>
                      <a:pt x="3773" y="21600"/>
                    </a:lnTo>
                    <a:lnTo>
                      <a:pt x="3773" y="20897"/>
                    </a:lnTo>
                    <a:lnTo>
                      <a:pt x="3383" y="20641"/>
                    </a:lnTo>
                    <a:lnTo>
                      <a:pt x="2862" y="20385"/>
                    </a:lnTo>
                    <a:lnTo>
                      <a:pt x="3773" y="20385"/>
                    </a:lnTo>
                    <a:lnTo>
                      <a:pt x="3773" y="19938"/>
                    </a:lnTo>
                    <a:lnTo>
                      <a:pt x="3383" y="19938"/>
                    </a:lnTo>
                    <a:lnTo>
                      <a:pt x="2342" y="19427"/>
                    </a:lnTo>
                    <a:lnTo>
                      <a:pt x="2342" y="19235"/>
                    </a:lnTo>
                    <a:lnTo>
                      <a:pt x="1951" y="18979"/>
                    </a:lnTo>
                    <a:lnTo>
                      <a:pt x="1951" y="18724"/>
                    </a:lnTo>
                    <a:lnTo>
                      <a:pt x="1431" y="18468"/>
                    </a:lnTo>
                    <a:lnTo>
                      <a:pt x="910" y="18468"/>
                    </a:lnTo>
                    <a:lnTo>
                      <a:pt x="910" y="17765"/>
                    </a:lnTo>
                    <a:lnTo>
                      <a:pt x="1431" y="17573"/>
                    </a:lnTo>
                    <a:lnTo>
                      <a:pt x="910" y="17573"/>
                    </a:lnTo>
                    <a:lnTo>
                      <a:pt x="910" y="17318"/>
                    </a:lnTo>
                    <a:lnTo>
                      <a:pt x="910" y="17573"/>
                    </a:lnTo>
                    <a:lnTo>
                      <a:pt x="1431" y="17573"/>
                    </a:lnTo>
                    <a:lnTo>
                      <a:pt x="910" y="17765"/>
                    </a:lnTo>
                    <a:lnTo>
                      <a:pt x="910" y="17573"/>
                    </a:lnTo>
                    <a:lnTo>
                      <a:pt x="520" y="17573"/>
                    </a:lnTo>
                    <a:lnTo>
                      <a:pt x="520" y="17062"/>
                    </a:lnTo>
                    <a:lnTo>
                      <a:pt x="0" y="16871"/>
                    </a:lnTo>
                    <a:lnTo>
                      <a:pt x="0" y="16615"/>
                    </a:lnTo>
                    <a:lnTo>
                      <a:pt x="520" y="16359"/>
                    </a:lnTo>
                    <a:close/>
                    <a:moveTo>
                      <a:pt x="13012" y="15912"/>
                    </a:moveTo>
                    <a:lnTo>
                      <a:pt x="13402" y="16104"/>
                    </a:lnTo>
                    <a:lnTo>
                      <a:pt x="13402" y="15912"/>
                    </a:lnTo>
                    <a:lnTo>
                      <a:pt x="13922" y="15656"/>
                    </a:lnTo>
                    <a:lnTo>
                      <a:pt x="13402" y="15656"/>
                    </a:lnTo>
                    <a:lnTo>
                      <a:pt x="13012" y="15912"/>
                    </a:lnTo>
                    <a:close/>
                    <a:moveTo>
                      <a:pt x="520" y="17765"/>
                    </a:moveTo>
                    <a:lnTo>
                      <a:pt x="520" y="18021"/>
                    </a:lnTo>
                    <a:lnTo>
                      <a:pt x="910" y="18021"/>
                    </a:lnTo>
                    <a:lnTo>
                      <a:pt x="910" y="17765"/>
                    </a:lnTo>
                    <a:lnTo>
                      <a:pt x="520" y="17765"/>
                    </a:lnTo>
                    <a:close/>
                    <a:moveTo>
                      <a:pt x="14963" y="17062"/>
                    </a:moveTo>
                    <a:lnTo>
                      <a:pt x="14963" y="17318"/>
                    </a:lnTo>
                    <a:lnTo>
                      <a:pt x="15354" y="17318"/>
                    </a:lnTo>
                    <a:lnTo>
                      <a:pt x="14963" y="17062"/>
                    </a:lnTo>
                    <a:close/>
                    <a:moveTo>
                      <a:pt x="14963" y="18021"/>
                    </a:moveTo>
                    <a:lnTo>
                      <a:pt x="15354" y="18276"/>
                    </a:lnTo>
                    <a:lnTo>
                      <a:pt x="15354" y="18021"/>
                    </a:lnTo>
                    <a:lnTo>
                      <a:pt x="15874" y="18021"/>
                    </a:lnTo>
                    <a:lnTo>
                      <a:pt x="14963" y="18021"/>
                    </a:lnTo>
                    <a:close/>
                    <a:moveTo>
                      <a:pt x="13402" y="19427"/>
                    </a:moveTo>
                    <a:lnTo>
                      <a:pt x="13922" y="19427"/>
                    </a:lnTo>
                    <a:lnTo>
                      <a:pt x="13922" y="19235"/>
                    </a:lnTo>
                    <a:lnTo>
                      <a:pt x="14963" y="18724"/>
                    </a:lnTo>
                    <a:lnTo>
                      <a:pt x="14443" y="18468"/>
                    </a:lnTo>
                    <a:lnTo>
                      <a:pt x="14963" y="18276"/>
                    </a:lnTo>
                    <a:lnTo>
                      <a:pt x="14963" y="18021"/>
                    </a:lnTo>
                    <a:lnTo>
                      <a:pt x="14443" y="18276"/>
                    </a:lnTo>
                    <a:lnTo>
                      <a:pt x="13922" y="18276"/>
                    </a:lnTo>
                    <a:lnTo>
                      <a:pt x="13402" y="18468"/>
                    </a:lnTo>
                    <a:lnTo>
                      <a:pt x="13402" y="19235"/>
                    </a:lnTo>
                    <a:lnTo>
                      <a:pt x="13922" y="19235"/>
                    </a:lnTo>
                    <a:lnTo>
                      <a:pt x="13402" y="19427"/>
                    </a:lnTo>
                    <a:close/>
                    <a:moveTo>
                      <a:pt x="10539" y="20130"/>
                    </a:moveTo>
                    <a:lnTo>
                      <a:pt x="10539" y="20385"/>
                    </a:lnTo>
                    <a:lnTo>
                      <a:pt x="11060" y="19938"/>
                    </a:lnTo>
                    <a:lnTo>
                      <a:pt x="11060" y="19427"/>
                    </a:lnTo>
                    <a:lnTo>
                      <a:pt x="11580" y="18979"/>
                    </a:lnTo>
                    <a:lnTo>
                      <a:pt x="11060" y="18979"/>
                    </a:lnTo>
                    <a:lnTo>
                      <a:pt x="11060" y="19235"/>
                    </a:lnTo>
                    <a:lnTo>
                      <a:pt x="10539" y="19427"/>
                    </a:lnTo>
                    <a:lnTo>
                      <a:pt x="10539" y="2013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92" name="AutoShape 38"/>
              <p:cNvSpPr/>
              <p:nvPr/>
            </p:nvSpPr>
            <p:spPr bwMode="auto">
              <a:xfrm>
                <a:off x="11929925" y="2343064"/>
                <a:ext cx="672622" cy="1047905"/>
              </a:xfrm>
              <a:custGeom>
                <a:avLst/>
                <a:gdLst>
                  <a:gd name="T0" fmla="*/ 336311 w 21600"/>
                  <a:gd name="T1" fmla="*/ 523953 h 21600"/>
                  <a:gd name="T2" fmla="*/ 336311 w 21600"/>
                  <a:gd name="T3" fmla="*/ 523953 h 21600"/>
                  <a:gd name="T4" fmla="*/ 336311 w 21600"/>
                  <a:gd name="T5" fmla="*/ 523953 h 21600"/>
                  <a:gd name="T6" fmla="*/ 336311 w 21600"/>
                  <a:gd name="T7" fmla="*/ 5239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279" y="20100"/>
                    </a:moveTo>
                    <a:cubicBezTo>
                      <a:pt x="16799" y="19799"/>
                      <a:pt x="16799" y="19799"/>
                      <a:pt x="16799" y="19799"/>
                    </a:cubicBezTo>
                    <a:cubicBezTo>
                      <a:pt x="17759" y="19199"/>
                      <a:pt x="17759" y="19199"/>
                      <a:pt x="17759" y="19199"/>
                    </a:cubicBezTo>
                    <a:cubicBezTo>
                      <a:pt x="18719" y="19199"/>
                      <a:pt x="18719" y="19199"/>
                      <a:pt x="18719" y="19199"/>
                    </a:cubicBezTo>
                    <a:cubicBezTo>
                      <a:pt x="19200" y="18600"/>
                      <a:pt x="19200" y="18600"/>
                      <a:pt x="19200" y="18600"/>
                    </a:cubicBezTo>
                    <a:cubicBezTo>
                      <a:pt x="19680" y="17999"/>
                      <a:pt x="19680" y="17999"/>
                      <a:pt x="19680" y="17999"/>
                    </a:cubicBezTo>
                    <a:cubicBezTo>
                      <a:pt x="20160" y="17400"/>
                      <a:pt x="20160" y="17400"/>
                      <a:pt x="20160" y="17400"/>
                    </a:cubicBezTo>
                    <a:cubicBezTo>
                      <a:pt x="21120" y="16499"/>
                      <a:pt x="21120" y="16499"/>
                      <a:pt x="21120" y="16499"/>
                    </a:cubicBezTo>
                    <a:cubicBezTo>
                      <a:pt x="21600" y="15899"/>
                      <a:pt x="21600" y="15899"/>
                      <a:pt x="21600" y="15899"/>
                    </a:cubicBezTo>
                    <a:cubicBezTo>
                      <a:pt x="21600" y="15299"/>
                      <a:pt x="21600" y="15299"/>
                      <a:pt x="21600" y="15299"/>
                    </a:cubicBezTo>
                    <a:cubicBezTo>
                      <a:pt x="20640" y="14700"/>
                      <a:pt x="20640" y="14700"/>
                      <a:pt x="20640" y="14700"/>
                    </a:cubicBezTo>
                    <a:cubicBezTo>
                      <a:pt x="20160" y="14700"/>
                      <a:pt x="20160" y="14700"/>
                      <a:pt x="20160" y="14700"/>
                    </a:cubicBezTo>
                    <a:cubicBezTo>
                      <a:pt x="19200" y="13799"/>
                      <a:pt x="19200" y="13799"/>
                      <a:pt x="19200" y="13799"/>
                    </a:cubicBezTo>
                    <a:cubicBezTo>
                      <a:pt x="19200" y="13500"/>
                      <a:pt x="19200" y="13500"/>
                      <a:pt x="19200" y="13500"/>
                    </a:cubicBezTo>
                    <a:cubicBezTo>
                      <a:pt x="19680" y="13199"/>
                      <a:pt x="19680" y="13199"/>
                      <a:pt x="19680" y="13199"/>
                    </a:cubicBezTo>
                    <a:cubicBezTo>
                      <a:pt x="19680" y="12899"/>
                      <a:pt x="19680" y="12899"/>
                      <a:pt x="19680" y="12899"/>
                    </a:cubicBezTo>
                    <a:cubicBezTo>
                      <a:pt x="18719" y="12599"/>
                      <a:pt x="18719" y="12599"/>
                      <a:pt x="18719" y="12599"/>
                    </a:cubicBezTo>
                    <a:cubicBezTo>
                      <a:pt x="18719" y="12299"/>
                      <a:pt x="18719" y="12299"/>
                      <a:pt x="18719" y="12299"/>
                    </a:cubicBezTo>
                    <a:cubicBezTo>
                      <a:pt x="18719" y="12000"/>
                      <a:pt x="18719" y="12000"/>
                      <a:pt x="18719" y="12000"/>
                    </a:cubicBezTo>
                    <a:cubicBezTo>
                      <a:pt x="18719" y="11699"/>
                      <a:pt x="18719" y="11699"/>
                      <a:pt x="18719" y="11699"/>
                    </a:cubicBezTo>
                    <a:cubicBezTo>
                      <a:pt x="18719" y="11699"/>
                      <a:pt x="18719" y="11699"/>
                      <a:pt x="18719" y="11699"/>
                    </a:cubicBezTo>
                    <a:cubicBezTo>
                      <a:pt x="18239" y="11399"/>
                      <a:pt x="18239" y="11399"/>
                      <a:pt x="18239" y="11399"/>
                    </a:cubicBezTo>
                    <a:cubicBezTo>
                      <a:pt x="17759" y="11399"/>
                      <a:pt x="17759" y="11399"/>
                      <a:pt x="17759" y="11399"/>
                    </a:cubicBezTo>
                    <a:cubicBezTo>
                      <a:pt x="17759" y="10800"/>
                      <a:pt x="17759" y="10800"/>
                      <a:pt x="17759" y="10800"/>
                    </a:cubicBezTo>
                    <a:cubicBezTo>
                      <a:pt x="18239" y="10800"/>
                      <a:pt x="18239" y="10800"/>
                      <a:pt x="18239" y="10800"/>
                    </a:cubicBezTo>
                    <a:cubicBezTo>
                      <a:pt x="17759" y="10800"/>
                      <a:pt x="17759" y="10800"/>
                      <a:pt x="17759" y="10800"/>
                    </a:cubicBezTo>
                    <a:cubicBezTo>
                      <a:pt x="17759" y="10499"/>
                      <a:pt x="17759" y="10499"/>
                      <a:pt x="17759" y="10499"/>
                    </a:cubicBezTo>
                    <a:cubicBezTo>
                      <a:pt x="17759" y="9599"/>
                      <a:pt x="17759" y="9599"/>
                      <a:pt x="17759" y="9599"/>
                    </a:cubicBezTo>
                    <a:cubicBezTo>
                      <a:pt x="18239" y="9599"/>
                      <a:pt x="18239" y="9599"/>
                      <a:pt x="18239" y="9599"/>
                    </a:cubicBezTo>
                    <a:cubicBezTo>
                      <a:pt x="17279" y="8399"/>
                      <a:pt x="17279" y="8399"/>
                      <a:pt x="17279" y="8399"/>
                    </a:cubicBezTo>
                    <a:cubicBezTo>
                      <a:pt x="16319" y="7499"/>
                      <a:pt x="16319" y="7499"/>
                      <a:pt x="16319" y="7499"/>
                    </a:cubicBezTo>
                    <a:cubicBezTo>
                      <a:pt x="16319" y="7199"/>
                      <a:pt x="16319" y="7199"/>
                      <a:pt x="16319" y="7199"/>
                    </a:cubicBezTo>
                    <a:cubicBezTo>
                      <a:pt x="15839" y="6899"/>
                      <a:pt x="15839" y="6899"/>
                      <a:pt x="15839" y="6899"/>
                    </a:cubicBezTo>
                    <a:cubicBezTo>
                      <a:pt x="15839" y="6299"/>
                      <a:pt x="15839" y="6299"/>
                      <a:pt x="15839" y="6299"/>
                    </a:cubicBezTo>
                    <a:cubicBezTo>
                      <a:pt x="16319" y="5699"/>
                      <a:pt x="16319" y="5699"/>
                      <a:pt x="16319" y="5699"/>
                    </a:cubicBezTo>
                    <a:cubicBezTo>
                      <a:pt x="16799" y="5399"/>
                      <a:pt x="16799" y="5399"/>
                      <a:pt x="16799" y="5399"/>
                    </a:cubicBezTo>
                    <a:cubicBezTo>
                      <a:pt x="16319" y="5399"/>
                      <a:pt x="16319" y="5399"/>
                      <a:pt x="16319" y="5399"/>
                    </a:cubicBezTo>
                    <a:cubicBezTo>
                      <a:pt x="15359" y="5099"/>
                      <a:pt x="15359" y="5099"/>
                      <a:pt x="15359" y="5099"/>
                    </a:cubicBezTo>
                    <a:cubicBezTo>
                      <a:pt x="15359" y="4799"/>
                      <a:pt x="15359" y="4799"/>
                      <a:pt x="15359" y="4799"/>
                    </a:cubicBezTo>
                    <a:cubicBezTo>
                      <a:pt x="14879" y="4499"/>
                      <a:pt x="14879" y="4499"/>
                      <a:pt x="14879" y="4499"/>
                    </a:cubicBezTo>
                    <a:cubicBezTo>
                      <a:pt x="14399" y="4199"/>
                      <a:pt x="14399" y="4199"/>
                      <a:pt x="14399" y="4199"/>
                    </a:cubicBezTo>
                    <a:cubicBezTo>
                      <a:pt x="13919" y="4199"/>
                      <a:pt x="13919" y="4199"/>
                      <a:pt x="13919" y="4199"/>
                    </a:cubicBezTo>
                    <a:cubicBezTo>
                      <a:pt x="13439" y="3599"/>
                      <a:pt x="13439" y="3599"/>
                      <a:pt x="13439" y="3599"/>
                    </a:cubicBezTo>
                    <a:cubicBezTo>
                      <a:pt x="13439" y="3599"/>
                      <a:pt x="13439" y="3599"/>
                      <a:pt x="13439" y="3599"/>
                    </a:cubicBezTo>
                    <a:cubicBezTo>
                      <a:pt x="13439" y="2999"/>
                      <a:pt x="13439" y="2999"/>
                      <a:pt x="13439" y="2999"/>
                    </a:cubicBezTo>
                    <a:cubicBezTo>
                      <a:pt x="13439" y="2699"/>
                      <a:pt x="13439" y="2699"/>
                      <a:pt x="13439" y="2699"/>
                    </a:cubicBezTo>
                    <a:cubicBezTo>
                      <a:pt x="13439" y="2699"/>
                      <a:pt x="13439" y="2699"/>
                      <a:pt x="13439" y="2699"/>
                    </a:cubicBezTo>
                    <a:cubicBezTo>
                      <a:pt x="13439" y="2699"/>
                      <a:pt x="13439" y="2699"/>
                      <a:pt x="13439" y="2699"/>
                    </a:cubicBezTo>
                    <a:cubicBezTo>
                      <a:pt x="13919" y="2399"/>
                      <a:pt x="13919" y="2399"/>
                      <a:pt x="13919" y="2399"/>
                    </a:cubicBezTo>
                    <a:cubicBezTo>
                      <a:pt x="13919" y="2099"/>
                      <a:pt x="13919" y="2099"/>
                      <a:pt x="13919" y="2099"/>
                    </a:cubicBezTo>
                    <a:cubicBezTo>
                      <a:pt x="14399" y="1799"/>
                      <a:pt x="14399" y="1799"/>
                      <a:pt x="14399" y="1799"/>
                    </a:cubicBezTo>
                    <a:cubicBezTo>
                      <a:pt x="14399" y="1499"/>
                      <a:pt x="14399" y="1499"/>
                      <a:pt x="14399" y="1499"/>
                    </a:cubicBezTo>
                    <a:cubicBezTo>
                      <a:pt x="13919" y="1199"/>
                      <a:pt x="13919" y="1199"/>
                      <a:pt x="13919" y="1199"/>
                    </a:cubicBezTo>
                    <a:cubicBezTo>
                      <a:pt x="13919" y="899"/>
                      <a:pt x="13919" y="899"/>
                      <a:pt x="13919" y="899"/>
                    </a:cubicBezTo>
                    <a:cubicBezTo>
                      <a:pt x="13439" y="899"/>
                      <a:pt x="13439" y="899"/>
                      <a:pt x="13439" y="899"/>
                    </a:cubicBezTo>
                    <a:cubicBezTo>
                      <a:pt x="12960" y="899"/>
                      <a:pt x="12960" y="899"/>
                      <a:pt x="12960" y="899"/>
                    </a:cubicBezTo>
                    <a:cubicBezTo>
                      <a:pt x="12480" y="599"/>
                      <a:pt x="12480" y="599"/>
                      <a:pt x="12480" y="599"/>
                    </a:cubicBezTo>
                    <a:cubicBezTo>
                      <a:pt x="12000" y="299"/>
                      <a:pt x="12000" y="299"/>
                      <a:pt x="12000" y="299"/>
                    </a:cubicBezTo>
                    <a:cubicBezTo>
                      <a:pt x="11520" y="0"/>
                      <a:pt x="11520" y="0"/>
                      <a:pt x="11520" y="0"/>
                    </a:cubicBezTo>
                    <a:cubicBezTo>
                      <a:pt x="10560" y="0"/>
                      <a:pt x="10560" y="0"/>
                      <a:pt x="10560" y="0"/>
                    </a:cubicBezTo>
                    <a:cubicBezTo>
                      <a:pt x="10560" y="299"/>
                      <a:pt x="10560" y="299"/>
                      <a:pt x="10560" y="299"/>
                    </a:cubicBezTo>
                    <a:cubicBezTo>
                      <a:pt x="10560" y="599"/>
                      <a:pt x="10560" y="599"/>
                      <a:pt x="10560" y="599"/>
                    </a:cubicBezTo>
                    <a:cubicBezTo>
                      <a:pt x="10080" y="599"/>
                      <a:pt x="10080" y="599"/>
                      <a:pt x="10080" y="599"/>
                    </a:cubicBezTo>
                    <a:cubicBezTo>
                      <a:pt x="9599" y="299"/>
                      <a:pt x="9599" y="299"/>
                      <a:pt x="9599" y="299"/>
                    </a:cubicBezTo>
                    <a:cubicBezTo>
                      <a:pt x="9119" y="599"/>
                      <a:pt x="9119" y="599"/>
                      <a:pt x="9119" y="599"/>
                    </a:cubicBezTo>
                    <a:cubicBezTo>
                      <a:pt x="9119" y="599"/>
                      <a:pt x="9119" y="599"/>
                      <a:pt x="9119" y="599"/>
                    </a:cubicBezTo>
                    <a:cubicBezTo>
                      <a:pt x="8639" y="899"/>
                      <a:pt x="8639" y="899"/>
                      <a:pt x="8639" y="899"/>
                    </a:cubicBezTo>
                    <a:cubicBezTo>
                      <a:pt x="8639" y="899"/>
                      <a:pt x="8639" y="899"/>
                      <a:pt x="8639" y="899"/>
                    </a:cubicBezTo>
                    <a:cubicBezTo>
                      <a:pt x="8639" y="1199"/>
                      <a:pt x="8639" y="1199"/>
                      <a:pt x="8639" y="1199"/>
                    </a:cubicBezTo>
                    <a:cubicBezTo>
                      <a:pt x="8639" y="1499"/>
                      <a:pt x="8639" y="1499"/>
                      <a:pt x="8639" y="1499"/>
                    </a:cubicBezTo>
                    <a:cubicBezTo>
                      <a:pt x="8639" y="2099"/>
                      <a:pt x="8639" y="2099"/>
                      <a:pt x="8639" y="2099"/>
                    </a:cubicBezTo>
                    <a:cubicBezTo>
                      <a:pt x="8639" y="2399"/>
                      <a:pt x="8639" y="2399"/>
                      <a:pt x="8639" y="2399"/>
                    </a:cubicBezTo>
                    <a:cubicBezTo>
                      <a:pt x="8639" y="2699"/>
                      <a:pt x="8639" y="2699"/>
                      <a:pt x="8639" y="2699"/>
                    </a:cubicBezTo>
                    <a:cubicBezTo>
                      <a:pt x="8639" y="2699"/>
                      <a:pt x="8639" y="2699"/>
                      <a:pt x="8639" y="2699"/>
                    </a:cubicBezTo>
                    <a:cubicBezTo>
                      <a:pt x="8159" y="2999"/>
                      <a:pt x="8159" y="2999"/>
                      <a:pt x="8159" y="2999"/>
                    </a:cubicBezTo>
                    <a:cubicBezTo>
                      <a:pt x="7679" y="2999"/>
                      <a:pt x="7679" y="2999"/>
                      <a:pt x="7679" y="2999"/>
                    </a:cubicBezTo>
                    <a:cubicBezTo>
                      <a:pt x="7679" y="2999"/>
                      <a:pt x="7679" y="2999"/>
                      <a:pt x="7679" y="2999"/>
                    </a:cubicBezTo>
                    <a:cubicBezTo>
                      <a:pt x="7199" y="2999"/>
                      <a:pt x="7199" y="2999"/>
                      <a:pt x="7199" y="2999"/>
                    </a:cubicBezTo>
                    <a:cubicBezTo>
                      <a:pt x="7199" y="3299"/>
                      <a:pt x="7199" y="3299"/>
                      <a:pt x="7199" y="3299"/>
                    </a:cubicBezTo>
                    <a:cubicBezTo>
                      <a:pt x="6719" y="3299"/>
                      <a:pt x="6719" y="3299"/>
                      <a:pt x="6719" y="3299"/>
                    </a:cubicBezTo>
                    <a:cubicBezTo>
                      <a:pt x="5759" y="2999"/>
                      <a:pt x="5759" y="2999"/>
                      <a:pt x="5759" y="2999"/>
                    </a:cubicBezTo>
                    <a:cubicBezTo>
                      <a:pt x="5280" y="2999"/>
                      <a:pt x="5280" y="2999"/>
                      <a:pt x="5280" y="2999"/>
                    </a:cubicBezTo>
                    <a:cubicBezTo>
                      <a:pt x="5280" y="3299"/>
                      <a:pt x="5280" y="3299"/>
                      <a:pt x="5280" y="3299"/>
                    </a:cubicBezTo>
                    <a:cubicBezTo>
                      <a:pt x="4799" y="3599"/>
                      <a:pt x="4799" y="3599"/>
                      <a:pt x="4799" y="3599"/>
                    </a:cubicBezTo>
                    <a:cubicBezTo>
                      <a:pt x="3839" y="3599"/>
                      <a:pt x="3839" y="3599"/>
                      <a:pt x="3839" y="3599"/>
                    </a:cubicBezTo>
                    <a:cubicBezTo>
                      <a:pt x="2879" y="3299"/>
                      <a:pt x="2879" y="3299"/>
                      <a:pt x="2879" y="3299"/>
                    </a:cubicBezTo>
                    <a:cubicBezTo>
                      <a:pt x="2879" y="2999"/>
                      <a:pt x="2879" y="2999"/>
                      <a:pt x="2879" y="2999"/>
                    </a:cubicBezTo>
                    <a:cubicBezTo>
                      <a:pt x="2399" y="2999"/>
                      <a:pt x="2399" y="2999"/>
                      <a:pt x="2399" y="2999"/>
                    </a:cubicBezTo>
                    <a:cubicBezTo>
                      <a:pt x="1439" y="2399"/>
                      <a:pt x="1439" y="2399"/>
                      <a:pt x="1439" y="2399"/>
                    </a:cubicBezTo>
                    <a:cubicBezTo>
                      <a:pt x="1439" y="2099"/>
                      <a:pt x="1439" y="2099"/>
                      <a:pt x="1439" y="2099"/>
                    </a:cubicBezTo>
                    <a:cubicBezTo>
                      <a:pt x="959" y="2099"/>
                      <a:pt x="959" y="2099"/>
                      <a:pt x="959" y="2099"/>
                    </a:cubicBezTo>
                    <a:cubicBezTo>
                      <a:pt x="479" y="2399"/>
                      <a:pt x="479" y="2399"/>
                      <a:pt x="479" y="2399"/>
                    </a:cubicBezTo>
                    <a:cubicBezTo>
                      <a:pt x="479" y="2399"/>
                      <a:pt x="479" y="2399"/>
                      <a:pt x="479" y="2399"/>
                    </a:cubicBezTo>
                    <a:cubicBezTo>
                      <a:pt x="479" y="2699"/>
                      <a:pt x="479" y="2699"/>
                      <a:pt x="479" y="2699"/>
                    </a:cubicBezTo>
                    <a:cubicBezTo>
                      <a:pt x="479" y="2699"/>
                      <a:pt x="479" y="2699"/>
                      <a:pt x="479" y="2699"/>
                    </a:cubicBezTo>
                    <a:cubicBezTo>
                      <a:pt x="479" y="2699"/>
                      <a:pt x="479" y="2699"/>
                      <a:pt x="479" y="2699"/>
                    </a:cubicBezTo>
                    <a:cubicBezTo>
                      <a:pt x="0" y="2699"/>
                      <a:pt x="0" y="2699"/>
                      <a:pt x="0" y="2699"/>
                    </a:cubicBezTo>
                    <a:cubicBezTo>
                      <a:pt x="479" y="2999"/>
                      <a:pt x="479" y="2999"/>
                      <a:pt x="479" y="2999"/>
                    </a:cubicBezTo>
                    <a:cubicBezTo>
                      <a:pt x="959" y="2999"/>
                      <a:pt x="959" y="2999"/>
                      <a:pt x="959" y="2999"/>
                    </a:cubicBezTo>
                    <a:cubicBezTo>
                      <a:pt x="1919" y="3599"/>
                      <a:pt x="1919" y="3599"/>
                      <a:pt x="1919" y="3599"/>
                    </a:cubicBezTo>
                    <a:cubicBezTo>
                      <a:pt x="2399" y="3900"/>
                      <a:pt x="2399" y="3900"/>
                      <a:pt x="2399" y="3900"/>
                    </a:cubicBezTo>
                    <a:cubicBezTo>
                      <a:pt x="3359" y="3900"/>
                      <a:pt x="3359" y="3900"/>
                      <a:pt x="3359" y="3900"/>
                    </a:cubicBezTo>
                    <a:cubicBezTo>
                      <a:pt x="3359" y="3900"/>
                      <a:pt x="3359" y="3900"/>
                      <a:pt x="3359" y="3900"/>
                    </a:cubicBezTo>
                    <a:cubicBezTo>
                      <a:pt x="3839" y="4199"/>
                      <a:pt x="3839" y="4199"/>
                      <a:pt x="3839" y="4199"/>
                    </a:cubicBezTo>
                    <a:cubicBezTo>
                      <a:pt x="4319" y="4199"/>
                      <a:pt x="4319" y="4199"/>
                      <a:pt x="4319" y="4199"/>
                    </a:cubicBezTo>
                    <a:cubicBezTo>
                      <a:pt x="4319" y="4499"/>
                      <a:pt x="4319" y="4499"/>
                      <a:pt x="4319" y="4499"/>
                    </a:cubicBezTo>
                    <a:cubicBezTo>
                      <a:pt x="4799" y="4499"/>
                      <a:pt x="4799" y="4499"/>
                      <a:pt x="4799" y="4499"/>
                    </a:cubicBezTo>
                    <a:cubicBezTo>
                      <a:pt x="4799" y="4499"/>
                      <a:pt x="4799" y="4499"/>
                      <a:pt x="4799" y="4499"/>
                    </a:cubicBezTo>
                    <a:cubicBezTo>
                      <a:pt x="5280" y="4799"/>
                      <a:pt x="5280" y="4799"/>
                      <a:pt x="5280" y="4799"/>
                    </a:cubicBezTo>
                    <a:cubicBezTo>
                      <a:pt x="5280" y="4799"/>
                      <a:pt x="5280" y="4799"/>
                      <a:pt x="5280" y="4799"/>
                    </a:cubicBezTo>
                    <a:cubicBezTo>
                      <a:pt x="5759" y="5099"/>
                      <a:pt x="5759" y="5099"/>
                      <a:pt x="5759" y="5099"/>
                    </a:cubicBezTo>
                    <a:cubicBezTo>
                      <a:pt x="5280" y="5099"/>
                      <a:pt x="5280" y="5099"/>
                      <a:pt x="5280" y="5099"/>
                    </a:cubicBezTo>
                    <a:cubicBezTo>
                      <a:pt x="5759" y="5699"/>
                      <a:pt x="5759" y="5699"/>
                      <a:pt x="5759" y="5699"/>
                    </a:cubicBezTo>
                    <a:cubicBezTo>
                      <a:pt x="5280" y="6000"/>
                      <a:pt x="5280" y="6000"/>
                      <a:pt x="5280" y="6000"/>
                    </a:cubicBezTo>
                    <a:cubicBezTo>
                      <a:pt x="5280" y="6000"/>
                      <a:pt x="5280" y="6000"/>
                      <a:pt x="5280" y="6000"/>
                    </a:cubicBezTo>
                    <a:cubicBezTo>
                      <a:pt x="6240" y="6000"/>
                      <a:pt x="6240" y="6000"/>
                      <a:pt x="6240" y="6000"/>
                    </a:cubicBezTo>
                    <a:cubicBezTo>
                      <a:pt x="6240" y="6299"/>
                      <a:pt x="6240" y="6299"/>
                      <a:pt x="6240" y="6299"/>
                    </a:cubicBezTo>
                    <a:cubicBezTo>
                      <a:pt x="5759" y="6599"/>
                      <a:pt x="5759" y="6599"/>
                      <a:pt x="5759" y="6599"/>
                    </a:cubicBezTo>
                    <a:cubicBezTo>
                      <a:pt x="6240" y="6899"/>
                      <a:pt x="6240" y="6899"/>
                      <a:pt x="6240" y="6899"/>
                    </a:cubicBezTo>
                    <a:cubicBezTo>
                      <a:pt x="6240" y="7199"/>
                      <a:pt x="6240" y="7199"/>
                      <a:pt x="6240" y="7199"/>
                    </a:cubicBezTo>
                    <a:cubicBezTo>
                      <a:pt x="6240" y="7499"/>
                      <a:pt x="6240" y="7499"/>
                      <a:pt x="6240" y="7499"/>
                    </a:cubicBezTo>
                    <a:cubicBezTo>
                      <a:pt x="6240" y="7800"/>
                      <a:pt x="6240" y="7800"/>
                      <a:pt x="6240" y="7800"/>
                    </a:cubicBezTo>
                    <a:cubicBezTo>
                      <a:pt x="6240" y="7800"/>
                      <a:pt x="6240" y="7800"/>
                      <a:pt x="6240" y="7800"/>
                    </a:cubicBezTo>
                    <a:cubicBezTo>
                      <a:pt x="6240" y="8399"/>
                      <a:pt x="6240" y="8399"/>
                      <a:pt x="6240" y="8399"/>
                    </a:cubicBezTo>
                    <a:cubicBezTo>
                      <a:pt x="6240" y="8700"/>
                      <a:pt x="6240" y="8700"/>
                      <a:pt x="6240" y="8700"/>
                    </a:cubicBezTo>
                    <a:cubicBezTo>
                      <a:pt x="6240" y="8999"/>
                      <a:pt x="6240" y="8999"/>
                      <a:pt x="6240" y="8999"/>
                    </a:cubicBezTo>
                    <a:cubicBezTo>
                      <a:pt x="6719" y="8999"/>
                      <a:pt x="6719" y="8999"/>
                      <a:pt x="6719" y="8999"/>
                    </a:cubicBezTo>
                    <a:cubicBezTo>
                      <a:pt x="7199" y="9300"/>
                      <a:pt x="7199" y="9300"/>
                      <a:pt x="7199" y="9300"/>
                    </a:cubicBezTo>
                    <a:cubicBezTo>
                      <a:pt x="7679" y="9599"/>
                      <a:pt x="7679" y="9599"/>
                      <a:pt x="7679" y="9599"/>
                    </a:cubicBezTo>
                    <a:cubicBezTo>
                      <a:pt x="7199" y="9899"/>
                      <a:pt x="7199" y="9899"/>
                      <a:pt x="7199" y="9899"/>
                    </a:cubicBezTo>
                    <a:cubicBezTo>
                      <a:pt x="7679" y="9899"/>
                      <a:pt x="7679" y="9899"/>
                      <a:pt x="7679" y="9899"/>
                    </a:cubicBezTo>
                    <a:cubicBezTo>
                      <a:pt x="8159" y="9899"/>
                      <a:pt x="8159" y="9899"/>
                      <a:pt x="8159" y="9899"/>
                    </a:cubicBezTo>
                    <a:cubicBezTo>
                      <a:pt x="8159" y="10200"/>
                      <a:pt x="8159" y="10200"/>
                      <a:pt x="8159" y="10200"/>
                    </a:cubicBezTo>
                    <a:cubicBezTo>
                      <a:pt x="9119" y="10200"/>
                      <a:pt x="9119" y="10200"/>
                      <a:pt x="9119" y="10200"/>
                    </a:cubicBezTo>
                    <a:cubicBezTo>
                      <a:pt x="9599" y="10499"/>
                      <a:pt x="9599" y="10499"/>
                      <a:pt x="9599" y="10499"/>
                    </a:cubicBezTo>
                    <a:cubicBezTo>
                      <a:pt x="9599" y="10499"/>
                      <a:pt x="9599" y="10499"/>
                      <a:pt x="9599" y="10499"/>
                    </a:cubicBezTo>
                    <a:cubicBezTo>
                      <a:pt x="9599" y="10800"/>
                      <a:pt x="9599" y="10800"/>
                      <a:pt x="9599" y="10800"/>
                    </a:cubicBezTo>
                    <a:cubicBezTo>
                      <a:pt x="9599" y="11099"/>
                      <a:pt x="9599" y="11099"/>
                      <a:pt x="9599" y="11099"/>
                    </a:cubicBezTo>
                    <a:cubicBezTo>
                      <a:pt x="9599" y="11099"/>
                      <a:pt x="9599" y="11099"/>
                      <a:pt x="9599" y="11099"/>
                    </a:cubicBezTo>
                    <a:cubicBezTo>
                      <a:pt x="10080" y="11399"/>
                      <a:pt x="10080" y="11399"/>
                      <a:pt x="10080" y="11399"/>
                    </a:cubicBezTo>
                    <a:cubicBezTo>
                      <a:pt x="9599" y="11399"/>
                      <a:pt x="9599" y="11399"/>
                      <a:pt x="9599" y="11399"/>
                    </a:cubicBezTo>
                    <a:cubicBezTo>
                      <a:pt x="9599" y="11399"/>
                      <a:pt x="9599" y="11399"/>
                      <a:pt x="9599" y="11399"/>
                    </a:cubicBezTo>
                    <a:cubicBezTo>
                      <a:pt x="10080" y="11699"/>
                      <a:pt x="10080" y="11699"/>
                      <a:pt x="10080" y="11699"/>
                    </a:cubicBezTo>
                    <a:cubicBezTo>
                      <a:pt x="10080" y="12000"/>
                      <a:pt x="10080" y="12000"/>
                      <a:pt x="10080" y="12000"/>
                    </a:cubicBezTo>
                    <a:cubicBezTo>
                      <a:pt x="9599" y="11699"/>
                      <a:pt x="9599" y="11699"/>
                      <a:pt x="9599" y="11699"/>
                    </a:cubicBezTo>
                    <a:cubicBezTo>
                      <a:pt x="9119" y="11699"/>
                      <a:pt x="9119" y="11699"/>
                      <a:pt x="9119" y="11699"/>
                    </a:cubicBezTo>
                    <a:cubicBezTo>
                      <a:pt x="8159" y="12000"/>
                      <a:pt x="8159" y="12000"/>
                      <a:pt x="8159" y="12000"/>
                    </a:cubicBezTo>
                    <a:cubicBezTo>
                      <a:pt x="8159" y="12000"/>
                      <a:pt x="8159" y="12000"/>
                      <a:pt x="8159" y="12000"/>
                    </a:cubicBezTo>
                    <a:cubicBezTo>
                      <a:pt x="8159" y="12299"/>
                      <a:pt x="8159" y="12299"/>
                      <a:pt x="8159" y="12299"/>
                    </a:cubicBezTo>
                    <a:cubicBezTo>
                      <a:pt x="8159" y="12599"/>
                      <a:pt x="8159" y="12599"/>
                      <a:pt x="8159" y="12599"/>
                    </a:cubicBezTo>
                    <a:cubicBezTo>
                      <a:pt x="7679" y="12599"/>
                      <a:pt x="7679" y="12599"/>
                      <a:pt x="7679" y="12599"/>
                    </a:cubicBezTo>
                    <a:cubicBezTo>
                      <a:pt x="7199" y="12899"/>
                      <a:pt x="7199" y="12899"/>
                      <a:pt x="7199" y="12899"/>
                    </a:cubicBezTo>
                    <a:cubicBezTo>
                      <a:pt x="7199" y="13199"/>
                      <a:pt x="7199" y="13199"/>
                      <a:pt x="7199" y="13199"/>
                    </a:cubicBezTo>
                    <a:cubicBezTo>
                      <a:pt x="6719" y="13199"/>
                      <a:pt x="6719" y="13199"/>
                      <a:pt x="6719" y="13199"/>
                    </a:cubicBezTo>
                    <a:cubicBezTo>
                      <a:pt x="6719" y="13199"/>
                      <a:pt x="6719" y="13199"/>
                      <a:pt x="6719" y="13199"/>
                    </a:cubicBezTo>
                    <a:cubicBezTo>
                      <a:pt x="6719" y="13199"/>
                      <a:pt x="6719" y="13199"/>
                      <a:pt x="6719" y="13199"/>
                    </a:cubicBezTo>
                    <a:cubicBezTo>
                      <a:pt x="6719" y="13500"/>
                      <a:pt x="6719" y="13500"/>
                      <a:pt x="6719" y="13500"/>
                    </a:cubicBezTo>
                    <a:cubicBezTo>
                      <a:pt x="6719" y="13799"/>
                      <a:pt x="6719" y="13799"/>
                      <a:pt x="6719" y="13799"/>
                    </a:cubicBezTo>
                    <a:cubicBezTo>
                      <a:pt x="6240" y="13799"/>
                      <a:pt x="6240" y="13799"/>
                      <a:pt x="6240" y="13799"/>
                    </a:cubicBezTo>
                    <a:cubicBezTo>
                      <a:pt x="5759" y="13799"/>
                      <a:pt x="5759" y="13799"/>
                      <a:pt x="5759" y="13799"/>
                    </a:cubicBezTo>
                    <a:cubicBezTo>
                      <a:pt x="6240" y="14100"/>
                      <a:pt x="6240" y="14100"/>
                      <a:pt x="6240" y="14100"/>
                    </a:cubicBezTo>
                    <a:cubicBezTo>
                      <a:pt x="6240" y="14399"/>
                      <a:pt x="6240" y="14399"/>
                      <a:pt x="6240" y="14399"/>
                    </a:cubicBezTo>
                    <a:cubicBezTo>
                      <a:pt x="5759" y="14100"/>
                      <a:pt x="5759" y="14100"/>
                      <a:pt x="5759" y="14100"/>
                    </a:cubicBezTo>
                    <a:cubicBezTo>
                      <a:pt x="5759" y="14100"/>
                      <a:pt x="5759" y="14100"/>
                      <a:pt x="5759" y="14100"/>
                    </a:cubicBezTo>
                    <a:cubicBezTo>
                      <a:pt x="5280" y="14100"/>
                      <a:pt x="5280" y="14100"/>
                      <a:pt x="5280" y="14100"/>
                    </a:cubicBezTo>
                    <a:cubicBezTo>
                      <a:pt x="5280" y="14399"/>
                      <a:pt x="5280" y="14399"/>
                      <a:pt x="5280" y="14399"/>
                    </a:cubicBezTo>
                    <a:cubicBezTo>
                      <a:pt x="5280" y="14399"/>
                      <a:pt x="5280" y="14399"/>
                      <a:pt x="5280" y="14399"/>
                    </a:cubicBezTo>
                    <a:cubicBezTo>
                      <a:pt x="4799" y="14399"/>
                      <a:pt x="4799" y="14399"/>
                      <a:pt x="4799" y="14399"/>
                    </a:cubicBezTo>
                    <a:cubicBezTo>
                      <a:pt x="4799" y="14700"/>
                      <a:pt x="4799" y="14700"/>
                      <a:pt x="4799" y="14700"/>
                    </a:cubicBezTo>
                    <a:cubicBezTo>
                      <a:pt x="5280" y="14700"/>
                      <a:pt x="5280" y="14700"/>
                      <a:pt x="5280" y="14700"/>
                    </a:cubicBezTo>
                    <a:cubicBezTo>
                      <a:pt x="5280" y="14700"/>
                      <a:pt x="5280" y="14700"/>
                      <a:pt x="5280" y="14700"/>
                    </a:cubicBezTo>
                    <a:cubicBezTo>
                      <a:pt x="4799" y="14999"/>
                      <a:pt x="4799" y="14999"/>
                      <a:pt x="4799" y="14999"/>
                    </a:cubicBezTo>
                    <a:cubicBezTo>
                      <a:pt x="4799" y="14999"/>
                      <a:pt x="4799" y="14999"/>
                      <a:pt x="4799" y="14999"/>
                    </a:cubicBezTo>
                    <a:cubicBezTo>
                      <a:pt x="4319" y="15299"/>
                      <a:pt x="4319" y="15299"/>
                      <a:pt x="4319" y="15299"/>
                    </a:cubicBezTo>
                    <a:cubicBezTo>
                      <a:pt x="4319" y="15299"/>
                      <a:pt x="4319" y="15299"/>
                      <a:pt x="4319" y="15299"/>
                    </a:cubicBezTo>
                    <a:cubicBezTo>
                      <a:pt x="4319" y="14999"/>
                      <a:pt x="4319" y="14999"/>
                      <a:pt x="4319" y="14999"/>
                    </a:cubicBezTo>
                    <a:cubicBezTo>
                      <a:pt x="3839" y="14999"/>
                      <a:pt x="3839" y="14999"/>
                      <a:pt x="3839" y="14999"/>
                    </a:cubicBezTo>
                    <a:cubicBezTo>
                      <a:pt x="3359" y="14999"/>
                      <a:pt x="3359" y="14999"/>
                      <a:pt x="3359" y="14999"/>
                    </a:cubicBezTo>
                    <a:cubicBezTo>
                      <a:pt x="3839" y="15299"/>
                      <a:pt x="3839" y="15299"/>
                      <a:pt x="3839" y="15299"/>
                    </a:cubicBezTo>
                    <a:cubicBezTo>
                      <a:pt x="3359" y="15299"/>
                      <a:pt x="3359" y="15299"/>
                      <a:pt x="3359" y="15299"/>
                    </a:cubicBezTo>
                    <a:cubicBezTo>
                      <a:pt x="3839" y="15600"/>
                      <a:pt x="3839" y="15600"/>
                      <a:pt x="3839" y="15600"/>
                    </a:cubicBezTo>
                    <a:cubicBezTo>
                      <a:pt x="3359" y="15899"/>
                      <a:pt x="3359" y="15899"/>
                      <a:pt x="3359" y="15899"/>
                    </a:cubicBezTo>
                    <a:cubicBezTo>
                      <a:pt x="3359" y="15899"/>
                      <a:pt x="3359" y="15899"/>
                      <a:pt x="3359" y="15899"/>
                    </a:cubicBezTo>
                    <a:cubicBezTo>
                      <a:pt x="2879" y="16200"/>
                      <a:pt x="2879" y="16200"/>
                      <a:pt x="2879" y="16200"/>
                    </a:cubicBezTo>
                    <a:cubicBezTo>
                      <a:pt x="3359" y="16499"/>
                      <a:pt x="3359" y="16499"/>
                      <a:pt x="3359" y="16499"/>
                    </a:cubicBezTo>
                    <a:cubicBezTo>
                      <a:pt x="3359" y="16499"/>
                      <a:pt x="3359" y="16499"/>
                      <a:pt x="3359" y="16499"/>
                    </a:cubicBezTo>
                    <a:cubicBezTo>
                      <a:pt x="3359" y="16499"/>
                      <a:pt x="3359" y="16499"/>
                      <a:pt x="3359" y="16499"/>
                    </a:cubicBezTo>
                    <a:cubicBezTo>
                      <a:pt x="3359" y="16799"/>
                      <a:pt x="3359" y="16799"/>
                      <a:pt x="3359" y="16799"/>
                    </a:cubicBezTo>
                    <a:cubicBezTo>
                      <a:pt x="3359" y="16799"/>
                      <a:pt x="3359" y="16799"/>
                      <a:pt x="3359" y="16799"/>
                    </a:cubicBezTo>
                    <a:cubicBezTo>
                      <a:pt x="3839" y="16799"/>
                      <a:pt x="3839" y="16799"/>
                      <a:pt x="3839" y="16799"/>
                    </a:cubicBezTo>
                    <a:cubicBezTo>
                      <a:pt x="3839" y="17100"/>
                      <a:pt x="3839" y="17100"/>
                      <a:pt x="3839" y="17100"/>
                    </a:cubicBezTo>
                    <a:cubicBezTo>
                      <a:pt x="3359" y="17100"/>
                      <a:pt x="3359" y="17100"/>
                      <a:pt x="3359" y="17100"/>
                    </a:cubicBezTo>
                    <a:cubicBezTo>
                      <a:pt x="3839" y="17400"/>
                      <a:pt x="3839" y="17400"/>
                      <a:pt x="3839" y="17400"/>
                    </a:cubicBezTo>
                    <a:cubicBezTo>
                      <a:pt x="3839" y="17699"/>
                      <a:pt x="3839" y="17699"/>
                      <a:pt x="3839" y="17699"/>
                    </a:cubicBezTo>
                    <a:cubicBezTo>
                      <a:pt x="3839" y="17999"/>
                      <a:pt x="3839" y="17999"/>
                      <a:pt x="3839" y="17999"/>
                    </a:cubicBezTo>
                    <a:cubicBezTo>
                      <a:pt x="4319" y="17999"/>
                      <a:pt x="4319" y="17999"/>
                      <a:pt x="4319" y="17999"/>
                    </a:cubicBezTo>
                    <a:cubicBezTo>
                      <a:pt x="4319" y="18299"/>
                      <a:pt x="4319" y="18299"/>
                      <a:pt x="4319" y="18299"/>
                    </a:cubicBezTo>
                    <a:cubicBezTo>
                      <a:pt x="4319" y="18600"/>
                      <a:pt x="4319" y="18600"/>
                      <a:pt x="4319" y="18600"/>
                    </a:cubicBezTo>
                    <a:cubicBezTo>
                      <a:pt x="4319" y="18600"/>
                      <a:pt x="4319" y="18600"/>
                      <a:pt x="4319" y="18600"/>
                    </a:cubicBezTo>
                    <a:cubicBezTo>
                      <a:pt x="4319" y="18900"/>
                      <a:pt x="4319" y="18900"/>
                      <a:pt x="4319" y="18900"/>
                    </a:cubicBezTo>
                    <a:cubicBezTo>
                      <a:pt x="3839" y="19199"/>
                      <a:pt x="3839" y="19199"/>
                      <a:pt x="3839" y="19199"/>
                    </a:cubicBezTo>
                    <a:cubicBezTo>
                      <a:pt x="3839" y="19499"/>
                      <a:pt x="3839" y="19499"/>
                      <a:pt x="3839" y="19499"/>
                    </a:cubicBezTo>
                    <a:cubicBezTo>
                      <a:pt x="4319" y="19799"/>
                      <a:pt x="4319" y="19799"/>
                      <a:pt x="4319" y="19799"/>
                    </a:cubicBezTo>
                    <a:cubicBezTo>
                      <a:pt x="3839" y="20100"/>
                      <a:pt x="3839" y="20100"/>
                      <a:pt x="3839" y="20100"/>
                    </a:cubicBezTo>
                    <a:cubicBezTo>
                      <a:pt x="3839" y="20100"/>
                      <a:pt x="3839" y="20100"/>
                      <a:pt x="3839" y="20100"/>
                    </a:cubicBezTo>
                    <a:cubicBezTo>
                      <a:pt x="4319" y="20400"/>
                      <a:pt x="4319" y="20400"/>
                      <a:pt x="4319" y="20400"/>
                    </a:cubicBezTo>
                    <a:cubicBezTo>
                      <a:pt x="4799" y="20100"/>
                      <a:pt x="4799" y="20100"/>
                      <a:pt x="4799" y="20100"/>
                    </a:cubicBezTo>
                    <a:cubicBezTo>
                      <a:pt x="4799" y="20400"/>
                      <a:pt x="4799" y="20400"/>
                      <a:pt x="4799" y="20400"/>
                    </a:cubicBezTo>
                    <a:cubicBezTo>
                      <a:pt x="5280" y="20100"/>
                      <a:pt x="5280" y="20100"/>
                      <a:pt x="5280" y="20100"/>
                    </a:cubicBezTo>
                    <a:cubicBezTo>
                      <a:pt x="5759" y="20400"/>
                      <a:pt x="5759" y="20400"/>
                      <a:pt x="5759" y="20400"/>
                    </a:cubicBezTo>
                    <a:cubicBezTo>
                      <a:pt x="5759" y="20400"/>
                      <a:pt x="5759" y="20400"/>
                      <a:pt x="5759" y="20400"/>
                    </a:cubicBezTo>
                    <a:cubicBezTo>
                      <a:pt x="6240" y="20400"/>
                      <a:pt x="6240" y="20400"/>
                      <a:pt x="6240" y="20400"/>
                    </a:cubicBezTo>
                    <a:cubicBezTo>
                      <a:pt x="6719" y="20400"/>
                      <a:pt x="6719" y="20400"/>
                      <a:pt x="6719" y="20400"/>
                    </a:cubicBezTo>
                    <a:cubicBezTo>
                      <a:pt x="6719" y="20400"/>
                      <a:pt x="6719" y="20400"/>
                      <a:pt x="6719" y="20400"/>
                    </a:cubicBezTo>
                    <a:cubicBezTo>
                      <a:pt x="6719" y="20699"/>
                      <a:pt x="6719" y="20699"/>
                      <a:pt x="6719" y="20699"/>
                    </a:cubicBezTo>
                    <a:cubicBezTo>
                      <a:pt x="7199" y="20699"/>
                      <a:pt x="7199" y="20699"/>
                      <a:pt x="7199" y="20699"/>
                    </a:cubicBezTo>
                    <a:cubicBezTo>
                      <a:pt x="7679" y="20400"/>
                      <a:pt x="7679" y="20400"/>
                      <a:pt x="7679" y="20400"/>
                    </a:cubicBezTo>
                    <a:cubicBezTo>
                      <a:pt x="7679" y="20699"/>
                      <a:pt x="7679" y="20699"/>
                      <a:pt x="7679" y="20699"/>
                    </a:cubicBezTo>
                    <a:cubicBezTo>
                      <a:pt x="7199" y="20999"/>
                      <a:pt x="7199" y="20999"/>
                      <a:pt x="7199" y="20999"/>
                    </a:cubicBezTo>
                    <a:cubicBezTo>
                      <a:pt x="7679" y="21299"/>
                      <a:pt x="7679" y="21299"/>
                      <a:pt x="7679" y="21299"/>
                    </a:cubicBezTo>
                    <a:cubicBezTo>
                      <a:pt x="8159" y="21299"/>
                      <a:pt x="8159" y="21299"/>
                      <a:pt x="8159" y="21299"/>
                    </a:cubicBezTo>
                    <a:cubicBezTo>
                      <a:pt x="7679" y="21600"/>
                      <a:pt x="7679" y="21600"/>
                      <a:pt x="7679" y="21600"/>
                    </a:cubicBezTo>
                    <a:cubicBezTo>
                      <a:pt x="8159" y="21600"/>
                      <a:pt x="8159" y="21600"/>
                      <a:pt x="8159" y="21600"/>
                    </a:cubicBezTo>
                    <a:cubicBezTo>
                      <a:pt x="8159" y="21299"/>
                      <a:pt x="8159" y="21299"/>
                      <a:pt x="8159" y="21299"/>
                    </a:cubicBezTo>
                    <a:cubicBezTo>
                      <a:pt x="8159" y="21299"/>
                      <a:pt x="8159" y="21299"/>
                      <a:pt x="8159" y="21299"/>
                    </a:cubicBezTo>
                    <a:cubicBezTo>
                      <a:pt x="8639" y="21600"/>
                      <a:pt x="8639" y="21600"/>
                      <a:pt x="8639" y="21600"/>
                    </a:cubicBezTo>
                    <a:cubicBezTo>
                      <a:pt x="8639" y="21299"/>
                      <a:pt x="8639" y="21299"/>
                      <a:pt x="8639" y="21299"/>
                    </a:cubicBezTo>
                    <a:cubicBezTo>
                      <a:pt x="9119" y="21299"/>
                      <a:pt x="9119" y="21299"/>
                      <a:pt x="9119" y="21299"/>
                    </a:cubicBezTo>
                    <a:cubicBezTo>
                      <a:pt x="9599" y="20999"/>
                      <a:pt x="9599" y="20999"/>
                      <a:pt x="9599" y="20999"/>
                    </a:cubicBezTo>
                    <a:cubicBezTo>
                      <a:pt x="10080" y="20999"/>
                      <a:pt x="10080" y="20999"/>
                      <a:pt x="10080" y="20999"/>
                    </a:cubicBezTo>
                    <a:cubicBezTo>
                      <a:pt x="11040" y="20699"/>
                      <a:pt x="11040" y="20699"/>
                      <a:pt x="11040" y="20699"/>
                    </a:cubicBezTo>
                    <a:cubicBezTo>
                      <a:pt x="11040" y="20699"/>
                      <a:pt x="11040" y="20699"/>
                      <a:pt x="11040" y="20699"/>
                    </a:cubicBezTo>
                    <a:cubicBezTo>
                      <a:pt x="11520" y="20699"/>
                      <a:pt x="11520" y="20699"/>
                      <a:pt x="11520" y="20699"/>
                    </a:cubicBezTo>
                    <a:cubicBezTo>
                      <a:pt x="12000" y="20699"/>
                      <a:pt x="12000" y="20699"/>
                      <a:pt x="12000" y="20699"/>
                    </a:cubicBezTo>
                    <a:cubicBezTo>
                      <a:pt x="12480" y="20400"/>
                      <a:pt x="12480" y="20400"/>
                      <a:pt x="12480" y="20400"/>
                    </a:cubicBezTo>
                    <a:cubicBezTo>
                      <a:pt x="12480" y="20400"/>
                      <a:pt x="12480" y="20400"/>
                      <a:pt x="12480" y="20400"/>
                    </a:cubicBezTo>
                    <a:cubicBezTo>
                      <a:pt x="12480" y="20699"/>
                      <a:pt x="12480" y="20699"/>
                      <a:pt x="12480" y="20699"/>
                    </a:cubicBezTo>
                    <a:cubicBezTo>
                      <a:pt x="12480" y="20699"/>
                      <a:pt x="12480" y="20699"/>
                      <a:pt x="12480" y="20699"/>
                    </a:cubicBezTo>
                    <a:cubicBezTo>
                      <a:pt x="12480" y="20400"/>
                      <a:pt x="12480" y="20400"/>
                      <a:pt x="12480" y="20400"/>
                    </a:cubicBezTo>
                    <a:cubicBezTo>
                      <a:pt x="12960" y="20400"/>
                      <a:pt x="12960" y="20400"/>
                      <a:pt x="12960" y="20400"/>
                    </a:cubicBezTo>
                    <a:cubicBezTo>
                      <a:pt x="12480" y="20400"/>
                      <a:pt x="12480" y="20400"/>
                      <a:pt x="12480" y="20400"/>
                    </a:cubicBezTo>
                    <a:cubicBezTo>
                      <a:pt x="12960" y="20100"/>
                      <a:pt x="12960" y="20100"/>
                      <a:pt x="12960" y="20100"/>
                    </a:cubicBezTo>
                    <a:cubicBezTo>
                      <a:pt x="12960" y="20400"/>
                      <a:pt x="12960" y="20400"/>
                      <a:pt x="12960" y="20400"/>
                    </a:cubicBezTo>
                    <a:cubicBezTo>
                      <a:pt x="13439" y="20400"/>
                      <a:pt x="13439" y="20400"/>
                      <a:pt x="13439" y="20400"/>
                    </a:cubicBezTo>
                    <a:cubicBezTo>
                      <a:pt x="13439" y="20100"/>
                      <a:pt x="13439" y="20100"/>
                      <a:pt x="13439" y="20100"/>
                    </a:cubicBezTo>
                    <a:cubicBezTo>
                      <a:pt x="13439" y="20400"/>
                      <a:pt x="13439" y="20400"/>
                      <a:pt x="13439" y="20400"/>
                    </a:cubicBezTo>
                    <a:cubicBezTo>
                      <a:pt x="13919" y="20400"/>
                      <a:pt x="13919" y="20400"/>
                      <a:pt x="13919" y="20400"/>
                    </a:cubicBezTo>
                    <a:cubicBezTo>
                      <a:pt x="13919" y="20400"/>
                      <a:pt x="13919" y="20400"/>
                      <a:pt x="13919" y="20400"/>
                    </a:cubicBezTo>
                    <a:cubicBezTo>
                      <a:pt x="14399" y="20400"/>
                      <a:pt x="14399" y="20400"/>
                      <a:pt x="14399" y="20400"/>
                    </a:cubicBezTo>
                    <a:cubicBezTo>
                      <a:pt x="14399" y="20400"/>
                      <a:pt x="14399" y="20400"/>
                      <a:pt x="14399" y="20400"/>
                    </a:cubicBezTo>
                    <a:cubicBezTo>
                      <a:pt x="14399" y="20400"/>
                      <a:pt x="14399" y="20400"/>
                      <a:pt x="14399" y="20400"/>
                    </a:cubicBezTo>
                    <a:cubicBezTo>
                      <a:pt x="14879" y="20100"/>
                      <a:pt x="14879" y="20100"/>
                      <a:pt x="14879" y="20100"/>
                    </a:cubicBezTo>
                    <a:cubicBezTo>
                      <a:pt x="15359" y="20400"/>
                      <a:pt x="15359" y="20400"/>
                      <a:pt x="15359" y="20400"/>
                    </a:cubicBezTo>
                    <a:cubicBezTo>
                      <a:pt x="15839" y="20400"/>
                      <a:pt x="15839" y="20400"/>
                      <a:pt x="15839" y="20400"/>
                    </a:cubicBezTo>
                    <a:cubicBezTo>
                      <a:pt x="16319" y="20100"/>
                      <a:pt x="16319" y="20100"/>
                      <a:pt x="16319" y="20100"/>
                    </a:cubicBezTo>
                    <a:cubicBezTo>
                      <a:pt x="15839" y="20100"/>
                      <a:pt x="15839" y="20100"/>
                      <a:pt x="15839" y="20100"/>
                    </a:cubicBezTo>
                    <a:cubicBezTo>
                      <a:pt x="16319" y="20100"/>
                      <a:pt x="16319" y="20100"/>
                      <a:pt x="16319" y="20100"/>
                    </a:cubicBezTo>
                    <a:cubicBezTo>
                      <a:pt x="16319" y="20100"/>
                      <a:pt x="16319" y="20100"/>
                      <a:pt x="16319" y="20100"/>
                    </a:cubicBezTo>
                    <a:cubicBezTo>
                      <a:pt x="16319" y="20400"/>
                      <a:pt x="16319" y="20400"/>
                      <a:pt x="16319" y="20400"/>
                    </a:cubicBezTo>
                    <a:cubicBezTo>
                      <a:pt x="16799" y="20400"/>
                      <a:pt x="16799" y="20400"/>
                      <a:pt x="16799" y="20400"/>
                    </a:cubicBezTo>
                    <a:cubicBezTo>
                      <a:pt x="16799" y="20400"/>
                      <a:pt x="16799" y="20100"/>
                      <a:pt x="17279" y="20100"/>
                    </a:cubicBezTo>
                    <a:close/>
                    <a:moveTo>
                      <a:pt x="9119" y="11399"/>
                    </a:moveTo>
                    <a:cubicBezTo>
                      <a:pt x="9119" y="11399"/>
                      <a:pt x="9119" y="11399"/>
                      <a:pt x="9119" y="11399"/>
                    </a:cubicBezTo>
                    <a:cubicBezTo>
                      <a:pt x="8639" y="11399"/>
                      <a:pt x="8639" y="11399"/>
                      <a:pt x="8639" y="11399"/>
                    </a:cubicBezTo>
                    <a:cubicBezTo>
                      <a:pt x="8159" y="11099"/>
                      <a:pt x="8159" y="11099"/>
                      <a:pt x="8159" y="11099"/>
                    </a:cubicBezTo>
                    <a:cubicBezTo>
                      <a:pt x="8639" y="11099"/>
                      <a:pt x="8639" y="11099"/>
                      <a:pt x="8639" y="11099"/>
                    </a:cubicBezTo>
                    <a:cubicBezTo>
                      <a:pt x="9119" y="11099"/>
                      <a:pt x="9119" y="11099"/>
                      <a:pt x="9119" y="11099"/>
                    </a:cubicBezTo>
                    <a:cubicBezTo>
                      <a:pt x="9119" y="11099"/>
                      <a:pt x="9119" y="11099"/>
                      <a:pt x="9119" y="11099"/>
                    </a:cubicBezTo>
                    <a:cubicBezTo>
                      <a:pt x="9119" y="11099"/>
                      <a:pt x="9119" y="11099"/>
                      <a:pt x="9119" y="11099"/>
                    </a:cubicBezTo>
                    <a:cubicBezTo>
                      <a:pt x="9119" y="11399"/>
                      <a:pt x="9119" y="11399"/>
                      <a:pt x="9119" y="11399"/>
                    </a:cubicBezTo>
                    <a:close/>
                    <a:moveTo>
                      <a:pt x="3359" y="14700"/>
                    </a:moveTo>
                    <a:cubicBezTo>
                      <a:pt x="3359" y="14700"/>
                      <a:pt x="3359" y="14700"/>
                      <a:pt x="3359" y="14700"/>
                    </a:cubicBezTo>
                    <a:cubicBezTo>
                      <a:pt x="3359" y="14700"/>
                      <a:pt x="3359" y="14700"/>
                      <a:pt x="3359" y="14700"/>
                    </a:cubicBezTo>
                    <a:cubicBezTo>
                      <a:pt x="3359" y="14999"/>
                      <a:pt x="3359" y="14999"/>
                      <a:pt x="3359" y="14999"/>
                    </a:cubicBezTo>
                    <a:cubicBezTo>
                      <a:pt x="3359" y="14700"/>
                      <a:pt x="3359" y="14700"/>
                      <a:pt x="3359" y="14700"/>
                    </a:cubicBezTo>
                    <a:close/>
                    <a:moveTo>
                      <a:pt x="2879" y="14999"/>
                    </a:moveTo>
                    <a:cubicBezTo>
                      <a:pt x="3359" y="14999"/>
                      <a:pt x="3359" y="14999"/>
                      <a:pt x="3359" y="14999"/>
                    </a:cubicBezTo>
                    <a:cubicBezTo>
                      <a:pt x="3359" y="14999"/>
                      <a:pt x="3359" y="14999"/>
                      <a:pt x="3359" y="14999"/>
                    </a:cubicBezTo>
                    <a:cubicBezTo>
                      <a:pt x="3359" y="15299"/>
                      <a:pt x="3359" y="15299"/>
                      <a:pt x="3359" y="15299"/>
                    </a:cubicBezTo>
                    <a:cubicBezTo>
                      <a:pt x="2879" y="15299"/>
                      <a:pt x="2879" y="15299"/>
                      <a:pt x="2879" y="15299"/>
                    </a:cubicBezTo>
                    <a:cubicBezTo>
                      <a:pt x="2879" y="14999"/>
                      <a:pt x="2879" y="14999"/>
                      <a:pt x="2879" y="14999"/>
                    </a:cubicBezTo>
                    <a:cubicBezTo>
                      <a:pt x="2879" y="14999"/>
                      <a:pt x="2879" y="14999"/>
                      <a:pt x="2879" y="14999"/>
                    </a:cubicBezTo>
                    <a:close/>
                    <a:moveTo>
                      <a:pt x="7199" y="21299"/>
                    </a:moveTo>
                    <a:cubicBezTo>
                      <a:pt x="7679" y="21299"/>
                      <a:pt x="7679" y="21299"/>
                      <a:pt x="7679" y="21299"/>
                    </a:cubicBezTo>
                    <a:cubicBezTo>
                      <a:pt x="7199" y="21600"/>
                      <a:pt x="7199" y="21600"/>
                      <a:pt x="7199" y="21600"/>
                    </a:cubicBezTo>
                    <a:cubicBezTo>
                      <a:pt x="7199" y="21299"/>
                      <a:pt x="7199" y="21299"/>
                      <a:pt x="7199" y="21299"/>
                    </a:cubicBezTo>
                    <a:cubicBezTo>
                      <a:pt x="7199" y="21299"/>
                      <a:pt x="7199" y="21299"/>
                      <a:pt x="7199" y="21299"/>
                    </a:cubicBezTo>
                    <a:cubicBezTo>
                      <a:pt x="7199" y="21299"/>
                      <a:pt x="7199" y="21299"/>
                      <a:pt x="7199" y="21299"/>
                    </a:cubicBezTo>
                    <a:close/>
                    <a:moveTo>
                      <a:pt x="6719" y="20999"/>
                    </a:moveTo>
                    <a:cubicBezTo>
                      <a:pt x="6719" y="20999"/>
                      <a:pt x="6719" y="21299"/>
                      <a:pt x="6719" y="21299"/>
                    </a:cubicBezTo>
                    <a:cubicBezTo>
                      <a:pt x="6719" y="21299"/>
                      <a:pt x="6719" y="21299"/>
                      <a:pt x="6719" y="21299"/>
                    </a:cubicBezTo>
                    <a:cubicBezTo>
                      <a:pt x="6719" y="20999"/>
                      <a:pt x="6719" y="20999"/>
                      <a:pt x="6719" y="20999"/>
                    </a:cubicBezTo>
                    <a:close/>
                    <a:moveTo>
                      <a:pt x="5759" y="20699"/>
                    </a:moveTo>
                    <a:cubicBezTo>
                      <a:pt x="6719" y="20699"/>
                      <a:pt x="6719" y="20699"/>
                      <a:pt x="6719" y="20699"/>
                    </a:cubicBezTo>
                    <a:cubicBezTo>
                      <a:pt x="6719" y="20699"/>
                      <a:pt x="6719" y="20699"/>
                      <a:pt x="6719" y="20699"/>
                    </a:cubicBezTo>
                    <a:cubicBezTo>
                      <a:pt x="6240" y="20999"/>
                      <a:pt x="6240" y="20999"/>
                      <a:pt x="6240" y="20999"/>
                    </a:cubicBezTo>
                    <a:cubicBezTo>
                      <a:pt x="5759" y="20999"/>
                      <a:pt x="5759" y="20999"/>
                      <a:pt x="5759" y="20999"/>
                    </a:cubicBezTo>
                    <a:cubicBezTo>
                      <a:pt x="5759" y="20699"/>
                      <a:pt x="5759" y="20699"/>
                      <a:pt x="5759" y="20699"/>
                    </a:cubicBezTo>
                    <a:close/>
                    <a:moveTo>
                      <a:pt x="5280" y="20400"/>
                    </a:moveTo>
                    <a:cubicBezTo>
                      <a:pt x="5280" y="20699"/>
                      <a:pt x="5280" y="20699"/>
                      <a:pt x="5280" y="20699"/>
                    </a:cubicBezTo>
                    <a:cubicBezTo>
                      <a:pt x="5280" y="20699"/>
                      <a:pt x="5280" y="20699"/>
                      <a:pt x="5280" y="20699"/>
                    </a:cubicBezTo>
                    <a:cubicBezTo>
                      <a:pt x="5280" y="20400"/>
                      <a:pt x="5280" y="20400"/>
                      <a:pt x="5280" y="20400"/>
                    </a:cubicBezTo>
                    <a:cubicBezTo>
                      <a:pt x="5280" y="20400"/>
                      <a:pt x="5280" y="20400"/>
                      <a:pt x="5280" y="20400"/>
                    </a:cubicBezTo>
                    <a:close/>
                    <a:moveTo>
                      <a:pt x="4319" y="20400"/>
                    </a:moveTo>
                    <a:cubicBezTo>
                      <a:pt x="4319" y="20400"/>
                      <a:pt x="4319" y="20400"/>
                      <a:pt x="4319" y="20400"/>
                    </a:cubicBezTo>
                    <a:cubicBezTo>
                      <a:pt x="4319" y="20400"/>
                      <a:pt x="4319" y="20400"/>
                      <a:pt x="4319" y="20400"/>
                    </a:cubicBezTo>
                    <a:cubicBezTo>
                      <a:pt x="4319" y="20400"/>
                      <a:pt x="4319" y="20400"/>
                      <a:pt x="4319" y="20400"/>
                    </a:cubicBezTo>
                    <a:close/>
                    <a:moveTo>
                      <a:pt x="1439" y="20699"/>
                    </a:moveTo>
                    <a:cubicBezTo>
                      <a:pt x="1919" y="20999"/>
                      <a:pt x="1919" y="20999"/>
                      <a:pt x="1919" y="20999"/>
                    </a:cubicBezTo>
                    <a:cubicBezTo>
                      <a:pt x="1919" y="20699"/>
                      <a:pt x="1919" y="20699"/>
                      <a:pt x="1919" y="20699"/>
                    </a:cubicBezTo>
                    <a:cubicBezTo>
                      <a:pt x="1439" y="20699"/>
                      <a:pt x="1439" y="20699"/>
                      <a:pt x="1439" y="20699"/>
                    </a:cubicBezTo>
                    <a:cubicBezTo>
                      <a:pt x="1439" y="20400"/>
                      <a:pt x="1439" y="20400"/>
                      <a:pt x="1439" y="20400"/>
                    </a:cubicBezTo>
                    <a:cubicBezTo>
                      <a:pt x="1919" y="20400"/>
                      <a:pt x="1919" y="20400"/>
                      <a:pt x="1919" y="20400"/>
                    </a:cubicBezTo>
                    <a:cubicBezTo>
                      <a:pt x="2399" y="20699"/>
                      <a:pt x="2399" y="20699"/>
                      <a:pt x="2399" y="20699"/>
                    </a:cubicBezTo>
                    <a:cubicBezTo>
                      <a:pt x="2399" y="20999"/>
                      <a:pt x="2399" y="20999"/>
                      <a:pt x="2399" y="20999"/>
                    </a:cubicBezTo>
                    <a:cubicBezTo>
                      <a:pt x="2399" y="20999"/>
                      <a:pt x="2399" y="20999"/>
                      <a:pt x="2399" y="20999"/>
                    </a:cubicBezTo>
                    <a:cubicBezTo>
                      <a:pt x="1919" y="20999"/>
                      <a:pt x="1919" y="20999"/>
                      <a:pt x="1919" y="20999"/>
                    </a:cubicBezTo>
                    <a:cubicBezTo>
                      <a:pt x="2399" y="21299"/>
                      <a:pt x="2399" y="21299"/>
                      <a:pt x="2399" y="21299"/>
                    </a:cubicBezTo>
                    <a:cubicBezTo>
                      <a:pt x="2399" y="20999"/>
                      <a:pt x="2399" y="20999"/>
                      <a:pt x="2399" y="20999"/>
                    </a:cubicBezTo>
                    <a:cubicBezTo>
                      <a:pt x="2879" y="21299"/>
                      <a:pt x="2879" y="21299"/>
                      <a:pt x="2879" y="21299"/>
                    </a:cubicBezTo>
                    <a:cubicBezTo>
                      <a:pt x="2399" y="21299"/>
                      <a:pt x="2399" y="21299"/>
                      <a:pt x="2399" y="21299"/>
                    </a:cubicBezTo>
                    <a:cubicBezTo>
                      <a:pt x="1919" y="21299"/>
                      <a:pt x="1919" y="21299"/>
                      <a:pt x="1919" y="21299"/>
                    </a:cubicBezTo>
                    <a:cubicBezTo>
                      <a:pt x="1439" y="21299"/>
                      <a:pt x="1439" y="21299"/>
                      <a:pt x="1439" y="21299"/>
                    </a:cubicBezTo>
                    <a:cubicBezTo>
                      <a:pt x="1439" y="20999"/>
                      <a:pt x="1439" y="20999"/>
                      <a:pt x="1439" y="20999"/>
                    </a:cubicBezTo>
                    <a:cubicBezTo>
                      <a:pt x="959" y="20999"/>
                      <a:pt x="959" y="20999"/>
                      <a:pt x="959" y="20999"/>
                    </a:cubicBezTo>
                    <a:lnTo>
                      <a:pt x="1439" y="206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93" name="AutoShape 39"/>
              <p:cNvSpPr/>
              <p:nvPr/>
            </p:nvSpPr>
            <p:spPr bwMode="auto">
              <a:xfrm>
                <a:off x="12123248" y="3406666"/>
                <a:ext cx="342354" cy="200164"/>
              </a:xfrm>
              <a:custGeom>
                <a:avLst/>
                <a:gdLst>
                  <a:gd name="T0" fmla="*/ 171177 w 21600"/>
                  <a:gd name="T1" fmla="*/ 100082 h 21600"/>
                  <a:gd name="T2" fmla="*/ 171177 w 21600"/>
                  <a:gd name="T3" fmla="*/ 100082 h 21600"/>
                  <a:gd name="T4" fmla="*/ 171177 w 21600"/>
                  <a:gd name="T5" fmla="*/ 100082 h 21600"/>
                  <a:gd name="T6" fmla="*/ 171177 w 21600"/>
                  <a:gd name="T7" fmla="*/ 1000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837" y="21599"/>
                    </a:moveTo>
                    <a:lnTo>
                      <a:pt x="21599" y="20329"/>
                    </a:lnTo>
                    <a:lnTo>
                      <a:pt x="20837" y="18635"/>
                    </a:lnTo>
                    <a:lnTo>
                      <a:pt x="21599" y="18635"/>
                    </a:lnTo>
                    <a:lnTo>
                      <a:pt x="21599" y="16941"/>
                    </a:lnTo>
                    <a:lnTo>
                      <a:pt x="19821" y="12282"/>
                    </a:lnTo>
                    <a:lnTo>
                      <a:pt x="19821" y="7623"/>
                    </a:lnTo>
                    <a:lnTo>
                      <a:pt x="20837" y="5929"/>
                    </a:lnTo>
                    <a:lnTo>
                      <a:pt x="20837" y="4658"/>
                    </a:lnTo>
                    <a:lnTo>
                      <a:pt x="21599" y="2964"/>
                    </a:lnTo>
                    <a:lnTo>
                      <a:pt x="21599" y="1270"/>
                    </a:lnTo>
                    <a:lnTo>
                      <a:pt x="21599" y="2964"/>
                    </a:lnTo>
                    <a:lnTo>
                      <a:pt x="18042" y="2964"/>
                    </a:lnTo>
                    <a:lnTo>
                      <a:pt x="16009" y="1270"/>
                    </a:lnTo>
                    <a:lnTo>
                      <a:pt x="15247" y="1270"/>
                    </a:lnTo>
                    <a:lnTo>
                      <a:pt x="14230" y="0"/>
                    </a:lnTo>
                    <a:lnTo>
                      <a:pt x="13214" y="1270"/>
                    </a:lnTo>
                    <a:lnTo>
                      <a:pt x="12197" y="0"/>
                    </a:lnTo>
                    <a:lnTo>
                      <a:pt x="12197" y="1270"/>
                    </a:lnTo>
                    <a:lnTo>
                      <a:pt x="11435" y="2964"/>
                    </a:lnTo>
                    <a:lnTo>
                      <a:pt x="11435" y="1270"/>
                    </a:lnTo>
                    <a:lnTo>
                      <a:pt x="9402" y="1270"/>
                    </a:lnTo>
                    <a:lnTo>
                      <a:pt x="9402" y="2964"/>
                    </a:lnTo>
                    <a:lnTo>
                      <a:pt x="6607" y="2964"/>
                    </a:lnTo>
                    <a:lnTo>
                      <a:pt x="5844" y="4658"/>
                    </a:lnTo>
                    <a:lnTo>
                      <a:pt x="4828" y="5929"/>
                    </a:lnTo>
                    <a:lnTo>
                      <a:pt x="5844" y="9317"/>
                    </a:lnTo>
                    <a:lnTo>
                      <a:pt x="6607" y="9317"/>
                    </a:lnTo>
                    <a:lnTo>
                      <a:pt x="6607" y="11011"/>
                    </a:lnTo>
                    <a:lnTo>
                      <a:pt x="5844" y="11011"/>
                    </a:lnTo>
                    <a:lnTo>
                      <a:pt x="5844" y="12282"/>
                    </a:lnTo>
                    <a:lnTo>
                      <a:pt x="6607" y="13976"/>
                    </a:lnTo>
                    <a:lnTo>
                      <a:pt x="7623" y="15670"/>
                    </a:lnTo>
                    <a:lnTo>
                      <a:pt x="8639" y="15670"/>
                    </a:lnTo>
                    <a:lnTo>
                      <a:pt x="8639" y="13976"/>
                    </a:lnTo>
                    <a:lnTo>
                      <a:pt x="9402" y="12282"/>
                    </a:lnTo>
                    <a:lnTo>
                      <a:pt x="9402" y="13976"/>
                    </a:lnTo>
                    <a:lnTo>
                      <a:pt x="8639" y="16941"/>
                    </a:lnTo>
                    <a:lnTo>
                      <a:pt x="8639" y="18635"/>
                    </a:lnTo>
                    <a:lnTo>
                      <a:pt x="9402" y="16941"/>
                    </a:lnTo>
                    <a:lnTo>
                      <a:pt x="10418" y="16941"/>
                    </a:lnTo>
                    <a:lnTo>
                      <a:pt x="11435" y="15670"/>
                    </a:lnTo>
                    <a:lnTo>
                      <a:pt x="12197" y="16941"/>
                    </a:lnTo>
                    <a:lnTo>
                      <a:pt x="13214" y="16941"/>
                    </a:lnTo>
                    <a:lnTo>
                      <a:pt x="13214" y="15670"/>
                    </a:lnTo>
                    <a:lnTo>
                      <a:pt x="14230" y="16941"/>
                    </a:lnTo>
                    <a:lnTo>
                      <a:pt x="15247" y="18635"/>
                    </a:lnTo>
                    <a:lnTo>
                      <a:pt x="16009" y="18635"/>
                    </a:lnTo>
                    <a:lnTo>
                      <a:pt x="17025" y="20329"/>
                    </a:lnTo>
                    <a:lnTo>
                      <a:pt x="17025" y="21599"/>
                    </a:lnTo>
                    <a:lnTo>
                      <a:pt x="20837" y="21599"/>
                    </a:lnTo>
                    <a:close/>
                    <a:moveTo>
                      <a:pt x="3811" y="7623"/>
                    </a:moveTo>
                    <a:lnTo>
                      <a:pt x="4828" y="7623"/>
                    </a:lnTo>
                    <a:lnTo>
                      <a:pt x="3811" y="7623"/>
                    </a:lnTo>
                    <a:close/>
                    <a:moveTo>
                      <a:pt x="2032" y="11011"/>
                    </a:moveTo>
                    <a:lnTo>
                      <a:pt x="2032" y="9317"/>
                    </a:lnTo>
                    <a:lnTo>
                      <a:pt x="0" y="9317"/>
                    </a:lnTo>
                    <a:lnTo>
                      <a:pt x="1016" y="7623"/>
                    </a:lnTo>
                    <a:lnTo>
                      <a:pt x="3811" y="7623"/>
                    </a:lnTo>
                    <a:lnTo>
                      <a:pt x="3811" y="9317"/>
                    </a:lnTo>
                    <a:lnTo>
                      <a:pt x="2795" y="9317"/>
                    </a:lnTo>
                    <a:lnTo>
                      <a:pt x="2032" y="11011"/>
                    </a:lnTo>
                    <a:close/>
                    <a:moveTo>
                      <a:pt x="3811" y="11011"/>
                    </a:moveTo>
                    <a:lnTo>
                      <a:pt x="4828" y="11011"/>
                    </a:lnTo>
                    <a:lnTo>
                      <a:pt x="5844" y="12282"/>
                    </a:lnTo>
                    <a:lnTo>
                      <a:pt x="4828" y="12282"/>
                    </a:lnTo>
                    <a:lnTo>
                      <a:pt x="3811" y="11011"/>
                    </a:lnTo>
                    <a:close/>
                    <a:moveTo>
                      <a:pt x="0" y="18635"/>
                    </a:moveTo>
                    <a:lnTo>
                      <a:pt x="1016" y="16941"/>
                    </a:lnTo>
                    <a:lnTo>
                      <a:pt x="2032" y="15670"/>
                    </a:lnTo>
                    <a:lnTo>
                      <a:pt x="2795" y="15670"/>
                    </a:lnTo>
                    <a:lnTo>
                      <a:pt x="3811" y="13976"/>
                    </a:lnTo>
                    <a:lnTo>
                      <a:pt x="3811" y="12282"/>
                    </a:lnTo>
                    <a:lnTo>
                      <a:pt x="4828" y="12282"/>
                    </a:lnTo>
                    <a:lnTo>
                      <a:pt x="3811" y="12282"/>
                    </a:lnTo>
                    <a:lnTo>
                      <a:pt x="3811" y="11011"/>
                    </a:lnTo>
                    <a:lnTo>
                      <a:pt x="2032" y="11011"/>
                    </a:lnTo>
                    <a:lnTo>
                      <a:pt x="1016" y="12282"/>
                    </a:lnTo>
                    <a:lnTo>
                      <a:pt x="0" y="12282"/>
                    </a:lnTo>
                    <a:lnTo>
                      <a:pt x="0" y="15670"/>
                    </a:lnTo>
                    <a:lnTo>
                      <a:pt x="1016" y="15670"/>
                    </a:lnTo>
                    <a:lnTo>
                      <a:pt x="1016" y="16941"/>
                    </a:lnTo>
                    <a:lnTo>
                      <a:pt x="0" y="16941"/>
                    </a:lnTo>
                    <a:lnTo>
                      <a:pt x="0" y="1863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94" name="AutoShape 40"/>
              <p:cNvSpPr/>
              <p:nvPr/>
            </p:nvSpPr>
            <p:spPr bwMode="auto">
              <a:xfrm>
                <a:off x="12078945" y="3551880"/>
                <a:ext cx="418879" cy="204088"/>
              </a:xfrm>
              <a:custGeom>
                <a:avLst/>
                <a:gdLst>
                  <a:gd name="T0" fmla="*/ 209440 w 21600"/>
                  <a:gd name="T1" fmla="*/ 102044 h 21600"/>
                  <a:gd name="T2" fmla="*/ 209440 w 21600"/>
                  <a:gd name="T3" fmla="*/ 102044 h 21600"/>
                  <a:gd name="T4" fmla="*/ 209440 w 21600"/>
                  <a:gd name="T5" fmla="*/ 102044 h 21600"/>
                  <a:gd name="T6" fmla="*/ 209440 w 21600"/>
                  <a:gd name="T7" fmla="*/ 1020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6615"/>
                    </a:moveTo>
                    <a:lnTo>
                      <a:pt x="21600" y="13707"/>
                    </a:lnTo>
                    <a:lnTo>
                      <a:pt x="20769" y="12046"/>
                    </a:lnTo>
                    <a:lnTo>
                      <a:pt x="19938" y="10800"/>
                    </a:lnTo>
                    <a:lnTo>
                      <a:pt x="19938" y="5815"/>
                    </a:lnTo>
                    <a:lnTo>
                      <a:pt x="16200" y="5815"/>
                    </a:lnTo>
                    <a:lnTo>
                      <a:pt x="16200" y="4569"/>
                    </a:lnTo>
                    <a:lnTo>
                      <a:pt x="15369" y="2907"/>
                    </a:lnTo>
                    <a:lnTo>
                      <a:pt x="14746" y="2907"/>
                    </a:lnTo>
                    <a:lnTo>
                      <a:pt x="13915" y="1246"/>
                    </a:lnTo>
                    <a:lnTo>
                      <a:pt x="13084" y="0"/>
                    </a:lnTo>
                    <a:lnTo>
                      <a:pt x="13084" y="1246"/>
                    </a:lnTo>
                    <a:lnTo>
                      <a:pt x="12253" y="1246"/>
                    </a:lnTo>
                    <a:lnTo>
                      <a:pt x="11630" y="0"/>
                    </a:lnTo>
                    <a:lnTo>
                      <a:pt x="10800" y="1246"/>
                    </a:lnTo>
                    <a:lnTo>
                      <a:pt x="9969" y="1246"/>
                    </a:lnTo>
                    <a:lnTo>
                      <a:pt x="9346" y="2907"/>
                    </a:lnTo>
                    <a:lnTo>
                      <a:pt x="9346" y="4569"/>
                    </a:lnTo>
                    <a:lnTo>
                      <a:pt x="9969" y="5815"/>
                    </a:lnTo>
                    <a:lnTo>
                      <a:pt x="9346" y="9138"/>
                    </a:lnTo>
                    <a:lnTo>
                      <a:pt x="8515" y="10800"/>
                    </a:lnTo>
                    <a:lnTo>
                      <a:pt x="7684" y="10800"/>
                    </a:lnTo>
                    <a:lnTo>
                      <a:pt x="7061" y="9138"/>
                    </a:lnTo>
                    <a:lnTo>
                      <a:pt x="7061" y="7476"/>
                    </a:lnTo>
                    <a:lnTo>
                      <a:pt x="5399" y="4569"/>
                    </a:lnTo>
                    <a:lnTo>
                      <a:pt x="5399" y="2907"/>
                    </a:lnTo>
                    <a:lnTo>
                      <a:pt x="4569" y="2907"/>
                    </a:lnTo>
                    <a:lnTo>
                      <a:pt x="3946" y="4569"/>
                    </a:lnTo>
                    <a:lnTo>
                      <a:pt x="3115" y="4569"/>
                    </a:lnTo>
                    <a:lnTo>
                      <a:pt x="3115" y="5815"/>
                    </a:lnTo>
                    <a:lnTo>
                      <a:pt x="2284" y="5815"/>
                    </a:lnTo>
                    <a:lnTo>
                      <a:pt x="1661" y="7476"/>
                    </a:lnTo>
                    <a:lnTo>
                      <a:pt x="1661" y="10800"/>
                    </a:lnTo>
                    <a:lnTo>
                      <a:pt x="830" y="12046"/>
                    </a:lnTo>
                    <a:lnTo>
                      <a:pt x="830" y="15369"/>
                    </a:lnTo>
                    <a:lnTo>
                      <a:pt x="0" y="15369"/>
                    </a:lnTo>
                    <a:lnTo>
                      <a:pt x="830" y="18276"/>
                    </a:lnTo>
                    <a:lnTo>
                      <a:pt x="830" y="19938"/>
                    </a:lnTo>
                    <a:lnTo>
                      <a:pt x="1661" y="18276"/>
                    </a:lnTo>
                    <a:lnTo>
                      <a:pt x="2284" y="16615"/>
                    </a:lnTo>
                    <a:lnTo>
                      <a:pt x="3946" y="15369"/>
                    </a:lnTo>
                    <a:lnTo>
                      <a:pt x="6230" y="15369"/>
                    </a:lnTo>
                    <a:lnTo>
                      <a:pt x="7061" y="16615"/>
                    </a:lnTo>
                    <a:lnTo>
                      <a:pt x="7684" y="15369"/>
                    </a:lnTo>
                    <a:lnTo>
                      <a:pt x="8515" y="15369"/>
                    </a:lnTo>
                    <a:lnTo>
                      <a:pt x="9346" y="16615"/>
                    </a:lnTo>
                    <a:lnTo>
                      <a:pt x="10800" y="16615"/>
                    </a:lnTo>
                    <a:lnTo>
                      <a:pt x="11630" y="15369"/>
                    </a:lnTo>
                    <a:lnTo>
                      <a:pt x="13084" y="16615"/>
                    </a:lnTo>
                    <a:lnTo>
                      <a:pt x="13915" y="16615"/>
                    </a:lnTo>
                    <a:lnTo>
                      <a:pt x="14746" y="19938"/>
                    </a:lnTo>
                    <a:lnTo>
                      <a:pt x="15369" y="19938"/>
                    </a:lnTo>
                    <a:lnTo>
                      <a:pt x="16200" y="21599"/>
                    </a:lnTo>
                    <a:lnTo>
                      <a:pt x="19315" y="21599"/>
                    </a:lnTo>
                    <a:lnTo>
                      <a:pt x="19938" y="19938"/>
                    </a:lnTo>
                    <a:lnTo>
                      <a:pt x="21600" y="1661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95" name="AutoShape 41"/>
              <p:cNvSpPr/>
              <p:nvPr/>
            </p:nvSpPr>
            <p:spPr bwMode="auto">
              <a:xfrm>
                <a:off x="12095057" y="3697094"/>
                <a:ext cx="326244" cy="204088"/>
              </a:xfrm>
              <a:custGeom>
                <a:avLst/>
                <a:gdLst>
                  <a:gd name="T0" fmla="*/ 163122 w 21600"/>
                  <a:gd name="T1" fmla="*/ 102044 h 21600"/>
                  <a:gd name="T2" fmla="*/ 163122 w 21600"/>
                  <a:gd name="T3" fmla="*/ 102044 h 21600"/>
                  <a:gd name="T4" fmla="*/ 163122 w 21600"/>
                  <a:gd name="T5" fmla="*/ 102044 h 21600"/>
                  <a:gd name="T6" fmla="*/ 163122 w 21600"/>
                  <a:gd name="T7" fmla="*/ 1020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933" y="17030"/>
                    </a:moveTo>
                    <a:lnTo>
                      <a:pt x="6933" y="13707"/>
                    </a:lnTo>
                    <a:lnTo>
                      <a:pt x="7999" y="12046"/>
                    </a:lnTo>
                    <a:lnTo>
                      <a:pt x="6933" y="12046"/>
                    </a:lnTo>
                    <a:lnTo>
                      <a:pt x="5866" y="10800"/>
                    </a:lnTo>
                    <a:lnTo>
                      <a:pt x="2933" y="10800"/>
                    </a:lnTo>
                    <a:lnTo>
                      <a:pt x="1866" y="7476"/>
                    </a:lnTo>
                    <a:lnTo>
                      <a:pt x="0" y="7476"/>
                    </a:lnTo>
                    <a:lnTo>
                      <a:pt x="0" y="4569"/>
                    </a:lnTo>
                    <a:lnTo>
                      <a:pt x="1066" y="2907"/>
                    </a:lnTo>
                    <a:lnTo>
                      <a:pt x="1866" y="1246"/>
                    </a:lnTo>
                    <a:lnTo>
                      <a:pt x="3999" y="0"/>
                    </a:lnTo>
                    <a:lnTo>
                      <a:pt x="6933" y="0"/>
                    </a:lnTo>
                    <a:lnTo>
                      <a:pt x="7999" y="1246"/>
                    </a:lnTo>
                    <a:lnTo>
                      <a:pt x="8799" y="0"/>
                    </a:lnTo>
                    <a:lnTo>
                      <a:pt x="9866" y="0"/>
                    </a:lnTo>
                    <a:lnTo>
                      <a:pt x="10933" y="1246"/>
                    </a:lnTo>
                    <a:lnTo>
                      <a:pt x="12799" y="1246"/>
                    </a:lnTo>
                    <a:lnTo>
                      <a:pt x="13866" y="0"/>
                    </a:lnTo>
                    <a:lnTo>
                      <a:pt x="15733" y="1246"/>
                    </a:lnTo>
                    <a:lnTo>
                      <a:pt x="16799" y="1246"/>
                    </a:lnTo>
                    <a:lnTo>
                      <a:pt x="17866" y="4569"/>
                    </a:lnTo>
                    <a:lnTo>
                      <a:pt x="18666" y="4569"/>
                    </a:lnTo>
                    <a:lnTo>
                      <a:pt x="19733" y="6230"/>
                    </a:lnTo>
                    <a:lnTo>
                      <a:pt x="21600" y="6230"/>
                    </a:lnTo>
                    <a:lnTo>
                      <a:pt x="20800" y="9138"/>
                    </a:lnTo>
                    <a:lnTo>
                      <a:pt x="21600" y="9138"/>
                    </a:lnTo>
                    <a:lnTo>
                      <a:pt x="21600" y="10800"/>
                    </a:lnTo>
                    <a:lnTo>
                      <a:pt x="19733" y="10800"/>
                    </a:lnTo>
                    <a:lnTo>
                      <a:pt x="18666" y="13707"/>
                    </a:lnTo>
                    <a:lnTo>
                      <a:pt x="18666" y="15369"/>
                    </a:lnTo>
                    <a:lnTo>
                      <a:pt x="19733" y="15369"/>
                    </a:lnTo>
                    <a:lnTo>
                      <a:pt x="19733" y="17030"/>
                    </a:lnTo>
                    <a:lnTo>
                      <a:pt x="17866" y="17030"/>
                    </a:lnTo>
                    <a:lnTo>
                      <a:pt x="16799" y="18276"/>
                    </a:lnTo>
                    <a:lnTo>
                      <a:pt x="15733" y="18276"/>
                    </a:lnTo>
                    <a:lnTo>
                      <a:pt x="15733" y="19938"/>
                    </a:lnTo>
                    <a:lnTo>
                      <a:pt x="13866" y="21599"/>
                    </a:lnTo>
                    <a:lnTo>
                      <a:pt x="12799" y="19938"/>
                    </a:lnTo>
                    <a:lnTo>
                      <a:pt x="11733" y="21599"/>
                    </a:lnTo>
                    <a:lnTo>
                      <a:pt x="9866" y="21599"/>
                    </a:lnTo>
                    <a:lnTo>
                      <a:pt x="9866" y="17030"/>
                    </a:lnTo>
                    <a:lnTo>
                      <a:pt x="8799" y="17030"/>
                    </a:lnTo>
                    <a:lnTo>
                      <a:pt x="7999" y="15369"/>
                    </a:lnTo>
                    <a:lnTo>
                      <a:pt x="6933" y="1703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96" name="AutoShape 42"/>
              <p:cNvSpPr/>
              <p:nvPr/>
            </p:nvSpPr>
            <p:spPr bwMode="auto">
              <a:xfrm>
                <a:off x="12260188" y="3708871"/>
                <a:ext cx="551792" cy="380702"/>
              </a:xfrm>
              <a:custGeom>
                <a:avLst/>
                <a:gdLst>
                  <a:gd name="T0" fmla="*/ 275896 w 21600"/>
                  <a:gd name="T1" fmla="*/ 190351 h 21600"/>
                  <a:gd name="T2" fmla="*/ 275896 w 21600"/>
                  <a:gd name="T3" fmla="*/ 190351 h 21600"/>
                  <a:gd name="T4" fmla="*/ 275896 w 21600"/>
                  <a:gd name="T5" fmla="*/ 190351 h 21600"/>
                  <a:gd name="T6" fmla="*/ 275896 w 21600"/>
                  <a:gd name="T7" fmla="*/ 1903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911"/>
                    </a:moveTo>
                    <a:lnTo>
                      <a:pt x="472" y="10911"/>
                    </a:lnTo>
                    <a:lnTo>
                      <a:pt x="1103" y="10020"/>
                    </a:lnTo>
                    <a:lnTo>
                      <a:pt x="1734" y="10911"/>
                    </a:lnTo>
                    <a:lnTo>
                      <a:pt x="2837" y="10020"/>
                    </a:lnTo>
                    <a:lnTo>
                      <a:pt x="2837" y="9129"/>
                    </a:lnTo>
                    <a:lnTo>
                      <a:pt x="3468" y="9129"/>
                    </a:lnTo>
                    <a:lnTo>
                      <a:pt x="4099" y="8461"/>
                    </a:lnTo>
                    <a:lnTo>
                      <a:pt x="5202" y="8461"/>
                    </a:lnTo>
                    <a:lnTo>
                      <a:pt x="5202" y="7571"/>
                    </a:lnTo>
                    <a:lnTo>
                      <a:pt x="4572" y="7571"/>
                    </a:lnTo>
                    <a:lnTo>
                      <a:pt x="4572" y="6680"/>
                    </a:lnTo>
                    <a:lnTo>
                      <a:pt x="5202" y="5121"/>
                    </a:lnTo>
                    <a:lnTo>
                      <a:pt x="6306" y="5121"/>
                    </a:lnTo>
                    <a:lnTo>
                      <a:pt x="6306" y="4230"/>
                    </a:lnTo>
                    <a:lnTo>
                      <a:pt x="5833" y="4230"/>
                    </a:lnTo>
                    <a:lnTo>
                      <a:pt x="6306" y="2672"/>
                    </a:lnTo>
                    <a:lnTo>
                      <a:pt x="7567" y="2672"/>
                    </a:lnTo>
                    <a:lnTo>
                      <a:pt x="8040" y="1781"/>
                    </a:lnTo>
                    <a:lnTo>
                      <a:pt x="9302" y="0"/>
                    </a:lnTo>
                    <a:lnTo>
                      <a:pt x="9932" y="0"/>
                    </a:lnTo>
                    <a:lnTo>
                      <a:pt x="10405" y="890"/>
                    </a:lnTo>
                    <a:lnTo>
                      <a:pt x="10405" y="0"/>
                    </a:lnTo>
                    <a:lnTo>
                      <a:pt x="11036" y="890"/>
                    </a:lnTo>
                    <a:lnTo>
                      <a:pt x="12140" y="890"/>
                    </a:lnTo>
                    <a:lnTo>
                      <a:pt x="12770" y="1781"/>
                    </a:lnTo>
                    <a:lnTo>
                      <a:pt x="13401" y="890"/>
                    </a:lnTo>
                    <a:lnTo>
                      <a:pt x="14505" y="890"/>
                    </a:lnTo>
                    <a:lnTo>
                      <a:pt x="14505" y="1781"/>
                    </a:lnTo>
                    <a:lnTo>
                      <a:pt x="16239" y="1781"/>
                    </a:lnTo>
                    <a:lnTo>
                      <a:pt x="16239" y="5121"/>
                    </a:lnTo>
                    <a:lnTo>
                      <a:pt x="16870" y="5789"/>
                    </a:lnTo>
                    <a:lnTo>
                      <a:pt x="17500" y="6680"/>
                    </a:lnTo>
                    <a:lnTo>
                      <a:pt x="17973" y="8461"/>
                    </a:lnTo>
                    <a:lnTo>
                      <a:pt x="18604" y="8461"/>
                    </a:lnTo>
                    <a:lnTo>
                      <a:pt x="18604" y="10020"/>
                    </a:lnTo>
                    <a:lnTo>
                      <a:pt x="19865" y="10020"/>
                    </a:lnTo>
                    <a:lnTo>
                      <a:pt x="20969" y="10911"/>
                    </a:lnTo>
                    <a:lnTo>
                      <a:pt x="20969" y="11579"/>
                    </a:lnTo>
                    <a:lnTo>
                      <a:pt x="21599" y="12470"/>
                    </a:lnTo>
                    <a:lnTo>
                      <a:pt x="20969" y="12470"/>
                    </a:lnTo>
                    <a:lnTo>
                      <a:pt x="20338" y="14251"/>
                    </a:lnTo>
                    <a:lnTo>
                      <a:pt x="19235" y="14251"/>
                    </a:lnTo>
                    <a:lnTo>
                      <a:pt x="18604" y="13360"/>
                    </a:lnTo>
                    <a:lnTo>
                      <a:pt x="18604" y="14919"/>
                    </a:lnTo>
                    <a:lnTo>
                      <a:pt x="19235" y="15810"/>
                    </a:lnTo>
                    <a:lnTo>
                      <a:pt x="19235" y="16701"/>
                    </a:lnTo>
                    <a:lnTo>
                      <a:pt x="19865" y="17369"/>
                    </a:lnTo>
                    <a:lnTo>
                      <a:pt x="19865" y="18259"/>
                    </a:lnTo>
                    <a:lnTo>
                      <a:pt x="18604" y="19150"/>
                    </a:lnTo>
                    <a:lnTo>
                      <a:pt x="17500" y="19150"/>
                    </a:lnTo>
                    <a:lnTo>
                      <a:pt x="17500" y="21599"/>
                    </a:lnTo>
                    <a:lnTo>
                      <a:pt x="16870" y="21599"/>
                    </a:lnTo>
                    <a:lnTo>
                      <a:pt x="16239" y="20709"/>
                    </a:lnTo>
                    <a:lnTo>
                      <a:pt x="14505" y="20709"/>
                    </a:lnTo>
                    <a:lnTo>
                      <a:pt x="14032" y="21599"/>
                    </a:lnTo>
                    <a:lnTo>
                      <a:pt x="13401" y="21599"/>
                    </a:lnTo>
                    <a:lnTo>
                      <a:pt x="13401" y="20709"/>
                    </a:lnTo>
                    <a:lnTo>
                      <a:pt x="12770" y="20709"/>
                    </a:lnTo>
                    <a:lnTo>
                      <a:pt x="12140" y="21599"/>
                    </a:lnTo>
                    <a:lnTo>
                      <a:pt x="11667" y="20709"/>
                    </a:lnTo>
                    <a:lnTo>
                      <a:pt x="8671" y="20709"/>
                    </a:lnTo>
                    <a:lnTo>
                      <a:pt x="8040" y="19818"/>
                    </a:lnTo>
                    <a:lnTo>
                      <a:pt x="4572" y="19818"/>
                    </a:lnTo>
                    <a:lnTo>
                      <a:pt x="2207" y="20709"/>
                    </a:lnTo>
                    <a:lnTo>
                      <a:pt x="1103" y="19818"/>
                    </a:lnTo>
                    <a:lnTo>
                      <a:pt x="472" y="19150"/>
                    </a:lnTo>
                    <a:lnTo>
                      <a:pt x="0" y="18259"/>
                    </a:lnTo>
                    <a:lnTo>
                      <a:pt x="472" y="17369"/>
                    </a:lnTo>
                    <a:lnTo>
                      <a:pt x="1103" y="16701"/>
                    </a:lnTo>
                    <a:lnTo>
                      <a:pt x="1103" y="14919"/>
                    </a:lnTo>
                    <a:lnTo>
                      <a:pt x="472" y="14251"/>
                    </a:lnTo>
                    <a:lnTo>
                      <a:pt x="472" y="13360"/>
                    </a:lnTo>
                    <a:lnTo>
                      <a:pt x="0" y="11579"/>
                    </a:lnTo>
                    <a:lnTo>
                      <a:pt x="0" y="1091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97" name="AutoShape 43"/>
              <p:cNvSpPr/>
              <p:nvPr/>
            </p:nvSpPr>
            <p:spPr bwMode="auto">
              <a:xfrm>
                <a:off x="12215892" y="4014999"/>
                <a:ext cx="1087468" cy="596560"/>
              </a:xfrm>
              <a:custGeom>
                <a:avLst/>
                <a:gdLst>
                  <a:gd name="T0" fmla="*/ 543734 w 21600"/>
                  <a:gd name="T1" fmla="*/ 298280 h 21600"/>
                  <a:gd name="T2" fmla="*/ 543734 w 21600"/>
                  <a:gd name="T3" fmla="*/ 298280 h 21600"/>
                  <a:gd name="T4" fmla="*/ 543734 w 21600"/>
                  <a:gd name="T5" fmla="*/ 298280 h 21600"/>
                  <a:gd name="T6" fmla="*/ 543734 w 21600"/>
                  <a:gd name="T7" fmla="*/ 2982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39" y="1563"/>
                    </a:moveTo>
                    <a:lnTo>
                      <a:pt x="2000" y="2131"/>
                    </a:lnTo>
                    <a:lnTo>
                      <a:pt x="3200" y="1563"/>
                    </a:lnTo>
                    <a:lnTo>
                      <a:pt x="4960" y="1563"/>
                    </a:lnTo>
                    <a:lnTo>
                      <a:pt x="5279" y="2131"/>
                    </a:lnTo>
                    <a:lnTo>
                      <a:pt x="6799" y="2131"/>
                    </a:lnTo>
                    <a:lnTo>
                      <a:pt x="7040" y="2699"/>
                    </a:lnTo>
                    <a:lnTo>
                      <a:pt x="7360" y="2131"/>
                    </a:lnTo>
                    <a:lnTo>
                      <a:pt x="7679" y="2131"/>
                    </a:lnTo>
                    <a:lnTo>
                      <a:pt x="7679" y="2699"/>
                    </a:lnTo>
                    <a:lnTo>
                      <a:pt x="8000" y="2699"/>
                    </a:lnTo>
                    <a:lnTo>
                      <a:pt x="8240" y="2131"/>
                    </a:lnTo>
                    <a:lnTo>
                      <a:pt x="9120" y="2131"/>
                    </a:lnTo>
                    <a:lnTo>
                      <a:pt x="9440" y="2699"/>
                    </a:lnTo>
                    <a:lnTo>
                      <a:pt x="9760" y="2699"/>
                    </a:lnTo>
                    <a:lnTo>
                      <a:pt x="9760" y="1136"/>
                    </a:lnTo>
                    <a:lnTo>
                      <a:pt x="10320" y="1136"/>
                    </a:lnTo>
                    <a:lnTo>
                      <a:pt x="10960" y="568"/>
                    </a:lnTo>
                    <a:lnTo>
                      <a:pt x="11200" y="568"/>
                    </a:lnTo>
                    <a:lnTo>
                      <a:pt x="11200" y="0"/>
                    </a:lnTo>
                    <a:lnTo>
                      <a:pt x="13599" y="0"/>
                    </a:lnTo>
                    <a:lnTo>
                      <a:pt x="13599" y="1136"/>
                    </a:lnTo>
                    <a:lnTo>
                      <a:pt x="13920" y="1136"/>
                    </a:lnTo>
                    <a:lnTo>
                      <a:pt x="13920" y="1563"/>
                    </a:lnTo>
                    <a:lnTo>
                      <a:pt x="14160" y="2699"/>
                    </a:lnTo>
                    <a:lnTo>
                      <a:pt x="14800" y="2131"/>
                    </a:lnTo>
                    <a:lnTo>
                      <a:pt x="15040" y="2699"/>
                    </a:lnTo>
                    <a:lnTo>
                      <a:pt x="15040" y="3268"/>
                    </a:lnTo>
                    <a:lnTo>
                      <a:pt x="15360" y="3268"/>
                    </a:lnTo>
                    <a:lnTo>
                      <a:pt x="15360" y="3694"/>
                    </a:lnTo>
                    <a:lnTo>
                      <a:pt x="16240" y="5257"/>
                    </a:lnTo>
                    <a:lnTo>
                      <a:pt x="16240" y="4831"/>
                    </a:lnTo>
                    <a:lnTo>
                      <a:pt x="16879" y="5257"/>
                    </a:lnTo>
                    <a:lnTo>
                      <a:pt x="17440" y="5257"/>
                    </a:lnTo>
                    <a:lnTo>
                      <a:pt x="17759" y="4831"/>
                    </a:lnTo>
                    <a:lnTo>
                      <a:pt x="18000" y="4831"/>
                    </a:lnTo>
                    <a:lnTo>
                      <a:pt x="18320" y="5826"/>
                    </a:lnTo>
                    <a:lnTo>
                      <a:pt x="18639" y="6394"/>
                    </a:lnTo>
                    <a:lnTo>
                      <a:pt x="19840" y="6394"/>
                    </a:lnTo>
                    <a:lnTo>
                      <a:pt x="20080" y="6963"/>
                    </a:lnTo>
                    <a:lnTo>
                      <a:pt x="20400" y="6394"/>
                    </a:lnTo>
                    <a:lnTo>
                      <a:pt x="20720" y="6963"/>
                    </a:lnTo>
                    <a:lnTo>
                      <a:pt x="21279" y="6963"/>
                    </a:lnTo>
                    <a:lnTo>
                      <a:pt x="21279" y="7389"/>
                    </a:lnTo>
                    <a:lnTo>
                      <a:pt x="21600" y="7389"/>
                    </a:lnTo>
                    <a:lnTo>
                      <a:pt x="21600" y="7957"/>
                    </a:lnTo>
                    <a:lnTo>
                      <a:pt x="21279" y="8526"/>
                    </a:lnTo>
                    <a:lnTo>
                      <a:pt x="20960" y="8526"/>
                    </a:lnTo>
                    <a:lnTo>
                      <a:pt x="20960" y="9521"/>
                    </a:lnTo>
                    <a:lnTo>
                      <a:pt x="21600" y="10657"/>
                    </a:lnTo>
                    <a:lnTo>
                      <a:pt x="21279" y="11084"/>
                    </a:lnTo>
                    <a:lnTo>
                      <a:pt x="21279" y="11652"/>
                    </a:lnTo>
                    <a:lnTo>
                      <a:pt x="20960" y="12221"/>
                    </a:lnTo>
                    <a:lnTo>
                      <a:pt x="20400" y="12221"/>
                    </a:lnTo>
                    <a:lnTo>
                      <a:pt x="20080" y="12647"/>
                    </a:lnTo>
                    <a:lnTo>
                      <a:pt x="20080" y="13215"/>
                    </a:lnTo>
                    <a:lnTo>
                      <a:pt x="19840" y="13784"/>
                    </a:lnTo>
                    <a:lnTo>
                      <a:pt x="19840" y="14352"/>
                    </a:lnTo>
                    <a:lnTo>
                      <a:pt x="19840" y="13784"/>
                    </a:lnTo>
                    <a:lnTo>
                      <a:pt x="19520" y="13784"/>
                    </a:lnTo>
                    <a:lnTo>
                      <a:pt x="19200" y="14352"/>
                    </a:lnTo>
                    <a:lnTo>
                      <a:pt x="18639" y="14352"/>
                    </a:lnTo>
                    <a:lnTo>
                      <a:pt x="18639" y="14778"/>
                    </a:lnTo>
                    <a:lnTo>
                      <a:pt x="18000" y="14778"/>
                    </a:lnTo>
                    <a:lnTo>
                      <a:pt x="17759" y="15347"/>
                    </a:lnTo>
                    <a:lnTo>
                      <a:pt x="17440" y="15347"/>
                    </a:lnTo>
                    <a:lnTo>
                      <a:pt x="17440" y="15915"/>
                    </a:lnTo>
                    <a:lnTo>
                      <a:pt x="16879" y="15347"/>
                    </a:lnTo>
                    <a:lnTo>
                      <a:pt x="16559" y="15915"/>
                    </a:lnTo>
                    <a:lnTo>
                      <a:pt x="16240" y="15347"/>
                    </a:lnTo>
                    <a:lnTo>
                      <a:pt x="16240" y="15915"/>
                    </a:lnTo>
                    <a:lnTo>
                      <a:pt x="16559" y="15915"/>
                    </a:lnTo>
                    <a:lnTo>
                      <a:pt x="16240" y="16342"/>
                    </a:lnTo>
                    <a:lnTo>
                      <a:pt x="16240" y="16910"/>
                    </a:lnTo>
                    <a:lnTo>
                      <a:pt x="15920" y="16910"/>
                    </a:lnTo>
                    <a:lnTo>
                      <a:pt x="16240" y="16342"/>
                    </a:lnTo>
                    <a:lnTo>
                      <a:pt x="16240" y="15915"/>
                    </a:lnTo>
                    <a:lnTo>
                      <a:pt x="15920" y="15915"/>
                    </a:lnTo>
                    <a:lnTo>
                      <a:pt x="15680" y="16910"/>
                    </a:lnTo>
                    <a:lnTo>
                      <a:pt x="14480" y="16910"/>
                    </a:lnTo>
                    <a:lnTo>
                      <a:pt x="14480" y="17478"/>
                    </a:lnTo>
                    <a:lnTo>
                      <a:pt x="15040" y="17478"/>
                    </a:lnTo>
                    <a:lnTo>
                      <a:pt x="15360" y="17905"/>
                    </a:lnTo>
                    <a:lnTo>
                      <a:pt x="15680" y="17905"/>
                    </a:lnTo>
                    <a:lnTo>
                      <a:pt x="15360" y="17905"/>
                    </a:lnTo>
                    <a:lnTo>
                      <a:pt x="15360" y="18473"/>
                    </a:lnTo>
                    <a:lnTo>
                      <a:pt x="15920" y="18473"/>
                    </a:lnTo>
                    <a:lnTo>
                      <a:pt x="15920" y="19042"/>
                    </a:lnTo>
                    <a:lnTo>
                      <a:pt x="16240" y="19042"/>
                    </a:lnTo>
                    <a:lnTo>
                      <a:pt x="16559" y="19610"/>
                    </a:lnTo>
                    <a:lnTo>
                      <a:pt x="16559" y="19042"/>
                    </a:lnTo>
                    <a:lnTo>
                      <a:pt x="15680" y="17478"/>
                    </a:lnTo>
                    <a:lnTo>
                      <a:pt x="15680" y="16910"/>
                    </a:lnTo>
                    <a:lnTo>
                      <a:pt x="15920" y="17478"/>
                    </a:lnTo>
                    <a:lnTo>
                      <a:pt x="15920" y="17905"/>
                    </a:lnTo>
                    <a:lnTo>
                      <a:pt x="16559" y="19042"/>
                    </a:lnTo>
                    <a:lnTo>
                      <a:pt x="17440" y="19042"/>
                    </a:lnTo>
                    <a:lnTo>
                      <a:pt x="17440" y="18473"/>
                    </a:lnTo>
                    <a:lnTo>
                      <a:pt x="18320" y="18473"/>
                    </a:lnTo>
                    <a:lnTo>
                      <a:pt x="18000" y="19042"/>
                    </a:lnTo>
                    <a:lnTo>
                      <a:pt x="18000" y="19610"/>
                    </a:lnTo>
                    <a:lnTo>
                      <a:pt x="17440" y="20036"/>
                    </a:lnTo>
                    <a:lnTo>
                      <a:pt x="16879" y="19610"/>
                    </a:lnTo>
                    <a:lnTo>
                      <a:pt x="16559" y="20036"/>
                    </a:lnTo>
                    <a:lnTo>
                      <a:pt x="16559" y="20605"/>
                    </a:lnTo>
                    <a:lnTo>
                      <a:pt x="15920" y="20605"/>
                    </a:lnTo>
                    <a:lnTo>
                      <a:pt x="15360" y="21173"/>
                    </a:lnTo>
                    <a:lnTo>
                      <a:pt x="15040" y="21600"/>
                    </a:lnTo>
                    <a:lnTo>
                      <a:pt x="14480" y="21600"/>
                    </a:lnTo>
                    <a:lnTo>
                      <a:pt x="14160" y="21173"/>
                    </a:lnTo>
                    <a:lnTo>
                      <a:pt x="14480" y="20036"/>
                    </a:lnTo>
                    <a:lnTo>
                      <a:pt x="14160" y="19610"/>
                    </a:lnTo>
                    <a:lnTo>
                      <a:pt x="13920" y="19610"/>
                    </a:lnTo>
                    <a:lnTo>
                      <a:pt x="13599" y="19042"/>
                    </a:lnTo>
                    <a:lnTo>
                      <a:pt x="13280" y="19610"/>
                    </a:lnTo>
                    <a:lnTo>
                      <a:pt x="13599" y="18473"/>
                    </a:lnTo>
                    <a:lnTo>
                      <a:pt x="13920" y="18473"/>
                    </a:lnTo>
                    <a:lnTo>
                      <a:pt x="14160" y="17905"/>
                    </a:lnTo>
                    <a:lnTo>
                      <a:pt x="14480" y="17905"/>
                    </a:lnTo>
                    <a:lnTo>
                      <a:pt x="14160" y="17905"/>
                    </a:lnTo>
                    <a:lnTo>
                      <a:pt x="14160" y="16910"/>
                    </a:lnTo>
                    <a:lnTo>
                      <a:pt x="13920" y="17478"/>
                    </a:lnTo>
                    <a:lnTo>
                      <a:pt x="13599" y="16910"/>
                    </a:lnTo>
                    <a:lnTo>
                      <a:pt x="13280" y="16910"/>
                    </a:lnTo>
                    <a:lnTo>
                      <a:pt x="12960" y="17478"/>
                    </a:lnTo>
                    <a:lnTo>
                      <a:pt x="12720" y="16910"/>
                    </a:lnTo>
                    <a:lnTo>
                      <a:pt x="12400" y="16910"/>
                    </a:lnTo>
                    <a:lnTo>
                      <a:pt x="12400" y="16342"/>
                    </a:lnTo>
                    <a:lnTo>
                      <a:pt x="11520" y="16342"/>
                    </a:lnTo>
                    <a:lnTo>
                      <a:pt x="11520" y="15915"/>
                    </a:lnTo>
                    <a:lnTo>
                      <a:pt x="12400" y="15915"/>
                    </a:lnTo>
                    <a:lnTo>
                      <a:pt x="12079" y="15347"/>
                    </a:lnTo>
                    <a:lnTo>
                      <a:pt x="11840" y="15915"/>
                    </a:lnTo>
                    <a:lnTo>
                      <a:pt x="11520" y="15915"/>
                    </a:lnTo>
                    <a:lnTo>
                      <a:pt x="11520" y="15347"/>
                    </a:lnTo>
                    <a:lnTo>
                      <a:pt x="11200" y="15915"/>
                    </a:lnTo>
                    <a:lnTo>
                      <a:pt x="10960" y="15915"/>
                    </a:lnTo>
                    <a:lnTo>
                      <a:pt x="10639" y="16342"/>
                    </a:lnTo>
                    <a:lnTo>
                      <a:pt x="10639" y="16910"/>
                    </a:lnTo>
                    <a:lnTo>
                      <a:pt x="10320" y="17478"/>
                    </a:lnTo>
                    <a:lnTo>
                      <a:pt x="10000" y="18473"/>
                    </a:lnTo>
                    <a:lnTo>
                      <a:pt x="9760" y="18473"/>
                    </a:lnTo>
                    <a:lnTo>
                      <a:pt x="9760" y="19610"/>
                    </a:lnTo>
                    <a:lnTo>
                      <a:pt x="9440" y="19042"/>
                    </a:lnTo>
                    <a:lnTo>
                      <a:pt x="9120" y="19042"/>
                    </a:lnTo>
                    <a:lnTo>
                      <a:pt x="8879" y="19610"/>
                    </a:lnTo>
                    <a:lnTo>
                      <a:pt x="8000" y="19610"/>
                    </a:lnTo>
                    <a:lnTo>
                      <a:pt x="7679" y="19042"/>
                    </a:lnTo>
                    <a:lnTo>
                      <a:pt x="8000" y="18473"/>
                    </a:lnTo>
                    <a:lnTo>
                      <a:pt x="8240" y="18473"/>
                    </a:lnTo>
                    <a:lnTo>
                      <a:pt x="8560" y="17478"/>
                    </a:lnTo>
                    <a:lnTo>
                      <a:pt x="8560" y="16342"/>
                    </a:lnTo>
                    <a:lnTo>
                      <a:pt x="8879" y="16342"/>
                    </a:lnTo>
                    <a:lnTo>
                      <a:pt x="9120" y="15915"/>
                    </a:lnTo>
                    <a:lnTo>
                      <a:pt x="9440" y="16342"/>
                    </a:lnTo>
                    <a:lnTo>
                      <a:pt x="9760" y="16342"/>
                    </a:lnTo>
                    <a:lnTo>
                      <a:pt x="9760" y="14778"/>
                    </a:lnTo>
                    <a:lnTo>
                      <a:pt x="9440" y="14778"/>
                    </a:lnTo>
                    <a:lnTo>
                      <a:pt x="8879" y="14352"/>
                    </a:lnTo>
                    <a:lnTo>
                      <a:pt x="8879" y="13784"/>
                    </a:lnTo>
                    <a:lnTo>
                      <a:pt x="8560" y="13784"/>
                    </a:lnTo>
                    <a:lnTo>
                      <a:pt x="8560" y="12647"/>
                    </a:lnTo>
                    <a:lnTo>
                      <a:pt x="8240" y="12221"/>
                    </a:lnTo>
                    <a:lnTo>
                      <a:pt x="8000" y="11652"/>
                    </a:lnTo>
                    <a:lnTo>
                      <a:pt x="7360" y="11652"/>
                    </a:lnTo>
                    <a:lnTo>
                      <a:pt x="6799" y="11084"/>
                    </a:lnTo>
                    <a:lnTo>
                      <a:pt x="6480" y="11084"/>
                    </a:lnTo>
                    <a:lnTo>
                      <a:pt x="6160" y="10657"/>
                    </a:lnTo>
                    <a:lnTo>
                      <a:pt x="5920" y="10657"/>
                    </a:lnTo>
                    <a:lnTo>
                      <a:pt x="5920" y="11084"/>
                    </a:lnTo>
                    <a:lnTo>
                      <a:pt x="5600" y="10657"/>
                    </a:lnTo>
                    <a:lnTo>
                      <a:pt x="5600" y="11084"/>
                    </a:lnTo>
                    <a:lnTo>
                      <a:pt x="5279" y="10657"/>
                    </a:lnTo>
                    <a:lnTo>
                      <a:pt x="5279" y="12221"/>
                    </a:lnTo>
                    <a:lnTo>
                      <a:pt x="4960" y="12221"/>
                    </a:lnTo>
                    <a:lnTo>
                      <a:pt x="4720" y="12647"/>
                    </a:lnTo>
                    <a:lnTo>
                      <a:pt x="3839" y="12647"/>
                    </a:lnTo>
                    <a:lnTo>
                      <a:pt x="3520" y="13215"/>
                    </a:lnTo>
                    <a:lnTo>
                      <a:pt x="2639" y="13215"/>
                    </a:lnTo>
                    <a:lnTo>
                      <a:pt x="2639" y="12647"/>
                    </a:lnTo>
                    <a:lnTo>
                      <a:pt x="1759" y="12647"/>
                    </a:lnTo>
                    <a:lnTo>
                      <a:pt x="1439" y="12221"/>
                    </a:lnTo>
                    <a:lnTo>
                      <a:pt x="559" y="12221"/>
                    </a:lnTo>
                    <a:lnTo>
                      <a:pt x="239" y="11652"/>
                    </a:lnTo>
                    <a:lnTo>
                      <a:pt x="0" y="11084"/>
                    </a:lnTo>
                    <a:lnTo>
                      <a:pt x="0" y="10657"/>
                    </a:lnTo>
                    <a:lnTo>
                      <a:pt x="239" y="9521"/>
                    </a:lnTo>
                    <a:lnTo>
                      <a:pt x="559" y="9521"/>
                    </a:lnTo>
                    <a:lnTo>
                      <a:pt x="559" y="8526"/>
                    </a:lnTo>
                    <a:lnTo>
                      <a:pt x="1439" y="6963"/>
                    </a:lnTo>
                    <a:lnTo>
                      <a:pt x="1439" y="6394"/>
                    </a:lnTo>
                    <a:lnTo>
                      <a:pt x="1759" y="5826"/>
                    </a:lnTo>
                    <a:lnTo>
                      <a:pt x="2000" y="5826"/>
                    </a:lnTo>
                    <a:lnTo>
                      <a:pt x="2000" y="5257"/>
                    </a:lnTo>
                    <a:lnTo>
                      <a:pt x="1759" y="4831"/>
                    </a:lnTo>
                    <a:lnTo>
                      <a:pt x="2000" y="4263"/>
                    </a:lnTo>
                    <a:lnTo>
                      <a:pt x="1759" y="4263"/>
                    </a:lnTo>
                    <a:lnTo>
                      <a:pt x="1439" y="3694"/>
                    </a:lnTo>
                    <a:lnTo>
                      <a:pt x="1439" y="1563"/>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98" name="AutoShape 44"/>
              <p:cNvSpPr/>
              <p:nvPr/>
            </p:nvSpPr>
            <p:spPr bwMode="auto">
              <a:xfrm>
                <a:off x="12481713" y="4309350"/>
                <a:ext cx="225549" cy="231563"/>
              </a:xfrm>
              <a:custGeom>
                <a:avLst/>
                <a:gdLst>
                  <a:gd name="T0" fmla="*/ 112775 w 21600"/>
                  <a:gd name="T1" fmla="*/ 115782 h 21600"/>
                  <a:gd name="T2" fmla="*/ 112775 w 21600"/>
                  <a:gd name="T3" fmla="*/ 115782 h 21600"/>
                  <a:gd name="T4" fmla="*/ 112775 w 21600"/>
                  <a:gd name="T5" fmla="*/ 115782 h 21600"/>
                  <a:gd name="T6" fmla="*/ 112775 w 21600"/>
                  <a:gd name="T7" fmla="*/ 1157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4027"/>
                    </a:moveTo>
                    <a:lnTo>
                      <a:pt x="0" y="0"/>
                    </a:lnTo>
                    <a:lnTo>
                      <a:pt x="1542" y="1098"/>
                    </a:lnTo>
                    <a:lnTo>
                      <a:pt x="1542" y="0"/>
                    </a:lnTo>
                    <a:lnTo>
                      <a:pt x="3085" y="1098"/>
                    </a:lnTo>
                    <a:lnTo>
                      <a:pt x="3085" y="0"/>
                    </a:lnTo>
                    <a:lnTo>
                      <a:pt x="4242" y="0"/>
                    </a:lnTo>
                    <a:lnTo>
                      <a:pt x="5785" y="1098"/>
                    </a:lnTo>
                    <a:lnTo>
                      <a:pt x="7328" y="1098"/>
                    </a:lnTo>
                    <a:lnTo>
                      <a:pt x="10028" y="2562"/>
                    </a:lnTo>
                    <a:lnTo>
                      <a:pt x="13114" y="2562"/>
                    </a:lnTo>
                    <a:lnTo>
                      <a:pt x="14271" y="4027"/>
                    </a:lnTo>
                    <a:lnTo>
                      <a:pt x="15814" y="5125"/>
                    </a:lnTo>
                    <a:lnTo>
                      <a:pt x="15814" y="8054"/>
                    </a:lnTo>
                    <a:lnTo>
                      <a:pt x="17357" y="8054"/>
                    </a:lnTo>
                    <a:lnTo>
                      <a:pt x="17357" y="9518"/>
                    </a:lnTo>
                    <a:lnTo>
                      <a:pt x="20057" y="10616"/>
                    </a:lnTo>
                    <a:lnTo>
                      <a:pt x="21599" y="10616"/>
                    </a:lnTo>
                    <a:lnTo>
                      <a:pt x="21599" y="14644"/>
                    </a:lnTo>
                    <a:lnTo>
                      <a:pt x="20057" y="14644"/>
                    </a:lnTo>
                    <a:lnTo>
                      <a:pt x="18514" y="13545"/>
                    </a:lnTo>
                    <a:lnTo>
                      <a:pt x="17357" y="14644"/>
                    </a:lnTo>
                    <a:lnTo>
                      <a:pt x="15814" y="14644"/>
                    </a:lnTo>
                    <a:lnTo>
                      <a:pt x="15814" y="17572"/>
                    </a:lnTo>
                    <a:lnTo>
                      <a:pt x="14271" y="20135"/>
                    </a:lnTo>
                    <a:lnTo>
                      <a:pt x="13114" y="20135"/>
                    </a:lnTo>
                    <a:lnTo>
                      <a:pt x="11571" y="21600"/>
                    </a:lnTo>
                    <a:lnTo>
                      <a:pt x="11571" y="14644"/>
                    </a:lnTo>
                    <a:lnTo>
                      <a:pt x="10028" y="12081"/>
                    </a:lnTo>
                    <a:lnTo>
                      <a:pt x="10028" y="10616"/>
                    </a:lnTo>
                    <a:lnTo>
                      <a:pt x="5785" y="9518"/>
                    </a:lnTo>
                    <a:lnTo>
                      <a:pt x="5785" y="8054"/>
                    </a:lnTo>
                    <a:lnTo>
                      <a:pt x="4242" y="5125"/>
                    </a:lnTo>
                    <a:lnTo>
                      <a:pt x="3085" y="4027"/>
                    </a:lnTo>
                    <a:lnTo>
                      <a:pt x="0" y="402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99" name="AutoShape 45"/>
              <p:cNvSpPr/>
              <p:nvPr/>
            </p:nvSpPr>
            <p:spPr bwMode="auto">
              <a:xfrm>
                <a:off x="12123248" y="4352525"/>
                <a:ext cx="584014" cy="317907"/>
              </a:xfrm>
              <a:custGeom>
                <a:avLst/>
                <a:gdLst>
                  <a:gd name="T0" fmla="*/ 292007 w 21600"/>
                  <a:gd name="T1" fmla="*/ 158954 h 21600"/>
                  <a:gd name="T2" fmla="*/ 292007 w 21600"/>
                  <a:gd name="T3" fmla="*/ 158954 h 21600"/>
                  <a:gd name="T4" fmla="*/ 292007 w 21600"/>
                  <a:gd name="T5" fmla="*/ 158954 h 21600"/>
                  <a:gd name="T6" fmla="*/ 292007 w 21600"/>
                  <a:gd name="T7" fmla="*/ 158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468" y="0"/>
                    </a:moveTo>
                    <a:lnTo>
                      <a:pt x="6107" y="0"/>
                    </a:lnTo>
                    <a:lnTo>
                      <a:pt x="6703" y="799"/>
                    </a:lnTo>
                    <a:lnTo>
                      <a:pt x="8342" y="799"/>
                    </a:lnTo>
                    <a:lnTo>
                      <a:pt x="8342" y="1866"/>
                    </a:lnTo>
                    <a:lnTo>
                      <a:pt x="9980" y="1866"/>
                    </a:lnTo>
                    <a:lnTo>
                      <a:pt x="10576" y="799"/>
                    </a:lnTo>
                    <a:lnTo>
                      <a:pt x="12215" y="799"/>
                    </a:lnTo>
                    <a:lnTo>
                      <a:pt x="12662" y="0"/>
                    </a:lnTo>
                    <a:lnTo>
                      <a:pt x="14449" y="0"/>
                    </a:lnTo>
                    <a:lnTo>
                      <a:pt x="14896" y="799"/>
                    </a:lnTo>
                    <a:lnTo>
                      <a:pt x="15492" y="2933"/>
                    </a:lnTo>
                    <a:lnTo>
                      <a:pt x="15492" y="3999"/>
                    </a:lnTo>
                    <a:lnTo>
                      <a:pt x="17131" y="4799"/>
                    </a:lnTo>
                    <a:lnTo>
                      <a:pt x="17131" y="5866"/>
                    </a:lnTo>
                    <a:lnTo>
                      <a:pt x="17726" y="7733"/>
                    </a:lnTo>
                    <a:lnTo>
                      <a:pt x="17726" y="11733"/>
                    </a:lnTo>
                    <a:lnTo>
                      <a:pt x="18322" y="13866"/>
                    </a:lnTo>
                    <a:lnTo>
                      <a:pt x="19961" y="13866"/>
                    </a:lnTo>
                    <a:lnTo>
                      <a:pt x="20408" y="12800"/>
                    </a:lnTo>
                    <a:lnTo>
                      <a:pt x="21004" y="12800"/>
                    </a:lnTo>
                    <a:lnTo>
                      <a:pt x="21599" y="13866"/>
                    </a:lnTo>
                    <a:lnTo>
                      <a:pt x="21004" y="13866"/>
                    </a:lnTo>
                    <a:lnTo>
                      <a:pt x="21599" y="14666"/>
                    </a:lnTo>
                    <a:lnTo>
                      <a:pt x="21004" y="15733"/>
                    </a:lnTo>
                    <a:lnTo>
                      <a:pt x="20408" y="15733"/>
                    </a:lnTo>
                    <a:lnTo>
                      <a:pt x="19961" y="16800"/>
                    </a:lnTo>
                    <a:lnTo>
                      <a:pt x="19365" y="16800"/>
                    </a:lnTo>
                    <a:lnTo>
                      <a:pt x="19365" y="20800"/>
                    </a:lnTo>
                    <a:lnTo>
                      <a:pt x="18769" y="20800"/>
                    </a:lnTo>
                    <a:lnTo>
                      <a:pt x="18322" y="19733"/>
                    </a:lnTo>
                    <a:lnTo>
                      <a:pt x="17726" y="20800"/>
                    </a:lnTo>
                    <a:lnTo>
                      <a:pt x="17131" y="19733"/>
                    </a:lnTo>
                    <a:lnTo>
                      <a:pt x="14896" y="19733"/>
                    </a:lnTo>
                    <a:lnTo>
                      <a:pt x="13853" y="20800"/>
                    </a:lnTo>
                    <a:lnTo>
                      <a:pt x="13257" y="20800"/>
                    </a:lnTo>
                    <a:lnTo>
                      <a:pt x="12662" y="21600"/>
                    </a:lnTo>
                    <a:lnTo>
                      <a:pt x="7746" y="21600"/>
                    </a:lnTo>
                    <a:lnTo>
                      <a:pt x="7746" y="20800"/>
                    </a:lnTo>
                    <a:lnTo>
                      <a:pt x="7150" y="20800"/>
                    </a:lnTo>
                    <a:lnTo>
                      <a:pt x="6703" y="21600"/>
                    </a:lnTo>
                    <a:lnTo>
                      <a:pt x="6107" y="20800"/>
                    </a:lnTo>
                    <a:lnTo>
                      <a:pt x="6703" y="20800"/>
                    </a:lnTo>
                    <a:lnTo>
                      <a:pt x="6703" y="19733"/>
                    </a:lnTo>
                    <a:lnTo>
                      <a:pt x="5511" y="19733"/>
                    </a:lnTo>
                    <a:lnTo>
                      <a:pt x="5511" y="18666"/>
                    </a:lnTo>
                    <a:lnTo>
                      <a:pt x="5064" y="17599"/>
                    </a:lnTo>
                    <a:lnTo>
                      <a:pt x="5511" y="16800"/>
                    </a:lnTo>
                    <a:lnTo>
                      <a:pt x="5064" y="16800"/>
                    </a:lnTo>
                    <a:lnTo>
                      <a:pt x="4468" y="17599"/>
                    </a:lnTo>
                    <a:lnTo>
                      <a:pt x="3426" y="17599"/>
                    </a:lnTo>
                    <a:lnTo>
                      <a:pt x="3426" y="16800"/>
                    </a:lnTo>
                    <a:lnTo>
                      <a:pt x="2234" y="16800"/>
                    </a:lnTo>
                    <a:lnTo>
                      <a:pt x="2234" y="15733"/>
                    </a:lnTo>
                    <a:lnTo>
                      <a:pt x="2830" y="14666"/>
                    </a:lnTo>
                    <a:lnTo>
                      <a:pt x="2234" y="14666"/>
                    </a:lnTo>
                    <a:lnTo>
                      <a:pt x="1191" y="13866"/>
                    </a:lnTo>
                    <a:lnTo>
                      <a:pt x="1191" y="12800"/>
                    </a:lnTo>
                    <a:lnTo>
                      <a:pt x="0" y="10666"/>
                    </a:lnTo>
                    <a:lnTo>
                      <a:pt x="595" y="9866"/>
                    </a:lnTo>
                    <a:lnTo>
                      <a:pt x="1191" y="8799"/>
                    </a:lnTo>
                    <a:lnTo>
                      <a:pt x="2234" y="8799"/>
                    </a:lnTo>
                    <a:lnTo>
                      <a:pt x="2234" y="7733"/>
                    </a:lnTo>
                    <a:lnTo>
                      <a:pt x="2830" y="5866"/>
                    </a:lnTo>
                    <a:lnTo>
                      <a:pt x="3426" y="2933"/>
                    </a:lnTo>
                    <a:lnTo>
                      <a:pt x="3873" y="1866"/>
                    </a:lnTo>
                    <a:lnTo>
                      <a:pt x="4468" y="1866"/>
                    </a:lnTo>
                    <a:lnTo>
                      <a:pt x="5064" y="799"/>
                    </a:lnTo>
                    <a:lnTo>
                      <a:pt x="4468"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00" name="AutoShape 46"/>
              <p:cNvSpPr/>
              <p:nvPr/>
            </p:nvSpPr>
            <p:spPr bwMode="auto">
              <a:xfrm>
                <a:off x="11869510" y="4321127"/>
                <a:ext cx="390686" cy="219785"/>
              </a:xfrm>
              <a:custGeom>
                <a:avLst/>
                <a:gdLst>
                  <a:gd name="T0" fmla="*/ 195343 w 21600"/>
                  <a:gd name="T1" fmla="*/ 109892 h 21600"/>
                  <a:gd name="T2" fmla="*/ 195343 w 21600"/>
                  <a:gd name="T3" fmla="*/ 109892 h 21600"/>
                  <a:gd name="T4" fmla="*/ 195343 w 21600"/>
                  <a:gd name="T5" fmla="*/ 109892 h 21600"/>
                  <a:gd name="T6" fmla="*/ 195343 w 21600"/>
                  <a:gd name="T7" fmla="*/ 1098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028" y="18514"/>
                    </a:moveTo>
                    <a:lnTo>
                      <a:pt x="14919" y="17357"/>
                    </a:lnTo>
                    <a:lnTo>
                      <a:pt x="15810" y="15814"/>
                    </a:lnTo>
                    <a:lnTo>
                      <a:pt x="17369" y="15814"/>
                    </a:lnTo>
                    <a:lnTo>
                      <a:pt x="17369" y="14271"/>
                    </a:lnTo>
                    <a:lnTo>
                      <a:pt x="18259" y="11571"/>
                    </a:lnTo>
                    <a:lnTo>
                      <a:pt x="19150" y="7328"/>
                    </a:lnTo>
                    <a:lnTo>
                      <a:pt x="19818" y="5785"/>
                    </a:lnTo>
                    <a:lnTo>
                      <a:pt x="20709" y="5785"/>
                    </a:lnTo>
                    <a:lnTo>
                      <a:pt x="21599" y="4242"/>
                    </a:lnTo>
                    <a:lnTo>
                      <a:pt x="20709" y="3085"/>
                    </a:lnTo>
                    <a:lnTo>
                      <a:pt x="19818" y="1542"/>
                    </a:lnTo>
                    <a:lnTo>
                      <a:pt x="19150" y="0"/>
                    </a:lnTo>
                    <a:lnTo>
                      <a:pt x="18259" y="1542"/>
                    </a:lnTo>
                    <a:lnTo>
                      <a:pt x="17369" y="0"/>
                    </a:lnTo>
                    <a:lnTo>
                      <a:pt x="15810" y="1542"/>
                    </a:lnTo>
                    <a:lnTo>
                      <a:pt x="14919" y="0"/>
                    </a:lnTo>
                    <a:lnTo>
                      <a:pt x="13360" y="0"/>
                    </a:lnTo>
                    <a:lnTo>
                      <a:pt x="13360" y="1542"/>
                    </a:lnTo>
                    <a:lnTo>
                      <a:pt x="12470" y="3085"/>
                    </a:lnTo>
                    <a:lnTo>
                      <a:pt x="12470" y="4242"/>
                    </a:lnTo>
                    <a:lnTo>
                      <a:pt x="10911" y="3085"/>
                    </a:lnTo>
                    <a:lnTo>
                      <a:pt x="10020" y="4242"/>
                    </a:lnTo>
                    <a:lnTo>
                      <a:pt x="9129" y="4242"/>
                    </a:lnTo>
                    <a:lnTo>
                      <a:pt x="9129" y="5785"/>
                    </a:lnTo>
                    <a:lnTo>
                      <a:pt x="6680" y="5785"/>
                    </a:lnTo>
                    <a:lnTo>
                      <a:pt x="5789" y="7328"/>
                    </a:lnTo>
                    <a:lnTo>
                      <a:pt x="4230" y="5785"/>
                    </a:lnTo>
                    <a:lnTo>
                      <a:pt x="1781" y="4242"/>
                    </a:lnTo>
                    <a:lnTo>
                      <a:pt x="1781" y="7328"/>
                    </a:lnTo>
                    <a:lnTo>
                      <a:pt x="0" y="7328"/>
                    </a:lnTo>
                    <a:lnTo>
                      <a:pt x="890" y="8871"/>
                    </a:lnTo>
                    <a:lnTo>
                      <a:pt x="890" y="11571"/>
                    </a:lnTo>
                    <a:lnTo>
                      <a:pt x="0" y="13114"/>
                    </a:lnTo>
                    <a:lnTo>
                      <a:pt x="890" y="14271"/>
                    </a:lnTo>
                    <a:lnTo>
                      <a:pt x="890" y="17357"/>
                    </a:lnTo>
                    <a:lnTo>
                      <a:pt x="1781" y="17357"/>
                    </a:lnTo>
                    <a:lnTo>
                      <a:pt x="3340" y="18514"/>
                    </a:lnTo>
                    <a:lnTo>
                      <a:pt x="4230" y="20057"/>
                    </a:lnTo>
                    <a:lnTo>
                      <a:pt x="5121" y="20057"/>
                    </a:lnTo>
                    <a:lnTo>
                      <a:pt x="6680" y="21599"/>
                    </a:lnTo>
                    <a:lnTo>
                      <a:pt x="8239" y="21599"/>
                    </a:lnTo>
                    <a:lnTo>
                      <a:pt x="8239" y="20057"/>
                    </a:lnTo>
                    <a:lnTo>
                      <a:pt x="9129" y="21599"/>
                    </a:lnTo>
                    <a:lnTo>
                      <a:pt x="9129" y="20057"/>
                    </a:lnTo>
                    <a:lnTo>
                      <a:pt x="10911" y="20057"/>
                    </a:lnTo>
                    <a:lnTo>
                      <a:pt x="10911" y="18514"/>
                    </a:lnTo>
                    <a:lnTo>
                      <a:pt x="11579" y="17357"/>
                    </a:lnTo>
                    <a:lnTo>
                      <a:pt x="12470" y="18514"/>
                    </a:lnTo>
                    <a:lnTo>
                      <a:pt x="14028" y="18514"/>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01" name="AutoShape 47"/>
              <p:cNvSpPr/>
              <p:nvPr/>
            </p:nvSpPr>
            <p:spPr bwMode="auto">
              <a:xfrm>
                <a:off x="11901730" y="4262255"/>
                <a:ext cx="326244" cy="133441"/>
              </a:xfrm>
              <a:custGeom>
                <a:avLst/>
                <a:gdLst>
                  <a:gd name="T0" fmla="*/ 163122 w 21600"/>
                  <a:gd name="T1" fmla="*/ 66721 h 21600"/>
                  <a:gd name="T2" fmla="*/ 163122 w 21600"/>
                  <a:gd name="T3" fmla="*/ 66721 h 21600"/>
                  <a:gd name="T4" fmla="*/ 163122 w 21600"/>
                  <a:gd name="T5" fmla="*/ 66721 h 21600"/>
                  <a:gd name="T6" fmla="*/ 163122 w 21600"/>
                  <a:gd name="T7" fmla="*/ 6672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6517"/>
                    </a:moveTo>
                    <a:lnTo>
                      <a:pt x="2933" y="19058"/>
                    </a:lnTo>
                    <a:lnTo>
                      <a:pt x="4799" y="21600"/>
                    </a:lnTo>
                    <a:lnTo>
                      <a:pt x="5866" y="19058"/>
                    </a:lnTo>
                    <a:lnTo>
                      <a:pt x="8799" y="19058"/>
                    </a:lnTo>
                    <a:lnTo>
                      <a:pt x="8799" y="16517"/>
                    </a:lnTo>
                    <a:lnTo>
                      <a:pt x="9866" y="16517"/>
                    </a:lnTo>
                    <a:lnTo>
                      <a:pt x="10933" y="14611"/>
                    </a:lnTo>
                    <a:lnTo>
                      <a:pt x="12799" y="16517"/>
                    </a:lnTo>
                    <a:lnTo>
                      <a:pt x="12799" y="14611"/>
                    </a:lnTo>
                    <a:lnTo>
                      <a:pt x="13866" y="12070"/>
                    </a:lnTo>
                    <a:lnTo>
                      <a:pt x="13866" y="9529"/>
                    </a:lnTo>
                    <a:lnTo>
                      <a:pt x="15733" y="9529"/>
                    </a:lnTo>
                    <a:lnTo>
                      <a:pt x="16799" y="12070"/>
                    </a:lnTo>
                    <a:lnTo>
                      <a:pt x="18666" y="9529"/>
                    </a:lnTo>
                    <a:lnTo>
                      <a:pt x="19733" y="12070"/>
                    </a:lnTo>
                    <a:lnTo>
                      <a:pt x="20800" y="9529"/>
                    </a:lnTo>
                    <a:lnTo>
                      <a:pt x="20800" y="7623"/>
                    </a:lnTo>
                    <a:lnTo>
                      <a:pt x="21600" y="2541"/>
                    </a:lnTo>
                    <a:lnTo>
                      <a:pt x="19733" y="0"/>
                    </a:lnTo>
                    <a:lnTo>
                      <a:pt x="12799" y="0"/>
                    </a:lnTo>
                    <a:lnTo>
                      <a:pt x="12799" y="2541"/>
                    </a:lnTo>
                    <a:lnTo>
                      <a:pt x="7733" y="2541"/>
                    </a:lnTo>
                    <a:lnTo>
                      <a:pt x="6933" y="5082"/>
                    </a:lnTo>
                    <a:lnTo>
                      <a:pt x="5866" y="7623"/>
                    </a:lnTo>
                    <a:lnTo>
                      <a:pt x="799" y="7623"/>
                    </a:lnTo>
                    <a:lnTo>
                      <a:pt x="0" y="9529"/>
                    </a:lnTo>
                    <a:lnTo>
                      <a:pt x="0" y="1651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02" name="AutoShape 48"/>
              <p:cNvSpPr/>
              <p:nvPr/>
            </p:nvSpPr>
            <p:spPr bwMode="auto">
              <a:xfrm>
                <a:off x="12260188" y="4642956"/>
                <a:ext cx="386658" cy="204088"/>
              </a:xfrm>
              <a:custGeom>
                <a:avLst/>
                <a:gdLst>
                  <a:gd name="T0" fmla="*/ 193329 w 21600"/>
                  <a:gd name="T1" fmla="*/ 102044 h 21600"/>
                  <a:gd name="T2" fmla="*/ 193329 w 21600"/>
                  <a:gd name="T3" fmla="*/ 102044 h 21600"/>
                  <a:gd name="T4" fmla="*/ 193329 w 21600"/>
                  <a:gd name="T5" fmla="*/ 102044 h 21600"/>
                  <a:gd name="T6" fmla="*/ 193329 w 21600"/>
                  <a:gd name="T7" fmla="*/ 1020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75" y="0"/>
                    </a:moveTo>
                    <a:lnTo>
                      <a:pt x="2475" y="0"/>
                    </a:lnTo>
                    <a:lnTo>
                      <a:pt x="2475" y="1661"/>
                    </a:lnTo>
                    <a:lnTo>
                      <a:pt x="1575" y="1661"/>
                    </a:lnTo>
                    <a:lnTo>
                      <a:pt x="2475" y="2907"/>
                    </a:lnTo>
                    <a:lnTo>
                      <a:pt x="3150" y="1661"/>
                    </a:lnTo>
                    <a:lnTo>
                      <a:pt x="4049" y="1661"/>
                    </a:lnTo>
                    <a:lnTo>
                      <a:pt x="4049" y="2907"/>
                    </a:lnTo>
                    <a:lnTo>
                      <a:pt x="11475" y="2907"/>
                    </a:lnTo>
                    <a:lnTo>
                      <a:pt x="12374" y="1661"/>
                    </a:lnTo>
                    <a:lnTo>
                      <a:pt x="13275" y="1661"/>
                    </a:lnTo>
                    <a:lnTo>
                      <a:pt x="14849" y="0"/>
                    </a:lnTo>
                    <a:lnTo>
                      <a:pt x="18224" y="0"/>
                    </a:lnTo>
                    <a:lnTo>
                      <a:pt x="19124" y="1661"/>
                    </a:lnTo>
                    <a:lnTo>
                      <a:pt x="20025" y="0"/>
                    </a:lnTo>
                    <a:lnTo>
                      <a:pt x="20700" y="1661"/>
                    </a:lnTo>
                    <a:lnTo>
                      <a:pt x="21599" y="1661"/>
                    </a:lnTo>
                    <a:lnTo>
                      <a:pt x="21599" y="4569"/>
                    </a:lnTo>
                    <a:lnTo>
                      <a:pt x="20700" y="6230"/>
                    </a:lnTo>
                    <a:lnTo>
                      <a:pt x="20700" y="4569"/>
                    </a:lnTo>
                    <a:lnTo>
                      <a:pt x="19124" y="6230"/>
                    </a:lnTo>
                    <a:lnTo>
                      <a:pt x="20025" y="9138"/>
                    </a:lnTo>
                    <a:lnTo>
                      <a:pt x="18224" y="12461"/>
                    </a:lnTo>
                    <a:lnTo>
                      <a:pt x="19124" y="12461"/>
                    </a:lnTo>
                    <a:lnTo>
                      <a:pt x="20025" y="15369"/>
                    </a:lnTo>
                    <a:lnTo>
                      <a:pt x="20025" y="17030"/>
                    </a:lnTo>
                    <a:lnTo>
                      <a:pt x="19124" y="15369"/>
                    </a:lnTo>
                    <a:lnTo>
                      <a:pt x="19124" y="17030"/>
                    </a:lnTo>
                    <a:lnTo>
                      <a:pt x="18224" y="15369"/>
                    </a:lnTo>
                    <a:lnTo>
                      <a:pt x="16650" y="15369"/>
                    </a:lnTo>
                    <a:lnTo>
                      <a:pt x="15750" y="17030"/>
                    </a:lnTo>
                    <a:lnTo>
                      <a:pt x="14849" y="17030"/>
                    </a:lnTo>
                    <a:lnTo>
                      <a:pt x="14175" y="18276"/>
                    </a:lnTo>
                    <a:lnTo>
                      <a:pt x="14175" y="21599"/>
                    </a:lnTo>
                    <a:lnTo>
                      <a:pt x="7425" y="21599"/>
                    </a:lnTo>
                    <a:lnTo>
                      <a:pt x="6525" y="19938"/>
                    </a:lnTo>
                    <a:lnTo>
                      <a:pt x="6525" y="21599"/>
                    </a:lnTo>
                    <a:lnTo>
                      <a:pt x="4049" y="21599"/>
                    </a:lnTo>
                    <a:lnTo>
                      <a:pt x="3150" y="19938"/>
                    </a:lnTo>
                    <a:lnTo>
                      <a:pt x="3150" y="18276"/>
                    </a:lnTo>
                    <a:lnTo>
                      <a:pt x="675" y="13707"/>
                    </a:lnTo>
                    <a:lnTo>
                      <a:pt x="1575" y="13707"/>
                    </a:lnTo>
                    <a:lnTo>
                      <a:pt x="675" y="12461"/>
                    </a:lnTo>
                    <a:lnTo>
                      <a:pt x="675" y="10800"/>
                    </a:lnTo>
                    <a:lnTo>
                      <a:pt x="2475" y="7476"/>
                    </a:lnTo>
                    <a:lnTo>
                      <a:pt x="1575" y="6230"/>
                    </a:lnTo>
                    <a:lnTo>
                      <a:pt x="675" y="4569"/>
                    </a:lnTo>
                    <a:lnTo>
                      <a:pt x="0" y="1661"/>
                    </a:lnTo>
                    <a:lnTo>
                      <a:pt x="675"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03" name="AutoShape 49"/>
              <p:cNvSpPr/>
              <p:nvPr/>
            </p:nvSpPr>
            <p:spPr bwMode="auto">
              <a:xfrm>
                <a:off x="12155470" y="4772469"/>
                <a:ext cx="177219" cy="117744"/>
              </a:xfrm>
              <a:custGeom>
                <a:avLst/>
                <a:gdLst>
                  <a:gd name="T0" fmla="*/ 88610 w 21600"/>
                  <a:gd name="T1" fmla="*/ 58872 h 21600"/>
                  <a:gd name="T2" fmla="*/ 88610 w 21600"/>
                  <a:gd name="T3" fmla="*/ 58872 h 21600"/>
                  <a:gd name="T4" fmla="*/ 88610 w 21600"/>
                  <a:gd name="T5" fmla="*/ 58872 h 21600"/>
                  <a:gd name="T6" fmla="*/ 88610 w 21600"/>
                  <a:gd name="T7" fmla="*/ 5887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236" y="0"/>
                    </a:moveTo>
                    <a:lnTo>
                      <a:pt x="19636" y="7919"/>
                    </a:lnTo>
                    <a:lnTo>
                      <a:pt x="19636" y="10800"/>
                    </a:lnTo>
                    <a:lnTo>
                      <a:pt x="21600" y="13679"/>
                    </a:lnTo>
                    <a:lnTo>
                      <a:pt x="19636" y="16559"/>
                    </a:lnTo>
                    <a:lnTo>
                      <a:pt x="12763" y="16559"/>
                    </a:lnTo>
                    <a:lnTo>
                      <a:pt x="10800" y="18719"/>
                    </a:lnTo>
                    <a:lnTo>
                      <a:pt x="8836" y="18719"/>
                    </a:lnTo>
                    <a:lnTo>
                      <a:pt x="5399" y="21600"/>
                    </a:lnTo>
                    <a:lnTo>
                      <a:pt x="3436" y="21600"/>
                    </a:lnTo>
                    <a:lnTo>
                      <a:pt x="3436" y="18719"/>
                    </a:lnTo>
                    <a:lnTo>
                      <a:pt x="1472" y="16559"/>
                    </a:lnTo>
                    <a:lnTo>
                      <a:pt x="0" y="10800"/>
                    </a:lnTo>
                    <a:lnTo>
                      <a:pt x="1472" y="7919"/>
                    </a:lnTo>
                    <a:lnTo>
                      <a:pt x="1472" y="5759"/>
                    </a:lnTo>
                    <a:lnTo>
                      <a:pt x="3436" y="2879"/>
                    </a:lnTo>
                    <a:lnTo>
                      <a:pt x="7363" y="2879"/>
                    </a:lnTo>
                    <a:lnTo>
                      <a:pt x="10800" y="0"/>
                    </a:lnTo>
                    <a:lnTo>
                      <a:pt x="10800" y="2879"/>
                    </a:lnTo>
                    <a:lnTo>
                      <a:pt x="14236"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04" name="AutoShape 50"/>
              <p:cNvSpPr/>
              <p:nvPr/>
            </p:nvSpPr>
            <p:spPr bwMode="auto">
              <a:xfrm>
                <a:off x="12078951" y="4760698"/>
                <a:ext cx="120831" cy="200165"/>
              </a:xfrm>
              <a:custGeom>
                <a:avLst/>
                <a:gdLst>
                  <a:gd name="T0" fmla="*/ 60416 w 21600"/>
                  <a:gd name="T1" fmla="*/ 100082 h 21600"/>
                  <a:gd name="T2" fmla="*/ 60416 w 21600"/>
                  <a:gd name="T3" fmla="*/ 100082 h 21600"/>
                  <a:gd name="T4" fmla="*/ 60416 w 21600"/>
                  <a:gd name="T5" fmla="*/ 100082 h 21600"/>
                  <a:gd name="T6" fmla="*/ 60416 w 21600"/>
                  <a:gd name="T7" fmla="*/ 1000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839" y="5929"/>
                    </a:moveTo>
                    <a:lnTo>
                      <a:pt x="13679" y="7623"/>
                    </a:lnTo>
                    <a:lnTo>
                      <a:pt x="15839" y="11011"/>
                    </a:lnTo>
                    <a:lnTo>
                      <a:pt x="18719" y="12282"/>
                    </a:lnTo>
                    <a:lnTo>
                      <a:pt x="18719" y="13976"/>
                    </a:lnTo>
                    <a:lnTo>
                      <a:pt x="21599" y="13976"/>
                    </a:lnTo>
                    <a:lnTo>
                      <a:pt x="21599" y="15670"/>
                    </a:lnTo>
                    <a:lnTo>
                      <a:pt x="18719" y="18635"/>
                    </a:lnTo>
                    <a:lnTo>
                      <a:pt x="13679" y="18635"/>
                    </a:lnTo>
                    <a:lnTo>
                      <a:pt x="13679" y="21599"/>
                    </a:lnTo>
                    <a:lnTo>
                      <a:pt x="7919" y="21599"/>
                    </a:lnTo>
                    <a:lnTo>
                      <a:pt x="5759" y="18635"/>
                    </a:lnTo>
                    <a:lnTo>
                      <a:pt x="0" y="18635"/>
                    </a:lnTo>
                    <a:lnTo>
                      <a:pt x="2880" y="16941"/>
                    </a:lnTo>
                    <a:lnTo>
                      <a:pt x="0" y="15670"/>
                    </a:lnTo>
                    <a:lnTo>
                      <a:pt x="0" y="13976"/>
                    </a:lnTo>
                    <a:lnTo>
                      <a:pt x="2880" y="12282"/>
                    </a:lnTo>
                    <a:lnTo>
                      <a:pt x="0" y="11011"/>
                    </a:lnTo>
                    <a:lnTo>
                      <a:pt x="2880" y="7623"/>
                    </a:lnTo>
                    <a:lnTo>
                      <a:pt x="2880" y="5929"/>
                    </a:lnTo>
                    <a:lnTo>
                      <a:pt x="0" y="5929"/>
                    </a:lnTo>
                    <a:lnTo>
                      <a:pt x="0" y="1270"/>
                    </a:lnTo>
                    <a:lnTo>
                      <a:pt x="2880" y="0"/>
                    </a:lnTo>
                    <a:lnTo>
                      <a:pt x="5759" y="0"/>
                    </a:lnTo>
                    <a:lnTo>
                      <a:pt x="5759" y="1270"/>
                    </a:lnTo>
                    <a:lnTo>
                      <a:pt x="7919" y="0"/>
                    </a:lnTo>
                    <a:lnTo>
                      <a:pt x="10800" y="1270"/>
                    </a:lnTo>
                    <a:lnTo>
                      <a:pt x="13679" y="2964"/>
                    </a:lnTo>
                    <a:lnTo>
                      <a:pt x="15839" y="2964"/>
                    </a:lnTo>
                    <a:lnTo>
                      <a:pt x="15839" y="592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05" name="AutoShape 51"/>
              <p:cNvSpPr/>
              <p:nvPr/>
            </p:nvSpPr>
            <p:spPr bwMode="auto">
              <a:xfrm>
                <a:off x="12034646" y="4497740"/>
                <a:ext cx="269856" cy="317906"/>
              </a:xfrm>
              <a:custGeom>
                <a:avLst/>
                <a:gdLst>
                  <a:gd name="T0" fmla="*/ 134928 w 21600"/>
                  <a:gd name="T1" fmla="*/ 158953 h 21600"/>
                  <a:gd name="T2" fmla="*/ 134928 w 21600"/>
                  <a:gd name="T3" fmla="*/ 158953 h 21600"/>
                  <a:gd name="T4" fmla="*/ 134928 w 21600"/>
                  <a:gd name="T5" fmla="*/ 158953 h 21600"/>
                  <a:gd name="T6" fmla="*/ 134928 w 21600"/>
                  <a:gd name="T7" fmla="*/ 1589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933"/>
                    </a:moveTo>
                    <a:lnTo>
                      <a:pt x="0" y="1866"/>
                    </a:lnTo>
                    <a:lnTo>
                      <a:pt x="2579" y="1866"/>
                    </a:lnTo>
                    <a:lnTo>
                      <a:pt x="2579" y="799"/>
                    </a:lnTo>
                    <a:lnTo>
                      <a:pt x="3546" y="0"/>
                    </a:lnTo>
                    <a:lnTo>
                      <a:pt x="4835" y="799"/>
                    </a:lnTo>
                    <a:lnTo>
                      <a:pt x="7092" y="799"/>
                    </a:lnTo>
                    <a:lnTo>
                      <a:pt x="9671" y="2933"/>
                    </a:lnTo>
                    <a:lnTo>
                      <a:pt x="9671" y="3999"/>
                    </a:lnTo>
                    <a:lnTo>
                      <a:pt x="11928" y="4799"/>
                    </a:lnTo>
                    <a:lnTo>
                      <a:pt x="13217" y="4799"/>
                    </a:lnTo>
                    <a:lnTo>
                      <a:pt x="11928" y="5866"/>
                    </a:lnTo>
                    <a:lnTo>
                      <a:pt x="11928" y="6933"/>
                    </a:lnTo>
                    <a:lnTo>
                      <a:pt x="14507" y="6933"/>
                    </a:lnTo>
                    <a:lnTo>
                      <a:pt x="14507" y="7733"/>
                    </a:lnTo>
                    <a:lnTo>
                      <a:pt x="16764" y="7733"/>
                    </a:lnTo>
                    <a:lnTo>
                      <a:pt x="18053" y="6933"/>
                    </a:lnTo>
                    <a:lnTo>
                      <a:pt x="19020" y="6933"/>
                    </a:lnTo>
                    <a:lnTo>
                      <a:pt x="18053" y="7733"/>
                    </a:lnTo>
                    <a:lnTo>
                      <a:pt x="19020" y="8799"/>
                    </a:lnTo>
                    <a:lnTo>
                      <a:pt x="19020" y="9866"/>
                    </a:lnTo>
                    <a:lnTo>
                      <a:pt x="18053" y="10933"/>
                    </a:lnTo>
                    <a:lnTo>
                      <a:pt x="19020" y="12800"/>
                    </a:lnTo>
                    <a:lnTo>
                      <a:pt x="20310" y="13866"/>
                    </a:lnTo>
                    <a:lnTo>
                      <a:pt x="21599" y="14666"/>
                    </a:lnTo>
                    <a:lnTo>
                      <a:pt x="19020" y="16800"/>
                    </a:lnTo>
                    <a:lnTo>
                      <a:pt x="19020" y="17866"/>
                    </a:lnTo>
                    <a:lnTo>
                      <a:pt x="20310" y="18666"/>
                    </a:lnTo>
                    <a:lnTo>
                      <a:pt x="19020" y="18666"/>
                    </a:lnTo>
                    <a:lnTo>
                      <a:pt x="16764" y="19733"/>
                    </a:lnTo>
                    <a:lnTo>
                      <a:pt x="16764" y="18666"/>
                    </a:lnTo>
                    <a:lnTo>
                      <a:pt x="14507" y="19733"/>
                    </a:lnTo>
                    <a:lnTo>
                      <a:pt x="11928" y="19733"/>
                    </a:lnTo>
                    <a:lnTo>
                      <a:pt x="10638" y="20800"/>
                    </a:lnTo>
                    <a:lnTo>
                      <a:pt x="10638" y="21600"/>
                    </a:lnTo>
                    <a:lnTo>
                      <a:pt x="10638" y="19733"/>
                    </a:lnTo>
                    <a:lnTo>
                      <a:pt x="9671" y="19733"/>
                    </a:lnTo>
                    <a:lnTo>
                      <a:pt x="8382" y="18666"/>
                    </a:lnTo>
                    <a:lnTo>
                      <a:pt x="7092" y="17866"/>
                    </a:lnTo>
                    <a:lnTo>
                      <a:pt x="8382" y="16800"/>
                    </a:lnTo>
                    <a:lnTo>
                      <a:pt x="8382" y="15733"/>
                    </a:lnTo>
                    <a:lnTo>
                      <a:pt x="7092" y="15733"/>
                    </a:lnTo>
                    <a:lnTo>
                      <a:pt x="6125" y="14666"/>
                    </a:lnTo>
                    <a:lnTo>
                      <a:pt x="3546" y="14666"/>
                    </a:lnTo>
                    <a:lnTo>
                      <a:pt x="3546" y="12800"/>
                    </a:lnTo>
                    <a:lnTo>
                      <a:pt x="2579" y="11733"/>
                    </a:lnTo>
                    <a:lnTo>
                      <a:pt x="2579" y="10933"/>
                    </a:lnTo>
                    <a:lnTo>
                      <a:pt x="3546" y="10933"/>
                    </a:lnTo>
                    <a:lnTo>
                      <a:pt x="3546" y="9866"/>
                    </a:lnTo>
                    <a:lnTo>
                      <a:pt x="2579" y="9866"/>
                    </a:lnTo>
                    <a:lnTo>
                      <a:pt x="1289" y="8799"/>
                    </a:lnTo>
                    <a:lnTo>
                      <a:pt x="2579" y="7733"/>
                    </a:lnTo>
                    <a:lnTo>
                      <a:pt x="2579" y="6933"/>
                    </a:lnTo>
                    <a:lnTo>
                      <a:pt x="1289" y="6933"/>
                    </a:lnTo>
                    <a:lnTo>
                      <a:pt x="1289" y="5866"/>
                    </a:lnTo>
                    <a:lnTo>
                      <a:pt x="2579" y="5866"/>
                    </a:lnTo>
                    <a:lnTo>
                      <a:pt x="2579" y="4799"/>
                    </a:lnTo>
                    <a:lnTo>
                      <a:pt x="1289" y="4799"/>
                    </a:lnTo>
                    <a:lnTo>
                      <a:pt x="0" y="3999"/>
                    </a:lnTo>
                    <a:lnTo>
                      <a:pt x="0" y="2933"/>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06" name="AutoShape 52"/>
              <p:cNvSpPr/>
              <p:nvPr/>
            </p:nvSpPr>
            <p:spPr bwMode="auto">
              <a:xfrm>
                <a:off x="12018534" y="4686126"/>
                <a:ext cx="120831" cy="129517"/>
              </a:xfrm>
              <a:custGeom>
                <a:avLst/>
                <a:gdLst>
                  <a:gd name="T0" fmla="*/ 60416 w 21600"/>
                  <a:gd name="T1" fmla="*/ 64759 h 21600"/>
                  <a:gd name="T2" fmla="*/ 60416 w 21600"/>
                  <a:gd name="T3" fmla="*/ 64759 h 21600"/>
                  <a:gd name="T4" fmla="*/ 60416 w 21600"/>
                  <a:gd name="T5" fmla="*/ 64759 h 21600"/>
                  <a:gd name="T6" fmla="*/ 60416 w 21600"/>
                  <a:gd name="T7" fmla="*/ 647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21600"/>
                    </a:moveTo>
                    <a:lnTo>
                      <a:pt x="10800" y="14400"/>
                    </a:lnTo>
                    <a:lnTo>
                      <a:pt x="13679" y="12436"/>
                    </a:lnTo>
                    <a:lnTo>
                      <a:pt x="16559" y="12436"/>
                    </a:lnTo>
                    <a:lnTo>
                      <a:pt x="16559" y="14400"/>
                    </a:lnTo>
                    <a:lnTo>
                      <a:pt x="21599" y="9818"/>
                    </a:lnTo>
                    <a:lnTo>
                      <a:pt x="21599" y="7200"/>
                    </a:lnTo>
                    <a:lnTo>
                      <a:pt x="18719" y="7200"/>
                    </a:lnTo>
                    <a:lnTo>
                      <a:pt x="16559" y="4581"/>
                    </a:lnTo>
                    <a:lnTo>
                      <a:pt x="10800" y="4581"/>
                    </a:lnTo>
                    <a:lnTo>
                      <a:pt x="10800" y="0"/>
                    </a:lnTo>
                    <a:lnTo>
                      <a:pt x="8639" y="2618"/>
                    </a:lnTo>
                    <a:lnTo>
                      <a:pt x="8639" y="0"/>
                    </a:lnTo>
                    <a:lnTo>
                      <a:pt x="2880" y="0"/>
                    </a:lnTo>
                    <a:lnTo>
                      <a:pt x="2880" y="2618"/>
                    </a:lnTo>
                    <a:lnTo>
                      <a:pt x="5759" y="2618"/>
                    </a:lnTo>
                    <a:lnTo>
                      <a:pt x="5759" y="4581"/>
                    </a:lnTo>
                    <a:lnTo>
                      <a:pt x="2880" y="4581"/>
                    </a:lnTo>
                    <a:lnTo>
                      <a:pt x="2880" y="9818"/>
                    </a:lnTo>
                    <a:lnTo>
                      <a:pt x="0" y="12436"/>
                    </a:lnTo>
                    <a:lnTo>
                      <a:pt x="2880" y="14400"/>
                    </a:lnTo>
                    <a:lnTo>
                      <a:pt x="10800"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07" name="AutoShape 53"/>
              <p:cNvSpPr/>
              <p:nvPr/>
            </p:nvSpPr>
            <p:spPr bwMode="auto">
              <a:xfrm>
                <a:off x="11708401" y="4497740"/>
                <a:ext cx="358465" cy="247259"/>
              </a:xfrm>
              <a:custGeom>
                <a:avLst/>
                <a:gdLst>
                  <a:gd name="T0" fmla="*/ 179233 w 21600"/>
                  <a:gd name="T1" fmla="*/ 123630 h 21600"/>
                  <a:gd name="T2" fmla="*/ 179233 w 21600"/>
                  <a:gd name="T3" fmla="*/ 123630 h 21600"/>
                  <a:gd name="T4" fmla="*/ 179233 w 21600"/>
                  <a:gd name="T5" fmla="*/ 123630 h 21600"/>
                  <a:gd name="T6" fmla="*/ 179233 w 21600"/>
                  <a:gd name="T7" fmla="*/ 1236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700" y="8894"/>
                    </a:moveTo>
                    <a:cubicBezTo>
                      <a:pt x="20700" y="7623"/>
                      <a:pt x="20700" y="7623"/>
                      <a:pt x="20700" y="7623"/>
                    </a:cubicBezTo>
                    <a:cubicBezTo>
                      <a:pt x="20700" y="7623"/>
                      <a:pt x="20700" y="7623"/>
                      <a:pt x="20700" y="7623"/>
                    </a:cubicBezTo>
                    <a:cubicBezTo>
                      <a:pt x="21599" y="7623"/>
                      <a:pt x="21599" y="7623"/>
                      <a:pt x="21599" y="7623"/>
                    </a:cubicBezTo>
                    <a:cubicBezTo>
                      <a:pt x="21599" y="6352"/>
                      <a:pt x="21599" y="6352"/>
                      <a:pt x="21599" y="6352"/>
                    </a:cubicBezTo>
                    <a:cubicBezTo>
                      <a:pt x="20700" y="6352"/>
                      <a:pt x="20700" y="6352"/>
                      <a:pt x="20700" y="6352"/>
                    </a:cubicBezTo>
                    <a:cubicBezTo>
                      <a:pt x="20700" y="6352"/>
                      <a:pt x="20700" y="6352"/>
                      <a:pt x="20700" y="6352"/>
                    </a:cubicBezTo>
                    <a:cubicBezTo>
                      <a:pt x="19800" y="5082"/>
                      <a:pt x="19800" y="5082"/>
                      <a:pt x="19800" y="5082"/>
                    </a:cubicBezTo>
                    <a:cubicBezTo>
                      <a:pt x="19800" y="3811"/>
                      <a:pt x="19800" y="3811"/>
                      <a:pt x="19800" y="3811"/>
                    </a:cubicBezTo>
                    <a:cubicBezTo>
                      <a:pt x="18900" y="2541"/>
                      <a:pt x="18900" y="2541"/>
                      <a:pt x="18900" y="2541"/>
                    </a:cubicBezTo>
                    <a:cubicBezTo>
                      <a:pt x="18900" y="3811"/>
                      <a:pt x="18900" y="3811"/>
                      <a:pt x="18900" y="3811"/>
                    </a:cubicBezTo>
                    <a:cubicBezTo>
                      <a:pt x="17099" y="3811"/>
                      <a:pt x="17099" y="3811"/>
                      <a:pt x="17099" y="3811"/>
                    </a:cubicBezTo>
                    <a:cubicBezTo>
                      <a:pt x="15299" y="2541"/>
                      <a:pt x="15299" y="2541"/>
                      <a:pt x="15299" y="2541"/>
                    </a:cubicBezTo>
                    <a:cubicBezTo>
                      <a:pt x="14399" y="2541"/>
                      <a:pt x="14399" y="2541"/>
                      <a:pt x="14399" y="2541"/>
                    </a:cubicBezTo>
                    <a:cubicBezTo>
                      <a:pt x="13499" y="1270"/>
                      <a:pt x="13499" y="1270"/>
                      <a:pt x="13499" y="1270"/>
                    </a:cubicBezTo>
                    <a:cubicBezTo>
                      <a:pt x="11699" y="0"/>
                      <a:pt x="11699" y="0"/>
                      <a:pt x="11699" y="0"/>
                    </a:cubicBezTo>
                    <a:cubicBezTo>
                      <a:pt x="10800" y="0"/>
                      <a:pt x="10800" y="0"/>
                      <a:pt x="10800" y="0"/>
                    </a:cubicBezTo>
                    <a:cubicBezTo>
                      <a:pt x="10800" y="0"/>
                      <a:pt x="10800" y="0"/>
                      <a:pt x="10800" y="0"/>
                    </a:cubicBezTo>
                    <a:cubicBezTo>
                      <a:pt x="8999" y="0"/>
                      <a:pt x="8999" y="0"/>
                      <a:pt x="8999" y="0"/>
                    </a:cubicBezTo>
                    <a:cubicBezTo>
                      <a:pt x="7199" y="1270"/>
                      <a:pt x="7199" y="1270"/>
                      <a:pt x="7199" y="1270"/>
                    </a:cubicBezTo>
                    <a:cubicBezTo>
                      <a:pt x="7199" y="2541"/>
                      <a:pt x="7199" y="2541"/>
                      <a:pt x="7199" y="2541"/>
                    </a:cubicBezTo>
                    <a:cubicBezTo>
                      <a:pt x="5400" y="3811"/>
                      <a:pt x="5400" y="3811"/>
                      <a:pt x="5400" y="3811"/>
                    </a:cubicBezTo>
                    <a:cubicBezTo>
                      <a:pt x="5400" y="5082"/>
                      <a:pt x="5400" y="5082"/>
                      <a:pt x="5400" y="5082"/>
                    </a:cubicBezTo>
                    <a:cubicBezTo>
                      <a:pt x="4499" y="5082"/>
                      <a:pt x="4499" y="5082"/>
                      <a:pt x="4499" y="5082"/>
                    </a:cubicBezTo>
                    <a:cubicBezTo>
                      <a:pt x="2700" y="5082"/>
                      <a:pt x="2700" y="5082"/>
                      <a:pt x="2700" y="5082"/>
                    </a:cubicBezTo>
                    <a:cubicBezTo>
                      <a:pt x="1800" y="5082"/>
                      <a:pt x="1800" y="5082"/>
                      <a:pt x="1800" y="5082"/>
                    </a:cubicBezTo>
                    <a:cubicBezTo>
                      <a:pt x="900" y="6352"/>
                      <a:pt x="900" y="6352"/>
                      <a:pt x="900" y="6352"/>
                    </a:cubicBezTo>
                    <a:cubicBezTo>
                      <a:pt x="0" y="6352"/>
                      <a:pt x="0" y="6352"/>
                      <a:pt x="0" y="6352"/>
                    </a:cubicBezTo>
                    <a:cubicBezTo>
                      <a:pt x="0" y="6352"/>
                      <a:pt x="0" y="6352"/>
                      <a:pt x="0" y="6352"/>
                    </a:cubicBezTo>
                    <a:cubicBezTo>
                      <a:pt x="0" y="7623"/>
                      <a:pt x="0" y="7623"/>
                      <a:pt x="0" y="7623"/>
                    </a:cubicBezTo>
                    <a:cubicBezTo>
                      <a:pt x="900" y="8894"/>
                      <a:pt x="900" y="8894"/>
                      <a:pt x="900" y="8894"/>
                    </a:cubicBezTo>
                    <a:cubicBezTo>
                      <a:pt x="900" y="10164"/>
                      <a:pt x="900" y="10164"/>
                      <a:pt x="900" y="10164"/>
                    </a:cubicBezTo>
                    <a:cubicBezTo>
                      <a:pt x="900" y="10164"/>
                      <a:pt x="900" y="10164"/>
                      <a:pt x="900" y="10164"/>
                    </a:cubicBezTo>
                    <a:cubicBezTo>
                      <a:pt x="1800" y="7623"/>
                      <a:pt x="1800" y="7623"/>
                      <a:pt x="1800" y="7623"/>
                    </a:cubicBezTo>
                    <a:cubicBezTo>
                      <a:pt x="2700" y="6352"/>
                      <a:pt x="2700" y="6352"/>
                      <a:pt x="2700" y="6352"/>
                    </a:cubicBezTo>
                    <a:cubicBezTo>
                      <a:pt x="2700" y="6352"/>
                      <a:pt x="2700" y="6352"/>
                      <a:pt x="2700" y="6352"/>
                    </a:cubicBezTo>
                    <a:cubicBezTo>
                      <a:pt x="3600" y="6352"/>
                      <a:pt x="3600" y="6352"/>
                      <a:pt x="3600" y="6352"/>
                    </a:cubicBezTo>
                    <a:cubicBezTo>
                      <a:pt x="4499" y="6352"/>
                      <a:pt x="4499" y="6352"/>
                      <a:pt x="4499" y="6352"/>
                    </a:cubicBezTo>
                    <a:cubicBezTo>
                      <a:pt x="4499" y="7623"/>
                      <a:pt x="4499" y="7623"/>
                      <a:pt x="4499" y="7623"/>
                    </a:cubicBezTo>
                    <a:cubicBezTo>
                      <a:pt x="5400" y="8894"/>
                      <a:pt x="5400" y="8894"/>
                      <a:pt x="5400" y="8894"/>
                    </a:cubicBezTo>
                    <a:cubicBezTo>
                      <a:pt x="5400" y="10164"/>
                      <a:pt x="5400" y="10164"/>
                      <a:pt x="5400" y="10164"/>
                    </a:cubicBezTo>
                    <a:cubicBezTo>
                      <a:pt x="7199" y="12705"/>
                      <a:pt x="7199" y="12705"/>
                      <a:pt x="7199" y="12705"/>
                    </a:cubicBezTo>
                    <a:cubicBezTo>
                      <a:pt x="7199" y="12705"/>
                      <a:pt x="7199" y="12705"/>
                      <a:pt x="7199" y="12705"/>
                    </a:cubicBezTo>
                    <a:cubicBezTo>
                      <a:pt x="8099" y="12705"/>
                      <a:pt x="8099" y="12705"/>
                      <a:pt x="8099" y="12705"/>
                    </a:cubicBezTo>
                    <a:cubicBezTo>
                      <a:pt x="7199" y="12705"/>
                      <a:pt x="7199" y="12705"/>
                      <a:pt x="7199" y="12705"/>
                    </a:cubicBezTo>
                    <a:cubicBezTo>
                      <a:pt x="6299" y="12705"/>
                      <a:pt x="6299" y="12705"/>
                      <a:pt x="6299" y="12705"/>
                    </a:cubicBezTo>
                    <a:cubicBezTo>
                      <a:pt x="6299" y="13976"/>
                      <a:pt x="6299" y="13976"/>
                      <a:pt x="6299" y="13976"/>
                    </a:cubicBezTo>
                    <a:cubicBezTo>
                      <a:pt x="6299" y="15247"/>
                      <a:pt x="6299" y="15247"/>
                      <a:pt x="6299" y="15247"/>
                    </a:cubicBezTo>
                    <a:cubicBezTo>
                      <a:pt x="7199" y="15247"/>
                      <a:pt x="7199" y="15247"/>
                      <a:pt x="7199" y="15247"/>
                    </a:cubicBezTo>
                    <a:cubicBezTo>
                      <a:pt x="8099" y="15247"/>
                      <a:pt x="8099" y="15247"/>
                      <a:pt x="8099" y="15247"/>
                    </a:cubicBezTo>
                    <a:cubicBezTo>
                      <a:pt x="8999" y="16517"/>
                      <a:pt x="8999" y="16517"/>
                      <a:pt x="8999" y="16517"/>
                    </a:cubicBezTo>
                    <a:cubicBezTo>
                      <a:pt x="9900" y="16517"/>
                      <a:pt x="9900" y="16517"/>
                      <a:pt x="9900" y="16517"/>
                    </a:cubicBezTo>
                    <a:cubicBezTo>
                      <a:pt x="9900" y="17788"/>
                      <a:pt x="9900" y="17788"/>
                      <a:pt x="9900" y="17788"/>
                    </a:cubicBezTo>
                    <a:cubicBezTo>
                      <a:pt x="10800" y="17788"/>
                      <a:pt x="10800" y="17788"/>
                      <a:pt x="10800" y="17788"/>
                    </a:cubicBezTo>
                    <a:cubicBezTo>
                      <a:pt x="12599" y="17788"/>
                      <a:pt x="12599" y="17788"/>
                      <a:pt x="12599" y="17788"/>
                    </a:cubicBezTo>
                    <a:cubicBezTo>
                      <a:pt x="13499" y="17788"/>
                      <a:pt x="13499" y="17788"/>
                      <a:pt x="13499" y="17788"/>
                    </a:cubicBezTo>
                    <a:cubicBezTo>
                      <a:pt x="15299" y="20329"/>
                      <a:pt x="15299" y="20329"/>
                      <a:pt x="15299" y="20329"/>
                    </a:cubicBezTo>
                    <a:cubicBezTo>
                      <a:pt x="15299" y="20329"/>
                      <a:pt x="15299" y="20329"/>
                      <a:pt x="15299" y="20329"/>
                    </a:cubicBezTo>
                    <a:cubicBezTo>
                      <a:pt x="14399" y="20329"/>
                      <a:pt x="14399" y="20329"/>
                      <a:pt x="14399" y="20329"/>
                    </a:cubicBezTo>
                    <a:cubicBezTo>
                      <a:pt x="14399" y="21599"/>
                      <a:pt x="14399" y="21599"/>
                      <a:pt x="14399" y="21599"/>
                    </a:cubicBezTo>
                    <a:cubicBezTo>
                      <a:pt x="15299" y="21599"/>
                      <a:pt x="15299" y="21599"/>
                      <a:pt x="15299" y="21599"/>
                    </a:cubicBezTo>
                    <a:cubicBezTo>
                      <a:pt x="15299" y="21599"/>
                      <a:pt x="15299" y="21599"/>
                      <a:pt x="15299" y="21599"/>
                    </a:cubicBezTo>
                    <a:cubicBezTo>
                      <a:pt x="15299" y="20329"/>
                      <a:pt x="15299" y="20329"/>
                      <a:pt x="15299" y="20329"/>
                    </a:cubicBezTo>
                    <a:cubicBezTo>
                      <a:pt x="12599" y="16517"/>
                      <a:pt x="12599" y="16517"/>
                      <a:pt x="12599" y="16517"/>
                    </a:cubicBezTo>
                    <a:cubicBezTo>
                      <a:pt x="9900" y="12705"/>
                      <a:pt x="9900" y="12705"/>
                      <a:pt x="9900" y="12705"/>
                    </a:cubicBezTo>
                    <a:cubicBezTo>
                      <a:pt x="9900" y="12705"/>
                      <a:pt x="9900" y="12705"/>
                      <a:pt x="9900" y="12705"/>
                    </a:cubicBezTo>
                    <a:cubicBezTo>
                      <a:pt x="9900" y="11435"/>
                      <a:pt x="9900" y="11435"/>
                      <a:pt x="9900" y="11435"/>
                    </a:cubicBezTo>
                    <a:cubicBezTo>
                      <a:pt x="8999" y="11435"/>
                      <a:pt x="8999" y="11435"/>
                      <a:pt x="8999" y="11435"/>
                    </a:cubicBezTo>
                    <a:cubicBezTo>
                      <a:pt x="8999" y="10164"/>
                      <a:pt x="8999" y="10164"/>
                      <a:pt x="8999" y="10164"/>
                    </a:cubicBezTo>
                    <a:cubicBezTo>
                      <a:pt x="8099" y="8894"/>
                      <a:pt x="8099" y="8894"/>
                      <a:pt x="8099" y="8894"/>
                    </a:cubicBezTo>
                    <a:cubicBezTo>
                      <a:pt x="8099" y="8894"/>
                      <a:pt x="8099" y="8894"/>
                      <a:pt x="8099" y="8894"/>
                    </a:cubicBezTo>
                    <a:cubicBezTo>
                      <a:pt x="8099" y="8894"/>
                      <a:pt x="8099" y="8894"/>
                      <a:pt x="8099" y="8894"/>
                    </a:cubicBezTo>
                    <a:cubicBezTo>
                      <a:pt x="8099" y="7623"/>
                      <a:pt x="8099" y="7623"/>
                      <a:pt x="8099" y="7623"/>
                    </a:cubicBezTo>
                    <a:cubicBezTo>
                      <a:pt x="8099" y="6352"/>
                      <a:pt x="8099" y="6352"/>
                      <a:pt x="8099" y="6352"/>
                    </a:cubicBezTo>
                    <a:cubicBezTo>
                      <a:pt x="8099" y="6352"/>
                      <a:pt x="8099" y="6352"/>
                      <a:pt x="8099" y="6352"/>
                    </a:cubicBezTo>
                    <a:cubicBezTo>
                      <a:pt x="8999" y="7623"/>
                      <a:pt x="8999" y="7623"/>
                      <a:pt x="8999" y="7623"/>
                    </a:cubicBezTo>
                    <a:cubicBezTo>
                      <a:pt x="9900" y="7623"/>
                      <a:pt x="9900" y="7623"/>
                      <a:pt x="9900" y="7623"/>
                    </a:cubicBezTo>
                    <a:cubicBezTo>
                      <a:pt x="9900" y="7623"/>
                      <a:pt x="9900" y="7623"/>
                      <a:pt x="9900" y="7623"/>
                    </a:cubicBezTo>
                    <a:cubicBezTo>
                      <a:pt x="9900" y="6352"/>
                      <a:pt x="9900" y="6352"/>
                      <a:pt x="9900" y="6352"/>
                    </a:cubicBezTo>
                    <a:cubicBezTo>
                      <a:pt x="10800" y="6352"/>
                      <a:pt x="10800" y="6352"/>
                      <a:pt x="10800" y="6352"/>
                    </a:cubicBezTo>
                    <a:cubicBezTo>
                      <a:pt x="11699" y="6352"/>
                      <a:pt x="11699" y="6352"/>
                      <a:pt x="11699" y="6352"/>
                    </a:cubicBezTo>
                    <a:cubicBezTo>
                      <a:pt x="11699" y="6352"/>
                      <a:pt x="11699" y="6352"/>
                      <a:pt x="11699" y="6352"/>
                    </a:cubicBezTo>
                    <a:cubicBezTo>
                      <a:pt x="12599" y="6352"/>
                      <a:pt x="12599" y="6352"/>
                      <a:pt x="12599" y="6352"/>
                    </a:cubicBezTo>
                    <a:cubicBezTo>
                      <a:pt x="12599" y="6352"/>
                      <a:pt x="12599" y="6352"/>
                      <a:pt x="12599" y="6352"/>
                    </a:cubicBezTo>
                    <a:cubicBezTo>
                      <a:pt x="13499" y="6352"/>
                      <a:pt x="13499" y="6352"/>
                      <a:pt x="13499" y="6352"/>
                    </a:cubicBezTo>
                    <a:cubicBezTo>
                      <a:pt x="13499" y="7623"/>
                      <a:pt x="13499" y="7623"/>
                      <a:pt x="13499" y="7623"/>
                    </a:cubicBezTo>
                    <a:cubicBezTo>
                      <a:pt x="14399" y="6352"/>
                      <a:pt x="14399" y="6352"/>
                      <a:pt x="14399" y="6352"/>
                    </a:cubicBezTo>
                    <a:cubicBezTo>
                      <a:pt x="15299" y="7623"/>
                      <a:pt x="15299" y="7623"/>
                      <a:pt x="15299" y="7623"/>
                    </a:cubicBezTo>
                    <a:cubicBezTo>
                      <a:pt x="16199" y="6352"/>
                      <a:pt x="16199" y="6352"/>
                      <a:pt x="16199" y="6352"/>
                    </a:cubicBezTo>
                    <a:cubicBezTo>
                      <a:pt x="16199" y="7623"/>
                      <a:pt x="16199" y="7623"/>
                      <a:pt x="16199" y="7623"/>
                    </a:cubicBezTo>
                    <a:cubicBezTo>
                      <a:pt x="17099" y="7623"/>
                      <a:pt x="17099" y="7623"/>
                      <a:pt x="17099" y="7623"/>
                    </a:cubicBezTo>
                    <a:cubicBezTo>
                      <a:pt x="17999" y="7623"/>
                      <a:pt x="17999" y="7623"/>
                      <a:pt x="17999" y="7623"/>
                    </a:cubicBezTo>
                    <a:cubicBezTo>
                      <a:pt x="17999" y="7623"/>
                      <a:pt x="17999" y="7623"/>
                      <a:pt x="17999" y="7623"/>
                    </a:cubicBezTo>
                    <a:cubicBezTo>
                      <a:pt x="18900" y="7623"/>
                      <a:pt x="18900" y="7623"/>
                      <a:pt x="18900" y="7623"/>
                    </a:cubicBezTo>
                    <a:cubicBezTo>
                      <a:pt x="20700" y="8894"/>
                      <a:pt x="20700" y="8894"/>
                      <a:pt x="20700" y="8894"/>
                    </a:cubicBezTo>
                    <a:cubicBezTo>
                      <a:pt x="20700" y="8894"/>
                      <a:pt x="20700" y="8894"/>
                      <a:pt x="20700" y="8894"/>
                    </a:cubicBezTo>
                    <a:close/>
                    <a:moveTo>
                      <a:pt x="12599" y="20329"/>
                    </a:moveTo>
                    <a:cubicBezTo>
                      <a:pt x="12599" y="20329"/>
                      <a:pt x="13499" y="20329"/>
                      <a:pt x="13499" y="20329"/>
                    </a:cubicBezTo>
                    <a:cubicBezTo>
                      <a:pt x="14399" y="21599"/>
                      <a:pt x="14399" y="21599"/>
                      <a:pt x="14399" y="21599"/>
                    </a:cubicBezTo>
                    <a:cubicBezTo>
                      <a:pt x="12599" y="21599"/>
                      <a:pt x="12599" y="21599"/>
                      <a:pt x="12599" y="21599"/>
                    </a:cubicBezTo>
                    <a:cubicBezTo>
                      <a:pt x="12599" y="20329"/>
                      <a:pt x="12599" y="20329"/>
                      <a:pt x="12599" y="20329"/>
                    </a:cubicBezTo>
                    <a:close/>
                    <a:moveTo>
                      <a:pt x="10800" y="19058"/>
                    </a:moveTo>
                    <a:cubicBezTo>
                      <a:pt x="13499" y="19058"/>
                      <a:pt x="13499" y="19058"/>
                      <a:pt x="13499" y="19058"/>
                    </a:cubicBezTo>
                    <a:cubicBezTo>
                      <a:pt x="12599" y="20329"/>
                      <a:pt x="12599" y="20329"/>
                      <a:pt x="12599" y="20329"/>
                    </a:cubicBezTo>
                    <a:cubicBezTo>
                      <a:pt x="10800" y="19058"/>
                      <a:pt x="10800" y="19058"/>
                      <a:pt x="10800" y="19058"/>
                    </a:cubicBezTo>
                    <a:close/>
                    <a:moveTo>
                      <a:pt x="11699" y="17788"/>
                    </a:moveTo>
                    <a:cubicBezTo>
                      <a:pt x="12599" y="17788"/>
                      <a:pt x="12599" y="17788"/>
                      <a:pt x="12599" y="17788"/>
                    </a:cubicBezTo>
                    <a:cubicBezTo>
                      <a:pt x="13499" y="19058"/>
                      <a:pt x="13499" y="19058"/>
                      <a:pt x="13499" y="19058"/>
                    </a:cubicBezTo>
                    <a:cubicBezTo>
                      <a:pt x="12599" y="19058"/>
                      <a:pt x="12599" y="19058"/>
                      <a:pt x="12599" y="19058"/>
                    </a:cubicBezTo>
                    <a:cubicBezTo>
                      <a:pt x="11699" y="19058"/>
                      <a:pt x="11699" y="19058"/>
                      <a:pt x="11699" y="19058"/>
                    </a:cubicBezTo>
                    <a:cubicBezTo>
                      <a:pt x="11699" y="17788"/>
                      <a:pt x="11699" y="17788"/>
                      <a:pt x="11699" y="17788"/>
                    </a:cubicBezTo>
                    <a:close/>
                    <a:moveTo>
                      <a:pt x="5400" y="11435"/>
                    </a:moveTo>
                    <a:cubicBezTo>
                      <a:pt x="6299" y="11435"/>
                      <a:pt x="6299" y="11435"/>
                      <a:pt x="6299" y="11435"/>
                    </a:cubicBezTo>
                    <a:cubicBezTo>
                      <a:pt x="6299" y="12705"/>
                      <a:pt x="6299" y="12705"/>
                      <a:pt x="6299" y="12705"/>
                    </a:cubicBezTo>
                    <a:cubicBezTo>
                      <a:pt x="6299" y="12705"/>
                      <a:pt x="6299" y="12705"/>
                      <a:pt x="6299" y="12705"/>
                    </a:cubicBezTo>
                    <a:cubicBezTo>
                      <a:pt x="5400" y="11435"/>
                      <a:pt x="5400" y="11435"/>
                      <a:pt x="5400" y="11435"/>
                    </a:cubicBezTo>
                    <a:close/>
                    <a:moveTo>
                      <a:pt x="4499" y="10164"/>
                    </a:moveTo>
                    <a:cubicBezTo>
                      <a:pt x="5400" y="11435"/>
                      <a:pt x="5400" y="11435"/>
                      <a:pt x="5400" y="11435"/>
                    </a:cubicBezTo>
                    <a:cubicBezTo>
                      <a:pt x="4499" y="11435"/>
                      <a:pt x="4499" y="11435"/>
                      <a:pt x="4499" y="11435"/>
                    </a:cubicBezTo>
                    <a:cubicBezTo>
                      <a:pt x="4499" y="10164"/>
                      <a:pt x="4499" y="10164"/>
                      <a:pt x="4499" y="10164"/>
                    </a:cubicBezTo>
                    <a:close/>
                    <a:moveTo>
                      <a:pt x="5400" y="13976"/>
                    </a:moveTo>
                    <a:cubicBezTo>
                      <a:pt x="6299" y="13976"/>
                      <a:pt x="6299" y="13976"/>
                      <a:pt x="6299" y="13976"/>
                    </a:cubicBezTo>
                    <a:cubicBezTo>
                      <a:pt x="6299" y="15247"/>
                      <a:pt x="6299" y="15247"/>
                      <a:pt x="6299" y="15247"/>
                    </a:cubicBezTo>
                    <a:cubicBezTo>
                      <a:pt x="5400" y="13976"/>
                      <a:pt x="5400" y="13976"/>
                      <a:pt x="5400" y="13976"/>
                    </a:cubicBezTo>
                    <a:close/>
                    <a:moveTo>
                      <a:pt x="4499" y="11435"/>
                    </a:moveTo>
                    <a:cubicBezTo>
                      <a:pt x="4499" y="12705"/>
                      <a:pt x="4499" y="12705"/>
                      <a:pt x="4499" y="12705"/>
                    </a:cubicBezTo>
                    <a:cubicBezTo>
                      <a:pt x="4499" y="12705"/>
                      <a:pt x="4499" y="12705"/>
                      <a:pt x="4499" y="12705"/>
                    </a:cubicBezTo>
                    <a:cubicBezTo>
                      <a:pt x="4499" y="11435"/>
                      <a:pt x="4499" y="11435"/>
                      <a:pt x="4499" y="11435"/>
                    </a:cubicBezTo>
                    <a:close/>
                    <a:moveTo>
                      <a:pt x="2700" y="8894"/>
                    </a:moveTo>
                    <a:cubicBezTo>
                      <a:pt x="3600" y="10164"/>
                      <a:pt x="3600" y="10164"/>
                      <a:pt x="3600" y="10164"/>
                    </a:cubicBezTo>
                    <a:cubicBezTo>
                      <a:pt x="4499" y="11435"/>
                      <a:pt x="4499" y="11435"/>
                      <a:pt x="4499" y="11435"/>
                    </a:cubicBezTo>
                    <a:cubicBezTo>
                      <a:pt x="3600" y="11435"/>
                      <a:pt x="3600" y="11435"/>
                      <a:pt x="3600" y="11435"/>
                    </a:cubicBezTo>
                    <a:cubicBezTo>
                      <a:pt x="2700" y="10164"/>
                      <a:pt x="2700" y="10164"/>
                      <a:pt x="2700" y="10164"/>
                    </a:cubicBezTo>
                    <a:cubicBezTo>
                      <a:pt x="3600" y="10164"/>
                      <a:pt x="3600" y="10164"/>
                      <a:pt x="3600" y="10164"/>
                    </a:cubicBezTo>
                    <a:cubicBezTo>
                      <a:pt x="2700" y="8894"/>
                      <a:pt x="2700" y="8894"/>
                      <a:pt x="2700" y="8894"/>
                    </a:cubicBezTo>
                    <a:close/>
                    <a:moveTo>
                      <a:pt x="3600" y="6352"/>
                    </a:moveTo>
                    <a:cubicBezTo>
                      <a:pt x="4499" y="8894"/>
                      <a:pt x="4499" y="8894"/>
                      <a:pt x="4499" y="8894"/>
                    </a:cubicBezTo>
                    <a:cubicBezTo>
                      <a:pt x="3600" y="8894"/>
                      <a:pt x="3600" y="8894"/>
                      <a:pt x="3600" y="8894"/>
                    </a:cubicBezTo>
                    <a:cubicBezTo>
                      <a:pt x="3600" y="8894"/>
                      <a:pt x="3600" y="8894"/>
                      <a:pt x="3600" y="8894"/>
                    </a:cubicBezTo>
                    <a:cubicBezTo>
                      <a:pt x="2700" y="8894"/>
                      <a:pt x="2700" y="8894"/>
                      <a:pt x="2700" y="8894"/>
                    </a:cubicBezTo>
                    <a:cubicBezTo>
                      <a:pt x="2700" y="7623"/>
                      <a:pt x="2700" y="7623"/>
                      <a:pt x="2700" y="7623"/>
                    </a:cubicBezTo>
                    <a:cubicBezTo>
                      <a:pt x="2700" y="7623"/>
                      <a:pt x="3600" y="6352"/>
                      <a:pt x="3600" y="6352"/>
                    </a:cubicBez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08" name="AutoShape 54"/>
              <p:cNvSpPr/>
              <p:nvPr/>
            </p:nvSpPr>
            <p:spPr bwMode="auto">
              <a:xfrm>
                <a:off x="11841316" y="4568383"/>
                <a:ext cx="237635" cy="192313"/>
              </a:xfrm>
              <a:custGeom>
                <a:avLst/>
                <a:gdLst>
                  <a:gd name="T0" fmla="*/ 118818 w 21600"/>
                  <a:gd name="T1" fmla="*/ 96157 h 21600"/>
                  <a:gd name="T2" fmla="*/ 118818 w 21600"/>
                  <a:gd name="T3" fmla="*/ 96157 h 21600"/>
                  <a:gd name="T4" fmla="*/ 118818 w 21600"/>
                  <a:gd name="T5" fmla="*/ 96157 h 21600"/>
                  <a:gd name="T6" fmla="*/ 118818 w 21600"/>
                  <a:gd name="T7" fmla="*/ 961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83" y="19836"/>
                    </a:moveTo>
                    <a:lnTo>
                      <a:pt x="10983" y="18073"/>
                    </a:lnTo>
                    <a:lnTo>
                      <a:pt x="6589" y="13224"/>
                    </a:lnTo>
                    <a:lnTo>
                      <a:pt x="2562" y="8375"/>
                    </a:lnTo>
                    <a:lnTo>
                      <a:pt x="2562" y="6612"/>
                    </a:lnTo>
                    <a:lnTo>
                      <a:pt x="1464" y="6612"/>
                    </a:lnTo>
                    <a:lnTo>
                      <a:pt x="1464" y="4848"/>
                    </a:lnTo>
                    <a:lnTo>
                      <a:pt x="0" y="3526"/>
                    </a:lnTo>
                    <a:lnTo>
                      <a:pt x="0" y="0"/>
                    </a:lnTo>
                    <a:lnTo>
                      <a:pt x="1464" y="1763"/>
                    </a:lnTo>
                    <a:lnTo>
                      <a:pt x="2562" y="1763"/>
                    </a:lnTo>
                    <a:lnTo>
                      <a:pt x="2562" y="0"/>
                    </a:lnTo>
                    <a:lnTo>
                      <a:pt x="8054" y="0"/>
                    </a:lnTo>
                    <a:lnTo>
                      <a:pt x="8054" y="1763"/>
                    </a:lnTo>
                    <a:lnTo>
                      <a:pt x="9518" y="0"/>
                    </a:lnTo>
                    <a:lnTo>
                      <a:pt x="10983" y="1763"/>
                    </a:lnTo>
                    <a:lnTo>
                      <a:pt x="12081" y="0"/>
                    </a:lnTo>
                    <a:lnTo>
                      <a:pt x="12081" y="1763"/>
                    </a:lnTo>
                    <a:lnTo>
                      <a:pt x="16108" y="1763"/>
                    </a:lnTo>
                    <a:lnTo>
                      <a:pt x="19037" y="3526"/>
                    </a:lnTo>
                    <a:lnTo>
                      <a:pt x="20501" y="3526"/>
                    </a:lnTo>
                    <a:lnTo>
                      <a:pt x="20501" y="4848"/>
                    </a:lnTo>
                    <a:lnTo>
                      <a:pt x="19037" y="6612"/>
                    </a:lnTo>
                    <a:lnTo>
                      <a:pt x="20501" y="8375"/>
                    </a:lnTo>
                    <a:lnTo>
                      <a:pt x="21600" y="8375"/>
                    </a:lnTo>
                    <a:lnTo>
                      <a:pt x="21600" y="10138"/>
                    </a:lnTo>
                    <a:lnTo>
                      <a:pt x="20501" y="10138"/>
                    </a:lnTo>
                    <a:lnTo>
                      <a:pt x="20501" y="11461"/>
                    </a:lnTo>
                    <a:lnTo>
                      <a:pt x="21600" y="13224"/>
                    </a:lnTo>
                    <a:lnTo>
                      <a:pt x="20501" y="14987"/>
                    </a:lnTo>
                    <a:lnTo>
                      <a:pt x="20501" y="13224"/>
                    </a:lnTo>
                    <a:lnTo>
                      <a:pt x="17572" y="13224"/>
                    </a:lnTo>
                    <a:lnTo>
                      <a:pt x="17572" y="14987"/>
                    </a:lnTo>
                    <a:lnTo>
                      <a:pt x="19037" y="14987"/>
                    </a:lnTo>
                    <a:lnTo>
                      <a:pt x="19037" y="16310"/>
                    </a:lnTo>
                    <a:lnTo>
                      <a:pt x="17572" y="16310"/>
                    </a:lnTo>
                    <a:lnTo>
                      <a:pt x="17572" y="19836"/>
                    </a:lnTo>
                    <a:lnTo>
                      <a:pt x="16108" y="21600"/>
                    </a:lnTo>
                    <a:lnTo>
                      <a:pt x="15010" y="19836"/>
                    </a:lnTo>
                    <a:lnTo>
                      <a:pt x="10983" y="19836"/>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09" name="AutoShape 55"/>
              <p:cNvSpPr/>
              <p:nvPr/>
            </p:nvSpPr>
            <p:spPr bwMode="auto">
              <a:xfrm>
                <a:off x="11692292" y="4454567"/>
                <a:ext cx="193327" cy="113820"/>
              </a:xfrm>
              <a:custGeom>
                <a:avLst/>
                <a:gdLst>
                  <a:gd name="T0" fmla="*/ 96663 w 21600"/>
                  <a:gd name="T1" fmla="*/ 56910 h 21600"/>
                  <a:gd name="T2" fmla="*/ 96663 w 21600"/>
                  <a:gd name="T3" fmla="*/ 56910 h 21600"/>
                  <a:gd name="T4" fmla="*/ 96663 w 21600"/>
                  <a:gd name="T5" fmla="*/ 56910 h 21600"/>
                  <a:gd name="T6" fmla="*/ 96663 w 21600"/>
                  <a:gd name="T7" fmla="*/ 5691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99" y="21599"/>
                    </a:moveTo>
                    <a:lnTo>
                      <a:pt x="3149" y="21599"/>
                    </a:lnTo>
                    <a:lnTo>
                      <a:pt x="4950" y="19365"/>
                    </a:lnTo>
                    <a:lnTo>
                      <a:pt x="11699" y="19365"/>
                    </a:lnTo>
                    <a:lnTo>
                      <a:pt x="11699" y="16386"/>
                    </a:lnTo>
                    <a:lnTo>
                      <a:pt x="14850" y="13406"/>
                    </a:lnTo>
                    <a:lnTo>
                      <a:pt x="14850" y="10427"/>
                    </a:lnTo>
                    <a:lnTo>
                      <a:pt x="18450" y="8193"/>
                    </a:lnTo>
                    <a:lnTo>
                      <a:pt x="21600" y="8193"/>
                    </a:lnTo>
                    <a:lnTo>
                      <a:pt x="21600" y="2234"/>
                    </a:lnTo>
                    <a:lnTo>
                      <a:pt x="19800" y="0"/>
                    </a:lnTo>
                    <a:lnTo>
                      <a:pt x="18450" y="2234"/>
                    </a:lnTo>
                    <a:lnTo>
                      <a:pt x="14850" y="5213"/>
                    </a:lnTo>
                    <a:lnTo>
                      <a:pt x="3149" y="5213"/>
                    </a:lnTo>
                    <a:lnTo>
                      <a:pt x="1799" y="8193"/>
                    </a:lnTo>
                    <a:lnTo>
                      <a:pt x="1799" y="10427"/>
                    </a:lnTo>
                    <a:lnTo>
                      <a:pt x="0" y="13406"/>
                    </a:lnTo>
                    <a:lnTo>
                      <a:pt x="1799" y="16386"/>
                    </a:lnTo>
                    <a:lnTo>
                      <a:pt x="3149" y="16386"/>
                    </a:lnTo>
                    <a:lnTo>
                      <a:pt x="3149" y="19365"/>
                    </a:lnTo>
                    <a:lnTo>
                      <a:pt x="1799" y="19365"/>
                    </a:lnTo>
                    <a:lnTo>
                      <a:pt x="1799"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10" name="AutoShape 56"/>
              <p:cNvSpPr/>
              <p:nvPr/>
            </p:nvSpPr>
            <p:spPr bwMode="auto">
              <a:xfrm>
                <a:off x="11454663" y="4293650"/>
                <a:ext cx="447071" cy="188387"/>
              </a:xfrm>
              <a:custGeom>
                <a:avLst/>
                <a:gdLst>
                  <a:gd name="T0" fmla="*/ 223536 w 21600"/>
                  <a:gd name="T1" fmla="*/ 94194 h 21600"/>
                  <a:gd name="T2" fmla="*/ 223536 w 21600"/>
                  <a:gd name="T3" fmla="*/ 94194 h 21600"/>
                  <a:gd name="T4" fmla="*/ 223536 w 21600"/>
                  <a:gd name="T5" fmla="*/ 94194 h 21600"/>
                  <a:gd name="T6" fmla="*/ 223536 w 21600"/>
                  <a:gd name="T7" fmla="*/ 941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843" y="21599"/>
                    </a:moveTo>
                    <a:lnTo>
                      <a:pt x="17902" y="21599"/>
                    </a:lnTo>
                    <a:lnTo>
                      <a:pt x="19459" y="19799"/>
                    </a:lnTo>
                    <a:lnTo>
                      <a:pt x="20821" y="16650"/>
                    </a:lnTo>
                    <a:lnTo>
                      <a:pt x="20821" y="13499"/>
                    </a:lnTo>
                    <a:lnTo>
                      <a:pt x="20043" y="11699"/>
                    </a:lnTo>
                    <a:lnTo>
                      <a:pt x="21600" y="11699"/>
                    </a:lnTo>
                    <a:lnTo>
                      <a:pt x="21600" y="3149"/>
                    </a:lnTo>
                    <a:lnTo>
                      <a:pt x="20043" y="1799"/>
                    </a:lnTo>
                    <a:lnTo>
                      <a:pt x="17902" y="1799"/>
                    </a:lnTo>
                    <a:lnTo>
                      <a:pt x="17318" y="0"/>
                    </a:lnTo>
                    <a:lnTo>
                      <a:pt x="15762" y="0"/>
                    </a:lnTo>
                    <a:lnTo>
                      <a:pt x="14983" y="1799"/>
                    </a:lnTo>
                    <a:lnTo>
                      <a:pt x="14983" y="3149"/>
                    </a:lnTo>
                    <a:lnTo>
                      <a:pt x="13621" y="3149"/>
                    </a:lnTo>
                    <a:lnTo>
                      <a:pt x="12259" y="1799"/>
                    </a:lnTo>
                    <a:lnTo>
                      <a:pt x="11481" y="1799"/>
                    </a:lnTo>
                    <a:lnTo>
                      <a:pt x="11481" y="4949"/>
                    </a:lnTo>
                    <a:lnTo>
                      <a:pt x="10702" y="4949"/>
                    </a:lnTo>
                    <a:lnTo>
                      <a:pt x="10118" y="6749"/>
                    </a:lnTo>
                    <a:lnTo>
                      <a:pt x="9340" y="8100"/>
                    </a:lnTo>
                    <a:lnTo>
                      <a:pt x="9340" y="9899"/>
                    </a:lnTo>
                    <a:lnTo>
                      <a:pt x="10118" y="9899"/>
                    </a:lnTo>
                    <a:lnTo>
                      <a:pt x="10118" y="11699"/>
                    </a:lnTo>
                    <a:lnTo>
                      <a:pt x="7200" y="11699"/>
                    </a:lnTo>
                    <a:lnTo>
                      <a:pt x="5643" y="13499"/>
                    </a:lnTo>
                    <a:lnTo>
                      <a:pt x="4281" y="13499"/>
                    </a:lnTo>
                    <a:lnTo>
                      <a:pt x="3502" y="11699"/>
                    </a:lnTo>
                    <a:lnTo>
                      <a:pt x="2140" y="11699"/>
                    </a:lnTo>
                    <a:lnTo>
                      <a:pt x="2140" y="13499"/>
                    </a:lnTo>
                    <a:lnTo>
                      <a:pt x="1362" y="13499"/>
                    </a:lnTo>
                    <a:lnTo>
                      <a:pt x="583" y="11699"/>
                    </a:lnTo>
                    <a:lnTo>
                      <a:pt x="0" y="13499"/>
                    </a:lnTo>
                    <a:lnTo>
                      <a:pt x="0" y="14850"/>
                    </a:lnTo>
                    <a:lnTo>
                      <a:pt x="583" y="14850"/>
                    </a:lnTo>
                    <a:lnTo>
                      <a:pt x="583" y="16650"/>
                    </a:lnTo>
                    <a:lnTo>
                      <a:pt x="3502" y="16650"/>
                    </a:lnTo>
                    <a:lnTo>
                      <a:pt x="4281" y="18450"/>
                    </a:lnTo>
                    <a:lnTo>
                      <a:pt x="5643" y="16650"/>
                    </a:lnTo>
                    <a:lnTo>
                      <a:pt x="7783" y="16650"/>
                    </a:lnTo>
                    <a:lnTo>
                      <a:pt x="7783" y="18450"/>
                    </a:lnTo>
                    <a:lnTo>
                      <a:pt x="9340" y="19799"/>
                    </a:lnTo>
                    <a:lnTo>
                      <a:pt x="12259" y="19799"/>
                    </a:lnTo>
                    <a:lnTo>
                      <a:pt x="12843"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11" name="AutoShape 57"/>
              <p:cNvSpPr/>
              <p:nvPr/>
            </p:nvSpPr>
            <p:spPr bwMode="auto">
              <a:xfrm>
                <a:off x="11708407" y="3826610"/>
                <a:ext cx="608180" cy="451346"/>
              </a:xfrm>
              <a:custGeom>
                <a:avLst/>
                <a:gdLst>
                  <a:gd name="T0" fmla="*/ 304090 w 21600"/>
                  <a:gd name="T1" fmla="*/ 225673 h 21600"/>
                  <a:gd name="T2" fmla="*/ 304090 w 21600"/>
                  <a:gd name="T3" fmla="*/ 225673 h 21600"/>
                  <a:gd name="T4" fmla="*/ 304090 w 21600"/>
                  <a:gd name="T5" fmla="*/ 225673 h 21600"/>
                  <a:gd name="T6" fmla="*/ 304090 w 21600"/>
                  <a:gd name="T7" fmla="*/ 2256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731" y="21599"/>
                    </a:moveTo>
                    <a:lnTo>
                      <a:pt x="13732" y="21599"/>
                    </a:lnTo>
                    <a:lnTo>
                      <a:pt x="13732" y="20848"/>
                    </a:lnTo>
                    <a:lnTo>
                      <a:pt x="17451" y="20848"/>
                    </a:lnTo>
                    <a:lnTo>
                      <a:pt x="18452" y="21599"/>
                    </a:lnTo>
                    <a:lnTo>
                      <a:pt x="19025" y="21599"/>
                    </a:lnTo>
                    <a:lnTo>
                      <a:pt x="19025" y="20285"/>
                    </a:lnTo>
                    <a:lnTo>
                      <a:pt x="20598" y="18219"/>
                    </a:lnTo>
                    <a:lnTo>
                      <a:pt x="20598" y="17467"/>
                    </a:lnTo>
                    <a:lnTo>
                      <a:pt x="21170" y="16716"/>
                    </a:lnTo>
                    <a:lnTo>
                      <a:pt x="21600" y="16716"/>
                    </a:lnTo>
                    <a:lnTo>
                      <a:pt x="21600" y="15965"/>
                    </a:lnTo>
                    <a:lnTo>
                      <a:pt x="21170" y="15401"/>
                    </a:lnTo>
                    <a:lnTo>
                      <a:pt x="21600" y="14650"/>
                    </a:lnTo>
                    <a:lnTo>
                      <a:pt x="21170" y="14650"/>
                    </a:lnTo>
                    <a:lnTo>
                      <a:pt x="20598" y="13899"/>
                    </a:lnTo>
                    <a:lnTo>
                      <a:pt x="20598" y="11081"/>
                    </a:lnTo>
                    <a:lnTo>
                      <a:pt x="20026" y="10518"/>
                    </a:lnTo>
                    <a:lnTo>
                      <a:pt x="19597" y="9766"/>
                    </a:lnTo>
                    <a:lnTo>
                      <a:pt x="20026" y="9015"/>
                    </a:lnTo>
                    <a:lnTo>
                      <a:pt x="20598" y="8452"/>
                    </a:lnTo>
                    <a:lnTo>
                      <a:pt x="20598" y="6949"/>
                    </a:lnTo>
                    <a:lnTo>
                      <a:pt x="20026" y="6386"/>
                    </a:lnTo>
                    <a:lnTo>
                      <a:pt x="20026" y="5634"/>
                    </a:lnTo>
                    <a:lnTo>
                      <a:pt x="19597" y="4132"/>
                    </a:lnTo>
                    <a:lnTo>
                      <a:pt x="19025" y="3568"/>
                    </a:lnTo>
                    <a:lnTo>
                      <a:pt x="19025" y="1502"/>
                    </a:lnTo>
                    <a:lnTo>
                      <a:pt x="18452" y="1502"/>
                    </a:lnTo>
                    <a:lnTo>
                      <a:pt x="18023" y="751"/>
                    </a:lnTo>
                    <a:lnTo>
                      <a:pt x="14733" y="1502"/>
                    </a:lnTo>
                    <a:lnTo>
                      <a:pt x="11586" y="1502"/>
                    </a:lnTo>
                    <a:lnTo>
                      <a:pt x="11014" y="2066"/>
                    </a:lnTo>
                    <a:lnTo>
                      <a:pt x="10013" y="2066"/>
                    </a:lnTo>
                    <a:lnTo>
                      <a:pt x="10585" y="1502"/>
                    </a:lnTo>
                    <a:lnTo>
                      <a:pt x="11014" y="751"/>
                    </a:lnTo>
                    <a:lnTo>
                      <a:pt x="10585" y="1502"/>
                    </a:lnTo>
                    <a:lnTo>
                      <a:pt x="9441" y="2066"/>
                    </a:lnTo>
                    <a:lnTo>
                      <a:pt x="8439" y="751"/>
                    </a:lnTo>
                    <a:lnTo>
                      <a:pt x="9441" y="751"/>
                    </a:lnTo>
                    <a:lnTo>
                      <a:pt x="9011" y="0"/>
                    </a:lnTo>
                    <a:lnTo>
                      <a:pt x="7295" y="0"/>
                    </a:lnTo>
                    <a:lnTo>
                      <a:pt x="6866" y="751"/>
                    </a:lnTo>
                    <a:lnTo>
                      <a:pt x="5292" y="751"/>
                    </a:lnTo>
                    <a:lnTo>
                      <a:pt x="4720" y="1502"/>
                    </a:lnTo>
                    <a:lnTo>
                      <a:pt x="4148" y="1502"/>
                    </a:lnTo>
                    <a:lnTo>
                      <a:pt x="3719" y="2066"/>
                    </a:lnTo>
                    <a:lnTo>
                      <a:pt x="3719" y="2817"/>
                    </a:lnTo>
                    <a:lnTo>
                      <a:pt x="3147" y="2817"/>
                    </a:lnTo>
                    <a:lnTo>
                      <a:pt x="2002" y="3568"/>
                    </a:lnTo>
                    <a:lnTo>
                      <a:pt x="1001" y="3568"/>
                    </a:lnTo>
                    <a:lnTo>
                      <a:pt x="1001" y="4883"/>
                    </a:lnTo>
                    <a:lnTo>
                      <a:pt x="429" y="4883"/>
                    </a:lnTo>
                    <a:lnTo>
                      <a:pt x="429" y="6949"/>
                    </a:lnTo>
                    <a:lnTo>
                      <a:pt x="0" y="7700"/>
                    </a:lnTo>
                    <a:lnTo>
                      <a:pt x="429" y="9015"/>
                    </a:lnTo>
                    <a:lnTo>
                      <a:pt x="429" y="9766"/>
                    </a:lnTo>
                    <a:lnTo>
                      <a:pt x="1001" y="9766"/>
                    </a:lnTo>
                    <a:lnTo>
                      <a:pt x="1001" y="11081"/>
                    </a:lnTo>
                    <a:lnTo>
                      <a:pt x="1573" y="12584"/>
                    </a:lnTo>
                    <a:lnTo>
                      <a:pt x="2002" y="13335"/>
                    </a:lnTo>
                    <a:lnTo>
                      <a:pt x="2002" y="15401"/>
                    </a:lnTo>
                    <a:lnTo>
                      <a:pt x="3719" y="15401"/>
                    </a:lnTo>
                    <a:lnTo>
                      <a:pt x="4148" y="15965"/>
                    </a:lnTo>
                    <a:lnTo>
                      <a:pt x="4720" y="15965"/>
                    </a:lnTo>
                    <a:lnTo>
                      <a:pt x="4720" y="17467"/>
                    </a:lnTo>
                    <a:lnTo>
                      <a:pt x="5292" y="17467"/>
                    </a:lnTo>
                    <a:lnTo>
                      <a:pt x="5292" y="18219"/>
                    </a:lnTo>
                    <a:lnTo>
                      <a:pt x="5721" y="18219"/>
                    </a:lnTo>
                    <a:lnTo>
                      <a:pt x="5292" y="16716"/>
                    </a:lnTo>
                    <a:lnTo>
                      <a:pt x="5721" y="16716"/>
                    </a:lnTo>
                    <a:lnTo>
                      <a:pt x="6866" y="17467"/>
                    </a:lnTo>
                    <a:lnTo>
                      <a:pt x="7295" y="17467"/>
                    </a:lnTo>
                    <a:lnTo>
                      <a:pt x="7295" y="18219"/>
                    </a:lnTo>
                    <a:lnTo>
                      <a:pt x="9441" y="18219"/>
                    </a:lnTo>
                    <a:lnTo>
                      <a:pt x="10585" y="19533"/>
                    </a:lnTo>
                    <a:lnTo>
                      <a:pt x="11014" y="20848"/>
                    </a:lnTo>
                    <a:lnTo>
                      <a:pt x="11586" y="20848"/>
                    </a:lnTo>
                    <a:lnTo>
                      <a:pt x="11586" y="20285"/>
                    </a:lnTo>
                    <a:lnTo>
                      <a:pt x="12731" y="20285"/>
                    </a:lnTo>
                    <a:lnTo>
                      <a:pt x="12731"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12" name="AutoShape 58"/>
              <p:cNvSpPr/>
              <p:nvPr/>
            </p:nvSpPr>
            <p:spPr bwMode="auto">
              <a:xfrm>
                <a:off x="11587577" y="4132738"/>
                <a:ext cx="479292" cy="188387"/>
              </a:xfrm>
              <a:custGeom>
                <a:avLst/>
                <a:gdLst>
                  <a:gd name="T0" fmla="*/ 239646 w 21600"/>
                  <a:gd name="T1" fmla="*/ 94194 h 21600"/>
                  <a:gd name="T2" fmla="*/ 239646 w 21600"/>
                  <a:gd name="T3" fmla="*/ 94194 h 21600"/>
                  <a:gd name="T4" fmla="*/ 239646 w 21600"/>
                  <a:gd name="T5" fmla="*/ 94194 h 21600"/>
                  <a:gd name="T6" fmla="*/ 239646 w 21600"/>
                  <a:gd name="T7" fmla="*/ 941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986" y="1799"/>
                    </a:moveTo>
                    <a:lnTo>
                      <a:pt x="10164" y="1799"/>
                    </a:lnTo>
                    <a:lnTo>
                      <a:pt x="10709" y="3149"/>
                    </a:lnTo>
                    <a:lnTo>
                      <a:pt x="11435" y="3149"/>
                    </a:lnTo>
                    <a:lnTo>
                      <a:pt x="11435" y="6749"/>
                    </a:lnTo>
                    <a:lnTo>
                      <a:pt x="12161" y="6749"/>
                    </a:lnTo>
                    <a:lnTo>
                      <a:pt x="12161" y="8549"/>
                    </a:lnTo>
                    <a:lnTo>
                      <a:pt x="12705" y="8549"/>
                    </a:lnTo>
                    <a:lnTo>
                      <a:pt x="12161" y="4949"/>
                    </a:lnTo>
                    <a:lnTo>
                      <a:pt x="12705" y="4949"/>
                    </a:lnTo>
                    <a:lnTo>
                      <a:pt x="14157" y="6749"/>
                    </a:lnTo>
                    <a:lnTo>
                      <a:pt x="14702" y="6749"/>
                    </a:lnTo>
                    <a:lnTo>
                      <a:pt x="14702" y="8549"/>
                    </a:lnTo>
                    <a:lnTo>
                      <a:pt x="17425" y="8549"/>
                    </a:lnTo>
                    <a:lnTo>
                      <a:pt x="18877" y="11699"/>
                    </a:lnTo>
                    <a:lnTo>
                      <a:pt x="19421" y="14850"/>
                    </a:lnTo>
                    <a:lnTo>
                      <a:pt x="20147" y="14850"/>
                    </a:lnTo>
                    <a:lnTo>
                      <a:pt x="20147" y="13499"/>
                    </a:lnTo>
                    <a:lnTo>
                      <a:pt x="21599" y="13499"/>
                    </a:lnTo>
                    <a:lnTo>
                      <a:pt x="21599" y="16650"/>
                    </a:lnTo>
                    <a:lnTo>
                      <a:pt x="19421" y="16650"/>
                    </a:lnTo>
                    <a:lnTo>
                      <a:pt x="18877" y="18450"/>
                    </a:lnTo>
                    <a:lnTo>
                      <a:pt x="18151" y="20250"/>
                    </a:lnTo>
                    <a:lnTo>
                      <a:pt x="14702" y="20250"/>
                    </a:lnTo>
                    <a:lnTo>
                      <a:pt x="14157" y="21599"/>
                    </a:lnTo>
                    <a:lnTo>
                      <a:pt x="12705" y="20250"/>
                    </a:lnTo>
                    <a:lnTo>
                      <a:pt x="10709" y="20250"/>
                    </a:lnTo>
                    <a:lnTo>
                      <a:pt x="10164" y="18450"/>
                    </a:lnTo>
                    <a:lnTo>
                      <a:pt x="8712" y="18450"/>
                    </a:lnTo>
                    <a:lnTo>
                      <a:pt x="7986" y="20250"/>
                    </a:lnTo>
                    <a:lnTo>
                      <a:pt x="7986" y="21599"/>
                    </a:lnTo>
                    <a:lnTo>
                      <a:pt x="6715" y="21599"/>
                    </a:lnTo>
                    <a:lnTo>
                      <a:pt x="5445" y="20250"/>
                    </a:lnTo>
                    <a:lnTo>
                      <a:pt x="4719" y="20250"/>
                    </a:lnTo>
                    <a:lnTo>
                      <a:pt x="3448" y="16650"/>
                    </a:lnTo>
                    <a:lnTo>
                      <a:pt x="1996" y="14850"/>
                    </a:lnTo>
                    <a:lnTo>
                      <a:pt x="1270" y="13499"/>
                    </a:lnTo>
                    <a:lnTo>
                      <a:pt x="1270" y="11699"/>
                    </a:lnTo>
                    <a:lnTo>
                      <a:pt x="726" y="8549"/>
                    </a:lnTo>
                    <a:lnTo>
                      <a:pt x="0" y="8549"/>
                    </a:lnTo>
                    <a:lnTo>
                      <a:pt x="0" y="6749"/>
                    </a:lnTo>
                    <a:lnTo>
                      <a:pt x="726" y="6749"/>
                    </a:lnTo>
                    <a:lnTo>
                      <a:pt x="1996" y="4949"/>
                    </a:lnTo>
                    <a:lnTo>
                      <a:pt x="2722" y="4949"/>
                    </a:lnTo>
                    <a:lnTo>
                      <a:pt x="3448" y="3149"/>
                    </a:lnTo>
                    <a:lnTo>
                      <a:pt x="5445" y="3149"/>
                    </a:lnTo>
                    <a:lnTo>
                      <a:pt x="5989" y="1799"/>
                    </a:lnTo>
                    <a:lnTo>
                      <a:pt x="6715" y="1799"/>
                    </a:lnTo>
                    <a:lnTo>
                      <a:pt x="7442" y="0"/>
                    </a:lnTo>
                    <a:lnTo>
                      <a:pt x="7442" y="1799"/>
                    </a:lnTo>
                    <a:lnTo>
                      <a:pt x="7986" y="17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13" name="AutoShape 59"/>
              <p:cNvSpPr/>
              <p:nvPr/>
            </p:nvSpPr>
            <p:spPr bwMode="auto">
              <a:xfrm>
                <a:off x="11212998" y="3826610"/>
                <a:ext cx="551792" cy="584785"/>
              </a:xfrm>
              <a:custGeom>
                <a:avLst/>
                <a:gdLst>
                  <a:gd name="T0" fmla="*/ 275896 w 21600"/>
                  <a:gd name="T1" fmla="*/ 292393 h 21600"/>
                  <a:gd name="T2" fmla="*/ 275896 w 21600"/>
                  <a:gd name="T3" fmla="*/ 292393 h 21600"/>
                  <a:gd name="T4" fmla="*/ 275896 w 21600"/>
                  <a:gd name="T5" fmla="*/ 292393 h 21600"/>
                  <a:gd name="T6" fmla="*/ 275896 w 21600"/>
                  <a:gd name="T7" fmla="*/ 2923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833" y="0"/>
                    </a:moveTo>
                    <a:lnTo>
                      <a:pt x="6464" y="0"/>
                    </a:lnTo>
                    <a:lnTo>
                      <a:pt x="7725" y="579"/>
                    </a:lnTo>
                    <a:lnTo>
                      <a:pt x="8829" y="579"/>
                    </a:lnTo>
                    <a:lnTo>
                      <a:pt x="9459" y="1159"/>
                    </a:lnTo>
                    <a:lnTo>
                      <a:pt x="8829" y="1159"/>
                    </a:lnTo>
                    <a:lnTo>
                      <a:pt x="8829" y="1594"/>
                    </a:lnTo>
                    <a:lnTo>
                      <a:pt x="9459" y="1594"/>
                    </a:lnTo>
                    <a:lnTo>
                      <a:pt x="9459" y="2174"/>
                    </a:lnTo>
                    <a:lnTo>
                      <a:pt x="9932" y="2174"/>
                    </a:lnTo>
                    <a:lnTo>
                      <a:pt x="9932" y="1594"/>
                    </a:lnTo>
                    <a:lnTo>
                      <a:pt x="10563" y="1594"/>
                    </a:lnTo>
                    <a:lnTo>
                      <a:pt x="11194" y="2174"/>
                    </a:lnTo>
                    <a:lnTo>
                      <a:pt x="11824" y="1594"/>
                    </a:lnTo>
                    <a:lnTo>
                      <a:pt x="11824" y="2754"/>
                    </a:lnTo>
                    <a:lnTo>
                      <a:pt x="10563" y="2754"/>
                    </a:lnTo>
                    <a:lnTo>
                      <a:pt x="11194" y="3189"/>
                    </a:lnTo>
                    <a:lnTo>
                      <a:pt x="11824" y="2754"/>
                    </a:lnTo>
                    <a:lnTo>
                      <a:pt x="12297" y="3189"/>
                    </a:lnTo>
                    <a:lnTo>
                      <a:pt x="12928" y="3189"/>
                    </a:lnTo>
                    <a:lnTo>
                      <a:pt x="12928" y="2754"/>
                    </a:lnTo>
                    <a:lnTo>
                      <a:pt x="13559" y="2754"/>
                    </a:lnTo>
                    <a:lnTo>
                      <a:pt x="14032" y="2174"/>
                    </a:lnTo>
                    <a:lnTo>
                      <a:pt x="14662" y="2174"/>
                    </a:lnTo>
                    <a:lnTo>
                      <a:pt x="14662" y="1594"/>
                    </a:lnTo>
                    <a:lnTo>
                      <a:pt x="15293" y="1594"/>
                    </a:lnTo>
                    <a:lnTo>
                      <a:pt x="15293" y="2174"/>
                    </a:lnTo>
                    <a:lnTo>
                      <a:pt x="14662" y="2174"/>
                    </a:lnTo>
                    <a:lnTo>
                      <a:pt x="15766" y="2174"/>
                    </a:lnTo>
                    <a:lnTo>
                      <a:pt x="16397" y="1594"/>
                    </a:lnTo>
                    <a:lnTo>
                      <a:pt x="16397" y="2174"/>
                    </a:lnTo>
                    <a:lnTo>
                      <a:pt x="17027" y="2174"/>
                    </a:lnTo>
                    <a:lnTo>
                      <a:pt x="17658" y="2754"/>
                    </a:lnTo>
                    <a:lnTo>
                      <a:pt x="18131" y="2754"/>
                    </a:lnTo>
                    <a:lnTo>
                      <a:pt x="18131" y="3189"/>
                    </a:lnTo>
                    <a:lnTo>
                      <a:pt x="18762" y="3769"/>
                    </a:lnTo>
                    <a:lnTo>
                      <a:pt x="19865" y="3769"/>
                    </a:lnTo>
                    <a:lnTo>
                      <a:pt x="19865" y="5363"/>
                    </a:lnTo>
                    <a:lnTo>
                      <a:pt x="19392" y="5943"/>
                    </a:lnTo>
                    <a:lnTo>
                      <a:pt x="19865" y="6958"/>
                    </a:lnTo>
                    <a:lnTo>
                      <a:pt x="19865" y="7538"/>
                    </a:lnTo>
                    <a:lnTo>
                      <a:pt x="20496" y="7538"/>
                    </a:lnTo>
                    <a:lnTo>
                      <a:pt x="20496" y="8553"/>
                    </a:lnTo>
                    <a:lnTo>
                      <a:pt x="21127" y="9712"/>
                    </a:lnTo>
                    <a:lnTo>
                      <a:pt x="21599" y="10292"/>
                    </a:lnTo>
                    <a:lnTo>
                      <a:pt x="21599" y="11307"/>
                    </a:lnTo>
                    <a:lnTo>
                      <a:pt x="21127" y="11887"/>
                    </a:lnTo>
                    <a:lnTo>
                      <a:pt x="21127" y="11307"/>
                    </a:lnTo>
                    <a:lnTo>
                      <a:pt x="20496" y="11887"/>
                    </a:lnTo>
                    <a:lnTo>
                      <a:pt x="19865" y="11887"/>
                    </a:lnTo>
                    <a:lnTo>
                      <a:pt x="19392" y="12322"/>
                    </a:lnTo>
                    <a:lnTo>
                      <a:pt x="17658" y="12322"/>
                    </a:lnTo>
                    <a:lnTo>
                      <a:pt x="17027" y="12902"/>
                    </a:lnTo>
                    <a:lnTo>
                      <a:pt x="16397" y="12902"/>
                    </a:lnTo>
                    <a:lnTo>
                      <a:pt x="15293" y="13481"/>
                    </a:lnTo>
                    <a:lnTo>
                      <a:pt x="14662" y="13481"/>
                    </a:lnTo>
                    <a:lnTo>
                      <a:pt x="14662" y="14061"/>
                    </a:lnTo>
                    <a:lnTo>
                      <a:pt x="15293" y="14061"/>
                    </a:lnTo>
                    <a:lnTo>
                      <a:pt x="15766" y="15076"/>
                    </a:lnTo>
                    <a:lnTo>
                      <a:pt x="15766" y="15656"/>
                    </a:lnTo>
                    <a:lnTo>
                      <a:pt x="16397" y="16091"/>
                    </a:lnTo>
                    <a:lnTo>
                      <a:pt x="17658" y="16671"/>
                    </a:lnTo>
                    <a:lnTo>
                      <a:pt x="18762" y="17830"/>
                    </a:lnTo>
                    <a:lnTo>
                      <a:pt x="18762" y="18845"/>
                    </a:lnTo>
                    <a:lnTo>
                      <a:pt x="18131" y="18845"/>
                    </a:lnTo>
                    <a:lnTo>
                      <a:pt x="17658" y="19425"/>
                    </a:lnTo>
                    <a:lnTo>
                      <a:pt x="17027" y="19860"/>
                    </a:lnTo>
                    <a:lnTo>
                      <a:pt x="17027" y="20440"/>
                    </a:lnTo>
                    <a:lnTo>
                      <a:pt x="17658" y="20440"/>
                    </a:lnTo>
                    <a:lnTo>
                      <a:pt x="17658" y="21020"/>
                    </a:lnTo>
                    <a:lnTo>
                      <a:pt x="15293" y="21020"/>
                    </a:lnTo>
                    <a:lnTo>
                      <a:pt x="14032" y="21600"/>
                    </a:lnTo>
                    <a:lnTo>
                      <a:pt x="12928" y="21600"/>
                    </a:lnTo>
                    <a:lnTo>
                      <a:pt x="12297" y="21020"/>
                    </a:lnTo>
                    <a:lnTo>
                      <a:pt x="11194" y="21020"/>
                    </a:lnTo>
                    <a:lnTo>
                      <a:pt x="11194" y="21600"/>
                    </a:lnTo>
                    <a:lnTo>
                      <a:pt x="10563" y="21600"/>
                    </a:lnTo>
                    <a:lnTo>
                      <a:pt x="9932" y="21020"/>
                    </a:lnTo>
                    <a:lnTo>
                      <a:pt x="9459" y="21600"/>
                    </a:lnTo>
                    <a:lnTo>
                      <a:pt x="8829" y="21600"/>
                    </a:lnTo>
                    <a:lnTo>
                      <a:pt x="8198" y="21020"/>
                    </a:lnTo>
                    <a:lnTo>
                      <a:pt x="7094" y="21020"/>
                    </a:lnTo>
                    <a:lnTo>
                      <a:pt x="7094" y="20440"/>
                    </a:lnTo>
                    <a:lnTo>
                      <a:pt x="6464" y="20440"/>
                    </a:lnTo>
                    <a:lnTo>
                      <a:pt x="6464" y="21020"/>
                    </a:lnTo>
                    <a:lnTo>
                      <a:pt x="4729" y="21020"/>
                    </a:lnTo>
                    <a:lnTo>
                      <a:pt x="4729" y="20440"/>
                    </a:lnTo>
                    <a:lnTo>
                      <a:pt x="4099" y="20440"/>
                    </a:lnTo>
                    <a:lnTo>
                      <a:pt x="4099" y="19860"/>
                    </a:lnTo>
                    <a:lnTo>
                      <a:pt x="4729" y="18845"/>
                    </a:lnTo>
                    <a:lnTo>
                      <a:pt x="4729" y="18265"/>
                    </a:lnTo>
                    <a:lnTo>
                      <a:pt x="5360" y="17830"/>
                    </a:lnTo>
                    <a:lnTo>
                      <a:pt x="5833" y="17251"/>
                    </a:lnTo>
                    <a:lnTo>
                      <a:pt x="4729" y="17251"/>
                    </a:lnTo>
                    <a:lnTo>
                      <a:pt x="4099" y="16671"/>
                    </a:lnTo>
                    <a:lnTo>
                      <a:pt x="3626" y="17251"/>
                    </a:lnTo>
                    <a:lnTo>
                      <a:pt x="2995" y="16671"/>
                    </a:lnTo>
                    <a:lnTo>
                      <a:pt x="2364" y="17251"/>
                    </a:lnTo>
                    <a:lnTo>
                      <a:pt x="1891" y="16671"/>
                    </a:lnTo>
                    <a:lnTo>
                      <a:pt x="1891" y="16091"/>
                    </a:lnTo>
                    <a:lnTo>
                      <a:pt x="1261" y="16091"/>
                    </a:lnTo>
                    <a:lnTo>
                      <a:pt x="1261" y="14496"/>
                    </a:lnTo>
                    <a:lnTo>
                      <a:pt x="630" y="14061"/>
                    </a:lnTo>
                    <a:lnTo>
                      <a:pt x="0" y="14061"/>
                    </a:lnTo>
                    <a:lnTo>
                      <a:pt x="630" y="13481"/>
                    </a:lnTo>
                    <a:lnTo>
                      <a:pt x="0" y="12902"/>
                    </a:lnTo>
                    <a:lnTo>
                      <a:pt x="0" y="11307"/>
                    </a:lnTo>
                    <a:lnTo>
                      <a:pt x="630" y="10727"/>
                    </a:lnTo>
                    <a:lnTo>
                      <a:pt x="0" y="10292"/>
                    </a:lnTo>
                    <a:lnTo>
                      <a:pt x="630" y="9712"/>
                    </a:lnTo>
                    <a:lnTo>
                      <a:pt x="630" y="9132"/>
                    </a:lnTo>
                    <a:lnTo>
                      <a:pt x="2364" y="9132"/>
                    </a:lnTo>
                    <a:lnTo>
                      <a:pt x="2364" y="8553"/>
                    </a:lnTo>
                    <a:lnTo>
                      <a:pt x="2995" y="8118"/>
                    </a:lnTo>
                    <a:lnTo>
                      <a:pt x="2995" y="7538"/>
                    </a:lnTo>
                    <a:lnTo>
                      <a:pt x="1891" y="7538"/>
                    </a:lnTo>
                    <a:lnTo>
                      <a:pt x="1891" y="6958"/>
                    </a:lnTo>
                    <a:lnTo>
                      <a:pt x="2995" y="6958"/>
                    </a:lnTo>
                    <a:lnTo>
                      <a:pt x="2995" y="5943"/>
                    </a:lnTo>
                    <a:lnTo>
                      <a:pt x="3626" y="5943"/>
                    </a:lnTo>
                    <a:lnTo>
                      <a:pt x="3626" y="5363"/>
                    </a:lnTo>
                    <a:lnTo>
                      <a:pt x="2995" y="4928"/>
                    </a:lnTo>
                    <a:lnTo>
                      <a:pt x="2364" y="4928"/>
                    </a:lnTo>
                    <a:lnTo>
                      <a:pt x="2364" y="4348"/>
                    </a:lnTo>
                    <a:lnTo>
                      <a:pt x="3626" y="3769"/>
                    </a:lnTo>
                    <a:lnTo>
                      <a:pt x="4099" y="3769"/>
                    </a:lnTo>
                    <a:lnTo>
                      <a:pt x="4729" y="4348"/>
                    </a:lnTo>
                    <a:lnTo>
                      <a:pt x="4729" y="4928"/>
                    </a:lnTo>
                    <a:lnTo>
                      <a:pt x="5360" y="5363"/>
                    </a:lnTo>
                    <a:lnTo>
                      <a:pt x="5360" y="4348"/>
                    </a:lnTo>
                    <a:lnTo>
                      <a:pt x="5833" y="4348"/>
                    </a:lnTo>
                    <a:lnTo>
                      <a:pt x="5833" y="4928"/>
                    </a:lnTo>
                    <a:lnTo>
                      <a:pt x="6464" y="5363"/>
                    </a:lnTo>
                    <a:lnTo>
                      <a:pt x="5833" y="4928"/>
                    </a:lnTo>
                    <a:lnTo>
                      <a:pt x="5833" y="4348"/>
                    </a:lnTo>
                    <a:lnTo>
                      <a:pt x="6464" y="3769"/>
                    </a:lnTo>
                    <a:lnTo>
                      <a:pt x="7725" y="3769"/>
                    </a:lnTo>
                    <a:lnTo>
                      <a:pt x="8198" y="4348"/>
                    </a:lnTo>
                    <a:lnTo>
                      <a:pt x="9459" y="4348"/>
                    </a:lnTo>
                    <a:lnTo>
                      <a:pt x="8198" y="4348"/>
                    </a:lnTo>
                    <a:lnTo>
                      <a:pt x="7725" y="3189"/>
                    </a:lnTo>
                    <a:lnTo>
                      <a:pt x="6464" y="3189"/>
                    </a:lnTo>
                    <a:lnTo>
                      <a:pt x="6464" y="2754"/>
                    </a:lnTo>
                    <a:lnTo>
                      <a:pt x="7094" y="2754"/>
                    </a:lnTo>
                    <a:lnTo>
                      <a:pt x="6464" y="2174"/>
                    </a:lnTo>
                    <a:lnTo>
                      <a:pt x="6464" y="1594"/>
                    </a:lnTo>
                    <a:lnTo>
                      <a:pt x="6464" y="2174"/>
                    </a:lnTo>
                    <a:lnTo>
                      <a:pt x="6464" y="1594"/>
                    </a:lnTo>
                    <a:lnTo>
                      <a:pt x="7094" y="1594"/>
                    </a:lnTo>
                    <a:lnTo>
                      <a:pt x="6464" y="1159"/>
                    </a:lnTo>
                    <a:lnTo>
                      <a:pt x="6464" y="579"/>
                    </a:lnTo>
                    <a:lnTo>
                      <a:pt x="5833" y="579"/>
                    </a:lnTo>
                    <a:lnTo>
                      <a:pt x="5833"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14" name="AutoShape 60"/>
              <p:cNvSpPr/>
              <p:nvPr/>
            </p:nvSpPr>
            <p:spPr bwMode="auto">
              <a:xfrm>
                <a:off x="11454350" y="4423169"/>
                <a:ext cx="12704" cy="15702"/>
              </a:xfrm>
              <a:custGeom>
                <a:avLst/>
                <a:gdLst>
                  <a:gd name="T0" fmla="*/ 6352 w 21600"/>
                  <a:gd name="T1" fmla="*/ 7851 h 21600"/>
                  <a:gd name="T2" fmla="*/ 6352 w 21600"/>
                  <a:gd name="T3" fmla="*/ 7851 h 21600"/>
                  <a:gd name="T4" fmla="*/ 6352 w 21600"/>
                  <a:gd name="T5" fmla="*/ 7851 h 21600"/>
                  <a:gd name="T6" fmla="*/ 6352 w 21600"/>
                  <a:gd name="T7" fmla="*/ 78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15" name="AutoShape 61"/>
              <p:cNvSpPr/>
              <p:nvPr/>
            </p:nvSpPr>
            <p:spPr bwMode="auto">
              <a:xfrm>
                <a:off x="11229116" y="4379998"/>
                <a:ext cx="298049" cy="145218"/>
              </a:xfrm>
              <a:custGeom>
                <a:avLst/>
                <a:gdLst>
                  <a:gd name="T0" fmla="*/ 149025 w 21600"/>
                  <a:gd name="T1" fmla="*/ 72609 h 21600"/>
                  <a:gd name="T2" fmla="*/ 149025 w 21600"/>
                  <a:gd name="T3" fmla="*/ 72609 h 21600"/>
                  <a:gd name="T4" fmla="*/ 149025 w 21600"/>
                  <a:gd name="T5" fmla="*/ 72609 h 21600"/>
                  <a:gd name="T6" fmla="*/ 149025 w 21600"/>
                  <a:gd name="T7" fmla="*/ 7260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589" y="2335"/>
                    </a:moveTo>
                    <a:lnTo>
                      <a:pt x="10800" y="2335"/>
                    </a:lnTo>
                    <a:lnTo>
                      <a:pt x="10800" y="0"/>
                    </a:lnTo>
                    <a:lnTo>
                      <a:pt x="11967" y="0"/>
                    </a:lnTo>
                    <a:lnTo>
                      <a:pt x="11967" y="2335"/>
                    </a:lnTo>
                    <a:lnTo>
                      <a:pt x="14010" y="2335"/>
                    </a:lnTo>
                    <a:lnTo>
                      <a:pt x="15178" y="4670"/>
                    </a:lnTo>
                    <a:lnTo>
                      <a:pt x="16345" y="4670"/>
                    </a:lnTo>
                    <a:lnTo>
                      <a:pt x="16345" y="8756"/>
                    </a:lnTo>
                    <a:lnTo>
                      <a:pt x="21599" y="8756"/>
                    </a:lnTo>
                    <a:lnTo>
                      <a:pt x="20724" y="11091"/>
                    </a:lnTo>
                    <a:lnTo>
                      <a:pt x="20724" y="15178"/>
                    </a:lnTo>
                    <a:lnTo>
                      <a:pt x="18389" y="15178"/>
                    </a:lnTo>
                    <a:lnTo>
                      <a:pt x="18389" y="19264"/>
                    </a:lnTo>
                    <a:lnTo>
                      <a:pt x="17221" y="17513"/>
                    </a:lnTo>
                    <a:lnTo>
                      <a:pt x="15178" y="17513"/>
                    </a:lnTo>
                    <a:lnTo>
                      <a:pt x="15178" y="19264"/>
                    </a:lnTo>
                    <a:lnTo>
                      <a:pt x="14010" y="21599"/>
                    </a:lnTo>
                    <a:lnTo>
                      <a:pt x="13135" y="19264"/>
                    </a:lnTo>
                    <a:lnTo>
                      <a:pt x="11967" y="19264"/>
                    </a:lnTo>
                    <a:lnTo>
                      <a:pt x="11967" y="17513"/>
                    </a:lnTo>
                    <a:lnTo>
                      <a:pt x="10800" y="15178"/>
                    </a:lnTo>
                    <a:lnTo>
                      <a:pt x="9632" y="21599"/>
                    </a:lnTo>
                    <a:lnTo>
                      <a:pt x="7589" y="19264"/>
                    </a:lnTo>
                    <a:lnTo>
                      <a:pt x="6421" y="21599"/>
                    </a:lnTo>
                    <a:lnTo>
                      <a:pt x="5545" y="21599"/>
                    </a:lnTo>
                    <a:lnTo>
                      <a:pt x="5545" y="19264"/>
                    </a:lnTo>
                    <a:lnTo>
                      <a:pt x="4378" y="19264"/>
                    </a:lnTo>
                    <a:lnTo>
                      <a:pt x="4378" y="17513"/>
                    </a:lnTo>
                    <a:lnTo>
                      <a:pt x="3210" y="15178"/>
                    </a:lnTo>
                    <a:lnTo>
                      <a:pt x="2335" y="15178"/>
                    </a:lnTo>
                    <a:lnTo>
                      <a:pt x="1167" y="17513"/>
                    </a:lnTo>
                    <a:lnTo>
                      <a:pt x="2335" y="19264"/>
                    </a:lnTo>
                    <a:lnTo>
                      <a:pt x="0" y="19264"/>
                    </a:lnTo>
                    <a:lnTo>
                      <a:pt x="0" y="17513"/>
                    </a:lnTo>
                    <a:lnTo>
                      <a:pt x="1167" y="17513"/>
                    </a:lnTo>
                    <a:lnTo>
                      <a:pt x="1167" y="12843"/>
                    </a:lnTo>
                    <a:lnTo>
                      <a:pt x="2335" y="8756"/>
                    </a:lnTo>
                    <a:lnTo>
                      <a:pt x="3210" y="8756"/>
                    </a:lnTo>
                    <a:lnTo>
                      <a:pt x="4378" y="6421"/>
                    </a:lnTo>
                    <a:lnTo>
                      <a:pt x="4378" y="4670"/>
                    </a:lnTo>
                    <a:lnTo>
                      <a:pt x="3210" y="4670"/>
                    </a:lnTo>
                    <a:lnTo>
                      <a:pt x="4378" y="2335"/>
                    </a:lnTo>
                    <a:lnTo>
                      <a:pt x="5545" y="2335"/>
                    </a:lnTo>
                    <a:lnTo>
                      <a:pt x="5545" y="4670"/>
                    </a:lnTo>
                    <a:lnTo>
                      <a:pt x="6421" y="4670"/>
                    </a:lnTo>
                    <a:lnTo>
                      <a:pt x="7589" y="233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16" name="AutoShape 62"/>
              <p:cNvSpPr/>
              <p:nvPr/>
            </p:nvSpPr>
            <p:spPr bwMode="auto">
              <a:xfrm>
                <a:off x="11080088" y="3960050"/>
                <a:ext cx="225550" cy="188387"/>
              </a:xfrm>
              <a:custGeom>
                <a:avLst/>
                <a:gdLst>
                  <a:gd name="T0" fmla="*/ 112775 w 21600"/>
                  <a:gd name="T1" fmla="*/ 94194 h 21600"/>
                  <a:gd name="T2" fmla="*/ 112775 w 21600"/>
                  <a:gd name="T3" fmla="*/ 94194 h 21600"/>
                  <a:gd name="T4" fmla="*/ 112775 w 21600"/>
                  <a:gd name="T5" fmla="*/ 94194 h 21600"/>
                  <a:gd name="T6" fmla="*/ 112775 w 21600"/>
                  <a:gd name="T7" fmla="*/ 941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728" y="21599"/>
                    </a:moveTo>
                    <a:lnTo>
                      <a:pt x="12728" y="19799"/>
                    </a:lnTo>
                    <a:lnTo>
                      <a:pt x="14271" y="18000"/>
                    </a:lnTo>
                    <a:lnTo>
                      <a:pt x="12728" y="16650"/>
                    </a:lnTo>
                    <a:lnTo>
                      <a:pt x="14271" y="14850"/>
                    </a:lnTo>
                    <a:lnTo>
                      <a:pt x="14271" y="13050"/>
                    </a:lnTo>
                    <a:lnTo>
                      <a:pt x="18514" y="13050"/>
                    </a:lnTo>
                    <a:lnTo>
                      <a:pt x="18514" y="11250"/>
                    </a:lnTo>
                    <a:lnTo>
                      <a:pt x="20057" y="9899"/>
                    </a:lnTo>
                    <a:lnTo>
                      <a:pt x="20057" y="8100"/>
                    </a:lnTo>
                    <a:lnTo>
                      <a:pt x="17357" y="8100"/>
                    </a:lnTo>
                    <a:lnTo>
                      <a:pt x="17357" y="6299"/>
                    </a:lnTo>
                    <a:lnTo>
                      <a:pt x="20057" y="6299"/>
                    </a:lnTo>
                    <a:lnTo>
                      <a:pt x="20057" y="3149"/>
                    </a:lnTo>
                    <a:lnTo>
                      <a:pt x="21600" y="3149"/>
                    </a:lnTo>
                    <a:lnTo>
                      <a:pt x="21600" y="1350"/>
                    </a:lnTo>
                    <a:lnTo>
                      <a:pt x="20057" y="1350"/>
                    </a:lnTo>
                    <a:lnTo>
                      <a:pt x="18514" y="0"/>
                    </a:lnTo>
                    <a:lnTo>
                      <a:pt x="15814" y="0"/>
                    </a:lnTo>
                    <a:lnTo>
                      <a:pt x="14271" y="1350"/>
                    </a:lnTo>
                    <a:lnTo>
                      <a:pt x="12728" y="0"/>
                    </a:lnTo>
                    <a:lnTo>
                      <a:pt x="12728" y="1350"/>
                    </a:lnTo>
                    <a:lnTo>
                      <a:pt x="11571" y="1350"/>
                    </a:lnTo>
                    <a:lnTo>
                      <a:pt x="10028" y="3149"/>
                    </a:lnTo>
                    <a:lnTo>
                      <a:pt x="7328" y="4949"/>
                    </a:lnTo>
                    <a:lnTo>
                      <a:pt x="7328" y="3149"/>
                    </a:lnTo>
                    <a:lnTo>
                      <a:pt x="5785" y="4949"/>
                    </a:lnTo>
                    <a:lnTo>
                      <a:pt x="5785" y="6299"/>
                    </a:lnTo>
                    <a:lnTo>
                      <a:pt x="4242" y="6299"/>
                    </a:lnTo>
                    <a:lnTo>
                      <a:pt x="4242" y="11250"/>
                    </a:lnTo>
                    <a:lnTo>
                      <a:pt x="3085" y="11250"/>
                    </a:lnTo>
                    <a:lnTo>
                      <a:pt x="3085" y="13050"/>
                    </a:lnTo>
                    <a:lnTo>
                      <a:pt x="4242" y="14850"/>
                    </a:lnTo>
                    <a:lnTo>
                      <a:pt x="5785" y="14850"/>
                    </a:lnTo>
                    <a:lnTo>
                      <a:pt x="4242" y="14850"/>
                    </a:lnTo>
                    <a:lnTo>
                      <a:pt x="3085" y="16650"/>
                    </a:lnTo>
                    <a:lnTo>
                      <a:pt x="4242" y="16650"/>
                    </a:lnTo>
                    <a:lnTo>
                      <a:pt x="4242" y="18000"/>
                    </a:lnTo>
                    <a:lnTo>
                      <a:pt x="3085" y="18000"/>
                    </a:lnTo>
                    <a:lnTo>
                      <a:pt x="1542" y="16650"/>
                    </a:lnTo>
                    <a:lnTo>
                      <a:pt x="0" y="16650"/>
                    </a:lnTo>
                    <a:lnTo>
                      <a:pt x="1542" y="18000"/>
                    </a:lnTo>
                    <a:lnTo>
                      <a:pt x="3085" y="18000"/>
                    </a:lnTo>
                    <a:lnTo>
                      <a:pt x="0" y="18000"/>
                    </a:lnTo>
                    <a:lnTo>
                      <a:pt x="0" y="19799"/>
                    </a:lnTo>
                    <a:lnTo>
                      <a:pt x="3085" y="19799"/>
                    </a:lnTo>
                    <a:lnTo>
                      <a:pt x="4242" y="18000"/>
                    </a:lnTo>
                    <a:lnTo>
                      <a:pt x="8485" y="18000"/>
                    </a:lnTo>
                    <a:lnTo>
                      <a:pt x="10028" y="19799"/>
                    </a:lnTo>
                    <a:lnTo>
                      <a:pt x="11571" y="19799"/>
                    </a:lnTo>
                    <a:lnTo>
                      <a:pt x="11571" y="21599"/>
                    </a:lnTo>
                    <a:lnTo>
                      <a:pt x="12728" y="21599"/>
                    </a:lnTo>
                    <a:close/>
                    <a:moveTo>
                      <a:pt x="0" y="16650"/>
                    </a:moveTo>
                    <a:lnTo>
                      <a:pt x="1542" y="14850"/>
                    </a:lnTo>
                    <a:lnTo>
                      <a:pt x="3085" y="16650"/>
                    </a:lnTo>
                    <a:lnTo>
                      <a:pt x="0" y="16650"/>
                    </a:lnTo>
                    <a:close/>
                    <a:moveTo>
                      <a:pt x="1542" y="14850"/>
                    </a:moveTo>
                    <a:lnTo>
                      <a:pt x="3085" y="14850"/>
                    </a:lnTo>
                    <a:lnTo>
                      <a:pt x="1542" y="1485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17" name="AutoShape 63"/>
              <p:cNvSpPr/>
              <p:nvPr/>
            </p:nvSpPr>
            <p:spPr bwMode="auto">
              <a:xfrm>
                <a:off x="11051892" y="4117041"/>
                <a:ext cx="177219" cy="133441"/>
              </a:xfrm>
              <a:custGeom>
                <a:avLst/>
                <a:gdLst>
                  <a:gd name="T0" fmla="*/ 88610 w 21600"/>
                  <a:gd name="T1" fmla="*/ 66721 h 21600"/>
                  <a:gd name="T2" fmla="*/ 88610 w 21600"/>
                  <a:gd name="T3" fmla="*/ 66721 h 21600"/>
                  <a:gd name="T4" fmla="*/ 88610 w 21600"/>
                  <a:gd name="T5" fmla="*/ 66721 h 21600"/>
                  <a:gd name="T6" fmla="*/ 88610 w 21600"/>
                  <a:gd name="T7" fmla="*/ 6672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636" y="14611"/>
                    </a:moveTo>
                    <a:lnTo>
                      <a:pt x="21600" y="12070"/>
                    </a:lnTo>
                    <a:lnTo>
                      <a:pt x="19636" y="9529"/>
                    </a:lnTo>
                    <a:lnTo>
                      <a:pt x="19636" y="5082"/>
                    </a:lnTo>
                    <a:lnTo>
                      <a:pt x="18163" y="5082"/>
                    </a:lnTo>
                    <a:lnTo>
                      <a:pt x="18163" y="2541"/>
                    </a:lnTo>
                    <a:lnTo>
                      <a:pt x="16199" y="2541"/>
                    </a:lnTo>
                    <a:lnTo>
                      <a:pt x="14236" y="0"/>
                    </a:lnTo>
                    <a:lnTo>
                      <a:pt x="8836" y="0"/>
                    </a:lnTo>
                    <a:lnTo>
                      <a:pt x="7363" y="2541"/>
                    </a:lnTo>
                    <a:lnTo>
                      <a:pt x="3436" y="2541"/>
                    </a:lnTo>
                    <a:lnTo>
                      <a:pt x="3436" y="0"/>
                    </a:lnTo>
                    <a:lnTo>
                      <a:pt x="1472" y="0"/>
                    </a:lnTo>
                    <a:lnTo>
                      <a:pt x="0" y="2541"/>
                    </a:lnTo>
                    <a:lnTo>
                      <a:pt x="0" y="6988"/>
                    </a:lnTo>
                    <a:lnTo>
                      <a:pt x="1472" y="9529"/>
                    </a:lnTo>
                    <a:lnTo>
                      <a:pt x="5399" y="12070"/>
                    </a:lnTo>
                    <a:lnTo>
                      <a:pt x="7363" y="14611"/>
                    </a:lnTo>
                    <a:lnTo>
                      <a:pt x="7363" y="16517"/>
                    </a:lnTo>
                    <a:lnTo>
                      <a:pt x="12763" y="16517"/>
                    </a:lnTo>
                    <a:lnTo>
                      <a:pt x="12763" y="19058"/>
                    </a:lnTo>
                    <a:lnTo>
                      <a:pt x="14236" y="21600"/>
                    </a:lnTo>
                    <a:lnTo>
                      <a:pt x="19636" y="21600"/>
                    </a:lnTo>
                    <a:lnTo>
                      <a:pt x="19636" y="19058"/>
                    </a:lnTo>
                    <a:lnTo>
                      <a:pt x="18163" y="16517"/>
                    </a:lnTo>
                    <a:lnTo>
                      <a:pt x="19636" y="16517"/>
                    </a:lnTo>
                    <a:lnTo>
                      <a:pt x="19636" y="1461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18" name="AutoShape 64"/>
              <p:cNvSpPr/>
              <p:nvPr/>
            </p:nvSpPr>
            <p:spPr bwMode="auto">
              <a:xfrm>
                <a:off x="11200923" y="4207308"/>
                <a:ext cx="44305" cy="54948"/>
              </a:xfrm>
              <a:custGeom>
                <a:avLst/>
                <a:gdLst>
                  <a:gd name="T0" fmla="*/ 22153 w 21600"/>
                  <a:gd name="T1" fmla="*/ 27474 h 21600"/>
                  <a:gd name="T2" fmla="*/ 22153 w 21600"/>
                  <a:gd name="T3" fmla="*/ 27474 h 21600"/>
                  <a:gd name="T4" fmla="*/ 22153 w 21600"/>
                  <a:gd name="T5" fmla="*/ 27474 h 21600"/>
                  <a:gd name="T6" fmla="*/ 22153 w 21600"/>
                  <a:gd name="T7" fmla="*/ 274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890" y="16971"/>
                    </a:moveTo>
                    <a:lnTo>
                      <a:pt x="5890" y="10800"/>
                    </a:lnTo>
                    <a:lnTo>
                      <a:pt x="0" y="4628"/>
                    </a:lnTo>
                    <a:lnTo>
                      <a:pt x="5890" y="4628"/>
                    </a:lnTo>
                    <a:lnTo>
                      <a:pt x="5890" y="0"/>
                    </a:lnTo>
                    <a:lnTo>
                      <a:pt x="13745" y="0"/>
                    </a:lnTo>
                    <a:lnTo>
                      <a:pt x="21600" y="4628"/>
                    </a:lnTo>
                    <a:lnTo>
                      <a:pt x="21600" y="21599"/>
                    </a:lnTo>
                    <a:lnTo>
                      <a:pt x="13745" y="21599"/>
                    </a:lnTo>
                    <a:lnTo>
                      <a:pt x="5890" y="1697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19" name="AutoShape 65"/>
              <p:cNvSpPr/>
              <p:nvPr/>
            </p:nvSpPr>
            <p:spPr bwMode="auto">
              <a:xfrm>
                <a:off x="10467889" y="3171182"/>
                <a:ext cx="44305" cy="102042"/>
              </a:xfrm>
              <a:custGeom>
                <a:avLst/>
                <a:gdLst>
                  <a:gd name="T0" fmla="*/ 22153 w 21600"/>
                  <a:gd name="T1" fmla="*/ 51021 h 21600"/>
                  <a:gd name="T2" fmla="*/ 22153 w 21600"/>
                  <a:gd name="T3" fmla="*/ 51021 h 21600"/>
                  <a:gd name="T4" fmla="*/ 22153 w 21600"/>
                  <a:gd name="T5" fmla="*/ 51021 h 21600"/>
                  <a:gd name="T6" fmla="*/ 22153 w 21600"/>
                  <a:gd name="T7" fmla="*/ 5102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400" y="15428"/>
                    </a:moveTo>
                    <a:cubicBezTo>
                      <a:pt x="14400" y="21599"/>
                      <a:pt x="14400" y="21599"/>
                      <a:pt x="14400" y="21599"/>
                    </a:cubicBezTo>
                    <a:cubicBezTo>
                      <a:pt x="14400" y="18514"/>
                      <a:pt x="14400" y="18514"/>
                      <a:pt x="14400" y="18514"/>
                    </a:cubicBezTo>
                    <a:cubicBezTo>
                      <a:pt x="14400" y="15428"/>
                      <a:pt x="14400" y="15428"/>
                      <a:pt x="14400" y="15428"/>
                    </a:cubicBezTo>
                    <a:cubicBezTo>
                      <a:pt x="14400" y="15428"/>
                      <a:pt x="14400" y="15428"/>
                      <a:pt x="14400" y="15428"/>
                    </a:cubicBezTo>
                    <a:close/>
                    <a:moveTo>
                      <a:pt x="14400" y="9257"/>
                    </a:moveTo>
                    <a:cubicBezTo>
                      <a:pt x="14400" y="12342"/>
                      <a:pt x="14400" y="12342"/>
                      <a:pt x="14400" y="12342"/>
                    </a:cubicBezTo>
                    <a:cubicBezTo>
                      <a:pt x="14400" y="12342"/>
                      <a:pt x="14400" y="12342"/>
                      <a:pt x="14400" y="12342"/>
                    </a:cubicBezTo>
                    <a:cubicBezTo>
                      <a:pt x="14400" y="12342"/>
                      <a:pt x="14400" y="12342"/>
                      <a:pt x="14400" y="12342"/>
                    </a:cubicBezTo>
                    <a:cubicBezTo>
                      <a:pt x="14400" y="9257"/>
                      <a:pt x="14400" y="9257"/>
                      <a:pt x="14400" y="9257"/>
                    </a:cubicBezTo>
                    <a:close/>
                    <a:moveTo>
                      <a:pt x="0" y="3085"/>
                    </a:moveTo>
                    <a:cubicBezTo>
                      <a:pt x="0" y="6171"/>
                      <a:pt x="0" y="6171"/>
                      <a:pt x="0" y="6171"/>
                    </a:cubicBezTo>
                    <a:cubicBezTo>
                      <a:pt x="7200" y="6171"/>
                      <a:pt x="7200" y="6171"/>
                      <a:pt x="7200" y="6171"/>
                    </a:cubicBezTo>
                    <a:cubicBezTo>
                      <a:pt x="0" y="3085"/>
                      <a:pt x="0" y="3085"/>
                      <a:pt x="0" y="3085"/>
                    </a:cubicBezTo>
                    <a:close/>
                    <a:moveTo>
                      <a:pt x="21599" y="0"/>
                    </a:moveTo>
                    <a:cubicBezTo>
                      <a:pt x="21599" y="3085"/>
                      <a:pt x="21599" y="3085"/>
                      <a:pt x="21599" y="3085"/>
                    </a:cubicBezTo>
                    <a:cubicBezTo>
                      <a:pt x="21599" y="0"/>
                      <a:pt x="21599" y="0"/>
                      <a:pt x="21599" y="0"/>
                    </a:cubicBezTo>
                    <a:cubicBezTo>
                      <a:pt x="21599" y="0"/>
                      <a:pt x="21599" y="0"/>
                      <a:pt x="21599" y="0"/>
                    </a:cubicBezTo>
                    <a:close/>
                    <a:moveTo>
                      <a:pt x="7200" y="0"/>
                    </a:moveTo>
                    <a:cubicBezTo>
                      <a:pt x="7200" y="0"/>
                      <a:pt x="14400" y="0"/>
                      <a:pt x="14400" y="0"/>
                    </a:cubicBezTo>
                    <a:cubicBezTo>
                      <a:pt x="21599" y="3085"/>
                      <a:pt x="21599" y="3085"/>
                      <a:pt x="21599" y="3085"/>
                    </a:cubicBezTo>
                    <a:cubicBezTo>
                      <a:pt x="21599" y="3085"/>
                      <a:pt x="21599" y="3085"/>
                      <a:pt x="21599" y="3085"/>
                    </a:cubicBezTo>
                    <a:cubicBezTo>
                      <a:pt x="14400" y="3085"/>
                      <a:pt x="14400" y="3085"/>
                      <a:pt x="14400" y="3085"/>
                    </a:cubicBezTo>
                    <a:cubicBezTo>
                      <a:pt x="7200" y="0"/>
                      <a:pt x="7200" y="0"/>
                      <a:pt x="7200" y="0"/>
                    </a:cubicBezTo>
                    <a:close/>
                    <a:moveTo>
                      <a:pt x="7200" y="0"/>
                    </a:moveTo>
                    <a:cubicBezTo>
                      <a:pt x="14400" y="6171"/>
                      <a:pt x="14400" y="6171"/>
                      <a:pt x="14400" y="6171"/>
                    </a:cubicBezTo>
                    <a:cubicBezTo>
                      <a:pt x="21599" y="9257"/>
                      <a:pt x="21599" y="9257"/>
                      <a:pt x="21599" y="9257"/>
                    </a:cubicBezTo>
                    <a:cubicBezTo>
                      <a:pt x="14400" y="9257"/>
                      <a:pt x="14400" y="9257"/>
                      <a:pt x="14400" y="9257"/>
                    </a:cubicBezTo>
                    <a:cubicBezTo>
                      <a:pt x="7200" y="6171"/>
                      <a:pt x="7200" y="6171"/>
                      <a:pt x="7200" y="6171"/>
                    </a:cubicBezTo>
                    <a:cubicBezTo>
                      <a:pt x="7200" y="3085"/>
                      <a:pt x="7200" y="3085"/>
                      <a:pt x="7200" y="3085"/>
                    </a:cubicBezTo>
                    <a:lnTo>
                      <a:pt x="720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20" name="AutoShape 66"/>
              <p:cNvSpPr/>
              <p:nvPr/>
            </p:nvSpPr>
            <p:spPr bwMode="auto">
              <a:xfrm>
                <a:off x="10258449" y="3799138"/>
                <a:ext cx="269856" cy="306129"/>
              </a:xfrm>
              <a:custGeom>
                <a:avLst/>
                <a:gdLst>
                  <a:gd name="T0" fmla="*/ 134928 w 21600"/>
                  <a:gd name="T1" fmla="*/ 153065 h 21600"/>
                  <a:gd name="T2" fmla="*/ 134928 w 21600"/>
                  <a:gd name="T3" fmla="*/ 153065 h 21600"/>
                  <a:gd name="T4" fmla="*/ 134928 w 21600"/>
                  <a:gd name="T5" fmla="*/ 153065 h 21600"/>
                  <a:gd name="T6" fmla="*/ 134928 w 21600"/>
                  <a:gd name="T7" fmla="*/ 1530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125" y="21599"/>
                    </a:moveTo>
                    <a:lnTo>
                      <a:pt x="7414" y="21599"/>
                    </a:lnTo>
                    <a:lnTo>
                      <a:pt x="9671" y="20492"/>
                    </a:lnTo>
                    <a:lnTo>
                      <a:pt x="10961" y="20492"/>
                    </a:lnTo>
                    <a:lnTo>
                      <a:pt x="9671" y="19384"/>
                    </a:lnTo>
                    <a:lnTo>
                      <a:pt x="13217" y="19384"/>
                    </a:lnTo>
                    <a:lnTo>
                      <a:pt x="13217" y="18276"/>
                    </a:lnTo>
                    <a:lnTo>
                      <a:pt x="16764" y="18276"/>
                    </a:lnTo>
                    <a:lnTo>
                      <a:pt x="16764" y="17446"/>
                    </a:lnTo>
                    <a:lnTo>
                      <a:pt x="16764" y="18276"/>
                    </a:lnTo>
                    <a:lnTo>
                      <a:pt x="18053" y="17446"/>
                    </a:lnTo>
                    <a:lnTo>
                      <a:pt x="20310" y="17446"/>
                    </a:lnTo>
                    <a:lnTo>
                      <a:pt x="19343" y="16338"/>
                    </a:lnTo>
                    <a:lnTo>
                      <a:pt x="20310" y="15230"/>
                    </a:lnTo>
                    <a:lnTo>
                      <a:pt x="21599" y="14399"/>
                    </a:lnTo>
                    <a:lnTo>
                      <a:pt x="21599" y="11353"/>
                    </a:lnTo>
                    <a:lnTo>
                      <a:pt x="20310" y="11353"/>
                    </a:lnTo>
                    <a:lnTo>
                      <a:pt x="21599" y="11353"/>
                    </a:lnTo>
                    <a:lnTo>
                      <a:pt x="21599" y="10246"/>
                    </a:lnTo>
                    <a:lnTo>
                      <a:pt x="20310" y="9138"/>
                    </a:lnTo>
                    <a:lnTo>
                      <a:pt x="20310" y="7200"/>
                    </a:lnTo>
                    <a:lnTo>
                      <a:pt x="21599" y="8030"/>
                    </a:lnTo>
                    <a:lnTo>
                      <a:pt x="20310" y="7200"/>
                    </a:lnTo>
                    <a:lnTo>
                      <a:pt x="19343" y="7200"/>
                    </a:lnTo>
                    <a:lnTo>
                      <a:pt x="18053" y="4984"/>
                    </a:lnTo>
                    <a:lnTo>
                      <a:pt x="15797" y="4984"/>
                    </a:lnTo>
                    <a:lnTo>
                      <a:pt x="15797" y="6092"/>
                    </a:lnTo>
                    <a:lnTo>
                      <a:pt x="14507" y="6092"/>
                    </a:lnTo>
                    <a:lnTo>
                      <a:pt x="13217" y="4984"/>
                    </a:lnTo>
                    <a:lnTo>
                      <a:pt x="14507" y="3046"/>
                    </a:lnTo>
                    <a:lnTo>
                      <a:pt x="15797" y="1938"/>
                    </a:lnTo>
                    <a:lnTo>
                      <a:pt x="16764" y="830"/>
                    </a:lnTo>
                    <a:lnTo>
                      <a:pt x="15797" y="1938"/>
                    </a:lnTo>
                    <a:lnTo>
                      <a:pt x="16764" y="830"/>
                    </a:lnTo>
                    <a:lnTo>
                      <a:pt x="18053" y="0"/>
                    </a:lnTo>
                    <a:lnTo>
                      <a:pt x="15797" y="0"/>
                    </a:lnTo>
                    <a:lnTo>
                      <a:pt x="15797" y="830"/>
                    </a:lnTo>
                    <a:lnTo>
                      <a:pt x="14507" y="1938"/>
                    </a:lnTo>
                    <a:lnTo>
                      <a:pt x="14507" y="830"/>
                    </a:lnTo>
                    <a:lnTo>
                      <a:pt x="15797" y="830"/>
                    </a:lnTo>
                    <a:lnTo>
                      <a:pt x="14507" y="0"/>
                    </a:lnTo>
                    <a:lnTo>
                      <a:pt x="14507" y="830"/>
                    </a:lnTo>
                    <a:lnTo>
                      <a:pt x="13217" y="830"/>
                    </a:lnTo>
                    <a:lnTo>
                      <a:pt x="13217" y="0"/>
                    </a:lnTo>
                    <a:lnTo>
                      <a:pt x="12250" y="830"/>
                    </a:lnTo>
                    <a:lnTo>
                      <a:pt x="10961" y="830"/>
                    </a:lnTo>
                    <a:lnTo>
                      <a:pt x="10961" y="1938"/>
                    </a:lnTo>
                    <a:lnTo>
                      <a:pt x="12250" y="1938"/>
                    </a:lnTo>
                    <a:lnTo>
                      <a:pt x="10961" y="1938"/>
                    </a:lnTo>
                    <a:lnTo>
                      <a:pt x="10961" y="3046"/>
                    </a:lnTo>
                    <a:lnTo>
                      <a:pt x="9671" y="3046"/>
                    </a:lnTo>
                    <a:lnTo>
                      <a:pt x="9671" y="4153"/>
                    </a:lnTo>
                    <a:lnTo>
                      <a:pt x="12250" y="4153"/>
                    </a:lnTo>
                    <a:lnTo>
                      <a:pt x="10961" y="4984"/>
                    </a:lnTo>
                    <a:lnTo>
                      <a:pt x="9671" y="4984"/>
                    </a:lnTo>
                    <a:lnTo>
                      <a:pt x="10961" y="4984"/>
                    </a:lnTo>
                    <a:lnTo>
                      <a:pt x="8382" y="6092"/>
                    </a:lnTo>
                    <a:lnTo>
                      <a:pt x="8382" y="4984"/>
                    </a:lnTo>
                    <a:lnTo>
                      <a:pt x="7414" y="6092"/>
                    </a:lnTo>
                    <a:lnTo>
                      <a:pt x="7414" y="4984"/>
                    </a:lnTo>
                    <a:lnTo>
                      <a:pt x="3868" y="4984"/>
                    </a:lnTo>
                    <a:lnTo>
                      <a:pt x="3868" y="6092"/>
                    </a:lnTo>
                    <a:lnTo>
                      <a:pt x="4835" y="7200"/>
                    </a:lnTo>
                    <a:lnTo>
                      <a:pt x="3868" y="7200"/>
                    </a:lnTo>
                    <a:lnTo>
                      <a:pt x="4835" y="7200"/>
                    </a:lnTo>
                    <a:lnTo>
                      <a:pt x="4835" y="8030"/>
                    </a:lnTo>
                    <a:lnTo>
                      <a:pt x="3868" y="8030"/>
                    </a:lnTo>
                    <a:lnTo>
                      <a:pt x="3868" y="9138"/>
                    </a:lnTo>
                    <a:lnTo>
                      <a:pt x="4835" y="9138"/>
                    </a:lnTo>
                    <a:lnTo>
                      <a:pt x="2579" y="9138"/>
                    </a:lnTo>
                    <a:lnTo>
                      <a:pt x="3868" y="10246"/>
                    </a:lnTo>
                    <a:lnTo>
                      <a:pt x="2579" y="10246"/>
                    </a:lnTo>
                    <a:lnTo>
                      <a:pt x="4835" y="10246"/>
                    </a:lnTo>
                    <a:lnTo>
                      <a:pt x="4835" y="11353"/>
                    </a:lnTo>
                    <a:lnTo>
                      <a:pt x="8382" y="11353"/>
                    </a:lnTo>
                    <a:lnTo>
                      <a:pt x="7414" y="12184"/>
                    </a:lnTo>
                    <a:lnTo>
                      <a:pt x="6125" y="12184"/>
                    </a:lnTo>
                    <a:lnTo>
                      <a:pt x="4835" y="13292"/>
                    </a:lnTo>
                    <a:lnTo>
                      <a:pt x="6125" y="13292"/>
                    </a:lnTo>
                    <a:lnTo>
                      <a:pt x="4835" y="14399"/>
                    </a:lnTo>
                    <a:lnTo>
                      <a:pt x="6125" y="15230"/>
                    </a:lnTo>
                    <a:lnTo>
                      <a:pt x="7414" y="15230"/>
                    </a:lnTo>
                    <a:lnTo>
                      <a:pt x="7414" y="14399"/>
                    </a:lnTo>
                    <a:lnTo>
                      <a:pt x="8382" y="14399"/>
                    </a:lnTo>
                    <a:lnTo>
                      <a:pt x="6125" y="15230"/>
                    </a:lnTo>
                    <a:lnTo>
                      <a:pt x="3868" y="15230"/>
                    </a:lnTo>
                    <a:lnTo>
                      <a:pt x="3868" y="17446"/>
                    </a:lnTo>
                    <a:lnTo>
                      <a:pt x="2579" y="17446"/>
                    </a:lnTo>
                    <a:lnTo>
                      <a:pt x="2579" y="16338"/>
                    </a:lnTo>
                    <a:lnTo>
                      <a:pt x="1289" y="16338"/>
                    </a:lnTo>
                    <a:lnTo>
                      <a:pt x="0" y="17446"/>
                    </a:lnTo>
                    <a:lnTo>
                      <a:pt x="3868" y="17446"/>
                    </a:lnTo>
                    <a:lnTo>
                      <a:pt x="2579" y="18276"/>
                    </a:lnTo>
                    <a:lnTo>
                      <a:pt x="1289" y="18276"/>
                    </a:lnTo>
                    <a:lnTo>
                      <a:pt x="1289" y="19384"/>
                    </a:lnTo>
                    <a:lnTo>
                      <a:pt x="3868" y="19384"/>
                    </a:lnTo>
                    <a:lnTo>
                      <a:pt x="2579" y="20492"/>
                    </a:lnTo>
                    <a:lnTo>
                      <a:pt x="1289" y="20492"/>
                    </a:lnTo>
                    <a:lnTo>
                      <a:pt x="2579" y="20492"/>
                    </a:lnTo>
                    <a:lnTo>
                      <a:pt x="4835" y="19384"/>
                    </a:lnTo>
                    <a:lnTo>
                      <a:pt x="4835" y="20492"/>
                    </a:lnTo>
                    <a:lnTo>
                      <a:pt x="3868" y="20492"/>
                    </a:lnTo>
                    <a:lnTo>
                      <a:pt x="3868" y="21599"/>
                    </a:lnTo>
                    <a:lnTo>
                      <a:pt x="4835" y="20492"/>
                    </a:lnTo>
                    <a:lnTo>
                      <a:pt x="6125"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21" name="AutoShape 67"/>
              <p:cNvSpPr/>
              <p:nvPr/>
            </p:nvSpPr>
            <p:spPr bwMode="auto">
              <a:xfrm>
                <a:off x="10423578" y="3316396"/>
                <a:ext cx="567901" cy="918389"/>
              </a:xfrm>
              <a:custGeom>
                <a:avLst/>
                <a:gdLst>
                  <a:gd name="T0" fmla="*/ 283951 w 21600"/>
                  <a:gd name="T1" fmla="*/ 459195 h 21600"/>
                  <a:gd name="T2" fmla="*/ 283951 w 21600"/>
                  <a:gd name="T3" fmla="*/ 459195 h 21600"/>
                  <a:gd name="T4" fmla="*/ 283951 w 21600"/>
                  <a:gd name="T5" fmla="*/ 459195 h 21600"/>
                  <a:gd name="T6" fmla="*/ 283951 w 21600"/>
                  <a:gd name="T7" fmla="*/ 4591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978" y="14057"/>
                    </a:moveTo>
                    <a:cubicBezTo>
                      <a:pt x="3410" y="13714"/>
                      <a:pt x="3410" y="13714"/>
                      <a:pt x="3410" y="13714"/>
                    </a:cubicBezTo>
                    <a:cubicBezTo>
                      <a:pt x="2842" y="13714"/>
                      <a:pt x="2842" y="13714"/>
                      <a:pt x="2842" y="13714"/>
                    </a:cubicBezTo>
                    <a:cubicBezTo>
                      <a:pt x="2273" y="13028"/>
                      <a:pt x="2273" y="13028"/>
                      <a:pt x="2273" y="13028"/>
                    </a:cubicBezTo>
                    <a:cubicBezTo>
                      <a:pt x="1705" y="13028"/>
                      <a:pt x="1705" y="13028"/>
                      <a:pt x="1705" y="13028"/>
                    </a:cubicBezTo>
                    <a:cubicBezTo>
                      <a:pt x="1136" y="13028"/>
                      <a:pt x="1136" y="13028"/>
                      <a:pt x="1136" y="13028"/>
                    </a:cubicBezTo>
                    <a:cubicBezTo>
                      <a:pt x="1136" y="13371"/>
                      <a:pt x="1136" y="13371"/>
                      <a:pt x="1136" y="13371"/>
                    </a:cubicBezTo>
                    <a:cubicBezTo>
                      <a:pt x="568" y="13371"/>
                      <a:pt x="568" y="13371"/>
                      <a:pt x="568" y="13371"/>
                    </a:cubicBezTo>
                    <a:cubicBezTo>
                      <a:pt x="0" y="13028"/>
                      <a:pt x="0" y="13028"/>
                      <a:pt x="0" y="13028"/>
                    </a:cubicBezTo>
                    <a:cubicBezTo>
                      <a:pt x="568" y="12342"/>
                      <a:pt x="568" y="12342"/>
                      <a:pt x="568" y="12342"/>
                    </a:cubicBezTo>
                    <a:cubicBezTo>
                      <a:pt x="568" y="12342"/>
                      <a:pt x="568" y="12342"/>
                      <a:pt x="568" y="12342"/>
                    </a:cubicBezTo>
                    <a:cubicBezTo>
                      <a:pt x="1136" y="11999"/>
                      <a:pt x="1136" y="11999"/>
                      <a:pt x="1136" y="11999"/>
                    </a:cubicBezTo>
                    <a:cubicBezTo>
                      <a:pt x="1136" y="11999"/>
                      <a:pt x="1136" y="11999"/>
                      <a:pt x="1136" y="11999"/>
                    </a:cubicBezTo>
                    <a:cubicBezTo>
                      <a:pt x="1705" y="11657"/>
                      <a:pt x="1705" y="11657"/>
                      <a:pt x="1705" y="11657"/>
                    </a:cubicBezTo>
                    <a:cubicBezTo>
                      <a:pt x="2273" y="11657"/>
                      <a:pt x="2273" y="11657"/>
                      <a:pt x="2273" y="11657"/>
                    </a:cubicBezTo>
                    <a:cubicBezTo>
                      <a:pt x="2273" y="11657"/>
                      <a:pt x="2273" y="11657"/>
                      <a:pt x="2273" y="11657"/>
                    </a:cubicBezTo>
                    <a:cubicBezTo>
                      <a:pt x="2273" y="11657"/>
                      <a:pt x="2273" y="11657"/>
                      <a:pt x="2273" y="11657"/>
                    </a:cubicBezTo>
                    <a:cubicBezTo>
                      <a:pt x="2842" y="11314"/>
                      <a:pt x="2842" y="11314"/>
                      <a:pt x="2842" y="11314"/>
                    </a:cubicBezTo>
                    <a:cubicBezTo>
                      <a:pt x="3410" y="11657"/>
                      <a:pt x="3410" y="11657"/>
                      <a:pt x="3410" y="11657"/>
                    </a:cubicBezTo>
                    <a:cubicBezTo>
                      <a:pt x="3978" y="11657"/>
                      <a:pt x="3978" y="11657"/>
                      <a:pt x="3978" y="11657"/>
                    </a:cubicBezTo>
                    <a:cubicBezTo>
                      <a:pt x="3978" y="11999"/>
                      <a:pt x="3978" y="11999"/>
                      <a:pt x="3978" y="11999"/>
                    </a:cubicBezTo>
                    <a:cubicBezTo>
                      <a:pt x="5115" y="12342"/>
                      <a:pt x="5115" y="12342"/>
                      <a:pt x="5115" y="12342"/>
                    </a:cubicBezTo>
                    <a:cubicBezTo>
                      <a:pt x="4547" y="12685"/>
                      <a:pt x="4547" y="12685"/>
                      <a:pt x="4547" y="12685"/>
                    </a:cubicBezTo>
                    <a:cubicBezTo>
                      <a:pt x="5115" y="12685"/>
                      <a:pt x="5115" y="12685"/>
                      <a:pt x="5115" y="12685"/>
                    </a:cubicBezTo>
                    <a:cubicBezTo>
                      <a:pt x="5115" y="13371"/>
                      <a:pt x="5115" y="13371"/>
                      <a:pt x="5115" y="13371"/>
                    </a:cubicBezTo>
                    <a:cubicBezTo>
                      <a:pt x="5115" y="12685"/>
                      <a:pt x="5115" y="12685"/>
                      <a:pt x="5115" y="12685"/>
                    </a:cubicBezTo>
                    <a:cubicBezTo>
                      <a:pt x="4547" y="12685"/>
                      <a:pt x="4547" y="12685"/>
                      <a:pt x="4547" y="12685"/>
                    </a:cubicBezTo>
                    <a:cubicBezTo>
                      <a:pt x="5115" y="13028"/>
                      <a:pt x="5115" y="13028"/>
                      <a:pt x="5115" y="13028"/>
                    </a:cubicBezTo>
                    <a:cubicBezTo>
                      <a:pt x="4547" y="13028"/>
                      <a:pt x="4547" y="13028"/>
                      <a:pt x="4547" y="13028"/>
                    </a:cubicBezTo>
                    <a:cubicBezTo>
                      <a:pt x="5115" y="13028"/>
                      <a:pt x="5115" y="13028"/>
                      <a:pt x="5115" y="13028"/>
                    </a:cubicBezTo>
                    <a:cubicBezTo>
                      <a:pt x="5115" y="13371"/>
                      <a:pt x="5115" y="13371"/>
                      <a:pt x="5115" y="13371"/>
                    </a:cubicBezTo>
                    <a:cubicBezTo>
                      <a:pt x="4547" y="13371"/>
                      <a:pt x="4547" y="13371"/>
                      <a:pt x="4547" y="13371"/>
                    </a:cubicBezTo>
                    <a:cubicBezTo>
                      <a:pt x="4547" y="13714"/>
                      <a:pt x="4547" y="13714"/>
                      <a:pt x="4547" y="13714"/>
                    </a:cubicBezTo>
                    <a:cubicBezTo>
                      <a:pt x="3978" y="13714"/>
                      <a:pt x="3978" y="13714"/>
                      <a:pt x="3978" y="13714"/>
                    </a:cubicBezTo>
                    <a:cubicBezTo>
                      <a:pt x="3978" y="13714"/>
                      <a:pt x="3978" y="13714"/>
                      <a:pt x="3978" y="13714"/>
                    </a:cubicBezTo>
                    <a:cubicBezTo>
                      <a:pt x="3978" y="14057"/>
                      <a:pt x="3978" y="14057"/>
                      <a:pt x="3978" y="14057"/>
                    </a:cubicBezTo>
                    <a:cubicBezTo>
                      <a:pt x="3978" y="14057"/>
                      <a:pt x="3978" y="14057"/>
                      <a:pt x="3978" y="14057"/>
                    </a:cubicBezTo>
                    <a:close/>
                    <a:moveTo>
                      <a:pt x="14210" y="1714"/>
                    </a:moveTo>
                    <a:cubicBezTo>
                      <a:pt x="14210" y="1714"/>
                      <a:pt x="14210" y="1714"/>
                      <a:pt x="14210" y="1714"/>
                    </a:cubicBezTo>
                    <a:cubicBezTo>
                      <a:pt x="14778" y="1714"/>
                      <a:pt x="14778" y="1714"/>
                      <a:pt x="14778" y="1714"/>
                    </a:cubicBezTo>
                    <a:cubicBezTo>
                      <a:pt x="14210" y="1714"/>
                      <a:pt x="14210" y="1714"/>
                      <a:pt x="14210" y="1714"/>
                    </a:cubicBezTo>
                    <a:close/>
                    <a:moveTo>
                      <a:pt x="15347" y="342"/>
                    </a:moveTo>
                    <a:cubicBezTo>
                      <a:pt x="15347" y="0"/>
                      <a:pt x="15347" y="0"/>
                      <a:pt x="15347" y="0"/>
                    </a:cubicBezTo>
                    <a:cubicBezTo>
                      <a:pt x="15347" y="0"/>
                      <a:pt x="15347" y="0"/>
                      <a:pt x="15347" y="0"/>
                    </a:cubicBezTo>
                    <a:cubicBezTo>
                      <a:pt x="15347" y="342"/>
                      <a:pt x="15347" y="342"/>
                      <a:pt x="15347" y="342"/>
                    </a:cubicBezTo>
                    <a:close/>
                    <a:moveTo>
                      <a:pt x="14210" y="685"/>
                    </a:moveTo>
                    <a:cubicBezTo>
                      <a:pt x="14210" y="342"/>
                      <a:pt x="14210" y="342"/>
                      <a:pt x="14210" y="342"/>
                    </a:cubicBezTo>
                    <a:cubicBezTo>
                      <a:pt x="13642" y="685"/>
                      <a:pt x="13642" y="685"/>
                      <a:pt x="13642" y="685"/>
                    </a:cubicBezTo>
                    <a:cubicBezTo>
                      <a:pt x="13642" y="685"/>
                      <a:pt x="13642" y="685"/>
                      <a:pt x="13642" y="685"/>
                    </a:cubicBezTo>
                    <a:cubicBezTo>
                      <a:pt x="13642" y="685"/>
                      <a:pt x="14210" y="685"/>
                      <a:pt x="14210" y="685"/>
                    </a:cubicBezTo>
                    <a:close/>
                    <a:moveTo>
                      <a:pt x="14778" y="685"/>
                    </a:moveTo>
                    <a:cubicBezTo>
                      <a:pt x="14210" y="342"/>
                      <a:pt x="14210" y="342"/>
                      <a:pt x="14210" y="342"/>
                    </a:cubicBezTo>
                    <a:cubicBezTo>
                      <a:pt x="14778" y="342"/>
                      <a:pt x="14778" y="342"/>
                      <a:pt x="14778" y="342"/>
                    </a:cubicBezTo>
                    <a:cubicBezTo>
                      <a:pt x="14778" y="0"/>
                      <a:pt x="14778" y="0"/>
                      <a:pt x="14778" y="0"/>
                    </a:cubicBezTo>
                    <a:cubicBezTo>
                      <a:pt x="14778" y="342"/>
                      <a:pt x="14778" y="342"/>
                      <a:pt x="14778" y="342"/>
                    </a:cubicBezTo>
                    <a:cubicBezTo>
                      <a:pt x="14778" y="685"/>
                      <a:pt x="14778" y="685"/>
                      <a:pt x="14778" y="685"/>
                    </a:cubicBezTo>
                    <a:cubicBezTo>
                      <a:pt x="14778" y="685"/>
                      <a:pt x="14778" y="685"/>
                      <a:pt x="14778" y="685"/>
                    </a:cubicBezTo>
                    <a:close/>
                    <a:moveTo>
                      <a:pt x="14210" y="1371"/>
                    </a:moveTo>
                    <a:cubicBezTo>
                      <a:pt x="14210" y="1371"/>
                      <a:pt x="14210" y="1371"/>
                      <a:pt x="14210" y="1371"/>
                    </a:cubicBezTo>
                    <a:cubicBezTo>
                      <a:pt x="13642" y="1371"/>
                      <a:pt x="13642" y="1371"/>
                      <a:pt x="13642" y="1371"/>
                    </a:cubicBezTo>
                    <a:cubicBezTo>
                      <a:pt x="13642" y="1028"/>
                      <a:pt x="13642" y="1028"/>
                      <a:pt x="13642" y="1028"/>
                    </a:cubicBezTo>
                    <a:cubicBezTo>
                      <a:pt x="13642" y="1028"/>
                      <a:pt x="13642" y="1028"/>
                      <a:pt x="13642" y="1028"/>
                    </a:cubicBezTo>
                    <a:cubicBezTo>
                      <a:pt x="14210" y="1028"/>
                      <a:pt x="14210" y="1028"/>
                      <a:pt x="14210" y="1028"/>
                    </a:cubicBezTo>
                    <a:cubicBezTo>
                      <a:pt x="14210" y="1028"/>
                      <a:pt x="14210" y="1028"/>
                      <a:pt x="14210" y="1028"/>
                    </a:cubicBezTo>
                    <a:cubicBezTo>
                      <a:pt x="14210" y="685"/>
                      <a:pt x="14210" y="685"/>
                      <a:pt x="14210" y="685"/>
                    </a:cubicBezTo>
                    <a:cubicBezTo>
                      <a:pt x="14210" y="685"/>
                      <a:pt x="14210" y="685"/>
                      <a:pt x="14210" y="685"/>
                    </a:cubicBezTo>
                    <a:cubicBezTo>
                      <a:pt x="14778" y="685"/>
                      <a:pt x="14778" y="685"/>
                      <a:pt x="14778" y="685"/>
                    </a:cubicBezTo>
                    <a:cubicBezTo>
                      <a:pt x="14778" y="1028"/>
                      <a:pt x="14778" y="1028"/>
                      <a:pt x="14778" y="1028"/>
                    </a:cubicBezTo>
                    <a:cubicBezTo>
                      <a:pt x="14778" y="1028"/>
                      <a:pt x="14778" y="1028"/>
                      <a:pt x="14778" y="1028"/>
                    </a:cubicBezTo>
                    <a:cubicBezTo>
                      <a:pt x="14778" y="1028"/>
                      <a:pt x="14778" y="1028"/>
                      <a:pt x="14778" y="1028"/>
                    </a:cubicBezTo>
                    <a:cubicBezTo>
                      <a:pt x="14778" y="1371"/>
                      <a:pt x="14778" y="1371"/>
                      <a:pt x="14778" y="1371"/>
                    </a:cubicBezTo>
                    <a:cubicBezTo>
                      <a:pt x="14778" y="1371"/>
                      <a:pt x="14778" y="1371"/>
                      <a:pt x="14778" y="1371"/>
                    </a:cubicBezTo>
                    <a:cubicBezTo>
                      <a:pt x="14210" y="1371"/>
                      <a:pt x="14210" y="1371"/>
                      <a:pt x="14210" y="1371"/>
                    </a:cubicBezTo>
                    <a:close/>
                    <a:moveTo>
                      <a:pt x="19326" y="18857"/>
                    </a:moveTo>
                    <a:cubicBezTo>
                      <a:pt x="19894" y="18857"/>
                      <a:pt x="19894" y="18857"/>
                      <a:pt x="19894" y="18857"/>
                    </a:cubicBezTo>
                    <a:cubicBezTo>
                      <a:pt x="19894" y="18857"/>
                      <a:pt x="19894" y="18857"/>
                      <a:pt x="19894" y="18857"/>
                    </a:cubicBezTo>
                    <a:cubicBezTo>
                      <a:pt x="19894" y="18514"/>
                      <a:pt x="19894" y="18514"/>
                      <a:pt x="19894" y="18514"/>
                    </a:cubicBezTo>
                    <a:cubicBezTo>
                      <a:pt x="19326" y="18514"/>
                      <a:pt x="19326" y="18514"/>
                      <a:pt x="19326" y="18514"/>
                    </a:cubicBezTo>
                    <a:cubicBezTo>
                      <a:pt x="19326" y="18857"/>
                      <a:pt x="19326" y="18857"/>
                      <a:pt x="19326" y="18857"/>
                    </a:cubicBezTo>
                    <a:close/>
                    <a:moveTo>
                      <a:pt x="14210" y="20228"/>
                    </a:moveTo>
                    <a:cubicBezTo>
                      <a:pt x="14778" y="20228"/>
                      <a:pt x="14778" y="20228"/>
                      <a:pt x="14778" y="20228"/>
                    </a:cubicBezTo>
                    <a:cubicBezTo>
                      <a:pt x="15347" y="20228"/>
                      <a:pt x="15347" y="20228"/>
                      <a:pt x="15347" y="20228"/>
                    </a:cubicBezTo>
                    <a:cubicBezTo>
                      <a:pt x="15347" y="20228"/>
                      <a:pt x="15347" y="20228"/>
                      <a:pt x="15347" y="20228"/>
                    </a:cubicBezTo>
                    <a:cubicBezTo>
                      <a:pt x="15347" y="20228"/>
                      <a:pt x="15347" y="20228"/>
                      <a:pt x="15347" y="20228"/>
                    </a:cubicBezTo>
                    <a:cubicBezTo>
                      <a:pt x="15347" y="20571"/>
                      <a:pt x="15347" y="20571"/>
                      <a:pt x="15347" y="20571"/>
                    </a:cubicBezTo>
                    <a:cubicBezTo>
                      <a:pt x="14778" y="20571"/>
                      <a:pt x="14778" y="20571"/>
                      <a:pt x="14778" y="20571"/>
                    </a:cubicBezTo>
                    <a:cubicBezTo>
                      <a:pt x="14778" y="20228"/>
                      <a:pt x="14778" y="20228"/>
                      <a:pt x="14778" y="20228"/>
                    </a:cubicBezTo>
                    <a:cubicBezTo>
                      <a:pt x="14210" y="20228"/>
                      <a:pt x="14210" y="20228"/>
                      <a:pt x="14210" y="20228"/>
                    </a:cubicBezTo>
                    <a:close/>
                    <a:moveTo>
                      <a:pt x="6252" y="10285"/>
                    </a:moveTo>
                    <a:cubicBezTo>
                      <a:pt x="6252" y="10285"/>
                      <a:pt x="6252" y="10285"/>
                      <a:pt x="6252" y="10285"/>
                    </a:cubicBezTo>
                    <a:cubicBezTo>
                      <a:pt x="6252" y="10628"/>
                      <a:pt x="6252" y="10628"/>
                      <a:pt x="6252" y="10628"/>
                    </a:cubicBezTo>
                    <a:cubicBezTo>
                      <a:pt x="6252" y="10285"/>
                      <a:pt x="6252" y="10285"/>
                      <a:pt x="6252" y="10285"/>
                    </a:cubicBezTo>
                    <a:cubicBezTo>
                      <a:pt x="6252" y="10285"/>
                      <a:pt x="6252" y="10285"/>
                      <a:pt x="6252" y="10285"/>
                    </a:cubicBezTo>
                    <a:close/>
                    <a:moveTo>
                      <a:pt x="3978" y="9942"/>
                    </a:moveTo>
                    <a:cubicBezTo>
                      <a:pt x="3978" y="9942"/>
                      <a:pt x="3978" y="9942"/>
                      <a:pt x="3978" y="9942"/>
                    </a:cubicBezTo>
                    <a:cubicBezTo>
                      <a:pt x="3978" y="9942"/>
                      <a:pt x="3978" y="9942"/>
                      <a:pt x="3978" y="9942"/>
                    </a:cubicBezTo>
                    <a:cubicBezTo>
                      <a:pt x="3978" y="9942"/>
                      <a:pt x="3978" y="9942"/>
                      <a:pt x="3978" y="9942"/>
                    </a:cubicBezTo>
                    <a:close/>
                    <a:moveTo>
                      <a:pt x="2273" y="9257"/>
                    </a:moveTo>
                    <a:cubicBezTo>
                      <a:pt x="2273" y="8914"/>
                      <a:pt x="2273" y="8914"/>
                      <a:pt x="2273" y="8914"/>
                    </a:cubicBezTo>
                    <a:cubicBezTo>
                      <a:pt x="2842" y="8914"/>
                      <a:pt x="2842" y="8914"/>
                      <a:pt x="2842" y="8914"/>
                    </a:cubicBezTo>
                    <a:cubicBezTo>
                      <a:pt x="2273" y="9257"/>
                      <a:pt x="2273" y="9257"/>
                      <a:pt x="2273" y="9257"/>
                    </a:cubicBezTo>
                    <a:close/>
                    <a:moveTo>
                      <a:pt x="2842" y="8914"/>
                    </a:moveTo>
                    <a:cubicBezTo>
                      <a:pt x="3410" y="8571"/>
                      <a:pt x="3410" y="8571"/>
                      <a:pt x="3410" y="8571"/>
                    </a:cubicBezTo>
                    <a:cubicBezTo>
                      <a:pt x="3410" y="8914"/>
                      <a:pt x="3410" y="8914"/>
                      <a:pt x="3410" y="8914"/>
                    </a:cubicBezTo>
                    <a:cubicBezTo>
                      <a:pt x="2842" y="8914"/>
                      <a:pt x="2842" y="8914"/>
                      <a:pt x="2842" y="8914"/>
                    </a:cubicBezTo>
                    <a:close/>
                    <a:moveTo>
                      <a:pt x="3978" y="8228"/>
                    </a:moveTo>
                    <a:cubicBezTo>
                      <a:pt x="3978" y="8228"/>
                      <a:pt x="3978" y="8228"/>
                      <a:pt x="3978" y="8228"/>
                    </a:cubicBezTo>
                    <a:cubicBezTo>
                      <a:pt x="3978" y="8228"/>
                      <a:pt x="3978" y="8228"/>
                      <a:pt x="3978" y="8228"/>
                    </a:cubicBezTo>
                    <a:cubicBezTo>
                      <a:pt x="3978" y="8228"/>
                      <a:pt x="3978" y="8228"/>
                      <a:pt x="3978" y="8228"/>
                    </a:cubicBezTo>
                    <a:close/>
                    <a:moveTo>
                      <a:pt x="3410" y="7885"/>
                    </a:moveTo>
                    <a:cubicBezTo>
                      <a:pt x="3410" y="8228"/>
                      <a:pt x="3410" y="8228"/>
                      <a:pt x="3410" y="8228"/>
                    </a:cubicBezTo>
                    <a:cubicBezTo>
                      <a:pt x="3978" y="8228"/>
                      <a:pt x="3978" y="8228"/>
                      <a:pt x="3978" y="8228"/>
                    </a:cubicBezTo>
                    <a:cubicBezTo>
                      <a:pt x="3978" y="7885"/>
                      <a:pt x="3978" y="7885"/>
                      <a:pt x="3978" y="7885"/>
                    </a:cubicBezTo>
                    <a:cubicBezTo>
                      <a:pt x="3410" y="7885"/>
                      <a:pt x="3410" y="7885"/>
                      <a:pt x="3410" y="7885"/>
                    </a:cubicBezTo>
                    <a:close/>
                    <a:moveTo>
                      <a:pt x="10231" y="4114"/>
                    </a:moveTo>
                    <a:cubicBezTo>
                      <a:pt x="10231" y="4114"/>
                      <a:pt x="10231" y="4114"/>
                      <a:pt x="10231" y="4114"/>
                    </a:cubicBezTo>
                    <a:cubicBezTo>
                      <a:pt x="10231" y="3771"/>
                      <a:pt x="10231" y="3771"/>
                      <a:pt x="10231" y="3771"/>
                    </a:cubicBezTo>
                    <a:cubicBezTo>
                      <a:pt x="10231" y="4114"/>
                      <a:pt x="10231" y="4114"/>
                      <a:pt x="10231" y="4114"/>
                    </a:cubicBezTo>
                    <a:close/>
                    <a:moveTo>
                      <a:pt x="9663" y="4114"/>
                    </a:moveTo>
                    <a:cubicBezTo>
                      <a:pt x="9663" y="4114"/>
                      <a:pt x="9663" y="4114"/>
                      <a:pt x="9663" y="4114"/>
                    </a:cubicBezTo>
                    <a:cubicBezTo>
                      <a:pt x="10231" y="4114"/>
                      <a:pt x="10231" y="4114"/>
                      <a:pt x="10231" y="4114"/>
                    </a:cubicBezTo>
                    <a:cubicBezTo>
                      <a:pt x="10231" y="4457"/>
                      <a:pt x="10231" y="4457"/>
                      <a:pt x="10231" y="4457"/>
                    </a:cubicBezTo>
                    <a:cubicBezTo>
                      <a:pt x="10800" y="4114"/>
                      <a:pt x="10800" y="4114"/>
                      <a:pt x="10800" y="4114"/>
                    </a:cubicBezTo>
                    <a:cubicBezTo>
                      <a:pt x="10231" y="4457"/>
                      <a:pt x="10231" y="4457"/>
                      <a:pt x="10231" y="4457"/>
                    </a:cubicBezTo>
                    <a:cubicBezTo>
                      <a:pt x="10231" y="4457"/>
                      <a:pt x="10231" y="4457"/>
                      <a:pt x="10231" y="4457"/>
                    </a:cubicBezTo>
                    <a:cubicBezTo>
                      <a:pt x="9663" y="4457"/>
                      <a:pt x="9663" y="4457"/>
                      <a:pt x="9663" y="4457"/>
                    </a:cubicBezTo>
                    <a:cubicBezTo>
                      <a:pt x="9663" y="4114"/>
                      <a:pt x="9663" y="4114"/>
                      <a:pt x="9663" y="4114"/>
                    </a:cubicBezTo>
                    <a:cubicBezTo>
                      <a:pt x="9663" y="4457"/>
                      <a:pt x="9663" y="4457"/>
                      <a:pt x="9663" y="4457"/>
                    </a:cubicBezTo>
                    <a:cubicBezTo>
                      <a:pt x="9663" y="4457"/>
                      <a:pt x="9663" y="4457"/>
                      <a:pt x="9663" y="4457"/>
                    </a:cubicBezTo>
                    <a:cubicBezTo>
                      <a:pt x="9663" y="4114"/>
                      <a:pt x="9663" y="4114"/>
                      <a:pt x="9663" y="4114"/>
                    </a:cubicBezTo>
                    <a:close/>
                    <a:moveTo>
                      <a:pt x="9663" y="4457"/>
                    </a:moveTo>
                    <a:cubicBezTo>
                      <a:pt x="9663" y="4800"/>
                      <a:pt x="9663" y="4800"/>
                      <a:pt x="9663" y="4800"/>
                    </a:cubicBezTo>
                    <a:cubicBezTo>
                      <a:pt x="9663" y="4457"/>
                      <a:pt x="9663" y="4457"/>
                      <a:pt x="9663" y="4457"/>
                    </a:cubicBezTo>
                    <a:cubicBezTo>
                      <a:pt x="9663" y="4457"/>
                      <a:pt x="9663" y="4457"/>
                      <a:pt x="9663" y="4457"/>
                    </a:cubicBezTo>
                    <a:cubicBezTo>
                      <a:pt x="9663" y="4457"/>
                      <a:pt x="9663" y="4457"/>
                      <a:pt x="9663" y="4457"/>
                    </a:cubicBezTo>
                    <a:close/>
                    <a:moveTo>
                      <a:pt x="2273" y="6171"/>
                    </a:moveTo>
                    <a:cubicBezTo>
                      <a:pt x="2273" y="6171"/>
                      <a:pt x="2273" y="6171"/>
                      <a:pt x="2273" y="6171"/>
                    </a:cubicBezTo>
                    <a:cubicBezTo>
                      <a:pt x="2273" y="5828"/>
                      <a:pt x="2273" y="5828"/>
                      <a:pt x="2273" y="5828"/>
                    </a:cubicBezTo>
                    <a:cubicBezTo>
                      <a:pt x="2273" y="5828"/>
                      <a:pt x="2273" y="5828"/>
                      <a:pt x="2273" y="5828"/>
                    </a:cubicBezTo>
                    <a:cubicBezTo>
                      <a:pt x="2842" y="5828"/>
                      <a:pt x="2842" y="5828"/>
                      <a:pt x="2842" y="5828"/>
                    </a:cubicBezTo>
                    <a:cubicBezTo>
                      <a:pt x="2842" y="5485"/>
                      <a:pt x="2842" y="5485"/>
                      <a:pt x="2842" y="5485"/>
                    </a:cubicBezTo>
                    <a:cubicBezTo>
                      <a:pt x="3978" y="5142"/>
                      <a:pt x="3978" y="5142"/>
                      <a:pt x="3978" y="5142"/>
                    </a:cubicBezTo>
                    <a:cubicBezTo>
                      <a:pt x="3978" y="5485"/>
                      <a:pt x="3978" y="5485"/>
                      <a:pt x="3978" y="5485"/>
                    </a:cubicBezTo>
                    <a:cubicBezTo>
                      <a:pt x="3410" y="5828"/>
                      <a:pt x="3410" y="5828"/>
                      <a:pt x="3410" y="5828"/>
                    </a:cubicBezTo>
                    <a:cubicBezTo>
                      <a:pt x="3410" y="5828"/>
                      <a:pt x="3410" y="5828"/>
                      <a:pt x="3410" y="5828"/>
                    </a:cubicBezTo>
                    <a:cubicBezTo>
                      <a:pt x="3410" y="6171"/>
                      <a:pt x="3410" y="6171"/>
                      <a:pt x="3410" y="6171"/>
                    </a:cubicBezTo>
                    <a:cubicBezTo>
                      <a:pt x="3410" y="6171"/>
                      <a:pt x="3410" y="6171"/>
                      <a:pt x="3410" y="6171"/>
                    </a:cubicBezTo>
                    <a:cubicBezTo>
                      <a:pt x="2842" y="6171"/>
                      <a:pt x="2842" y="6171"/>
                      <a:pt x="2842" y="6171"/>
                    </a:cubicBezTo>
                    <a:cubicBezTo>
                      <a:pt x="2273" y="6171"/>
                      <a:pt x="2273" y="6171"/>
                      <a:pt x="2273" y="6171"/>
                    </a:cubicBezTo>
                    <a:cubicBezTo>
                      <a:pt x="2273" y="6171"/>
                      <a:pt x="2273" y="6171"/>
                      <a:pt x="2273" y="6171"/>
                    </a:cubicBezTo>
                    <a:close/>
                    <a:moveTo>
                      <a:pt x="2273" y="6514"/>
                    </a:moveTo>
                    <a:cubicBezTo>
                      <a:pt x="2273" y="6514"/>
                      <a:pt x="2273" y="6514"/>
                      <a:pt x="2273" y="6514"/>
                    </a:cubicBezTo>
                    <a:cubicBezTo>
                      <a:pt x="2842" y="6514"/>
                      <a:pt x="2842" y="6514"/>
                      <a:pt x="2842" y="6514"/>
                    </a:cubicBezTo>
                    <a:cubicBezTo>
                      <a:pt x="2842" y="6171"/>
                      <a:pt x="2842" y="6171"/>
                      <a:pt x="2842" y="6171"/>
                    </a:cubicBezTo>
                    <a:cubicBezTo>
                      <a:pt x="2273" y="6514"/>
                      <a:pt x="2273" y="6514"/>
                      <a:pt x="2273" y="6514"/>
                    </a:cubicBezTo>
                    <a:cubicBezTo>
                      <a:pt x="2273" y="6514"/>
                      <a:pt x="2273" y="6514"/>
                      <a:pt x="2273" y="6514"/>
                    </a:cubicBezTo>
                    <a:cubicBezTo>
                      <a:pt x="2273" y="6514"/>
                      <a:pt x="2273" y="6514"/>
                      <a:pt x="2273" y="6514"/>
                    </a:cubicBezTo>
                    <a:close/>
                    <a:moveTo>
                      <a:pt x="2273" y="6857"/>
                    </a:moveTo>
                    <a:cubicBezTo>
                      <a:pt x="1705" y="7200"/>
                      <a:pt x="1705" y="7200"/>
                      <a:pt x="1705" y="7200"/>
                    </a:cubicBezTo>
                    <a:cubicBezTo>
                      <a:pt x="1136" y="6857"/>
                      <a:pt x="1136" y="6857"/>
                      <a:pt x="1136" y="6857"/>
                    </a:cubicBezTo>
                    <a:cubicBezTo>
                      <a:pt x="1705" y="6857"/>
                      <a:pt x="1705" y="6857"/>
                      <a:pt x="1705" y="6857"/>
                    </a:cubicBezTo>
                    <a:cubicBezTo>
                      <a:pt x="2273" y="6857"/>
                      <a:pt x="2273" y="6857"/>
                      <a:pt x="2273" y="6857"/>
                    </a:cubicBezTo>
                    <a:cubicBezTo>
                      <a:pt x="2273" y="6857"/>
                      <a:pt x="2273" y="6857"/>
                      <a:pt x="2273" y="6857"/>
                    </a:cubicBezTo>
                    <a:close/>
                    <a:moveTo>
                      <a:pt x="1705" y="7200"/>
                    </a:moveTo>
                    <a:cubicBezTo>
                      <a:pt x="1705" y="7200"/>
                      <a:pt x="1705" y="7200"/>
                      <a:pt x="1705" y="7200"/>
                    </a:cubicBezTo>
                    <a:cubicBezTo>
                      <a:pt x="1705" y="7200"/>
                      <a:pt x="1705" y="7200"/>
                      <a:pt x="1705" y="7200"/>
                    </a:cubicBezTo>
                    <a:cubicBezTo>
                      <a:pt x="2273" y="7200"/>
                      <a:pt x="2273" y="7200"/>
                      <a:pt x="2273" y="7200"/>
                    </a:cubicBezTo>
                    <a:cubicBezTo>
                      <a:pt x="1705" y="7200"/>
                      <a:pt x="1705" y="7200"/>
                      <a:pt x="1705" y="7200"/>
                    </a:cubicBezTo>
                    <a:close/>
                    <a:moveTo>
                      <a:pt x="1136" y="7885"/>
                    </a:moveTo>
                    <a:cubicBezTo>
                      <a:pt x="1705" y="8228"/>
                      <a:pt x="1705" y="8228"/>
                      <a:pt x="1705" y="8228"/>
                    </a:cubicBezTo>
                    <a:cubicBezTo>
                      <a:pt x="1136" y="8228"/>
                      <a:pt x="1136" y="8228"/>
                      <a:pt x="1136" y="8228"/>
                    </a:cubicBezTo>
                    <a:cubicBezTo>
                      <a:pt x="1136" y="8228"/>
                      <a:pt x="1136" y="8228"/>
                      <a:pt x="1136" y="8228"/>
                    </a:cubicBezTo>
                    <a:cubicBezTo>
                      <a:pt x="1136" y="7885"/>
                      <a:pt x="1136" y="7885"/>
                      <a:pt x="1136" y="7885"/>
                    </a:cubicBezTo>
                    <a:close/>
                    <a:moveTo>
                      <a:pt x="1705" y="7885"/>
                    </a:moveTo>
                    <a:cubicBezTo>
                      <a:pt x="1705" y="7542"/>
                      <a:pt x="1705" y="7542"/>
                      <a:pt x="1705" y="7542"/>
                    </a:cubicBezTo>
                    <a:cubicBezTo>
                      <a:pt x="1705" y="7542"/>
                      <a:pt x="1705" y="7542"/>
                      <a:pt x="1705" y="7542"/>
                    </a:cubicBezTo>
                    <a:cubicBezTo>
                      <a:pt x="1705" y="7200"/>
                      <a:pt x="1705" y="7200"/>
                      <a:pt x="1705" y="7200"/>
                    </a:cubicBezTo>
                    <a:cubicBezTo>
                      <a:pt x="1705" y="7200"/>
                      <a:pt x="1705" y="7200"/>
                      <a:pt x="1705" y="7200"/>
                    </a:cubicBezTo>
                    <a:cubicBezTo>
                      <a:pt x="1705" y="7542"/>
                      <a:pt x="1705" y="7542"/>
                      <a:pt x="1705" y="7542"/>
                    </a:cubicBezTo>
                    <a:cubicBezTo>
                      <a:pt x="1705" y="7542"/>
                      <a:pt x="1705" y="7542"/>
                      <a:pt x="1705" y="7542"/>
                    </a:cubicBezTo>
                    <a:cubicBezTo>
                      <a:pt x="1705" y="7885"/>
                      <a:pt x="1705" y="7885"/>
                      <a:pt x="1705" y="7885"/>
                    </a:cubicBezTo>
                    <a:cubicBezTo>
                      <a:pt x="1705" y="7885"/>
                      <a:pt x="1705" y="7885"/>
                      <a:pt x="1705" y="7885"/>
                    </a:cubicBezTo>
                    <a:close/>
                    <a:moveTo>
                      <a:pt x="4547" y="7885"/>
                    </a:moveTo>
                    <a:cubicBezTo>
                      <a:pt x="4547" y="7885"/>
                      <a:pt x="4547" y="7885"/>
                      <a:pt x="4547" y="7885"/>
                    </a:cubicBezTo>
                    <a:cubicBezTo>
                      <a:pt x="3978" y="7885"/>
                      <a:pt x="3978" y="7885"/>
                      <a:pt x="3978" y="7885"/>
                    </a:cubicBezTo>
                    <a:cubicBezTo>
                      <a:pt x="3410" y="7542"/>
                      <a:pt x="3410" y="7542"/>
                      <a:pt x="3410" y="7542"/>
                    </a:cubicBezTo>
                    <a:cubicBezTo>
                      <a:pt x="3410" y="7542"/>
                      <a:pt x="3410" y="7542"/>
                      <a:pt x="3410" y="7542"/>
                    </a:cubicBezTo>
                    <a:cubicBezTo>
                      <a:pt x="3410" y="7200"/>
                      <a:pt x="3410" y="7200"/>
                      <a:pt x="3410" y="7200"/>
                    </a:cubicBezTo>
                    <a:cubicBezTo>
                      <a:pt x="3410" y="7542"/>
                      <a:pt x="3410" y="7542"/>
                      <a:pt x="3410" y="7542"/>
                    </a:cubicBezTo>
                    <a:cubicBezTo>
                      <a:pt x="2842" y="7200"/>
                      <a:pt x="2842" y="7200"/>
                      <a:pt x="2842" y="7200"/>
                    </a:cubicBezTo>
                    <a:cubicBezTo>
                      <a:pt x="2842" y="7200"/>
                      <a:pt x="2842" y="7200"/>
                      <a:pt x="2842" y="7200"/>
                    </a:cubicBezTo>
                    <a:cubicBezTo>
                      <a:pt x="3410" y="7200"/>
                      <a:pt x="3410" y="7200"/>
                      <a:pt x="3410" y="7200"/>
                    </a:cubicBezTo>
                    <a:cubicBezTo>
                      <a:pt x="2842" y="6857"/>
                      <a:pt x="2842" y="6857"/>
                      <a:pt x="2842" y="6857"/>
                    </a:cubicBezTo>
                    <a:cubicBezTo>
                      <a:pt x="3410" y="7200"/>
                      <a:pt x="3410" y="7200"/>
                      <a:pt x="3410" y="7200"/>
                    </a:cubicBezTo>
                    <a:cubicBezTo>
                      <a:pt x="3410" y="6857"/>
                      <a:pt x="3410" y="6857"/>
                      <a:pt x="3410" y="6857"/>
                    </a:cubicBezTo>
                    <a:cubicBezTo>
                      <a:pt x="3978" y="6857"/>
                      <a:pt x="3978" y="6857"/>
                      <a:pt x="3978" y="6857"/>
                    </a:cubicBezTo>
                    <a:cubicBezTo>
                      <a:pt x="3978" y="6857"/>
                      <a:pt x="3978" y="6857"/>
                      <a:pt x="3978" y="6857"/>
                    </a:cubicBezTo>
                    <a:cubicBezTo>
                      <a:pt x="3978" y="7542"/>
                      <a:pt x="3978" y="7542"/>
                      <a:pt x="3978" y="7542"/>
                    </a:cubicBezTo>
                    <a:cubicBezTo>
                      <a:pt x="4547" y="7542"/>
                      <a:pt x="4547" y="7542"/>
                      <a:pt x="4547" y="7542"/>
                    </a:cubicBezTo>
                    <a:cubicBezTo>
                      <a:pt x="5115" y="7542"/>
                      <a:pt x="5115" y="7542"/>
                      <a:pt x="5115" y="7542"/>
                    </a:cubicBezTo>
                    <a:cubicBezTo>
                      <a:pt x="5115" y="7542"/>
                      <a:pt x="5115" y="7542"/>
                      <a:pt x="5115" y="7542"/>
                    </a:cubicBezTo>
                    <a:cubicBezTo>
                      <a:pt x="4547" y="7885"/>
                      <a:pt x="4547" y="7885"/>
                      <a:pt x="4547" y="7885"/>
                    </a:cubicBezTo>
                    <a:cubicBezTo>
                      <a:pt x="4547" y="7885"/>
                      <a:pt x="4547" y="7885"/>
                      <a:pt x="4547" y="7885"/>
                    </a:cubicBezTo>
                    <a:cubicBezTo>
                      <a:pt x="4547" y="7885"/>
                      <a:pt x="4547" y="7885"/>
                      <a:pt x="4547" y="7885"/>
                    </a:cubicBezTo>
                    <a:close/>
                    <a:moveTo>
                      <a:pt x="3410" y="9600"/>
                    </a:moveTo>
                    <a:cubicBezTo>
                      <a:pt x="4547" y="9257"/>
                      <a:pt x="4547" y="9257"/>
                      <a:pt x="4547" y="9257"/>
                    </a:cubicBezTo>
                    <a:cubicBezTo>
                      <a:pt x="4547" y="9600"/>
                      <a:pt x="4547" y="9600"/>
                      <a:pt x="4547" y="9600"/>
                    </a:cubicBezTo>
                    <a:cubicBezTo>
                      <a:pt x="5115" y="9257"/>
                      <a:pt x="5115" y="9257"/>
                      <a:pt x="5115" y="9257"/>
                    </a:cubicBezTo>
                    <a:cubicBezTo>
                      <a:pt x="4547" y="8914"/>
                      <a:pt x="4547" y="8914"/>
                      <a:pt x="4547" y="8914"/>
                    </a:cubicBezTo>
                    <a:cubicBezTo>
                      <a:pt x="4547" y="8914"/>
                      <a:pt x="4547" y="8914"/>
                      <a:pt x="4547" y="8914"/>
                    </a:cubicBezTo>
                    <a:cubicBezTo>
                      <a:pt x="3978" y="8914"/>
                      <a:pt x="3978" y="8914"/>
                      <a:pt x="3978" y="8914"/>
                    </a:cubicBezTo>
                    <a:cubicBezTo>
                      <a:pt x="3410" y="8914"/>
                      <a:pt x="3410" y="8914"/>
                      <a:pt x="3410" y="8914"/>
                    </a:cubicBezTo>
                    <a:cubicBezTo>
                      <a:pt x="3978" y="9257"/>
                      <a:pt x="3978" y="9257"/>
                      <a:pt x="3978" y="9257"/>
                    </a:cubicBezTo>
                    <a:cubicBezTo>
                      <a:pt x="3978" y="9257"/>
                      <a:pt x="3978" y="9257"/>
                      <a:pt x="3978" y="9257"/>
                    </a:cubicBezTo>
                    <a:cubicBezTo>
                      <a:pt x="3978" y="9257"/>
                      <a:pt x="3978" y="9257"/>
                      <a:pt x="3978" y="9257"/>
                    </a:cubicBezTo>
                    <a:cubicBezTo>
                      <a:pt x="3410" y="9600"/>
                      <a:pt x="3410" y="9600"/>
                      <a:pt x="3410" y="9600"/>
                    </a:cubicBezTo>
                    <a:close/>
                    <a:moveTo>
                      <a:pt x="3978" y="10285"/>
                    </a:moveTo>
                    <a:cubicBezTo>
                      <a:pt x="3978" y="10285"/>
                      <a:pt x="3978" y="10285"/>
                      <a:pt x="3978" y="10285"/>
                    </a:cubicBezTo>
                    <a:cubicBezTo>
                      <a:pt x="5115" y="9600"/>
                      <a:pt x="5115" y="9600"/>
                      <a:pt x="5115" y="9600"/>
                    </a:cubicBezTo>
                    <a:cubicBezTo>
                      <a:pt x="4547" y="10285"/>
                      <a:pt x="4547" y="10285"/>
                      <a:pt x="4547" y="10285"/>
                    </a:cubicBezTo>
                    <a:cubicBezTo>
                      <a:pt x="3978" y="10285"/>
                      <a:pt x="3978" y="10285"/>
                      <a:pt x="3978" y="10285"/>
                    </a:cubicBezTo>
                    <a:close/>
                    <a:moveTo>
                      <a:pt x="3410" y="10628"/>
                    </a:moveTo>
                    <a:cubicBezTo>
                      <a:pt x="3978" y="10628"/>
                      <a:pt x="3978" y="10628"/>
                      <a:pt x="3978" y="10628"/>
                    </a:cubicBezTo>
                    <a:cubicBezTo>
                      <a:pt x="3978" y="10285"/>
                      <a:pt x="3978" y="10285"/>
                      <a:pt x="3978" y="10285"/>
                    </a:cubicBezTo>
                    <a:cubicBezTo>
                      <a:pt x="3410" y="10285"/>
                      <a:pt x="3410" y="10285"/>
                      <a:pt x="3410" y="10285"/>
                    </a:cubicBezTo>
                    <a:cubicBezTo>
                      <a:pt x="3410" y="10628"/>
                      <a:pt x="3410" y="10628"/>
                      <a:pt x="3410" y="10628"/>
                    </a:cubicBezTo>
                    <a:cubicBezTo>
                      <a:pt x="3410" y="10628"/>
                      <a:pt x="3410" y="10628"/>
                      <a:pt x="3410" y="10628"/>
                    </a:cubicBezTo>
                    <a:cubicBezTo>
                      <a:pt x="3410" y="10628"/>
                      <a:pt x="3410" y="10628"/>
                      <a:pt x="3410" y="10628"/>
                    </a:cubicBezTo>
                    <a:close/>
                    <a:moveTo>
                      <a:pt x="5684" y="10628"/>
                    </a:moveTo>
                    <a:cubicBezTo>
                      <a:pt x="5684" y="11314"/>
                      <a:pt x="5684" y="11314"/>
                      <a:pt x="5684" y="11314"/>
                    </a:cubicBezTo>
                    <a:cubicBezTo>
                      <a:pt x="6252" y="11314"/>
                      <a:pt x="6252" y="11314"/>
                      <a:pt x="6252" y="11314"/>
                    </a:cubicBezTo>
                    <a:cubicBezTo>
                      <a:pt x="6252" y="10971"/>
                      <a:pt x="6252" y="10971"/>
                      <a:pt x="6252" y="10971"/>
                    </a:cubicBezTo>
                    <a:cubicBezTo>
                      <a:pt x="5684" y="10628"/>
                      <a:pt x="5684" y="10628"/>
                      <a:pt x="5684" y="10628"/>
                    </a:cubicBezTo>
                    <a:cubicBezTo>
                      <a:pt x="5684" y="10628"/>
                      <a:pt x="5684" y="10628"/>
                      <a:pt x="5684" y="10628"/>
                    </a:cubicBezTo>
                    <a:close/>
                    <a:moveTo>
                      <a:pt x="7389" y="15428"/>
                    </a:moveTo>
                    <a:cubicBezTo>
                      <a:pt x="7957" y="15428"/>
                      <a:pt x="7957" y="15428"/>
                      <a:pt x="7957" y="15428"/>
                    </a:cubicBezTo>
                    <a:cubicBezTo>
                      <a:pt x="8526" y="15085"/>
                      <a:pt x="8526" y="15085"/>
                      <a:pt x="8526" y="15085"/>
                    </a:cubicBezTo>
                    <a:cubicBezTo>
                      <a:pt x="7957" y="15085"/>
                      <a:pt x="7957" y="15085"/>
                      <a:pt x="7957" y="15085"/>
                    </a:cubicBezTo>
                    <a:cubicBezTo>
                      <a:pt x="7957" y="15085"/>
                      <a:pt x="7957" y="15085"/>
                      <a:pt x="7957" y="15085"/>
                    </a:cubicBezTo>
                    <a:cubicBezTo>
                      <a:pt x="7389" y="15085"/>
                      <a:pt x="7389" y="15085"/>
                      <a:pt x="7389" y="15085"/>
                    </a:cubicBezTo>
                    <a:cubicBezTo>
                      <a:pt x="7389" y="15085"/>
                      <a:pt x="7389" y="15428"/>
                      <a:pt x="7389" y="15428"/>
                    </a:cubicBezTo>
                    <a:close/>
                    <a:moveTo>
                      <a:pt x="6821" y="13714"/>
                    </a:moveTo>
                    <a:cubicBezTo>
                      <a:pt x="6821" y="13371"/>
                      <a:pt x="6821" y="13371"/>
                      <a:pt x="6821" y="13371"/>
                    </a:cubicBezTo>
                    <a:cubicBezTo>
                      <a:pt x="7389" y="13028"/>
                      <a:pt x="7389" y="13028"/>
                      <a:pt x="7389" y="13028"/>
                    </a:cubicBezTo>
                    <a:cubicBezTo>
                      <a:pt x="7389" y="13371"/>
                      <a:pt x="7389" y="13371"/>
                      <a:pt x="7389" y="13371"/>
                    </a:cubicBezTo>
                    <a:cubicBezTo>
                      <a:pt x="7389" y="13371"/>
                      <a:pt x="7389" y="13371"/>
                      <a:pt x="7389" y="13371"/>
                    </a:cubicBezTo>
                    <a:cubicBezTo>
                      <a:pt x="6821" y="13714"/>
                      <a:pt x="6821" y="13714"/>
                      <a:pt x="6821" y="13714"/>
                    </a:cubicBezTo>
                    <a:cubicBezTo>
                      <a:pt x="6821" y="13714"/>
                      <a:pt x="6821" y="13714"/>
                      <a:pt x="6821" y="13714"/>
                    </a:cubicBezTo>
                    <a:close/>
                    <a:moveTo>
                      <a:pt x="5684" y="21599"/>
                    </a:moveTo>
                    <a:cubicBezTo>
                      <a:pt x="6252" y="21599"/>
                      <a:pt x="6252" y="21599"/>
                      <a:pt x="6252" y="21599"/>
                    </a:cubicBezTo>
                    <a:cubicBezTo>
                      <a:pt x="5684" y="21257"/>
                      <a:pt x="5684" y="21257"/>
                      <a:pt x="5684" y="21257"/>
                    </a:cubicBezTo>
                    <a:cubicBezTo>
                      <a:pt x="6252" y="21257"/>
                      <a:pt x="6252" y="21257"/>
                      <a:pt x="6252" y="21257"/>
                    </a:cubicBezTo>
                    <a:cubicBezTo>
                      <a:pt x="6252" y="21257"/>
                      <a:pt x="6252" y="21257"/>
                      <a:pt x="6252" y="21257"/>
                    </a:cubicBezTo>
                    <a:cubicBezTo>
                      <a:pt x="6252" y="21257"/>
                      <a:pt x="6252" y="21257"/>
                      <a:pt x="6252" y="21257"/>
                    </a:cubicBezTo>
                    <a:cubicBezTo>
                      <a:pt x="6821" y="21257"/>
                      <a:pt x="6821" y="21257"/>
                      <a:pt x="6821" y="21257"/>
                    </a:cubicBezTo>
                    <a:cubicBezTo>
                      <a:pt x="6821" y="20914"/>
                      <a:pt x="6821" y="20914"/>
                      <a:pt x="6821" y="20914"/>
                    </a:cubicBezTo>
                    <a:cubicBezTo>
                      <a:pt x="7389" y="20914"/>
                      <a:pt x="7389" y="20914"/>
                      <a:pt x="7389" y="20914"/>
                    </a:cubicBezTo>
                    <a:cubicBezTo>
                      <a:pt x="7957" y="20914"/>
                      <a:pt x="7957" y="20914"/>
                      <a:pt x="7957" y="20914"/>
                    </a:cubicBezTo>
                    <a:cubicBezTo>
                      <a:pt x="7957" y="20914"/>
                      <a:pt x="7957" y="20914"/>
                      <a:pt x="7957" y="20914"/>
                    </a:cubicBezTo>
                    <a:cubicBezTo>
                      <a:pt x="7957" y="20914"/>
                      <a:pt x="7957" y="20914"/>
                      <a:pt x="7957" y="20914"/>
                    </a:cubicBezTo>
                    <a:cubicBezTo>
                      <a:pt x="8526" y="20914"/>
                      <a:pt x="8526" y="20914"/>
                      <a:pt x="8526" y="20914"/>
                    </a:cubicBezTo>
                    <a:cubicBezTo>
                      <a:pt x="8526" y="20914"/>
                      <a:pt x="8526" y="20914"/>
                      <a:pt x="8526" y="20914"/>
                    </a:cubicBezTo>
                    <a:cubicBezTo>
                      <a:pt x="9094" y="21257"/>
                      <a:pt x="9094" y="21257"/>
                      <a:pt x="9094" y="21257"/>
                    </a:cubicBezTo>
                    <a:cubicBezTo>
                      <a:pt x="9663" y="21257"/>
                      <a:pt x="9663" y="21257"/>
                      <a:pt x="9663" y="21257"/>
                    </a:cubicBezTo>
                    <a:cubicBezTo>
                      <a:pt x="9094" y="20914"/>
                      <a:pt x="9094" y="20914"/>
                      <a:pt x="9094" y="20914"/>
                    </a:cubicBezTo>
                    <a:cubicBezTo>
                      <a:pt x="9663" y="20914"/>
                      <a:pt x="9663" y="20914"/>
                      <a:pt x="9663" y="20914"/>
                    </a:cubicBezTo>
                    <a:cubicBezTo>
                      <a:pt x="9663" y="20914"/>
                      <a:pt x="9663" y="20914"/>
                      <a:pt x="9663" y="20914"/>
                    </a:cubicBezTo>
                    <a:cubicBezTo>
                      <a:pt x="9663" y="20571"/>
                      <a:pt x="9663" y="20571"/>
                      <a:pt x="9663" y="20571"/>
                    </a:cubicBezTo>
                    <a:cubicBezTo>
                      <a:pt x="9663" y="20571"/>
                      <a:pt x="9663" y="20571"/>
                      <a:pt x="9663" y="20571"/>
                    </a:cubicBezTo>
                    <a:cubicBezTo>
                      <a:pt x="10231" y="20228"/>
                      <a:pt x="10231" y="20228"/>
                      <a:pt x="10231" y="20228"/>
                    </a:cubicBezTo>
                    <a:cubicBezTo>
                      <a:pt x="10231" y="20228"/>
                      <a:pt x="10231" y="20228"/>
                      <a:pt x="10231" y="20228"/>
                    </a:cubicBezTo>
                    <a:cubicBezTo>
                      <a:pt x="11368" y="20228"/>
                      <a:pt x="11368" y="20228"/>
                      <a:pt x="11368" y="20228"/>
                    </a:cubicBezTo>
                    <a:cubicBezTo>
                      <a:pt x="11368" y="20228"/>
                      <a:pt x="11368" y="20228"/>
                      <a:pt x="11368" y="20228"/>
                    </a:cubicBezTo>
                    <a:cubicBezTo>
                      <a:pt x="11936" y="20571"/>
                      <a:pt x="11936" y="20571"/>
                      <a:pt x="11936" y="20571"/>
                    </a:cubicBezTo>
                    <a:cubicBezTo>
                      <a:pt x="12505" y="20228"/>
                      <a:pt x="12505" y="20228"/>
                      <a:pt x="12505" y="20228"/>
                    </a:cubicBezTo>
                    <a:cubicBezTo>
                      <a:pt x="13073" y="20228"/>
                      <a:pt x="13073" y="20228"/>
                      <a:pt x="13073" y="20228"/>
                    </a:cubicBezTo>
                    <a:cubicBezTo>
                      <a:pt x="13073" y="20571"/>
                      <a:pt x="13073" y="20571"/>
                      <a:pt x="13073" y="20571"/>
                    </a:cubicBezTo>
                    <a:cubicBezTo>
                      <a:pt x="13642" y="20228"/>
                      <a:pt x="13642" y="20228"/>
                      <a:pt x="13642" y="20228"/>
                    </a:cubicBezTo>
                    <a:cubicBezTo>
                      <a:pt x="14210" y="20228"/>
                      <a:pt x="14210" y="20228"/>
                      <a:pt x="14210" y="20228"/>
                    </a:cubicBezTo>
                    <a:cubicBezTo>
                      <a:pt x="14210" y="20228"/>
                      <a:pt x="14210" y="20228"/>
                      <a:pt x="14210" y="20228"/>
                    </a:cubicBezTo>
                    <a:cubicBezTo>
                      <a:pt x="14778" y="19885"/>
                      <a:pt x="14778" y="19885"/>
                      <a:pt x="14778" y="19885"/>
                    </a:cubicBezTo>
                    <a:cubicBezTo>
                      <a:pt x="15347" y="19885"/>
                      <a:pt x="15347" y="19885"/>
                      <a:pt x="15347" y="19885"/>
                    </a:cubicBezTo>
                    <a:cubicBezTo>
                      <a:pt x="15347" y="19885"/>
                      <a:pt x="15347" y="19885"/>
                      <a:pt x="15347" y="19885"/>
                    </a:cubicBezTo>
                    <a:cubicBezTo>
                      <a:pt x="15915" y="19885"/>
                      <a:pt x="15915" y="19885"/>
                      <a:pt x="15915" y="19885"/>
                    </a:cubicBezTo>
                    <a:cubicBezTo>
                      <a:pt x="15915" y="19885"/>
                      <a:pt x="15915" y="19885"/>
                      <a:pt x="15915" y="19885"/>
                    </a:cubicBezTo>
                    <a:cubicBezTo>
                      <a:pt x="15915" y="20228"/>
                      <a:pt x="15915" y="20228"/>
                      <a:pt x="15915" y="20228"/>
                    </a:cubicBezTo>
                    <a:cubicBezTo>
                      <a:pt x="16484" y="19885"/>
                      <a:pt x="16484" y="19885"/>
                      <a:pt x="16484" y="19885"/>
                    </a:cubicBezTo>
                    <a:cubicBezTo>
                      <a:pt x="17052" y="19885"/>
                      <a:pt x="17052" y="19885"/>
                      <a:pt x="17052" y="19885"/>
                    </a:cubicBezTo>
                    <a:cubicBezTo>
                      <a:pt x="17621" y="19885"/>
                      <a:pt x="17621" y="19885"/>
                      <a:pt x="17621" y="19885"/>
                    </a:cubicBezTo>
                    <a:cubicBezTo>
                      <a:pt x="18189" y="19885"/>
                      <a:pt x="18189" y="19885"/>
                      <a:pt x="18189" y="19885"/>
                    </a:cubicBezTo>
                    <a:cubicBezTo>
                      <a:pt x="18757" y="19885"/>
                      <a:pt x="18757" y="19885"/>
                      <a:pt x="18757" y="19885"/>
                    </a:cubicBezTo>
                    <a:cubicBezTo>
                      <a:pt x="18757" y="19885"/>
                      <a:pt x="18757" y="19885"/>
                      <a:pt x="18757" y="19885"/>
                    </a:cubicBezTo>
                    <a:cubicBezTo>
                      <a:pt x="19326" y="19885"/>
                      <a:pt x="19326" y="19885"/>
                      <a:pt x="19326" y="19885"/>
                    </a:cubicBezTo>
                    <a:cubicBezTo>
                      <a:pt x="19894" y="19542"/>
                      <a:pt x="19894" y="19542"/>
                      <a:pt x="19894" y="19542"/>
                    </a:cubicBezTo>
                    <a:cubicBezTo>
                      <a:pt x="19894" y="19542"/>
                      <a:pt x="19894" y="19542"/>
                      <a:pt x="19894" y="19542"/>
                    </a:cubicBezTo>
                    <a:cubicBezTo>
                      <a:pt x="19894" y="19542"/>
                      <a:pt x="19894" y="19542"/>
                      <a:pt x="19894" y="19542"/>
                    </a:cubicBezTo>
                    <a:cubicBezTo>
                      <a:pt x="19894" y="19542"/>
                      <a:pt x="19894" y="19542"/>
                      <a:pt x="19894" y="19542"/>
                    </a:cubicBezTo>
                    <a:cubicBezTo>
                      <a:pt x="20463" y="19199"/>
                      <a:pt x="20463" y="19199"/>
                      <a:pt x="20463" y="19199"/>
                    </a:cubicBezTo>
                    <a:cubicBezTo>
                      <a:pt x="21031" y="19199"/>
                      <a:pt x="21031" y="19199"/>
                      <a:pt x="21031" y="19199"/>
                    </a:cubicBezTo>
                    <a:cubicBezTo>
                      <a:pt x="21031" y="18857"/>
                      <a:pt x="21031" y="18857"/>
                      <a:pt x="21031" y="18857"/>
                    </a:cubicBezTo>
                    <a:cubicBezTo>
                      <a:pt x="21031" y="18857"/>
                      <a:pt x="21031" y="18857"/>
                      <a:pt x="21031" y="18857"/>
                    </a:cubicBezTo>
                    <a:cubicBezTo>
                      <a:pt x="21031" y="18857"/>
                      <a:pt x="21031" y="18857"/>
                      <a:pt x="21031" y="18857"/>
                    </a:cubicBezTo>
                    <a:cubicBezTo>
                      <a:pt x="20463" y="18857"/>
                      <a:pt x="20463" y="18857"/>
                      <a:pt x="20463" y="18857"/>
                    </a:cubicBezTo>
                    <a:cubicBezTo>
                      <a:pt x="19894" y="18857"/>
                      <a:pt x="19894" y="18857"/>
                      <a:pt x="19894" y="18857"/>
                    </a:cubicBezTo>
                    <a:cubicBezTo>
                      <a:pt x="19894" y="18857"/>
                      <a:pt x="19894" y="18857"/>
                      <a:pt x="19894" y="18857"/>
                    </a:cubicBezTo>
                    <a:cubicBezTo>
                      <a:pt x="19326" y="18857"/>
                      <a:pt x="19326" y="18857"/>
                      <a:pt x="19326" y="18857"/>
                    </a:cubicBezTo>
                    <a:cubicBezTo>
                      <a:pt x="19326" y="18857"/>
                      <a:pt x="19326" y="18857"/>
                      <a:pt x="19326" y="18857"/>
                    </a:cubicBezTo>
                    <a:cubicBezTo>
                      <a:pt x="19326" y="18514"/>
                      <a:pt x="19326" y="18514"/>
                      <a:pt x="19326" y="18514"/>
                    </a:cubicBezTo>
                    <a:cubicBezTo>
                      <a:pt x="19326" y="18514"/>
                      <a:pt x="19326" y="18514"/>
                      <a:pt x="19326" y="18514"/>
                    </a:cubicBezTo>
                    <a:cubicBezTo>
                      <a:pt x="19326" y="18514"/>
                      <a:pt x="19326" y="18514"/>
                      <a:pt x="19326" y="18514"/>
                    </a:cubicBezTo>
                    <a:cubicBezTo>
                      <a:pt x="18757" y="18514"/>
                      <a:pt x="18757" y="18514"/>
                      <a:pt x="18757" y="18514"/>
                    </a:cubicBezTo>
                    <a:cubicBezTo>
                      <a:pt x="18757" y="18514"/>
                      <a:pt x="18757" y="18514"/>
                      <a:pt x="18757" y="18514"/>
                    </a:cubicBezTo>
                    <a:cubicBezTo>
                      <a:pt x="19326" y="18514"/>
                      <a:pt x="19326" y="18514"/>
                      <a:pt x="19326" y="18514"/>
                    </a:cubicBezTo>
                    <a:cubicBezTo>
                      <a:pt x="19326" y="18514"/>
                      <a:pt x="19326" y="18514"/>
                      <a:pt x="19326" y="18514"/>
                    </a:cubicBezTo>
                    <a:cubicBezTo>
                      <a:pt x="19894" y="18514"/>
                      <a:pt x="19894" y="18514"/>
                      <a:pt x="19894" y="18514"/>
                    </a:cubicBezTo>
                    <a:cubicBezTo>
                      <a:pt x="19894" y="18171"/>
                      <a:pt x="19894" y="18171"/>
                      <a:pt x="19894" y="18171"/>
                    </a:cubicBezTo>
                    <a:cubicBezTo>
                      <a:pt x="19326" y="18171"/>
                      <a:pt x="19326" y="18171"/>
                      <a:pt x="19326" y="18171"/>
                    </a:cubicBezTo>
                    <a:cubicBezTo>
                      <a:pt x="19894" y="18171"/>
                      <a:pt x="19894" y="18171"/>
                      <a:pt x="19894" y="18171"/>
                    </a:cubicBezTo>
                    <a:cubicBezTo>
                      <a:pt x="19894" y="17828"/>
                      <a:pt x="19894" y="17828"/>
                      <a:pt x="19894" y="17828"/>
                    </a:cubicBezTo>
                    <a:cubicBezTo>
                      <a:pt x="19894" y="18171"/>
                      <a:pt x="19894" y="18171"/>
                      <a:pt x="19894" y="18171"/>
                    </a:cubicBezTo>
                    <a:cubicBezTo>
                      <a:pt x="20463" y="17828"/>
                      <a:pt x="20463" y="17828"/>
                      <a:pt x="20463" y="17828"/>
                    </a:cubicBezTo>
                    <a:cubicBezTo>
                      <a:pt x="20463" y="17828"/>
                      <a:pt x="20463" y="17828"/>
                      <a:pt x="20463" y="17828"/>
                    </a:cubicBezTo>
                    <a:cubicBezTo>
                      <a:pt x="20463" y="17828"/>
                      <a:pt x="20463" y="17828"/>
                      <a:pt x="20463" y="17828"/>
                    </a:cubicBezTo>
                    <a:cubicBezTo>
                      <a:pt x="20463" y="17485"/>
                      <a:pt x="20463" y="17485"/>
                      <a:pt x="20463" y="17485"/>
                    </a:cubicBezTo>
                    <a:cubicBezTo>
                      <a:pt x="19894" y="17485"/>
                      <a:pt x="19894" y="17485"/>
                      <a:pt x="19894" y="17485"/>
                    </a:cubicBezTo>
                    <a:cubicBezTo>
                      <a:pt x="20463" y="17485"/>
                      <a:pt x="20463" y="17485"/>
                      <a:pt x="20463" y="17485"/>
                    </a:cubicBezTo>
                    <a:cubicBezTo>
                      <a:pt x="20463" y="17485"/>
                      <a:pt x="20463" y="17485"/>
                      <a:pt x="20463" y="17485"/>
                    </a:cubicBezTo>
                    <a:cubicBezTo>
                      <a:pt x="20463" y="17485"/>
                      <a:pt x="20463" y="17485"/>
                      <a:pt x="20463" y="17485"/>
                    </a:cubicBezTo>
                    <a:cubicBezTo>
                      <a:pt x="21031" y="17485"/>
                      <a:pt x="21031" y="17485"/>
                      <a:pt x="21031" y="17485"/>
                    </a:cubicBezTo>
                    <a:cubicBezTo>
                      <a:pt x="21031" y="17485"/>
                      <a:pt x="21031" y="17485"/>
                      <a:pt x="21031" y="17485"/>
                    </a:cubicBezTo>
                    <a:cubicBezTo>
                      <a:pt x="21031" y="16799"/>
                      <a:pt x="21031" y="16799"/>
                      <a:pt x="21031" y="16799"/>
                    </a:cubicBezTo>
                    <a:cubicBezTo>
                      <a:pt x="21599" y="16457"/>
                      <a:pt x="21599" y="16457"/>
                      <a:pt x="21599" y="16457"/>
                    </a:cubicBezTo>
                    <a:cubicBezTo>
                      <a:pt x="21031" y="16457"/>
                      <a:pt x="21031" y="16457"/>
                      <a:pt x="21031" y="16457"/>
                    </a:cubicBezTo>
                    <a:cubicBezTo>
                      <a:pt x="21031" y="16114"/>
                      <a:pt x="21031" y="16114"/>
                      <a:pt x="21031" y="16114"/>
                    </a:cubicBezTo>
                    <a:cubicBezTo>
                      <a:pt x="20463" y="15771"/>
                      <a:pt x="20463" y="15771"/>
                      <a:pt x="20463" y="15771"/>
                    </a:cubicBezTo>
                    <a:cubicBezTo>
                      <a:pt x="19326" y="15771"/>
                      <a:pt x="19326" y="15771"/>
                      <a:pt x="19326" y="15771"/>
                    </a:cubicBezTo>
                    <a:cubicBezTo>
                      <a:pt x="18189" y="15771"/>
                      <a:pt x="18189" y="15771"/>
                      <a:pt x="18189" y="15771"/>
                    </a:cubicBezTo>
                    <a:cubicBezTo>
                      <a:pt x="18189" y="16114"/>
                      <a:pt x="18189" y="16114"/>
                      <a:pt x="18189" y="16114"/>
                    </a:cubicBezTo>
                    <a:cubicBezTo>
                      <a:pt x="18189" y="16114"/>
                      <a:pt x="18189" y="16114"/>
                      <a:pt x="18189" y="16114"/>
                    </a:cubicBezTo>
                    <a:cubicBezTo>
                      <a:pt x="17621" y="16114"/>
                      <a:pt x="17621" y="16114"/>
                      <a:pt x="17621" y="16114"/>
                    </a:cubicBezTo>
                    <a:cubicBezTo>
                      <a:pt x="17621" y="15771"/>
                      <a:pt x="17621" y="15771"/>
                      <a:pt x="17621" y="15771"/>
                    </a:cubicBezTo>
                    <a:cubicBezTo>
                      <a:pt x="18189" y="15428"/>
                      <a:pt x="18189" y="15428"/>
                      <a:pt x="18189" y="15428"/>
                    </a:cubicBezTo>
                    <a:cubicBezTo>
                      <a:pt x="18189" y="15085"/>
                      <a:pt x="18189" y="15085"/>
                      <a:pt x="18189" y="15085"/>
                    </a:cubicBezTo>
                    <a:cubicBezTo>
                      <a:pt x="17621" y="14742"/>
                      <a:pt x="17621" y="14742"/>
                      <a:pt x="17621" y="14742"/>
                    </a:cubicBezTo>
                    <a:cubicBezTo>
                      <a:pt x="17052" y="14742"/>
                      <a:pt x="17052" y="14742"/>
                      <a:pt x="17052" y="14742"/>
                    </a:cubicBezTo>
                    <a:cubicBezTo>
                      <a:pt x="17052" y="14399"/>
                      <a:pt x="17052" y="14399"/>
                      <a:pt x="17052" y="14399"/>
                    </a:cubicBezTo>
                    <a:cubicBezTo>
                      <a:pt x="16484" y="14399"/>
                      <a:pt x="16484" y="14399"/>
                      <a:pt x="16484" y="14399"/>
                    </a:cubicBezTo>
                    <a:cubicBezTo>
                      <a:pt x="16484" y="14399"/>
                      <a:pt x="16484" y="14399"/>
                      <a:pt x="16484" y="14399"/>
                    </a:cubicBezTo>
                    <a:cubicBezTo>
                      <a:pt x="15915" y="14399"/>
                      <a:pt x="15915" y="14399"/>
                      <a:pt x="15915" y="14399"/>
                    </a:cubicBezTo>
                    <a:cubicBezTo>
                      <a:pt x="15915" y="14399"/>
                      <a:pt x="15915" y="14399"/>
                      <a:pt x="15915" y="14399"/>
                    </a:cubicBezTo>
                    <a:cubicBezTo>
                      <a:pt x="15915" y="14399"/>
                      <a:pt x="15915" y="14399"/>
                      <a:pt x="15915" y="14399"/>
                    </a:cubicBezTo>
                    <a:cubicBezTo>
                      <a:pt x="15915" y="14399"/>
                      <a:pt x="15915" y="14399"/>
                      <a:pt x="15915" y="14399"/>
                    </a:cubicBezTo>
                    <a:cubicBezTo>
                      <a:pt x="16484" y="14399"/>
                      <a:pt x="16484" y="14399"/>
                      <a:pt x="16484" y="14399"/>
                    </a:cubicBezTo>
                    <a:cubicBezTo>
                      <a:pt x="16484" y="14399"/>
                      <a:pt x="16484" y="14399"/>
                      <a:pt x="16484" y="14399"/>
                    </a:cubicBezTo>
                    <a:cubicBezTo>
                      <a:pt x="17052" y="14399"/>
                      <a:pt x="17052" y="14399"/>
                      <a:pt x="17052" y="14399"/>
                    </a:cubicBezTo>
                    <a:cubicBezTo>
                      <a:pt x="17052" y="14399"/>
                      <a:pt x="17052" y="14399"/>
                      <a:pt x="17052" y="14399"/>
                    </a:cubicBezTo>
                    <a:cubicBezTo>
                      <a:pt x="17052" y="14399"/>
                      <a:pt x="17052" y="14399"/>
                      <a:pt x="17052" y="14399"/>
                    </a:cubicBezTo>
                    <a:cubicBezTo>
                      <a:pt x="17621" y="14399"/>
                      <a:pt x="17621" y="14399"/>
                      <a:pt x="17621" y="14399"/>
                    </a:cubicBezTo>
                    <a:cubicBezTo>
                      <a:pt x="17052" y="14057"/>
                      <a:pt x="17052" y="14057"/>
                      <a:pt x="17052" y="14057"/>
                    </a:cubicBezTo>
                    <a:cubicBezTo>
                      <a:pt x="16484" y="13714"/>
                      <a:pt x="16484" y="13714"/>
                      <a:pt x="16484" y="13714"/>
                    </a:cubicBezTo>
                    <a:cubicBezTo>
                      <a:pt x="16484" y="13714"/>
                      <a:pt x="16484" y="13714"/>
                      <a:pt x="16484" y="13714"/>
                    </a:cubicBezTo>
                    <a:cubicBezTo>
                      <a:pt x="17052" y="13714"/>
                      <a:pt x="17052" y="13714"/>
                      <a:pt x="17052" y="13714"/>
                    </a:cubicBezTo>
                    <a:cubicBezTo>
                      <a:pt x="16484" y="13371"/>
                      <a:pt x="16484" y="13371"/>
                      <a:pt x="16484" y="13371"/>
                    </a:cubicBezTo>
                    <a:cubicBezTo>
                      <a:pt x="16484" y="13371"/>
                      <a:pt x="16484" y="13371"/>
                      <a:pt x="16484" y="13371"/>
                    </a:cubicBezTo>
                    <a:cubicBezTo>
                      <a:pt x="16484" y="13371"/>
                      <a:pt x="16484" y="13371"/>
                      <a:pt x="16484" y="13371"/>
                    </a:cubicBezTo>
                    <a:cubicBezTo>
                      <a:pt x="15915" y="13028"/>
                      <a:pt x="15915" y="13028"/>
                      <a:pt x="15915" y="13028"/>
                    </a:cubicBezTo>
                    <a:cubicBezTo>
                      <a:pt x="15347" y="12685"/>
                      <a:pt x="15347" y="12685"/>
                      <a:pt x="15347" y="12685"/>
                    </a:cubicBezTo>
                    <a:cubicBezTo>
                      <a:pt x="14210" y="12685"/>
                      <a:pt x="14210" y="12685"/>
                      <a:pt x="14210" y="12685"/>
                    </a:cubicBezTo>
                    <a:cubicBezTo>
                      <a:pt x="14210" y="12342"/>
                      <a:pt x="14210" y="12342"/>
                      <a:pt x="14210" y="12342"/>
                    </a:cubicBezTo>
                    <a:cubicBezTo>
                      <a:pt x="14210" y="12342"/>
                      <a:pt x="14210" y="12342"/>
                      <a:pt x="14210" y="12342"/>
                    </a:cubicBezTo>
                    <a:cubicBezTo>
                      <a:pt x="14210" y="11999"/>
                      <a:pt x="14210" y="11999"/>
                      <a:pt x="14210" y="11999"/>
                    </a:cubicBezTo>
                    <a:cubicBezTo>
                      <a:pt x="13642" y="11657"/>
                      <a:pt x="13642" y="11657"/>
                      <a:pt x="13642" y="11657"/>
                    </a:cubicBezTo>
                    <a:cubicBezTo>
                      <a:pt x="13642" y="10971"/>
                      <a:pt x="13642" y="10971"/>
                      <a:pt x="13642" y="10971"/>
                    </a:cubicBezTo>
                    <a:cubicBezTo>
                      <a:pt x="13073" y="10971"/>
                      <a:pt x="13073" y="10971"/>
                      <a:pt x="13073" y="10971"/>
                    </a:cubicBezTo>
                    <a:cubicBezTo>
                      <a:pt x="13073" y="10971"/>
                      <a:pt x="13073" y="10971"/>
                      <a:pt x="13073" y="10971"/>
                    </a:cubicBezTo>
                    <a:cubicBezTo>
                      <a:pt x="12505" y="10285"/>
                      <a:pt x="12505" y="10285"/>
                      <a:pt x="12505" y="10285"/>
                    </a:cubicBezTo>
                    <a:cubicBezTo>
                      <a:pt x="11936" y="10285"/>
                      <a:pt x="11936" y="10285"/>
                      <a:pt x="11936" y="10285"/>
                    </a:cubicBezTo>
                    <a:cubicBezTo>
                      <a:pt x="11368" y="9942"/>
                      <a:pt x="11368" y="9942"/>
                      <a:pt x="11368" y="9942"/>
                    </a:cubicBezTo>
                    <a:cubicBezTo>
                      <a:pt x="10800" y="9942"/>
                      <a:pt x="10800" y="9942"/>
                      <a:pt x="10800" y="9942"/>
                    </a:cubicBezTo>
                    <a:cubicBezTo>
                      <a:pt x="10800" y="9942"/>
                      <a:pt x="10800" y="9942"/>
                      <a:pt x="10800" y="9942"/>
                    </a:cubicBezTo>
                    <a:cubicBezTo>
                      <a:pt x="10231" y="10285"/>
                      <a:pt x="10231" y="10285"/>
                      <a:pt x="10231" y="10285"/>
                    </a:cubicBezTo>
                    <a:cubicBezTo>
                      <a:pt x="9663" y="9942"/>
                      <a:pt x="9663" y="9942"/>
                      <a:pt x="9663" y="9942"/>
                    </a:cubicBezTo>
                    <a:cubicBezTo>
                      <a:pt x="9663" y="9942"/>
                      <a:pt x="9663" y="9942"/>
                      <a:pt x="9663" y="9942"/>
                    </a:cubicBezTo>
                    <a:cubicBezTo>
                      <a:pt x="9094" y="9942"/>
                      <a:pt x="9094" y="9942"/>
                      <a:pt x="9094" y="9942"/>
                    </a:cubicBezTo>
                    <a:cubicBezTo>
                      <a:pt x="9094" y="9942"/>
                      <a:pt x="9094" y="9942"/>
                      <a:pt x="9094" y="9942"/>
                    </a:cubicBezTo>
                    <a:cubicBezTo>
                      <a:pt x="9094" y="9942"/>
                      <a:pt x="9094" y="9942"/>
                      <a:pt x="9094" y="9942"/>
                    </a:cubicBezTo>
                    <a:cubicBezTo>
                      <a:pt x="9663" y="9942"/>
                      <a:pt x="9663" y="9942"/>
                      <a:pt x="9663" y="9942"/>
                    </a:cubicBezTo>
                    <a:cubicBezTo>
                      <a:pt x="10231" y="9942"/>
                      <a:pt x="10231" y="9942"/>
                      <a:pt x="10231" y="9942"/>
                    </a:cubicBezTo>
                    <a:cubicBezTo>
                      <a:pt x="10231" y="9600"/>
                      <a:pt x="10231" y="9600"/>
                      <a:pt x="10231" y="9600"/>
                    </a:cubicBezTo>
                    <a:cubicBezTo>
                      <a:pt x="10800" y="9600"/>
                      <a:pt x="10800" y="9600"/>
                      <a:pt x="10800" y="9600"/>
                    </a:cubicBezTo>
                    <a:cubicBezTo>
                      <a:pt x="11368" y="9600"/>
                      <a:pt x="11368" y="9600"/>
                      <a:pt x="11368" y="9600"/>
                    </a:cubicBezTo>
                    <a:cubicBezTo>
                      <a:pt x="10800" y="9257"/>
                      <a:pt x="10800" y="9257"/>
                      <a:pt x="10800" y="9257"/>
                    </a:cubicBezTo>
                    <a:cubicBezTo>
                      <a:pt x="10800" y="9257"/>
                      <a:pt x="10800" y="9257"/>
                      <a:pt x="10800" y="9257"/>
                    </a:cubicBezTo>
                    <a:cubicBezTo>
                      <a:pt x="10800" y="9257"/>
                      <a:pt x="10800" y="9257"/>
                      <a:pt x="10800" y="9257"/>
                    </a:cubicBezTo>
                    <a:cubicBezTo>
                      <a:pt x="10231" y="9257"/>
                      <a:pt x="10231" y="9257"/>
                      <a:pt x="10231" y="9257"/>
                    </a:cubicBezTo>
                    <a:cubicBezTo>
                      <a:pt x="9663" y="9257"/>
                      <a:pt x="9663" y="9257"/>
                      <a:pt x="9663" y="9257"/>
                    </a:cubicBezTo>
                    <a:cubicBezTo>
                      <a:pt x="10231" y="9257"/>
                      <a:pt x="10231" y="9257"/>
                      <a:pt x="10231" y="9257"/>
                    </a:cubicBezTo>
                    <a:cubicBezTo>
                      <a:pt x="10800" y="9257"/>
                      <a:pt x="10800" y="9257"/>
                      <a:pt x="10800" y="9257"/>
                    </a:cubicBezTo>
                    <a:cubicBezTo>
                      <a:pt x="11368" y="8914"/>
                      <a:pt x="11368" y="8914"/>
                      <a:pt x="11368" y="8914"/>
                    </a:cubicBezTo>
                    <a:cubicBezTo>
                      <a:pt x="11368" y="8914"/>
                      <a:pt x="11368" y="8914"/>
                      <a:pt x="11368" y="8914"/>
                    </a:cubicBezTo>
                    <a:cubicBezTo>
                      <a:pt x="11368" y="8571"/>
                      <a:pt x="11368" y="8571"/>
                      <a:pt x="11368" y="8571"/>
                    </a:cubicBezTo>
                    <a:cubicBezTo>
                      <a:pt x="11936" y="8228"/>
                      <a:pt x="11936" y="8228"/>
                      <a:pt x="11936" y="8228"/>
                    </a:cubicBezTo>
                    <a:cubicBezTo>
                      <a:pt x="11936" y="8228"/>
                      <a:pt x="11936" y="8228"/>
                      <a:pt x="11936" y="8228"/>
                    </a:cubicBezTo>
                    <a:cubicBezTo>
                      <a:pt x="11936" y="8228"/>
                      <a:pt x="11936" y="8228"/>
                      <a:pt x="11936" y="8228"/>
                    </a:cubicBezTo>
                    <a:cubicBezTo>
                      <a:pt x="12505" y="7885"/>
                      <a:pt x="12505" y="7885"/>
                      <a:pt x="12505" y="7885"/>
                    </a:cubicBezTo>
                    <a:cubicBezTo>
                      <a:pt x="11936" y="7885"/>
                      <a:pt x="11936" y="7885"/>
                      <a:pt x="11936" y="7885"/>
                    </a:cubicBezTo>
                    <a:cubicBezTo>
                      <a:pt x="12505" y="7542"/>
                      <a:pt x="12505" y="7542"/>
                      <a:pt x="12505" y="7542"/>
                    </a:cubicBezTo>
                    <a:cubicBezTo>
                      <a:pt x="13073" y="7200"/>
                      <a:pt x="13073" y="7200"/>
                      <a:pt x="13073" y="7200"/>
                    </a:cubicBezTo>
                    <a:cubicBezTo>
                      <a:pt x="13073" y="7200"/>
                      <a:pt x="13073" y="7200"/>
                      <a:pt x="13073" y="7200"/>
                    </a:cubicBezTo>
                    <a:cubicBezTo>
                      <a:pt x="12505" y="6857"/>
                      <a:pt x="12505" y="6857"/>
                      <a:pt x="12505" y="6857"/>
                    </a:cubicBezTo>
                    <a:cubicBezTo>
                      <a:pt x="11936" y="6857"/>
                      <a:pt x="11936" y="6857"/>
                      <a:pt x="11936" y="6857"/>
                    </a:cubicBezTo>
                    <a:cubicBezTo>
                      <a:pt x="11368" y="6857"/>
                      <a:pt x="11368" y="6857"/>
                      <a:pt x="11368" y="6857"/>
                    </a:cubicBezTo>
                    <a:cubicBezTo>
                      <a:pt x="10231" y="6857"/>
                      <a:pt x="10231" y="6857"/>
                      <a:pt x="10231" y="6857"/>
                    </a:cubicBezTo>
                    <a:cubicBezTo>
                      <a:pt x="10231" y="6857"/>
                      <a:pt x="10231" y="6857"/>
                      <a:pt x="10231" y="6857"/>
                    </a:cubicBezTo>
                    <a:cubicBezTo>
                      <a:pt x="10231" y="6857"/>
                      <a:pt x="10231" y="6857"/>
                      <a:pt x="10231" y="6857"/>
                    </a:cubicBezTo>
                    <a:cubicBezTo>
                      <a:pt x="9663" y="6857"/>
                      <a:pt x="9663" y="6857"/>
                      <a:pt x="9663" y="6857"/>
                    </a:cubicBezTo>
                    <a:cubicBezTo>
                      <a:pt x="9094" y="6857"/>
                      <a:pt x="9094" y="6857"/>
                      <a:pt x="9094" y="6857"/>
                    </a:cubicBezTo>
                    <a:cubicBezTo>
                      <a:pt x="9094" y="6857"/>
                      <a:pt x="9094" y="6857"/>
                      <a:pt x="9094" y="6857"/>
                    </a:cubicBezTo>
                    <a:cubicBezTo>
                      <a:pt x="9094" y="6857"/>
                      <a:pt x="9094" y="6857"/>
                      <a:pt x="9094" y="6857"/>
                    </a:cubicBezTo>
                    <a:cubicBezTo>
                      <a:pt x="8526" y="7200"/>
                      <a:pt x="8526" y="7200"/>
                      <a:pt x="8526" y="7200"/>
                    </a:cubicBezTo>
                    <a:cubicBezTo>
                      <a:pt x="8526" y="7200"/>
                      <a:pt x="8526" y="7200"/>
                      <a:pt x="8526" y="7200"/>
                    </a:cubicBezTo>
                    <a:cubicBezTo>
                      <a:pt x="7957" y="7200"/>
                      <a:pt x="7957" y="7200"/>
                      <a:pt x="7957" y="7200"/>
                    </a:cubicBezTo>
                    <a:cubicBezTo>
                      <a:pt x="7957" y="7200"/>
                      <a:pt x="7957" y="7200"/>
                      <a:pt x="7957" y="7200"/>
                    </a:cubicBezTo>
                    <a:cubicBezTo>
                      <a:pt x="8526" y="6857"/>
                      <a:pt x="8526" y="6857"/>
                      <a:pt x="8526" y="6857"/>
                    </a:cubicBezTo>
                    <a:cubicBezTo>
                      <a:pt x="8526" y="6514"/>
                      <a:pt x="8526" y="6514"/>
                      <a:pt x="8526" y="6514"/>
                    </a:cubicBezTo>
                    <a:cubicBezTo>
                      <a:pt x="8526" y="6514"/>
                      <a:pt x="8526" y="6514"/>
                      <a:pt x="8526" y="6514"/>
                    </a:cubicBezTo>
                    <a:cubicBezTo>
                      <a:pt x="7957" y="6514"/>
                      <a:pt x="7957" y="6514"/>
                      <a:pt x="7957" y="6514"/>
                    </a:cubicBezTo>
                    <a:cubicBezTo>
                      <a:pt x="8526" y="6514"/>
                      <a:pt x="8526" y="6514"/>
                      <a:pt x="8526" y="6514"/>
                    </a:cubicBezTo>
                    <a:cubicBezTo>
                      <a:pt x="8526" y="6171"/>
                      <a:pt x="8526" y="6171"/>
                      <a:pt x="8526" y="6171"/>
                    </a:cubicBezTo>
                    <a:cubicBezTo>
                      <a:pt x="9663" y="5828"/>
                      <a:pt x="9663" y="5828"/>
                      <a:pt x="9663" y="5828"/>
                    </a:cubicBezTo>
                    <a:cubicBezTo>
                      <a:pt x="9663" y="5485"/>
                      <a:pt x="9663" y="5485"/>
                      <a:pt x="9663" y="5485"/>
                    </a:cubicBezTo>
                    <a:cubicBezTo>
                      <a:pt x="10231" y="5485"/>
                      <a:pt x="10231" y="5485"/>
                      <a:pt x="10231" y="5485"/>
                    </a:cubicBezTo>
                    <a:cubicBezTo>
                      <a:pt x="10231" y="5485"/>
                      <a:pt x="10231" y="5485"/>
                      <a:pt x="10231" y="5485"/>
                    </a:cubicBezTo>
                    <a:cubicBezTo>
                      <a:pt x="10231" y="5142"/>
                      <a:pt x="10231" y="5142"/>
                      <a:pt x="10231" y="5142"/>
                    </a:cubicBezTo>
                    <a:cubicBezTo>
                      <a:pt x="10231" y="5142"/>
                      <a:pt x="10231" y="5142"/>
                      <a:pt x="10231" y="5142"/>
                    </a:cubicBezTo>
                    <a:cubicBezTo>
                      <a:pt x="10231" y="4800"/>
                      <a:pt x="10231" y="4800"/>
                      <a:pt x="10231" y="4800"/>
                    </a:cubicBezTo>
                    <a:cubicBezTo>
                      <a:pt x="9663" y="4800"/>
                      <a:pt x="9663" y="4800"/>
                      <a:pt x="9663" y="4800"/>
                    </a:cubicBezTo>
                    <a:cubicBezTo>
                      <a:pt x="9663" y="5142"/>
                      <a:pt x="9663" y="5142"/>
                      <a:pt x="9663" y="5142"/>
                    </a:cubicBezTo>
                    <a:cubicBezTo>
                      <a:pt x="9094" y="5142"/>
                      <a:pt x="9094" y="5142"/>
                      <a:pt x="9094" y="5142"/>
                    </a:cubicBezTo>
                    <a:cubicBezTo>
                      <a:pt x="8526" y="5142"/>
                      <a:pt x="8526" y="5142"/>
                      <a:pt x="8526" y="5142"/>
                    </a:cubicBezTo>
                    <a:cubicBezTo>
                      <a:pt x="7957" y="5142"/>
                      <a:pt x="7957" y="5142"/>
                      <a:pt x="7957" y="5142"/>
                    </a:cubicBezTo>
                    <a:cubicBezTo>
                      <a:pt x="7957" y="5142"/>
                      <a:pt x="7957" y="5142"/>
                      <a:pt x="7957" y="5142"/>
                    </a:cubicBezTo>
                    <a:cubicBezTo>
                      <a:pt x="7389" y="5142"/>
                      <a:pt x="7389" y="5142"/>
                      <a:pt x="7389" y="5142"/>
                    </a:cubicBezTo>
                    <a:cubicBezTo>
                      <a:pt x="7389" y="5142"/>
                      <a:pt x="7389" y="5142"/>
                      <a:pt x="7389" y="5142"/>
                    </a:cubicBezTo>
                    <a:cubicBezTo>
                      <a:pt x="7389" y="5142"/>
                      <a:pt x="7389" y="5142"/>
                      <a:pt x="7389" y="5142"/>
                    </a:cubicBezTo>
                    <a:cubicBezTo>
                      <a:pt x="7389" y="5142"/>
                      <a:pt x="7389" y="5142"/>
                      <a:pt x="7389" y="5142"/>
                    </a:cubicBezTo>
                    <a:cubicBezTo>
                      <a:pt x="6821" y="5485"/>
                      <a:pt x="6821" y="5485"/>
                      <a:pt x="6821" y="5485"/>
                    </a:cubicBezTo>
                    <a:cubicBezTo>
                      <a:pt x="6821" y="5142"/>
                      <a:pt x="6821" y="5142"/>
                      <a:pt x="6821" y="5142"/>
                    </a:cubicBezTo>
                    <a:cubicBezTo>
                      <a:pt x="6252" y="5142"/>
                      <a:pt x="6252" y="5142"/>
                      <a:pt x="6252" y="5142"/>
                    </a:cubicBezTo>
                    <a:cubicBezTo>
                      <a:pt x="6252" y="5142"/>
                      <a:pt x="6252" y="5142"/>
                      <a:pt x="6252" y="5142"/>
                    </a:cubicBezTo>
                    <a:cubicBezTo>
                      <a:pt x="6252" y="5142"/>
                      <a:pt x="6252" y="5142"/>
                      <a:pt x="6252" y="5142"/>
                    </a:cubicBezTo>
                    <a:cubicBezTo>
                      <a:pt x="6252" y="5485"/>
                      <a:pt x="6252" y="5485"/>
                      <a:pt x="6252" y="5485"/>
                    </a:cubicBezTo>
                    <a:cubicBezTo>
                      <a:pt x="6252" y="5485"/>
                      <a:pt x="6252" y="5485"/>
                      <a:pt x="6252" y="5485"/>
                    </a:cubicBezTo>
                    <a:cubicBezTo>
                      <a:pt x="6252" y="5828"/>
                      <a:pt x="6252" y="5828"/>
                      <a:pt x="6252" y="5828"/>
                    </a:cubicBezTo>
                    <a:cubicBezTo>
                      <a:pt x="5684" y="5828"/>
                      <a:pt x="5684" y="5828"/>
                      <a:pt x="5684" y="5828"/>
                    </a:cubicBezTo>
                    <a:cubicBezTo>
                      <a:pt x="5684" y="5828"/>
                      <a:pt x="5684" y="5828"/>
                      <a:pt x="5684" y="5828"/>
                    </a:cubicBezTo>
                    <a:cubicBezTo>
                      <a:pt x="5684" y="6171"/>
                      <a:pt x="5684" y="6171"/>
                      <a:pt x="5684" y="6171"/>
                    </a:cubicBezTo>
                    <a:cubicBezTo>
                      <a:pt x="5684" y="6171"/>
                      <a:pt x="5684" y="6171"/>
                      <a:pt x="5684" y="6171"/>
                    </a:cubicBezTo>
                    <a:cubicBezTo>
                      <a:pt x="6252" y="6514"/>
                      <a:pt x="6252" y="6514"/>
                      <a:pt x="6252" y="6514"/>
                    </a:cubicBezTo>
                    <a:cubicBezTo>
                      <a:pt x="6252" y="6514"/>
                      <a:pt x="6252" y="6514"/>
                      <a:pt x="6252" y="6514"/>
                    </a:cubicBezTo>
                    <a:cubicBezTo>
                      <a:pt x="5684" y="6514"/>
                      <a:pt x="5684" y="6514"/>
                      <a:pt x="5684" y="6514"/>
                    </a:cubicBezTo>
                    <a:cubicBezTo>
                      <a:pt x="5684" y="6514"/>
                      <a:pt x="5684" y="6514"/>
                      <a:pt x="5684" y="6514"/>
                    </a:cubicBezTo>
                    <a:cubicBezTo>
                      <a:pt x="5115" y="6171"/>
                      <a:pt x="5115" y="6171"/>
                      <a:pt x="5115" y="6171"/>
                    </a:cubicBezTo>
                    <a:cubicBezTo>
                      <a:pt x="5115" y="6514"/>
                      <a:pt x="5115" y="6514"/>
                      <a:pt x="5115" y="6514"/>
                    </a:cubicBezTo>
                    <a:cubicBezTo>
                      <a:pt x="5115" y="6514"/>
                      <a:pt x="5115" y="6514"/>
                      <a:pt x="5115" y="6514"/>
                    </a:cubicBezTo>
                    <a:cubicBezTo>
                      <a:pt x="5115" y="6514"/>
                      <a:pt x="5115" y="6514"/>
                      <a:pt x="5115" y="6514"/>
                    </a:cubicBezTo>
                    <a:cubicBezTo>
                      <a:pt x="5115" y="6514"/>
                      <a:pt x="5115" y="6514"/>
                      <a:pt x="5115" y="6514"/>
                    </a:cubicBezTo>
                    <a:cubicBezTo>
                      <a:pt x="4547" y="6514"/>
                      <a:pt x="4547" y="6514"/>
                      <a:pt x="4547" y="6514"/>
                    </a:cubicBezTo>
                    <a:cubicBezTo>
                      <a:pt x="5115" y="6857"/>
                      <a:pt x="5115" y="6857"/>
                      <a:pt x="5115" y="6857"/>
                    </a:cubicBezTo>
                    <a:cubicBezTo>
                      <a:pt x="4547" y="6857"/>
                      <a:pt x="4547" y="6857"/>
                      <a:pt x="4547" y="6857"/>
                    </a:cubicBezTo>
                    <a:cubicBezTo>
                      <a:pt x="5115" y="7200"/>
                      <a:pt x="5115" y="7200"/>
                      <a:pt x="5115" y="7200"/>
                    </a:cubicBezTo>
                    <a:cubicBezTo>
                      <a:pt x="5115" y="7200"/>
                      <a:pt x="5115" y="7200"/>
                      <a:pt x="5115" y="7200"/>
                    </a:cubicBezTo>
                    <a:cubicBezTo>
                      <a:pt x="5115" y="7200"/>
                      <a:pt x="5115" y="7200"/>
                      <a:pt x="5115" y="7200"/>
                    </a:cubicBezTo>
                    <a:cubicBezTo>
                      <a:pt x="4547" y="7200"/>
                      <a:pt x="4547" y="7200"/>
                      <a:pt x="4547" y="7200"/>
                    </a:cubicBezTo>
                    <a:cubicBezTo>
                      <a:pt x="4547" y="7200"/>
                      <a:pt x="4547" y="7200"/>
                      <a:pt x="4547" y="7200"/>
                    </a:cubicBezTo>
                    <a:cubicBezTo>
                      <a:pt x="4547" y="7542"/>
                      <a:pt x="4547" y="7542"/>
                      <a:pt x="4547" y="7542"/>
                    </a:cubicBezTo>
                    <a:cubicBezTo>
                      <a:pt x="5115" y="7542"/>
                      <a:pt x="5115" y="7542"/>
                      <a:pt x="5115" y="7542"/>
                    </a:cubicBezTo>
                    <a:cubicBezTo>
                      <a:pt x="5115" y="7542"/>
                      <a:pt x="5115" y="7542"/>
                      <a:pt x="5115" y="7542"/>
                    </a:cubicBezTo>
                    <a:cubicBezTo>
                      <a:pt x="5115" y="7542"/>
                      <a:pt x="5115" y="7542"/>
                      <a:pt x="5115" y="7542"/>
                    </a:cubicBezTo>
                    <a:cubicBezTo>
                      <a:pt x="5115" y="7542"/>
                      <a:pt x="5115" y="7542"/>
                      <a:pt x="5115" y="7542"/>
                    </a:cubicBezTo>
                    <a:cubicBezTo>
                      <a:pt x="5684" y="7542"/>
                      <a:pt x="5684" y="7542"/>
                      <a:pt x="5684" y="7542"/>
                    </a:cubicBezTo>
                    <a:cubicBezTo>
                      <a:pt x="5115" y="7542"/>
                      <a:pt x="5115" y="7542"/>
                      <a:pt x="5115" y="7542"/>
                    </a:cubicBezTo>
                    <a:cubicBezTo>
                      <a:pt x="5684" y="7542"/>
                      <a:pt x="5684" y="7542"/>
                      <a:pt x="5684" y="7542"/>
                    </a:cubicBezTo>
                    <a:cubicBezTo>
                      <a:pt x="5115" y="7542"/>
                      <a:pt x="5115" y="7542"/>
                      <a:pt x="5115" y="7542"/>
                    </a:cubicBezTo>
                    <a:cubicBezTo>
                      <a:pt x="5115" y="7542"/>
                      <a:pt x="5115" y="7542"/>
                      <a:pt x="5115" y="7542"/>
                    </a:cubicBezTo>
                    <a:cubicBezTo>
                      <a:pt x="5115" y="7885"/>
                      <a:pt x="5115" y="7885"/>
                      <a:pt x="5115" y="7885"/>
                    </a:cubicBezTo>
                    <a:cubicBezTo>
                      <a:pt x="5115" y="7885"/>
                      <a:pt x="5115" y="7885"/>
                      <a:pt x="5115" y="7885"/>
                    </a:cubicBezTo>
                    <a:cubicBezTo>
                      <a:pt x="5115" y="7885"/>
                      <a:pt x="5115" y="7885"/>
                      <a:pt x="5115" y="7885"/>
                    </a:cubicBezTo>
                    <a:cubicBezTo>
                      <a:pt x="4547" y="7885"/>
                      <a:pt x="4547" y="7885"/>
                      <a:pt x="4547" y="7885"/>
                    </a:cubicBezTo>
                    <a:cubicBezTo>
                      <a:pt x="5115" y="8228"/>
                      <a:pt x="5115" y="8228"/>
                      <a:pt x="5115" y="8228"/>
                    </a:cubicBezTo>
                    <a:cubicBezTo>
                      <a:pt x="5115" y="8228"/>
                      <a:pt x="5115" y="8228"/>
                      <a:pt x="5115" y="8228"/>
                    </a:cubicBezTo>
                    <a:cubicBezTo>
                      <a:pt x="4547" y="8228"/>
                      <a:pt x="4547" y="8228"/>
                      <a:pt x="4547" y="8228"/>
                    </a:cubicBezTo>
                    <a:cubicBezTo>
                      <a:pt x="4547" y="8228"/>
                      <a:pt x="4547" y="8228"/>
                      <a:pt x="4547" y="8228"/>
                    </a:cubicBezTo>
                    <a:cubicBezTo>
                      <a:pt x="4547" y="8228"/>
                      <a:pt x="4547" y="8228"/>
                      <a:pt x="4547" y="8228"/>
                    </a:cubicBezTo>
                    <a:cubicBezTo>
                      <a:pt x="4547" y="8571"/>
                      <a:pt x="4547" y="8571"/>
                      <a:pt x="4547" y="8571"/>
                    </a:cubicBezTo>
                    <a:cubicBezTo>
                      <a:pt x="4547" y="8571"/>
                      <a:pt x="4547" y="8571"/>
                      <a:pt x="4547" y="8571"/>
                    </a:cubicBezTo>
                    <a:cubicBezTo>
                      <a:pt x="3978" y="8571"/>
                      <a:pt x="3978" y="8571"/>
                      <a:pt x="3978" y="8571"/>
                    </a:cubicBezTo>
                    <a:cubicBezTo>
                      <a:pt x="3978" y="8571"/>
                      <a:pt x="3978" y="8571"/>
                      <a:pt x="3978" y="8571"/>
                    </a:cubicBezTo>
                    <a:cubicBezTo>
                      <a:pt x="3978" y="8571"/>
                      <a:pt x="3978" y="8571"/>
                      <a:pt x="3978" y="8571"/>
                    </a:cubicBezTo>
                    <a:cubicBezTo>
                      <a:pt x="4547" y="8571"/>
                      <a:pt x="4547" y="8571"/>
                      <a:pt x="4547" y="8571"/>
                    </a:cubicBezTo>
                    <a:cubicBezTo>
                      <a:pt x="4547" y="8571"/>
                      <a:pt x="4547" y="8571"/>
                      <a:pt x="4547" y="8571"/>
                    </a:cubicBezTo>
                    <a:cubicBezTo>
                      <a:pt x="4547" y="8914"/>
                      <a:pt x="4547" y="8914"/>
                      <a:pt x="4547" y="8914"/>
                    </a:cubicBezTo>
                    <a:cubicBezTo>
                      <a:pt x="4547" y="8914"/>
                      <a:pt x="4547" y="8914"/>
                      <a:pt x="4547" y="8914"/>
                    </a:cubicBezTo>
                    <a:cubicBezTo>
                      <a:pt x="4547" y="8914"/>
                      <a:pt x="4547" y="8914"/>
                      <a:pt x="4547" y="8914"/>
                    </a:cubicBezTo>
                    <a:cubicBezTo>
                      <a:pt x="4547" y="8914"/>
                      <a:pt x="4547" y="8914"/>
                      <a:pt x="4547" y="8914"/>
                    </a:cubicBezTo>
                    <a:cubicBezTo>
                      <a:pt x="5115" y="8914"/>
                      <a:pt x="5115" y="8914"/>
                      <a:pt x="5115" y="8914"/>
                    </a:cubicBezTo>
                    <a:cubicBezTo>
                      <a:pt x="6252" y="8571"/>
                      <a:pt x="6252" y="8571"/>
                      <a:pt x="6252" y="8571"/>
                    </a:cubicBezTo>
                    <a:cubicBezTo>
                      <a:pt x="5684" y="8571"/>
                      <a:pt x="5684" y="8571"/>
                      <a:pt x="5684" y="8571"/>
                    </a:cubicBezTo>
                    <a:cubicBezTo>
                      <a:pt x="6252" y="8571"/>
                      <a:pt x="6252" y="8571"/>
                      <a:pt x="6252" y="8571"/>
                    </a:cubicBezTo>
                    <a:cubicBezTo>
                      <a:pt x="5684" y="8914"/>
                      <a:pt x="5684" y="8914"/>
                      <a:pt x="5684" y="8914"/>
                    </a:cubicBezTo>
                    <a:cubicBezTo>
                      <a:pt x="5684" y="9257"/>
                      <a:pt x="5684" y="9257"/>
                      <a:pt x="5684" y="9257"/>
                    </a:cubicBezTo>
                    <a:cubicBezTo>
                      <a:pt x="5684" y="9257"/>
                      <a:pt x="5684" y="9257"/>
                      <a:pt x="5684" y="9257"/>
                    </a:cubicBezTo>
                    <a:cubicBezTo>
                      <a:pt x="5115" y="9600"/>
                      <a:pt x="5115" y="9600"/>
                      <a:pt x="5115" y="9600"/>
                    </a:cubicBezTo>
                    <a:cubicBezTo>
                      <a:pt x="5115" y="9600"/>
                      <a:pt x="5115" y="9600"/>
                      <a:pt x="5115" y="9600"/>
                    </a:cubicBezTo>
                    <a:cubicBezTo>
                      <a:pt x="5115" y="9942"/>
                      <a:pt x="5115" y="9942"/>
                      <a:pt x="5115" y="9942"/>
                    </a:cubicBezTo>
                    <a:cubicBezTo>
                      <a:pt x="5115" y="10285"/>
                      <a:pt x="5115" y="10285"/>
                      <a:pt x="5115" y="10285"/>
                    </a:cubicBezTo>
                    <a:cubicBezTo>
                      <a:pt x="5115" y="10285"/>
                      <a:pt x="5115" y="10285"/>
                      <a:pt x="5115" y="10285"/>
                    </a:cubicBezTo>
                    <a:cubicBezTo>
                      <a:pt x="5115" y="10628"/>
                      <a:pt x="5115" y="10628"/>
                      <a:pt x="5115" y="10628"/>
                    </a:cubicBezTo>
                    <a:cubicBezTo>
                      <a:pt x="5115" y="10285"/>
                      <a:pt x="5115" y="10285"/>
                      <a:pt x="5115" y="10285"/>
                    </a:cubicBezTo>
                    <a:cubicBezTo>
                      <a:pt x="5115" y="10628"/>
                      <a:pt x="5115" y="10628"/>
                      <a:pt x="5115" y="10628"/>
                    </a:cubicBezTo>
                    <a:cubicBezTo>
                      <a:pt x="5115" y="10971"/>
                      <a:pt x="5115" y="10971"/>
                      <a:pt x="5115" y="10971"/>
                    </a:cubicBezTo>
                    <a:cubicBezTo>
                      <a:pt x="4547" y="11314"/>
                      <a:pt x="4547" y="11314"/>
                      <a:pt x="4547" y="11314"/>
                    </a:cubicBezTo>
                    <a:cubicBezTo>
                      <a:pt x="4547" y="11314"/>
                      <a:pt x="4547" y="11314"/>
                      <a:pt x="4547" y="11314"/>
                    </a:cubicBezTo>
                    <a:cubicBezTo>
                      <a:pt x="5115" y="11314"/>
                      <a:pt x="5115" y="11314"/>
                      <a:pt x="5115" y="11314"/>
                    </a:cubicBezTo>
                    <a:cubicBezTo>
                      <a:pt x="5115" y="10971"/>
                      <a:pt x="5115" y="10971"/>
                      <a:pt x="5115" y="10971"/>
                    </a:cubicBezTo>
                    <a:cubicBezTo>
                      <a:pt x="5115" y="10971"/>
                      <a:pt x="5115" y="10971"/>
                      <a:pt x="5115" y="10971"/>
                    </a:cubicBezTo>
                    <a:cubicBezTo>
                      <a:pt x="5115" y="10628"/>
                      <a:pt x="5115" y="10628"/>
                      <a:pt x="5115" y="10628"/>
                    </a:cubicBezTo>
                    <a:cubicBezTo>
                      <a:pt x="5684" y="10628"/>
                      <a:pt x="5684" y="10628"/>
                      <a:pt x="5684" y="10628"/>
                    </a:cubicBezTo>
                    <a:cubicBezTo>
                      <a:pt x="5115" y="9942"/>
                      <a:pt x="5115" y="9942"/>
                      <a:pt x="5115" y="9942"/>
                    </a:cubicBezTo>
                    <a:cubicBezTo>
                      <a:pt x="5684" y="9942"/>
                      <a:pt x="5684" y="9942"/>
                      <a:pt x="5684" y="9942"/>
                    </a:cubicBezTo>
                    <a:cubicBezTo>
                      <a:pt x="6252" y="9600"/>
                      <a:pt x="6252" y="9600"/>
                      <a:pt x="6252" y="9600"/>
                    </a:cubicBezTo>
                    <a:cubicBezTo>
                      <a:pt x="5684" y="9942"/>
                      <a:pt x="5684" y="9942"/>
                      <a:pt x="5684" y="9942"/>
                    </a:cubicBezTo>
                    <a:cubicBezTo>
                      <a:pt x="5684" y="10285"/>
                      <a:pt x="5684" y="10285"/>
                      <a:pt x="5684" y="10285"/>
                    </a:cubicBezTo>
                    <a:cubicBezTo>
                      <a:pt x="5684" y="10285"/>
                      <a:pt x="5684" y="10285"/>
                      <a:pt x="5684" y="10285"/>
                    </a:cubicBezTo>
                    <a:cubicBezTo>
                      <a:pt x="5684" y="10285"/>
                      <a:pt x="5684" y="10285"/>
                      <a:pt x="5684" y="10285"/>
                    </a:cubicBezTo>
                    <a:cubicBezTo>
                      <a:pt x="6252" y="9942"/>
                      <a:pt x="6252" y="9942"/>
                      <a:pt x="6252" y="9942"/>
                    </a:cubicBezTo>
                    <a:cubicBezTo>
                      <a:pt x="6252" y="10285"/>
                      <a:pt x="6252" y="10285"/>
                      <a:pt x="6252" y="10285"/>
                    </a:cubicBezTo>
                    <a:cubicBezTo>
                      <a:pt x="6821" y="9942"/>
                      <a:pt x="6821" y="9942"/>
                      <a:pt x="6821" y="9942"/>
                    </a:cubicBezTo>
                    <a:cubicBezTo>
                      <a:pt x="6821" y="9600"/>
                      <a:pt x="6821" y="9600"/>
                      <a:pt x="6821" y="9600"/>
                    </a:cubicBezTo>
                    <a:cubicBezTo>
                      <a:pt x="6821" y="9600"/>
                      <a:pt x="6821" y="9600"/>
                      <a:pt x="6821" y="9600"/>
                    </a:cubicBezTo>
                    <a:cubicBezTo>
                      <a:pt x="6821" y="9942"/>
                      <a:pt x="6821" y="9942"/>
                      <a:pt x="6821" y="9942"/>
                    </a:cubicBezTo>
                    <a:cubicBezTo>
                      <a:pt x="7389" y="10285"/>
                      <a:pt x="7389" y="10285"/>
                      <a:pt x="7389" y="10285"/>
                    </a:cubicBezTo>
                    <a:cubicBezTo>
                      <a:pt x="6821" y="10285"/>
                      <a:pt x="6821" y="10285"/>
                      <a:pt x="6821" y="10285"/>
                    </a:cubicBezTo>
                    <a:cubicBezTo>
                      <a:pt x="6821" y="10628"/>
                      <a:pt x="6821" y="10628"/>
                      <a:pt x="6821" y="10628"/>
                    </a:cubicBezTo>
                    <a:cubicBezTo>
                      <a:pt x="6821" y="10628"/>
                      <a:pt x="6821" y="10628"/>
                      <a:pt x="6821" y="10628"/>
                    </a:cubicBezTo>
                    <a:cubicBezTo>
                      <a:pt x="6821" y="10628"/>
                      <a:pt x="6821" y="10628"/>
                      <a:pt x="6821" y="10628"/>
                    </a:cubicBezTo>
                    <a:cubicBezTo>
                      <a:pt x="7389" y="10971"/>
                      <a:pt x="7389" y="10971"/>
                      <a:pt x="7389" y="10971"/>
                    </a:cubicBezTo>
                    <a:cubicBezTo>
                      <a:pt x="6821" y="11314"/>
                      <a:pt x="6821" y="11314"/>
                      <a:pt x="6821" y="11314"/>
                    </a:cubicBezTo>
                    <a:cubicBezTo>
                      <a:pt x="6252" y="11999"/>
                      <a:pt x="6252" y="11999"/>
                      <a:pt x="6252" y="11999"/>
                    </a:cubicBezTo>
                    <a:cubicBezTo>
                      <a:pt x="6252" y="11999"/>
                      <a:pt x="6252" y="11999"/>
                      <a:pt x="6252" y="11999"/>
                    </a:cubicBezTo>
                    <a:cubicBezTo>
                      <a:pt x="6252" y="11999"/>
                      <a:pt x="6252" y="11999"/>
                      <a:pt x="6252" y="11999"/>
                    </a:cubicBezTo>
                    <a:cubicBezTo>
                      <a:pt x="6252" y="12342"/>
                      <a:pt x="6252" y="12342"/>
                      <a:pt x="6252" y="12342"/>
                    </a:cubicBezTo>
                    <a:cubicBezTo>
                      <a:pt x="6821" y="12685"/>
                      <a:pt x="6821" y="12685"/>
                      <a:pt x="6821" y="12685"/>
                    </a:cubicBezTo>
                    <a:cubicBezTo>
                      <a:pt x="6252" y="12342"/>
                      <a:pt x="6252" y="12342"/>
                      <a:pt x="6252" y="12342"/>
                    </a:cubicBezTo>
                    <a:cubicBezTo>
                      <a:pt x="6821" y="12342"/>
                      <a:pt x="6821" y="12342"/>
                      <a:pt x="6821" y="12342"/>
                    </a:cubicBezTo>
                    <a:cubicBezTo>
                      <a:pt x="7389" y="12685"/>
                      <a:pt x="7389" y="12685"/>
                      <a:pt x="7389" y="12685"/>
                    </a:cubicBezTo>
                    <a:cubicBezTo>
                      <a:pt x="7389" y="12342"/>
                      <a:pt x="7389" y="12342"/>
                      <a:pt x="7389" y="12342"/>
                    </a:cubicBezTo>
                    <a:cubicBezTo>
                      <a:pt x="7389" y="11999"/>
                      <a:pt x="7389" y="11999"/>
                      <a:pt x="7389" y="11999"/>
                    </a:cubicBezTo>
                    <a:cubicBezTo>
                      <a:pt x="7389" y="11999"/>
                      <a:pt x="7389" y="11999"/>
                      <a:pt x="7389" y="11999"/>
                    </a:cubicBezTo>
                    <a:cubicBezTo>
                      <a:pt x="7957" y="12342"/>
                      <a:pt x="7957" y="12342"/>
                      <a:pt x="7957" y="12342"/>
                    </a:cubicBezTo>
                    <a:cubicBezTo>
                      <a:pt x="8526" y="12342"/>
                      <a:pt x="8526" y="12342"/>
                      <a:pt x="8526" y="12342"/>
                    </a:cubicBezTo>
                    <a:cubicBezTo>
                      <a:pt x="8526" y="12342"/>
                      <a:pt x="8526" y="12342"/>
                      <a:pt x="8526" y="12342"/>
                    </a:cubicBezTo>
                    <a:cubicBezTo>
                      <a:pt x="9094" y="12342"/>
                      <a:pt x="9094" y="12342"/>
                      <a:pt x="9094" y="12342"/>
                    </a:cubicBezTo>
                    <a:cubicBezTo>
                      <a:pt x="9094" y="11999"/>
                      <a:pt x="9094" y="11999"/>
                      <a:pt x="9094" y="11999"/>
                    </a:cubicBezTo>
                    <a:cubicBezTo>
                      <a:pt x="10800" y="11999"/>
                      <a:pt x="10800" y="11999"/>
                      <a:pt x="10800" y="11999"/>
                    </a:cubicBezTo>
                    <a:cubicBezTo>
                      <a:pt x="9663" y="11999"/>
                      <a:pt x="9663" y="11999"/>
                      <a:pt x="9663" y="11999"/>
                    </a:cubicBezTo>
                    <a:cubicBezTo>
                      <a:pt x="9094" y="13028"/>
                      <a:pt x="9094" y="13028"/>
                      <a:pt x="9094" y="13028"/>
                    </a:cubicBezTo>
                    <a:cubicBezTo>
                      <a:pt x="9663" y="13371"/>
                      <a:pt x="9663" y="13371"/>
                      <a:pt x="9663" y="13371"/>
                    </a:cubicBezTo>
                    <a:cubicBezTo>
                      <a:pt x="10231" y="13371"/>
                      <a:pt x="10231" y="13371"/>
                      <a:pt x="10231" y="13371"/>
                    </a:cubicBezTo>
                    <a:cubicBezTo>
                      <a:pt x="10231" y="13714"/>
                      <a:pt x="10231" y="13714"/>
                      <a:pt x="10231" y="13714"/>
                    </a:cubicBezTo>
                    <a:cubicBezTo>
                      <a:pt x="10800" y="13371"/>
                      <a:pt x="10800" y="13371"/>
                      <a:pt x="10800" y="13371"/>
                    </a:cubicBezTo>
                    <a:cubicBezTo>
                      <a:pt x="10800" y="13371"/>
                      <a:pt x="10800" y="13371"/>
                      <a:pt x="10800" y="13371"/>
                    </a:cubicBezTo>
                    <a:cubicBezTo>
                      <a:pt x="10800" y="13714"/>
                      <a:pt x="10800" y="13714"/>
                      <a:pt x="10800" y="13714"/>
                    </a:cubicBezTo>
                    <a:cubicBezTo>
                      <a:pt x="10800" y="14057"/>
                      <a:pt x="10800" y="14057"/>
                      <a:pt x="10800" y="14057"/>
                    </a:cubicBezTo>
                    <a:cubicBezTo>
                      <a:pt x="10800" y="14057"/>
                      <a:pt x="10800" y="14057"/>
                      <a:pt x="10800" y="14057"/>
                    </a:cubicBezTo>
                    <a:cubicBezTo>
                      <a:pt x="10800" y="14399"/>
                      <a:pt x="10800" y="14399"/>
                      <a:pt x="10800" y="14399"/>
                    </a:cubicBezTo>
                    <a:cubicBezTo>
                      <a:pt x="10231" y="14742"/>
                      <a:pt x="10231" y="14742"/>
                      <a:pt x="10231" y="14742"/>
                    </a:cubicBezTo>
                    <a:cubicBezTo>
                      <a:pt x="10800" y="15085"/>
                      <a:pt x="10800" y="15085"/>
                      <a:pt x="10800" y="15085"/>
                    </a:cubicBezTo>
                    <a:cubicBezTo>
                      <a:pt x="10800" y="15085"/>
                      <a:pt x="10800" y="15085"/>
                      <a:pt x="10800" y="15085"/>
                    </a:cubicBezTo>
                    <a:cubicBezTo>
                      <a:pt x="11368" y="15085"/>
                      <a:pt x="11368" y="15085"/>
                      <a:pt x="11368" y="15085"/>
                    </a:cubicBezTo>
                    <a:cubicBezTo>
                      <a:pt x="11368" y="15085"/>
                      <a:pt x="11368" y="15085"/>
                      <a:pt x="11368" y="15085"/>
                    </a:cubicBezTo>
                    <a:cubicBezTo>
                      <a:pt x="10800" y="15085"/>
                      <a:pt x="10800" y="15085"/>
                      <a:pt x="10800" y="15085"/>
                    </a:cubicBezTo>
                    <a:cubicBezTo>
                      <a:pt x="10800" y="15085"/>
                      <a:pt x="10800" y="15085"/>
                      <a:pt x="10800" y="15085"/>
                    </a:cubicBezTo>
                    <a:cubicBezTo>
                      <a:pt x="10231" y="15085"/>
                      <a:pt x="10231" y="15085"/>
                      <a:pt x="10231" y="15085"/>
                    </a:cubicBezTo>
                    <a:cubicBezTo>
                      <a:pt x="10231" y="15428"/>
                      <a:pt x="10231" y="15428"/>
                      <a:pt x="10231" y="15428"/>
                    </a:cubicBezTo>
                    <a:cubicBezTo>
                      <a:pt x="10800" y="15428"/>
                      <a:pt x="10800" y="15428"/>
                      <a:pt x="10800" y="15428"/>
                    </a:cubicBezTo>
                    <a:cubicBezTo>
                      <a:pt x="10231" y="15428"/>
                      <a:pt x="10231" y="15428"/>
                      <a:pt x="10231" y="15428"/>
                    </a:cubicBezTo>
                    <a:cubicBezTo>
                      <a:pt x="10231" y="15085"/>
                      <a:pt x="10231" y="15085"/>
                      <a:pt x="10231" y="15085"/>
                    </a:cubicBezTo>
                    <a:cubicBezTo>
                      <a:pt x="9094" y="15428"/>
                      <a:pt x="9094" y="15428"/>
                      <a:pt x="9094" y="15428"/>
                    </a:cubicBezTo>
                    <a:cubicBezTo>
                      <a:pt x="9094" y="15428"/>
                      <a:pt x="9094" y="15428"/>
                      <a:pt x="9094" y="15428"/>
                    </a:cubicBezTo>
                    <a:cubicBezTo>
                      <a:pt x="7957" y="15428"/>
                      <a:pt x="7957" y="15428"/>
                      <a:pt x="7957" y="15428"/>
                    </a:cubicBezTo>
                    <a:cubicBezTo>
                      <a:pt x="7389" y="15771"/>
                      <a:pt x="7389" y="15771"/>
                      <a:pt x="7389" y="15771"/>
                    </a:cubicBezTo>
                    <a:cubicBezTo>
                      <a:pt x="6821" y="16114"/>
                      <a:pt x="6821" y="16114"/>
                      <a:pt x="6821" y="16114"/>
                    </a:cubicBezTo>
                    <a:cubicBezTo>
                      <a:pt x="6821" y="16114"/>
                      <a:pt x="6821" y="16114"/>
                      <a:pt x="6821" y="16114"/>
                    </a:cubicBezTo>
                    <a:cubicBezTo>
                      <a:pt x="7389" y="16114"/>
                      <a:pt x="7389" y="16114"/>
                      <a:pt x="7389" y="16114"/>
                    </a:cubicBezTo>
                    <a:cubicBezTo>
                      <a:pt x="7389" y="16114"/>
                      <a:pt x="7389" y="16114"/>
                      <a:pt x="7389" y="16114"/>
                    </a:cubicBezTo>
                    <a:cubicBezTo>
                      <a:pt x="7389" y="16114"/>
                      <a:pt x="7389" y="16114"/>
                      <a:pt x="7389" y="16114"/>
                    </a:cubicBezTo>
                    <a:cubicBezTo>
                      <a:pt x="8526" y="16114"/>
                      <a:pt x="8526" y="16114"/>
                      <a:pt x="8526" y="16114"/>
                    </a:cubicBezTo>
                    <a:cubicBezTo>
                      <a:pt x="7957" y="16114"/>
                      <a:pt x="7957" y="16114"/>
                      <a:pt x="7957" y="16114"/>
                    </a:cubicBezTo>
                    <a:cubicBezTo>
                      <a:pt x="8526" y="16457"/>
                      <a:pt x="8526" y="16457"/>
                      <a:pt x="8526" y="16457"/>
                    </a:cubicBezTo>
                    <a:cubicBezTo>
                      <a:pt x="7957" y="16457"/>
                      <a:pt x="7957" y="16457"/>
                      <a:pt x="7957" y="16457"/>
                    </a:cubicBezTo>
                    <a:cubicBezTo>
                      <a:pt x="8526" y="16799"/>
                      <a:pt x="8526" y="16799"/>
                      <a:pt x="8526" y="16799"/>
                    </a:cubicBezTo>
                    <a:cubicBezTo>
                      <a:pt x="8526" y="16799"/>
                      <a:pt x="8526" y="16799"/>
                      <a:pt x="8526" y="16799"/>
                    </a:cubicBezTo>
                    <a:cubicBezTo>
                      <a:pt x="7957" y="17142"/>
                      <a:pt x="7957" y="17142"/>
                      <a:pt x="7957" y="17142"/>
                    </a:cubicBezTo>
                    <a:cubicBezTo>
                      <a:pt x="7389" y="17485"/>
                      <a:pt x="7389" y="17485"/>
                      <a:pt x="7389" y="17485"/>
                    </a:cubicBezTo>
                    <a:cubicBezTo>
                      <a:pt x="7389" y="17485"/>
                      <a:pt x="7389" y="17485"/>
                      <a:pt x="7389" y="17485"/>
                    </a:cubicBezTo>
                    <a:cubicBezTo>
                      <a:pt x="6821" y="17485"/>
                      <a:pt x="6821" y="17485"/>
                      <a:pt x="6821" y="17485"/>
                    </a:cubicBezTo>
                    <a:cubicBezTo>
                      <a:pt x="6252" y="17828"/>
                      <a:pt x="6252" y="17828"/>
                      <a:pt x="6252" y="17828"/>
                    </a:cubicBezTo>
                    <a:cubicBezTo>
                      <a:pt x="6252" y="17828"/>
                      <a:pt x="6252" y="17828"/>
                      <a:pt x="6252" y="17828"/>
                    </a:cubicBezTo>
                    <a:cubicBezTo>
                      <a:pt x="5684" y="17828"/>
                      <a:pt x="5684" y="17828"/>
                      <a:pt x="5684" y="17828"/>
                    </a:cubicBezTo>
                    <a:cubicBezTo>
                      <a:pt x="5684" y="17828"/>
                      <a:pt x="5684" y="17828"/>
                      <a:pt x="5684" y="17828"/>
                    </a:cubicBezTo>
                    <a:cubicBezTo>
                      <a:pt x="6252" y="18171"/>
                      <a:pt x="6252" y="18171"/>
                      <a:pt x="6252" y="18171"/>
                    </a:cubicBezTo>
                    <a:cubicBezTo>
                      <a:pt x="5684" y="18171"/>
                      <a:pt x="5684" y="18171"/>
                      <a:pt x="5684" y="18171"/>
                    </a:cubicBezTo>
                    <a:cubicBezTo>
                      <a:pt x="6252" y="18171"/>
                      <a:pt x="6252" y="18171"/>
                      <a:pt x="6252" y="18171"/>
                    </a:cubicBezTo>
                    <a:cubicBezTo>
                      <a:pt x="6252" y="18514"/>
                      <a:pt x="6252" y="18514"/>
                      <a:pt x="6252" y="18514"/>
                    </a:cubicBezTo>
                    <a:cubicBezTo>
                      <a:pt x="6252" y="18514"/>
                      <a:pt x="6252" y="18514"/>
                      <a:pt x="6252" y="18514"/>
                    </a:cubicBezTo>
                    <a:cubicBezTo>
                      <a:pt x="6821" y="18514"/>
                      <a:pt x="6821" y="18514"/>
                      <a:pt x="6821" y="18514"/>
                    </a:cubicBezTo>
                    <a:cubicBezTo>
                      <a:pt x="6821" y="18171"/>
                      <a:pt x="6821" y="18171"/>
                      <a:pt x="6821" y="18171"/>
                    </a:cubicBezTo>
                    <a:cubicBezTo>
                      <a:pt x="7957" y="18171"/>
                      <a:pt x="7957" y="18171"/>
                      <a:pt x="7957" y="18171"/>
                    </a:cubicBezTo>
                    <a:cubicBezTo>
                      <a:pt x="7957" y="18171"/>
                      <a:pt x="7957" y="18171"/>
                      <a:pt x="7957" y="18171"/>
                    </a:cubicBezTo>
                    <a:cubicBezTo>
                      <a:pt x="8526" y="18514"/>
                      <a:pt x="8526" y="18514"/>
                      <a:pt x="8526" y="18514"/>
                    </a:cubicBezTo>
                    <a:cubicBezTo>
                      <a:pt x="7957" y="18514"/>
                      <a:pt x="7957" y="18514"/>
                      <a:pt x="7957" y="18514"/>
                    </a:cubicBezTo>
                    <a:cubicBezTo>
                      <a:pt x="7957" y="18514"/>
                      <a:pt x="7957" y="18514"/>
                      <a:pt x="7957" y="18514"/>
                    </a:cubicBezTo>
                    <a:cubicBezTo>
                      <a:pt x="8526" y="18514"/>
                      <a:pt x="8526" y="18514"/>
                      <a:pt x="8526" y="18514"/>
                    </a:cubicBezTo>
                    <a:cubicBezTo>
                      <a:pt x="8526" y="18514"/>
                      <a:pt x="8526" y="18514"/>
                      <a:pt x="8526" y="18514"/>
                    </a:cubicBezTo>
                    <a:cubicBezTo>
                      <a:pt x="9094" y="18514"/>
                      <a:pt x="9094" y="18514"/>
                      <a:pt x="9094" y="18514"/>
                    </a:cubicBezTo>
                    <a:cubicBezTo>
                      <a:pt x="9094" y="18857"/>
                      <a:pt x="9094" y="18857"/>
                      <a:pt x="9094" y="18857"/>
                    </a:cubicBezTo>
                    <a:cubicBezTo>
                      <a:pt x="9663" y="18857"/>
                      <a:pt x="9663" y="18857"/>
                      <a:pt x="9663" y="18857"/>
                    </a:cubicBezTo>
                    <a:cubicBezTo>
                      <a:pt x="10231" y="18857"/>
                      <a:pt x="10231" y="18857"/>
                      <a:pt x="10231" y="18857"/>
                    </a:cubicBezTo>
                    <a:cubicBezTo>
                      <a:pt x="10800" y="18857"/>
                      <a:pt x="10800" y="18857"/>
                      <a:pt x="10800" y="18857"/>
                    </a:cubicBezTo>
                    <a:cubicBezTo>
                      <a:pt x="10800" y="18514"/>
                      <a:pt x="10800" y="18514"/>
                      <a:pt x="10800" y="18514"/>
                    </a:cubicBezTo>
                    <a:cubicBezTo>
                      <a:pt x="11368" y="18514"/>
                      <a:pt x="11368" y="18514"/>
                      <a:pt x="11368" y="18514"/>
                    </a:cubicBezTo>
                    <a:cubicBezTo>
                      <a:pt x="11936" y="18514"/>
                      <a:pt x="11936" y="18514"/>
                      <a:pt x="11936" y="18514"/>
                    </a:cubicBezTo>
                    <a:cubicBezTo>
                      <a:pt x="11936" y="18171"/>
                      <a:pt x="11936" y="18171"/>
                      <a:pt x="11936" y="18171"/>
                    </a:cubicBezTo>
                    <a:cubicBezTo>
                      <a:pt x="11368" y="18514"/>
                      <a:pt x="11368" y="18514"/>
                      <a:pt x="11368" y="18514"/>
                    </a:cubicBezTo>
                    <a:cubicBezTo>
                      <a:pt x="10800" y="18857"/>
                      <a:pt x="10800" y="18857"/>
                      <a:pt x="10800" y="18857"/>
                    </a:cubicBezTo>
                    <a:cubicBezTo>
                      <a:pt x="10800" y="19199"/>
                      <a:pt x="10800" y="19199"/>
                      <a:pt x="10800" y="19199"/>
                    </a:cubicBezTo>
                    <a:cubicBezTo>
                      <a:pt x="10231" y="19199"/>
                      <a:pt x="10231" y="19199"/>
                      <a:pt x="10231" y="19199"/>
                    </a:cubicBezTo>
                    <a:cubicBezTo>
                      <a:pt x="10231" y="19542"/>
                      <a:pt x="10231" y="19542"/>
                      <a:pt x="10231" y="19542"/>
                    </a:cubicBezTo>
                    <a:cubicBezTo>
                      <a:pt x="9663" y="19199"/>
                      <a:pt x="9663" y="19199"/>
                      <a:pt x="9663" y="19199"/>
                    </a:cubicBezTo>
                    <a:cubicBezTo>
                      <a:pt x="8526" y="19199"/>
                      <a:pt x="8526" y="19199"/>
                      <a:pt x="8526" y="19199"/>
                    </a:cubicBezTo>
                    <a:cubicBezTo>
                      <a:pt x="7957" y="19199"/>
                      <a:pt x="7957" y="19199"/>
                      <a:pt x="7957" y="19199"/>
                    </a:cubicBezTo>
                    <a:cubicBezTo>
                      <a:pt x="7957" y="19542"/>
                      <a:pt x="7957" y="19542"/>
                      <a:pt x="7957" y="19542"/>
                    </a:cubicBezTo>
                    <a:cubicBezTo>
                      <a:pt x="7957" y="19542"/>
                      <a:pt x="7957" y="19542"/>
                      <a:pt x="7957" y="19542"/>
                    </a:cubicBezTo>
                    <a:cubicBezTo>
                      <a:pt x="7389" y="19542"/>
                      <a:pt x="7389" y="19542"/>
                      <a:pt x="7389" y="19542"/>
                    </a:cubicBezTo>
                    <a:cubicBezTo>
                      <a:pt x="7389" y="20228"/>
                      <a:pt x="7389" y="20228"/>
                      <a:pt x="7389" y="20228"/>
                    </a:cubicBezTo>
                    <a:cubicBezTo>
                      <a:pt x="6821" y="20228"/>
                      <a:pt x="6821" y="20228"/>
                      <a:pt x="6821" y="20228"/>
                    </a:cubicBezTo>
                    <a:cubicBezTo>
                      <a:pt x="6821" y="20571"/>
                      <a:pt x="6821" y="20571"/>
                      <a:pt x="6821" y="20571"/>
                    </a:cubicBezTo>
                    <a:cubicBezTo>
                      <a:pt x="6252" y="20571"/>
                      <a:pt x="6252" y="20571"/>
                      <a:pt x="6252" y="20571"/>
                    </a:cubicBezTo>
                    <a:cubicBezTo>
                      <a:pt x="6252" y="20914"/>
                      <a:pt x="6252" y="20914"/>
                      <a:pt x="6252" y="20914"/>
                    </a:cubicBezTo>
                    <a:cubicBezTo>
                      <a:pt x="5684" y="20914"/>
                      <a:pt x="5684" y="20914"/>
                      <a:pt x="5684" y="20914"/>
                    </a:cubicBezTo>
                    <a:cubicBezTo>
                      <a:pt x="5684" y="20914"/>
                      <a:pt x="5684" y="20914"/>
                      <a:pt x="5684" y="20914"/>
                    </a:cubicBezTo>
                    <a:cubicBezTo>
                      <a:pt x="5115" y="21257"/>
                      <a:pt x="5115" y="21257"/>
                      <a:pt x="5115" y="21257"/>
                    </a:cubicBezTo>
                    <a:cubicBezTo>
                      <a:pt x="5115" y="21257"/>
                      <a:pt x="5115" y="21257"/>
                      <a:pt x="5115" y="21257"/>
                    </a:cubicBezTo>
                    <a:cubicBezTo>
                      <a:pt x="4547" y="21257"/>
                      <a:pt x="4547" y="21257"/>
                      <a:pt x="4547" y="21257"/>
                    </a:cubicBezTo>
                    <a:cubicBezTo>
                      <a:pt x="4547" y="21599"/>
                      <a:pt x="4547" y="21599"/>
                      <a:pt x="4547" y="21599"/>
                    </a:cubicBezTo>
                    <a:cubicBezTo>
                      <a:pt x="5115" y="21599"/>
                      <a:pt x="5115" y="21599"/>
                      <a:pt x="5115" y="21599"/>
                    </a:cubicBezTo>
                    <a:cubicBezTo>
                      <a:pt x="5115" y="21257"/>
                      <a:pt x="5115" y="21257"/>
                      <a:pt x="5115" y="21257"/>
                    </a:cubicBezTo>
                    <a:cubicBezTo>
                      <a:pt x="5684" y="21257"/>
                      <a:pt x="5684" y="21257"/>
                      <a:pt x="5684" y="21257"/>
                    </a:cubicBezTo>
                    <a:lnTo>
                      <a:pt x="5684"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22" name="AutoShape 68"/>
              <p:cNvSpPr/>
              <p:nvPr/>
            </p:nvSpPr>
            <p:spPr bwMode="auto">
              <a:xfrm>
                <a:off x="10604828" y="4148439"/>
                <a:ext cx="861920" cy="698601"/>
              </a:xfrm>
              <a:custGeom>
                <a:avLst/>
                <a:gdLst>
                  <a:gd name="T0" fmla="*/ 430960 w 21600"/>
                  <a:gd name="T1" fmla="*/ 349301 h 21600"/>
                  <a:gd name="T2" fmla="*/ 430960 w 21600"/>
                  <a:gd name="T3" fmla="*/ 349301 h 21600"/>
                  <a:gd name="T4" fmla="*/ 430960 w 21600"/>
                  <a:gd name="T5" fmla="*/ 349301 h 21600"/>
                  <a:gd name="T6" fmla="*/ 430960 w 21600"/>
                  <a:gd name="T7" fmla="*/ 34930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562" y="11649"/>
                    </a:moveTo>
                    <a:lnTo>
                      <a:pt x="17562" y="11164"/>
                    </a:lnTo>
                    <a:lnTo>
                      <a:pt x="17158" y="11164"/>
                    </a:lnTo>
                    <a:lnTo>
                      <a:pt x="17158" y="10800"/>
                    </a:lnTo>
                    <a:lnTo>
                      <a:pt x="16755" y="10314"/>
                    </a:lnTo>
                    <a:lnTo>
                      <a:pt x="16452" y="10314"/>
                    </a:lnTo>
                    <a:lnTo>
                      <a:pt x="16048" y="10800"/>
                    </a:lnTo>
                    <a:lnTo>
                      <a:pt x="16452" y="11164"/>
                    </a:lnTo>
                    <a:lnTo>
                      <a:pt x="15644" y="11164"/>
                    </a:lnTo>
                    <a:lnTo>
                      <a:pt x="15644" y="10800"/>
                    </a:lnTo>
                    <a:lnTo>
                      <a:pt x="16048" y="10800"/>
                    </a:lnTo>
                    <a:lnTo>
                      <a:pt x="16048" y="9829"/>
                    </a:lnTo>
                    <a:lnTo>
                      <a:pt x="16452" y="8979"/>
                    </a:lnTo>
                    <a:lnTo>
                      <a:pt x="16755" y="8979"/>
                    </a:lnTo>
                    <a:lnTo>
                      <a:pt x="17158" y="8494"/>
                    </a:lnTo>
                    <a:lnTo>
                      <a:pt x="17158" y="8130"/>
                    </a:lnTo>
                    <a:lnTo>
                      <a:pt x="16755" y="8130"/>
                    </a:lnTo>
                    <a:lnTo>
                      <a:pt x="17158" y="7644"/>
                    </a:lnTo>
                    <a:lnTo>
                      <a:pt x="17562" y="7644"/>
                    </a:lnTo>
                    <a:lnTo>
                      <a:pt x="17562" y="8130"/>
                    </a:lnTo>
                    <a:lnTo>
                      <a:pt x="17865" y="8130"/>
                    </a:lnTo>
                    <a:lnTo>
                      <a:pt x="18269" y="7644"/>
                    </a:lnTo>
                    <a:lnTo>
                      <a:pt x="18269" y="7159"/>
                    </a:lnTo>
                    <a:lnTo>
                      <a:pt x="17865" y="7159"/>
                    </a:lnTo>
                    <a:lnTo>
                      <a:pt x="17865" y="6674"/>
                    </a:lnTo>
                    <a:lnTo>
                      <a:pt x="18269" y="5824"/>
                    </a:lnTo>
                    <a:lnTo>
                      <a:pt x="18269" y="5339"/>
                    </a:lnTo>
                    <a:lnTo>
                      <a:pt x="18672" y="4975"/>
                    </a:lnTo>
                    <a:lnTo>
                      <a:pt x="18975" y="4489"/>
                    </a:lnTo>
                    <a:lnTo>
                      <a:pt x="18269" y="4489"/>
                    </a:lnTo>
                    <a:lnTo>
                      <a:pt x="17865" y="4004"/>
                    </a:lnTo>
                    <a:lnTo>
                      <a:pt x="17562" y="4489"/>
                    </a:lnTo>
                    <a:lnTo>
                      <a:pt x="17158" y="4004"/>
                    </a:lnTo>
                    <a:lnTo>
                      <a:pt x="16755" y="4489"/>
                    </a:lnTo>
                    <a:lnTo>
                      <a:pt x="16452" y="4004"/>
                    </a:lnTo>
                    <a:lnTo>
                      <a:pt x="16452" y="3519"/>
                    </a:lnTo>
                    <a:lnTo>
                      <a:pt x="15644" y="3519"/>
                    </a:lnTo>
                    <a:lnTo>
                      <a:pt x="15241" y="3155"/>
                    </a:lnTo>
                    <a:lnTo>
                      <a:pt x="14130" y="3155"/>
                    </a:lnTo>
                    <a:lnTo>
                      <a:pt x="13828" y="2669"/>
                    </a:lnTo>
                    <a:lnTo>
                      <a:pt x="13828" y="2184"/>
                    </a:lnTo>
                    <a:lnTo>
                      <a:pt x="12717" y="2184"/>
                    </a:lnTo>
                    <a:lnTo>
                      <a:pt x="12717" y="1820"/>
                    </a:lnTo>
                    <a:lnTo>
                      <a:pt x="12314" y="1334"/>
                    </a:lnTo>
                    <a:lnTo>
                      <a:pt x="11506" y="849"/>
                    </a:lnTo>
                    <a:lnTo>
                      <a:pt x="11203" y="364"/>
                    </a:lnTo>
                    <a:lnTo>
                      <a:pt x="11203" y="0"/>
                    </a:lnTo>
                    <a:lnTo>
                      <a:pt x="10093" y="0"/>
                    </a:lnTo>
                    <a:lnTo>
                      <a:pt x="9689" y="364"/>
                    </a:lnTo>
                    <a:lnTo>
                      <a:pt x="9689" y="1820"/>
                    </a:lnTo>
                    <a:lnTo>
                      <a:pt x="9285" y="2184"/>
                    </a:lnTo>
                    <a:lnTo>
                      <a:pt x="8579" y="2669"/>
                    </a:lnTo>
                    <a:lnTo>
                      <a:pt x="7469" y="2669"/>
                    </a:lnTo>
                    <a:lnTo>
                      <a:pt x="7065" y="3155"/>
                    </a:lnTo>
                    <a:lnTo>
                      <a:pt x="7469" y="3519"/>
                    </a:lnTo>
                    <a:lnTo>
                      <a:pt x="7771" y="3519"/>
                    </a:lnTo>
                    <a:lnTo>
                      <a:pt x="7469" y="4004"/>
                    </a:lnTo>
                    <a:lnTo>
                      <a:pt x="6358" y="4004"/>
                    </a:lnTo>
                    <a:lnTo>
                      <a:pt x="5955" y="3519"/>
                    </a:lnTo>
                    <a:lnTo>
                      <a:pt x="5551" y="4004"/>
                    </a:lnTo>
                    <a:lnTo>
                      <a:pt x="5551" y="3519"/>
                    </a:lnTo>
                    <a:lnTo>
                      <a:pt x="5147" y="3519"/>
                    </a:lnTo>
                    <a:lnTo>
                      <a:pt x="5551" y="3155"/>
                    </a:lnTo>
                    <a:lnTo>
                      <a:pt x="4441" y="3155"/>
                    </a:lnTo>
                    <a:lnTo>
                      <a:pt x="4441" y="3519"/>
                    </a:lnTo>
                    <a:lnTo>
                      <a:pt x="4844" y="4004"/>
                    </a:lnTo>
                    <a:lnTo>
                      <a:pt x="4844" y="4975"/>
                    </a:lnTo>
                    <a:lnTo>
                      <a:pt x="5147" y="5339"/>
                    </a:lnTo>
                    <a:lnTo>
                      <a:pt x="3734" y="5339"/>
                    </a:lnTo>
                    <a:lnTo>
                      <a:pt x="3330" y="5824"/>
                    </a:lnTo>
                    <a:lnTo>
                      <a:pt x="2624" y="4975"/>
                    </a:lnTo>
                    <a:lnTo>
                      <a:pt x="2220" y="4975"/>
                    </a:lnTo>
                    <a:lnTo>
                      <a:pt x="1816" y="5339"/>
                    </a:lnTo>
                    <a:lnTo>
                      <a:pt x="302" y="5339"/>
                    </a:lnTo>
                    <a:lnTo>
                      <a:pt x="0" y="5824"/>
                    </a:lnTo>
                    <a:lnTo>
                      <a:pt x="0" y="6310"/>
                    </a:lnTo>
                    <a:lnTo>
                      <a:pt x="302" y="5824"/>
                    </a:lnTo>
                    <a:lnTo>
                      <a:pt x="706" y="6310"/>
                    </a:lnTo>
                    <a:lnTo>
                      <a:pt x="302" y="6310"/>
                    </a:lnTo>
                    <a:lnTo>
                      <a:pt x="706" y="6310"/>
                    </a:lnTo>
                    <a:lnTo>
                      <a:pt x="706" y="6674"/>
                    </a:lnTo>
                    <a:lnTo>
                      <a:pt x="302" y="6674"/>
                    </a:lnTo>
                    <a:lnTo>
                      <a:pt x="706" y="7159"/>
                    </a:lnTo>
                    <a:lnTo>
                      <a:pt x="706" y="7644"/>
                    </a:lnTo>
                    <a:lnTo>
                      <a:pt x="1110" y="7159"/>
                    </a:lnTo>
                    <a:lnTo>
                      <a:pt x="1413" y="7159"/>
                    </a:lnTo>
                    <a:lnTo>
                      <a:pt x="1816" y="7644"/>
                    </a:lnTo>
                    <a:lnTo>
                      <a:pt x="2220" y="7644"/>
                    </a:lnTo>
                    <a:lnTo>
                      <a:pt x="2624" y="8130"/>
                    </a:lnTo>
                    <a:lnTo>
                      <a:pt x="2927" y="7644"/>
                    </a:lnTo>
                    <a:lnTo>
                      <a:pt x="2927" y="8130"/>
                    </a:lnTo>
                    <a:lnTo>
                      <a:pt x="3330" y="8130"/>
                    </a:lnTo>
                    <a:lnTo>
                      <a:pt x="3330" y="8494"/>
                    </a:lnTo>
                    <a:lnTo>
                      <a:pt x="4441" y="8494"/>
                    </a:lnTo>
                    <a:lnTo>
                      <a:pt x="4441" y="8979"/>
                    </a:lnTo>
                    <a:lnTo>
                      <a:pt x="4441" y="8494"/>
                    </a:lnTo>
                    <a:lnTo>
                      <a:pt x="4037" y="8494"/>
                    </a:lnTo>
                    <a:lnTo>
                      <a:pt x="3734" y="8979"/>
                    </a:lnTo>
                    <a:lnTo>
                      <a:pt x="4037" y="8979"/>
                    </a:lnTo>
                    <a:lnTo>
                      <a:pt x="4037" y="9829"/>
                    </a:lnTo>
                    <a:lnTo>
                      <a:pt x="4844" y="10314"/>
                    </a:lnTo>
                    <a:lnTo>
                      <a:pt x="5147" y="10800"/>
                    </a:lnTo>
                    <a:lnTo>
                      <a:pt x="5551" y="10800"/>
                    </a:lnTo>
                    <a:lnTo>
                      <a:pt x="5551" y="11649"/>
                    </a:lnTo>
                    <a:lnTo>
                      <a:pt x="5147" y="12134"/>
                    </a:lnTo>
                    <a:lnTo>
                      <a:pt x="5551" y="12134"/>
                    </a:lnTo>
                    <a:lnTo>
                      <a:pt x="5955" y="12620"/>
                    </a:lnTo>
                    <a:lnTo>
                      <a:pt x="6358" y="13469"/>
                    </a:lnTo>
                    <a:lnTo>
                      <a:pt x="5955" y="12984"/>
                    </a:lnTo>
                    <a:lnTo>
                      <a:pt x="5955" y="12620"/>
                    </a:lnTo>
                    <a:lnTo>
                      <a:pt x="5551" y="12620"/>
                    </a:lnTo>
                    <a:lnTo>
                      <a:pt x="5147" y="13469"/>
                    </a:lnTo>
                    <a:lnTo>
                      <a:pt x="5147" y="14319"/>
                    </a:lnTo>
                    <a:lnTo>
                      <a:pt x="5551" y="14319"/>
                    </a:lnTo>
                    <a:lnTo>
                      <a:pt x="5147" y="14319"/>
                    </a:lnTo>
                    <a:lnTo>
                      <a:pt x="5147" y="15775"/>
                    </a:lnTo>
                    <a:lnTo>
                      <a:pt x="4844" y="17110"/>
                    </a:lnTo>
                    <a:lnTo>
                      <a:pt x="4441" y="17110"/>
                    </a:lnTo>
                    <a:lnTo>
                      <a:pt x="4844" y="17110"/>
                    </a:lnTo>
                    <a:lnTo>
                      <a:pt x="4844" y="17474"/>
                    </a:lnTo>
                    <a:lnTo>
                      <a:pt x="5147" y="17474"/>
                    </a:lnTo>
                    <a:lnTo>
                      <a:pt x="5147" y="17959"/>
                    </a:lnTo>
                    <a:lnTo>
                      <a:pt x="5551" y="17959"/>
                    </a:lnTo>
                    <a:lnTo>
                      <a:pt x="6358" y="18444"/>
                    </a:lnTo>
                    <a:lnTo>
                      <a:pt x="6661" y="18930"/>
                    </a:lnTo>
                    <a:lnTo>
                      <a:pt x="7065" y="18444"/>
                    </a:lnTo>
                    <a:lnTo>
                      <a:pt x="7469" y="18930"/>
                    </a:lnTo>
                    <a:lnTo>
                      <a:pt x="10800" y="18930"/>
                    </a:lnTo>
                    <a:lnTo>
                      <a:pt x="11506" y="19294"/>
                    </a:lnTo>
                    <a:lnTo>
                      <a:pt x="11910" y="19294"/>
                    </a:lnTo>
                    <a:lnTo>
                      <a:pt x="11506" y="19294"/>
                    </a:lnTo>
                    <a:lnTo>
                      <a:pt x="11506" y="17959"/>
                    </a:lnTo>
                    <a:lnTo>
                      <a:pt x="11910" y="17959"/>
                    </a:lnTo>
                    <a:lnTo>
                      <a:pt x="12314" y="17474"/>
                    </a:lnTo>
                    <a:lnTo>
                      <a:pt x="12717" y="16624"/>
                    </a:lnTo>
                    <a:lnTo>
                      <a:pt x="13020" y="16624"/>
                    </a:lnTo>
                    <a:lnTo>
                      <a:pt x="13020" y="17110"/>
                    </a:lnTo>
                    <a:lnTo>
                      <a:pt x="14534" y="17110"/>
                    </a:lnTo>
                    <a:lnTo>
                      <a:pt x="15644" y="17474"/>
                    </a:lnTo>
                    <a:lnTo>
                      <a:pt x="16048" y="17959"/>
                    </a:lnTo>
                    <a:lnTo>
                      <a:pt x="16755" y="17959"/>
                    </a:lnTo>
                    <a:lnTo>
                      <a:pt x="16755" y="17474"/>
                    </a:lnTo>
                    <a:lnTo>
                      <a:pt x="17158" y="17110"/>
                    </a:lnTo>
                    <a:lnTo>
                      <a:pt x="18269" y="16139"/>
                    </a:lnTo>
                    <a:lnTo>
                      <a:pt x="18269" y="15289"/>
                    </a:lnTo>
                    <a:lnTo>
                      <a:pt x="17865" y="15289"/>
                    </a:lnTo>
                    <a:lnTo>
                      <a:pt x="17562" y="14804"/>
                    </a:lnTo>
                    <a:lnTo>
                      <a:pt x="17158" y="13955"/>
                    </a:lnTo>
                    <a:lnTo>
                      <a:pt x="16755" y="13469"/>
                    </a:lnTo>
                    <a:lnTo>
                      <a:pt x="17158" y="13469"/>
                    </a:lnTo>
                    <a:lnTo>
                      <a:pt x="17562" y="12984"/>
                    </a:lnTo>
                    <a:lnTo>
                      <a:pt x="17562" y="12620"/>
                    </a:lnTo>
                    <a:lnTo>
                      <a:pt x="17158" y="12134"/>
                    </a:lnTo>
                    <a:lnTo>
                      <a:pt x="17158" y="11649"/>
                    </a:lnTo>
                    <a:lnTo>
                      <a:pt x="17562" y="11649"/>
                    </a:lnTo>
                    <a:close/>
                    <a:moveTo>
                      <a:pt x="20893" y="21599"/>
                    </a:moveTo>
                    <a:lnTo>
                      <a:pt x="20489" y="21599"/>
                    </a:lnTo>
                    <a:lnTo>
                      <a:pt x="20186" y="21114"/>
                    </a:lnTo>
                    <a:lnTo>
                      <a:pt x="20489" y="21114"/>
                    </a:lnTo>
                    <a:lnTo>
                      <a:pt x="20489" y="20629"/>
                    </a:lnTo>
                    <a:lnTo>
                      <a:pt x="20186" y="20629"/>
                    </a:lnTo>
                    <a:lnTo>
                      <a:pt x="20489" y="20629"/>
                    </a:lnTo>
                    <a:lnTo>
                      <a:pt x="20186" y="20629"/>
                    </a:lnTo>
                    <a:lnTo>
                      <a:pt x="20186" y="20265"/>
                    </a:lnTo>
                    <a:lnTo>
                      <a:pt x="19783" y="19779"/>
                    </a:lnTo>
                    <a:lnTo>
                      <a:pt x="20186" y="19779"/>
                    </a:lnTo>
                    <a:lnTo>
                      <a:pt x="20186" y="19294"/>
                    </a:lnTo>
                    <a:lnTo>
                      <a:pt x="19783" y="19294"/>
                    </a:lnTo>
                    <a:lnTo>
                      <a:pt x="20186" y="18930"/>
                    </a:lnTo>
                    <a:lnTo>
                      <a:pt x="20489" y="18930"/>
                    </a:lnTo>
                    <a:lnTo>
                      <a:pt x="20893" y="18444"/>
                    </a:lnTo>
                    <a:lnTo>
                      <a:pt x="20893" y="18930"/>
                    </a:lnTo>
                    <a:lnTo>
                      <a:pt x="21297" y="18930"/>
                    </a:lnTo>
                    <a:lnTo>
                      <a:pt x="21297" y="18444"/>
                    </a:lnTo>
                    <a:lnTo>
                      <a:pt x="21297" y="18930"/>
                    </a:lnTo>
                    <a:lnTo>
                      <a:pt x="21599" y="19779"/>
                    </a:lnTo>
                    <a:lnTo>
                      <a:pt x="21297" y="20265"/>
                    </a:lnTo>
                    <a:lnTo>
                      <a:pt x="21297" y="21599"/>
                    </a:lnTo>
                    <a:lnTo>
                      <a:pt x="20893"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23" name="AutoShape 69"/>
              <p:cNvSpPr/>
              <p:nvPr/>
            </p:nvSpPr>
            <p:spPr bwMode="auto">
              <a:xfrm>
                <a:off x="11780900" y="5223815"/>
                <a:ext cx="32222" cy="31399"/>
              </a:xfrm>
              <a:custGeom>
                <a:avLst/>
                <a:gdLst>
                  <a:gd name="T0" fmla="*/ 16111 w 21600"/>
                  <a:gd name="T1" fmla="*/ 15700 h 21600"/>
                  <a:gd name="T2" fmla="*/ 16111 w 21600"/>
                  <a:gd name="T3" fmla="*/ 15700 h 21600"/>
                  <a:gd name="T4" fmla="*/ 16111 w 21600"/>
                  <a:gd name="T5" fmla="*/ 15700 h 21600"/>
                  <a:gd name="T6" fmla="*/ 16111 w 21600"/>
                  <a:gd name="T7" fmla="*/ 157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10800"/>
                    </a:lnTo>
                    <a:lnTo>
                      <a:pt x="10800" y="21599"/>
                    </a:lnTo>
                    <a:lnTo>
                      <a:pt x="21600" y="10800"/>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24" name="AutoShape 70"/>
              <p:cNvSpPr/>
              <p:nvPr/>
            </p:nvSpPr>
            <p:spPr bwMode="auto">
              <a:xfrm>
                <a:off x="11273413" y="4438866"/>
                <a:ext cx="761231" cy="741777"/>
              </a:xfrm>
              <a:custGeom>
                <a:avLst/>
                <a:gdLst>
                  <a:gd name="T0" fmla="*/ 380616 w 21600"/>
                  <a:gd name="T1" fmla="*/ 370889 h 21600"/>
                  <a:gd name="T2" fmla="*/ 380616 w 21600"/>
                  <a:gd name="T3" fmla="*/ 370889 h 21600"/>
                  <a:gd name="T4" fmla="*/ 380616 w 21600"/>
                  <a:gd name="T5" fmla="*/ 370889 h 21600"/>
                  <a:gd name="T6" fmla="*/ 380616 w 21600"/>
                  <a:gd name="T7" fmla="*/ 37088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14" y="6742"/>
                    </a:moveTo>
                    <a:lnTo>
                      <a:pt x="1714" y="5942"/>
                    </a:lnTo>
                    <a:lnTo>
                      <a:pt x="1257" y="5942"/>
                    </a:lnTo>
                    <a:lnTo>
                      <a:pt x="914" y="5485"/>
                    </a:lnTo>
                    <a:lnTo>
                      <a:pt x="457" y="4685"/>
                    </a:lnTo>
                    <a:lnTo>
                      <a:pt x="0" y="4228"/>
                    </a:lnTo>
                    <a:lnTo>
                      <a:pt x="457" y="4228"/>
                    </a:lnTo>
                    <a:lnTo>
                      <a:pt x="914" y="3771"/>
                    </a:lnTo>
                    <a:lnTo>
                      <a:pt x="914" y="3428"/>
                    </a:lnTo>
                    <a:lnTo>
                      <a:pt x="457" y="2971"/>
                    </a:lnTo>
                    <a:lnTo>
                      <a:pt x="457" y="2514"/>
                    </a:lnTo>
                    <a:lnTo>
                      <a:pt x="1257" y="2514"/>
                    </a:lnTo>
                    <a:lnTo>
                      <a:pt x="1714" y="2057"/>
                    </a:lnTo>
                    <a:lnTo>
                      <a:pt x="2514" y="2514"/>
                    </a:lnTo>
                    <a:lnTo>
                      <a:pt x="2971" y="1257"/>
                    </a:lnTo>
                    <a:lnTo>
                      <a:pt x="3428" y="1714"/>
                    </a:lnTo>
                    <a:lnTo>
                      <a:pt x="3428" y="2057"/>
                    </a:lnTo>
                    <a:lnTo>
                      <a:pt x="3885" y="2057"/>
                    </a:lnTo>
                    <a:lnTo>
                      <a:pt x="4228" y="2514"/>
                    </a:lnTo>
                    <a:lnTo>
                      <a:pt x="4685" y="2057"/>
                    </a:lnTo>
                    <a:lnTo>
                      <a:pt x="4685" y="1714"/>
                    </a:lnTo>
                    <a:lnTo>
                      <a:pt x="5485" y="1714"/>
                    </a:lnTo>
                    <a:lnTo>
                      <a:pt x="5942" y="2057"/>
                    </a:lnTo>
                    <a:lnTo>
                      <a:pt x="5942" y="1257"/>
                    </a:lnTo>
                    <a:lnTo>
                      <a:pt x="6857" y="1257"/>
                    </a:lnTo>
                    <a:lnTo>
                      <a:pt x="6857" y="457"/>
                    </a:lnTo>
                    <a:lnTo>
                      <a:pt x="7199" y="0"/>
                    </a:lnTo>
                    <a:lnTo>
                      <a:pt x="7657" y="457"/>
                    </a:lnTo>
                    <a:lnTo>
                      <a:pt x="8457" y="0"/>
                    </a:lnTo>
                    <a:lnTo>
                      <a:pt x="9714" y="0"/>
                    </a:lnTo>
                    <a:lnTo>
                      <a:pt x="9714" y="457"/>
                    </a:lnTo>
                    <a:lnTo>
                      <a:pt x="10628" y="799"/>
                    </a:lnTo>
                    <a:lnTo>
                      <a:pt x="12342" y="799"/>
                    </a:lnTo>
                    <a:lnTo>
                      <a:pt x="12685" y="1257"/>
                    </a:lnTo>
                    <a:lnTo>
                      <a:pt x="12342" y="1714"/>
                    </a:lnTo>
                    <a:lnTo>
                      <a:pt x="12342" y="2057"/>
                    </a:lnTo>
                    <a:lnTo>
                      <a:pt x="11885" y="2514"/>
                    </a:lnTo>
                    <a:lnTo>
                      <a:pt x="12342" y="2971"/>
                    </a:lnTo>
                    <a:lnTo>
                      <a:pt x="11428" y="2971"/>
                    </a:lnTo>
                    <a:lnTo>
                      <a:pt x="11085" y="3428"/>
                    </a:lnTo>
                    <a:lnTo>
                      <a:pt x="10171" y="3428"/>
                    </a:lnTo>
                    <a:lnTo>
                      <a:pt x="9714" y="3771"/>
                    </a:lnTo>
                    <a:lnTo>
                      <a:pt x="10171" y="4228"/>
                    </a:lnTo>
                    <a:lnTo>
                      <a:pt x="10171" y="4685"/>
                    </a:lnTo>
                    <a:lnTo>
                      <a:pt x="9714" y="5028"/>
                    </a:lnTo>
                    <a:lnTo>
                      <a:pt x="10171" y="5485"/>
                    </a:lnTo>
                    <a:lnTo>
                      <a:pt x="10171" y="5942"/>
                    </a:lnTo>
                    <a:lnTo>
                      <a:pt x="11085" y="6400"/>
                    </a:lnTo>
                    <a:lnTo>
                      <a:pt x="11885" y="7200"/>
                    </a:lnTo>
                    <a:lnTo>
                      <a:pt x="13142" y="7999"/>
                    </a:lnTo>
                    <a:lnTo>
                      <a:pt x="13142" y="8914"/>
                    </a:lnTo>
                    <a:lnTo>
                      <a:pt x="13599" y="9371"/>
                    </a:lnTo>
                    <a:lnTo>
                      <a:pt x="13942" y="9371"/>
                    </a:lnTo>
                    <a:lnTo>
                      <a:pt x="13942" y="9714"/>
                    </a:lnTo>
                    <a:lnTo>
                      <a:pt x="14857" y="10171"/>
                    </a:lnTo>
                    <a:lnTo>
                      <a:pt x="14857" y="10628"/>
                    </a:lnTo>
                    <a:lnTo>
                      <a:pt x="16914" y="10628"/>
                    </a:lnTo>
                    <a:lnTo>
                      <a:pt x="17371" y="10971"/>
                    </a:lnTo>
                    <a:lnTo>
                      <a:pt x="16914" y="11428"/>
                    </a:lnTo>
                    <a:lnTo>
                      <a:pt x="16914" y="11885"/>
                    </a:lnTo>
                    <a:lnTo>
                      <a:pt x="18171" y="11885"/>
                    </a:lnTo>
                    <a:lnTo>
                      <a:pt x="19542" y="12685"/>
                    </a:lnTo>
                    <a:lnTo>
                      <a:pt x="19885" y="13142"/>
                    </a:lnTo>
                    <a:lnTo>
                      <a:pt x="20342" y="13600"/>
                    </a:lnTo>
                    <a:lnTo>
                      <a:pt x="21142" y="13600"/>
                    </a:lnTo>
                    <a:lnTo>
                      <a:pt x="21142" y="13942"/>
                    </a:lnTo>
                    <a:lnTo>
                      <a:pt x="21599" y="13942"/>
                    </a:lnTo>
                    <a:lnTo>
                      <a:pt x="21599" y="14400"/>
                    </a:lnTo>
                    <a:lnTo>
                      <a:pt x="21142" y="14857"/>
                    </a:lnTo>
                    <a:lnTo>
                      <a:pt x="21142" y="15200"/>
                    </a:lnTo>
                    <a:lnTo>
                      <a:pt x="20342" y="14400"/>
                    </a:lnTo>
                    <a:lnTo>
                      <a:pt x="20342" y="13942"/>
                    </a:lnTo>
                    <a:lnTo>
                      <a:pt x="19542" y="13942"/>
                    </a:lnTo>
                    <a:lnTo>
                      <a:pt x="19085" y="13600"/>
                    </a:lnTo>
                    <a:lnTo>
                      <a:pt x="18628" y="13942"/>
                    </a:lnTo>
                    <a:lnTo>
                      <a:pt x="18628" y="14857"/>
                    </a:lnTo>
                    <a:lnTo>
                      <a:pt x="18171" y="14857"/>
                    </a:lnTo>
                    <a:lnTo>
                      <a:pt x="18171" y="15657"/>
                    </a:lnTo>
                    <a:lnTo>
                      <a:pt x="18628" y="15657"/>
                    </a:lnTo>
                    <a:lnTo>
                      <a:pt x="19085" y="16114"/>
                    </a:lnTo>
                    <a:lnTo>
                      <a:pt x="19085" y="16914"/>
                    </a:lnTo>
                    <a:lnTo>
                      <a:pt x="18628" y="16914"/>
                    </a:lnTo>
                    <a:lnTo>
                      <a:pt x="18628" y="18171"/>
                    </a:lnTo>
                    <a:lnTo>
                      <a:pt x="17828" y="18628"/>
                    </a:lnTo>
                    <a:lnTo>
                      <a:pt x="17828" y="19085"/>
                    </a:lnTo>
                    <a:lnTo>
                      <a:pt x="16571" y="19085"/>
                    </a:lnTo>
                    <a:lnTo>
                      <a:pt x="16571" y="18628"/>
                    </a:lnTo>
                    <a:lnTo>
                      <a:pt x="16914" y="18171"/>
                    </a:lnTo>
                    <a:lnTo>
                      <a:pt x="17371" y="18171"/>
                    </a:lnTo>
                    <a:lnTo>
                      <a:pt x="17371" y="17371"/>
                    </a:lnTo>
                    <a:lnTo>
                      <a:pt x="17828" y="17371"/>
                    </a:lnTo>
                    <a:lnTo>
                      <a:pt x="17828" y="16914"/>
                    </a:lnTo>
                    <a:lnTo>
                      <a:pt x="17371" y="16571"/>
                    </a:lnTo>
                    <a:lnTo>
                      <a:pt x="17371" y="16114"/>
                    </a:lnTo>
                    <a:lnTo>
                      <a:pt x="16914" y="15657"/>
                    </a:lnTo>
                    <a:lnTo>
                      <a:pt x="16914" y="14857"/>
                    </a:lnTo>
                    <a:lnTo>
                      <a:pt x="16571" y="14400"/>
                    </a:lnTo>
                    <a:lnTo>
                      <a:pt x="16571" y="14857"/>
                    </a:lnTo>
                    <a:lnTo>
                      <a:pt x="15657" y="14400"/>
                    </a:lnTo>
                    <a:lnTo>
                      <a:pt x="15314" y="14400"/>
                    </a:lnTo>
                    <a:lnTo>
                      <a:pt x="15314" y="13600"/>
                    </a:lnTo>
                    <a:lnTo>
                      <a:pt x="14399" y="13600"/>
                    </a:lnTo>
                    <a:lnTo>
                      <a:pt x="14399" y="13142"/>
                    </a:lnTo>
                    <a:lnTo>
                      <a:pt x="13599" y="13142"/>
                    </a:lnTo>
                    <a:lnTo>
                      <a:pt x="13142" y="12342"/>
                    </a:lnTo>
                    <a:lnTo>
                      <a:pt x="11885" y="12342"/>
                    </a:lnTo>
                    <a:lnTo>
                      <a:pt x="11885" y="11885"/>
                    </a:lnTo>
                    <a:lnTo>
                      <a:pt x="11085" y="11885"/>
                    </a:lnTo>
                    <a:lnTo>
                      <a:pt x="10628" y="11428"/>
                    </a:lnTo>
                    <a:lnTo>
                      <a:pt x="9714" y="10628"/>
                    </a:lnTo>
                    <a:lnTo>
                      <a:pt x="9371" y="10171"/>
                    </a:lnTo>
                    <a:lnTo>
                      <a:pt x="8914" y="9714"/>
                    </a:lnTo>
                    <a:lnTo>
                      <a:pt x="8457" y="9714"/>
                    </a:lnTo>
                    <a:lnTo>
                      <a:pt x="8457" y="9371"/>
                    </a:lnTo>
                    <a:lnTo>
                      <a:pt x="8114" y="8914"/>
                    </a:lnTo>
                    <a:lnTo>
                      <a:pt x="7657" y="8457"/>
                    </a:lnTo>
                    <a:lnTo>
                      <a:pt x="7199" y="8457"/>
                    </a:lnTo>
                    <a:lnTo>
                      <a:pt x="7199" y="7999"/>
                    </a:lnTo>
                    <a:lnTo>
                      <a:pt x="6857" y="7657"/>
                    </a:lnTo>
                    <a:lnTo>
                      <a:pt x="6399" y="6742"/>
                    </a:lnTo>
                    <a:lnTo>
                      <a:pt x="6399" y="6400"/>
                    </a:lnTo>
                    <a:lnTo>
                      <a:pt x="5942" y="6400"/>
                    </a:lnTo>
                    <a:lnTo>
                      <a:pt x="5485" y="5942"/>
                    </a:lnTo>
                    <a:lnTo>
                      <a:pt x="5142" y="5942"/>
                    </a:lnTo>
                    <a:lnTo>
                      <a:pt x="3885" y="5485"/>
                    </a:lnTo>
                    <a:lnTo>
                      <a:pt x="2971" y="5942"/>
                    </a:lnTo>
                    <a:lnTo>
                      <a:pt x="2971" y="6400"/>
                    </a:lnTo>
                    <a:lnTo>
                      <a:pt x="2514" y="6742"/>
                    </a:lnTo>
                    <a:lnTo>
                      <a:pt x="1714" y="6742"/>
                    </a:lnTo>
                    <a:close/>
                    <a:moveTo>
                      <a:pt x="2971" y="12685"/>
                    </a:moveTo>
                    <a:lnTo>
                      <a:pt x="3428" y="12685"/>
                    </a:lnTo>
                    <a:lnTo>
                      <a:pt x="3428" y="12342"/>
                    </a:lnTo>
                    <a:lnTo>
                      <a:pt x="2971" y="12342"/>
                    </a:lnTo>
                    <a:lnTo>
                      <a:pt x="2971" y="12685"/>
                    </a:lnTo>
                    <a:close/>
                    <a:moveTo>
                      <a:pt x="8114" y="9714"/>
                    </a:moveTo>
                    <a:close/>
                    <a:moveTo>
                      <a:pt x="6399" y="8914"/>
                    </a:moveTo>
                    <a:lnTo>
                      <a:pt x="7199" y="8914"/>
                    </a:lnTo>
                    <a:lnTo>
                      <a:pt x="6857" y="8457"/>
                    </a:lnTo>
                    <a:lnTo>
                      <a:pt x="6857" y="8914"/>
                    </a:lnTo>
                    <a:lnTo>
                      <a:pt x="6399" y="8914"/>
                    </a:lnTo>
                    <a:close/>
                    <a:moveTo>
                      <a:pt x="4228" y="17371"/>
                    </a:moveTo>
                    <a:lnTo>
                      <a:pt x="4228" y="16914"/>
                    </a:lnTo>
                    <a:lnTo>
                      <a:pt x="4228" y="17371"/>
                    </a:lnTo>
                    <a:lnTo>
                      <a:pt x="4685" y="16914"/>
                    </a:lnTo>
                    <a:lnTo>
                      <a:pt x="4685" y="16571"/>
                    </a:lnTo>
                    <a:lnTo>
                      <a:pt x="5942" y="16571"/>
                    </a:lnTo>
                    <a:lnTo>
                      <a:pt x="5942" y="15657"/>
                    </a:lnTo>
                    <a:lnTo>
                      <a:pt x="5485" y="14857"/>
                    </a:lnTo>
                    <a:lnTo>
                      <a:pt x="5942" y="14400"/>
                    </a:lnTo>
                    <a:lnTo>
                      <a:pt x="5485" y="13942"/>
                    </a:lnTo>
                    <a:lnTo>
                      <a:pt x="5942" y="13600"/>
                    </a:lnTo>
                    <a:lnTo>
                      <a:pt x="5942" y="13142"/>
                    </a:lnTo>
                    <a:lnTo>
                      <a:pt x="5142" y="12342"/>
                    </a:lnTo>
                    <a:lnTo>
                      <a:pt x="4685" y="12342"/>
                    </a:lnTo>
                    <a:lnTo>
                      <a:pt x="3885" y="13142"/>
                    </a:lnTo>
                    <a:lnTo>
                      <a:pt x="3428" y="13142"/>
                    </a:lnTo>
                    <a:lnTo>
                      <a:pt x="2971" y="12685"/>
                    </a:lnTo>
                    <a:lnTo>
                      <a:pt x="2971" y="13600"/>
                    </a:lnTo>
                    <a:lnTo>
                      <a:pt x="3428" y="13600"/>
                    </a:lnTo>
                    <a:lnTo>
                      <a:pt x="3428" y="13942"/>
                    </a:lnTo>
                    <a:lnTo>
                      <a:pt x="3885" y="13942"/>
                    </a:lnTo>
                    <a:lnTo>
                      <a:pt x="3885" y="14400"/>
                    </a:lnTo>
                    <a:lnTo>
                      <a:pt x="3428" y="14857"/>
                    </a:lnTo>
                    <a:lnTo>
                      <a:pt x="3885" y="14857"/>
                    </a:lnTo>
                    <a:lnTo>
                      <a:pt x="3885" y="15200"/>
                    </a:lnTo>
                    <a:lnTo>
                      <a:pt x="3428" y="16114"/>
                    </a:lnTo>
                    <a:lnTo>
                      <a:pt x="3885" y="16914"/>
                    </a:lnTo>
                    <a:lnTo>
                      <a:pt x="4228" y="17371"/>
                    </a:lnTo>
                    <a:close/>
                    <a:moveTo>
                      <a:pt x="16114" y="21600"/>
                    </a:moveTo>
                    <a:lnTo>
                      <a:pt x="16114" y="20800"/>
                    </a:lnTo>
                    <a:lnTo>
                      <a:pt x="15657" y="20342"/>
                    </a:lnTo>
                    <a:lnTo>
                      <a:pt x="16114" y="19542"/>
                    </a:lnTo>
                    <a:lnTo>
                      <a:pt x="16571" y="19085"/>
                    </a:lnTo>
                    <a:lnTo>
                      <a:pt x="16571" y="18628"/>
                    </a:lnTo>
                    <a:lnTo>
                      <a:pt x="16114" y="18171"/>
                    </a:lnTo>
                    <a:lnTo>
                      <a:pt x="15657" y="18628"/>
                    </a:lnTo>
                    <a:lnTo>
                      <a:pt x="15314" y="18628"/>
                    </a:lnTo>
                    <a:lnTo>
                      <a:pt x="14857" y="19085"/>
                    </a:lnTo>
                    <a:lnTo>
                      <a:pt x="12685" y="19085"/>
                    </a:lnTo>
                    <a:lnTo>
                      <a:pt x="12342" y="18628"/>
                    </a:lnTo>
                    <a:lnTo>
                      <a:pt x="11885" y="18628"/>
                    </a:lnTo>
                    <a:lnTo>
                      <a:pt x="11885" y="19085"/>
                    </a:lnTo>
                    <a:lnTo>
                      <a:pt x="11428" y="18628"/>
                    </a:lnTo>
                    <a:lnTo>
                      <a:pt x="11085" y="19085"/>
                    </a:lnTo>
                    <a:lnTo>
                      <a:pt x="11085" y="19542"/>
                    </a:lnTo>
                    <a:lnTo>
                      <a:pt x="11428" y="19885"/>
                    </a:lnTo>
                    <a:lnTo>
                      <a:pt x="11885" y="19885"/>
                    </a:lnTo>
                    <a:lnTo>
                      <a:pt x="12685" y="20342"/>
                    </a:lnTo>
                    <a:lnTo>
                      <a:pt x="13142" y="20800"/>
                    </a:lnTo>
                    <a:lnTo>
                      <a:pt x="13942" y="21142"/>
                    </a:lnTo>
                    <a:lnTo>
                      <a:pt x="14399" y="20800"/>
                    </a:lnTo>
                    <a:lnTo>
                      <a:pt x="14857" y="21142"/>
                    </a:lnTo>
                    <a:lnTo>
                      <a:pt x="15657" y="21600"/>
                    </a:lnTo>
                    <a:lnTo>
                      <a:pt x="16114"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25" name="AutoShape 71"/>
              <p:cNvSpPr/>
              <p:nvPr/>
            </p:nvSpPr>
            <p:spPr bwMode="auto">
              <a:xfrm>
                <a:off x="10318857" y="4670428"/>
                <a:ext cx="821644" cy="553388"/>
              </a:xfrm>
              <a:custGeom>
                <a:avLst/>
                <a:gdLst>
                  <a:gd name="T0" fmla="*/ 410822 w 21600"/>
                  <a:gd name="T1" fmla="*/ 276694 h 21600"/>
                  <a:gd name="T2" fmla="*/ 410822 w 21600"/>
                  <a:gd name="T3" fmla="*/ 276694 h 21600"/>
                  <a:gd name="T4" fmla="*/ 410822 w 21600"/>
                  <a:gd name="T5" fmla="*/ 276694 h 21600"/>
                  <a:gd name="T6" fmla="*/ 410822 w 21600"/>
                  <a:gd name="T7" fmla="*/ 2766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174" y="1136"/>
                    </a:moveTo>
                    <a:cubicBezTo>
                      <a:pt x="12567" y="1136"/>
                      <a:pt x="12567" y="1136"/>
                      <a:pt x="12567" y="1136"/>
                    </a:cubicBezTo>
                    <a:cubicBezTo>
                      <a:pt x="12567" y="1705"/>
                      <a:pt x="12567" y="1705"/>
                      <a:pt x="12567" y="1705"/>
                    </a:cubicBezTo>
                    <a:cubicBezTo>
                      <a:pt x="12959" y="1705"/>
                      <a:pt x="12959" y="1705"/>
                      <a:pt x="12959" y="1705"/>
                    </a:cubicBezTo>
                    <a:cubicBezTo>
                      <a:pt x="12959" y="2273"/>
                      <a:pt x="12959" y="2273"/>
                      <a:pt x="12959" y="2273"/>
                    </a:cubicBezTo>
                    <a:cubicBezTo>
                      <a:pt x="12959" y="2273"/>
                      <a:pt x="12959" y="2273"/>
                      <a:pt x="12959" y="2273"/>
                    </a:cubicBezTo>
                    <a:cubicBezTo>
                      <a:pt x="13352" y="2273"/>
                      <a:pt x="13352" y="2273"/>
                      <a:pt x="13352" y="2273"/>
                    </a:cubicBezTo>
                    <a:cubicBezTo>
                      <a:pt x="14138" y="2842"/>
                      <a:pt x="14138" y="2842"/>
                      <a:pt x="14138" y="2842"/>
                    </a:cubicBezTo>
                    <a:cubicBezTo>
                      <a:pt x="14530" y="3410"/>
                      <a:pt x="14530" y="3410"/>
                      <a:pt x="14530" y="3410"/>
                    </a:cubicBezTo>
                    <a:cubicBezTo>
                      <a:pt x="14923" y="2842"/>
                      <a:pt x="14923" y="2842"/>
                      <a:pt x="14923" y="2842"/>
                    </a:cubicBezTo>
                    <a:cubicBezTo>
                      <a:pt x="15316" y="3410"/>
                      <a:pt x="15316" y="3410"/>
                      <a:pt x="15316" y="3410"/>
                    </a:cubicBezTo>
                    <a:cubicBezTo>
                      <a:pt x="15709" y="3410"/>
                      <a:pt x="15709" y="3410"/>
                      <a:pt x="15709" y="3410"/>
                    </a:cubicBezTo>
                    <a:cubicBezTo>
                      <a:pt x="15709" y="3410"/>
                      <a:pt x="15709" y="3410"/>
                      <a:pt x="15709" y="3410"/>
                    </a:cubicBezTo>
                    <a:cubicBezTo>
                      <a:pt x="16101" y="3410"/>
                      <a:pt x="16101" y="3410"/>
                      <a:pt x="16101" y="3410"/>
                    </a:cubicBezTo>
                    <a:cubicBezTo>
                      <a:pt x="16887" y="3410"/>
                      <a:pt x="16887" y="3410"/>
                      <a:pt x="16887" y="3410"/>
                    </a:cubicBezTo>
                    <a:cubicBezTo>
                      <a:pt x="17279" y="3410"/>
                      <a:pt x="17279" y="3410"/>
                      <a:pt x="17279" y="3410"/>
                    </a:cubicBezTo>
                    <a:cubicBezTo>
                      <a:pt x="17672" y="3410"/>
                      <a:pt x="17672" y="3410"/>
                      <a:pt x="17672" y="3410"/>
                    </a:cubicBezTo>
                    <a:cubicBezTo>
                      <a:pt x="18065" y="3410"/>
                      <a:pt x="18065" y="3410"/>
                      <a:pt x="18065" y="3410"/>
                    </a:cubicBezTo>
                    <a:cubicBezTo>
                      <a:pt x="18850" y="3410"/>
                      <a:pt x="18850" y="3410"/>
                      <a:pt x="18850" y="3410"/>
                    </a:cubicBezTo>
                    <a:cubicBezTo>
                      <a:pt x="19636" y="3978"/>
                      <a:pt x="19636" y="3978"/>
                      <a:pt x="19636" y="3978"/>
                    </a:cubicBezTo>
                    <a:cubicBezTo>
                      <a:pt x="20029" y="3978"/>
                      <a:pt x="20029" y="3978"/>
                      <a:pt x="20029" y="3978"/>
                    </a:cubicBezTo>
                    <a:cubicBezTo>
                      <a:pt x="20029" y="4547"/>
                      <a:pt x="20029" y="4547"/>
                      <a:pt x="20029" y="4547"/>
                    </a:cubicBezTo>
                    <a:cubicBezTo>
                      <a:pt x="19636" y="4547"/>
                      <a:pt x="19636" y="4547"/>
                      <a:pt x="19636" y="4547"/>
                    </a:cubicBezTo>
                    <a:cubicBezTo>
                      <a:pt x="19636" y="5115"/>
                      <a:pt x="19636" y="5115"/>
                      <a:pt x="19636" y="5115"/>
                    </a:cubicBezTo>
                    <a:cubicBezTo>
                      <a:pt x="19636" y="5684"/>
                      <a:pt x="19636" y="5684"/>
                      <a:pt x="19636" y="5684"/>
                    </a:cubicBezTo>
                    <a:cubicBezTo>
                      <a:pt x="19636" y="6252"/>
                      <a:pt x="19636" y="6252"/>
                      <a:pt x="19636" y="6252"/>
                    </a:cubicBezTo>
                    <a:cubicBezTo>
                      <a:pt x="18850" y="6821"/>
                      <a:pt x="18850" y="6821"/>
                      <a:pt x="18850" y="6821"/>
                    </a:cubicBezTo>
                    <a:cubicBezTo>
                      <a:pt x="18850" y="6821"/>
                      <a:pt x="18458" y="7389"/>
                      <a:pt x="18458" y="7389"/>
                    </a:cubicBezTo>
                    <a:cubicBezTo>
                      <a:pt x="18458" y="7389"/>
                      <a:pt x="18065" y="7389"/>
                      <a:pt x="18065" y="7389"/>
                    </a:cubicBezTo>
                    <a:cubicBezTo>
                      <a:pt x="17279" y="7389"/>
                      <a:pt x="17279" y="7389"/>
                      <a:pt x="17279" y="7389"/>
                    </a:cubicBezTo>
                    <a:cubicBezTo>
                      <a:pt x="16887" y="7957"/>
                      <a:pt x="16887" y="7957"/>
                      <a:pt x="16887" y="7957"/>
                    </a:cubicBezTo>
                    <a:cubicBezTo>
                      <a:pt x="16494" y="8526"/>
                      <a:pt x="16494" y="8526"/>
                      <a:pt x="16494" y="8526"/>
                    </a:cubicBezTo>
                    <a:cubicBezTo>
                      <a:pt x="16494" y="8526"/>
                      <a:pt x="16494" y="8526"/>
                      <a:pt x="16494" y="8526"/>
                    </a:cubicBezTo>
                    <a:cubicBezTo>
                      <a:pt x="16494" y="9094"/>
                      <a:pt x="16494" y="9094"/>
                      <a:pt x="16494" y="9094"/>
                    </a:cubicBezTo>
                    <a:cubicBezTo>
                      <a:pt x="16494" y="9094"/>
                      <a:pt x="16494" y="9094"/>
                      <a:pt x="16494" y="9094"/>
                    </a:cubicBezTo>
                    <a:cubicBezTo>
                      <a:pt x="16101" y="9094"/>
                      <a:pt x="16101" y="9094"/>
                      <a:pt x="16101" y="9094"/>
                    </a:cubicBezTo>
                    <a:cubicBezTo>
                      <a:pt x="16494" y="9094"/>
                      <a:pt x="16494" y="9094"/>
                      <a:pt x="16494" y="9094"/>
                    </a:cubicBezTo>
                    <a:cubicBezTo>
                      <a:pt x="16101" y="9094"/>
                      <a:pt x="16101" y="9094"/>
                      <a:pt x="16101" y="9094"/>
                    </a:cubicBezTo>
                    <a:cubicBezTo>
                      <a:pt x="15709" y="10231"/>
                      <a:pt x="15709" y="10231"/>
                      <a:pt x="15709" y="10231"/>
                    </a:cubicBezTo>
                    <a:cubicBezTo>
                      <a:pt x="15316" y="10231"/>
                      <a:pt x="15316" y="10231"/>
                      <a:pt x="15316" y="10231"/>
                    </a:cubicBezTo>
                    <a:cubicBezTo>
                      <a:pt x="14530" y="11936"/>
                      <a:pt x="14530" y="11936"/>
                      <a:pt x="14530" y="11936"/>
                    </a:cubicBezTo>
                    <a:cubicBezTo>
                      <a:pt x="14530" y="11936"/>
                      <a:pt x="14530" y="11936"/>
                      <a:pt x="14530" y="11936"/>
                    </a:cubicBezTo>
                    <a:cubicBezTo>
                      <a:pt x="14530" y="13073"/>
                      <a:pt x="14530" y="13073"/>
                      <a:pt x="14530" y="13073"/>
                    </a:cubicBezTo>
                    <a:cubicBezTo>
                      <a:pt x="14923" y="13073"/>
                      <a:pt x="14923" y="13073"/>
                      <a:pt x="14923" y="13073"/>
                    </a:cubicBezTo>
                    <a:cubicBezTo>
                      <a:pt x="14923" y="13642"/>
                      <a:pt x="14923" y="13642"/>
                      <a:pt x="14923" y="13642"/>
                    </a:cubicBezTo>
                    <a:cubicBezTo>
                      <a:pt x="15316" y="14210"/>
                      <a:pt x="15316" y="14210"/>
                      <a:pt x="15316" y="14210"/>
                    </a:cubicBezTo>
                    <a:cubicBezTo>
                      <a:pt x="14923" y="14778"/>
                      <a:pt x="14923" y="14778"/>
                      <a:pt x="14923" y="14778"/>
                    </a:cubicBezTo>
                    <a:cubicBezTo>
                      <a:pt x="14530" y="14778"/>
                      <a:pt x="14530" y="14778"/>
                      <a:pt x="14530" y="14778"/>
                    </a:cubicBezTo>
                    <a:cubicBezTo>
                      <a:pt x="14530" y="15347"/>
                      <a:pt x="14530" y="15347"/>
                      <a:pt x="14530" y="15347"/>
                    </a:cubicBezTo>
                    <a:cubicBezTo>
                      <a:pt x="14138" y="16484"/>
                      <a:pt x="14138" y="16484"/>
                      <a:pt x="14138" y="16484"/>
                    </a:cubicBezTo>
                    <a:cubicBezTo>
                      <a:pt x="13745" y="17052"/>
                      <a:pt x="13745" y="17052"/>
                      <a:pt x="13745" y="17052"/>
                    </a:cubicBezTo>
                    <a:cubicBezTo>
                      <a:pt x="14138" y="17052"/>
                      <a:pt x="14138" y="17052"/>
                      <a:pt x="14138" y="17052"/>
                    </a:cubicBezTo>
                    <a:cubicBezTo>
                      <a:pt x="13745" y="17621"/>
                      <a:pt x="13745" y="17621"/>
                      <a:pt x="13745" y="17621"/>
                    </a:cubicBezTo>
                    <a:cubicBezTo>
                      <a:pt x="13352" y="17621"/>
                      <a:pt x="13352" y="17621"/>
                      <a:pt x="13352" y="17621"/>
                    </a:cubicBezTo>
                    <a:cubicBezTo>
                      <a:pt x="12174" y="18189"/>
                      <a:pt x="12174" y="18189"/>
                      <a:pt x="12174" y="18189"/>
                    </a:cubicBezTo>
                    <a:cubicBezTo>
                      <a:pt x="12174" y="18757"/>
                      <a:pt x="12174" y="18757"/>
                      <a:pt x="12174" y="18757"/>
                    </a:cubicBezTo>
                    <a:cubicBezTo>
                      <a:pt x="11781" y="19326"/>
                      <a:pt x="11781" y="19326"/>
                      <a:pt x="11781" y="19326"/>
                    </a:cubicBezTo>
                    <a:cubicBezTo>
                      <a:pt x="11389" y="19326"/>
                      <a:pt x="11389" y="19326"/>
                      <a:pt x="11389" y="19326"/>
                    </a:cubicBezTo>
                    <a:cubicBezTo>
                      <a:pt x="10996" y="18757"/>
                      <a:pt x="10996" y="18757"/>
                      <a:pt x="10996" y="18757"/>
                    </a:cubicBezTo>
                    <a:cubicBezTo>
                      <a:pt x="10996" y="19326"/>
                      <a:pt x="10996" y="19326"/>
                      <a:pt x="10996" y="19326"/>
                    </a:cubicBezTo>
                    <a:cubicBezTo>
                      <a:pt x="10603" y="19894"/>
                      <a:pt x="10603" y="19894"/>
                      <a:pt x="10603" y="19894"/>
                    </a:cubicBezTo>
                    <a:cubicBezTo>
                      <a:pt x="10603" y="19326"/>
                      <a:pt x="10603" y="19326"/>
                      <a:pt x="10603" y="19326"/>
                    </a:cubicBezTo>
                    <a:cubicBezTo>
                      <a:pt x="10210" y="19326"/>
                      <a:pt x="10210" y="19326"/>
                      <a:pt x="10210" y="19326"/>
                    </a:cubicBezTo>
                    <a:cubicBezTo>
                      <a:pt x="9818" y="19326"/>
                      <a:pt x="9818" y="19326"/>
                      <a:pt x="9818" y="19326"/>
                    </a:cubicBezTo>
                    <a:cubicBezTo>
                      <a:pt x="9425" y="19326"/>
                      <a:pt x="9425" y="19326"/>
                      <a:pt x="9425" y="19326"/>
                    </a:cubicBezTo>
                    <a:cubicBezTo>
                      <a:pt x="8639" y="19326"/>
                      <a:pt x="8639" y="19326"/>
                      <a:pt x="8639" y="19326"/>
                    </a:cubicBezTo>
                    <a:cubicBezTo>
                      <a:pt x="8639" y="19326"/>
                      <a:pt x="8639" y="19326"/>
                      <a:pt x="8639" y="19326"/>
                    </a:cubicBezTo>
                    <a:cubicBezTo>
                      <a:pt x="7854" y="19326"/>
                      <a:pt x="7854" y="19326"/>
                      <a:pt x="7854" y="19326"/>
                    </a:cubicBezTo>
                    <a:cubicBezTo>
                      <a:pt x="7461" y="20463"/>
                      <a:pt x="7461" y="20463"/>
                      <a:pt x="7461" y="20463"/>
                    </a:cubicBezTo>
                    <a:cubicBezTo>
                      <a:pt x="6676" y="20463"/>
                      <a:pt x="6676" y="20463"/>
                      <a:pt x="6676" y="20463"/>
                    </a:cubicBezTo>
                    <a:cubicBezTo>
                      <a:pt x="6283" y="20463"/>
                      <a:pt x="6283" y="20463"/>
                      <a:pt x="6283" y="20463"/>
                    </a:cubicBezTo>
                    <a:cubicBezTo>
                      <a:pt x="6283" y="21031"/>
                      <a:pt x="6283" y="21031"/>
                      <a:pt x="6283" y="21031"/>
                    </a:cubicBezTo>
                    <a:cubicBezTo>
                      <a:pt x="5890" y="21600"/>
                      <a:pt x="5890" y="21600"/>
                      <a:pt x="5890" y="21600"/>
                    </a:cubicBezTo>
                    <a:cubicBezTo>
                      <a:pt x="5498" y="21031"/>
                      <a:pt x="5498" y="21031"/>
                      <a:pt x="5498" y="21031"/>
                    </a:cubicBezTo>
                    <a:cubicBezTo>
                      <a:pt x="4712" y="20463"/>
                      <a:pt x="4712" y="20463"/>
                      <a:pt x="4712" y="20463"/>
                    </a:cubicBezTo>
                    <a:cubicBezTo>
                      <a:pt x="4319" y="19326"/>
                      <a:pt x="4319" y="19326"/>
                      <a:pt x="4319" y="19326"/>
                    </a:cubicBezTo>
                    <a:cubicBezTo>
                      <a:pt x="4712" y="19326"/>
                      <a:pt x="4712" y="19326"/>
                      <a:pt x="4712" y="19326"/>
                    </a:cubicBezTo>
                    <a:cubicBezTo>
                      <a:pt x="3927" y="18189"/>
                      <a:pt x="3927" y="18189"/>
                      <a:pt x="3927" y="18189"/>
                    </a:cubicBezTo>
                    <a:cubicBezTo>
                      <a:pt x="3141" y="18189"/>
                      <a:pt x="3141" y="18189"/>
                      <a:pt x="3141" y="18189"/>
                    </a:cubicBezTo>
                    <a:cubicBezTo>
                      <a:pt x="3141" y="18189"/>
                      <a:pt x="3141" y="18189"/>
                      <a:pt x="3141" y="18189"/>
                    </a:cubicBezTo>
                    <a:cubicBezTo>
                      <a:pt x="3141" y="17621"/>
                      <a:pt x="3141" y="17621"/>
                      <a:pt x="3141" y="17621"/>
                    </a:cubicBezTo>
                    <a:cubicBezTo>
                      <a:pt x="2749" y="17052"/>
                      <a:pt x="2749" y="17052"/>
                      <a:pt x="2749" y="17052"/>
                    </a:cubicBezTo>
                    <a:cubicBezTo>
                      <a:pt x="3141" y="16484"/>
                      <a:pt x="3141" y="16484"/>
                      <a:pt x="3141" y="16484"/>
                    </a:cubicBezTo>
                    <a:cubicBezTo>
                      <a:pt x="3534" y="15915"/>
                      <a:pt x="3534" y="15915"/>
                      <a:pt x="3534" y="15915"/>
                    </a:cubicBezTo>
                    <a:cubicBezTo>
                      <a:pt x="3534" y="15347"/>
                      <a:pt x="3534" y="15347"/>
                      <a:pt x="3534" y="15347"/>
                    </a:cubicBezTo>
                    <a:cubicBezTo>
                      <a:pt x="3141" y="15347"/>
                      <a:pt x="3141" y="15347"/>
                      <a:pt x="3141" y="15347"/>
                    </a:cubicBezTo>
                    <a:cubicBezTo>
                      <a:pt x="3141" y="14778"/>
                      <a:pt x="3141" y="14778"/>
                      <a:pt x="3141" y="14778"/>
                    </a:cubicBezTo>
                    <a:cubicBezTo>
                      <a:pt x="3534" y="13642"/>
                      <a:pt x="3534" y="13642"/>
                      <a:pt x="3534" y="13642"/>
                    </a:cubicBezTo>
                    <a:cubicBezTo>
                      <a:pt x="3534" y="13073"/>
                      <a:pt x="3534" y="13073"/>
                      <a:pt x="3534" y="13073"/>
                    </a:cubicBezTo>
                    <a:cubicBezTo>
                      <a:pt x="3141" y="12505"/>
                      <a:pt x="3141" y="12505"/>
                      <a:pt x="3141" y="12505"/>
                    </a:cubicBezTo>
                    <a:cubicBezTo>
                      <a:pt x="2749" y="11368"/>
                      <a:pt x="2749" y="11368"/>
                      <a:pt x="2749" y="11368"/>
                    </a:cubicBezTo>
                    <a:cubicBezTo>
                      <a:pt x="3141" y="11368"/>
                      <a:pt x="3141" y="11368"/>
                      <a:pt x="3141" y="11368"/>
                    </a:cubicBezTo>
                    <a:cubicBezTo>
                      <a:pt x="3534" y="11368"/>
                      <a:pt x="3534" y="11368"/>
                      <a:pt x="3534" y="11368"/>
                    </a:cubicBezTo>
                    <a:cubicBezTo>
                      <a:pt x="3927" y="10800"/>
                      <a:pt x="3927" y="10800"/>
                      <a:pt x="3927" y="10800"/>
                    </a:cubicBezTo>
                    <a:cubicBezTo>
                      <a:pt x="3534" y="10231"/>
                      <a:pt x="3534" y="10231"/>
                      <a:pt x="3534" y="10231"/>
                    </a:cubicBezTo>
                    <a:cubicBezTo>
                      <a:pt x="3927" y="9663"/>
                      <a:pt x="3927" y="9663"/>
                      <a:pt x="3927" y="9663"/>
                    </a:cubicBezTo>
                    <a:cubicBezTo>
                      <a:pt x="3927" y="8526"/>
                      <a:pt x="3927" y="8526"/>
                      <a:pt x="3927" y="8526"/>
                    </a:cubicBezTo>
                    <a:cubicBezTo>
                      <a:pt x="3927" y="7957"/>
                      <a:pt x="3927" y="7957"/>
                      <a:pt x="3927" y="7957"/>
                    </a:cubicBezTo>
                    <a:cubicBezTo>
                      <a:pt x="4712" y="6821"/>
                      <a:pt x="4712" y="6821"/>
                      <a:pt x="4712" y="6821"/>
                    </a:cubicBezTo>
                    <a:cubicBezTo>
                      <a:pt x="4712" y="6821"/>
                      <a:pt x="4712" y="6821"/>
                      <a:pt x="4712" y="6821"/>
                    </a:cubicBezTo>
                    <a:cubicBezTo>
                      <a:pt x="5105" y="6252"/>
                      <a:pt x="5105" y="6252"/>
                      <a:pt x="5105" y="6252"/>
                    </a:cubicBezTo>
                    <a:cubicBezTo>
                      <a:pt x="4712" y="5684"/>
                      <a:pt x="4712" y="5684"/>
                      <a:pt x="4712" y="5684"/>
                    </a:cubicBezTo>
                    <a:cubicBezTo>
                      <a:pt x="4712" y="5115"/>
                      <a:pt x="4712" y="5115"/>
                      <a:pt x="4712" y="5115"/>
                    </a:cubicBezTo>
                    <a:cubicBezTo>
                      <a:pt x="3534" y="5115"/>
                      <a:pt x="3534" y="5115"/>
                      <a:pt x="3534" y="5115"/>
                    </a:cubicBezTo>
                    <a:cubicBezTo>
                      <a:pt x="3534" y="5684"/>
                      <a:pt x="3534" y="5684"/>
                      <a:pt x="3534" y="5684"/>
                    </a:cubicBezTo>
                    <a:cubicBezTo>
                      <a:pt x="2356" y="5115"/>
                      <a:pt x="2356" y="5115"/>
                      <a:pt x="2356" y="5115"/>
                    </a:cubicBezTo>
                    <a:cubicBezTo>
                      <a:pt x="1963" y="5684"/>
                      <a:pt x="1963" y="5684"/>
                      <a:pt x="1963" y="5684"/>
                    </a:cubicBezTo>
                    <a:cubicBezTo>
                      <a:pt x="1570" y="5115"/>
                      <a:pt x="1570" y="5115"/>
                      <a:pt x="1570" y="5115"/>
                    </a:cubicBezTo>
                    <a:cubicBezTo>
                      <a:pt x="1570" y="5115"/>
                      <a:pt x="1570" y="5115"/>
                      <a:pt x="1570" y="5115"/>
                    </a:cubicBezTo>
                    <a:cubicBezTo>
                      <a:pt x="1570" y="4547"/>
                      <a:pt x="1570" y="4547"/>
                      <a:pt x="1570" y="4547"/>
                    </a:cubicBezTo>
                    <a:cubicBezTo>
                      <a:pt x="785" y="5115"/>
                      <a:pt x="785" y="5115"/>
                      <a:pt x="785" y="5115"/>
                    </a:cubicBezTo>
                    <a:cubicBezTo>
                      <a:pt x="785" y="4547"/>
                      <a:pt x="785" y="4547"/>
                      <a:pt x="785" y="4547"/>
                    </a:cubicBezTo>
                    <a:cubicBezTo>
                      <a:pt x="1178" y="4547"/>
                      <a:pt x="1178" y="4547"/>
                      <a:pt x="1178" y="4547"/>
                    </a:cubicBezTo>
                    <a:cubicBezTo>
                      <a:pt x="785" y="3978"/>
                      <a:pt x="785" y="3978"/>
                      <a:pt x="785" y="3978"/>
                    </a:cubicBezTo>
                    <a:cubicBezTo>
                      <a:pt x="1178" y="3978"/>
                      <a:pt x="1178" y="3978"/>
                      <a:pt x="1178" y="3978"/>
                    </a:cubicBezTo>
                    <a:cubicBezTo>
                      <a:pt x="785" y="3978"/>
                      <a:pt x="785" y="3978"/>
                      <a:pt x="785" y="3978"/>
                    </a:cubicBezTo>
                    <a:cubicBezTo>
                      <a:pt x="785" y="3410"/>
                      <a:pt x="785" y="3410"/>
                      <a:pt x="785" y="3410"/>
                    </a:cubicBezTo>
                    <a:cubicBezTo>
                      <a:pt x="785" y="3410"/>
                      <a:pt x="785" y="3410"/>
                      <a:pt x="785" y="3410"/>
                    </a:cubicBezTo>
                    <a:cubicBezTo>
                      <a:pt x="392" y="3410"/>
                      <a:pt x="392" y="3410"/>
                      <a:pt x="392" y="3410"/>
                    </a:cubicBezTo>
                    <a:cubicBezTo>
                      <a:pt x="785" y="2842"/>
                      <a:pt x="785" y="2842"/>
                      <a:pt x="785" y="2842"/>
                    </a:cubicBezTo>
                    <a:cubicBezTo>
                      <a:pt x="392" y="2842"/>
                      <a:pt x="392" y="2842"/>
                      <a:pt x="392" y="2842"/>
                    </a:cubicBezTo>
                    <a:cubicBezTo>
                      <a:pt x="392" y="2842"/>
                      <a:pt x="392" y="2842"/>
                      <a:pt x="392" y="2842"/>
                    </a:cubicBezTo>
                    <a:cubicBezTo>
                      <a:pt x="392" y="2842"/>
                      <a:pt x="392" y="2842"/>
                      <a:pt x="392" y="2842"/>
                    </a:cubicBezTo>
                    <a:cubicBezTo>
                      <a:pt x="0" y="2273"/>
                      <a:pt x="0" y="2273"/>
                      <a:pt x="0" y="2273"/>
                    </a:cubicBezTo>
                    <a:cubicBezTo>
                      <a:pt x="392" y="1705"/>
                      <a:pt x="392" y="1705"/>
                      <a:pt x="392" y="1705"/>
                    </a:cubicBezTo>
                    <a:cubicBezTo>
                      <a:pt x="785" y="1136"/>
                      <a:pt x="785" y="1136"/>
                      <a:pt x="785" y="1136"/>
                    </a:cubicBezTo>
                    <a:cubicBezTo>
                      <a:pt x="1178" y="1705"/>
                      <a:pt x="1178" y="1705"/>
                      <a:pt x="1178" y="1705"/>
                    </a:cubicBezTo>
                    <a:cubicBezTo>
                      <a:pt x="1570" y="1705"/>
                      <a:pt x="1570" y="1705"/>
                      <a:pt x="1570" y="1705"/>
                    </a:cubicBezTo>
                    <a:cubicBezTo>
                      <a:pt x="1963" y="1136"/>
                      <a:pt x="1963" y="1136"/>
                      <a:pt x="1963" y="1136"/>
                    </a:cubicBezTo>
                    <a:cubicBezTo>
                      <a:pt x="1963" y="1136"/>
                      <a:pt x="1963" y="1136"/>
                      <a:pt x="1963" y="1136"/>
                    </a:cubicBezTo>
                    <a:cubicBezTo>
                      <a:pt x="1570" y="568"/>
                      <a:pt x="1570" y="568"/>
                      <a:pt x="1570" y="568"/>
                    </a:cubicBezTo>
                    <a:cubicBezTo>
                      <a:pt x="2356" y="0"/>
                      <a:pt x="2356" y="0"/>
                      <a:pt x="2356" y="0"/>
                    </a:cubicBezTo>
                    <a:cubicBezTo>
                      <a:pt x="2356" y="568"/>
                      <a:pt x="2356" y="568"/>
                      <a:pt x="2356" y="568"/>
                    </a:cubicBezTo>
                    <a:cubicBezTo>
                      <a:pt x="2749" y="0"/>
                      <a:pt x="2749" y="0"/>
                      <a:pt x="2749" y="0"/>
                    </a:cubicBezTo>
                    <a:cubicBezTo>
                      <a:pt x="3141" y="0"/>
                      <a:pt x="3141" y="0"/>
                      <a:pt x="3141" y="0"/>
                    </a:cubicBezTo>
                    <a:cubicBezTo>
                      <a:pt x="3534" y="1136"/>
                      <a:pt x="3534" y="1136"/>
                      <a:pt x="3534" y="1136"/>
                    </a:cubicBezTo>
                    <a:cubicBezTo>
                      <a:pt x="3927" y="568"/>
                      <a:pt x="3927" y="568"/>
                      <a:pt x="3927" y="568"/>
                    </a:cubicBezTo>
                    <a:cubicBezTo>
                      <a:pt x="4319" y="568"/>
                      <a:pt x="4319" y="568"/>
                      <a:pt x="4319" y="568"/>
                    </a:cubicBezTo>
                    <a:cubicBezTo>
                      <a:pt x="4712" y="568"/>
                      <a:pt x="4712" y="568"/>
                      <a:pt x="4712" y="568"/>
                    </a:cubicBezTo>
                    <a:cubicBezTo>
                      <a:pt x="5105" y="568"/>
                      <a:pt x="5105" y="568"/>
                      <a:pt x="5105" y="568"/>
                    </a:cubicBezTo>
                    <a:cubicBezTo>
                      <a:pt x="5498" y="568"/>
                      <a:pt x="5498" y="568"/>
                      <a:pt x="5498" y="568"/>
                    </a:cubicBezTo>
                    <a:cubicBezTo>
                      <a:pt x="5890" y="568"/>
                      <a:pt x="5890" y="568"/>
                      <a:pt x="5890" y="568"/>
                    </a:cubicBezTo>
                    <a:cubicBezTo>
                      <a:pt x="6283" y="568"/>
                      <a:pt x="6283" y="568"/>
                      <a:pt x="6283" y="568"/>
                    </a:cubicBezTo>
                    <a:cubicBezTo>
                      <a:pt x="7461" y="1136"/>
                      <a:pt x="7461" y="1136"/>
                      <a:pt x="7461" y="1136"/>
                    </a:cubicBezTo>
                    <a:cubicBezTo>
                      <a:pt x="7854" y="1136"/>
                      <a:pt x="7854" y="1136"/>
                      <a:pt x="7854" y="1136"/>
                    </a:cubicBezTo>
                    <a:cubicBezTo>
                      <a:pt x="8639" y="568"/>
                      <a:pt x="8639" y="568"/>
                      <a:pt x="8639" y="568"/>
                    </a:cubicBezTo>
                    <a:cubicBezTo>
                      <a:pt x="9425" y="1136"/>
                      <a:pt x="9425" y="1136"/>
                      <a:pt x="9425" y="1136"/>
                    </a:cubicBezTo>
                    <a:cubicBezTo>
                      <a:pt x="9425" y="1136"/>
                      <a:pt x="9425" y="1136"/>
                      <a:pt x="9425" y="1136"/>
                    </a:cubicBezTo>
                    <a:cubicBezTo>
                      <a:pt x="10210" y="1136"/>
                      <a:pt x="10210" y="1136"/>
                      <a:pt x="10210" y="1136"/>
                    </a:cubicBezTo>
                    <a:cubicBezTo>
                      <a:pt x="10603" y="1136"/>
                      <a:pt x="10603" y="1136"/>
                      <a:pt x="10603" y="1136"/>
                    </a:cubicBezTo>
                    <a:cubicBezTo>
                      <a:pt x="10996" y="1136"/>
                      <a:pt x="10996" y="1136"/>
                      <a:pt x="10996" y="1136"/>
                    </a:cubicBezTo>
                    <a:cubicBezTo>
                      <a:pt x="11781" y="1705"/>
                      <a:pt x="11781" y="1705"/>
                      <a:pt x="11781" y="1705"/>
                    </a:cubicBezTo>
                    <a:cubicBezTo>
                      <a:pt x="11781" y="1136"/>
                      <a:pt x="11781" y="1136"/>
                      <a:pt x="11781" y="1136"/>
                    </a:cubicBezTo>
                    <a:cubicBezTo>
                      <a:pt x="12174" y="1136"/>
                      <a:pt x="12174" y="1136"/>
                      <a:pt x="12174" y="1136"/>
                    </a:cubicBezTo>
                    <a:cubicBezTo>
                      <a:pt x="12174" y="1136"/>
                      <a:pt x="12174" y="1136"/>
                      <a:pt x="12174" y="1136"/>
                    </a:cubicBezTo>
                    <a:close/>
                    <a:moveTo>
                      <a:pt x="20814" y="11368"/>
                    </a:moveTo>
                    <a:cubicBezTo>
                      <a:pt x="21207" y="11368"/>
                      <a:pt x="21207" y="11368"/>
                      <a:pt x="21207" y="11368"/>
                    </a:cubicBezTo>
                    <a:cubicBezTo>
                      <a:pt x="21599" y="11368"/>
                      <a:pt x="21599" y="11368"/>
                      <a:pt x="21599" y="11368"/>
                    </a:cubicBezTo>
                    <a:cubicBezTo>
                      <a:pt x="21599" y="11368"/>
                      <a:pt x="21599" y="11368"/>
                      <a:pt x="21599" y="11368"/>
                    </a:cubicBezTo>
                    <a:cubicBezTo>
                      <a:pt x="21207" y="10800"/>
                      <a:pt x="21207" y="10800"/>
                      <a:pt x="21207" y="10800"/>
                    </a:cubicBezTo>
                    <a:cubicBezTo>
                      <a:pt x="20814" y="10800"/>
                      <a:pt x="20814" y="10800"/>
                      <a:pt x="20814" y="10800"/>
                    </a:cubicBezTo>
                    <a:cubicBezTo>
                      <a:pt x="20814" y="11368"/>
                      <a:pt x="20814" y="11368"/>
                      <a:pt x="20814" y="11368"/>
                    </a:cubicBezTo>
                    <a:close/>
                    <a:moveTo>
                      <a:pt x="19636" y="12505"/>
                    </a:moveTo>
                    <a:cubicBezTo>
                      <a:pt x="20029" y="11936"/>
                      <a:pt x="20029" y="11936"/>
                      <a:pt x="20029" y="11936"/>
                    </a:cubicBezTo>
                    <a:cubicBezTo>
                      <a:pt x="20421" y="11368"/>
                      <a:pt x="20421" y="11368"/>
                      <a:pt x="20421" y="11368"/>
                    </a:cubicBezTo>
                    <a:cubicBezTo>
                      <a:pt x="20029" y="11368"/>
                      <a:pt x="20029" y="11368"/>
                      <a:pt x="20029" y="11368"/>
                    </a:cubicBezTo>
                    <a:cubicBezTo>
                      <a:pt x="19636" y="11368"/>
                      <a:pt x="19636" y="11368"/>
                      <a:pt x="19636" y="11368"/>
                    </a:cubicBezTo>
                    <a:cubicBezTo>
                      <a:pt x="19243" y="11936"/>
                      <a:pt x="19243" y="11936"/>
                      <a:pt x="19243" y="11936"/>
                    </a:cubicBezTo>
                    <a:cubicBezTo>
                      <a:pt x="19243" y="12505"/>
                      <a:pt x="19243" y="12505"/>
                      <a:pt x="19243" y="12505"/>
                    </a:cubicBezTo>
                    <a:cubicBezTo>
                      <a:pt x="19243" y="12505"/>
                      <a:pt x="19243" y="12505"/>
                      <a:pt x="19243" y="12505"/>
                    </a:cubicBezTo>
                    <a:cubicBezTo>
                      <a:pt x="19636" y="12505"/>
                      <a:pt x="19636" y="12505"/>
                      <a:pt x="19636" y="12505"/>
                    </a:cubicBezTo>
                    <a:close/>
                    <a:moveTo>
                      <a:pt x="17672" y="14210"/>
                    </a:moveTo>
                    <a:cubicBezTo>
                      <a:pt x="17672" y="13642"/>
                      <a:pt x="17672" y="13642"/>
                      <a:pt x="17672" y="13642"/>
                    </a:cubicBezTo>
                    <a:cubicBezTo>
                      <a:pt x="18065" y="13642"/>
                      <a:pt x="18065" y="13642"/>
                      <a:pt x="18065" y="13642"/>
                    </a:cubicBezTo>
                    <a:cubicBezTo>
                      <a:pt x="17672" y="13073"/>
                      <a:pt x="17672" y="13073"/>
                      <a:pt x="17672" y="13073"/>
                    </a:cubicBezTo>
                    <a:cubicBezTo>
                      <a:pt x="17279" y="13642"/>
                      <a:pt x="17279" y="13642"/>
                      <a:pt x="17279" y="13642"/>
                    </a:cubicBezTo>
                    <a:cubicBezTo>
                      <a:pt x="17279" y="13642"/>
                      <a:pt x="17279" y="13642"/>
                      <a:pt x="17279" y="13642"/>
                    </a:cubicBezTo>
                    <a:lnTo>
                      <a:pt x="17672" y="1421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26" name="AutoShape 72"/>
              <p:cNvSpPr/>
              <p:nvPr/>
            </p:nvSpPr>
            <p:spPr bwMode="auto">
              <a:xfrm>
                <a:off x="10306783" y="4788170"/>
                <a:ext cx="205414" cy="365002"/>
              </a:xfrm>
              <a:custGeom>
                <a:avLst/>
                <a:gdLst>
                  <a:gd name="T0" fmla="*/ 102707 w 21600"/>
                  <a:gd name="T1" fmla="*/ 182501 h 21600"/>
                  <a:gd name="T2" fmla="*/ 102707 w 21600"/>
                  <a:gd name="T3" fmla="*/ 182501 h 21600"/>
                  <a:gd name="T4" fmla="*/ 102707 w 21600"/>
                  <a:gd name="T5" fmla="*/ 182501 h 21600"/>
                  <a:gd name="T6" fmla="*/ 102707 w 21600"/>
                  <a:gd name="T7" fmla="*/ 18250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976" y="20670"/>
                    </a:moveTo>
                    <a:lnTo>
                      <a:pt x="13976" y="19741"/>
                    </a:lnTo>
                    <a:lnTo>
                      <a:pt x="12282" y="19045"/>
                    </a:lnTo>
                    <a:lnTo>
                      <a:pt x="15670" y="17187"/>
                    </a:lnTo>
                    <a:lnTo>
                      <a:pt x="15670" y="16258"/>
                    </a:lnTo>
                    <a:lnTo>
                      <a:pt x="13976" y="16258"/>
                    </a:lnTo>
                    <a:lnTo>
                      <a:pt x="13976" y="15561"/>
                    </a:lnTo>
                    <a:lnTo>
                      <a:pt x="15670" y="13703"/>
                    </a:lnTo>
                    <a:lnTo>
                      <a:pt x="15670" y="13006"/>
                    </a:lnTo>
                    <a:lnTo>
                      <a:pt x="13976" y="12077"/>
                    </a:lnTo>
                    <a:lnTo>
                      <a:pt x="12282" y="10219"/>
                    </a:lnTo>
                    <a:lnTo>
                      <a:pt x="15670" y="10219"/>
                    </a:lnTo>
                    <a:lnTo>
                      <a:pt x="16941" y="9522"/>
                    </a:lnTo>
                    <a:lnTo>
                      <a:pt x="15670" y="8593"/>
                    </a:lnTo>
                    <a:lnTo>
                      <a:pt x="16941" y="7664"/>
                    </a:lnTo>
                    <a:lnTo>
                      <a:pt x="16941" y="5109"/>
                    </a:lnTo>
                    <a:lnTo>
                      <a:pt x="20329" y="3483"/>
                    </a:lnTo>
                    <a:lnTo>
                      <a:pt x="21599" y="2554"/>
                    </a:lnTo>
                    <a:lnTo>
                      <a:pt x="20329" y="1625"/>
                    </a:lnTo>
                    <a:lnTo>
                      <a:pt x="20329" y="929"/>
                    </a:lnTo>
                    <a:lnTo>
                      <a:pt x="15670" y="929"/>
                    </a:lnTo>
                    <a:lnTo>
                      <a:pt x="15670" y="1625"/>
                    </a:lnTo>
                    <a:lnTo>
                      <a:pt x="11011" y="929"/>
                    </a:lnTo>
                    <a:lnTo>
                      <a:pt x="9317" y="1625"/>
                    </a:lnTo>
                    <a:lnTo>
                      <a:pt x="7623" y="929"/>
                    </a:lnTo>
                    <a:lnTo>
                      <a:pt x="7623" y="0"/>
                    </a:lnTo>
                    <a:lnTo>
                      <a:pt x="4658" y="929"/>
                    </a:lnTo>
                    <a:lnTo>
                      <a:pt x="4658" y="6038"/>
                    </a:lnTo>
                    <a:lnTo>
                      <a:pt x="5929" y="6038"/>
                    </a:lnTo>
                    <a:lnTo>
                      <a:pt x="4658" y="6967"/>
                    </a:lnTo>
                    <a:lnTo>
                      <a:pt x="4658" y="8593"/>
                    </a:lnTo>
                    <a:lnTo>
                      <a:pt x="2964" y="10219"/>
                    </a:lnTo>
                    <a:lnTo>
                      <a:pt x="0" y="12077"/>
                    </a:lnTo>
                    <a:lnTo>
                      <a:pt x="0" y="14632"/>
                    </a:lnTo>
                    <a:lnTo>
                      <a:pt x="1270" y="14632"/>
                    </a:lnTo>
                    <a:lnTo>
                      <a:pt x="1270" y="13703"/>
                    </a:lnTo>
                    <a:lnTo>
                      <a:pt x="2964" y="13703"/>
                    </a:lnTo>
                    <a:lnTo>
                      <a:pt x="2964" y="14632"/>
                    </a:lnTo>
                    <a:lnTo>
                      <a:pt x="1270" y="14632"/>
                    </a:lnTo>
                    <a:lnTo>
                      <a:pt x="1270" y="16258"/>
                    </a:lnTo>
                    <a:lnTo>
                      <a:pt x="2964" y="15561"/>
                    </a:lnTo>
                    <a:lnTo>
                      <a:pt x="4658" y="15561"/>
                    </a:lnTo>
                    <a:lnTo>
                      <a:pt x="4658" y="17187"/>
                    </a:lnTo>
                    <a:lnTo>
                      <a:pt x="2964" y="18116"/>
                    </a:lnTo>
                    <a:lnTo>
                      <a:pt x="2964" y="21600"/>
                    </a:lnTo>
                    <a:lnTo>
                      <a:pt x="4658" y="20670"/>
                    </a:lnTo>
                    <a:lnTo>
                      <a:pt x="7623" y="21600"/>
                    </a:lnTo>
                    <a:lnTo>
                      <a:pt x="11011" y="21600"/>
                    </a:lnTo>
                    <a:lnTo>
                      <a:pt x="13976" y="2067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27" name="AutoShape 73"/>
              <p:cNvSpPr/>
              <p:nvPr/>
            </p:nvSpPr>
            <p:spPr bwMode="auto">
              <a:xfrm>
                <a:off x="12111169" y="4803865"/>
                <a:ext cx="563872" cy="494515"/>
              </a:xfrm>
              <a:custGeom>
                <a:avLst/>
                <a:gdLst>
                  <a:gd name="T0" fmla="*/ 281936 w 21600"/>
                  <a:gd name="T1" fmla="*/ 247258 h 21600"/>
                  <a:gd name="T2" fmla="*/ 281936 w 21600"/>
                  <a:gd name="T3" fmla="*/ 247258 h 21600"/>
                  <a:gd name="T4" fmla="*/ 281936 w 21600"/>
                  <a:gd name="T5" fmla="*/ 247258 h 21600"/>
                  <a:gd name="T6" fmla="*/ 281936 w 21600"/>
                  <a:gd name="T7" fmla="*/ 2472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915" y="0"/>
                    </a:moveTo>
                    <a:cubicBezTo>
                      <a:pt x="15915" y="0"/>
                      <a:pt x="15915" y="0"/>
                      <a:pt x="15915" y="0"/>
                    </a:cubicBezTo>
                    <a:cubicBezTo>
                      <a:pt x="15347" y="635"/>
                      <a:pt x="15347" y="635"/>
                      <a:pt x="15347" y="635"/>
                    </a:cubicBezTo>
                    <a:cubicBezTo>
                      <a:pt x="15347" y="1270"/>
                      <a:pt x="15347" y="1270"/>
                      <a:pt x="15347" y="1270"/>
                    </a:cubicBezTo>
                    <a:cubicBezTo>
                      <a:pt x="15347" y="1905"/>
                      <a:pt x="15347" y="1905"/>
                      <a:pt x="15347" y="1905"/>
                    </a:cubicBezTo>
                    <a:cubicBezTo>
                      <a:pt x="15347" y="1905"/>
                      <a:pt x="15347" y="1905"/>
                      <a:pt x="15347" y="1905"/>
                    </a:cubicBezTo>
                    <a:cubicBezTo>
                      <a:pt x="14210" y="1905"/>
                      <a:pt x="14210" y="1905"/>
                      <a:pt x="14210" y="1905"/>
                    </a:cubicBezTo>
                    <a:cubicBezTo>
                      <a:pt x="13642" y="1905"/>
                      <a:pt x="13642" y="1905"/>
                      <a:pt x="13642" y="1905"/>
                    </a:cubicBezTo>
                    <a:cubicBezTo>
                      <a:pt x="13073" y="1905"/>
                      <a:pt x="13073" y="1905"/>
                      <a:pt x="13073" y="1905"/>
                    </a:cubicBezTo>
                    <a:cubicBezTo>
                      <a:pt x="12505" y="1905"/>
                      <a:pt x="12505" y="1905"/>
                      <a:pt x="12505" y="1905"/>
                    </a:cubicBezTo>
                    <a:cubicBezTo>
                      <a:pt x="12505" y="1905"/>
                      <a:pt x="12505" y="1905"/>
                      <a:pt x="12505" y="1905"/>
                    </a:cubicBezTo>
                    <a:cubicBezTo>
                      <a:pt x="11936" y="1905"/>
                      <a:pt x="11936" y="1905"/>
                      <a:pt x="11936" y="1905"/>
                    </a:cubicBezTo>
                    <a:cubicBezTo>
                      <a:pt x="11936" y="1905"/>
                      <a:pt x="11936" y="1905"/>
                      <a:pt x="11936" y="1905"/>
                    </a:cubicBezTo>
                    <a:cubicBezTo>
                      <a:pt x="10800" y="1905"/>
                      <a:pt x="10800" y="1905"/>
                      <a:pt x="10800" y="1905"/>
                    </a:cubicBezTo>
                    <a:cubicBezTo>
                      <a:pt x="10231" y="1270"/>
                      <a:pt x="10231" y="1270"/>
                      <a:pt x="10231" y="1270"/>
                    </a:cubicBezTo>
                    <a:cubicBezTo>
                      <a:pt x="10231" y="1905"/>
                      <a:pt x="10231" y="1905"/>
                      <a:pt x="10231" y="1905"/>
                    </a:cubicBezTo>
                    <a:cubicBezTo>
                      <a:pt x="9094" y="1905"/>
                      <a:pt x="9094" y="1905"/>
                      <a:pt x="9094" y="1905"/>
                    </a:cubicBezTo>
                    <a:cubicBezTo>
                      <a:pt x="8526" y="1905"/>
                      <a:pt x="8526" y="1905"/>
                      <a:pt x="8526" y="1905"/>
                    </a:cubicBezTo>
                    <a:cubicBezTo>
                      <a:pt x="8526" y="1905"/>
                      <a:pt x="8526" y="1905"/>
                      <a:pt x="8526" y="1905"/>
                    </a:cubicBezTo>
                    <a:cubicBezTo>
                      <a:pt x="7957" y="2541"/>
                      <a:pt x="7957" y="2541"/>
                      <a:pt x="7957" y="2541"/>
                    </a:cubicBezTo>
                    <a:cubicBezTo>
                      <a:pt x="7389" y="2541"/>
                      <a:pt x="7389" y="2541"/>
                      <a:pt x="7389" y="2541"/>
                    </a:cubicBezTo>
                    <a:cubicBezTo>
                      <a:pt x="6821" y="2541"/>
                      <a:pt x="6821" y="2541"/>
                      <a:pt x="6821" y="2541"/>
                    </a:cubicBezTo>
                    <a:cubicBezTo>
                      <a:pt x="5684" y="2541"/>
                      <a:pt x="5684" y="2541"/>
                      <a:pt x="5684" y="2541"/>
                    </a:cubicBezTo>
                    <a:cubicBezTo>
                      <a:pt x="5115" y="3176"/>
                      <a:pt x="5115" y="3176"/>
                      <a:pt x="5115" y="3176"/>
                    </a:cubicBezTo>
                    <a:cubicBezTo>
                      <a:pt x="5115" y="3176"/>
                      <a:pt x="5115" y="3176"/>
                      <a:pt x="5115" y="3176"/>
                    </a:cubicBezTo>
                    <a:cubicBezTo>
                      <a:pt x="4547" y="3176"/>
                      <a:pt x="4547" y="3176"/>
                      <a:pt x="4547" y="3176"/>
                    </a:cubicBezTo>
                    <a:cubicBezTo>
                      <a:pt x="3410" y="3811"/>
                      <a:pt x="3410" y="3811"/>
                      <a:pt x="3410" y="3811"/>
                    </a:cubicBezTo>
                    <a:cubicBezTo>
                      <a:pt x="3410" y="4447"/>
                      <a:pt x="3410" y="4447"/>
                      <a:pt x="3410" y="4447"/>
                    </a:cubicBezTo>
                    <a:cubicBezTo>
                      <a:pt x="2842" y="5717"/>
                      <a:pt x="2842" y="5717"/>
                      <a:pt x="2842" y="5717"/>
                    </a:cubicBezTo>
                    <a:cubicBezTo>
                      <a:pt x="1705" y="5717"/>
                      <a:pt x="1705" y="5717"/>
                      <a:pt x="1705" y="5717"/>
                    </a:cubicBezTo>
                    <a:cubicBezTo>
                      <a:pt x="1705" y="6352"/>
                      <a:pt x="1705" y="6352"/>
                      <a:pt x="1705" y="6352"/>
                    </a:cubicBezTo>
                    <a:cubicBezTo>
                      <a:pt x="1705" y="6988"/>
                      <a:pt x="1705" y="6988"/>
                      <a:pt x="1705" y="6988"/>
                    </a:cubicBezTo>
                    <a:cubicBezTo>
                      <a:pt x="1136" y="6988"/>
                      <a:pt x="1136" y="6988"/>
                      <a:pt x="1136" y="6988"/>
                    </a:cubicBezTo>
                    <a:cubicBezTo>
                      <a:pt x="1136" y="7623"/>
                      <a:pt x="1136" y="7623"/>
                      <a:pt x="1136" y="7623"/>
                    </a:cubicBezTo>
                    <a:cubicBezTo>
                      <a:pt x="1136" y="8258"/>
                      <a:pt x="1136" y="8258"/>
                      <a:pt x="1136" y="8258"/>
                    </a:cubicBezTo>
                    <a:cubicBezTo>
                      <a:pt x="2273" y="8894"/>
                      <a:pt x="2273" y="8894"/>
                      <a:pt x="2273" y="8894"/>
                    </a:cubicBezTo>
                    <a:cubicBezTo>
                      <a:pt x="2842" y="9529"/>
                      <a:pt x="2842" y="9529"/>
                      <a:pt x="2842" y="9529"/>
                    </a:cubicBezTo>
                    <a:cubicBezTo>
                      <a:pt x="2842" y="9529"/>
                      <a:pt x="2842" y="9529"/>
                      <a:pt x="2842" y="9529"/>
                    </a:cubicBezTo>
                    <a:cubicBezTo>
                      <a:pt x="2842" y="9529"/>
                      <a:pt x="2842" y="9529"/>
                      <a:pt x="2842" y="9529"/>
                    </a:cubicBezTo>
                    <a:cubicBezTo>
                      <a:pt x="3410" y="10800"/>
                      <a:pt x="3410" y="10800"/>
                      <a:pt x="3410" y="10800"/>
                    </a:cubicBezTo>
                    <a:cubicBezTo>
                      <a:pt x="3978" y="11435"/>
                      <a:pt x="3978" y="11435"/>
                      <a:pt x="3978" y="11435"/>
                    </a:cubicBezTo>
                    <a:cubicBezTo>
                      <a:pt x="3978" y="11435"/>
                      <a:pt x="3978" y="11435"/>
                      <a:pt x="3978" y="11435"/>
                    </a:cubicBezTo>
                    <a:cubicBezTo>
                      <a:pt x="4547" y="11435"/>
                      <a:pt x="4547" y="11435"/>
                      <a:pt x="4547" y="11435"/>
                    </a:cubicBezTo>
                    <a:cubicBezTo>
                      <a:pt x="5115" y="11435"/>
                      <a:pt x="5115" y="11435"/>
                      <a:pt x="5115" y="11435"/>
                    </a:cubicBezTo>
                    <a:cubicBezTo>
                      <a:pt x="5684" y="11435"/>
                      <a:pt x="5684" y="11435"/>
                      <a:pt x="5684" y="11435"/>
                    </a:cubicBezTo>
                    <a:cubicBezTo>
                      <a:pt x="5684" y="11435"/>
                      <a:pt x="5684" y="11435"/>
                      <a:pt x="5684" y="11435"/>
                    </a:cubicBezTo>
                    <a:cubicBezTo>
                      <a:pt x="6252" y="11435"/>
                      <a:pt x="6252" y="11435"/>
                      <a:pt x="6252" y="11435"/>
                    </a:cubicBezTo>
                    <a:cubicBezTo>
                      <a:pt x="6821" y="11435"/>
                      <a:pt x="6821" y="11435"/>
                      <a:pt x="6821" y="11435"/>
                    </a:cubicBezTo>
                    <a:cubicBezTo>
                      <a:pt x="7389" y="11435"/>
                      <a:pt x="7389" y="11435"/>
                      <a:pt x="7389" y="11435"/>
                    </a:cubicBezTo>
                    <a:cubicBezTo>
                      <a:pt x="7389" y="12070"/>
                      <a:pt x="7389" y="12070"/>
                      <a:pt x="7389" y="12070"/>
                    </a:cubicBezTo>
                    <a:cubicBezTo>
                      <a:pt x="7389" y="12070"/>
                      <a:pt x="7389" y="12070"/>
                      <a:pt x="7389" y="12070"/>
                    </a:cubicBezTo>
                    <a:cubicBezTo>
                      <a:pt x="7957" y="12070"/>
                      <a:pt x="7957" y="12070"/>
                      <a:pt x="7957" y="12070"/>
                    </a:cubicBezTo>
                    <a:cubicBezTo>
                      <a:pt x="8526" y="12070"/>
                      <a:pt x="8526" y="12070"/>
                      <a:pt x="8526" y="12070"/>
                    </a:cubicBezTo>
                    <a:cubicBezTo>
                      <a:pt x="7957" y="12705"/>
                      <a:pt x="7957" y="12705"/>
                      <a:pt x="7957" y="12705"/>
                    </a:cubicBezTo>
                    <a:cubicBezTo>
                      <a:pt x="7957" y="12705"/>
                      <a:pt x="7957" y="12705"/>
                      <a:pt x="7957" y="12705"/>
                    </a:cubicBezTo>
                    <a:cubicBezTo>
                      <a:pt x="7389" y="12705"/>
                      <a:pt x="7389" y="12705"/>
                      <a:pt x="7389" y="12705"/>
                    </a:cubicBezTo>
                    <a:cubicBezTo>
                      <a:pt x="6821" y="12070"/>
                      <a:pt x="6821" y="12070"/>
                      <a:pt x="6821" y="12070"/>
                    </a:cubicBezTo>
                    <a:cubicBezTo>
                      <a:pt x="5684" y="11435"/>
                      <a:pt x="5684" y="11435"/>
                      <a:pt x="5684" y="11435"/>
                    </a:cubicBezTo>
                    <a:cubicBezTo>
                      <a:pt x="5684" y="12070"/>
                      <a:pt x="5684" y="12070"/>
                      <a:pt x="5684" y="12070"/>
                    </a:cubicBezTo>
                    <a:cubicBezTo>
                      <a:pt x="5115" y="12070"/>
                      <a:pt x="5115" y="12070"/>
                      <a:pt x="5115" y="12070"/>
                    </a:cubicBezTo>
                    <a:cubicBezTo>
                      <a:pt x="4547" y="12070"/>
                      <a:pt x="4547" y="12070"/>
                      <a:pt x="4547" y="12070"/>
                    </a:cubicBezTo>
                    <a:cubicBezTo>
                      <a:pt x="3978" y="12070"/>
                      <a:pt x="3978" y="12070"/>
                      <a:pt x="3978" y="12070"/>
                    </a:cubicBezTo>
                    <a:cubicBezTo>
                      <a:pt x="3978" y="12705"/>
                      <a:pt x="3978" y="12705"/>
                      <a:pt x="3978" y="12705"/>
                    </a:cubicBezTo>
                    <a:cubicBezTo>
                      <a:pt x="3978" y="12705"/>
                      <a:pt x="3978" y="12705"/>
                      <a:pt x="3978" y="12705"/>
                    </a:cubicBezTo>
                    <a:cubicBezTo>
                      <a:pt x="4547" y="13341"/>
                      <a:pt x="4547" y="13341"/>
                      <a:pt x="4547" y="13341"/>
                    </a:cubicBezTo>
                    <a:cubicBezTo>
                      <a:pt x="5115" y="13976"/>
                      <a:pt x="5115" y="13976"/>
                      <a:pt x="5115" y="13976"/>
                    </a:cubicBezTo>
                    <a:cubicBezTo>
                      <a:pt x="5684" y="13976"/>
                      <a:pt x="5684" y="13976"/>
                      <a:pt x="5684" y="13976"/>
                    </a:cubicBezTo>
                    <a:cubicBezTo>
                      <a:pt x="5684" y="14611"/>
                      <a:pt x="5684" y="14611"/>
                      <a:pt x="5684" y="14611"/>
                    </a:cubicBezTo>
                    <a:cubicBezTo>
                      <a:pt x="5115" y="14611"/>
                      <a:pt x="5115" y="14611"/>
                      <a:pt x="5115" y="14611"/>
                    </a:cubicBezTo>
                    <a:cubicBezTo>
                      <a:pt x="5115" y="15247"/>
                      <a:pt x="5115" y="15247"/>
                      <a:pt x="5115" y="15247"/>
                    </a:cubicBezTo>
                    <a:cubicBezTo>
                      <a:pt x="5684" y="15882"/>
                      <a:pt x="5684" y="15882"/>
                      <a:pt x="5684" y="15882"/>
                    </a:cubicBezTo>
                    <a:cubicBezTo>
                      <a:pt x="6252" y="16517"/>
                      <a:pt x="6252" y="16517"/>
                      <a:pt x="6252" y="16517"/>
                    </a:cubicBezTo>
                    <a:cubicBezTo>
                      <a:pt x="6252" y="15882"/>
                      <a:pt x="6252" y="15882"/>
                      <a:pt x="6252" y="15882"/>
                    </a:cubicBezTo>
                    <a:cubicBezTo>
                      <a:pt x="6252" y="15882"/>
                      <a:pt x="6252" y="15882"/>
                      <a:pt x="6252" y="15882"/>
                    </a:cubicBezTo>
                    <a:cubicBezTo>
                      <a:pt x="6252" y="15247"/>
                      <a:pt x="6252" y="15247"/>
                      <a:pt x="6252" y="15247"/>
                    </a:cubicBezTo>
                    <a:cubicBezTo>
                      <a:pt x="6252" y="15882"/>
                      <a:pt x="6252" y="15882"/>
                      <a:pt x="6252" y="15882"/>
                    </a:cubicBezTo>
                    <a:cubicBezTo>
                      <a:pt x="7389" y="15882"/>
                      <a:pt x="7389" y="15882"/>
                      <a:pt x="7389" y="15882"/>
                    </a:cubicBezTo>
                    <a:cubicBezTo>
                      <a:pt x="7389" y="16517"/>
                      <a:pt x="7389" y="16517"/>
                      <a:pt x="7389" y="16517"/>
                    </a:cubicBezTo>
                    <a:cubicBezTo>
                      <a:pt x="7389" y="17152"/>
                      <a:pt x="7389" y="17152"/>
                      <a:pt x="7389" y="17152"/>
                    </a:cubicBezTo>
                    <a:cubicBezTo>
                      <a:pt x="7389" y="17152"/>
                      <a:pt x="7389" y="17152"/>
                      <a:pt x="7389" y="17152"/>
                    </a:cubicBezTo>
                    <a:cubicBezTo>
                      <a:pt x="7389" y="16517"/>
                      <a:pt x="7389" y="16517"/>
                      <a:pt x="7389" y="16517"/>
                    </a:cubicBezTo>
                    <a:cubicBezTo>
                      <a:pt x="7957" y="15882"/>
                      <a:pt x="7957" y="15882"/>
                      <a:pt x="7957" y="15882"/>
                    </a:cubicBezTo>
                    <a:cubicBezTo>
                      <a:pt x="7957" y="15882"/>
                      <a:pt x="7957" y="15882"/>
                      <a:pt x="7957" y="15882"/>
                    </a:cubicBezTo>
                    <a:cubicBezTo>
                      <a:pt x="8526" y="16517"/>
                      <a:pt x="8526" y="16517"/>
                      <a:pt x="8526" y="16517"/>
                    </a:cubicBezTo>
                    <a:cubicBezTo>
                      <a:pt x="9094" y="17152"/>
                      <a:pt x="9094" y="17152"/>
                      <a:pt x="9094" y="17152"/>
                    </a:cubicBezTo>
                    <a:cubicBezTo>
                      <a:pt x="8526" y="16517"/>
                      <a:pt x="8526" y="16517"/>
                      <a:pt x="8526" y="16517"/>
                    </a:cubicBezTo>
                    <a:cubicBezTo>
                      <a:pt x="9094" y="15882"/>
                      <a:pt x="9094" y="15882"/>
                      <a:pt x="9094" y="15882"/>
                    </a:cubicBezTo>
                    <a:cubicBezTo>
                      <a:pt x="8526" y="15882"/>
                      <a:pt x="8526" y="15882"/>
                      <a:pt x="8526" y="15882"/>
                    </a:cubicBezTo>
                    <a:cubicBezTo>
                      <a:pt x="7957" y="14611"/>
                      <a:pt x="7957" y="14611"/>
                      <a:pt x="7957" y="14611"/>
                    </a:cubicBezTo>
                    <a:cubicBezTo>
                      <a:pt x="7957" y="13976"/>
                      <a:pt x="7957" y="13976"/>
                      <a:pt x="7957" y="13976"/>
                    </a:cubicBezTo>
                    <a:cubicBezTo>
                      <a:pt x="7957" y="13976"/>
                      <a:pt x="7957" y="13976"/>
                      <a:pt x="7957" y="13976"/>
                    </a:cubicBezTo>
                    <a:cubicBezTo>
                      <a:pt x="7957" y="13976"/>
                      <a:pt x="7957" y="13976"/>
                      <a:pt x="7957" y="13976"/>
                    </a:cubicBezTo>
                    <a:cubicBezTo>
                      <a:pt x="8526" y="14611"/>
                      <a:pt x="8526" y="14611"/>
                      <a:pt x="8526" y="14611"/>
                    </a:cubicBezTo>
                    <a:cubicBezTo>
                      <a:pt x="8526" y="14611"/>
                      <a:pt x="8526" y="14611"/>
                      <a:pt x="8526" y="14611"/>
                    </a:cubicBezTo>
                    <a:cubicBezTo>
                      <a:pt x="8526" y="14611"/>
                      <a:pt x="8526" y="14611"/>
                      <a:pt x="8526" y="14611"/>
                    </a:cubicBezTo>
                    <a:cubicBezTo>
                      <a:pt x="9094" y="14611"/>
                      <a:pt x="9094" y="14611"/>
                      <a:pt x="9094" y="14611"/>
                    </a:cubicBezTo>
                    <a:cubicBezTo>
                      <a:pt x="9663" y="14611"/>
                      <a:pt x="9663" y="14611"/>
                      <a:pt x="9663" y="14611"/>
                    </a:cubicBezTo>
                    <a:cubicBezTo>
                      <a:pt x="9663" y="14611"/>
                      <a:pt x="9663" y="14611"/>
                      <a:pt x="9663" y="14611"/>
                    </a:cubicBezTo>
                    <a:cubicBezTo>
                      <a:pt x="9663" y="13976"/>
                      <a:pt x="9663" y="13976"/>
                      <a:pt x="9663" y="13976"/>
                    </a:cubicBezTo>
                    <a:cubicBezTo>
                      <a:pt x="9663" y="13976"/>
                      <a:pt x="9663" y="13976"/>
                      <a:pt x="9663" y="13976"/>
                    </a:cubicBezTo>
                    <a:cubicBezTo>
                      <a:pt x="9094" y="13976"/>
                      <a:pt x="9094" y="13976"/>
                      <a:pt x="9094" y="13976"/>
                    </a:cubicBezTo>
                    <a:cubicBezTo>
                      <a:pt x="8526" y="13976"/>
                      <a:pt x="8526" y="13976"/>
                      <a:pt x="8526" y="13976"/>
                    </a:cubicBezTo>
                    <a:cubicBezTo>
                      <a:pt x="8526" y="13341"/>
                      <a:pt x="8526" y="13341"/>
                      <a:pt x="8526" y="13341"/>
                    </a:cubicBezTo>
                    <a:cubicBezTo>
                      <a:pt x="8526" y="13341"/>
                      <a:pt x="8526" y="13341"/>
                      <a:pt x="8526" y="13341"/>
                    </a:cubicBezTo>
                    <a:cubicBezTo>
                      <a:pt x="8526" y="12705"/>
                      <a:pt x="8526" y="12705"/>
                      <a:pt x="8526" y="12705"/>
                    </a:cubicBezTo>
                    <a:cubicBezTo>
                      <a:pt x="9094" y="12705"/>
                      <a:pt x="9094" y="12705"/>
                      <a:pt x="9094" y="12705"/>
                    </a:cubicBezTo>
                    <a:cubicBezTo>
                      <a:pt x="9663" y="12705"/>
                      <a:pt x="9663" y="12705"/>
                      <a:pt x="9663" y="12705"/>
                    </a:cubicBezTo>
                    <a:cubicBezTo>
                      <a:pt x="10231" y="13341"/>
                      <a:pt x="10231" y="13341"/>
                      <a:pt x="10231" y="13341"/>
                    </a:cubicBezTo>
                    <a:cubicBezTo>
                      <a:pt x="10231" y="13341"/>
                      <a:pt x="10231" y="13341"/>
                      <a:pt x="10231" y="13341"/>
                    </a:cubicBezTo>
                    <a:cubicBezTo>
                      <a:pt x="10800" y="13341"/>
                      <a:pt x="10800" y="13341"/>
                      <a:pt x="10800" y="13341"/>
                    </a:cubicBezTo>
                    <a:cubicBezTo>
                      <a:pt x="10800" y="13341"/>
                      <a:pt x="10800" y="13341"/>
                      <a:pt x="10800" y="13341"/>
                    </a:cubicBezTo>
                    <a:cubicBezTo>
                      <a:pt x="10231" y="12705"/>
                      <a:pt x="10231" y="12705"/>
                      <a:pt x="10231" y="12705"/>
                    </a:cubicBezTo>
                    <a:cubicBezTo>
                      <a:pt x="10800" y="12070"/>
                      <a:pt x="10800" y="12070"/>
                      <a:pt x="10800" y="12070"/>
                    </a:cubicBezTo>
                    <a:cubicBezTo>
                      <a:pt x="10231" y="11435"/>
                      <a:pt x="10231" y="11435"/>
                      <a:pt x="10231" y="11435"/>
                    </a:cubicBezTo>
                    <a:cubicBezTo>
                      <a:pt x="9094" y="10800"/>
                      <a:pt x="9094" y="10800"/>
                      <a:pt x="9094" y="10800"/>
                    </a:cubicBezTo>
                    <a:cubicBezTo>
                      <a:pt x="9094" y="10800"/>
                      <a:pt x="9094" y="10800"/>
                      <a:pt x="9094" y="10800"/>
                    </a:cubicBezTo>
                    <a:cubicBezTo>
                      <a:pt x="8526" y="10164"/>
                      <a:pt x="8526" y="10164"/>
                      <a:pt x="8526" y="10164"/>
                    </a:cubicBezTo>
                    <a:cubicBezTo>
                      <a:pt x="8526" y="10800"/>
                      <a:pt x="8526" y="10800"/>
                      <a:pt x="8526" y="10800"/>
                    </a:cubicBezTo>
                    <a:cubicBezTo>
                      <a:pt x="7957" y="10164"/>
                      <a:pt x="7957" y="10164"/>
                      <a:pt x="7957" y="10164"/>
                    </a:cubicBezTo>
                    <a:cubicBezTo>
                      <a:pt x="7389" y="10164"/>
                      <a:pt x="7389" y="10164"/>
                      <a:pt x="7389" y="10164"/>
                    </a:cubicBezTo>
                    <a:cubicBezTo>
                      <a:pt x="7389" y="9529"/>
                      <a:pt x="7389" y="9529"/>
                      <a:pt x="7389" y="9529"/>
                    </a:cubicBezTo>
                    <a:cubicBezTo>
                      <a:pt x="7957" y="9529"/>
                      <a:pt x="7957" y="9529"/>
                      <a:pt x="7957" y="9529"/>
                    </a:cubicBezTo>
                    <a:cubicBezTo>
                      <a:pt x="7957" y="9529"/>
                      <a:pt x="7957" y="9529"/>
                      <a:pt x="7957" y="9529"/>
                    </a:cubicBezTo>
                    <a:cubicBezTo>
                      <a:pt x="7957" y="8894"/>
                      <a:pt x="7957" y="8894"/>
                      <a:pt x="7957" y="8894"/>
                    </a:cubicBezTo>
                    <a:cubicBezTo>
                      <a:pt x="7389" y="8894"/>
                      <a:pt x="7389" y="8894"/>
                      <a:pt x="7389" y="8894"/>
                    </a:cubicBezTo>
                    <a:cubicBezTo>
                      <a:pt x="7957" y="8258"/>
                      <a:pt x="7957" y="8258"/>
                      <a:pt x="7957" y="8258"/>
                    </a:cubicBezTo>
                    <a:cubicBezTo>
                      <a:pt x="7957" y="8258"/>
                      <a:pt x="7957" y="8258"/>
                      <a:pt x="7957" y="8258"/>
                    </a:cubicBezTo>
                    <a:cubicBezTo>
                      <a:pt x="7957" y="8258"/>
                      <a:pt x="7957" y="8258"/>
                      <a:pt x="7957" y="8258"/>
                    </a:cubicBezTo>
                    <a:cubicBezTo>
                      <a:pt x="8526" y="8894"/>
                      <a:pt x="8526" y="8894"/>
                      <a:pt x="8526" y="8894"/>
                    </a:cubicBezTo>
                    <a:cubicBezTo>
                      <a:pt x="8526" y="8894"/>
                      <a:pt x="8526" y="8894"/>
                      <a:pt x="8526" y="8894"/>
                    </a:cubicBezTo>
                    <a:cubicBezTo>
                      <a:pt x="8526" y="8894"/>
                      <a:pt x="8526" y="8894"/>
                      <a:pt x="8526" y="8894"/>
                    </a:cubicBezTo>
                    <a:cubicBezTo>
                      <a:pt x="8526" y="8894"/>
                      <a:pt x="8526" y="8894"/>
                      <a:pt x="8526" y="8894"/>
                    </a:cubicBezTo>
                    <a:cubicBezTo>
                      <a:pt x="8526" y="8258"/>
                      <a:pt x="8526" y="8258"/>
                      <a:pt x="8526" y="8258"/>
                    </a:cubicBezTo>
                    <a:cubicBezTo>
                      <a:pt x="8526" y="8258"/>
                      <a:pt x="8526" y="8258"/>
                      <a:pt x="8526" y="8258"/>
                    </a:cubicBezTo>
                    <a:cubicBezTo>
                      <a:pt x="7957" y="6988"/>
                      <a:pt x="7957" y="6988"/>
                      <a:pt x="7957" y="6988"/>
                    </a:cubicBezTo>
                    <a:cubicBezTo>
                      <a:pt x="7389" y="6988"/>
                      <a:pt x="7389" y="6988"/>
                      <a:pt x="7389" y="6988"/>
                    </a:cubicBezTo>
                    <a:cubicBezTo>
                      <a:pt x="7389" y="6352"/>
                      <a:pt x="7389" y="6352"/>
                      <a:pt x="7389" y="6352"/>
                    </a:cubicBezTo>
                    <a:cubicBezTo>
                      <a:pt x="6821" y="6352"/>
                      <a:pt x="6821" y="6352"/>
                      <a:pt x="6821" y="6352"/>
                    </a:cubicBezTo>
                    <a:cubicBezTo>
                      <a:pt x="6821" y="5717"/>
                      <a:pt x="6821" y="5717"/>
                      <a:pt x="6821" y="5717"/>
                    </a:cubicBezTo>
                    <a:cubicBezTo>
                      <a:pt x="6821" y="5082"/>
                      <a:pt x="6821" y="5082"/>
                      <a:pt x="6821" y="5082"/>
                    </a:cubicBezTo>
                    <a:cubicBezTo>
                      <a:pt x="7389" y="4447"/>
                      <a:pt x="7389" y="4447"/>
                      <a:pt x="7389" y="4447"/>
                    </a:cubicBezTo>
                    <a:cubicBezTo>
                      <a:pt x="7957" y="4447"/>
                      <a:pt x="7957" y="4447"/>
                      <a:pt x="7957" y="4447"/>
                    </a:cubicBezTo>
                    <a:cubicBezTo>
                      <a:pt x="7957" y="4447"/>
                      <a:pt x="7957" y="4447"/>
                      <a:pt x="7957" y="4447"/>
                    </a:cubicBezTo>
                    <a:cubicBezTo>
                      <a:pt x="7389" y="4447"/>
                      <a:pt x="7389" y="4447"/>
                      <a:pt x="7389" y="4447"/>
                    </a:cubicBezTo>
                    <a:cubicBezTo>
                      <a:pt x="7389" y="5082"/>
                      <a:pt x="7389" y="5082"/>
                      <a:pt x="7389" y="5082"/>
                    </a:cubicBezTo>
                    <a:cubicBezTo>
                      <a:pt x="8526" y="5082"/>
                      <a:pt x="8526" y="5082"/>
                      <a:pt x="8526" y="5082"/>
                    </a:cubicBezTo>
                    <a:cubicBezTo>
                      <a:pt x="8526" y="5717"/>
                      <a:pt x="8526" y="5717"/>
                      <a:pt x="8526" y="5717"/>
                    </a:cubicBezTo>
                    <a:cubicBezTo>
                      <a:pt x="9094" y="6352"/>
                      <a:pt x="9094" y="6352"/>
                      <a:pt x="9094" y="6352"/>
                    </a:cubicBezTo>
                    <a:cubicBezTo>
                      <a:pt x="9663" y="6352"/>
                      <a:pt x="9663" y="6352"/>
                      <a:pt x="9663" y="6352"/>
                    </a:cubicBezTo>
                    <a:cubicBezTo>
                      <a:pt x="9094" y="5717"/>
                      <a:pt x="9094" y="5717"/>
                      <a:pt x="9094" y="5717"/>
                    </a:cubicBezTo>
                    <a:cubicBezTo>
                      <a:pt x="9094" y="5717"/>
                      <a:pt x="9094" y="5717"/>
                      <a:pt x="9094" y="5717"/>
                    </a:cubicBezTo>
                    <a:cubicBezTo>
                      <a:pt x="9094" y="5082"/>
                      <a:pt x="9094" y="5082"/>
                      <a:pt x="9094" y="5082"/>
                    </a:cubicBezTo>
                    <a:cubicBezTo>
                      <a:pt x="9663" y="5717"/>
                      <a:pt x="9663" y="5717"/>
                      <a:pt x="9663" y="5717"/>
                    </a:cubicBezTo>
                    <a:cubicBezTo>
                      <a:pt x="9663" y="5717"/>
                      <a:pt x="9663" y="5717"/>
                      <a:pt x="9663" y="5717"/>
                    </a:cubicBezTo>
                    <a:cubicBezTo>
                      <a:pt x="10231" y="6352"/>
                      <a:pt x="10231" y="6352"/>
                      <a:pt x="10231" y="6352"/>
                    </a:cubicBezTo>
                    <a:cubicBezTo>
                      <a:pt x="10231" y="5717"/>
                      <a:pt x="10231" y="5717"/>
                      <a:pt x="10231" y="5717"/>
                    </a:cubicBezTo>
                    <a:cubicBezTo>
                      <a:pt x="10231" y="5717"/>
                      <a:pt x="10231" y="5717"/>
                      <a:pt x="10231" y="5717"/>
                    </a:cubicBezTo>
                    <a:cubicBezTo>
                      <a:pt x="9663" y="5082"/>
                      <a:pt x="9663" y="5082"/>
                      <a:pt x="9663" y="5082"/>
                    </a:cubicBezTo>
                    <a:cubicBezTo>
                      <a:pt x="9663" y="5082"/>
                      <a:pt x="9663" y="5082"/>
                      <a:pt x="9663" y="5082"/>
                    </a:cubicBezTo>
                    <a:cubicBezTo>
                      <a:pt x="10800" y="5082"/>
                      <a:pt x="10800" y="5082"/>
                      <a:pt x="10800" y="5082"/>
                    </a:cubicBezTo>
                    <a:cubicBezTo>
                      <a:pt x="10800" y="5717"/>
                      <a:pt x="10800" y="5717"/>
                      <a:pt x="10800" y="5717"/>
                    </a:cubicBezTo>
                    <a:cubicBezTo>
                      <a:pt x="11368" y="5082"/>
                      <a:pt x="11368" y="5082"/>
                      <a:pt x="11368" y="5082"/>
                    </a:cubicBezTo>
                    <a:cubicBezTo>
                      <a:pt x="10800" y="5082"/>
                      <a:pt x="10800" y="5082"/>
                      <a:pt x="10800" y="5082"/>
                    </a:cubicBezTo>
                    <a:cubicBezTo>
                      <a:pt x="10231" y="4447"/>
                      <a:pt x="10231" y="4447"/>
                      <a:pt x="10231" y="4447"/>
                    </a:cubicBezTo>
                    <a:cubicBezTo>
                      <a:pt x="9663" y="4447"/>
                      <a:pt x="9663" y="4447"/>
                      <a:pt x="9663" y="4447"/>
                    </a:cubicBezTo>
                    <a:cubicBezTo>
                      <a:pt x="9663" y="3811"/>
                      <a:pt x="9663" y="3811"/>
                      <a:pt x="9663" y="3811"/>
                    </a:cubicBezTo>
                    <a:cubicBezTo>
                      <a:pt x="10231" y="3811"/>
                      <a:pt x="10231" y="3811"/>
                      <a:pt x="10231" y="3811"/>
                    </a:cubicBezTo>
                    <a:cubicBezTo>
                      <a:pt x="10800" y="3811"/>
                      <a:pt x="10800" y="3811"/>
                      <a:pt x="10800" y="3811"/>
                    </a:cubicBezTo>
                    <a:cubicBezTo>
                      <a:pt x="10800" y="3176"/>
                      <a:pt x="10800" y="3176"/>
                      <a:pt x="10800" y="3176"/>
                    </a:cubicBezTo>
                    <a:cubicBezTo>
                      <a:pt x="11368" y="3176"/>
                      <a:pt x="11368" y="3176"/>
                      <a:pt x="11368" y="3176"/>
                    </a:cubicBezTo>
                    <a:cubicBezTo>
                      <a:pt x="11936" y="3176"/>
                      <a:pt x="11936" y="3176"/>
                      <a:pt x="11936" y="3176"/>
                    </a:cubicBezTo>
                    <a:cubicBezTo>
                      <a:pt x="12505" y="3176"/>
                      <a:pt x="12505" y="3176"/>
                      <a:pt x="12505" y="3176"/>
                    </a:cubicBezTo>
                    <a:cubicBezTo>
                      <a:pt x="12505" y="3176"/>
                      <a:pt x="12505" y="3176"/>
                      <a:pt x="12505" y="3176"/>
                    </a:cubicBezTo>
                    <a:cubicBezTo>
                      <a:pt x="12505" y="2541"/>
                      <a:pt x="12505" y="2541"/>
                      <a:pt x="12505" y="2541"/>
                    </a:cubicBezTo>
                    <a:cubicBezTo>
                      <a:pt x="13073" y="2541"/>
                      <a:pt x="13073" y="2541"/>
                      <a:pt x="13073" y="2541"/>
                    </a:cubicBezTo>
                    <a:cubicBezTo>
                      <a:pt x="13073" y="3176"/>
                      <a:pt x="13073" y="3176"/>
                      <a:pt x="13073" y="3176"/>
                    </a:cubicBezTo>
                    <a:cubicBezTo>
                      <a:pt x="14210" y="3176"/>
                      <a:pt x="14210" y="3176"/>
                      <a:pt x="14210" y="3176"/>
                    </a:cubicBezTo>
                    <a:cubicBezTo>
                      <a:pt x="15347" y="3176"/>
                      <a:pt x="15347" y="3176"/>
                      <a:pt x="15347" y="3176"/>
                    </a:cubicBezTo>
                    <a:cubicBezTo>
                      <a:pt x="15915" y="3176"/>
                      <a:pt x="15915" y="3176"/>
                      <a:pt x="15915" y="3176"/>
                    </a:cubicBezTo>
                    <a:cubicBezTo>
                      <a:pt x="15915" y="2541"/>
                      <a:pt x="15915" y="2541"/>
                      <a:pt x="15915" y="2541"/>
                    </a:cubicBezTo>
                    <a:cubicBezTo>
                      <a:pt x="15915" y="1905"/>
                      <a:pt x="15915" y="1905"/>
                      <a:pt x="15915" y="1905"/>
                    </a:cubicBezTo>
                    <a:cubicBezTo>
                      <a:pt x="16484" y="1905"/>
                      <a:pt x="16484" y="1905"/>
                      <a:pt x="16484" y="1905"/>
                    </a:cubicBezTo>
                    <a:cubicBezTo>
                      <a:pt x="16484" y="1270"/>
                      <a:pt x="16484" y="1270"/>
                      <a:pt x="16484" y="1270"/>
                    </a:cubicBezTo>
                    <a:cubicBezTo>
                      <a:pt x="15915" y="635"/>
                      <a:pt x="15915" y="635"/>
                      <a:pt x="15915" y="635"/>
                    </a:cubicBezTo>
                    <a:cubicBezTo>
                      <a:pt x="15915" y="0"/>
                      <a:pt x="15915" y="0"/>
                      <a:pt x="15915" y="0"/>
                    </a:cubicBezTo>
                    <a:close/>
                    <a:moveTo>
                      <a:pt x="10231" y="19694"/>
                    </a:moveTo>
                    <a:cubicBezTo>
                      <a:pt x="10231" y="19694"/>
                      <a:pt x="10231" y="19694"/>
                      <a:pt x="10231" y="19694"/>
                    </a:cubicBezTo>
                    <a:cubicBezTo>
                      <a:pt x="10231" y="19694"/>
                      <a:pt x="10231" y="19694"/>
                      <a:pt x="10231" y="19694"/>
                    </a:cubicBezTo>
                    <a:cubicBezTo>
                      <a:pt x="10231" y="20329"/>
                      <a:pt x="10231" y="20329"/>
                      <a:pt x="10231" y="20329"/>
                    </a:cubicBezTo>
                    <a:cubicBezTo>
                      <a:pt x="10231" y="20964"/>
                      <a:pt x="10231" y="20964"/>
                      <a:pt x="10231" y="20964"/>
                    </a:cubicBezTo>
                    <a:cubicBezTo>
                      <a:pt x="10800" y="20964"/>
                      <a:pt x="10800" y="20964"/>
                      <a:pt x="10800" y="20964"/>
                    </a:cubicBezTo>
                    <a:cubicBezTo>
                      <a:pt x="11368" y="20964"/>
                      <a:pt x="11368" y="20964"/>
                      <a:pt x="11368" y="20964"/>
                    </a:cubicBezTo>
                    <a:cubicBezTo>
                      <a:pt x="11936" y="20964"/>
                      <a:pt x="11936" y="20964"/>
                      <a:pt x="11936" y="20964"/>
                    </a:cubicBezTo>
                    <a:cubicBezTo>
                      <a:pt x="11936" y="20964"/>
                      <a:pt x="11936" y="20964"/>
                      <a:pt x="11936" y="20964"/>
                    </a:cubicBezTo>
                    <a:cubicBezTo>
                      <a:pt x="12505" y="20964"/>
                      <a:pt x="12505" y="20964"/>
                      <a:pt x="12505" y="20964"/>
                    </a:cubicBezTo>
                    <a:cubicBezTo>
                      <a:pt x="13073" y="20964"/>
                      <a:pt x="13073" y="20964"/>
                      <a:pt x="13073" y="20964"/>
                    </a:cubicBezTo>
                    <a:cubicBezTo>
                      <a:pt x="13073" y="21599"/>
                      <a:pt x="13073" y="21599"/>
                      <a:pt x="13073" y="21599"/>
                    </a:cubicBezTo>
                    <a:cubicBezTo>
                      <a:pt x="13642" y="21599"/>
                      <a:pt x="13642" y="21599"/>
                      <a:pt x="13642" y="21599"/>
                    </a:cubicBezTo>
                    <a:cubicBezTo>
                      <a:pt x="14210" y="20964"/>
                      <a:pt x="14210" y="20964"/>
                      <a:pt x="14210" y="20964"/>
                    </a:cubicBezTo>
                    <a:cubicBezTo>
                      <a:pt x="14778" y="20964"/>
                      <a:pt x="14778" y="20964"/>
                      <a:pt x="14778" y="20964"/>
                    </a:cubicBezTo>
                    <a:cubicBezTo>
                      <a:pt x="15915" y="20964"/>
                      <a:pt x="15915" y="20964"/>
                      <a:pt x="15915" y="20964"/>
                    </a:cubicBezTo>
                    <a:cubicBezTo>
                      <a:pt x="16484" y="20964"/>
                      <a:pt x="16484" y="20964"/>
                      <a:pt x="16484" y="20964"/>
                    </a:cubicBezTo>
                    <a:cubicBezTo>
                      <a:pt x="17052" y="20964"/>
                      <a:pt x="17052" y="20964"/>
                      <a:pt x="17052" y="20964"/>
                    </a:cubicBezTo>
                    <a:cubicBezTo>
                      <a:pt x="17052" y="20329"/>
                      <a:pt x="17052" y="20329"/>
                      <a:pt x="17052" y="20329"/>
                    </a:cubicBezTo>
                    <a:cubicBezTo>
                      <a:pt x="17052" y="20329"/>
                      <a:pt x="17052" y="20329"/>
                      <a:pt x="17052" y="20329"/>
                    </a:cubicBezTo>
                    <a:cubicBezTo>
                      <a:pt x="17052" y="19694"/>
                      <a:pt x="17052" y="19694"/>
                      <a:pt x="17052" y="19694"/>
                    </a:cubicBezTo>
                    <a:cubicBezTo>
                      <a:pt x="17052" y="20329"/>
                      <a:pt x="17052" y="20329"/>
                      <a:pt x="17052" y="20329"/>
                    </a:cubicBezTo>
                    <a:cubicBezTo>
                      <a:pt x="17052" y="20329"/>
                      <a:pt x="17052" y="20329"/>
                      <a:pt x="17052" y="20329"/>
                    </a:cubicBezTo>
                    <a:cubicBezTo>
                      <a:pt x="16484" y="20964"/>
                      <a:pt x="16484" y="20964"/>
                      <a:pt x="16484" y="20964"/>
                    </a:cubicBezTo>
                    <a:cubicBezTo>
                      <a:pt x="16484" y="20329"/>
                      <a:pt x="16484" y="20329"/>
                      <a:pt x="16484" y="20329"/>
                    </a:cubicBezTo>
                    <a:cubicBezTo>
                      <a:pt x="15915" y="20329"/>
                      <a:pt x="15915" y="20329"/>
                      <a:pt x="15915" y="20329"/>
                    </a:cubicBezTo>
                    <a:cubicBezTo>
                      <a:pt x="15915" y="20329"/>
                      <a:pt x="15915" y="20329"/>
                      <a:pt x="15915" y="20329"/>
                    </a:cubicBezTo>
                    <a:cubicBezTo>
                      <a:pt x="15915" y="20329"/>
                      <a:pt x="15915" y="20329"/>
                      <a:pt x="15915" y="20329"/>
                    </a:cubicBezTo>
                    <a:cubicBezTo>
                      <a:pt x="15915" y="20329"/>
                      <a:pt x="15915" y="20329"/>
                      <a:pt x="15915" y="20329"/>
                    </a:cubicBezTo>
                    <a:cubicBezTo>
                      <a:pt x="15347" y="20329"/>
                      <a:pt x="15347" y="20329"/>
                      <a:pt x="15347" y="20329"/>
                    </a:cubicBezTo>
                    <a:cubicBezTo>
                      <a:pt x="14778" y="19694"/>
                      <a:pt x="14778" y="19694"/>
                      <a:pt x="14778" y="19694"/>
                    </a:cubicBezTo>
                    <a:cubicBezTo>
                      <a:pt x="14210" y="19694"/>
                      <a:pt x="14210" y="19694"/>
                      <a:pt x="14210" y="19694"/>
                    </a:cubicBezTo>
                    <a:cubicBezTo>
                      <a:pt x="13642" y="19694"/>
                      <a:pt x="13642" y="19694"/>
                      <a:pt x="13642" y="19694"/>
                    </a:cubicBezTo>
                    <a:cubicBezTo>
                      <a:pt x="13073" y="20329"/>
                      <a:pt x="13073" y="20329"/>
                      <a:pt x="13073" y="20329"/>
                    </a:cubicBezTo>
                    <a:cubicBezTo>
                      <a:pt x="12505" y="20329"/>
                      <a:pt x="12505" y="20329"/>
                      <a:pt x="12505" y="20329"/>
                    </a:cubicBezTo>
                    <a:cubicBezTo>
                      <a:pt x="11936" y="20329"/>
                      <a:pt x="11936" y="20329"/>
                      <a:pt x="11936" y="20329"/>
                    </a:cubicBezTo>
                    <a:cubicBezTo>
                      <a:pt x="11936" y="19694"/>
                      <a:pt x="11936" y="19694"/>
                      <a:pt x="11936" y="19694"/>
                    </a:cubicBezTo>
                    <a:cubicBezTo>
                      <a:pt x="11368" y="19694"/>
                      <a:pt x="11368" y="19694"/>
                      <a:pt x="11368" y="19694"/>
                    </a:cubicBezTo>
                    <a:cubicBezTo>
                      <a:pt x="11936" y="19694"/>
                      <a:pt x="11936" y="19694"/>
                      <a:pt x="11936" y="19694"/>
                    </a:cubicBezTo>
                    <a:cubicBezTo>
                      <a:pt x="11368" y="19058"/>
                      <a:pt x="11368" y="19058"/>
                      <a:pt x="11368" y="19058"/>
                    </a:cubicBezTo>
                    <a:cubicBezTo>
                      <a:pt x="11368" y="19694"/>
                      <a:pt x="11368" y="19694"/>
                      <a:pt x="11368" y="19694"/>
                    </a:cubicBezTo>
                    <a:cubicBezTo>
                      <a:pt x="11368" y="19694"/>
                      <a:pt x="11368" y="19694"/>
                      <a:pt x="11368" y="19694"/>
                    </a:cubicBezTo>
                    <a:cubicBezTo>
                      <a:pt x="11368" y="19694"/>
                      <a:pt x="11368" y="19694"/>
                      <a:pt x="11368" y="19694"/>
                    </a:cubicBezTo>
                    <a:cubicBezTo>
                      <a:pt x="11368" y="19694"/>
                      <a:pt x="11368" y="19694"/>
                      <a:pt x="11368" y="19694"/>
                    </a:cubicBezTo>
                    <a:cubicBezTo>
                      <a:pt x="10800" y="19694"/>
                      <a:pt x="10800" y="19694"/>
                      <a:pt x="10800" y="19694"/>
                    </a:cubicBezTo>
                    <a:cubicBezTo>
                      <a:pt x="10800" y="19694"/>
                      <a:pt x="10800" y="19694"/>
                      <a:pt x="10800" y="19694"/>
                    </a:cubicBezTo>
                    <a:cubicBezTo>
                      <a:pt x="10800" y="19058"/>
                      <a:pt x="10800" y="19058"/>
                      <a:pt x="10800" y="19058"/>
                    </a:cubicBezTo>
                    <a:cubicBezTo>
                      <a:pt x="10800" y="19694"/>
                      <a:pt x="10800" y="19694"/>
                      <a:pt x="10800" y="19694"/>
                    </a:cubicBezTo>
                    <a:cubicBezTo>
                      <a:pt x="10800" y="19694"/>
                      <a:pt x="10800" y="19694"/>
                      <a:pt x="10800" y="19694"/>
                    </a:cubicBezTo>
                    <a:cubicBezTo>
                      <a:pt x="10231" y="19694"/>
                      <a:pt x="10231" y="19694"/>
                      <a:pt x="10231" y="19694"/>
                    </a:cubicBezTo>
                    <a:close/>
                    <a:moveTo>
                      <a:pt x="568" y="6988"/>
                    </a:moveTo>
                    <a:cubicBezTo>
                      <a:pt x="568" y="7623"/>
                      <a:pt x="568" y="7623"/>
                      <a:pt x="568" y="7623"/>
                    </a:cubicBezTo>
                    <a:cubicBezTo>
                      <a:pt x="568" y="7623"/>
                      <a:pt x="568" y="7623"/>
                      <a:pt x="568" y="7623"/>
                    </a:cubicBezTo>
                    <a:cubicBezTo>
                      <a:pt x="1136" y="8258"/>
                      <a:pt x="1136" y="8258"/>
                      <a:pt x="1136" y="8258"/>
                    </a:cubicBezTo>
                    <a:cubicBezTo>
                      <a:pt x="1136" y="8258"/>
                      <a:pt x="1136" y="8258"/>
                      <a:pt x="1136" y="8258"/>
                    </a:cubicBezTo>
                    <a:cubicBezTo>
                      <a:pt x="1136" y="8258"/>
                      <a:pt x="1136" y="8258"/>
                      <a:pt x="1136" y="8258"/>
                    </a:cubicBezTo>
                    <a:cubicBezTo>
                      <a:pt x="568" y="8258"/>
                      <a:pt x="568" y="8258"/>
                      <a:pt x="568" y="8258"/>
                    </a:cubicBezTo>
                    <a:cubicBezTo>
                      <a:pt x="0" y="7623"/>
                      <a:pt x="0" y="7623"/>
                      <a:pt x="0" y="7623"/>
                    </a:cubicBezTo>
                    <a:cubicBezTo>
                      <a:pt x="0" y="7623"/>
                      <a:pt x="0" y="7623"/>
                      <a:pt x="0" y="7623"/>
                    </a:cubicBezTo>
                    <a:cubicBezTo>
                      <a:pt x="0" y="7623"/>
                      <a:pt x="0" y="7623"/>
                      <a:pt x="0" y="7623"/>
                    </a:cubicBezTo>
                    <a:cubicBezTo>
                      <a:pt x="0" y="6988"/>
                      <a:pt x="0" y="6988"/>
                      <a:pt x="0" y="6988"/>
                    </a:cubicBezTo>
                    <a:cubicBezTo>
                      <a:pt x="0" y="6988"/>
                      <a:pt x="0" y="6988"/>
                      <a:pt x="0" y="6988"/>
                    </a:cubicBezTo>
                    <a:cubicBezTo>
                      <a:pt x="568" y="6988"/>
                      <a:pt x="568" y="6988"/>
                      <a:pt x="568" y="6988"/>
                    </a:cubicBezTo>
                    <a:close/>
                    <a:moveTo>
                      <a:pt x="2273" y="10800"/>
                    </a:moveTo>
                    <a:cubicBezTo>
                      <a:pt x="2273" y="10800"/>
                      <a:pt x="2273" y="10800"/>
                      <a:pt x="2273" y="10800"/>
                    </a:cubicBezTo>
                    <a:cubicBezTo>
                      <a:pt x="2842" y="10164"/>
                      <a:pt x="2842" y="10164"/>
                      <a:pt x="2842" y="10164"/>
                    </a:cubicBezTo>
                    <a:cubicBezTo>
                      <a:pt x="2842" y="10164"/>
                      <a:pt x="2842" y="10164"/>
                      <a:pt x="2842" y="10164"/>
                    </a:cubicBezTo>
                    <a:cubicBezTo>
                      <a:pt x="2842" y="10800"/>
                      <a:pt x="2842" y="10800"/>
                      <a:pt x="2842" y="10800"/>
                    </a:cubicBezTo>
                    <a:cubicBezTo>
                      <a:pt x="2842" y="10800"/>
                      <a:pt x="2842" y="10800"/>
                      <a:pt x="2842" y="10800"/>
                    </a:cubicBezTo>
                    <a:cubicBezTo>
                      <a:pt x="2273" y="10800"/>
                      <a:pt x="2273" y="10800"/>
                      <a:pt x="2273" y="10800"/>
                    </a:cubicBezTo>
                    <a:cubicBezTo>
                      <a:pt x="2273" y="10800"/>
                      <a:pt x="2273" y="10800"/>
                      <a:pt x="2273" y="10800"/>
                    </a:cubicBezTo>
                    <a:close/>
                    <a:moveTo>
                      <a:pt x="2273" y="11435"/>
                    </a:moveTo>
                    <a:cubicBezTo>
                      <a:pt x="2273" y="10800"/>
                      <a:pt x="2273" y="10800"/>
                      <a:pt x="2273" y="10800"/>
                    </a:cubicBezTo>
                    <a:cubicBezTo>
                      <a:pt x="2842" y="11435"/>
                      <a:pt x="2842" y="11435"/>
                      <a:pt x="2842" y="11435"/>
                    </a:cubicBezTo>
                    <a:cubicBezTo>
                      <a:pt x="2842" y="11435"/>
                      <a:pt x="2842" y="11435"/>
                      <a:pt x="2842" y="11435"/>
                    </a:cubicBezTo>
                    <a:cubicBezTo>
                      <a:pt x="2842" y="11435"/>
                      <a:pt x="2842" y="11435"/>
                      <a:pt x="2842" y="11435"/>
                    </a:cubicBezTo>
                    <a:cubicBezTo>
                      <a:pt x="2842" y="12070"/>
                      <a:pt x="2842" y="12070"/>
                      <a:pt x="2842" y="12070"/>
                    </a:cubicBezTo>
                    <a:cubicBezTo>
                      <a:pt x="2842" y="12070"/>
                      <a:pt x="2842" y="12070"/>
                      <a:pt x="2842" y="12070"/>
                    </a:cubicBezTo>
                    <a:cubicBezTo>
                      <a:pt x="3410" y="12070"/>
                      <a:pt x="3410" y="12070"/>
                      <a:pt x="3410" y="12070"/>
                    </a:cubicBezTo>
                    <a:cubicBezTo>
                      <a:pt x="2842" y="12705"/>
                      <a:pt x="2842" y="12705"/>
                      <a:pt x="2842" y="12705"/>
                    </a:cubicBezTo>
                    <a:cubicBezTo>
                      <a:pt x="2842" y="12070"/>
                      <a:pt x="2842" y="12070"/>
                      <a:pt x="2842" y="12070"/>
                    </a:cubicBezTo>
                    <a:cubicBezTo>
                      <a:pt x="2273" y="12070"/>
                      <a:pt x="2273" y="12070"/>
                      <a:pt x="2273" y="12070"/>
                    </a:cubicBezTo>
                    <a:cubicBezTo>
                      <a:pt x="2273" y="12070"/>
                      <a:pt x="2273" y="12070"/>
                      <a:pt x="2273" y="12070"/>
                    </a:cubicBezTo>
                    <a:cubicBezTo>
                      <a:pt x="2273" y="12070"/>
                      <a:pt x="2273" y="12070"/>
                      <a:pt x="2273" y="12070"/>
                    </a:cubicBezTo>
                    <a:cubicBezTo>
                      <a:pt x="2273" y="12070"/>
                      <a:pt x="2273" y="12070"/>
                      <a:pt x="2273" y="12070"/>
                    </a:cubicBezTo>
                    <a:cubicBezTo>
                      <a:pt x="2273" y="12070"/>
                      <a:pt x="2273" y="12070"/>
                      <a:pt x="2273" y="12070"/>
                    </a:cubicBezTo>
                    <a:cubicBezTo>
                      <a:pt x="1705" y="12070"/>
                      <a:pt x="1705" y="12070"/>
                      <a:pt x="1705" y="12070"/>
                    </a:cubicBezTo>
                    <a:cubicBezTo>
                      <a:pt x="1705" y="11435"/>
                      <a:pt x="1705" y="11435"/>
                      <a:pt x="1705" y="11435"/>
                    </a:cubicBezTo>
                    <a:cubicBezTo>
                      <a:pt x="2273" y="11435"/>
                      <a:pt x="2273" y="11435"/>
                      <a:pt x="2273" y="11435"/>
                    </a:cubicBezTo>
                    <a:cubicBezTo>
                      <a:pt x="2273" y="11435"/>
                      <a:pt x="2273" y="11435"/>
                      <a:pt x="2273" y="11435"/>
                    </a:cubicBezTo>
                    <a:close/>
                    <a:moveTo>
                      <a:pt x="3410" y="13341"/>
                    </a:moveTo>
                    <a:cubicBezTo>
                      <a:pt x="3410" y="13341"/>
                      <a:pt x="3410" y="13341"/>
                      <a:pt x="3410" y="13341"/>
                    </a:cubicBezTo>
                    <a:cubicBezTo>
                      <a:pt x="3410" y="13341"/>
                      <a:pt x="3410" y="13341"/>
                      <a:pt x="3410" y="13341"/>
                    </a:cubicBezTo>
                    <a:cubicBezTo>
                      <a:pt x="3410" y="13341"/>
                      <a:pt x="3410" y="13341"/>
                      <a:pt x="3410" y="13341"/>
                    </a:cubicBezTo>
                    <a:cubicBezTo>
                      <a:pt x="2842" y="13341"/>
                      <a:pt x="2842" y="13341"/>
                      <a:pt x="2842" y="13341"/>
                    </a:cubicBezTo>
                    <a:cubicBezTo>
                      <a:pt x="2273" y="13341"/>
                      <a:pt x="2273" y="13341"/>
                      <a:pt x="2273" y="13341"/>
                    </a:cubicBezTo>
                    <a:cubicBezTo>
                      <a:pt x="2842" y="12705"/>
                      <a:pt x="2842" y="12705"/>
                      <a:pt x="2842" y="12705"/>
                    </a:cubicBezTo>
                    <a:cubicBezTo>
                      <a:pt x="2842" y="12705"/>
                      <a:pt x="2842" y="12705"/>
                      <a:pt x="2842" y="12705"/>
                    </a:cubicBezTo>
                    <a:cubicBezTo>
                      <a:pt x="2842" y="12705"/>
                      <a:pt x="2842" y="12705"/>
                      <a:pt x="2842" y="12705"/>
                    </a:cubicBezTo>
                    <a:cubicBezTo>
                      <a:pt x="3410" y="13341"/>
                      <a:pt x="3410" y="13341"/>
                      <a:pt x="3410" y="13341"/>
                    </a:cubicBezTo>
                    <a:close/>
                    <a:moveTo>
                      <a:pt x="18757" y="19058"/>
                    </a:moveTo>
                    <a:cubicBezTo>
                      <a:pt x="18757" y="19058"/>
                      <a:pt x="18757" y="19058"/>
                      <a:pt x="18757" y="19058"/>
                    </a:cubicBezTo>
                    <a:cubicBezTo>
                      <a:pt x="19326" y="18423"/>
                      <a:pt x="19326" y="18423"/>
                      <a:pt x="19326" y="18423"/>
                    </a:cubicBezTo>
                    <a:cubicBezTo>
                      <a:pt x="19326" y="19058"/>
                      <a:pt x="19326" y="19058"/>
                      <a:pt x="19326" y="19058"/>
                    </a:cubicBezTo>
                    <a:cubicBezTo>
                      <a:pt x="18757" y="19058"/>
                      <a:pt x="18757" y="19058"/>
                      <a:pt x="18757" y="19058"/>
                    </a:cubicBezTo>
                    <a:close/>
                    <a:moveTo>
                      <a:pt x="18757" y="20329"/>
                    </a:moveTo>
                    <a:cubicBezTo>
                      <a:pt x="18757" y="19694"/>
                      <a:pt x="18757" y="19694"/>
                      <a:pt x="18757" y="19694"/>
                    </a:cubicBezTo>
                    <a:cubicBezTo>
                      <a:pt x="18757" y="19058"/>
                      <a:pt x="18757" y="19058"/>
                      <a:pt x="18757" y="19058"/>
                    </a:cubicBezTo>
                    <a:cubicBezTo>
                      <a:pt x="18757" y="19058"/>
                      <a:pt x="18757" y="19058"/>
                      <a:pt x="18757" y="19058"/>
                    </a:cubicBezTo>
                    <a:cubicBezTo>
                      <a:pt x="18757" y="19058"/>
                      <a:pt x="18757" y="19058"/>
                      <a:pt x="18757" y="19058"/>
                    </a:cubicBezTo>
                    <a:cubicBezTo>
                      <a:pt x="19326" y="19694"/>
                      <a:pt x="19326" y="19694"/>
                      <a:pt x="19326" y="19694"/>
                    </a:cubicBezTo>
                    <a:cubicBezTo>
                      <a:pt x="19326" y="20329"/>
                      <a:pt x="19326" y="20329"/>
                      <a:pt x="19326" y="20329"/>
                    </a:cubicBezTo>
                    <a:cubicBezTo>
                      <a:pt x="18757" y="20329"/>
                      <a:pt x="18757" y="20329"/>
                      <a:pt x="18757" y="20329"/>
                    </a:cubicBezTo>
                    <a:close/>
                    <a:moveTo>
                      <a:pt x="20463" y="18423"/>
                    </a:moveTo>
                    <a:cubicBezTo>
                      <a:pt x="19894" y="18423"/>
                      <a:pt x="19894" y="18423"/>
                      <a:pt x="19894" y="18423"/>
                    </a:cubicBezTo>
                    <a:cubicBezTo>
                      <a:pt x="20463" y="18423"/>
                      <a:pt x="20463" y="18423"/>
                      <a:pt x="20463" y="18423"/>
                    </a:cubicBezTo>
                    <a:cubicBezTo>
                      <a:pt x="19894" y="18423"/>
                      <a:pt x="19894" y="18423"/>
                      <a:pt x="19894" y="18423"/>
                    </a:cubicBezTo>
                    <a:cubicBezTo>
                      <a:pt x="19894" y="17788"/>
                      <a:pt x="19894" y="17788"/>
                      <a:pt x="19894" y="17788"/>
                    </a:cubicBezTo>
                    <a:cubicBezTo>
                      <a:pt x="20463" y="17152"/>
                      <a:pt x="20463" y="17152"/>
                      <a:pt x="20463" y="17152"/>
                    </a:cubicBezTo>
                    <a:cubicBezTo>
                      <a:pt x="21031" y="17152"/>
                      <a:pt x="21031" y="17152"/>
                      <a:pt x="21031" y="17152"/>
                    </a:cubicBezTo>
                    <a:cubicBezTo>
                      <a:pt x="21600" y="17152"/>
                      <a:pt x="21600" y="17152"/>
                      <a:pt x="21600" y="17152"/>
                    </a:cubicBezTo>
                    <a:cubicBezTo>
                      <a:pt x="21600" y="17152"/>
                      <a:pt x="21600" y="17152"/>
                      <a:pt x="21600" y="17152"/>
                    </a:cubicBezTo>
                    <a:cubicBezTo>
                      <a:pt x="21600" y="17152"/>
                      <a:pt x="21600" y="17152"/>
                      <a:pt x="21600" y="17152"/>
                    </a:cubicBezTo>
                    <a:cubicBezTo>
                      <a:pt x="21031" y="17788"/>
                      <a:pt x="21031" y="17788"/>
                      <a:pt x="21031" y="17788"/>
                    </a:cubicBezTo>
                    <a:cubicBezTo>
                      <a:pt x="21031" y="17788"/>
                      <a:pt x="21031" y="17788"/>
                      <a:pt x="21031" y="17788"/>
                    </a:cubicBezTo>
                    <a:cubicBezTo>
                      <a:pt x="21031" y="17788"/>
                      <a:pt x="21031" y="17788"/>
                      <a:pt x="21031" y="17788"/>
                    </a:cubicBezTo>
                    <a:cubicBezTo>
                      <a:pt x="21031" y="17788"/>
                      <a:pt x="21031" y="17788"/>
                      <a:pt x="21031" y="17788"/>
                    </a:cubicBezTo>
                    <a:cubicBezTo>
                      <a:pt x="20463" y="18423"/>
                      <a:pt x="20463" y="18423"/>
                      <a:pt x="20463" y="18423"/>
                    </a:cubicBezTo>
                    <a:cubicBezTo>
                      <a:pt x="20463" y="18423"/>
                      <a:pt x="20463" y="18423"/>
                      <a:pt x="20463" y="18423"/>
                    </a:cubicBezTo>
                    <a:cubicBezTo>
                      <a:pt x="20463" y="18423"/>
                      <a:pt x="20463" y="18423"/>
                      <a:pt x="20463" y="18423"/>
                    </a:cubicBezTo>
                    <a:close/>
                    <a:moveTo>
                      <a:pt x="17052" y="17152"/>
                    </a:moveTo>
                    <a:cubicBezTo>
                      <a:pt x="16484" y="16517"/>
                      <a:pt x="16484" y="16517"/>
                      <a:pt x="16484" y="16517"/>
                    </a:cubicBezTo>
                    <a:cubicBezTo>
                      <a:pt x="16484" y="16517"/>
                      <a:pt x="16484" y="16517"/>
                      <a:pt x="16484" y="16517"/>
                    </a:cubicBezTo>
                    <a:cubicBezTo>
                      <a:pt x="17052" y="16517"/>
                      <a:pt x="17052" y="16517"/>
                      <a:pt x="17052" y="16517"/>
                    </a:cubicBezTo>
                    <a:cubicBezTo>
                      <a:pt x="17052" y="16517"/>
                      <a:pt x="17052" y="16517"/>
                      <a:pt x="17052" y="16517"/>
                    </a:cubicBezTo>
                    <a:cubicBezTo>
                      <a:pt x="17052" y="17152"/>
                      <a:pt x="17052" y="17152"/>
                      <a:pt x="17052" y="17152"/>
                    </a:cubicBezTo>
                    <a:cubicBezTo>
                      <a:pt x="17052" y="17152"/>
                      <a:pt x="17052" y="17152"/>
                      <a:pt x="17052" y="17152"/>
                    </a:cubicBezTo>
                    <a:close/>
                    <a:moveTo>
                      <a:pt x="17052" y="13341"/>
                    </a:moveTo>
                    <a:cubicBezTo>
                      <a:pt x="17052" y="13341"/>
                      <a:pt x="17052" y="13341"/>
                      <a:pt x="17052" y="13341"/>
                    </a:cubicBezTo>
                    <a:cubicBezTo>
                      <a:pt x="17621" y="13341"/>
                      <a:pt x="17621" y="13341"/>
                      <a:pt x="17621" y="13341"/>
                    </a:cubicBezTo>
                    <a:cubicBezTo>
                      <a:pt x="17621" y="13341"/>
                      <a:pt x="17621" y="13341"/>
                      <a:pt x="17621" y="13341"/>
                    </a:cubicBezTo>
                    <a:cubicBezTo>
                      <a:pt x="17621" y="13341"/>
                      <a:pt x="17621" y="13341"/>
                      <a:pt x="17621" y="13341"/>
                    </a:cubicBezTo>
                    <a:cubicBezTo>
                      <a:pt x="18189" y="13341"/>
                      <a:pt x="18189" y="13341"/>
                      <a:pt x="18189" y="13341"/>
                    </a:cubicBezTo>
                    <a:cubicBezTo>
                      <a:pt x="18189" y="13341"/>
                      <a:pt x="18189" y="13341"/>
                      <a:pt x="18189" y="13341"/>
                    </a:cubicBezTo>
                    <a:cubicBezTo>
                      <a:pt x="17621" y="13341"/>
                      <a:pt x="17621" y="13341"/>
                      <a:pt x="17621" y="13341"/>
                    </a:cubicBezTo>
                    <a:cubicBezTo>
                      <a:pt x="17621" y="13976"/>
                      <a:pt x="17621" y="13976"/>
                      <a:pt x="17621" y="13976"/>
                    </a:cubicBezTo>
                    <a:cubicBezTo>
                      <a:pt x="17621" y="13976"/>
                      <a:pt x="17621" y="13976"/>
                      <a:pt x="17621" y="13976"/>
                    </a:cubicBezTo>
                    <a:cubicBezTo>
                      <a:pt x="17052" y="13341"/>
                      <a:pt x="17052" y="13341"/>
                      <a:pt x="17052" y="13341"/>
                    </a:cubicBezTo>
                    <a:cubicBezTo>
                      <a:pt x="17052" y="13341"/>
                      <a:pt x="17052" y="13341"/>
                      <a:pt x="17052" y="13341"/>
                    </a:cubicBezTo>
                    <a:cubicBezTo>
                      <a:pt x="16484" y="13341"/>
                      <a:pt x="16484" y="13341"/>
                      <a:pt x="16484" y="13341"/>
                    </a:cubicBezTo>
                    <a:cubicBezTo>
                      <a:pt x="17052" y="13341"/>
                      <a:pt x="17052" y="13341"/>
                      <a:pt x="17052" y="13341"/>
                    </a:cubicBezTo>
                    <a:close/>
                    <a:moveTo>
                      <a:pt x="15915" y="10800"/>
                    </a:moveTo>
                    <a:cubicBezTo>
                      <a:pt x="15915" y="11435"/>
                      <a:pt x="15915" y="11435"/>
                      <a:pt x="15915" y="11435"/>
                    </a:cubicBezTo>
                    <a:cubicBezTo>
                      <a:pt x="15915" y="11435"/>
                      <a:pt x="15915" y="11435"/>
                      <a:pt x="15915" y="11435"/>
                    </a:cubicBezTo>
                    <a:cubicBezTo>
                      <a:pt x="15347" y="12070"/>
                      <a:pt x="15347" y="12070"/>
                      <a:pt x="15347" y="12070"/>
                    </a:cubicBezTo>
                    <a:cubicBezTo>
                      <a:pt x="15347" y="11435"/>
                      <a:pt x="15347" y="11435"/>
                      <a:pt x="15347" y="11435"/>
                    </a:cubicBezTo>
                    <a:cubicBezTo>
                      <a:pt x="15347" y="11435"/>
                      <a:pt x="15347" y="11435"/>
                      <a:pt x="15347" y="11435"/>
                    </a:cubicBezTo>
                    <a:cubicBezTo>
                      <a:pt x="15347" y="11435"/>
                      <a:pt x="15347" y="11435"/>
                      <a:pt x="15347" y="11435"/>
                    </a:cubicBezTo>
                    <a:cubicBezTo>
                      <a:pt x="15347" y="10800"/>
                      <a:pt x="15347" y="10800"/>
                      <a:pt x="15347" y="10800"/>
                    </a:cubicBezTo>
                    <a:cubicBezTo>
                      <a:pt x="15347" y="10800"/>
                      <a:pt x="15347" y="10800"/>
                      <a:pt x="15347" y="10800"/>
                    </a:cubicBezTo>
                    <a:cubicBezTo>
                      <a:pt x="15347" y="10800"/>
                      <a:pt x="15347" y="10800"/>
                      <a:pt x="15347" y="10800"/>
                    </a:cubicBezTo>
                    <a:cubicBezTo>
                      <a:pt x="15347" y="10164"/>
                      <a:pt x="15347" y="10164"/>
                      <a:pt x="15347" y="10164"/>
                    </a:cubicBezTo>
                    <a:cubicBezTo>
                      <a:pt x="15915" y="10800"/>
                      <a:pt x="15915" y="10800"/>
                      <a:pt x="15915" y="10800"/>
                    </a:cubicBezTo>
                    <a:cubicBezTo>
                      <a:pt x="15915" y="10800"/>
                      <a:pt x="15915" y="10800"/>
                      <a:pt x="15915" y="10800"/>
                    </a:cubicBezTo>
                    <a:close/>
                    <a:moveTo>
                      <a:pt x="15347" y="9529"/>
                    </a:moveTo>
                    <a:cubicBezTo>
                      <a:pt x="14778" y="8894"/>
                      <a:pt x="14778" y="8894"/>
                      <a:pt x="14778" y="8894"/>
                    </a:cubicBezTo>
                    <a:cubicBezTo>
                      <a:pt x="15347" y="8258"/>
                      <a:pt x="15347" y="8258"/>
                      <a:pt x="15347" y="8258"/>
                    </a:cubicBezTo>
                    <a:cubicBezTo>
                      <a:pt x="15915" y="8258"/>
                      <a:pt x="15915" y="8258"/>
                      <a:pt x="15915" y="8258"/>
                    </a:cubicBezTo>
                    <a:cubicBezTo>
                      <a:pt x="15915" y="8258"/>
                      <a:pt x="15915" y="8258"/>
                      <a:pt x="15915" y="8258"/>
                    </a:cubicBezTo>
                    <a:cubicBezTo>
                      <a:pt x="16484" y="8258"/>
                      <a:pt x="16484" y="8258"/>
                      <a:pt x="16484" y="8258"/>
                    </a:cubicBezTo>
                    <a:cubicBezTo>
                      <a:pt x="16484" y="8258"/>
                      <a:pt x="16484" y="8258"/>
                      <a:pt x="16484" y="8258"/>
                    </a:cubicBezTo>
                    <a:cubicBezTo>
                      <a:pt x="16484" y="8258"/>
                      <a:pt x="16484" y="8258"/>
                      <a:pt x="16484" y="8258"/>
                    </a:cubicBezTo>
                    <a:cubicBezTo>
                      <a:pt x="16484" y="8258"/>
                      <a:pt x="16484" y="8258"/>
                      <a:pt x="16484" y="8258"/>
                    </a:cubicBezTo>
                    <a:cubicBezTo>
                      <a:pt x="16484" y="8894"/>
                      <a:pt x="16484" y="8894"/>
                      <a:pt x="16484" y="8894"/>
                    </a:cubicBezTo>
                    <a:cubicBezTo>
                      <a:pt x="16484" y="9529"/>
                      <a:pt x="16484" y="9529"/>
                      <a:pt x="16484" y="9529"/>
                    </a:cubicBezTo>
                    <a:cubicBezTo>
                      <a:pt x="15915" y="9529"/>
                      <a:pt x="15915" y="9529"/>
                      <a:pt x="15915" y="9529"/>
                    </a:cubicBezTo>
                    <a:cubicBezTo>
                      <a:pt x="15915" y="9529"/>
                      <a:pt x="15915" y="9529"/>
                      <a:pt x="15915" y="9529"/>
                    </a:cubicBezTo>
                    <a:cubicBezTo>
                      <a:pt x="15915" y="8894"/>
                      <a:pt x="15915" y="8894"/>
                      <a:pt x="15915" y="8894"/>
                    </a:cubicBezTo>
                    <a:cubicBezTo>
                      <a:pt x="15915" y="8894"/>
                      <a:pt x="15915" y="8894"/>
                      <a:pt x="15915" y="8894"/>
                    </a:cubicBezTo>
                    <a:cubicBezTo>
                      <a:pt x="15915" y="8894"/>
                      <a:pt x="15915" y="8894"/>
                      <a:pt x="15915" y="8894"/>
                    </a:cubicBezTo>
                    <a:cubicBezTo>
                      <a:pt x="15915" y="8894"/>
                      <a:pt x="15915" y="8894"/>
                      <a:pt x="15915" y="8894"/>
                    </a:cubicBezTo>
                    <a:cubicBezTo>
                      <a:pt x="15915" y="8894"/>
                      <a:pt x="15915" y="8894"/>
                      <a:pt x="15915" y="8894"/>
                    </a:cubicBezTo>
                    <a:cubicBezTo>
                      <a:pt x="15915" y="8894"/>
                      <a:pt x="15915" y="8894"/>
                      <a:pt x="15915" y="8894"/>
                    </a:cubicBezTo>
                    <a:cubicBezTo>
                      <a:pt x="15347" y="9529"/>
                      <a:pt x="15347" y="9529"/>
                      <a:pt x="15347" y="9529"/>
                    </a:cubicBezTo>
                    <a:cubicBezTo>
                      <a:pt x="15347" y="9529"/>
                      <a:pt x="15347" y="9529"/>
                      <a:pt x="15347" y="9529"/>
                    </a:cubicBezTo>
                    <a:close/>
                    <a:moveTo>
                      <a:pt x="14210" y="4447"/>
                    </a:moveTo>
                    <a:cubicBezTo>
                      <a:pt x="14210" y="4447"/>
                      <a:pt x="14210" y="4447"/>
                      <a:pt x="14210" y="4447"/>
                    </a:cubicBezTo>
                    <a:cubicBezTo>
                      <a:pt x="14210" y="4447"/>
                      <a:pt x="14210" y="4447"/>
                      <a:pt x="14210" y="4447"/>
                    </a:cubicBezTo>
                    <a:cubicBezTo>
                      <a:pt x="14778" y="4447"/>
                      <a:pt x="14778" y="4447"/>
                      <a:pt x="14778" y="4447"/>
                    </a:cubicBezTo>
                    <a:cubicBezTo>
                      <a:pt x="14778" y="4447"/>
                      <a:pt x="14778" y="4447"/>
                      <a:pt x="14778" y="4447"/>
                    </a:cubicBezTo>
                    <a:cubicBezTo>
                      <a:pt x="14210" y="5082"/>
                      <a:pt x="14210" y="5082"/>
                      <a:pt x="14210" y="5082"/>
                    </a:cubicBezTo>
                    <a:cubicBezTo>
                      <a:pt x="14210" y="4447"/>
                      <a:pt x="14210" y="4447"/>
                      <a:pt x="14210" y="4447"/>
                    </a:cubicBezTo>
                    <a:close/>
                    <a:moveTo>
                      <a:pt x="13073" y="5717"/>
                    </a:moveTo>
                    <a:cubicBezTo>
                      <a:pt x="13073" y="5717"/>
                      <a:pt x="13073" y="5717"/>
                      <a:pt x="13073" y="5717"/>
                    </a:cubicBezTo>
                    <a:cubicBezTo>
                      <a:pt x="13642" y="6352"/>
                      <a:pt x="13642" y="6352"/>
                      <a:pt x="13642" y="6352"/>
                    </a:cubicBezTo>
                    <a:cubicBezTo>
                      <a:pt x="13642" y="5717"/>
                      <a:pt x="13642" y="5717"/>
                      <a:pt x="13642" y="5717"/>
                    </a:cubicBezTo>
                    <a:cubicBezTo>
                      <a:pt x="14210" y="5717"/>
                      <a:pt x="14210" y="5717"/>
                      <a:pt x="14210" y="5717"/>
                    </a:cubicBezTo>
                    <a:cubicBezTo>
                      <a:pt x="13642" y="6352"/>
                      <a:pt x="13642" y="6352"/>
                      <a:pt x="13642" y="6352"/>
                    </a:cubicBezTo>
                    <a:cubicBezTo>
                      <a:pt x="13642" y="6988"/>
                      <a:pt x="13642" y="6988"/>
                      <a:pt x="13642" y="6988"/>
                    </a:cubicBezTo>
                    <a:cubicBezTo>
                      <a:pt x="13073" y="6352"/>
                      <a:pt x="13073" y="6352"/>
                      <a:pt x="13073" y="6352"/>
                    </a:cubicBezTo>
                    <a:cubicBezTo>
                      <a:pt x="13073" y="6988"/>
                      <a:pt x="13073" y="6988"/>
                      <a:pt x="13073" y="6988"/>
                    </a:cubicBezTo>
                    <a:cubicBezTo>
                      <a:pt x="13073" y="6352"/>
                      <a:pt x="13073" y="6352"/>
                      <a:pt x="13073" y="6352"/>
                    </a:cubicBezTo>
                    <a:cubicBezTo>
                      <a:pt x="12505" y="6352"/>
                      <a:pt x="12505" y="6352"/>
                      <a:pt x="12505" y="6352"/>
                    </a:cubicBezTo>
                    <a:cubicBezTo>
                      <a:pt x="13073" y="5717"/>
                      <a:pt x="13073" y="5717"/>
                      <a:pt x="13073" y="5717"/>
                    </a:cubicBezTo>
                    <a:close/>
                    <a:moveTo>
                      <a:pt x="11936" y="3811"/>
                    </a:moveTo>
                    <a:cubicBezTo>
                      <a:pt x="11936" y="3811"/>
                      <a:pt x="11936" y="3811"/>
                      <a:pt x="11936" y="3811"/>
                    </a:cubicBezTo>
                    <a:cubicBezTo>
                      <a:pt x="12505" y="3811"/>
                      <a:pt x="12505" y="3811"/>
                      <a:pt x="12505" y="3811"/>
                    </a:cubicBezTo>
                    <a:cubicBezTo>
                      <a:pt x="12505" y="3811"/>
                      <a:pt x="12505" y="3811"/>
                      <a:pt x="12505" y="3811"/>
                    </a:cubicBezTo>
                    <a:cubicBezTo>
                      <a:pt x="11936" y="4447"/>
                      <a:pt x="11936" y="4447"/>
                      <a:pt x="11936" y="4447"/>
                    </a:cubicBezTo>
                    <a:cubicBezTo>
                      <a:pt x="11936" y="4447"/>
                      <a:pt x="11936" y="4447"/>
                      <a:pt x="11936" y="4447"/>
                    </a:cubicBezTo>
                    <a:cubicBezTo>
                      <a:pt x="11368" y="4447"/>
                      <a:pt x="11368" y="4447"/>
                      <a:pt x="11368" y="4447"/>
                    </a:cubicBezTo>
                    <a:cubicBezTo>
                      <a:pt x="11936" y="3811"/>
                      <a:pt x="11936" y="3811"/>
                      <a:pt x="11936" y="3811"/>
                    </a:cubicBezTo>
                    <a:close/>
                    <a:moveTo>
                      <a:pt x="9663" y="8894"/>
                    </a:moveTo>
                    <a:cubicBezTo>
                      <a:pt x="9663" y="8894"/>
                      <a:pt x="9663" y="8894"/>
                      <a:pt x="9663" y="8894"/>
                    </a:cubicBezTo>
                    <a:cubicBezTo>
                      <a:pt x="9663" y="8894"/>
                      <a:pt x="9663" y="8894"/>
                      <a:pt x="9663" y="8894"/>
                    </a:cubicBezTo>
                    <a:cubicBezTo>
                      <a:pt x="9663" y="9529"/>
                      <a:pt x="9663" y="9529"/>
                      <a:pt x="9663" y="9529"/>
                    </a:cubicBezTo>
                    <a:cubicBezTo>
                      <a:pt x="9663" y="9529"/>
                      <a:pt x="9663" y="9529"/>
                      <a:pt x="9663" y="9529"/>
                    </a:cubicBezTo>
                    <a:cubicBezTo>
                      <a:pt x="9663" y="8894"/>
                      <a:pt x="9663" y="8894"/>
                      <a:pt x="9663" y="8894"/>
                    </a:cubicBezTo>
                    <a:close/>
                    <a:moveTo>
                      <a:pt x="9094" y="8894"/>
                    </a:moveTo>
                    <a:cubicBezTo>
                      <a:pt x="9094" y="8894"/>
                      <a:pt x="9094" y="8894"/>
                      <a:pt x="9094" y="8894"/>
                    </a:cubicBezTo>
                    <a:cubicBezTo>
                      <a:pt x="9094" y="8894"/>
                      <a:pt x="9094" y="8894"/>
                      <a:pt x="9094" y="8894"/>
                    </a:cubicBezTo>
                    <a:cubicBezTo>
                      <a:pt x="9094" y="8894"/>
                      <a:pt x="9094" y="8894"/>
                      <a:pt x="9094" y="8894"/>
                    </a:cubicBezTo>
                    <a:cubicBezTo>
                      <a:pt x="9094" y="8894"/>
                      <a:pt x="9094" y="8894"/>
                      <a:pt x="9094" y="8894"/>
                    </a:cubicBezTo>
                    <a:close/>
                    <a:moveTo>
                      <a:pt x="11936" y="9529"/>
                    </a:moveTo>
                    <a:cubicBezTo>
                      <a:pt x="11936" y="9529"/>
                      <a:pt x="11936" y="9529"/>
                      <a:pt x="11936" y="9529"/>
                    </a:cubicBezTo>
                    <a:cubicBezTo>
                      <a:pt x="11936" y="9529"/>
                      <a:pt x="11936" y="9529"/>
                      <a:pt x="11936" y="9529"/>
                    </a:cubicBezTo>
                    <a:cubicBezTo>
                      <a:pt x="12505" y="9529"/>
                      <a:pt x="12505" y="9529"/>
                      <a:pt x="12505" y="9529"/>
                    </a:cubicBezTo>
                    <a:cubicBezTo>
                      <a:pt x="12505" y="10164"/>
                      <a:pt x="12505" y="10164"/>
                      <a:pt x="12505" y="10164"/>
                    </a:cubicBezTo>
                    <a:cubicBezTo>
                      <a:pt x="12505" y="10164"/>
                      <a:pt x="12505" y="10164"/>
                      <a:pt x="12505" y="10164"/>
                    </a:cubicBezTo>
                    <a:cubicBezTo>
                      <a:pt x="11936" y="10164"/>
                      <a:pt x="11936" y="10164"/>
                      <a:pt x="11936" y="10164"/>
                    </a:cubicBezTo>
                    <a:cubicBezTo>
                      <a:pt x="11936" y="10164"/>
                      <a:pt x="11936" y="10164"/>
                      <a:pt x="11936" y="10164"/>
                    </a:cubicBezTo>
                    <a:cubicBezTo>
                      <a:pt x="11936" y="9529"/>
                      <a:pt x="11936" y="9529"/>
                      <a:pt x="11936" y="9529"/>
                    </a:cubicBezTo>
                    <a:close/>
                    <a:moveTo>
                      <a:pt x="15915" y="13976"/>
                    </a:moveTo>
                    <a:cubicBezTo>
                      <a:pt x="15915" y="13976"/>
                      <a:pt x="15915" y="13976"/>
                      <a:pt x="15915" y="13976"/>
                    </a:cubicBezTo>
                    <a:cubicBezTo>
                      <a:pt x="15915" y="13976"/>
                      <a:pt x="15915" y="13976"/>
                      <a:pt x="15915" y="13976"/>
                    </a:cubicBezTo>
                    <a:cubicBezTo>
                      <a:pt x="16484" y="13976"/>
                      <a:pt x="16484" y="13976"/>
                      <a:pt x="16484" y="13976"/>
                    </a:cubicBezTo>
                    <a:cubicBezTo>
                      <a:pt x="16484" y="13976"/>
                      <a:pt x="16484" y="13976"/>
                      <a:pt x="16484" y="13976"/>
                    </a:cubicBezTo>
                    <a:cubicBezTo>
                      <a:pt x="15915" y="13976"/>
                      <a:pt x="15915" y="13976"/>
                      <a:pt x="15915" y="13976"/>
                    </a:cubicBezTo>
                    <a:close/>
                    <a:moveTo>
                      <a:pt x="11936" y="17152"/>
                    </a:moveTo>
                    <a:cubicBezTo>
                      <a:pt x="11936" y="16517"/>
                      <a:pt x="11936" y="16517"/>
                      <a:pt x="11936" y="16517"/>
                    </a:cubicBezTo>
                    <a:cubicBezTo>
                      <a:pt x="12505" y="16517"/>
                      <a:pt x="12505" y="16517"/>
                      <a:pt x="12505" y="16517"/>
                    </a:cubicBezTo>
                    <a:cubicBezTo>
                      <a:pt x="12505" y="16517"/>
                      <a:pt x="12505" y="16517"/>
                      <a:pt x="12505" y="16517"/>
                    </a:cubicBezTo>
                    <a:cubicBezTo>
                      <a:pt x="11936" y="17152"/>
                      <a:pt x="11936" y="17152"/>
                      <a:pt x="11936" y="17152"/>
                    </a:cubicBezTo>
                    <a:cubicBezTo>
                      <a:pt x="11936" y="17152"/>
                      <a:pt x="11936" y="17152"/>
                      <a:pt x="11936" y="17152"/>
                    </a:cubicBezTo>
                    <a:close/>
                    <a:moveTo>
                      <a:pt x="11936" y="15247"/>
                    </a:moveTo>
                    <a:cubicBezTo>
                      <a:pt x="11936" y="15247"/>
                      <a:pt x="11936" y="15247"/>
                      <a:pt x="11936" y="15247"/>
                    </a:cubicBezTo>
                    <a:cubicBezTo>
                      <a:pt x="11936" y="15247"/>
                      <a:pt x="11936" y="15247"/>
                      <a:pt x="11936" y="15247"/>
                    </a:cubicBezTo>
                    <a:cubicBezTo>
                      <a:pt x="11936" y="15247"/>
                      <a:pt x="11936" y="15247"/>
                      <a:pt x="11936" y="15247"/>
                    </a:cubicBezTo>
                    <a:close/>
                    <a:moveTo>
                      <a:pt x="11936" y="14611"/>
                    </a:moveTo>
                    <a:cubicBezTo>
                      <a:pt x="11936" y="14611"/>
                      <a:pt x="11936" y="14611"/>
                      <a:pt x="11936" y="14611"/>
                    </a:cubicBezTo>
                    <a:cubicBezTo>
                      <a:pt x="11936" y="14611"/>
                      <a:pt x="11936" y="14611"/>
                      <a:pt x="11936" y="14611"/>
                    </a:cubicBezTo>
                    <a:cubicBezTo>
                      <a:pt x="11936" y="14611"/>
                      <a:pt x="11936" y="14611"/>
                      <a:pt x="11936" y="14611"/>
                    </a:cubicBezTo>
                    <a:cubicBezTo>
                      <a:pt x="11936" y="14611"/>
                      <a:pt x="11936" y="14611"/>
                      <a:pt x="11936" y="14611"/>
                    </a:cubicBezTo>
                    <a:close/>
                    <a:moveTo>
                      <a:pt x="11368" y="13976"/>
                    </a:moveTo>
                    <a:cubicBezTo>
                      <a:pt x="11368" y="13976"/>
                      <a:pt x="11368" y="13976"/>
                      <a:pt x="11368" y="13976"/>
                    </a:cubicBezTo>
                    <a:cubicBezTo>
                      <a:pt x="11936" y="13976"/>
                      <a:pt x="11936" y="13976"/>
                      <a:pt x="11936" y="13976"/>
                    </a:cubicBezTo>
                    <a:cubicBezTo>
                      <a:pt x="11936" y="13976"/>
                      <a:pt x="11936" y="13976"/>
                      <a:pt x="11936" y="13976"/>
                    </a:cubicBezTo>
                    <a:cubicBezTo>
                      <a:pt x="11368" y="13976"/>
                      <a:pt x="11368" y="13976"/>
                      <a:pt x="11368" y="13976"/>
                    </a:cubicBezTo>
                    <a:close/>
                    <a:moveTo>
                      <a:pt x="13642" y="15882"/>
                    </a:moveTo>
                    <a:cubicBezTo>
                      <a:pt x="13642" y="15247"/>
                      <a:pt x="13642" y="15247"/>
                      <a:pt x="13642" y="15247"/>
                    </a:cubicBezTo>
                    <a:cubicBezTo>
                      <a:pt x="13642" y="15247"/>
                      <a:pt x="13642" y="15247"/>
                      <a:pt x="13642" y="15247"/>
                    </a:cubicBezTo>
                    <a:cubicBezTo>
                      <a:pt x="14210" y="15247"/>
                      <a:pt x="14210" y="15247"/>
                      <a:pt x="14210" y="15247"/>
                    </a:cubicBezTo>
                    <a:cubicBezTo>
                      <a:pt x="14210" y="15247"/>
                      <a:pt x="14210" y="15247"/>
                      <a:pt x="14210" y="15247"/>
                    </a:cubicBezTo>
                    <a:cubicBezTo>
                      <a:pt x="13642" y="15882"/>
                      <a:pt x="13642" y="15882"/>
                      <a:pt x="13642" y="15882"/>
                    </a:cubicBezTo>
                    <a:close/>
                    <a:moveTo>
                      <a:pt x="14778" y="15882"/>
                    </a:moveTo>
                    <a:cubicBezTo>
                      <a:pt x="14210" y="15247"/>
                      <a:pt x="14210" y="15247"/>
                      <a:pt x="14210" y="15247"/>
                    </a:cubicBezTo>
                    <a:cubicBezTo>
                      <a:pt x="14778" y="15247"/>
                      <a:pt x="14778" y="15247"/>
                      <a:pt x="14778" y="15247"/>
                    </a:cubicBezTo>
                    <a:cubicBezTo>
                      <a:pt x="14778" y="15247"/>
                      <a:pt x="14778" y="15247"/>
                      <a:pt x="14778" y="15247"/>
                    </a:cubicBezTo>
                    <a:cubicBezTo>
                      <a:pt x="14778" y="15247"/>
                      <a:pt x="14778" y="15247"/>
                      <a:pt x="14778" y="15247"/>
                    </a:cubicBezTo>
                    <a:cubicBezTo>
                      <a:pt x="14778" y="15882"/>
                      <a:pt x="14778" y="15882"/>
                      <a:pt x="14778" y="15882"/>
                    </a:cubicBezTo>
                    <a:cubicBezTo>
                      <a:pt x="14778" y="15882"/>
                      <a:pt x="14778" y="15882"/>
                      <a:pt x="14778" y="15882"/>
                    </a:cubicBezTo>
                    <a:close/>
                    <a:moveTo>
                      <a:pt x="14210" y="14611"/>
                    </a:moveTo>
                    <a:cubicBezTo>
                      <a:pt x="14210" y="13976"/>
                      <a:pt x="14210" y="13976"/>
                      <a:pt x="14210" y="13976"/>
                    </a:cubicBezTo>
                    <a:cubicBezTo>
                      <a:pt x="14778" y="14611"/>
                      <a:pt x="14778" y="14611"/>
                      <a:pt x="14778" y="14611"/>
                    </a:cubicBezTo>
                    <a:cubicBezTo>
                      <a:pt x="14210" y="14611"/>
                      <a:pt x="14210" y="14611"/>
                      <a:pt x="14210" y="14611"/>
                    </a:cubicBezTo>
                    <a:close/>
                    <a:moveTo>
                      <a:pt x="13642" y="13976"/>
                    </a:moveTo>
                    <a:cubicBezTo>
                      <a:pt x="13642" y="13976"/>
                      <a:pt x="13642" y="13976"/>
                      <a:pt x="13642" y="13976"/>
                    </a:cubicBezTo>
                    <a:cubicBezTo>
                      <a:pt x="14210" y="13976"/>
                      <a:pt x="14210" y="13976"/>
                      <a:pt x="14210" y="13976"/>
                    </a:cubicBezTo>
                    <a:cubicBezTo>
                      <a:pt x="14210" y="13976"/>
                      <a:pt x="14210" y="13976"/>
                      <a:pt x="14210" y="13976"/>
                    </a:cubicBezTo>
                    <a:cubicBezTo>
                      <a:pt x="13642" y="13976"/>
                      <a:pt x="13642" y="13976"/>
                      <a:pt x="13642" y="13976"/>
                    </a:cubicBezTo>
                    <a:cubicBezTo>
                      <a:pt x="13642" y="13976"/>
                      <a:pt x="13642" y="13976"/>
                      <a:pt x="13642" y="13976"/>
                    </a:cubicBezTo>
                    <a:close/>
                    <a:moveTo>
                      <a:pt x="12505" y="12705"/>
                    </a:moveTo>
                    <a:cubicBezTo>
                      <a:pt x="12505" y="12705"/>
                      <a:pt x="12505" y="12705"/>
                      <a:pt x="12505" y="12705"/>
                    </a:cubicBezTo>
                    <a:cubicBezTo>
                      <a:pt x="13073" y="13341"/>
                      <a:pt x="13073" y="13341"/>
                      <a:pt x="13073" y="13341"/>
                    </a:cubicBezTo>
                    <a:cubicBezTo>
                      <a:pt x="13642" y="13341"/>
                      <a:pt x="13642" y="13341"/>
                      <a:pt x="13642" y="13341"/>
                    </a:cubicBezTo>
                    <a:cubicBezTo>
                      <a:pt x="13642" y="13976"/>
                      <a:pt x="13642" y="13976"/>
                      <a:pt x="13642" y="13976"/>
                    </a:cubicBezTo>
                    <a:cubicBezTo>
                      <a:pt x="13073" y="13976"/>
                      <a:pt x="13073" y="13976"/>
                      <a:pt x="13073" y="13976"/>
                    </a:cubicBezTo>
                    <a:cubicBezTo>
                      <a:pt x="12505" y="13341"/>
                      <a:pt x="12505" y="13341"/>
                      <a:pt x="12505" y="13341"/>
                    </a:cubicBezTo>
                    <a:cubicBezTo>
                      <a:pt x="12505" y="13341"/>
                      <a:pt x="12505" y="13341"/>
                      <a:pt x="12505" y="13341"/>
                    </a:cubicBezTo>
                    <a:cubicBezTo>
                      <a:pt x="12505" y="12705"/>
                      <a:pt x="12505" y="12705"/>
                      <a:pt x="12505" y="12705"/>
                    </a:cubicBezTo>
                    <a:close/>
                    <a:moveTo>
                      <a:pt x="7957" y="9529"/>
                    </a:moveTo>
                    <a:cubicBezTo>
                      <a:pt x="7957" y="9529"/>
                      <a:pt x="7957" y="9529"/>
                      <a:pt x="7957" y="9529"/>
                    </a:cubicBezTo>
                    <a:cubicBezTo>
                      <a:pt x="9094" y="9529"/>
                      <a:pt x="9094" y="9529"/>
                      <a:pt x="9094" y="9529"/>
                    </a:cubicBezTo>
                    <a:cubicBezTo>
                      <a:pt x="9094" y="9529"/>
                      <a:pt x="9094" y="9529"/>
                      <a:pt x="9094" y="9529"/>
                    </a:cubicBezTo>
                    <a:cubicBezTo>
                      <a:pt x="9663" y="10164"/>
                      <a:pt x="9663" y="10164"/>
                      <a:pt x="9663" y="10164"/>
                    </a:cubicBezTo>
                    <a:cubicBezTo>
                      <a:pt x="10231" y="10164"/>
                      <a:pt x="10231" y="10164"/>
                      <a:pt x="10231" y="10164"/>
                    </a:cubicBezTo>
                    <a:cubicBezTo>
                      <a:pt x="10231" y="10164"/>
                      <a:pt x="10231" y="10164"/>
                      <a:pt x="10231" y="10164"/>
                    </a:cubicBezTo>
                    <a:cubicBezTo>
                      <a:pt x="10231" y="10164"/>
                      <a:pt x="10231" y="10164"/>
                      <a:pt x="10231" y="10164"/>
                    </a:cubicBezTo>
                    <a:cubicBezTo>
                      <a:pt x="10231" y="10164"/>
                      <a:pt x="10231" y="10164"/>
                      <a:pt x="10231" y="10164"/>
                    </a:cubicBezTo>
                    <a:cubicBezTo>
                      <a:pt x="11368" y="10800"/>
                      <a:pt x="11368" y="10800"/>
                      <a:pt x="11368" y="10800"/>
                    </a:cubicBezTo>
                    <a:cubicBezTo>
                      <a:pt x="11368" y="11435"/>
                      <a:pt x="11368" y="11435"/>
                      <a:pt x="11368" y="11435"/>
                    </a:cubicBezTo>
                    <a:cubicBezTo>
                      <a:pt x="11368" y="11435"/>
                      <a:pt x="11368" y="11435"/>
                      <a:pt x="11368" y="11435"/>
                    </a:cubicBezTo>
                    <a:cubicBezTo>
                      <a:pt x="11368" y="11435"/>
                      <a:pt x="11368" y="11435"/>
                      <a:pt x="11368" y="11435"/>
                    </a:cubicBezTo>
                    <a:cubicBezTo>
                      <a:pt x="11368" y="12070"/>
                      <a:pt x="11368" y="12070"/>
                      <a:pt x="11368" y="12070"/>
                    </a:cubicBezTo>
                    <a:cubicBezTo>
                      <a:pt x="11936" y="12070"/>
                      <a:pt x="11936" y="12070"/>
                      <a:pt x="11936" y="12070"/>
                    </a:cubicBezTo>
                    <a:cubicBezTo>
                      <a:pt x="11936" y="12070"/>
                      <a:pt x="11936" y="12070"/>
                      <a:pt x="11936" y="12070"/>
                    </a:cubicBezTo>
                    <a:cubicBezTo>
                      <a:pt x="12505" y="12070"/>
                      <a:pt x="12505" y="12070"/>
                      <a:pt x="12505" y="12070"/>
                    </a:cubicBezTo>
                    <a:cubicBezTo>
                      <a:pt x="11936" y="12705"/>
                      <a:pt x="11936" y="12705"/>
                      <a:pt x="11936" y="12705"/>
                    </a:cubicBezTo>
                    <a:cubicBezTo>
                      <a:pt x="11936" y="12705"/>
                      <a:pt x="11936" y="12705"/>
                      <a:pt x="11936" y="12705"/>
                    </a:cubicBezTo>
                    <a:cubicBezTo>
                      <a:pt x="11368" y="12705"/>
                      <a:pt x="11368" y="12705"/>
                      <a:pt x="11368" y="12705"/>
                    </a:cubicBezTo>
                    <a:cubicBezTo>
                      <a:pt x="11368" y="12705"/>
                      <a:pt x="11368" y="12705"/>
                      <a:pt x="11368" y="12705"/>
                    </a:cubicBezTo>
                    <a:cubicBezTo>
                      <a:pt x="11368" y="12070"/>
                      <a:pt x="11368" y="12070"/>
                      <a:pt x="11368" y="12070"/>
                    </a:cubicBezTo>
                    <a:cubicBezTo>
                      <a:pt x="11368" y="12070"/>
                      <a:pt x="11368" y="12070"/>
                      <a:pt x="11368" y="12070"/>
                    </a:cubicBezTo>
                    <a:cubicBezTo>
                      <a:pt x="10800" y="12070"/>
                      <a:pt x="10800" y="12070"/>
                      <a:pt x="10800" y="12070"/>
                    </a:cubicBezTo>
                    <a:cubicBezTo>
                      <a:pt x="10800" y="11435"/>
                      <a:pt x="10800" y="11435"/>
                      <a:pt x="10800" y="11435"/>
                    </a:cubicBezTo>
                    <a:cubicBezTo>
                      <a:pt x="10800" y="11435"/>
                      <a:pt x="10800" y="11435"/>
                      <a:pt x="10800" y="11435"/>
                    </a:cubicBezTo>
                    <a:cubicBezTo>
                      <a:pt x="10231" y="11435"/>
                      <a:pt x="10231" y="11435"/>
                      <a:pt x="10231" y="11435"/>
                    </a:cubicBezTo>
                    <a:cubicBezTo>
                      <a:pt x="9663" y="10800"/>
                      <a:pt x="9663" y="10800"/>
                      <a:pt x="9663" y="10800"/>
                    </a:cubicBezTo>
                    <a:cubicBezTo>
                      <a:pt x="9663" y="10800"/>
                      <a:pt x="9663" y="10800"/>
                      <a:pt x="9663" y="10800"/>
                    </a:cubicBezTo>
                    <a:cubicBezTo>
                      <a:pt x="9094" y="10800"/>
                      <a:pt x="9094" y="10800"/>
                      <a:pt x="9094" y="10800"/>
                    </a:cubicBezTo>
                    <a:cubicBezTo>
                      <a:pt x="9094" y="10164"/>
                      <a:pt x="9094" y="10164"/>
                      <a:pt x="9094" y="10164"/>
                    </a:cubicBezTo>
                    <a:cubicBezTo>
                      <a:pt x="9094" y="10164"/>
                      <a:pt x="9094" y="10164"/>
                      <a:pt x="9094" y="10164"/>
                    </a:cubicBezTo>
                    <a:cubicBezTo>
                      <a:pt x="8526" y="10164"/>
                      <a:pt x="8526" y="10164"/>
                      <a:pt x="8526" y="10164"/>
                    </a:cubicBezTo>
                    <a:cubicBezTo>
                      <a:pt x="8526" y="9529"/>
                      <a:pt x="8526" y="9529"/>
                      <a:pt x="8526" y="9529"/>
                    </a:cubicBezTo>
                    <a:cubicBezTo>
                      <a:pt x="7957" y="9529"/>
                      <a:pt x="7957" y="9529"/>
                      <a:pt x="7957" y="9529"/>
                    </a:cubicBezTo>
                    <a:cubicBezTo>
                      <a:pt x="7957" y="9529"/>
                      <a:pt x="7957" y="9529"/>
                      <a:pt x="7957" y="9529"/>
                    </a:cubicBezTo>
                    <a:close/>
                    <a:moveTo>
                      <a:pt x="8526" y="17152"/>
                    </a:moveTo>
                    <a:cubicBezTo>
                      <a:pt x="8526" y="17152"/>
                      <a:pt x="8526" y="17152"/>
                      <a:pt x="8526" y="17152"/>
                    </a:cubicBezTo>
                    <a:cubicBezTo>
                      <a:pt x="8526" y="17788"/>
                      <a:pt x="8526" y="17788"/>
                      <a:pt x="8526" y="17788"/>
                    </a:cubicBezTo>
                    <a:cubicBezTo>
                      <a:pt x="9094" y="17788"/>
                      <a:pt x="9094" y="17788"/>
                      <a:pt x="9094" y="17788"/>
                    </a:cubicBezTo>
                    <a:cubicBezTo>
                      <a:pt x="8526" y="18423"/>
                      <a:pt x="8526" y="18423"/>
                      <a:pt x="8526" y="18423"/>
                    </a:cubicBezTo>
                    <a:cubicBezTo>
                      <a:pt x="8526" y="18423"/>
                      <a:pt x="8526" y="18423"/>
                      <a:pt x="8526" y="18423"/>
                    </a:cubicBezTo>
                    <a:cubicBezTo>
                      <a:pt x="8526" y="17788"/>
                      <a:pt x="8526" y="17788"/>
                      <a:pt x="8526" y="17788"/>
                    </a:cubicBezTo>
                    <a:cubicBezTo>
                      <a:pt x="8526" y="17788"/>
                      <a:pt x="8526" y="17788"/>
                      <a:pt x="8526" y="17788"/>
                    </a:cubicBezTo>
                    <a:cubicBezTo>
                      <a:pt x="8526" y="17152"/>
                      <a:pt x="8526" y="17152"/>
                      <a:pt x="8526" y="17152"/>
                    </a:cubicBezTo>
                    <a:close/>
                    <a:moveTo>
                      <a:pt x="8526" y="16517"/>
                    </a:moveTo>
                    <a:cubicBezTo>
                      <a:pt x="8526" y="17152"/>
                      <a:pt x="8526" y="17152"/>
                      <a:pt x="8526" y="17152"/>
                    </a:cubicBezTo>
                    <a:cubicBezTo>
                      <a:pt x="8526" y="17152"/>
                      <a:pt x="8526" y="17152"/>
                      <a:pt x="8526" y="17152"/>
                    </a:cubicBezTo>
                    <a:lnTo>
                      <a:pt x="8526" y="1651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28" name="AutoShape 74"/>
              <p:cNvSpPr/>
              <p:nvPr/>
            </p:nvSpPr>
            <p:spPr bwMode="auto">
              <a:xfrm>
                <a:off x="13673899" y="4772469"/>
                <a:ext cx="374574" cy="262961"/>
              </a:xfrm>
              <a:custGeom>
                <a:avLst/>
                <a:gdLst>
                  <a:gd name="T0" fmla="*/ 187287 w 21600"/>
                  <a:gd name="T1" fmla="*/ 131481 h 21600"/>
                  <a:gd name="T2" fmla="*/ 187287 w 21600"/>
                  <a:gd name="T3" fmla="*/ 131481 h 21600"/>
                  <a:gd name="T4" fmla="*/ 187287 w 21600"/>
                  <a:gd name="T5" fmla="*/ 131481 h 21600"/>
                  <a:gd name="T6" fmla="*/ 187287 w 21600"/>
                  <a:gd name="T7" fmla="*/ 1314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9" y="4835"/>
                    </a:moveTo>
                    <a:lnTo>
                      <a:pt x="929" y="3546"/>
                    </a:lnTo>
                    <a:lnTo>
                      <a:pt x="1858" y="3546"/>
                    </a:lnTo>
                    <a:lnTo>
                      <a:pt x="4412" y="4835"/>
                    </a:lnTo>
                    <a:lnTo>
                      <a:pt x="6038" y="4835"/>
                    </a:lnTo>
                    <a:lnTo>
                      <a:pt x="6967" y="6125"/>
                    </a:lnTo>
                    <a:lnTo>
                      <a:pt x="6967" y="2579"/>
                    </a:lnTo>
                    <a:lnTo>
                      <a:pt x="6038" y="2579"/>
                    </a:lnTo>
                    <a:lnTo>
                      <a:pt x="6038" y="0"/>
                    </a:lnTo>
                    <a:lnTo>
                      <a:pt x="6967" y="1289"/>
                    </a:lnTo>
                    <a:lnTo>
                      <a:pt x="8593" y="2579"/>
                    </a:lnTo>
                    <a:lnTo>
                      <a:pt x="9522" y="3546"/>
                    </a:lnTo>
                    <a:lnTo>
                      <a:pt x="11380" y="3546"/>
                    </a:lnTo>
                    <a:lnTo>
                      <a:pt x="11380" y="2579"/>
                    </a:lnTo>
                    <a:lnTo>
                      <a:pt x="13006" y="2579"/>
                    </a:lnTo>
                    <a:lnTo>
                      <a:pt x="13935" y="0"/>
                    </a:lnTo>
                    <a:lnTo>
                      <a:pt x="14632" y="1289"/>
                    </a:lnTo>
                    <a:lnTo>
                      <a:pt x="16490" y="2579"/>
                    </a:lnTo>
                    <a:lnTo>
                      <a:pt x="16490" y="4835"/>
                    </a:lnTo>
                    <a:lnTo>
                      <a:pt x="18116" y="6125"/>
                    </a:lnTo>
                    <a:lnTo>
                      <a:pt x="18116" y="7414"/>
                    </a:lnTo>
                    <a:lnTo>
                      <a:pt x="19045" y="8382"/>
                    </a:lnTo>
                    <a:lnTo>
                      <a:pt x="20670" y="8382"/>
                    </a:lnTo>
                    <a:lnTo>
                      <a:pt x="21599" y="9671"/>
                    </a:lnTo>
                    <a:lnTo>
                      <a:pt x="19045" y="9671"/>
                    </a:lnTo>
                    <a:lnTo>
                      <a:pt x="18116" y="10961"/>
                    </a:lnTo>
                    <a:lnTo>
                      <a:pt x="18116" y="18053"/>
                    </a:lnTo>
                    <a:lnTo>
                      <a:pt x="17187" y="19343"/>
                    </a:lnTo>
                    <a:lnTo>
                      <a:pt x="17187" y="16764"/>
                    </a:lnTo>
                    <a:lnTo>
                      <a:pt x="16490" y="16764"/>
                    </a:lnTo>
                    <a:lnTo>
                      <a:pt x="16490" y="18053"/>
                    </a:lnTo>
                    <a:lnTo>
                      <a:pt x="17187" y="19343"/>
                    </a:lnTo>
                    <a:lnTo>
                      <a:pt x="16490" y="19343"/>
                    </a:lnTo>
                    <a:lnTo>
                      <a:pt x="17187" y="20310"/>
                    </a:lnTo>
                    <a:lnTo>
                      <a:pt x="17187" y="21600"/>
                    </a:lnTo>
                    <a:lnTo>
                      <a:pt x="15561" y="21600"/>
                    </a:lnTo>
                    <a:lnTo>
                      <a:pt x="13935" y="19343"/>
                    </a:lnTo>
                    <a:lnTo>
                      <a:pt x="14632" y="18053"/>
                    </a:lnTo>
                    <a:lnTo>
                      <a:pt x="13935" y="16764"/>
                    </a:lnTo>
                    <a:lnTo>
                      <a:pt x="14632" y="16764"/>
                    </a:lnTo>
                    <a:lnTo>
                      <a:pt x="13935" y="15474"/>
                    </a:lnTo>
                    <a:lnTo>
                      <a:pt x="13006" y="14507"/>
                    </a:lnTo>
                    <a:lnTo>
                      <a:pt x="12077" y="15474"/>
                    </a:lnTo>
                    <a:lnTo>
                      <a:pt x="11380" y="15474"/>
                    </a:lnTo>
                    <a:lnTo>
                      <a:pt x="11380" y="16764"/>
                    </a:lnTo>
                    <a:lnTo>
                      <a:pt x="10451" y="16764"/>
                    </a:lnTo>
                    <a:lnTo>
                      <a:pt x="9522" y="18053"/>
                    </a:lnTo>
                    <a:lnTo>
                      <a:pt x="9522" y="19343"/>
                    </a:lnTo>
                    <a:lnTo>
                      <a:pt x="7896" y="19343"/>
                    </a:lnTo>
                    <a:lnTo>
                      <a:pt x="7896" y="18053"/>
                    </a:lnTo>
                    <a:lnTo>
                      <a:pt x="8593" y="16764"/>
                    </a:lnTo>
                    <a:lnTo>
                      <a:pt x="7896" y="15474"/>
                    </a:lnTo>
                    <a:lnTo>
                      <a:pt x="8593" y="15474"/>
                    </a:lnTo>
                    <a:lnTo>
                      <a:pt x="7896" y="14507"/>
                    </a:lnTo>
                    <a:lnTo>
                      <a:pt x="6967" y="14507"/>
                    </a:lnTo>
                    <a:lnTo>
                      <a:pt x="5341" y="13217"/>
                    </a:lnTo>
                    <a:lnTo>
                      <a:pt x="4412" y="11928"/>
                    </a:lnTo>
                    <a:lnTo>
                      <a:pt x="5341" y="10961"/>
                    </a:lnTo>
                    <a:lnTo>
                      <a:pt x="3483" y="8382"/>
                    </a:lnTo>
                    <a:lnTo>
                      <a:pt x="3483" y="7414"/>
                    </a:lnTo>
                    <a:lnTo>
                      <a:pt x="2787" y="6125"/>
                    </a:lnTo>
                    <a:lnTo>
                      <a:pt x="1858" y="6125"/>
                    </a:lnTo>
                    <a:lnTo>
                      <a:pt x="929" y="4835"/>
                    </a:lnTo>
                    <a:close/>
                    <a:moveTo>
                      <a:pt x="6967" y="19343"/>
                    </a:moveTo>
                    <a:lnTo>
                      <a:pt x="5341" y="15474"/>
                    </a:lnTo>
                    <a:lnTo>
                      <a:pt x="4412" y="15474"/>
                    </a:lnTo>
                    <a:lnTo>
                      <a:pt x="3483" y="14507"/>
                    </a:lnTo>
                    <a:lnTo>
                      <a:pt x="2787" y="14507"/>
                    </a:lnTo>
                    <a:lnTo>
                      <a:pt x="1858" y="13217"/>
                    </a:lnTo>
                    <a:lnTo>
                      <a:pt x="0" y="13217"/>
                    </a:lnTo>
                    <a:lnTo>
                      <a:pt x="929" y="14507"/>
                    </a:lnTo>
                    <a:lnTo>
                      <a:pt x="1858" y="14507"/>
                    </a:lnTo>
                    <a:lnTo>
                      <a:pt x="1858" y="16764"/>
                    </a:lnTo>
                    <a:lnTo>
                      <a:pt x="3483" y="18053"/>
                    </a:lnTo>
                    <a:lnTo>
                      <a:pt x="5341" y="19343"/>
                    </a:lnTo>
                    <a:lnTo>
                      <a:pt x="6967" y="19343"/>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29" name="AutoShape 75"/>
              <p:cNvSpPr/>
              <p:nvPr/>
            </p:nvSpPr>
            <p:spPr bwMode="auto">
              <a:xfrm>
                <a:off x="13661814" y="4949082"/>
                <a:ext cx="1341211" cy="961561"/>
              </a:xfrm>
              <a:custGeom>
                <a:avLst/>
                <a:gdLst>
                  <a:gd name="T0" fmla="*/ 670606 w 21600"/>
                  <a:gd name="T1" fmla="*/ 480781 h 21600"/>
                  <a:gd name="T2" fmla="*/ 670606 w 21600"/>
                  <a:gd name="T3" fmla="*/ 480781 h 21600"/>
                  <a:gd name="T4" fmla="*/ 670606 w 21600"/>
                  <a:gd name="T5" fmla="*/ 480781 h 21600"/>
                  <a:gd name="T6" fmla="*/ 670606 w 21600"/>
                  <a:gd name="T7" fmla="*/ 4807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54" y="0"/>
                    </a:moveTo>
                    <a:lnTo>
                      <a:pt x="713" y="0"/>
                    </a:lnTo>
                    <a:lnTo>
                      <a:pt x="713" y="617"/>
                    </a:lnTo>
                    <a:lnTo>
                      <a:pt x="1167" y="969"/>
                    </a:lnTo>
                    <a:lnTo>
                      <a:pt x="1686" y="1322"/>
                    </a:lnTo>
                    <a:lnTo>
                      <a:pt x="2854" y="1322"/>
                    </a:lnTo>
                    <a:lnTo>
                      <a:pt x="2854" y="969"/>
                    </a:lnTo>
                    <a:lnTo>
                      <a:pt x="3113" y="617"/>
                    </a:lnTo>
                    <a:lnTo>
                      <a:pt x="3372" y="617"/>
                    </a:lnTo>
                    <a:lnTo>
                      <a:pt x="3372" y="264"/>
                    </a:lnTo>
                    <a:lnTo>
                      <a:pt x="3567" y="264"/>
                    </a:lnTo>
                    <a:lnTo>
                      <a:pt x="3827" y="0"/>
                    </a:lnTo>
                    <a:lnTo>
                      <a:pt x="4086" y="264"/>
                    </a:lnTo>
                    <a:lnTo>
                      <a:pt x="4281" y="617"/>
                    </a:lnTo>
                    <a:lnTo>
                      <a:pt x="4086" y="617"/>
                    </a:lnTo>
                    <a:lnTo>
                      <a:pt x="4281" y="969"/>
                    </a:lnTo>
                    <a:lnTo>
                      <a:pt x="4086" y="1322"/>
                    </a:lnTo>
                    <a:lnTo>
                      <a:pt x="4540" y="1939"/>
                    </a:lnTo>
                    <a:lnTo>
                      <a:pt x="4994" y="1939"/>
                    </a:lnTo>
                    <a:lnTo>
                      <a:pt x="4994" y="2909"/>
                    </a:lnTo>
                    <a:lnTo>
                      <a:pt x="5254" y="2909"/>
                    </a:lnTo>
                    <a:lnTo>
                      <a:pt x="5513" y="3262"/>
                    </a:lnTo>
                    <a:lnTo>
                      <a:pt x="5772" y="3262"/>
                    </a:lnTo>
                    <a:lnTo>
                      <a:pt x="5967" y="3614"/>
                    </a:lnTo>
                    <a:lnTo>
                      <a:pt x="6227" y="3262"/>
                    </a:lnTo>
                    <a:lnTo>
                      <a:pt x="6486" y="3614"/>
                    </a:lnTo>
                    <a:lnTo>
                      <a:pt x="6681" y="3614"/>
                    </a:lnTo>
                    <a:lnTo>
                      <a:pt x="6681" y="3879"/>
                    </a:lnTo>
                    <a:lnTo>
                      <a:pt x="7394" y="4231"/>
                    </a:lnTo>
                    <a:lnTo>
                      <a:pt x="7654" y="4231"/>
                    </a:lnTo>
                    <a:lnTo>
                      <a:pt x="8172" y="4584"/>
                    </a:lnTo>
                    <a:lnTo>
                      <a:pt x="8627" y="4584"/>
                    </a:lnTo>
                    <a:lnTo>
                      <a:pt x="9340" y="4231"/>
                    </a:lnTo>
                    <a:lnTo>
                      <a:pt x="10572" y="4231"/>
                    </a:lnTo>
                    <a:lnTo>
                      <a:pt x="10767" y="3879"/>
                    </a:lnTo>
                    <a:lnTo>
                      <a:pt x="10572" y="3614"/>
                    </a:lnTo>
                    <a:lnTo>
                      <a:pt x="10572" y="3262"/>
                    </a:lnTo>
                    <a:lnTo>
                      <a:pt x="11286" y="3262"/>
                    </a:lnTo>
                    <a:lnTo>
                      <a:pt x="11286" y="2909"/>
                    </a:lnTo>
                    <a:lnTo>
                      <a:pt x="11481" y="2556"/>
                    </a:lnTo>
                    <a:lnTo>
                      <a:pt x="11999" y="2292"/>
                    </a:lnTo>
                    <a:lnTo>
                      <a:pt x="12454" y="1939"/>
                    </a:lnTo>
                    <a:lnTo>
                      <a:pt x="12972" y="2292"/>
                    </a:lnTo>
                    <a:lnTo>
                      <a:pt x="12972" y="1939"/>
                    </a:lnTo>
                    <a:lnTo>
                      <a:pt x="13167" y="1586"/>
                    </a:lnTo>
                    <a:lnTo>
                      <a:pt x="13427" y="1939"/>
                    </a:lnTo>
                    <a:lnTo>
                      <a:pt x="13686" y="1939"/>
                    </a:lnTo>
                    <a:lnTo>
                      <a:pt x="13881" y="2292"/>
                    </a:lnTo>
                    <a:lnTo>
                      <a:pt x="14399" y="2292"/>
                    </a:lnTo>
                    <a:lnTo>
                      <a:pt x="14854" y="2909"/>
                    </a:lnTo>
                    <a:lnTo>
                      <a:pt x="15113" y="2909"/>
                    </a:lnTo>
                    <a:lnTo>
                      <a:pt x="15372" y="2556"/>
                    </a:lnTo>
                    <a:lnTo>
                      <a:pt x="15827" y="2909"/>
                    </a:lnTo>
                    <a:lnTo>
                      <a:pt x="16086" y="2909"/>
                    </a:lnTo>
                    <a:lnTo>
                      <a:pt x="16086" y="3614"/>
                    </a:lnTo>
                    <a:lnTo>
                      <a:pt x="16281" y="3262"/>
                    </a:lnTo>
                    <a:lnTo>
                      <a:pt x="16799" y="3614"/>
                    </a:lnTo>
                    <a:lnTo>
                      <a:pt x="17254" y="4231"/>
                    </a:lnTo>
                    <a:lnTo>
                      <a:pt x="17772" y="4231"/>
                    </a:lnTo>
                    <a:lnTo>
                      <a:pt x="17967" y="4584"/>
                    </a:lnTo>
                    <a:lnTo>
                      <a:pt x="17967" y="5554"/>
                    </a:lnTo>
                    <a:lnTo>
                      <a:pt x="18227" y="5906"/>
                    </a:lnTo>
                    <a:lnTo>
                      <a:pt x="18227" y="6171"/>
                    </a:lnTo>
                    <a:lnTo>
                      <a:pt x="17967" y="6524"/>
                    </a:lnTo>
                    <a:lnTo>
                      <a:pt x="18227" y="6876"/>
                    </a:lnTo>
                    <a:lnTo>
                      <a:pt x="17967" y="7141"/>
                    </a:lnTo>
                    <a:lnTo>
                      <a:pt x="17772" y="7141"/>
                    </a:lnTo>
                    <a:lnTo>
                      <a:pt x="17772" y="7493"/>
                    </a:lnTo>
                    <a:lnTo>
                      <a:pt x="17967" y="7493"/>
                    </a:lnTo>
                    <a:lnTo>
                      <a:pt x="17772" y="7846"/>
                    </a:lnTo>
                    <a:lnTo>
                      <a:pt x="17772" y="8111"/>
                    </a:lnTo>
                    <a:lnTo>
                      <a:pt x="17967" y="8463"/>
                    </a:lnTo>
                    <a:lnTo>
                      <a:pt x="17967" y="8816"/>
                    </a:lnTo>
                    <a:lnTo>
                      <a:pt x="18227" y="8816"/>
                    </a:lnTo>
                    <a:lnTo>
                      <a:pt x="17967" y="9433"/>
                    </a:lnTo>
                    <a:lnTo>
                      <a:pt x="17967" y="9786"/>
                    </a:lnTo>
                    <a:lnTo>
                      <a:pt x="18227" y="10403"/>
                    </a:lnTo>
                    <a:lnTo>
                      <a:pt x="18486" y="11108"/>
                    </a:lnTo>
                    <a:lnTo>
                      <a:pt x="18227" y="11108"/>
                    </a:lnTo>
                    <a:lnTo>
                      <a:pt x="18486" y="11461"/>
                    </a:lnTo>
                    <a:lnTo>
                      <a:pt x="18486" y="11725"/>
                    </a:lnTo>
                    <a:lnTo>
                      <a:pt x="19459" y="11725"/>
                    </a:lnTo>
                    <a:lnTo>
                      <a:pt x="19654" y="12431"/>
                    </a:lnTo>
                    <a:lnTo>
                      <a:pt x="19459" y="12695"/>
                    </a:lnTo>
                    <a:lnTo>
                      <a:pt x="19654" y="13048"/>
                    </a:lnTo>
                    <a:lnTo>
                      <a:pt x="19654" y="13400"/>
                    </a:lnTo>
                    <a:lnTo>
                      <a:pt x="18745" y="14723"/>
                    </a:lnTo>
                    <a:lnTo>
                      <a:pt x="19459" y="15693"/>
                    </a:lnTo>
                    <a:lnTo>
                      <a:pt x="19459" y="16045"/>
                    </a:lnTo>
                    <a:lnTo>
                      <a:pt x="19654" y="16310"/>
                    </a:lnTo>
                    <a:lnTo>
                      <a:pt x="19913" y="16310"/>
                    </a:lnTo>
                    <a:lnTo>
                      <a:pt x="20172" y="16662"/>
                    </a:lnTo>
                    <a:lnTo>
                      <a:pt x="20627" y="16662"/>
                    </a:lnTo>
                    <a:lnTo>
                      <a:pt x="20627" y="17015"/>
                    </a:lnTo>
                    <a:lnTo>
                      <a:pt x="20886" y="17015"/>
                    </a:lnTo>
                    <a:lnTo>
                      <a:pt x="20886" y="17279"/>
                    </a:lnTo>
                    <a:lnTo>
                      <a:pt x="21145" y="17632"/>
                    </a:lnTo>
                    <a:lnTo>
                      <a:pt x="21145" y="18249"/>
                    </a:lnTo>
                    <a:lnTo>
                      <a:pt x="21599" y="18249"/>
                    </a:lnTo>
                    <a:lnTo>
                      <a:pt x="21599" y="19307"/>
                    </a:lnTo>
                    <a:lnTo>
                      <a:pt x="21340" y="18955"/>
                    </a:lnTo>
                    <a:lnTo>
                      <a:pt x="20627" y="19307"/>
                    </a:lnTo>
                    <a:lnTo>
                      <a:pt x="20367" y="19572"/>
                    </a:lnTo>
                    <a:lnTo>
                      <a:pt x="20172" y="19572"/>
                    </a:lnTo>
                    <a:lnTo>
                      <a:pt x="20172" y="21247"/>
                    </a:lnTo>
                    <a:lnTo>
                      <a:pt x="19913" y="21247"/>
                    </a:lnTo>
                    <a:lnTo>
                      <a:pt x="19913" y="21599"/>
                    </a:lnTo>
                    <a:lnTo>
                      <a:pt x="19459" y="21247"/>
                    </a:lnTo>
                    <a:lnTo>
                      <a:pt x="19199" y="21247"/>
                    </a:lnTo>
                    <a:lnTo>
                      <a:pt x="19199" y="20894"/>
                    </a:lnTo>
                    <a:lnTo>
                      <a:pt x="18940" y="20894"/>
                    </a:lnTo>
                    <a:lnTo>
                      <a:pt x="18940" y="21247"/>
                    </a:lnTo>
                    <a:lnTo>
                      <a:pt x="18745" y="21247"/>
                    </a:lnTo>
                    <a:lnTo>
                      <a:pt x="18486" y="20894"/>
                    </a:lnTo>
                    <a:lnTo>
                      <a:pt x="17059" y="20894"/>
                    </a:lnTo>
                    <a:lnTo>
                      <a:pt x="16799" y="20542"/>
                    </a:lnTo>
                    <a:lnTo>
                      <a:pt x="16540" y="20894"/>
                    </a:lnTo>
                    <a:lnTo>
                      <a:pt x="16281" y="20542"/>
                    </a:lnTo>
                    <a:lnTo>
                      <a:pt x="15372" y="20542"/>
                    </a:lnTo>
                    <a:lnTo>
                      <a:pt x="15372" y="19924"/>
                    </a:lnTo>
                    <a:lnTo>
                      <a:pt x="15113" y="19572"/>
                    </a:lnTo>
                    <a:lnTo>
                      <a:pt x="14854" y="18955"/>
                    </a:lnTo>
                    <a:lnTo>
                      <a:pt x="14854" y="18602"/>
                    </a:lnTo>
                    <a:lnTo>
                      <a:pt x="14140" y="18602"/>
                    </a:lnTo>
                    <a:lnTo>
                      <a:pt x="13686" y="18955"/>
                    </a:lnTo>
                    <a:lnTo>
                      <a:pt x="13427" y="18602"/>
                    </a:lnTo>
                    <a:lnTo>
                      <a:pt x="13427" y="18955"/>
                    </a:lnTo>
                    <a:lnTo>
                      <a:pt x="13167" y="19307"/>
                    </a:lnTo>
                    <a:lnTo>
                      <a:pt x="12713" y="19572"/>
                    </a:lnTo>
                    <a:lnTo>
                      <a:pt x="12259" y="19307"/>
                    </a:lnTo>
                    <a:lnTo>
                      <a:pt x="11999" y="18955"/>
                    </a:lnTo>
                    <a:lnTo>
                      <a:pt x="11740" y="19307"/>
                    </a:lnTo>
                    <a:lnTo>
                      <a:pt x="11481" y="19307"/>
                    </a:lnTo>
                    <a:lnTo>
                      <a:pt x="11286" y="18955"/>
                    </a:lnTo>
                    <a:lnTo>
                      <a:pt x="11027" y="18955"/>
                    </a:lnTo>
                    <a:lnTo>
                      <a:pt x="10767" y="18602"/>
                    </a:lnTo>
                    <a:lnTo>
                      <a:pt x="10572" y="18602"/>
                    </a:lnTo>
                    <a:lnTo>
                      <a:pt x="10313" y="18249"/>
                    </a:lnTo>
                    <a:lnTo>
                      <a:pt x="10572" y="17985"/>
                    </a:lnTo>
                    <a:lnTo>
                      <a:pt x="10054" y="17985"/>
                    </a:lnTo>
                    <a:lnTo>
                      <a:pt x="9859" y="17632"/>
                    </a:lnTo>
                    <a:lnTo>
                      <a:pt x="9081" y="17632"/>
                    </a:lnTo>
                    <a:lnTo>
                      <a:pt x="8886" y="17279"/>
                    </a:lnTo>
                    <a:lnTo>
                      <a:pt x="8367" y="16662"/>
                    </a:lnTo>
                    <a:lnTo>
                      <a:pt x="8367" y="16310"/>
                    </a:lnTo>
                    <a:lnTo>
                      <a:pt x="8172" y="16310"/>
                    </a:lnTo>
                    <a:lnTo>
                      <a:pt x="8172" y="16045"/>
                    </a:lnTo>
                    <a:lnTo>
                      <a:pt x="8367" y="16045"/>
                    </a:lnTo>
                    <a:lnTo>
                      <a:pt x="7913" y="16045"/>
                    </a:lnTo>
                    <a:lnTo>
                      <a:pt x="7913" y="15340"/>
                    </a:lnTo>
                    <a:lnTo>
                      <a:pt x="7654" y="14987"/>
                    </a:lnTo>
                    <a:lnTo>
                      <a:pt x="7394" y="14723"/>
                    </a:lnTo>
                    <a:lnTo>
                      <a:pt x="7394" y="14370"/>
                    </a:lnTo>
                    <a:lnTo>
                      <a:pt x="7199" y="14017"/>
                    </a:lnTo>
                    <a:lnTo>
                      <a:pt x="6940" y="14723"/>
                    </a:lnTo>
                    <a:lnTo>
                      <a:pt x="6681" y="14370"/>
                    </a:lnTo>
                    <a:lnTo>
                      <a:pt x="6486" y="14370"/>
                    </a:lnTo>
                    <a:lnTo>
                      <a:pt x="6227" y="14017"/>
                    </a:lnTo>
                    <a:lnTo>
                      <a:pt x="6486" y="14017"/>
                    </a:lnTo>
                    <a:lnTo>
                      <a:pt x="6227" y="14017"/>
                    </a:lnTo>
                    <a:lnTo>
                      <a:pt x="6227" y="14370"/>
                    </a:lnTo>
                    <a:lnTo>
                      <a:pt x="5772" y="14370"/>
                    </a:lnTo>
                    <a:lnTo>
                      <a:pt x="5772" y="14017"/>
                    </a:lnTo>
                    <a:lnTo>
                      <a:pt x="5772" y="14370"/>
                    </a:lnTo>
                    <a:lnTo>
                      <a:pt x="5772" y="14017"/>
                    </a:lnTo>
                    <a:lnTo>
                      <a:pt x="5513" y="14017"/>
                    </a:lnTo>
                    <a:lnTo>
                      <a:pt x="5254" y="13753"/>
                    </a:lnTo>
                    <a:lnTo>
                      <a:pt x="5254" y="13048"/>
                    </a:lnTo>
                    <a:lnTo>
                      <a:pt x="4800" y="13048"/>
                    </a:lnTo>
                    <a:lnTo>
                      <a:pt x="4800" y="12431"/>
                    </a:lnTo>
                    <a:lnTo>
                      <a:pt x="4994" y="12078"/>
                    </a:lnTo>
                    <a:lnTo>
                      <a:pt x="4800" y="11461"/>
                    </a:lnTo>
                    <a:lnTo>
                      <a:pt x="4540" y="11461"/>
                    </a:lnTo>
                    <a:lnTo>
                      <a:pt x="4281" y="10755"/>
                    </a:lnTo>
                    <a:lnTo>
                      <a:pt x="4086" y="10755"/>
                    </a:lnTo>
                    <a:lnTo>
                      <a:pt x="3372" y="10138"/>
                    </a:lnTo>
                    <a:lnTo>
                      <a:pt x="3113" y="10138"/>
                    </a:lnTo>
                    <a:lnTo>
                      <a:pt x="3113" y="10403"/>
                    </a:lnTo>
                    <a:lnTo>
                      <a:pt x="2854" y="10138"/>
                    </a:lnTo>
                    <a:lnTo>
                      <a:pt x="2854" y="9433"/>
                    </a:lnTo>
                    <a:lnTo>
                      <a:pt x="2594" y="9433"/>
                    </a:lnTo>
                    <a:lnTo>
                      <a:pt x="2594" y="9168"/>
                    </a:lnTo>
                    <a:lnTo>
                      <a:pt x="2400" y="9168"/>
                    </a:lnTo>
                    <a:lnTo>
                      <a:pt x="2140" y="8816"/>
                    </a:lnTo>
                    <a:lnTo>
                      <a:pt x="2140" y="7846"/>
                    </a:lnTo>
                    <a:lnTo>
                      <a:pt x="2400" y="7493"/>
                    </a:lnTo>
                    <a:lnTo>
                      <a:pt x="2400" y="7141"/>
                    </a:lnTo>
                    <a:lnTo>
                      <a:pt x="2594" y="7141"/>
                    </a:lnTo>
                    <a:lnTo>
                      <a:pt x="2594" y="6171"/>
                    </a:lnTo>
                    <a:lnTo>
                      <a:pt x="2854" y="6171"/>
                    </a:lnTo>
                    <a:lnTo>
                      <a:pt x="2594" y="5906"/>
                    </a:lnTo>
                    <a:lnTo>
                      <a:pt x="2400" y="5906"/>
                    </a:lnTo>
                    <a:lnTo>
                      <a:pt x="1881" y="5554"/>
                    </a:lnTo>
                    <a:lnTo>
                      <a:pt x="1686" y="5554"/>
                    </a:lnTo>
                    <a:lnTo>
                      <a:pt x="1427" y="5201"/>
                    </a:lnTo>
                    <a:lnTo>
                      <a:pt x="1427" y="4848"/>
                    </a:lnTo>
                    <a:lnTo>
                      <a:pt x="1167" y="4848"/>
                    </a:lnTo>
                    <a:lnTo>
                      <a:pt x="1167" y="4584"/>
                    </a:lnTo>
                    <a:lnTo>
                      <a:pt x="972" y="4231"/>
                    </a:lnTo>
                    <a:lnTo>
                      <a:pt x="713" y="4231"/>
                    </a:lnTo>
                    <a:lnTo>
                      <a:pt x="972" y="3879"/>
                    </a:lnTo>
                    <a:lnTo>
                      <a:pt x="713" y="3614"/>
                    </a:lnTo>
                    <a:lnTo>
                      <a:pt x="194" y="2909"/>
                    </a:lnTo>
                    <a:lnTo>
                      <a:pt x="194" y="2556"/>
                    </a:lnTo>
                    <a:lnTo>
                      <a:pt x="454" y="1939"/>
                    </a:lnTo>
                    <a:lnTo>
                      <a:pt x="0" y="1939"/>
                    </a:lnTo>
                    <a:lnTo>
                      <a:pt x="0" y="264"/>
                    </a:lnTo>
                    <a:lnTo>
                      <a:pt x="194" y="264"/>
                    </a:lnTo>
                    <a:lnTo>
                      <a:pt x="194" y="0"/>
                    </a:lnTo>
                    <a:lnTo>
                      <a:pt x="454"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30" name="AutoShape 76"/>
              <p:cNvSpPr/>
              <p:nvPr/>
            </p:nvSpPr>
            <p:spPr bwMode="auto">
              <a:xfrm>
                <a:off x="13585295" y="4831343"/>
                <a:ext cx="237635" cy="176616"/>
              </a:xfrm>
              <a:custGeom>
                <a:avLst/>
                <a:gdLst>
                  <a:gd name="T0" fmla="*/ 118818 w 21600"/>
                  <a:gd name="T1" fmla="*/ 88308 h 21600"/>
                  <a:gd name="T2" fmla="*/ 118818 w 21600"/>
                  <a:gd name="T3" fmla="*/ 88308 h 21600"/>
                  <a:gd name="T4" fmla="*/ 118818 w 21600"/>
                  <a:gd name="T5" fmla="*/ 88308 h 21600"/>
                  <a:gd name="T6" fmla="*/ 118818 w 21600"/>
                  <a:gd name="T7" fmla="*/ 883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9518" y="0"/>
                    </a:lnTo>
                    <a:lnTo>
                      <a:pt x="10983" y="1919"/>
                    </a:lnTo>
                    <a:lnTo>
                      <a:pt x="12447" y="1919"/>
                    </a:lnTo>
                    <a:lnTo>
                      <a:pt x="13545" y="3839"/>
                    </a:lnTo>
                    <a:lnTo>
                      <a:pt x="13545" y="5280"/>
                    </a:lnTo>
                    <a:lnTo>
                      <a:pt x="16474" y="9119"/>
                    </a:lnTo>
                    <a:lnTo>
                      <a:pt x="15010" y="10560"/>
                    </a:lnTo>
                    <a:lnTo>
                      <a:pt x="16474" y="12480"/>
                    </a:lnTo>
                    <a:lnTo>
                      <a:pt x="19037" y="14400"/>
                    </a:lnTo>
                    <a:lnTo>
                      <a:pt x="20501" y="14400"/>
                    </a:lnTo>
                    <a:lnTo>
                      <a:pt x="21600" y="15839"/>
                    </a:lnTo>
                    <a:lnTo>
                      <a:pt x="20501" y="15839"/>
                    </a:lnTo>
                    <a:lnTo>
                      <a:pt x="21600" y="17759"/>
                    </a:lnTo>
                    <a:lnTo>
                      <a:pt x="20501" y="19680"/>
                    </a:lnTo>
                    <a:lnTo>
                      <a:pt x="20501" y="21600"/>
                    </a:lnTo>
                    <a:lnTo>
                      <a:pt x="19037" y="21600"/>
                    </a:lnTo>
                    <a:lnTo>
                      <a:pt x="16474" y="15839"/>
                    </a:lnTo>
                    <a:lnTo>
                      <a:pt x="15010" y="15839"/>
                    </a:lnTo>
                    <a:lnTo>
                      <a:pt x="13545" y="14400"/>
                    </a:lnTo>
                    <a:lnTo>
                      <a:pt x="12447" y="14400"/>
                    </a:lnTo>
                    <a:lnTo>
                      <a:pt x="10983" y="12480"/>
                    </a:lnTo>
                    <a:lnTo>
                      <a:pt x="8054" y="12480"/>
                    </a:lnTo>
                    <a:lnTo>
                      <a:pt x="6955" y="10560"/>
                    </a:lnTo>
                    <a:lnTo>
                      <a:pt x="4027" y="10560"/>
                    </a:lnTo>
                    <a:lnTo>
                      <a:pt x="2928" y="9119"/>
                    </a:lnTo>
                    <a:lnTo>
                      <a:pt x="2928" y="3839"/>
                    </a:lnTo>
                    <a:lnTo>
                      <a:pt x="1464" y="3839"/>
                    </a:lnTo>
                    <a:lnTo>
                      <a:pt x="1464" y="191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31" name="AutoShape 77"/>
              <p:cNvSpPr/>
              <p:nvPr/>
            </p:nvSpPr>
            <p:spPr bwMode="auto">
              <a:xfrm>
                <a:off x="12481713" y="4788170"/>
                <a:ext cx="1240519" cy="435646"/>
              </a:xfrm>
              <a:custGeom>
                <a:avLst/>
                <a:gdLst>
                  <a:gd name="T0" fmla="*/ 620260 w 21600"/>
                  <a:gd name="T1" fmla="*/ 217823 h 21600"/>
                  <a:gd name="T2" fmla="*/ 620260 w 21600"/>
                  <a:gd name="T3" fmla="*/ 217823 h 21600"/>
                  <a:gd name="T4" fmla="*/ 620260 w 21600"/>
                  <a:gd name="T5" fmla="*/ 217823 h 21600"/>
                  <a:gd name="T6" fmla="*/ 620260 w 21600"/>
                  <a:gd name="T7" fmla="*/ 21782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61" y="4281"/>
                    </a:moveTo>
                    <a:lnTo>
                      <a:pt x="771" y="4281"/>
                    </a:lnTo>
                    <a:lnTo>
                      <a:pt x="771" y="2918"/>
                    </a:lnTo>
                    <a:lnTo>
                      <a:pt x="1051" y="2918"/>
                    </a:lnTo>
                    <a:lnTo>
                      <a:pt x="1051" y="2140"/>
                    </a:lnTo>
                    <a:lnTo>
                      <a:pt x="771" y="1362"/>
                    </a:lnTo>
                    <a:lnTo>
                      <a:pt x="771" y="778"/>
                    </a:lnTo>
                    <a:lnTo>
                      <a:pt x="1051" y="778"/>
                    </a:lnTo>
                    <a:lnTo>
                      <a:pt x="1332" y="0"/>
                    </a:lnTo>
                    <a:lnTo>
                      <a:pt x="1823" y="0"/>
                    </a:lnTo>
                    <a:lnTo>
                      <a:pt x="2103" y="778"/>
                    </a:lnTo>
                    <a:lnTo>
                      <a:pt x="2103" y="0"/>
                    </a:lnTo>
                    <a:lnTo>
                      <a:pt x="2875" y="2140"/>
                    </a:lnTo>
                    <a:lnTo>
                      <a:pt x="3155" y="2140"/>
                    </a:lnTo>
                    <a:lnTo>
                      <a:pt x="3366" y="2918"/>
                    </a:lnTo>
                    <a:lnTo>
                      <a:pt x="3646" y="3697"/>
                    </a:lnTo>
                    <a:lnTo>
                      <a:pt x="3366" y="4281"/>
                    </a:lnTo>
                    <a:lnTo>
                      <a:pt x="3155" y="4281"/>
                    </a:lnTo>
                    <a:lnTo>
                      <a:pt x="2875" y="3697"/>
                    </a:lnTo>
                    <a:lnTo>
                      <a:pt x="2594" y="3697"/>
                    </a:lnTo>
                    <a:lnTo>
                      <a:pt x="2594" y="4281"/>
                    </a:lnTo>
                    <a:lnTo>
                      <a:pt x="1823" y="4281"/>
                    </a:lnTo>
                    <a:lnTo>
                      <a:pt x="1823" y="5059"/>
                    </a:lnTo>
                    <a:lnTo>
                      <a:pt x="1332" y="5837"/>
                    </a:lnTo>
                    <a:lnTo>
                      <a:pt x="771" y="7200"/>
                    </a:lnTo>
                    <a:lnTo>
                      <a:pt x="771" y="5837"/>
                    </a:lnTo>
                    <a:lnTo>
                      <a:pt x="1051" y="5837"/>
                    </a:lnTo>
                    <a:lnTo>
                      <a:pt x="1332" y="5059"/>
                    </a:lnTo>
                    <a:lnTo>
                      <a:pt x="561" y="5059"/>
                    </a:lnTo>
                    <a:lnTo>
                      <a:pt x="561" y="4281"/>
                    </a:lnTo>
                    <a:close/>
                    <a:moveTo>
                      <a:pt x="17392" y="778"/>
                    </a:moveTo>
                    <a:lnTo>
                      <a:pt x="17181" y="1362"/>
                    </a:lnTo>
                    <a:lnTo>
                      <a:pt x="17181" y="2140"/>
                    </a:lnTo>
                    <a:lnTo>
                      <a:pt x="16901" y="2140"/>
                    </a:lnTo>
                    <a:lnTo>
                      <a:pt x="16340" y="2918"/>
                    </a:lnTo>
                    <a:lnTo>
                      <a:pt x="16340" y="3697"/>
                    </a:lnTo>
                    <a:lnTo>
                      <a:pt x="15358" y="3697"/>
                    </a:lnTo>
                    <a:lnTo>
                      <a:pt x="15358" y="2918"/>
                    </a:lnTo>
                    <a:lnTo>
                      <a:pt x="14797" y="2918"/>
                    </a:lnTo>
                    <a:lnTo>
                      <a:pt x="14306" y="3697"/>
                    </a:lnTo>
                    <a:lnTo>
                      <a:pt x="13535" y="3697"/>
                    </a:lnTo>
                    <a:lnTo>
                      <a:pt x="13254" y="2918"/>
                    </a:lnTo>
                    <a:lnTo>
                      <a:pt x="12974" y="3697"/>
                    </a:lnTo>
                    <a:lnTo>
                      <a:pt x="12763" y="2918"/>
                    </a:lnTo>
                    <a:lnTo>
                      <a:pt x="12483" y="2918"/>
                    </a:lnTo>
                    <a:lnTo>
                      <a:pt x="11992" y="2140"/>
                    </a:lnTo>
                    <a:lnTo>
                      <a:pt x="11711" y="2140"/>
                    </a:lnTo>
                    <a:lnTo>
                      <a:pt x="11431" y="1362"/>
                    </a:lnTo>
                    <a:lnTo>
                      <a:pt x="11431" y="778"/>
                    </a:lnTo>
                    <a:lnTo>
                      <a:pt x="11150" y="778"/>
                    </a:lnTo>
                    <a:lnTo>
                      <a:pt x="10659" y="1362"/>
                    </a:lnTo>
                    <a:lnTo>
                      <a:pt x="10168" y="778"/>
                    </a:lnTo>
                    <a:lnTo>
                      <a:pt x="10168" y="0"/>
                    </a:lnTo>
                    <a:lnTo>
                      <a:pt x="8064" y="0"/>
                    </a:lnTo>
                    <a:lnTo>
                      <a:pt x="7574" y="778"/>
                    </a:lnTo>
                    <a:lnTo>
                      <a:pt x="7012" y="778"/>
                    </a:lnTo>
                    <a:lnTo>
                      <a:pt x="6732" y="1362"/>
                    </a:lnTo>
                    <a:lnTo>
                      <a:pt x="6522" y="2140"/>
                    </a:lnTo>
                    <a:lnTo>
                      <a:pt x="6241" y="2140"/>
                    </a:lnTo>
                    <a:lnTo>
                      <a:pt x="6241" y="3697"/>
                    </a:lnTo>
                    <a:lnTo>
                      <a:pt x="5750" y="3697"/>
                    </a:lnTo>
                    <a:lnTo>
                      <a:pt x="5189" y="2918"/>
                    </a:lnTo>
                    <a:lnTo>
                      <a:pt x="4418" y="2918"/>
                    </a:lnTo>
                    <a:lnTo>
                      <a:pt x="4137" y="3697"/>
                    </a:lnTo>
                    <a:lnTo>
                      <a:pt x="3927" y="2918"/>
                    </a:lnTo>
                    <a:lnTo>
                      <a:pt x="3646" y="3697"/>
                    </a:lnTo>
                    <a:lnTo>
                      <a:pt x="3927" y="4281"/>
                    </a:lnTo>
                    <a:lnTo>
                      <a:pt x="4137" y="4281"/>
                    </a:lnTo>
                    <a:lnTo>
                      <a:pt x="4418" y="5059"/>
                    </a:lnTo>
                    <a:lnTo>
                      <a:pt x="3646" y="5059"/>
                    </a:lnTo>
                    <a:lnTo>
                      <a:pt x="3366" y="5837"/>
                    </a:lnTo>
                    <a:lnTo>
                      <a:pt x="3366" y="6421"/>
                    </a:lnTo>
                    <a:lnTo>
                      <a:pt x="3646" y="5837"/>
                    </a:lnTo>
                    <a:lnTo>
                      <a:pt x="3927" y="6421"/>
                    </a:lnTo>
                    <a:lnTo>
                      <a:pt x="2594" y="6421"/>
                    </a:lnTo>
                    <a:lnTo>
                      <a:pt x="2384" y="5837"/>
                    </a:lnTo>
                    <a:lnTo>
                      <a:pt x="2103" y="6421"/>
                    </a:lnTo>
                    <a:lnTo>
                      <a:pt x="1823" y="6421"/>
                    </a:lnTo>
                    <a:lnTo>
                      <a:pt x="1542" y="5837"/>
                    </a:lnTo>
                    <a:lnTo>
                      <a:pt x="1332" y="5837"/>
                    </a:lnTo>
                    <a:lnTo>
                      <a:pt x="771" y="7200"/>
                    </a:lnTo>
                    <a:lnTo>
                      <a:pt x="771" y="9340"/>
                    </a:lnTo>
                    <a:lnTo>
                      <a:pt x="1542" y="9340"/>
                    </a:lnTo>
                    <a:lnTo>
                      <a:pt x="1332" y="10118"/>
                    </a:lnTo>
                    <a:lnTo>
                      <a:pt x="1542" y="10897"/>
                    </a:lnTo>
                    <a:lnTo>
                      <a:pt x="1542" y="11481"/>
                    </a:lnTo>
                    <a:lnTo>
                      <a:pt x="1823" y="11481"/>
                    </a:lnTo>
                    <a:lnTo>
                      <a:pt x="1542" y="11481"/>
                    </a:lnTo>
                    <a:lnTo>
                      <a:pt x="1332" y="12259"/>
                    </a:lnTo>
                    <a:lnTo>
                      <a:pt x="1542" y="12259"/>
                    </a:lnTo>
                    <a:lnTo>
                      <a:pt x="1542" y="13037"/>
                    </a:lnTo>
                    <a:lnTo>
                      <a:pt x="1332" y="13037"/>
                    </a:lnTo>
                    <a:lnTo>
                      <a:pt x="1051" y="12259"/>
                    </a:lnTo>
                    <a:lnTo>
                      <a:pt x="1051" y="14400"/>
                    </a:lnTo>
                    <a:lnTo>
                      <a:pt x="1542" y="14400"/>
                    </a:lnTo>
                    <a:lnTo>
                      <a:pt x="2103" y="15956"/>
                    </a:lnTo>
                    <a:lnTo>
                      <a:pt x="1823" y="15956"/>
                    </a:lnTo>
                    <a:lnTo>
                      <a:pt x="1823" y="16540"/>
                    </a:lnTo>
                    <a:lnTo>
                      <a:pt x="2103" y="16540"/>
                    </a:lnTo>
                    <a:lnTo>
                      <a:pt x="2384" y="17318"/>
                    </a:lnTo>
                    <a:lnTo>
                      <a:pt x="2384" y="18097"/>
                    </a:lnTo>
                    <a:lnTo>
                      <a:pt x="2103" y="18097"/>
                    </a:lnTo>
                    <a:lnTo>
                      <a:pt x="2103" y="18681"/>
                    </a:lnTo>
                    <a:lnTo>
                      <a:pt x="2594" y="18097"/>
                    </a:lnTo>
                    <a:lnTo>
                      <a:pt x="3155" y="18097"/>
                    </a:lnTo>
                    <a:lnTo>
                      <a:pt x="3155" y="18681"/>
                    </a:lnTo>
                    <a:lnTo>
                      <a:pt x="2384" y="18681"/>
                    </a:lnTo>
                    <a:lnTo>
                      <a:pt x="2103" y="19459"/>
                    </a:lnTo>
                    <a:lnTo>
                      <a:pt x="2875" y="19459"/>
                    </a:lnTo>
                    <a:lnTo>
                      <a:pt x="2875" y="18681"/>
                    </a:lnTo>
                    <a:lnTo>
                      <a:pt x="2875" y="19459"/>
                    </a:lnTo>
                    <a:lnTo>
                      <a:pt x="3155" y="19459"/>
                    </a:lnTo>
                    <a:lnTo>
                      <a:pt x="3366" y="18681"/>
                    </a:lnTo>
                    <a:lnTo>
                      <a:pt x="3646" y="18681"/>
                    </a:lnTo>
                    <a:lnTo>
                      <a:pt x="3927" y="19459"/>
                    </a:lnTo>
                    <a:lnTo>
                      <a:pt x="3927" y="18681"/>
                    </a:lnTo>
                    <a:lnTo>
                      <a:pt x="4137" y="18681"/>
                    </a:lnTo>
                    <a:lnTo>
                      <a:pt x="4137" y="20237"/>
                    </a:lnTo>
                    <a:lnTo>
                      <a:pt x="4418" y="21016"/>
                    </a:lnTo>
                    <a:lnTo>
                      <a:pt x="5470" y="21016"/>
                    </a:lnTo>
                    <a:lnTo>
                      <a:pt x="5470" y="20237"/>
                    </a:lnTo>
                    <a:lnTo>
                      <a:pt x="5961" y="20237"/>
                    </a:lnTo>
                    <a:lnTo>
                      <a:pt x="5961" y="18681"/>
                    </a:lnTo>
                    <a:lnTo>
                      <a:pt x="6732" y="18681"/>
                    </a:lnTo>
                    <a:lnTo>
                      <a:pt x="7293" y="19459"/>
                    </a:lnTo>
                    <a:lnTo>
                      <a:pt x="7574" y="19459"/>
                    </a:lnTo>
                    <a:lnTo>
                      <a:pt x="7784" y="21016"/>
                    </a:lnTo>
                    <a:lnTo>
                      <a:pt x="9327" y="21016"/>
                    </a:lnTo>
                    <a:lnTo>
                      <a:pt x="9607" y="20237"/>
                    </a:lnTo>
                    <a:lnTo>
                      <a:pt x="9607" y="21016"/>
                    </a:lnTo>
                    <a:lnTo>
                      <a:pt x="9888" y="20237"/>
                    </a:lnTo>
                    <a:lnTo>
                      <a:pt x="10379" y="18681"/>
                    </a:lnTo>
                    <a:lnTo>
                      <a:pt x="10659" y="18097"/>
                    </a:lnTo>
                    <a:lnTo>
                      <a:pt x="10940" y="18681"/>
                    </a:lnTo>
                    <a:lnTo>
                      <a:pt x="11711" y="18681"/>
                    </a:lnTo>
                    <a:lnTo>
                      <a:pt x="11992" y="18097"/>
                    </a:lnTo>
                    <a:lnTo>
                      <a:pt x="12202" y="18097"/>
                    </a:lnTo>
                    <a:lnTo>
                      <a:pt x="12202" y="18681"/>
                    </a:lnTo>
                    <a:lnTo>
                      <a:pt x="11992" y="19459"/>
                    </a:lnTo>
                    <a:lnTo>
                      <a:pt x="11711" y="20237"/>
                    </a:lnTo>
                    <a:lnTo>
                      <a:pt x="12202" y="21599"/>
                    </a:lnTo>
                    <a:lnTo>
                      <a:pt x="12483" y="21016"/>
                    </a:lnTo>
                    <a:lnTo>
                      <a:pt x="12763" y="21016"/>
                    </a:lnTo>
                    <a:lnTo>
                      <a:pt x="12483" y="20237"/>
                    </a:lnTo>
                    <a:lnTo>
                      <a:pt x="12763" y="20237"/>
                    </a:lnTo>
                    <a:lnTo>
                      <a:pt x="12763" y="18681"/>
                    </a:lnTo>
                    <a:lnTo>
                      <a:pt x="14025" y="18681"/>
                    </a:lnTo>
                    <a:lnTo>
                      <a:pt x="14025" y="18097"/>
                    </a:lnTo>
                    <a:lnTo>
                      <a:pt x="15077" y="18097"/>
                    </a:lnTo>
                    <a:lnTo>
                      <a:pt x="15568" y="18681"/>
                    </a:lnTo>
                    <a:lnTo>
                      <a:pt x="16129" y="18681"/>
                    </a:lnTo>
                    <a:lnTo>
                      <a:pt x="16129" y="18097"/>
                    </a:lnTo>
                    <a:lnTo>
                      <a:pt x="16340" y="18097"/>
                    </a:lnTo>
                    <a:lnTo>
                      <a:pt x="16620" y="17318"/>
                    </a:lnTo>
                    <a:lnTo>
                      <a:pt x="17953" y="17318"/>
                    </a:lnTo>
                    <a:lnTo>
                      <a:pt x="18444" y="16540"/>
                    </a:lnTo>
                    <a:lnTo>
                      <a:pt x="18724" y="16540"/>
                    </a:lnTo>
                    <a:lnTo>
                      <a:pt x="18935" y="17318"/>
                    </a:lnTo>
                    <a:lnTo>
                      <a:pt x="19215" y="16540"/>
                    </a:lnTo>
                    <a:lnTo>
                      <a:pt x="19496" y="16540"/>
                    </a:lnTo>
                    <a:lnTo>
                      <a:pt x="19776" y="15956"/>
                    </a:lnTo>
                    <a:lnTo>
                      <a:pt x="19987" y="15956"/>
                    </a:lnTo>
                    <a:lnTo>
                      <a:pt x="20548" y="16540"/>
                    </a:lnTo>
                    <a:lnTo>
                      <a:pt x="21038" y="16540"/>
                    </a:lnTo>
                    <a:lnTo>
                      <a:pt x="21038" y="17318"/>
                    </a:lnTo>
                    <a:lnTo>
                      <a:pt x="21319" y="17318"/>
                    </a:lnTo>
                    <a:lnTo>
                      <a:pt x="21599" y="16540"/>
                    </a:lnTo>
                    <a:lnTo>
                      <a:pt x="21319" y="15956"/>
                    </a:lnTo>
                    <a:lnTo>
                      <a:pt x="20758" y="14400"/>
                    </a:lnTo>
                    <a:lnTo>
                      <a:pt x="20758" y="13621"/>
                    </a:lnTo>
                    <a:lnTo>
                      <a:pt x="21038" y="12259"/>
                    </a:lnTo>
                    <a:lnTo>
                      <a:pt x="20548" y="12259"/>
                    </a:lnTo>
                    <a:lnTo>
                      <a:pt x="20548" y="8562"/>
                    </a:lnTo>
                    <a:lnTo>
                      <a:pt x="20758" y="8562"/>
                    </a:lnTo>
                    <a:lnTo>
                      <a:pt x="20758" y="7978"/>
                    </a:lnTo>
                    <a:lnTo>
                      <a:pt x="21038" y="7978"/>
                    </a:lnTo>
                    <a:lnTo>
                      <a:pt x="20758" y="7200"/>
                    </a:lnTo>
                    <a:lnTo>
                      <a:pt x="20548" y="6421"/>
                    </a:lnTo>
                    <a:lnTo>
                      <a:pt x="19987" y="6421"/>
                    </a:lnTo>
                    <a:lnTo>
                      <a:pt x="19776" y="5837"/>
                    </a:lnTo>
                    <a:lnTo>
                      <a:pt x="19776" y="3697"/>
                    </a:lnTo>
                    <a:lnTo>
                      <a:pt x="19496" y="3697"/>
                    </a:lnTo>
                    <a:lnTo>
                      <a:pt x="19496" y="2918"/>
                    </a:lnTo>
                    <a:lnTo>
                      <a:pt x="19215" y="2140"/>
                    </a:lnTo>
                    <a:lnTo>
                      <a:pt x="18935" y="2140"/>
                    </a:lnTo>
                    <a:lnTo>
                      <a:pt x="18444" y="1362"/>
                    </a:lnTo>
                    <a:lnTo>
                      <a:pt x="17392" y="1362"/>
                    </a:lnTo>
                    <a:lnTo>
                      <a:pt x="17392" y="778"/>
                    </a:lnTo>
                    <a:close/>
                    <a:moveTo>
                      <a:pt x="2594" y="19459"/>
                    </a:moveTo>
                    <a:lnTo>
                      <a:pt x="2875" y="19459"/>
                    </a:lnTo>
                    <a:lnTo>
                      <a:pt x="2594" y="19459"/>
                    </a:lnTo>
                    <a:close/>
                    <a:moveTo>
                      <a:pt x="0" y="6421"/>
                    </a:moveTo>
                    <a:lnTo>
                      <a:pt x="280" y="7200"/>
                    </a:lnTo>
                    <a:lnTo>
                      <a:pt x="561" y="6421"/>
                    </a:lnTo>
                    <a:lnTo>
                      <a:pt x="0" y="642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32" name="AutoShape 78"/>
              <p:cNvSpPr/>
              <p:nvPr/>
            </p:nvSpPr>
            <p:spPr bwMode="auto">
              <a:xfrm>
                <a:off x="13375853" y="5109996"/>
                <a:ext cx="644427" cy="553388"/>
              </a:xfrm>
              <a:custGeom>
                <a:avLst/>
                <a:gdLst>
                  <a:gd name="T0" fmla="*/ 322214 w 21600"/>
                  <a:gd name="T1" fmla="*/ 276694 h 21600"/>
                  <a:gd name="T2" fmla="*/ 322214 w 21600"/>
                  <a:gd name="T3" fmla="*/ 276694 h 21600"/>
                  <a:gd name="T4" fmla="*/ 322214 w 21600"/>
                  <a:gd name="T5" fmla="*/ 276694 h 21600"/>
                  <a:gd name="T6" fmla="*/ 322214 w 21600"/>
                  <a:gd name="T7" fmla="*/ 2766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8689"/>
                    </a:moveTo>
                    <a:lnTo>
                      <a:pt x="21600" y="18076"/>
                    </a:lnTo>
                    <a:lnTo>
                      <a:pt x="21060" y="18076"/>
                    </a:lnTo>
                    <a:lnTo>
                      <a:pt x="20519" y="17617"/>
                    </a:lnTo>
                    <a:lnTo>
                      <a:pt x="20519" y="16391"/>
                    </a:lnTo>
                    <a:lnTo>
                      <a:pt x="19575" y="16391"/>
                    </a:lnTo>
                    <a:lnTo>
                      <a:pt x="19575" y="15319"/>
                    </a:lnTo>
                    <a:lnTo>
                      <a:pt x="19980" y="14706"/>
                    </a:lnTo>
                    <a:lnTo>
                      <a:pt x="19575" y="13634"/>
                    </a:lnTo>
                    <a:lnTo>
                      <a:pt x="19035" y="13634"/>
                    </a:lnTo>
                    <a:lnTo>
                      <a:pt x="18495" y="12408"/>
                    </a:lnTo>
                    <a:lnTo>
                      <a:pt x="18090" y="12408"/>
                    </a:lnTo>
                    <a:lnTo>
                      <a:pt x="16605" y="11336"/>
                    </a:lnTo>
                    <a:lnTo>
                      <a:pt x="16065" y="11336"/>
                    </a:lnTo>
                    <a:lnTo>
                      <a:pt x="16065" y="11795"/>
                    </a:lnTo>
                    <a:lnTo>
                      <a:pt x="15525" y="11336"/>
                    </a:lnTo>
                    <a:lnTo>
                      <a:pt x="15525" y="10110"/>
                    </a:lnTo>
                    <a:lnTo>
                      <a:pt x="14984" y="10110"/>
                    </a:lnTo>
                    <a:lnTo>
                      <a:pt x="14984" y="9651"/>
                    </a:lnTo>
                    <a:lnTo>
                      <a:pt x="14580" y="9651"/>
                    </a:lnTo>
                    <a:lnTo>
                      <a:pt x="14040" y="9038"/>
                    </a:lnTo>
                    <a:lnTo>
                      <a:pt x="14040" y="7353"/>
                    </a:lnTo>
                    <a:lnTo>
                      <a:pt x="14580" y="6740"/>
                    </a:lnTo>
                    <a:lnTo>
                      <a:pt x="14580" y="6127"/>
                    </a:lnTo>
                    <a:lnTo>
                      <a:pt x="14984" y="6127"/>
                    </a:lnTo>
                    <a:lnTo>
                      <a:pt x="14984" y="4442"/>
                    </a:lnTo>
                    <a:lnTo>
                      <a:pt x="15525" y="4442"/>
                    </a:lnTo>
                    <a:lnTo>
                      <a:pt x="14984" y="3982"/>
                    </a:lnTo>
                    <a:lnTo>
                      <a:pt x="14580" y="3982"/>
                    </a:lnTo>
                    <a:lnTo>
                      <a:pt x="13500" y="3370"/>
                    </a:lnTo>
                    <a:lnTo>
                      <a:pt x="13095" y="3370"/>
                    </a:lnTo>
                    <a:lnTo>
                      <a:pt x="12555" y="2757"/>
                    </a:lnTo>
                    <a:lnTo>
                      <a:pt x="12555" y="2144"/>
                    </a:lnTo>
                    <a:lnTo>
                      <a:pt x="12015" y="2144"/>
                    </a:lnTo>
                    <a:lnTo>
                      <a:pt x="12015" y="1685"/>
                    </a:lnTo>
                    <a:lnTo>
                      <a:pt x="11610" y="1072"/>
                    </a:lnTo>
                    <a:lnTo>
                      <a:pt x="10530" y="1072"/>
                    </a:lnTo>
                    <a:lnTo>
                      <a:pt x="10530" y="459"/>
                    </a:lnTo>
                    <a:lnTo>
                      <a:pt x="9585" y="459"/>
                    </a:lnTo>
                    <a:lnTo>
                      <a:pt x="8505" y="0"/>
                    </a:lnTo>
                    <a:lnTo>
                      <a:pt x="8100" y="0"/>
                    </a:lnTo>
                    <a:lnTo>
                      <a:pt x="7559" y="459"/>
                    </a:lnTo>
                    <a:lnTo>
                      <a:pt x="7020" y="459"/>
                    </a:lnTo>
                    <a:lnTo>
                      <a:pt x="6479" y="1072"/>
                    </a:lnTo>
                    <a:lnTo>
                      <a:pt x="6075" y="1685"/>
                    </a:lnTo>
                    <a:lnTo>
                      <a:pt x="5535" y="1685"/>
                    </a:lnTo>
                    <a:lnTo>
                      <a:pt x="4590" y="2144"/>
                    </a:lnTo>
                    <a:lnTo>
                      <a:pt x="4590" y="6740"/>
                    </a:lnTo>
                    <a:lnTo>
                      <a:pt x="4050" y="7353"/>
                    </a:lnTo>
                    <a:lnTo>
                      <a:pt x="4050" y="7812"/>
                    </a:lnTo>
                    <a:lnTo>
                      <a:pt x="0" y="10723"/>
                    </a:lnTo>
                    <a:lnTo>
                      <a:pt x="1080" y="13634"/>
                    </a:lnTo>
                    <a:lnTo>
                      <a:pt x="3105" y="14093"/>
                    </a:lnTo>
                    <a:lnTo>
                      <a:pt x="13500" y="21600"/>
                    </a:lnTo>
                    <a:lnTo>
                      <a:pt x="17550" y="21600"/>
                    </a:lnTo>
                    <a:lnTo>
                      <a:pt x="18090" y="20374"/>
                    </a:lnTo>
                    <a:lnTo>
                      <a:pt x="18495" y="19302"/>
                    </a:lnTo>
                    <a:lnTo>
                      <a:pt x="19575" y="18689"/>
                    </a:lnTo>
                    <a:lnTo>
                      <a:pt x="20519" y="19302"/>
                    </a:lnTo>
                    <a:lnTo>
                      <a:pt x="21060" y="19302"/>
                    </a:lnTo>
                    <a:lnTo>
                      <a:pt x="21060" y="18689"/>
                    </a:lnTo>
                    <a:lnTo>
                      <a:pt x="21600" y="1868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33" name="AutoShape 79"/>
              <p:cNvSpPr/>
              <p:nvPr/>
            </p:nvSpPr>
            <p:spPr bwMode="auto">
              <a:xfrm>
                <a:off x="13899451" y="5588813"/>
                <a:ext cx="120831" cy="102042"/>
              </a:xfrm>
              <a:custGeom>
                <a:avLst/>
                <a:gdLst>
                  <a:gd name="T0" fmla="*/ 60416 w 21600"/>
                  <a:gd name="T1" fmla="*/ 51021 h 21600"/>
                  <a:gd name="T2" fmla="*/ 60416 w 21600"/>
                  <a:gd name="T3" fmla="*/ 51021 h 21600"/>
                  <a:gd name="T4" fmla="*/ 60416 w 21600"/>
                  <a:gd name="T5" fmla="*/ 51021 h 21600"/>
                  <a:gd name="T6" fmla="*/ 60416 w 21600"/>
                  <a:gd name="T7" fmla="*/ 5102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5784"/>
                    </a:moveTo>
                    <a:lnTo>
                      <a:pt x="2880" y="9138"/>
                    </a:lnTo>
                    <a:lnTo>
                      <a:pt x="5040" y="3323"/>
                    </a:lnTo>
                    <a:lnTo>
                      <a:pt x="10800" y="0"/>
                    </a:lnTo>
                    <a:lnTo>
                      <a:pt x="15839" y="3323"/>
                    </a:lnTo>
                    <a:lnTo>
                      <a:pt x="18719" y="3323"/>
                    </a:lnTo>
                    <a:lnTo>
                      <a:pt x="18719" y="9138"/>
                    </a:lnTo>
                    <a:lnTo>
                      <a:pt x="12959" y="9138"/>
                    </a:lnTo>
                    <a:lnTo>
                      <a:pt x="18719" y="12461"/>
                    </a:lnTo>
                    <a:lnTo>
                      <a:pt x="18719" y="15784"/>
                    </a:lnTo>
                    <a:lnTo>
                      <a:pt x="21599" y="18276"/>
                    </a:lnTo>
                    <a:lnTo>
                      <a:pt x="18719" y="18276"/>
                    </a:lnTo>
                    <a:lnTo>
                      <a:pt x="21599" y="18276"/>
                    </a:lnTo>
                    <a:lnTo>
                      <a:pt x="12959" y="21599"/>
                    </a:lnTo>
                    <a:lnTo>
                      <a:pt x="12959" y="18276"/>
                    </a:lnTo>
                    <a:lnTo>
                      <a:pt x="2880" y="15784"/>
                    </a:lnTo>
                    <a:lnTo>
                      <a:pt x="0" y="15784"/>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34" name="AutoShape 80"/>
              <p:cNvSpPr/>
              <p:nvPr/>
            </p:nvSpPr>
            <p:spPr bwMode="auto">
              <a:xfrm>
                <a:off x="12944892" y="5239515"/>
                <a:ext cx="149026" cy="70645"/>
              </a:xfrm>
              <a:custGeom>
                <a:avLst/>
                <a:gdLst>
                  <a:gd name="T0" fmla="*/ 74513 w 21600"/>
                  <a:gd name="T1" fmla="*/ 35323 h 21600"/>
                  <a:gd name="T2" fmla="*/ 74513 w 21600"/>
                  <a:gd name="T3" fmla="*/ 35323 h 21600"/>
                  <a:gd name="T4" fmla="*/ 74513 w 21600"/>
                  <a:gd name="T5" fmla="*/ 35323 h 21600"/>
                  <a:gd name="T6" fmla="*/ 74513 w 21600"/>
                  <a:gd name="T7" fmla="*/ 3532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335" y="21600"/>
                    </a:moveTo>
                    <a:lnTo>
                      <a:pt x="0" y="17999"/>
                    </a:lnTo>
                    <a:lnTo>
                      <a:pt x="0" y="13200"/>
                    </a:lnTo>
                    <a:lnTo>
                      <a:pt x="2335" y="8399"/>
                    </a:lnTo>
                    <a:lnTo>
                      <a:pt x="4086" y="8399"/>
                    </a:lnTo>
                    <a:lnTo>
                      <a:pt x="6421" y="4799"/>
                    </a:lnTo>
                    <a:lnTo>
                      <a:pt x="8756" y="8399"/>
                    </a:lnTo>
                    <a:lnTo>
                      <a:pt x="10508" y="8399"/>
                    </a:lnTo>
                    <a:lnTo>
                      <a:pt x="15178" y="4799"/>
                    </a:lnTo>
                    <a:lnTo>
                      <a:pt x="19264" y="0"/>
                    </a:lnTo>
                    <a:lnTo>
                      <a:pt x="21599" y="0"/>
                    </a:lnTo>
                    <a:lnTo>
                      <a:pt x="19264" y="4799"/>
                    </a:lnTo>
                    <a:lnTo>
                      <a:pt x="17513" y="4799"/>
                    </a:lnTo>
                    <a:lnTo>
                      <a:pt x="15178" y="8399"/>
                    </a:lnTo>
                    <a:lnTo>
                      <a:pt x="15178" y="17999"/>
                    </a:lnTo>
                    <a:lnTo>
                      <a:pt x="10508" y="17999"/>
                    </a:lnTo>
                    <a:lnTo>
                      <a:pt x="10508" y="21600"/>
                    </a:lnTo>
                    <a:lnTo>
                      <a:pt x="2335"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35" name="AutoShape 81"/>
              <p:cNvSpPr/>
              <p:nvPr/>
            </p:nvSpPr>
            <p:spPr bwMode="auto">
              <a:xfrm>
                <a:off x="13154335" y="5121773"/>
                <a:ext cx="414850" cy="337527"/>
              </a:xfrm>
              <a:custGeom>
                <a:avLst/>
                <a:gdLst>
                  <a:gd name="T0" fmla="*/ 207425 w 21600"/>
                  <a:gd name="T1" fmla="*/ 168764 h 21600"/>
                  <a:gd name="T2" fmla="*/ 207425 w 21600"/>
                  <a:gd name="T3" fmla="*/ 168764 h 21600"/>
                  <a:gd name="T4" fmla="*/ 207425 w 21600"/>
                  <a:gd name="T5" fmla="*/ 168764 h 21600"/>
                  <a:gd name="T6" fmla="*/ 207425 w 21600"/>
                  <a:gd name="T7" fmla="*/ 1687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533" y="16827"/>
                    </a:moveTo>
                    <a:lnTo>
                      <a:pt x="17825" y="12055"/>
                    </a:lnTo>
                    <a:lnTo>
                      <a:pt x="17825" y="11302"/>
                    </a:lnTo>
                    <a:lnTo>
                      <a:pt x="18664" y="10297"/>
                    </a:lnTo>
                    <a:lnTo>
                      <a:pt x="18664" y="2762"/>
                    </a:lnTo>
                    <a:lnTo>
                      <a:pt x="20132" y="2009"/>
                    </a:lnTo>
                    <a:lnTo>
                      <a:pt x="20970" y="2009"/>
                    </a:lnTo>
                    <a:lnTo>
                      <a:pt x="21599" y="1004"/>
                    </a:lnTo>
                    <a:lnTo>
                      <a:pt x="20970" y="0"/>
                    </a:lnTo>
                    <a:lnTo>
                      <a:pt x="20132" y="0"/>
                    </a:lnTo>
                    <a:lnTo>
                      <a:pt x="18664" y="1004"/>
                    </a:lnTo>
                    <a:lnTo>
                      <a:pt x="14679" y="1004"/>
                    </a:lnTo>
                    <a:lnTo>
                      <a:pt x="13840" y="2009"/>
                    </a:lnTo>
                    <a:lnTo>
                      <a:pt x="13211" y="2009"/>
                    </a:lnTo>
                    <a:lnTo>
                      <a:pt x="13211" y="2762"/>
                    </a:lnTo>
                    <a:lnTo>
                      <a:pt x="11533" y="2762"/>
                    </a:lnTo>
                    <a:lnTo>
                      <a:pt x="10066" y="2009"/>
                    </a:lnTo>
                    <a:lnTo>
                      <a:pt x="6920" y="2009"/>
                    </a:lnTo>
                    <a:lnTo>
                      <a:pt x="6920" y="2762"/>
                    </a:lnTo>
                    <a:lnTo>
                      <a:pt x="3145" y="2762"/>
                    </a:lnTo>
                    <a:lnTo>
                      <a:pt x="3145" y="4772"/>
                    </a:lnTo>
                    <a:lnTo>
                      <a:pt x="2306" y="4772"/>
                    </a:lnTo>
                    <a:lnTo>
                      <a:pt x="3145" y="5776"/>
                    </a:lnTo>
                    <a:lnTo>
                      <a:pt x="2306" y="5776"/>
                    </a:lnTo>
                    <a:lnTo>
                      <a:pt x="1467" y="6530"/>
                    </a:lnTo>
                    <a:lnTo>
                      <a:pt x="838" y="5776"/>
                    </a:lnTo>
                    <a:lnTo>
                      <a:pt x="838" y="6530"/>
                    </a:lnTo>
                    <a:lnTo>
                      <a:pt x="0" y="6530"/>
                    </a:lnTo>
                    <a:lnTo>
                      <a:pt x="0" y="7534"/>
                    </a:lnTo>
                    <a:lnTo>
                      <a:pt x="1467" y="9293"/>
                    </a:lnTo>
                    <a:lnTo>
                      <a:pt x="838" y="10297"/>
                    </a:lnTo>
                    <a:lnTo>
                      <a:pt x="838" y="12055"/>
                    </a:lnTo>
                    <a:lnTo>
                      <a:pt x="2306" y="12055"/>
                    </a:lnTo>
                    <a:lnTo>
                      <a:pt x="2306" y="13060"/>
                    </a:lnTo>
                    <a:lnTo>
                      <a:pt x="3145" y="13060"/>
                    </a:lnTo>
                    <a:lnTo>
                      <a:pt x="3145" y="15069"/>
                    </a:lnTo>
                    <a:lnTo>
                      <a:pt x="2306" y="15069"/>
                    </a:lnTo>
                    <a:lnTo>
                      <a:pt x="1467" y="15823"/>
                    </a:lnTo>
                    <a:lnTo>
                      <a:pt x="1467" y="17832"/>
                    </a:lnTo>
                    <a:lnTo>
                      <a:pt x="2306" y="19590"/>
                    </a:lnTo>
                    <a:lnTo>
                      <a:pt x="1467" y="19590"/>
                    </a:lnTo>
                    <a:lnTo>
                      <a:pt x="2306" y="19590"/>
                    </a:lnTo>
                    <a:lnTo>
                      <a:pt x="3145" y="20595"/>
                    </a:lnTo>
                    <a:lnTo>
                      <a:pt x="3774" y="21599"/>
                    </a:lnTo>
                    <a:lnTo>
                      <a:pt x="4613" y="21599"/>
                    </a:lnTo>
                    <a:lnTo>
                      <a:pt x="11533" y="1682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36" name="AutoShape 82"/>
              <p:cNvSpPr/>
              <p:nvPr/>
            </p:nvSpPr>
            <p:spPr bwMode="auto">
              <a:xfrm>
                <a:off x="13077813" y="5384729"/>
                <a:ext cx="104718" cy="262960"/>
              </a:xfrm>
              <a:custGeom>
                <a:avLst/>
                <a:gdLst>
                  <a:gd name="T0" fmla="*/ 52359 w 21600"/>
                  <a:gd name="T1" fmla="*/ 131480 h 21600"/>
                  <a:gd name="T2" fmla="*/ 52359 w 21600"/>
                  <a:gd name="T3" fmla="*/ 131480 h 21600"/>
                  <a:gd name="T4" fmla="*/ 52359 w 21600"/>
                  <a:gd name="T5" fmla="*/ 131480 h 21600"/>
                  <a:gd name="T6" fmla="*/ 52359 w 21600"/>
                  <a:gd name="T7" fmla="*/ 1314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461" y="21600"/>
                    </a:moveTo>
                    <a:lnTo>
                      <a:pt x="15784" y="20310"/>
                    </a:lnTo>
                    <a:lnTo>
                      <a:pt x="15784" y="15474"/>
                    </a:lnTo>
                    <a:lnTo>
                      <a:pt x="19107" y="15474"/>
                    </a:lnTo>
                    <a:lnTo>
                      <a:pt x="19107" y="10638"/>
                    </a:lnTo>
                    <a:lnTo>
                      <a:pt x="12461" y="10638"/>
                    </a:lnTo>
                    <a:lnTo>
                      <a:pt x="12461" y="4835"/>
                    </a:lnTo>
                    <a:lnTo>
                      <a:pt x="15784" y="4835"/>
                    </a:lnTo>
                    <a:lnTo>
                      <a:pt x="15784" y="6125"/>
                    </a:lnTo>
                    <a:lnTo>
                      <a:pt x="19107" y="6125"/>
                    </a:lnTo>
                    <a:lnTo>
                      <a:pt x="19107" y="1289"/>
                    </a:lnTo>
                    <a:lnTo>
                      <a:pt x="21600" y="0"/>
                    </a:lnTo>
                    <a:lnTo>
                      <a:pt x="19107" y="0"/>
                    </a:lnTo>
                    <a:lnTo>
                      <a:pt x="19107" y="1289"/>
                    </a:lnTo>
                    <a:lnTo>
                      <a:pt x="12461" y="1289"/>
                    </a:lnTo>
                    <a:lnTo>
                      <a:pt x="9138" y="2256"/>
                    </a:lnTo>
                    <a:lnTo>
                      <a:pt x="6646" y="6125"/>
                    </a:lnTo>
                    <a:lnTo>
                      <a:pt x="0" y="10638"/>
                    </a:lnTo>
                    <a:lnTo>
                      <a:pt x="3323" y="11928"/>
                    </a:lnTo>
                    <a:lnTo>
                      <a:pt x="6646" y="14507"/>
                    </a:lnTo>
                    <a:lnTo>
                      <a:pt x="9138" y="16764"/>
                    </a:lnTo>
                    <a:lnTo>
                      <a:pt x="12461" y="19020"/>
                    </a:lnTo>
                    <a:lnTo>
                      <a:pt x="9138" y="20310"/>
                    </a:lnTo>
                    <a:lnTo>
                      <a:pt x="12461"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37" name="AutoShape 83"/>
              <p:cNvSpPr/>
              <p:nvPr/>
            </p:nvSpPr>
            <p:spPr bwMode="auto">
              <a:xfrm>
                <a:off x="13170447" y="5384729"/>
                <a:ext cx="28197" cy="58874"/>
              </a:xfrm>
              <a:custGeom>
                <a:avLst/>
                <a:gdLst>
                  <a:gd name="T0" fmla="*/ 14099 w 21600"/>
                  <a:gd name="T1" fmla="*/ 29437 h 21600"/>
                  <a:gd name="T2" fmla="*/ 14099 w 21600"/>
                  <a:gd name="T3" fmla="*/ 29437 h 21600"/>
                  <a:gd name="T4" fmla="*/ 14099 w 21600"/>
                  <a:gd name="T5" fmla="*/ 29437 h 21600"/>
                  <a:gd name="T6" fmla="*/ 14099 w 21600"/>
                  <a:gd name="T7" fmla="*/ 294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0" y="5759"/>
                    </a:lnTo>
                    <a:lnTo>
                      <a:pt x="9257" y="0"/>
                    </a:lnTo>
                    <a:lnTo>
                      <a:pt x="9257" y="5759"/>
                    </a:lnTo>
                    <a:lnTo>
                      <a:pt x="21600" y="15840"/>
                    </a:lnTo>
                    <a:lnTo>
                      <a:pt x="9257" y="15840"/>
                    </a:lnTo>
                    <a:lnTo>
                      <a:pt x="9257" y="21600"/>
                    </a:lnTo>
                    <a:lnTo>
                      <a:pt x="0"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38" name="AutoShape 84"/>
              <p:cNvSpPr/>
              <p:nvPr/>
            </p:nvSpPr>
            <p:spPr bwMode="auto">
              <a:xfrm>
                <a:off x="13138218" y="5443599"/>
                <a:ext cx="32222" cy="70645"/>
              </a:xfrm>
              <a:custGeom>
                <a:avLst/>
                <a:gdLst>
                  <a:gd name="T0" fmla="*/ 16111 w 21600"/>
                  <a:gd name="T1" fmla="*/ 35323 h 21600"/>
                  <a:gd name="T2" fmla="*/ 16111 w 21600"/>
                  <a:gd name="T3" fmla="*/ 35323 h 21600"/>
                  <a:gd name="T4" fmla="*/ 16111 w 21600"/>
                  <a:gd name="T5" fmla="*/ 35323 h 21600"/>
                  <a:gd name="T6" fmla="*/ 16111 w 21600"/>
                  <a:gd name="T7" fmla="*/ 3532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600"/>
                    </a:moveTo>
                    <a:lnTo>
                      <a:pt x="0" y="21600"/>
                    </a:lnTo>
                    <a:lnTo>
                      <a:pt x="0" y="0"/>
                    </a:lnTo>
                    <a:lnTo>
                      <a:pt x="10800" y="0"/>
                    </a:lnTo>
                    <a:lnTo>
                      <a:pt x="10800" y="4799"/>
                    </a:lnTo>
                    <a:lnTo>
                      <a:pt x="21600" y="4799"/>
                    </a:lnTo>
                    <a:lnTo>
                      <a:pt x="21600"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39" name="AutoShape 85"/>
              <p:cNvSpPr/>
              <p:nvPr/>
            </p:nvSpPr>
            <p:spPr bwMode="auto">
              <a:xfrm>
                <a:off x="13138224" y="5310159"/>
                <a:ext cx="76527" cy="90271"/>
              </a:xfrm>
              <a:custGeom>
                <a:avLst/>
                <a:gdLst>
                  <a:gd name="T0" fmla="*/ 38264 w 21600"/>
                  <a:gd name="T1" fmla="*/ 45136 h 21600"/>
                  <a:gd name="T2" fmla="*/ 38264 w 21600"/>
                  <a:gd name="T3" fmla="*/ 45136 h 21600"/>
                  <a:gd name="T4" fmla="*/ 38264 w 21600"/>
                  <a:gd name="T5" fmla="*/ 45136 h 21600"/>
                  <a:gd name="T6" fmla="*/ 38264 w 21600"/>
                  <a:gd name="T7" fmla="*/ 4513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9094" y="21600"/>
                    </a:lnTo>
                    <a:lnTo>
                      <a:pt x="9094" y="17843"/>
                    </a:lnTo>
                    <a:lnTo>
                      <a:pt x="12505" y="17843"/>
                    </a:lnTo>
                    <a:lnTo>
                      <a:pt x="12505" y="14086"/>
                    </a:lnTo>
                    <a:lnTo>
                      <a:pt x="17052" y="11269"/>
                    </a:lnTo>
                    <a:lnTo>
                      <a:pt x="21599" y="11269"/>
                    </a:lnTo>
                    <a:lnTo>
                      <a:pt x="21599" y="3756"/>
                    </a:lnTo>
                    <a:lnTo>
                      <a:pt x="17052" y="3756"/>
                    </a:lnTo>
                    <a:lnTo>
                      <a:pt x="17052" y="0"/>
                    </a:lnTo>
                    <a:lnTo>
                      <a:pt x="9094" y="0"/>
                    </a:lnTo>
                    <a:lnTo>
                      <a:pt x="4547" y="11269"/>
                    </a:lnTo>
                    <a:lnTo>
                      <a:pt x="4547" y="14086"/>
                    </a:lnTo>
                    <a:lnTo>
                      <a:pt x="0" y="17843"/>
                    </a:lnTo>
                    <a:lnTo>
                      <a:pt x="0"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40" name="AutoShape 86"/>
              <p:cNvSpPr/>
              <p:nvPr/>
            </p:nvSpPr>
            <p:spPr bwMode="auto">
              <a:xfrm>
                <a:off x="13138221" y="5384729"/>
                <a:ext cx="269857" cy="290432"/>
              </a:xfrm>
              <a:custGeom>
                <a:avLst/>
                <a:gdLst>
                  <a:gd name="T0" fmla="*/ 134929 w 21600"/>
                  <a:gd name="T1" fmla="*/ 145216 h 21600"/>
                  <a:gd name="T2" fmla="*/ 134929 w 21600"/>
                  <a:gd name="T3" fmla="*/ 145216 h 21600"/>
                  <a:gd name="T4" fmla="*/ 134929 w 21600"/>
                  <a:gd name="T5" fmla="*/ 145216 h 21600"/>
                  <a:gd name="T6" fmla="*/ 134929 w 21600"/>
                  <a:gd name="T7" fmla="*/ 1452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89" y="18389"/>
                    </a:moveTo>
                    <a:lnTo>
                      <a:pt x="1289" y="14010"/>
                    </a:lnTo>
                    <a:lnTo>
                      <a:pt x="2579" y="14010"/>
                    </a:lnTo>
                    <a:lnTo>
                      <a:pt x="2579" y="4378"/>
                    </a:lnTo>
                    <a:lnTo>
                      <a:pt x="3546" y="4378"/>
                    </a:lnTo>
                    <a:lnTo>
                      <a:pt x="3546" y="3210"/>
                    </a:lnTo>
                    <a:lnTo>
                      <a:pt x="4835" y="3210"/>
                    </a:lnTo>
                    <a:lnTo>
                      <a:pt x="6125" y="4378"/>
                    </a:lnTo>
                    <a:lnTo>
                      <a:pt x="7092" y="5545"/>
                    </a:lnTo>
                    <a:lnTo>
                      <a:pt x="8382" y="5545"/>
                    </a:lnTo>
                    <a:lnTo>
                      <a:pt x="19020" y="0"/>
                    </a:lnTo>
                    <a:lnTo>
                      <a:pt x="21599" y="5545"/>
                    </a:lnTo>
                    <a:lnTo>
                      <a:pt x="19020" y="7589"/>
                    </a:lnTo>
                    <a:lnTo>
                      <a:pt x="11928" y="8756"/>
                    </a:lnTo>
                    <a:lnTo>
                      <a:pt x="18053" y="14010"/>
                    </a:lnTo>
                    <a:lnTo>
                      <a:pt x="15474" y="16345"/>
                    </a:lnTo>
                    <a:lnTo>
                      <a:pt x="15474" y="18389"/>
                    </a:lnTo>
                    <a:lnTo>
                      <a:pt x="10638" y="18389"/>
                    </a:lnTo>
                    <a:lnTo>
                      <a:pt x="7092" y="21599"/>
                    </a:lnTo>
                    <a:lnTo>
                      <a:pt x="2579" y="20724"/>
                    </a:lnTo>
                    <a:lnTo>
                      <a:pt x="0" y="20724"/>
                    </a:lnTo>
                    <a:lnTo>
                      <a:pt x="1289" y="19556"/>
                    </a:lnTo>
                    <a:lnTo>
                      <a:pt x="1289" y="1838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41" name="AutoShape 87"/>
              <p:cNvSpPr/>
              <p:nvPr/>
            </p:nvSpPr>
            <p:spPr bwMode="auto">
              <a:xfrm>
                <a:off x="13138218" y="5459299"/>
                <a:ext cx="1373435" cy="1016508"/>
              </a:xfrm>
              <a:custGeom>
                <a:avLst/>
                <a:gdLst>
                  <a:gd name="T0" fmla="*/ 686718 w 21600"/>
                  <a:gd name="T1" fmla="*/ 508254 h 21600"/>
                  <a:gd name="T2" fmla="*/ 686718 w 21600"/>
                  <a:gd name="T3" fmla="*/ 508254 h 21600"/>
                  <a:gd name="T4" fmla="*/ 686718 w 21600"/>
                  <a:gd name="T5" fmla="*/ 508254 h 21600"/>
                  <a:gd name="T6" fmla="*/ 686718 w 21600"/>
                  <a:gd name="T7" fmla="*/ 5082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872" y="4586"/>
                    </a:moveTo>
                    <a:lnTo>
                      <a:pt x="13112" y="4920"/>
                    </a:lnTo>
                    <a:lnTo>
                      <a:pt x="13112" y="4586"/>
                    </a:lnTo>
                    <a:lnTo>
                      <a:pt x="12225" y="4336"/>
                    </a:lnTo>
                    <a:lnTo>
                      <a:pt x="10071" y="4336"/>
                    </a:lnTo>
                    <a:lnTo>
                      <a:pt x="5194" y="250"/>
                    </a:lnTo>
                    <a:lnTo>
                      <a:pt x="4243" y="0"/>
                    </a:lnTo>
                    <a:lnTo>
                      <a:pt x="3737" y="583"/>
                    </a:lnTo>
                    <a:lnTo>
                      <a:pt x="2343" y="917"/>
                    </a:lnTo>
                    <a:lnTo>
                      <a:pt x="3547" y="2418"/>
                    </a:lnTo>
                    <a:lnTo>
                      <a:pt x="3040" y="3085"/>
                    </a:lnTo>
                    <a:lnTo>
                      <a:pt x="3040" y="3669"/>
                    </a:lnTo>
                    <a:lnTo>
                      <a:pt x="2090" y="3669"/>
                    </a:lnTo>
                    <a:lnTo>
                      <a:pt x="1393" y="4586"/>
                    </a:lnTo>
                    <a:lnTo>
                      <a:pt x="506" y="4336"/>
                    </a:lnTo>
                    <a:lnTo>
                      <a:pt x="0" y="4336"/>
                    </a:lnTo>
                    <a:lnTo>
                      <a:pt x="0" y="5504"/>
                    </a:lnTo>
                    <a:lnTo>
                      <a:pt x="253" y="5837"/>
                    </a:lnTo>
                    <a:lnTo>
                      <a:pt x="253" y="5504"/>
                    </a:lnTo>
                    <a:lnTo>
                      <a:pt x="950" y="6421"/>
                    </a:lnTo>
                    <a:lnTo>
                      <a:pt x="950" y="6755"/>
                    </a:lnTo>
                    <a:lnTo>
                      <a:pt x="1203" y="7088"/>
                    </a:lnTo>
                    <a:lnTo>
                      <a:pt x="1393" y="7422"/>
                    </a:lnTo>
                    <a:lnTo>
                      <a:pt x="1646" y="8006"/>
                    </a:lnTo>
                    <a:lnTo>
                      <a:pt x="2090" y="8589"/>
                    </a:lnTo>
                    <a:lnTo>
                      <a:pt x="2090" y="8923"/>
                    </a:lnTo>
                    <a:lnTo>
                      <a:pt x="2343" y="8923"/>
                    </a:lnTo>
                    <a:lnTo>
                      <a:pt x="2597" y="9590"/>
                    </a:lnTo>
                    <a:lnTo>
                      <a:pt x="2850" y="9590"/>
                    </a:lnTo>
                    <a:lnTo>
                      <a:pt x="2850" y="10508"/>
                    </a:lnTo>
                    <a:lnTo>
                      <a:pt x="3040" y="10758"/>
                    </a:lnTo>
                    <a:lnTo>
                      <a:pt x="3547" y="10758"/>
                    </a:lnTo>
                    <a:lnTo>
                      <a:pt x="3737" y="11091"/>
                    </a:lnTo>
                    <a:lnTo>
                      <a:pt x="4243" y="11759"/>
                    </a:lnTo>
                    <a:lnTo>
                      <a:pt x="4243" y="12009"/>
                    </a:lnTo>
                    <a:lnTo>
                      <a:pt x="4434" y="12342"/>
                    </a:lnTo>
                    <a:lnTo>
                      <a:pt x="4687" y="12676"/>
                    </a:lnTo>
                    <a:lnTo>
                      <a:pt x="4687" y="14511"/>
                    </a:lnTo>
                    <a:lnTo>
                      <a:pt x="4940" y="14844"/>
                    </a:lnTo>
                    <a:lnTo>
                      <a:pt x="4940" y="15094"/>
                    </a:lnTo>
                    <a:lnTo>
                      <a:pt x="5637" y="16012"/>
                    </a:lnTo>
                    <a:lnTo>
                      <a:pt x="5890" y="16012"/>
                    </a:lnTo>
                    <a:lnTo>
                      <a:pt x="6080" y="16345"/>
                    </a:lnTo>
                    <a:lnTo>
                      <a:pt x="6587" y="16679"/>
                    </a:lnTo>
                    <a:lnTo>
                      <a:pt x="6777" y="17013"/>
                    </a:lnTo>
                    <a:lnTo>
                      <a:pt x="7031" y="18180"/>
                    </a:lnTo>
                    <a:lnTo>
                      <a:pt x="7284" y="18180"/>
                    </a:lnTo>
                    <a:lnTo>
                      <a:pt x="7284" y="18514"/>
                    </a:lnTo>
                    <a:lnTo>
                      <a:pt x="8234" y="19431"/>
                    </a:lnTo>
                    <a:lnTo>
                      <a:pt x="8424" y="20098"/>
                    </a:lnTo>
                    <a:lnTo>
                      <a:pt x="8678" y="20098"/>
                    </a:lnTo>
                    <a:lnTo>
                      <a:pt x="8931" y="21016"/>
                    </a:lnTo>
                    <a:lnTo>
                      <a:pt x="9184" y="21016"/>
                    </a:lnTo>
                    <a:lnTo>
                      <a:pt x="9374" y="20682"/>
                    </a:lnTo>
                    <a:lnTo>
                      <a:pt x="9628" y="20349"/>
                    </a:lnTo>
                    <a:lnTo>
                      <a:pt x="9374" y="20098"/>
                    </a:lnTo>
                    <a:lnTo>
                      <a:pt x="9628" y="19431"/>
                    </a:lnTo>
                    <a:lnTo>
                      <a:pt x="9881" y="19431"/>
                    </a:lnTo>
                    <a:lnTo>
                      <a:pt x="10071" y="19765"/>
                    </a:lnTo>
                    <a:lnTo>
                      <a:pt x="10768" y="19765"/>
                    </a:lnTo>
                    <a:lnTo>
                      <a:pt x="11718" y="20098"/>
                    </a:lnTo>
                    <a:lnTo>
                      <a:pt x="12668" y="20682"/>
                    </a:lnTo>
                    <a:lnTo>
                      <a:pt x="12668" y="21599"/>
                    </a:lnTo>
                    <a:lnTo>
                      <a:pt x="14568" y="18847"/>
                    </a:lnTo>
                    <a:lnTo>
                      <a:pt x="21346" y="16345"/>
                    </a:lnTo>
                    <a:lnTo>
                      <a:pt x="21600" y="13593"/>
                    </a:lnTo>
                    <a:lnTo>
                      <a:pt x="21346" y="12676"/>
                    </a:lnTo>
                    <a:lnTo>
                      <a:pt x="20903" y="12926"/>
                    </a:lnTo>
                    <a:lnTo>
                      <a:pt x="17862" y="12342"/>
                    </a:lnTo>
                    <a:lnTo>
                      <a:pt x="17609" y="11425"/>
                    </a:lnTo>
                    <a:lnTo>
                      <a:pt x="17356" y="11091"/>
                    </a:lnTo>
                    <a:lnTo>
                      <a:pt x="17356" y="10174"/>
                    </a:lnTo>
                    <a:lnTo>
                      <a:pt x="17102" y="10174"/>
                    </a:lnTo>
                    <a:lnTo>
                      <a:pt x="16659" y="9840"/>
                    </a:lnTo>
                    <a:lnTo>
                      <a:pt x="16405" y="9590"/>
                    </a:lnTo>
                    <a:lnTo>
                      <a:pt x="16405" y="9257"/>
                    </a:lnTo>
                    <a:lnTo>
                      <a:pt x="15962" y="8339"/>
                    </a:lnTo>
                    <a:lnTo>
                      <a:pt x="15709" y="8339"/>
                    </a:lnTo>
                    <a:lnTo>
                      <a:pt x="15709" y="7422"/>
                    </a:lnTo>
                    <a:lnTo>
                      <a:pt x="15455" y="7088"/>
                    </a:lnTo>
                    <a:lnTo>
                      <a:pt x="15012" y="6421"/>
                    </a:lnTo>
                    <a:lnTo>
                      <a:pt x="14758" y="6171"/>
                    </a:lnTo>
                    <a:lnTo>
                      <a:pt x="15012" y="6171"/>
                    </a:lnTo>
                    <a:lnTo>
                      <a:pt x="14758" y="6171"/>
                    </a:lnTo>
                    <a:lnTo>
                      <a:pt x="14315" y="5837"/>
                    </a:lnTo>
                    <a:lnTo>
                      <a:pt x="14062" y="5254"/>
                    </a:lnTo>
                    <a:lnTo>
                      <a:pt x="14062" y="4920"/>
                    </a:lnTo>
                    <a:lnTo>
                      <a:pt x="13872" y="4920"/>
                    </a:lnTo>
                    <a:lnTo>
                      <a:pt x="13872" y="4586"/>
                    </a:lnTo>
                    <a:lnTo>
                      <a:pt x="13872" y="4920"/>
                    </a:lnTo>
                    <a:lnTo>
                      <a:pt x="13872" y="4586"/>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42" name="AutoShape 88"/>
              <p:cNvSpPr/>
              <p:nvPr/>
            </p:nvSpPr>
            <p:spPr bwMode="auto">
              <a:xfrm>
                <a:off x="14197501" y="5836071"/>
                <a:ext cx="44305" cy="102043"/>
              </a:xfrm>
              <a:custGeom>
                <a:avLst/>
                <a:gdLst>
                  <a:gd name="T0" fmla="*/ 22153 w 21600"/>
                  <a:gd name="T1" fmla="*/ 51022 h 21600"/>
                  <a:gd name="T2" fmla="*/ 22153 w 21600"/>
                  <a:gd name="T3" fmla="*/ 51022 h 21600"/>
                  <a:gd name="T4" fmla="*/ 22153 w 21600"/>
                  <a:gd name="T5" fmla="*/ 51022 h 21600"/>
                  <a:gd name="T6" fmla="*/ 22153 w 21600"/>
                  <a:gd name="T7" fmla="*/ 5102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745" y="21599"/>
                    </a:moveTo>
                    <a:lnTo>
                      <a:pt x="0" y="18276"/>
                    </a:lnTo>
                    <a:lnTo>
                      <a:pt x="0" y="3323"/>
                    </a:lnTo>
                    <a:lnTo>
                      <a:pt x="7854" y="3323"/>
                    </a:lnTo>
                    <a:lnTo>
                      <a:pt x="7854" y="0"/>
                    </a:lnTo>
                    <a:lnTo>
                      <a:pt x="13745" y="3323"/>
                    </a:lnTo>
                    <a:lnTo>
                      <a:pt x="21600" y="3323"/>
                    </a:lnTo>
                    <a:lnTo>
                      <a:pt x="13745" y="9138"/>
                    </a:lnTo>
                    <a:lnTo>
                      <a:pt x="13745" y="12461"/>
                    </a:lnTo>
                    <a:lnTo>
                      <a:pt x="21600" y="12461"/>
                    </a:lnTo>
                    <a:lnTo>
                      <a:pt x="21600" y="21599"/>
                    </a:lnTo>
                    <a:lnTo>
                      <a:pt x="13745"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43" name="AutoShape 89"/>
              <p:cNvSpPr/>
              <p:nvPr/>
            </p:nvSpPr>
            <p:spPr bwMode="auto">
              <a:xfrm>
                <a:off x="14241804" y="5851772"/>
                <a:ext cx="330269" cy="215862"/>
              </a:xfrm>
              <a:custGeom>
                <a:avLst/>
                <a:gdLst>
                  <a:gd name="T0" fmla="*/ 165135 w 21600"/>
                  <a:gd name="T1" fmla="*/ 107931 h 21600"/>
                  <a:gd name="T2" fmla="*/ 165135 w 21600"/>
                  <a:gd name="T3" fmla="*/ 107931 h 21600"/>
                  <a:gd name="T4" fmla="*/ 165135 w 21600"/>
                  <a:gd name="T5" fmla="*/ 107931 h 21600"/>
                  <a:gd name="T6" fmla="*/ 165135 w 21600"/>
                  <a:gd name="T7" fmla="*/ 1079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210"/>
                    </a:moveTo>
                    <a:lnTo>
                      <a:pt x="0" y="12959"/>
                    </a:lnTo>
                    <a:lnTo>
                      <a:pt x="1053" y="14530"/>
                    </a:lnTo>
                    <a:lnTo>
                      <a:pt x="2107" y="18850"/>
                    </a:lnTo>
                    <a:lnTo>
                      <a:pt x="14751" y="21599"/>
                    </a:lnTo>
                    <a:lnTo>
                      <a:pt x="16595" y="20421"/>
                    </a:lnTo>
                    <a:lnTo>
                      <a:pt x="20546" y="4320"/>
                    </a:lnTo>
                    <a:lnTo>
                      <a:pt x="21600" y="4320"/>
                    </a:lnTo>
                    <a:lnTo>
                      <a:pt x="20546" y="2749"/>
                    </a:lnTo>
                    <a:lnTo>
                      <a:pt x="20546" y="1178"/>
                    </a:lnTo>
                    <a:lnTo>
                      <a:pt x="20546" y="2749"/>
                    </a:lnTo>
                    <a:lnTo>
                      <a:pt x="20546" y="1178"/>
                    </a:lnTo>
                    <a:lnTo>
                      <a:pt x="19492" y="1178"/>
                    </a:lnTo>
                    <a:lnTo>
                      <a:pt x="19492" y="0"/>
                    </a:lnTo>
                    <a:lnTo>
                      <a:pt x="18439" y="1178"/>
                    </a:lnTo>
                    <a:lnTo>
                      <a:pt x="16595" y="2749"/>
                    </a:lnTo>
                    <a:lnTo>
                      <a:pt x="16595" y="4320"/>
                    </a:lnTo>
                    <a:lnTo>
                      <a:pt x="13697" y="7069"/>
                    </a:lnTo>
                    <a:lnTo>
                      <a:pt x="13697" y="8640"/>
                    </a:lnTo>
                    <a:lnTo>
                      <a:pt x="12643" y="10210"/>
                    </a:lnTo>
                    <a:lnTo>
                      <a:pt x="11853" y="10210"/>
                    </a:lnTo>
                    <a:lnTo>
                      <a:pt x="11853" y="11389"/>
                    </a:lnTo>
                    <a:lnTo>
                      <a:pt x="9746" y="11389"/>
                    </a:lnTo>
                    <a:lnTo>
                      <a:pt x="8692" y="12959"/>
                    </a:lnTo>
                    <a:lnTo>
                      <a:pt x="8692" y="11389"/>
                    </a:lnTo>
                    <a:lnTo>
                      <a:pt x="5004" y="11389"/>
                    </a:lnTo>
                    <a:lnTo>
                      <a:pt x="2897" y="12959"/>
                    </a:lnTo>
                    <a:lnTo>
                      <a:pt x="1053" y="12959"/>
                    </a:lnTo>
                    <a:lnTo>
                      <a:pt x="1053" y="11389"/>
                    </a:lnTo>
                    <a:lnTo>
                      <a:pt x="0" y="1021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44" name="AutoShape 90"/>
              <p:cNvSpPr/>
              <p:nvPr/>
            </p:nvSpPr>
            <p:spPr bwMode="auto">
              <a:xfrm>
                <a:off x="9098480" y="5019729"/>
                <a:ext cx="177217" cy="74571"/>
              </a:xfrm>
              <a:custGeom>
                <a:avLst/>
                <a:gdLst>
                  <a:gd name="T0" fmla="*/ 88609 w 21600"/>
                  <a:gd name="T1" fmla="*/ 37286 h 21600"/>
                  <a:gd name="T2" fmla="*/ 88609 w 21600"/>
                  <a:gd name="T3" fmla="*/ 37286 h 21600"/>
                  <a:gd name="T4" fmla="*/ 88609 w 21600"/>
                  <a:gd name="T5" fmla="*/ 37286 h 21600"/>
                  <a:gd name="T6" fmla="*/ 88609 w 21600"/>
                  <a:gd name="T7" fmla="*/ 372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836" y="0"/>
                    </a:moveTo>
                    <a:lnTo>
                      <a:pt x="10800" y="4547"/>
                    </a:lnTo>
                    <a:lnTo>
                      <a:pt x="10800" y="0"/>
                    </a:lnTo>
                    <a:lnTo>
                      <a:pt x="8836" y="0"/>
                    </a:lnTo>
                    <a:close/>
                    <a:moveTo>
                      <a:pt x="1472" y="0"/>
                    </a:moveTo>
                    <a:lnTo>
                      <a:pt x="3436" y="4547"/>
                    </a:lnTo>
                    <a:lnTo>
                      <a:pt x="3436" y="0"/>
                    </a:lnTo>
                    <a:lnTo>
                      <a:pt x="1472" y="0"/>
                    </a:lnTo>
                    <a:close/>
                    <a:moveTo>
                      <a:pt x="0" y="4547"/>
                    </a:moveTo>
                    <a:lnTo>
                      <a:pt x="0" y="9094"/>
                    </a:lnTo>
                    <a:lnTo>
                      <a:pt x="1472" y="9094"/>
                    </a:lnTo>
                    <a:lnTo>
                      <a:pt x="1472" y="4547"/>
                    </a:lnTo>
                    <a:lnTo>
                      <a:pt x="0" y="4547"/>
                    </a:lnTo>
                    <a:close/>
                    <a:moveTo>
                      <a:pt x="21599" y="21600"/>
                    </a:moveTo>
                    <a:lnTo>
                      <a:pt x="19636" y="21600"/>
                    </a:lnTo>
                    <a:lnTo>
                      <a:pt x="21599"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45" name="AutoShape 91"/>
              <p:cNvSpPr/>
              <p:nvPr/>
            </p:nvSpPr>
            <p:spPr bwMode="auto">
              <a:xfrm>
                <a:off x="9799293" y="5427899"/>
                <a:ext cx="28196" cy="15701"/>
              </a:xfrm>
              <a:custGeom>
                <a:avLst/>
                <a:gdLst>
                  <a:gd name="T0" fmla="*/ 14098 w 21600"/>
                  <a:gd name="T1" fmla="*/ 7851 h 21600"/>
                  <a:gd name="T2" fmla="*/ 14098 w 21600"/>
                  <a:gd name="T3" fmla="*/ 7851 h 21600"/>
                  <a:gd name="T4" fmla="*/ 14098 w 21600"/>
                  <a:gd name="T5" fmla="*/ 7851 h 21600"/>
                  <a:gd name="T6" fmla="*/ 14098 w 21600"/>
                  <a:gd name="T7" fmla="*/ 78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21600"/>
                    </a:moveTo>
                    <a:cubicBezTo>
                      <a:pt x="10800" y="21600"/>
                      <a:pt x="10800" y="21600"/>
                      <a:pt x="10800" y="21600"/>
                    </a:cubicBezTo>
                    <a:cubicBezTo>
                      <a:pt x="0" y="0"/>
                      <a:pt x="0" y="0"/>
                      <a:pt x="0" y="0"/>
                    </a:cubicBezTo>
                    <a:cubicBezTo>
                      <a:pt x="21600" y="0"/>
                      <a:pt x="21600" y="0"/>
                      <a:pt x="21600" y="0"/>
                    </a:cubicBezTo>
                    <a:cubicBezTo>
                      <a:pt x="21600" y="21600"/>
                      <a:pt x="21600" y="21600"/>
                      <a:pt x="21600" y="21600"/>
                    </a:cubicBezTo>
                    <a:cubicBezTo>
                      <a:pt x="21600" y="21600"/>
                      <a:pt x="10800" y="21600"/>
                      <a:pt x="10800" y="21600"/>
                    </a:cubicBez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46" name="AutoShape 92"/>
              <p:cNvSpPr/>
              <p:nvPr/>
            </p:nvSpPr>
            <p:spPr bwMode="auto">
              <a:xfrm>
                <a:off x="9738881" y="5675157"/>
                <a:ext cx="298048" cy="86346"/>
              </a:xfrm>
              <a:custGeom>
                <a:avLst/>
                <a:gdLst>
                  <a:gd name="T0" fmla="*/ 149024 w 21600"/>
                  <a:gd name="T1" fmla="*/ 43173 h 21600"/>
                  <a:gd name="T2" fmla="*/ 149024 w 21600"/>
                  <a:gd name="T3" fmla="*/ 43173 h 21600"/>
                  <a:gd name="T4" fmla="*/ 149024 w 21600"/>
                  <a:gd name="T5" fmla="*/ 43173 h 21600"/>
                  <a:gd name="T6" fmla="*/ 149024 w 21600"/>
                  <a:gd name="T7" fmla="*/ 431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239" y="14399"/>
                    </a:moveTo>
                    <a:cubicBezTo>
                      <a:pt x="3239" y="14399"/>
                      <a:pt x="3239" y="14399"/>
                      <a:pt x="3239" y="14399"/>
                    </a:cubicBezTo>
                    <a:cubicBezTo>
                      <a:pt x="3239" y="14399"/>
                      <a:pt x="3239" y="14399"/>
                      <a:pt x="3239" y="14399"/>
                    </a:cubicBezTo>
                    <a:cubicBezTo>
                      <a:pt x="4319" y="14399"/>
                      <a:pt x="4319" y="14399"/>
                      <a:pt x="4319" y="14399"/>
                    </a:cubicBezTo>
                    <a:cubicBezTo>
                      <a:pt x="4319" y="14399"/>
                      <a:pt x="4319" y="14399"/>
                      <a:pt x="4319" y="14399"/>
                    </a:cubicBezTo>
                    <a:cubicBezTo>
                      <a:pt x="4319" y="14399"/>
                      <a:pt x="3239" y="14399"/>
                      <a:pt x="3239" y="14399"/>
                    </a:cubicBezTo>
                    <a:close/>
                    <a:moveTo>
                      <a:pt x="0" y="21599"/>
                    </a:moveTo>
                    <a:cubicBezTo>
                      <a:pt x="0" y="21599"/>
                      <a:pt x="0" y="21599"/>
                      <a:pt x="0" y="21599"/>
                    </a:cubicBezTo>
                    <a:cubicBezTo>
                      <a:pt x="0" y="17999"/>
                      <a:pt x="0" y="17999"/>
                      <a:pt x="0" y="17999"/>
                    </a:cubicBezTo>
                    <a:cubicBezTo>
                      <a:pt x="1080" y="17999"/>
                      <a:pt x="1080" y="17999"/>
                      <a:pt x="1080" y="17999"/>
                    </a:cubicBezTo>
                    <a:cubicBezTo>
                      <a:pt x="1080" y="21599"/>
                      <a:pt x="1080" y="21599"/>
                      <a:pt x="1080" y="21599"/>
                    </a:cubicBezTo>
                    <a:cubicBezTo>
                      <a:pt x="0" y="21599"/>
                      <a:pt x="0" y="21599"/>
                      <a:pt x="0" y="21599"/>
                    </a:cubicBezTo>
                    <a:cubicBezTo>
                      <a:pt x="0" y="21599"/>
                      <a:pt x="0" y="21599"/>
                      <a:pt x="0" y="21599"/>
                    </a:cubicBezTo>
                    <a:close/>
                    <a:moveTo>
                      <a:pt x="1080" y="10800"/>
                    </a:moveTo>
                    <a:cubicBezTo>
                      <a:pt x="1080" y="7199"/>
                      <a:pt x="1080" y="7199"/>
                      <a:pt x="1080" y="7199"/>
                    </a:cubicBezTo>
                    <a:cubicBezTo>
                      <a:pt x="1080" y="3599"/>
                      <a:pt x="1080" y="3599"/>
                      <a:pt x="1080" y="3599"/>
                    </a:cubicBezTo>
                    <a:cubicBezTo>
                      <a:pt x="1080" y="3599"/>
                      <a:pt x="1080" y="3599"/>
                      <a:pt x="1080" y="3599"/>
                    </a:cubicBezTo>
                    <a:cubicBezTo>
                      <a:pt x="1080" y="3599"/>
                      <a:pt x="2159" y="3599"/>
                      <a:pt x="2159" y="3599"/>
                    </a:cubicBezTo>
                    <a:cubicBezTo>
                      <a:pt x="2159" y="7199"/>
                      <a:pt x="2159" y="7199"/>
                      <a:pt x="2159" y="7199"/>
                    </a:cubicBezTo>
                    <a:cubicBezTo>
                      <a:pt x="2159" y="7199"/>
                      <a:pt x="1080" y="10800"/>
                      <a:pt x="1080" y="10800"/>
                    </a:cubicBezTo>
                    <a:close/>
                    <a:moveTo>
                      <a:pt x="8639" y="14399"/>
                    </a:moveTo>
                    <a:cubicBezTo>
                      <a:pt x="7559" y="14399"/>
                      <a:pt x="7559" y="14399"/>
                      <a:pt x="7559" y="14399"/>
                    </a:cubicBezTo>
                    <a:cubicBezTo>
                      <a:pt x="6479" y="17999"/>
                      <a:pt x="6479" y="17999"/>
                      <a:pt x="6479" y="17999"/>
                    </a:cubicBezTo>
                    <a:cubicBezTo>
                      <a:pt x="5400" y="14399"/>
                      <a:pt x="5400" y="14399"/>
                      <a:pt x="5400" y="14399"/>
                    </a:cubicBezTo>
                    <a:cubicBezTo>
                      <a:pt x="4319" y="14399"/>
                      <a:pt x="4319" y="14399"/>
                      <a:pt x="4319" y="14399"/>
                    </a:cubicBezTo>
                    <a:cubicBezTo>
                      <a:pt x="5400" y="10800"/>
                      <a:pt x="5400" y="10800"/>
                      <a:pt x="5400" y="10800"/>
                    </a:cubicBezTo>
                    <a:cubicBezTo>
                      <a:pt x="6479" y="10800"/>
                      <a:pt x="6479" y="10800"/>
                      <a:pt x="6479" y="10800"/>
                    </a:cubicBezTo>
                    <a:cubicBezTo>
                      <a:pt x="7559" y="10800"/>
                      <a:pt x="7559" y="10800"/>
                      <a:pt x="7559" y="10800"/>
                    </a:cubicBezTo>
                    <a:cubicBezTo>
                      <a:pt x="7559" y="10800"/>
                      <a:pt x="7559" y="10800"/>
                      <a:pt x="7559" y="10800"/>
                    </a:cubicBezTo>
                    <a:cubicBezTo>
                      <a:pt x="8639" y="10800"/>
                      <a:pt x="8639" y="10800"/>
                      <a:pt x="8639" y="10800"/>
                    </a:cubicBezTo>
                    <a:cubicBezTo>
                      <a:pt x="8639" y="14399"/>
                      <a:pt x="8639" y="14399"/>
                      <a:pt x="8639" y="14399"/>
                    </a:cubicBezTo>
                    <a:close/>
                    <a:moveTo>
                      <a:pt x="10800" y="14399"/>
                    </a:moveTo>
                    <a:cubicBezTo>
                      <a:pt x="9719" y="17999"/>
                      <a:pt x="9719" y="17999"/>
                      <a:pt x="9719" y="17999"/>
                    </a:cubicBezTo>
                    <a:cubicBezTo>
                      <a:pt x="10800" y="21599"/>
                      <a:pt x="10800" y="21599"/>
                      <a:pt x="10800" y="21599"/>
                    </a:cubicBezTo>
                    <a:cubicBezTo>
                      <a:pt x="11880" y="17999"/>
                      <a:pt x="11880" y="17999"/>
                      <a:pt x="11880" y="17999"/>
                    </a:cubicBezTo>
                    <a:cubicBezTo>
                      <a:pt x="12959" y="17999"/>
                      <a:pt x="12959" y="17999"/>
                      <a:pt x="12959" y="17999"/>
                    </a:cubicBezTo>
                    <a:cubicBezTo>
                      <a:pt x="11880" y="14399"/>
                      <a:pt x="11880" y="14399"/>
                      <a:pt x="11880" y="14399"/>
                    </a:cubicBezTo>
                    <a:cubicBezTo>
                      <a:pt x="11880" y="14399"/>
                      <a:pt x="11880" y="14399"/>
                      <a:pt x="11880" y="14399"/>
                    </a:cubicBezTo>
                    <a:cubicBezTo>
                      <a:pt x="10800" y="14399"/>
                      <a:pt x="10800" y="14399"/>
                      <a:pt x="10800" y="14399"/>
                    </a:cubicBezTo>
                    <a:close/>
                    <a:moveTo>
                      <a:pt x="19439" y="3599"/>
                    </a:moveTo>
                    <a:cubicBezTo>
                      <a:pt x="20519" y="0"/>
                      <a:pt x="20519" y="0"/>
                      <a:pt x="20519" y="0"/>
                    </a:cubicBezTo>
                    <a:cubicBezTo>
                      <a:pt x="20519" y="0"/>
                      <a:pt x="20519" y="0"/>
                      <a:pt x="20519" y="0"/>
                    </a:cubicBezTo>
                    <a:cubicBezTo>
                      <a:pt x="21599" y="0"/>
                      <a:pt x="21599" y="0"/>
                      <a:pt x="21599" y="0"/>
                    </a:cubicBezTo>
                    <a:cubicBezTo>
                      <a:pt x="20519" y="0"/>
                      <a:pt x="20519" y="0"/>
                      <a:pt x="20519" y="0"/>
                    </a:cubicBezTo>
                    <a:cubicBezTo>
                      <a:pt x="19439" y="3599"/>
                      <a:pt x="19439" y="3599"/>
                      <a:pt x="19439" y="3599"/>
                    </a:cubicBezTo>
                    <a:close/>
                    <a:moveTo>
                      <a:pt x="16199" y="14399"/>
                    </a:moveTo>
                    <a:cubicBezTo>
                      <a:pt x="17279" y="10800"/>
                      <a:pt x="17279" y="10800"/>
                      <a:pt x="17279" y="10800"/>
                    </a:cubicBezTo>
                    <a:cubicBezTo>
                      <a:pt x="17279" y="10800"/>
                      <a:pt x="17279" y="10800"/>
                      <a:pt x="17279" y="10800"/>
                    </a:cubicBezTo>
                    <a:cubicBezTo>
                      <a:pt x="19439" y="7199"/>
                      <a:pt x="19439" y="7199"/>
                      <a:pt x="19439" y="7199"/>
                    </a:cubicBezTo>
                    <a:cubicBezTo>
                      <a:pt x="19439" y="10800"/>
                      <a:pt x="19439" y="10800"/>
                      <a:pt x="19439" y="10800"/>
                    </a:cubicBezTo>
                    <a:cubicBezTo>
                      <a:pt x="18359" y="14399"/>
                      <a:pt x="18359" y="14399"/>
                      <a:pt x="18359" y="14399"/>
                    </a:cubicBezTo>
                    <a:cubicBezTo>
                      <a:pt x="17279" y="14399"/>
                      <a:pt x="17279" y="14399"/>
                      <a:pt x="17279" y="14399"/>
                    </a:cubicBezTo>
                    <a:lnTo>
                      <a:pt x="16199" y="143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47" name="AutoShape 93"/>
              <p:cNvSpPr/>
              <p:nvPr/>
            </p:nvSpPr>
            <p:spPr bwMode="auto">
              <a:xfrm>
                <a:off x="9247503" y="6405159"/>
                <a:ext cx="161107" cy="129518"/>
              </a:xfrm>
              <a:custGeom>
                <a:avLst/>
                <a:gdLst>
                  <a:gd name="T0" fmla="*/ 80554 w 21600"/>
                  <a:gd name="T1" fmla="*/ 64759 h 21600"/>
                  <a:gd name="T2" fmla="*/ 80554 w 21600"/>
                  <a:gd name="T3" fmla="*/ 64759 h 21600"/>
                  <a:gd name="T4" fmla="*/ 80554 w 21600"/>
                  <a:gd name="T5" fmla="*/ 64759 h 21600"/>
                  <a:gd name="T6" fmla="*/ 80554 w 21600"/>
                  <a:gd name="T7" fmla="*/ 647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63" y="2400"/>
                    </a:moveTo>
                    <a:cubicBezTo>
                      <a:pt x="3927" y="0"/>
                      <a:pt x="3927" y="0"/>
                      <a:pt x="3927" y="0"/>
                    </a:cubicBezTo>
                    <a:cubicBezTo>
                      <a:pt x="1963" y="0"/>
                      <a:pt x="1963" y="0"/>
                      <a:pt x="1963" y="0"/>
                    </a:cubicBezTo>
                    <a:cubicBezTo>
                      <a:pt x="1963" y="0"/>
                      <a:pt x="1963" y="0"/>
                      <a:pt x="1963" y="0"/>
                    </a:cubicBezTo>
                    <a:cubicBezTo>
                      <a:pt x="0" y="0"/>
                      <a:pt x="0" y="0"/>
                      <a:pt x="0" y="0"/>
                    </a:cubicBezTo>
                    <a:cubicBezTo>
                      <a:pt x="0" y="0"/>
                      <a:pt x="0" y="0"/>
                      <a:pt x="0" y="0"/>
                    </a:cubicBezTo>
                    <a:cubicBezTo>
                      <a:pt x="0" y="0"/>
                      <a:pt x="0" y="0"/>
                      <a:pt x="0" y="0"/>
                    </a:cubicBezTo>
                    <a:cubicBezTo>
                      <a:pt x="0" y="0"/>
                      <a:pt x="1963" y="2400"/>
                      <a:pt x="1963" y="2400"/>
                    </a:cubicBezTo>
                    <a:close/>
                    <a:moveTo>
                      <a:pt x="3927" y="2400"/>
                    </a:moveTo>
                    <a:cubicBezTo>
                      <a:pt x="3927" y="2400"/>
                      <a:pt x="3927" y="2400"/>
                      <a:pt x="3927" y="2400"/>
                    </a:cubicBezTo>
                    <a:cubicBezTo>
                      <a:pt x="3927" y="0"/>
                      <a:pt x="3927" y="0"/>
                      <a:pt x="3927" y="0"/>
                    </a:cubicBezTo>
                    <a:cubicBezTo>
                      <a:pt x="3927" y="0"/>
                      <a:pt x="3927" y="0"/>
                      <a:pt x="3927" y="0"/>
                    </a:cubicBezTo>
                    <a:cubicBezTo>
                      <a:pt x="3927" y="2400"/>
                      <a:pt x="3927" y="2400"/>
                      <a:pt x="3927" y="2400"/>
                    </a:cubicBezTo>
                    <a:cubicBezTo>
                      <a:pt x="3927" y="2400"/>
                      <a:pt x="3927" y="2400"/>
                      <a:pt x="3927" y="2400"/>
                    </a:cubicBezTo>
                    <a:close/>
                    <a:moveTo>
                      <a:pt x="9818" y="4800"/>
                    </a:moveTo>
                    <a:cubicBezTo>
                      <a:pt x="9818" y="4800"/>
                      <a:pt x="9818" y="4800"/>
                      <a:pt x="9818" y="4800"/>
                    </a:cubicBezTo>
                    <a:cubicBezTo>
                      <a:pt x="9818" y="4800"/>
                      <a:pt x="9818" y="4800"/>
                      <a:pt x="9818" y="4800"/>
                    </a:cubicBezTo>
                    <a:cubicBezTo>
                      <a:pt x="7854" y="4800"/>
                      <a:pt x="7854" y="4800"/>
                      <a:pt x="7854" y="4800"/>
                    </a:cubicBezTo>
                    <a:cubicBezTo>
                      <a:pt x="7854" y="4800"/>
                      <a:pt x="7854" y="4800"/>
                      <a:pt x="7854" y="4800"/>
                    </a:cubicBezTo>
                    <a:cubicBezTo>
                      <a:pt x="9818" y="4800"/>
                      <a:pt x="9818" y="4800"/>
                      <a:pt x="9818" y="4800"/>
                    </a:cubicBezTo>
                    <a:cubicBezTo>
                      <a:pt x="9818" y="4800"/>
                      <a:pt x="9818" y="4800"/>
                      <a:pt x="9818" y="4800"/>
                    </a:cubicBezTo>
                    <a:cubicBezTo>
                      <a:pt x="9818" y="4800"/>
                      <a:pt x="9818" y="4800"/>
                      <a:pt x="9818" y="4800"/>
                    </a:cubicBezTo>
                    <a:cubicBezTo>
                      <a:pt x="9818" y="4800"/>
                      <a:pt x="9818" y="4800"/>
                      <a:pt x="9818" y="4800"/>
                    </a:cubicBezTo>
                    <a:close/>
                    <a:moveTo>
                      <a:pt x="13745" y="4800"/>
                    </a:moveTo>
                    <a:cubicBezTo>
                      <a:pt x="11781" y="4800"/>
                      <a:pt x="11781" y="4800"/>
                      <a:pt x="11781" y="4800"/>
                    </a:cubicBezTo>
                    <a:cubicBezTo>
                      <a:pt x="11781" y="4800"/>
                      <a:pt x="11781" y="4800"/>
                      <a:pt x="11781" y="4800"/>
                    </a:cubicBezTo>
                    <a:cubicBezTo>
                      <a:pt x="11781" y="4800"/>
                      <a:pt x="11781" y="4800"/>
                      <a:pt x="11781" y="4800"/>
                    </a:cubicBezTo>
                    <a:cubicBezTo>
                      <a:pt x="13745" y="4800"/>
                      <a:pt x="13745" y="4800"/>
                      <a:pt x="13745" y="4800"/>
                    </a:cubicBezTo>
                    <a:close/>
                    <a:moveTo>
                      <a:pt x="21599" y="4800"/>
                    </a:moveTo>
                    <a:cubicBezTo>
                      <a:pt x="19636" y="2400"/>
                      <a:pt x="19636" y="2400"/>
                      <a:pt x="19636" y="2400"/>
                    </a:cubicBezTo>
                    <a:cubicBezTo>
                      <a:pt x="21599" y="2400"/>
                      <a:pt x="21599" y="2400"/>
                      <a:pt x="21599" y="2400"/>
                    </a:cubicBezTo>
                    <a:cubicBezTo>
                      <a:pt x="21599" y="2400"/>
                      <a:pt x="21599" y="2400"/>
                      <a:pt x="21599" y="2400"/>
                    </a:cubicBezTo>
                    <a:cubicBezTo>
                      <a:pt x="21599" y="4800"/>
                      <a:pt x="21599" y="4800"/>
                      <a:pt x="21599" y="4800"/>
                    </a:cubicBezTo>
                    <a:close/>
                    <a:moveTo>
                      <a:pt x="19636" y="9600"/>
                    </a:moveTo>
                    <a:cubicBezTo>
                      <a:pt x="19636" y="9600"/>
                      <a:pt x="19636" y="9600"/>
                      <a:pt x="19636" y="9600"/>
                    </a:cubicBezTo>
                    <a:cubicBezTo>
                      <a:pt x="19636" y="7200"/>
                      <a:pt x="19636" y="7200"/>
                      <a:pt x="19636" y="7200"/>
                    </a:cubicBezTo>
                    <a:cubicBezTo>
                      <a:pt x="21599" y="9600"/>
                      <a:pt x="21599" y="9600"/>
                      <a:pt x="21599" y="9600"/>
                    </a:cubicBezTo>
                    <a:cubicBezTo>
                      <a:pt x="21599" y="9600"/>
                      <a:pt x="21599" y="9600"/>
                      <a:pt x="21599" y="9600"/>
                    </a:cubicBezTo>
                    <a:cubicBezTo>
                      <a:pt x="21599" y="9600"/>
                      <a:pt x="21599" y="9600"/>
                      <a:pt x="21599" y="9600"/>
                    </a:cubicBezTo>
                    <a:cubicBezTo>
                      <a:pt x="19636" y="9600"/>
                      <a:pt x="19636" y="9600"/>
                      <a:pt x="19636" y="9600"/>
                    </a:cubicBezTo>
                    <a:close/>
                    <a:moveTo>
                      <a:pt x="17672" y="19200"/>
                    </a:moveTo>
                    <a:cubicBezTo>
                      <a:pt x="17672" y="19200"/>
                      <a:pt x="17672" y="19200"/>
                      <a:pt x="17672" y="19200"/>
                    </a:cubicBezTo>
                    <a:cubicBezTo>
                      <a:pt x="17672" y="16800"/>
                      <a:pt x="17672" y="16800"/>
                      <a:pt x="17672" y="16800"/>
                    </a:cubicBezTo>
                    <a:cubicBezTo>
                      <a:pt x="19636" y="19200"/>
                      <a:pt x="19636" y="19200"/>
                      <a:pt x="19636" y="19200"/>
                    </a:cubicBezTo>
                    <a:cubicBezTo>
                      <a:pt x="17672" y="19200"/>
                      <a:pt x="17672" y="19200"/>
                      <a:pt x="17672" y="19200"/>
                    </a:cubicBezTo>
                    <a:close/>
                    <a:moveTo>
                      <a:pt x="13745" y="21599"/>
                    </a:moveTo>
                    <a:cubicBezTo>
                      <a:pt x="13745" y="19200"/>
                      <a:pt x="13745" y="19200"/>
                      <a:pt x="13745" y="19200"/>
                    </a:cubicBezTo>
                    <a:cubicBezTo>
                      <a:pt x="13745" y="16800"/>
                      <a:pt x="13745" y="16800"/>
                      <a:pt x="13745" y="16800"/>
                    </a:cubicBezTo>
                    <a:cubicBezTo>
                      <a:pt x="13745" y="19200"/>
                      <a:pt x="13745" y="19200"/>
                      <a:pt x="13745" y="19200"/>
                    </a:cubicBezTo>
                    <a:cubicBezTo>
                      <a:pt x="15709" y="21599"/>
                      <a:pt x="15709" y="21599"/>
                      <a:pt x="15709" y="21599"/>
                    </a:cubicBezTo>
                    <a:cubicBezTo>
                      <a:pt x="15709" y="21599"/>
                      <a:pt x="15709" y="21599"/>
                      <a:pt x="15709" y="21599"/>
                    </a:cubicBezTo>
                    <a:lnTo>
                      <a:pt x="13745"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48" name="AutoShape 94"/>
              <p:cNvSpPr/>
              <p:nvPr/>
            </p:nvSpPr>
            <p:spPr bwMode="auto">
              <a:xfrm>
                <a:off x="14302219" y="5820371"/>
                <a:ext cx="507484" cy="612258"/>
              </a:xfrm>
              <a:custGeom>
                <a:avLst/>
                <a:gdLst>
                  <a:gd name="T0" fmla="*/ 253742 w 21600"/>
                  <a:gd name="T1" fmla="*/ 306129 h 21600"/>
                  <a:gd name="T2" fmla="*/ 253742 w 21600"/>
                  <a:gd name="T3" fmla="*/ 306129 h 21600"/>
                  <a:gd name="T4" fmla="*/ 253742 w 21600"/>
                  <a:gd name="T5" fmla="*/ 306129 h 21600"/>
                  <a:gd name="T6" fmla="*/ 253742 w 21600"/>
                  <a:gd name="T7" fmla="*/ 3061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85" y="15923"/>
                    </a:moveTo>
                    <a:lnTo>
                      <a:pt x="8228" y="14399"/>
                    </a:lnTo>
                    <a:lnTo>
                      <a:pt x="8914" y="9830"/>
                    </a:lnTo>
                    <a:lnTo>
                      <a:pt x="8228" y="8307"/>
                    </a:lnTo>
                    <a:lnTo>
                      <a:pt x="10800" y="2630"/>
                    </a:lnTo>
                    <a:lnTo>
                      <a:pt x="11485" y="2630"/>
                    </a:lnTo>
                    <a:lnTo>
                      <a:pt x="11485" y="3600"/>
                    </a:lnTo>
                    <a:lnTo>
                      <a:pt x="12000" y="4707"/>
                    </a:lnTo>
                    <a:lnTo>
                      <a:pt x="12000" y="5123"/>
                    </a:lnTo>
                    <a:lnTo>
                      <a:pt x="13885" y="5676"/>
                    </a:lnTo>
                    <a:lnTo>
                      <a:pt x="14571" y="6230"/>
                    </a:lnTo>
                    <a:lnTo>
                      <a:pt x="15257" y="5676"/>
                    </a:lnTo>
                    <a:lnTo>
                      <a:pt x="16457" y="6230"/>
                    </a:lnTo>
                    <a:lnTo>
                      <a:pt x="17828" y="6230"/>
                    </a:lnTo>
                    <a:lnTo>
                      <a:pt x="18342" y="6784"/>
                    </a:lnTo>
                    <a:lnTo>
                      <a:pt x="19028" y="7200"/>
                    </a:lnTo>
                    <a:lnTo>
                      <a:pt x="19028" y="7753"/>
                    </a:lnTo>
                    <a:lnTo>
                      <a:pt x="19714" y="7753"/>
                    </a:lnTo>
                    <a:lnTo>
                      <a:pt x="20228" y="8723"/>
                    </a:lnTo>
                    <a:lnTo>
                      <a:pt x="21600" y="8723"/>
                    </a:lnTo>
                    <a:lnTo>
                      <a:pt x="20914" y="9276"/>
                    </a:lnTo>
                    <a:lnTo>
                      <a:pt x="20914" y="10384"/>
                    </a:lnTo>
                    <a:lnTo>
                      <a:pt x="19028" y="11907"/>
                    </a:lnTo>
                    <a:lnTo>
                      <a:pt x="19028" y="12323"/>
                    </a:lnTo>
                    <a:lnTo>
                      <a:pt x="18342" y="12323"/>
                    </a:lnTo>
                    <a:lnTo>
                      <a:pt x="18342" y="13430"/>
                    </a:lnTo>
                    <a:lnTo>
                      <a:pt x="17828" y="13430"/>
                    </a:lnTo>
                    <a:lnTo>
                      <a:pt x="17828" y="12876"/>
                    </a:lnTo>
                    <a:lnTo>
                      <a:pt x="17142" y="12876"/>
                    </a:lnTo>
                    <a:lnTo>
                      <a:pt x="17142" y="13430"/>
                    </a:lnTo>
                    <a:lnTo>
                      <a:pt x="16457" y="13430"/>
                    </a:lnTo>
                    <a:lnTo>
                      <a:pt x="17142" y="13430"/>
                    </a:lnTo>
                    <a:lnTo>
                      <a:pt x="16457" y="13846"/>
                    </a:lnTo>
                    <a:lnTo>
                      <a:pt x="15771" y="14399"/>
                    </a:lnTo>
                    <a:lnTo>
                      <a:pt x="15771" y="14953"/>
                    </a:lnTo>
                    <a:lnTo>
                      <a:pt x="16457" y="15507"/>
                    </a:lnTo>
                    <a:lnTo>
                      <a:pt x="16457" y="16476"/>
                    </a:lnTo>
                    <a:lnTo>
                      <a:pt x="15257" y="16476"/>
                    </a:lnTo>
                    <a:lnTo>
                      <a:pt x="15257" y="17030"/>
                    </a:lnTo>
                    <a:lnTo>
                      <a:pt x="14571" y="16476"/>
                    </a:lnTo>
                    <a:lnTo>
                      <a:pt x="13885" y="17030"/>
                    </a:lnTo>
                    <a:lnTo>
                      <a:pt x="12685" y="17446"/>
                    </a:lnTo>
                    <a:lnTo>
                      <a:pt x="12685" y="18553"/>
                    </a:lnTo>
                    <a:lnTo>
                      <a:pt x="12000" y="19107"/>
                    </a:lnTo>
                    <a:lnTo>
                      <a:pt x="10114" y="19107"/>
                    </a:lnTo>
                    <a:lnTo>
                      <a:pt x="9428" y="19523"/>
                    </a:lnTo>
                    <a:lnTo>
                      <a:pt x="9428" y="20076"/>
                    </a:lnTo>
                    <a:lnTo>
                      <a:pt x="8914" y="21046"/>
                    </a:lnTo>
                    <a:lnTo>
                      <a:pt x="8228" y="20630"/>
                    </a:lnTo>
                    <a:lnTo>
                      <a:pt x="7542" y="21046"/>
                    </a:lnTo>
                    <a:lnTo>
                      <a:pt x="5657" y="21046"/>
                    </a:lnTo>
                    <a:lnTo>
                      <a:pt x="5142" y="21599"/>
                    </a:lnTo>
                    <a:lnTo>
                      <a:pt x="3771" y="21599"/>
                    </a:lnTo>
                    <a:lnTo>
                      <a:pt x="2571" y="20076"/>
                    </a:lnTo>
                    <a:lnTo>
                      <a:pt x="2571" y="19523"/>
                    </a:lnTo>
                    <a:lnTo>
                      <a:pt x="0" y="17030"/>
                    </a:lnTo>
                    <a:lnTo>
                      <a:pt x="685" y="15923"/>
                    </a:lnTo>
                    <a:close/>
                    <a:moveTo>
                      <a:pt x="10800" y="1523"/>
                    </a:moveTo>
                    <a:lnTo>
                      <a:pt x="10800" y="0"/>
                    </a:lnTo>
                    <a:lnTo>
                      <a:pt x="10114" y="0"/>
                    </a:lnTo>
                    <a:lnTo>
                      <a:pt x="10114" y="1523"/>
                    </a:lnTo>
                    <a:lnTo>
                      <a:pt x="10800" y="1523"/>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49" name="AutoShape 95"/>
              <p:cNvSpPr/>
              <p:nvPr/>
            </p:nvSpPr>
            <p:spPr bwMode="auto">
              <a:xfrm>
                <a:off x="13690009" y="6271714"/>
                <a:ext cx="805533" cy="439572"/>
              </a:xfrm>
              <a:custGeom>
                <a:avLst/>
                <a:gdLst>
                  <a:gd name="T0" fmla="*/ 402767 w 21600"/>
                  <a:gd name="T1" fmla="*/ 219786 h 21600"/>
                  <a:gd name="T2" fmla="*/ 402767 w 21600"/>
                  <a:gd name="T3" fmla="*/ 219786 h 21600"/>
                  <a:gd name="T4" fmla="*/ 402767 w 21600"/>
                  <a:gd name="T5" fmla="*/ 219786 h 21600"/>
                  <a:gd name="T6" fmla="*/ 402767 w 21600"/>
                  <a:gd name="T7" fmla="*/ 2197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32" y="8678"/>
                    </a:moveTo>
                    <a:lnTo>
                      <a:pt x="864" y="8678"/>
                    </a:lnTo>
                    <a:lnTo>
                      <a:pt x="1188" y="7907"/>
                    </a:lnTo>
                    <a:lnTo>
                      <a:pt x="1620" y="7135"/>
                    </a:lnTo>
                    <a:lnTo>
                      <a:pt x="1188" y="6557"/>
                    </a:lnTo>
                    <a:lnTo>
                      <a:pt x="1620" y="5014"/>
                    </a:lnTo>
                    <a:lnTo>
                      <a:pt x="2052" y="5014"/>
                    </a:lnTo>
                    <a:lnTo>
                      <a:pt x="2376" y="5785"/>
                    </a:lnTo>
                    <a:lnTo>
                      <a:pt x="3563" y="5785"/>
                    </a:lnTo>
                    <a:lnTo>
                      <a:pt x="5183" y="6557"/>
                    </a:lnTo>
                    <a:lnTo>
                      <a:pt x="6803" y="7907"/>
                    </a:lnTo>
                    <a:lnTo>
                      <a:pt x="6803" y="10028"/>
                    </a:lnTo>
                    <a:lnTo>
                      <a:pt x="10043" y="3664"/>
                    </a:lnTo>
                    <a:lnTo>
                      <a:pt x="16848" y="0"/>
                    </a:lnTo>
                    <a:lnTo>
                      <a:pt x="16415" y="1542"/>
                    </a:lnTo>
                    <a:lnTo>
                      <a:pt x="18035" y="5014"/>
                    </a:lnTo>
                    <a:lnTo>
                      <a:pt x="18035" y="5785"/>
                    </a:lnTo>
                    <a:lnTo>
                      <a:pt x="18791" y="7907"/>
                    </a:lnTo>
                    <a:lnTo>
                      <a:pt x="18359" y="7907"/>
                    </a:lnTo>
                    <a:lnTo>
                      <a:pt x="18035" y="8678"/>
                    </a:lnTo>
                    <a:lnTo>
                      <a:pt x="17172" y="9450"/>
                    </a:lnTo>
                    <a:lnTo>
                      <a:pt x="17172" y="10800"/>
                    </a:lnTo>
                    <a:lnTo>
                      <a:pt x="16848" y="11571"/>
                    </a:lnTo>
                    <a:lnTo>
                      <a:pt x="16415" y="11571"/>
                    </a:lnTo>
                    <a:lnTo>
                      <a:pt x="15659" y="12150"/>
                    </a:lnTo>
                    <a:lnTo>
                      <a:pt x="14363" y="12921"/>
                    </a:lnTo>
                    <a:lnTo>
                      <a:pt x="12419" y="13692"/>
                    </a:lnTo>
                    <a:lnTo>
                      <a:pt x="11987" y="13692"/>
                    </a:lnTo>
                    <a:lnTo>
                      <a:pt x="11987" y="14464"/>
                    </a:lnTo>
                    <a:lnTo>
                      <a:pt x="11556" y="15042"/>
                    </a:lnTo>
                    <a:lnTo>
                      <a:pt x="10800" y="15814"/>
                    </a:lnTo>
                    <a:lnTo>
                      <a:pt x="9612" y="15814"/>
                    </a:lnTo>
                    <a:lnTo>
                      <a:pt x="9179" y="16585"/>
                    </a:lnTo>
                    <a:lnTo>
                      <a:pt x="9179" y="17164"/>
                    </a:lnTo>
                    <a:lnTo>
                      <a:pt x="7991" y="17164"/>
                    </a:lnTo>
                    <a:lnTo>
                      <a:pt x="7235" y="17935"/>
                    </a:lnTo>
                    <a:lnTo>
                      <a:pt x="6803" y="17935"/>
                    </a:lnTo>
                    <a:lnTo>
                      <a:pt x="6803" y="17164"/>
                    </a:lnTo>
                    <a:lnTo>
                      <a:pt x="5615" y="17164"/>
                    </a:lnTo>
                    <a:lnTo>
                      <a:pt x="5183" y="17935"/>
                    </a:lnTo>
                    <a:lnTo>
                      <a:pt x="5183" y="18707"/>
                    </a:lnTo>
                    <a:lnTo>
                      <a:pt x="4859" y="18707"/>
                    </a:lnTo>
                    <a:lnTo>
                      <a:pt x="4428" y="19285"/>
                    </a:lnTo>
                    <a:lnTo>
                      <a:pt x="3563" y="19285"/>
                    </a:lnTo>
                    <a:lnTo>
                      <a:pt x="3240" y="20057"/>
                    </a:lnTo>
                    <a:lnTo>
                      <a:pt x="2376" y="19285"/>
                    </a:lnTo>
                    <a:lnTo>
                      <a:pt x="2376" y="20057"/>
                    </a:lnTo>
                    <a:lnTo>
                      <a:pt x="2052" y="20057"/>
                    </a:lnTo>
                    <a:lnTo>
                      <a:pt x="2052" y="18707"/>
                    </a:lnTo>
                    <a:lnTo>
                      <a:pt x="1188" y="17164"/>
                    </a:lnTo>
                    <a:lnTo>
                      <a:pt x="1620" y="17164"/>
                    </a:lnTo>
                    <a:lnTo>
                      <a:pt x="1620" y="16585"/>
                    </a:lnTo>
                    <a:lnTo>
                      <a:pt x="1188" y="15814"/>
                    </a:lnTo>
                    <a:lnTo>
                      <a:pt x="864" y="12921"/>
                    </a:lnTo>
                    <a:lnTo>
                      <a:pt x="432" y="12150"/>
                    </a:lnTo>
                    <a:lnTo>
                      <a:pt x="432" y="11571"/>
                    </a:lnTo>
                    <a:lnTo>
                      <a:pt x="0" y="11571"/>
                    </a:lnTo>
                    <a:lnTo>
                      <a:pt x="432" y="11571"/>
                    </a:lnTo>
                    <a:lnTo>
                      <a:pt x="432" y="8678"/>
                    </a:lnTo>
                    <a:close/>
                    <a:moveTo>
                      <a:pt x="17172" y="21599"/>
                    </a:moveTo>
                    <a:lnTo>
                      <a:pt x="17603" y="21599"/>
                    </a:lnTo>
                    <a:lnTo>
                      <a:pt x="17172" y="21599"/>
                    </a:lnTo>
                    <a:close/>
                    <a:moveTo>
                      <a:pt x="19655" y="20828"/>
                    </a:moveTo>
                    <a:lnTo>
                      <a:pt x="19655" y="20057"/>
                    </a:lnTo>
                    <a:lnTo>
                      <a:pt x="19980" y="19285"/>
                    </a:lnTo>
                    <a:lnTo>
                      <a:pt x="20411" y="20057"/>
                    </a:lnTo>
                    <a:lnTo>
                      <a:pt x="21599" y="20057"/>
                    </a:lnTo>
                    <a:lnTo>
                      <a:pt x="21599" y="20828"/>
                    </a:lnTo>
                    <a:lnTo>
                      <a:pt x="19655" y="20828"/>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50" name="AutoShape 96"/>
              <p:cNvSpPr/>
              <p:nvPr/>
            </p:nvSpPr>
            <p:spPr bwMode="auto">
              <a:xfrm>
                <a:off x="12481713" y="5502468"/>
                <a:ext cx="821645" cy="612257"/>
              </a:xfrm>
              <a:custGeom>
                <a:avLst/>
                <a:gdLst>
                  <a:gd name="T0" fmla="*/ 410823 w 21600"/>
                  <a:gd name="T1" fmla="*/ 306129 h 21600"/>
                  <a:gd name="T2" fmla="*/ 410823 w 21600"/>
                  <a:gd name="T3" fmla="*/ 306129 h 21600"/>
                  <a:gd name="T4" fmla="*/ 410823 w 21600"/>
                  <a:gd name="T5" fmla="*/ 306129 h 21600"/>
                  <a:gd name="T6" fmla="*/ 410823 w 21600"/>
                  <a:gd name="T7" fmla="*/ 30612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258" y="5123"/>
                    </a:moveTo>
                    <a:lnTo>
                      <a:pt x="16835" y="4569"/>
                    </a:lnTo>
                    <a:lnTo>
                      <a:pt x="17258" y="4015"/>
                    </a:lnTo>
                    <a:lnTo>
                      <a:pt x="16835" y="3046"/>
                    </a:lnTo>
                    <a:lnTo>
                      <a:pt x="16517" y="2076"/>
                    </a:lnTo>
                    <a:lnTo>
                      <a:pt x="16094" y="969"/>
                    </a:lnTo>
                    <a:lnTo>
                      <a:pt x="15670" y="415"/>
                    </a:lnTo>
                    <a:lnTo>
                      <a:pt x="15352" y="969"/>
                    </a:lnTo>
                    <a:lnTo>
                      <a:pt x="12917" y="969"/>
                    </a:lnTo>
                    <a:lnTo>
                      <a:pt x="12176" y="415"/>
                    </a:lnTo>
                    <a:lnTo>
                      <a:pt x="12176" y="969"/>
                    </a:lnTo>
                    <a:lnTo>
                      <a:pt x="12600" y="1523"/>
                    </a:lnTo>
                    <a:lnTo>
                      <a:pt x="12176" y="969"/>
                    </a:lnTo>
                    <a:lnTo>
                      <a:pt x="11752" y="969"/>
                    </a:lnTo>
                    <a:lnTo>
                      <a:pt x="11752" y="415"/>
                    </a:lnTo>
                    <a:lnTo>
                      <a:pt x="11011" y="415"/>
                    </a:lnTo>
                    <a:lnTo>
                      <a:pt x="10588" y="0"/>
                    </a:lnTo>
                    <a:lnTo>
                      <a:pt x="10588" y="415"/>
                    </a:lnTo>
                    <a:lnTo>
                      <a:pt x="9847" y="415"/>
                    </a:lnTo>
                    <a:lnTo>
                      <a:pt x="10164" y="0"/>
                    </a:lnTo>
                    <a:lnTo>
                      <a:pt x="9847" y="415"/>
                    </a:lnTo>
                    <a:lnTo>
                      <a:pt x="8682" y="415"/>
                    </a:lnTo>
                    <a:lnTo>
                      <a:pt x="8682" y="969"/>
                    </a:lnTo>
                    <a:lnTo>
                      <a:pt x="8258" y="969"/>
                    </a:lnTo>
                    <a:lnTo>
                      <a:pt x="7835" y="1523"/>
                    </a:lnTo>
                    <a:lnTo>
                      <a:pt x="7094" y="1523"/>
                    </a:lnTo>
                    <a:lnTo>
                      <a:pt x="6247" y="969"/>
                    </a:lnTo>
                    <a:lnTo>
                      <a:pt x="4341" y="969"/>
                    </a:lnTo>
                    <a:lnTo>
                      <a:pt x="3917" y="415"/>
                    </a:lnTo>
                    <a:lnTo>
                      <a:pt x="2011" y="415"/>
                    </a:lnTo>
                    <a:lnTo>
                      <a:pt x="1588" y="0"/>
                    </a:lnTo>
                    <a:lnTo>
                      <a:pt x="423" y="0"/>
                    </a:lnTo>
                    <a:lnTo>
                      <a:pt x="423" y="415"/>
                    </a:lnTo>
                    <a:lnTo>
                      <a:pt x="0" y="1523"/>
                    </a:lnTo>
                    <a:lnTo>
                      <a:pt x="423" y="2076"/>
                    </a:lnTo>
                    <a:lnTo>
                      <a:pt x="423" y="2492"/>
                    </a:lnTo>
                    <a:lnTo>
                      <a:pt x="0" y="3046"/>
                    </a:lnTo>
                    <a:lnTo>
                      <a:pt x="0" y="4015"/>
                    </a:lnTo>
                    <a:lnTo>
                      <a:pt x="423" y="5123"/>
                    </a:lnTo>
                    <a:lnTo>
                      <a:pt x="847" y="21599"/>
                    </a:lnTo>
                    <a:lnTo>
                      <a:pt x="21599" y="21599"/>
                    </a:lnTo>
                    <a:lnTo>
                      <a:pt x="21176" y="21046"/>
                    </a:lnTo>
                    <a:lnTo>
                      <a:pt x="20752" y="21046"/>
                    </a:lnTo>
                    <a:lnTo>
                      <a:pt x="20752" y="20492"/>
                    </a:lnTo>
                    <a:lnTo>
                      <a:pt x="20435" y="20492"/>
                    </a:lnTo>
                    <a:lnTo>
                      <a:pt x="20435" y="19938"/>
                    </a:lnTo>
                    <a:lnTo>
                      <a:pt x="19588" y="19938"/>
                    </a:lnTo>
                    <a:lnTo>
                      <a:pt x="19270" y="19523"/>
                    </a:lnTo>
                    <a:lnTo>
                      <a:pt x="18847" y="18415"/>
                    </a:lnTo>
                    <a:lnTo>
                      <a:pt x="18847" y="17446"/>
                    </a:lnTo>
                    <a:lnTo>
                      <a:pt x="19588" y="17446"/>
                    </a:lnTo>
                    <a:lnTo>
                      <a:pt x="19270" y="16892"/>
                    </a:lnTo>
                    <a:lnTo>
                      <a:pt x="18847" y="16338"/>
                    </a:lnTo>
                    <a:lnTo>
                      <a:pt x="18423" y="16338"/>
                    </a:lnTo>
                    <a:lnTo>
                      <a:pt x="18423" y="15923"/>
                    </a:lnTo>
                    <a:lnTo>
                      <a:pt x="17682" y="14399"/>
                    </a:lnTo>
                    <a:lnTo>
                      <a:pt x="17258" y="14399"/>
                    </a:lnTo>
                    <a:lnTo>
                      <a:pt x="17258" y="13846"/>
                    </a:lnTo>
                    <a:lnTo>
                      <a:pt x="16094" y="11769"/>
                    </a:lnTo>
                    <a:lnTo>
                      <a:pt x="16094" y="10246"/>
                    </a:lnTo>
                    <a:lnTo>
                      <a:pt x="15670" y="10246"/>
                    </a:lnTo>
                    <a:lnTo>
                      <a:pt x="15670" y="9692"/>
                    </a:lnTo>
                    <a:lnTo>
                      <a:pt x="15352" y="9138"/>
                    </a:lnTo>
                    <a:lnTo>
                      <a:pt x="15352" y="8169"/>
                    </a:lnTo>
                    <a:lnTo>
                      <a:pt x="14082" y="7200"/>
                    </a:lnTo>
                    <a:lnTo>
                      <a:pt x="14082" y="6646"/>
                    </a:lnTo>
                    <a:lnTo>
                      <a:pt x="13341" y="6092"/>
                    </a:lnTo>
                    <a:lnTo>
                      <a:pt x="13341" y="5676"/>
                    </a:lnTo>
                    <a:lnTo>
                      <a:pt x="12917" y="5123"/>
                    </a:lnTo>
                    <a:lnTo>
                      <a:pt x="12917" y="4015"/>
                    </a:lnTo>
                    <a:lnTo>
                      <a:pt x="13341" y="4015"/>
                    </a:lnTo>
                    <a:lnTo>
                      <a:pt x="13341" y="4569"/>
                    </a:lnTo>
                    <a:lnTo>
                      <a:pt x="14505" y="6092"/>
                    </a:lnTo>
                    <a:lnTo>
                      <a:pt x="14505" y="6646"/>
                    </a:lnTo>
                    <a:lnTo>
                      <a:pt x="16094" y="8723"/>
                    </a:lnTo>
                    <a:lnTo>
                      <a:pt x="16517" y="8723"/>
                    </a:lnTo>
                    <a:lnTo>
                      <a:pt x="16835" y="8169"/>
                    </a:lnTo>
                    <a:lnTo>
                      <a:pt x="16835" y="6092"/>
                    </a:lnTo>
                    <a:lnTo>
                      <a:pt x="17258" y="5123"/>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51" name="AutoShape 97"/>
              <p:cNvSpPr/>
              <p:nvPr/>
            </p:nvSpPr>
            <p:spPr bwMode="auto">
              <a:xfrm>
                <a:off x="12332691" y="6114724"/>
                <a:ext cx="1087468" cy="1102853"/>
              </a:xfrm>
              <a:custGeom>
                <a:avLst/>
                <a:gdLst>
                  <a:gd name="T0" fmla="*/ 543734 w 21600"/>
                  <a:gd name="T1" fmla="*/ 551427 h 21600"/>
                  <a:gd name="T2" fmla="*/ 543734 w 21600"/>
                  <a:gd name="T3" fmla="*/ 551427 h 21600"/>
                  <a:gd name="T4" fmla="*/ 543734 w 21600"/>
                  <a:gd name="T5" fmla="*/ 551427 h 21600"/>
                  <a:gd name="T6" fmla="*/ 543734 w 21600"/>
                  <a:gd name="T7" fmla="*/ 55142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600" y="0"/>
                    </a:moveTo>
                    <a:lnTo>
                      <a:pt x="19280" y="0"/>
                    </a:lnTo>
                    <a:lnTo>
                      <a:pt x="19280" y="538"/>
                    </a:lnTo>
                    <a:lnTo>
                      <a:pt x="19840" y="1076"/>
                    </a:lnTo>
                    <a:lnTo>
                      <a:pt x="19599" y="1076"/>
                    </a:lnTo>
                    <a:lnTo>
                      <a:pt x="19599" y="845"/>
                    </a:lnTo>
                    <a:lnTo>
                      <a:pt x="19599" y="1076"/>
                    </a:lnTo>
                    <a:lnTo>
                      <a:pt x="19840" y="1921"/>
                    </a:lnTo>
                    <a:lnTo>
                      <a:pt x="19840" y="2844"/>
                    </a:lnTo>
                    <a:lnTo>
                      <a:pt x="20160" y="3382"/>
                    </a:lnTo>
                    <a:lnTo>
                      <a:pt x="20160" y="3689"/>
                    </a:lnTo>
                    <a:lnTo>
                      <a:pt x="20480" y="3689"/>
                    </a:lnTo>
                    <a:lnTo>
                      <a:pt x="21040" y="4227"/>
                    </a:lnTo>
                    <a:lnTo>
                      <a:pt x="21360" y="4227"/>
                    </a:lnTo>
                    <a:lnTo>
                      <a:pt x="21600" y="4535"/>
                    </a:lnTo>
                    <a:lnTo>
                      <a:pt x="21600" y="4842"/>
                    </a:lnTo>
                    <a:lnTo>
                      <a:pt x="21360" y="5073"/>
                    </a:lnTo>
                    <a:lnTo>
                      <a:pt x="20720" y="5073"/>
                    </a:lnTo>
                    <a:lnTo>
                      <a:pt x="20480" y="5380"/>
                    </a:lnTo>
                    <a:lnTo>
                      <a:pt x="20160" y="5380"/>
                    </a:lnTo>
                    <a:lnTo>
                      <a:pt x="20480" y="5688"/>
                    </a:lnTo>
                    <a:lnTo>
                      <a:pt x="19840" y="5688"/>
                    </a:lnTo>
                    <a:lnTo>
                      <a:pt x="19840" y="5918"/>
                    </a:lnTo>
                    <a:lnTo>
                      <a:pt x="19599" y="6226"/>
                    </a:lnTo>
                    <a:lnTo>
                      <a:pt x="19840" y="6226"/>
                    </a:lnTo>
                    <a:lnTo>
                      <a:pt x="19840" y="6533"/>
                    </a:lnTo>
                    <a:lnTo>
                      <a:pt x="19599" y="6841"/>
                    </a:lnTo>
                    <a:lnTo>
                      <a:pt x="19599" y="7379"/>
                    </a:lnTo>
                    <a:lnTo>
                      <a:pt x="19280" y="7686"/>
                    </a:lnTo>
                    <a:lnTo>
                      <a:pt x="19280" y="7917"/>
                    </a:lnTo>
                    <a:lnTo>
                      <a:pt x="18960" y="8224"/>
                    </a:lnTo>
                    <a:lnTo>
                      <a:pt x="19280" y="8839"/>
                    </a:lnTo>
                    <a:lnTo>
                      <a:pt x="19280" y="9916"/>
                    </a:lnTo>
                    <a:lnTo>
                      <a:pt x="18640" y="10530"/>
                    </a:lnTo>
                    <a:lnTo>
                      <a:pt x="18640" y="10761"/>
                    </a:lnTo>
                    <a:lnTo>
                      <a:pt x="18400" y="10761"/>
                    </a:lnTo>
                    <a:lnTo>
                      <a:pt x="18400" y="11069"/>
                    </a:lnTo>
                    <a:lnTo>
                      <a:pt x="18079" y="11376"/>
                    </a:lnTo>
                    <a:lnTo>
                      <a:pt x="18079" y="11683"/>
                    </a:lnTo>
                    <a:lnTo>
                      <a:pt x="17520" y="11914"/>
                    </a:lnTo>
                    <a:lnTo>
                      <a:pt x="17520" y="12222"/>
                    </a:lnTo>
                    <a:lnTo>
                      <a:pt x="17200" y="13067"/>
                    </a:lnTo>
                    <a:lnTo>
                      <a:pt x="16880" y="13067"/>
                    </a:lnTo>
                    <a:lnTo>
                      <a:pt x="16640" y="13682"/>
                    </a:lnTo>
                    <a:lnTo>
                      <a:pt x="16640" y="14220"/>
                    </a:lnTo>
                    <a:lnTo>
                      <a:pt x="16320" y="14528"/>
                    </a:lnTo>
                    <a:lnTo>
                      <a:pt x="16320" y="15681"/>
                    </a:lnTo>
                    <a:lnTo>
                      <a:pt x="16000" y="15911"/>
                    </a:lnTo>
                    <a:lnTo>
                      <a:pt x="15120" y="15911"/>
                    </a:lnTo>
                    <a:lnTo>
                      <a:pt x="15120" y="16219"/>
                    </a:lnTo>
                    <a:lnTo>
                      <a:pt x="14800" y="16526"/>
                    </a:lnTo>
                    <a:lnTo>
                      <a:pt x="15120" y="16757"/>
                    </a:lnTo>
                    <a:lnTo>
                      <a:pt x="15680" y="16526"/>
                    </a:lnTo>
                    <a:lnTo>
                      <a:pt x="15680" y="16757"/>
                    </a:lnTo>
                    <a:lnTo>
                      <a:pt x="16000" y="17064"/>
                    </a:lnTo>
                    <a:lnTo>
                      <a:pt x="16320" y="17064"/>
                    </a:lnTo>
                    <a:lnTo>
                      <a:pt x="16320" y="17679"/>
                    </a:lnTo>
                    <a:lnTo>
                      <a:pt x="16640" y="17679"/>
                    </a:lnTo>
                    <a:lnTo>
                      <a:pt x="16880" y="17910"/>
                    </a:lnTo>
                    <a:lnTo>
                      <a:pt x="17200" y="17910"/>
                    </a:lnTo>
                    <a:lnTo>
                      <a:pt x="17200" y="18217"/>
                    </a:lnTo>
                    <a:lnTo>
                      <a:pt x="17520" y="18525"/>
                    </a:lnTo>
                    <a:lnTo>
                      <a:pt x="17520" y="18755"/>
                    </a:lnTo>
                    <a:lnTo>
                      <a:pt x="17760" y="19063"/>
                    </a:lnTo>
                    <a:lnTo>
                      <a:pt x="17760" y="19370"/>
                    </a:lnTo>
                    <a:lnTo>
                      <a:pt x="16880" y="20216"/>
                    </a:lnTo>
                    <a:lnTo>
                      <a:pt x="16640" y="20523"/>
                    </a:lnTo>
                    <a:lnTo>
                      <a:pt x="16320" y="20523"/>
                    </a:lnTo>
                    <a:lnTo>
                      <a:pt x="16320" y="20754"/>
                    </a:lnTo>
                    <a:lnTo>
                      <a:pt x="16000" y="21061"/>
                    </a:lnTo>
                    <a:lnTo>
                      <a:pt x="15680" y="21061"/>
                    </a:lnTo>
                    <a:lnTo>
                      <a:pt x="15440" y="21369"/>
                    </a:lnTo>
                    <a:lnTo>
                      <a:pt x="15120" y="21061"/>
                    </a:lnTo>
                    <a:lnTo>
                      <a:pt x="14800" y="21061"/>
                    </a:lnTo>
                    <a:lnTo>
                      <a:pt x="14560" y="21369"/>
                    </a:lnTo>
                    <a:lnTo>
                      <a:pt x="13920" y="21369"/>
                    </a:lnTo>
                    <a:lnTo>
                      <a:pt x="13920" y="21600"/>
                    </a:lnTo>
                    <a:lnTo>
                      <a:pt x="13360" y="21600"/>
                    </a:lnTo>
                    <a:lnTo>
                      <a:pt x="13360" y="21369"/>
                    </a:lnTo>
                    <a:lnTo>
                      <a:pt x="12480" y="21369"/>
                    </a:lnTo>
                    <a:lnTo>
                      <a:pt x="12160" y="21061"/>
                    </a:lnTo>
                    <a:lnTo>
                      <a:pt x="12160" y="21600"/>
                    </a:lnTo>
                    <a:lnTo>
                      <a:pt x="11600" y="21600"/>
                    </a:lnTo>
                    <a:lnTo>
                      <a:pt x="11600" y="21061"/>
                    </a:lnTo>
                    <a:lnTo>
                      <a:pt x="11280" y="21061"/>
                    </a:lnTo>
                    <a:lnTo>
                      <a:pt x="11280" y="20754"/>
                    </a:lnTo>
                    <a:lnTo>
                      <a:pt x="10960" y="20754"/>
                    </a:lnTo>
                    <a:lnTo>
                      <a:pt x="10639" y="20523"/>
                    </a:lnTo>
                    <a:lnTo>
                      <a:pt x="10400" y="20216"/>
                    </a:lnTo>
                    <a:lnTo>
                      <a:pt x="10080" y="20216"/>
                    </a:lnTo>
                    <a:lnTo>
                      <a:pt x="9760" y="20523"/>
                    </a:lnTo>
                    <a:lnTo>
                      <a:pt x="8880" y="20523"/>
                    </a:lnTo>
                    <a:lnTo>
                      <a:pt x="8640" y="20754"/>
                    </a:lnTo>
                    <a:lnTo>
                      <a:pt x="8320" y="20523"/>
                    </a:lnTo>
                    <a:lnTo>
                      <a:pt x="8000" y="20523"/>
                    </a:lnTo>
                    <a:lnTo>
                      <a:pt x="8000" y="20216"/>
                    </a:lnTo>
                    <a:lnTo>
                      <a:pt x="7679" y="20216"/>
                    </a:lnTo>
                    <a:lnTo>
                      <a:pt x="7440" y="19908"/>
                    </a:lnTo>
                    <a:lnTo>
                      <a:pt x="7440" y="19601"/>
                    </a:lnTo>
                    <a:lnTo>
                      <a:pt x="7120" y="19601"/>
                    </a:lnTo>
                    <a:lnTo>
                      <a:pt x="7120" y="19370"/>
                    </a:lnTo>
                    <a:lnTo>
                      <a:pt x="6800" y="19063"/>
                    </a:lnTo>
                    <a:lnTo>
                      <a:pt x="7120" y="19063"/>
                    </a:lnTo>
                    <a:lnTo>
                      <a:pt x="6800" y="18755"/>
                    </a:lnTo>
                    <a:lnTo>
                      <a:pt x="6240" y="18755"/>
                    </a:lnTo>
                    <a:lnTo>
                      <a:pt x="6240" y="18525"/>
                    </a:lnTo>
                    <a:lnTo>
                      <a:pt x="5920" y="18217"/>
                    </a:lnTo>
                    <a:lnTo>
                      <a:pt x="5680" y="17910"/>
                    </a:lnTo>
                    <a:lnTo>
                      <a:pt x="5680" y="17679"/>
                    </a:lnTo>
                    <a:lnTo>
                      <a:pt x="5360" y="17372"/>
                    </a:lnTo>
                    <a:lnTo>
                      <a:pt x="5040" y="17679"/>
                    </a:lnTo>
                    <a:lnTo>
                      <a:pt x="5040" y="17372"/>
                    </a:lnTo>
                    <a:lnTo>
                      <a:pt x="4720" y="17372"/>
                    </a:lnTo>
                    <a:lnTo>
                      <a:pt x="4480" y="17064"/>
                    </a:lnTo>
                    <a:lnTo>
                      <a:pt x="4720" y="16757"/>
                    </a:lnTo>
                    <a:lnTo>
                      <a:pt x="4480" y="16526"/>
                    </a:lnTo>
                    <a:lnTo>
                      <a:pt x="4160" y="16526"/>
                    </a:lnTo>
                    <a:lnTo>
                      <a:pt x="4160" y="16219"/>
                    </a:lnTo>
                    <a:lnTo>
                      <a:pt x="3280" y="16219"/>
                    </a:lnTo>
                    <a:lnTo>
                      <a:pt x="2960" y="15911"/>
                    </a:lnTo>
                    <a:lnTo>
                      <a:pt x="2960" y="15681"/>
                    </a:lnTo>
                    <a:lnTo>
                      <a:pt x="3280" y="15681"/>
                    </a:lnTo>
                    <a:lnTo>
                      <a:pt x="2960" y="15373"/>
                    </a:lnTo>
                    <a:lnTo>
                      <a:pt x="2640" y="15373"/>
                    </a:lnTo>
                    <a:lnTo>
                      <a:pt x="2640" y="15681"/>
                    </a:lnTo>
                    <a:lnTo>
                      <a:pt x="2080" y="15681"/>
                    </a:lnTo>
                    <a:lnTo>
                      <a:pt x="2080" y="14758"/>
                    </a:lnTo>
                    <a:lnTo>
                      <a:pt x="2400" y="14528"/>
                    </a:lnTo>
                    <a:lnTo>
                      <a:pt x="1759" y="13913"/>
                    </a:lnTo>
                    <a:lnTo>
                      <a:pt x="1519" y="13375"/>
                    </a:lnTo>
                    <a:lnTo>
                      <a:pt x="1200" y="13067"/>
                    </a:lnTo>
                    <a:lnTo>
                      <a:pt x="1200" y="12222"/>
                    </a:lnTo>
                    <a:lnTo>
                      <a:pt x="639" y="12222"/>
                    </a:lnTo>
                    <a:lnTo>
                      <a:pt x="639" y="11376"/>
                    </a:lnTo>
                    <a:lnTo>
                      <a:pt x="319" y="11069"/>
                    </a:lnTo>
                    <a:lnTo>
                      <a:pt x="639" y="11069"/>
                    </a:lnTo>
                    <a:lnTo>
                      <a:pt x="639" y="10761"/>
                    </a:lnTo>
                    <a:lnTo>
                      <a:pt x="319" y="10761"/>
                    </a:lnTo>
                    <a:lnTo>
                      <a:pt x="0" y="11069"/>
                    </a:lnTo>
                    <a:lnTo>
                      <a:pt x="0" y="10761"/>
                    </a:lnTo>
                    <a:lnTo>
                      <a:pt x="319" y="10223"/>
                    </a:lnTo>
                    <a:lnTo>
                      <a:pt x="639" y="10223"/>
                    </a:lnTo>
                    <a:lnTo>
                      <a:pt x="639" y="9916"/>
                    </a:lnTo>
                    <a:lnTo>
                      <a:pt x="319" y="9685"/>
                    </a:lnTo>
                    <a:lnTo>
                      <a:pt x="639" y="9377"/>
                    </a:lnTo>
                    <a:lnTo>
                      <a:pt x="639" y="8839"/>
                    </a:lnTo>
                    <a:lnTo>
                      <a:pt x="879" y="8839"/>
                    </a:lnTo>
                    <a:lnTo>
                      <a:pt x="1200" y="8224"/>
                    </a:lnTo>
                    <a:lnTo>
                      <a:pt x="1519" y="7917"/>
                    </a:lnTo>
                    <a:lnTo>
                      <a:pt x="1200" y="7917"/>
                    </a:lnTo>
                    <a:lnTo>
                      <a:pt x="1200" y="7686"/>
                    </a:lnTo>
                    <a:lnTo>
                      <a:pt x="1519" y="7379"/>
                    </a:lnTo>
                    <a:lnTo>
                      <a:pt x="2640" y="7379"/>
                    </a:lnTo>
                    <a:lnTo>
                      <a:pt x="2400" y="2844"/>
                    </a:lnTo>
                    <a:lnTo>
                      <a:pt x="2400" y="2229"/>
                    </a:lnTo>
                    <a:lnTo>
                      <a:pt x="3839" y="2229"/>
                    </a:lnTo>
                    <a:lnTo>
                      <a:pt x="360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52" name="AutoShape 98"/>
              <p:cNvSpPr/>
              <p:nvPr/>
            </p:nvSpPr>
            <p:spPr bwMode="auto">
              <a:xfrm>
                <a:off x="13077806" y="6534677"/>
                <a:ext cx="1014971" cy="682904"/>
              </a:xfrm>
              <a:custGeom>
                <a:avLst/>
                <a:gdLst>
                  <a:gd name="T0" fmla="*/ 507486 w 21600"/>
                  <a:gd name="T1" fmla="*/ 341452 h 21600"/>
                  <a:gd name="T2" fmla="*/ 507486 w 21600"/>
                  <a:gd name="T3" fmla="*/ 341452 h 21600"/>
                  <a:gd name="T4" fmla="*/ 507486 w 21600"/>
                  <a:gd name="T5" fmla="*/ 341452 h 21600"/>
                  <a:gd name="T6" fmla="*/ 507486 w 21600"/>
                  <a:gd name="T7" fmla="*/ 3414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171" y="17999"/>
                    </a:moveTo>
                    <a:lnTo>
                      <a:pt x="3171" y="17503"/>
                    </a:lnTo>
                    <a:lnTo>
                      <a:pt x="2914" y="17006"/>
                    </a:lnTo>
                    <a:lnTo>
                      <a:pt x="2914" y="16634"/>
                    </a:lnTo>
                    <a:lnTo>
                      <a:pt x="2571" y="16137"/>
                    </a:lnTo>
                    <a:lnTo>
                      <a:pt x="2571" y="15641"/>
                    </a:lnTo>
                    <a:lnTo>
                      <a:pt x="2228" y="15641"/>
                    </a:lnTo>
                    <a:lnTo>
                      <a:pt x="1971" y="15268"/>
                    </a:lnTo>
                    <a:lnTo>
                      <a:pt x="1628" y="15268"/>
                    </a:lnTo>
                    <a:lnTo>
                      <a:pt x="1628" y="14275"/>
                    </a:lnTo>
                    <a:lnTo>
                      <a:pt x="1285" y="14275"/>
                    </a:lnTo>
                    <a:lnTo>
                      <a:pt x="942" y="13779"/>
                    </a:lnTo>
                    <a:lnTo>
                      <a:pt x="942" y="13406"/>
                    </a:lnTo>
                    <a:lnTo>
                      <a:pt x="342" y="13779"/>
                    </a:lnTo>
                    <a:lnTo>
                      <a:pt x="0" y="13406"/>
                    </a:lnTo>
                    <a:lnTo>
                      <a:pt x="342" y="12910"/>
                    </a:lnTo>
                    <a:lnTo>
                      <a:pt x="342" y="12413"/>
                    </a:lnTo>
                    <a:lnTo>
                      <a:pt x="1285" y="12413"/>
                    </a:lnTo>
                    <a:lnTo>
                      <a:pt x="1628" y="12041"/>
                    </a:lnTo>
                    <a:lnTo>
                      <a:pt x="1628" y="10179"/>
                    </a:lnTo>
                    <a:lnTo>
                      <a:pt x="1971" y="9682"/>
                    </a:lnTo>
                    <a:lnTo>
                      <a:pt x="1971" y="8813"/>
                    </a:lnTo>
                    <a:lnTo>
                      <a:pt x="2228" y="7820"/>
                    </a:lnTo>
                    <a:lnTo>
                      <a:pt x="2571" y="7820"/>
                    </a:lnTo>
                    <a:lnTo>
                      <a:pt x="2914" y="6455"/>
                    </a:lnTo>
                    <a:lnTo>
                      <a:pt x="2914" y="5958"/>
                    </a:lnTo>
                    <a:lnTo>
                      <a:pt x="3514" y="5586"/>
                    </a:lnTo>
                    <a:lnTo>
                      <a:pt x="3514" y="5089"/>
                    </a:lnTo>
                    <a:lnTo>
                      <a:pt x="3857" y="4593"/>
                    </a:lnTo>
                    <a:lnTo>
                      <a:pt x="3857" y="4096"/>
                    </a:lnTo>
                    <a:lnTo>
                      <a:pt x="4114" y="4096"/>
                    </a:lnTo>
                    <a:lnTo>
                      <a:pt x="4114" y="3724"/>
                    </a:lnTo>
                    <a:lnTo>
                      <a:pt x="4800" y="2731"/>
                    </a:lnTo>
                    <a:lnTo>
                      <a:pt x="4800" y="1365"/>
                    </a:lnTo>
                    <a:lnTo>
                      <a:pt x="5742" y="1365"/>
                    </a:lnTo>
                    <a:lnTo>
                      <a:pt x="6085" y="0"/>
                    </a:lnTo>
                    <a:lnTo>
                      <a:pt x="6342" y="496"/>
                    </a:lnTo>
                    <a:lnTo>
                      <a:pt x="7028" y="993"/>
                    </a:lnTo>
                    <a:lnTo>
                      <a:pt x="7285" y="496"/>
                    </a:lnTo>
                    <a:lnTo>
                      <a:pt x="8314" y="496"/>
                    </a:lnTo>
                    <a:lnTo>
                      <a:pt x="8571" y="993"/>
                    </a:lnTo>
                    <a:lnTo>
                      <a:pt x="9257" y="993"/>
                    </a:lnTo>
                    <a:lnTo>
                      <a:pt x="9514" y="1365"/>
                    </a:lnTo>
                    <a:lnTo>
                      <a:pt x="9857" y="1365"/>
                    </a:lnTo>
                    <a:lnTo>
                      <a:pt x="10200" y="1862"/>
                    </a:lnTo>
                    <a:lnTo>
                      <a:pt x="10200" y="2358"/>
                    </a:lnTo>
                    <a:lnTo>
                      <a:pt x="11142" y="2358"/>
                    </a:lnTo>
                    <a:lnTo>
                      <a:pt x="11142" y="2731"/>
                    </a:lnTo>
                    <a:lnTo>
                      <a:pt x="11485" y="2731"/>
                    </a:lnTo>
                    <a:lnTo>
                      <a:pt x="11742" y="3227"/>
                    </a:lnTo>
                    <a:lnTo>
                      <a:pt x="12085" y="3227"/>
                    </a:lnTo>
                    <a:lnTo>
                      <a:pt x="12428" y="4096"/>
                    </a:lnTo>
                    <a:lnTo>
                      <a:pt x="12428" y="4593"/>
                    </a:lnTo>
                    <a:lnTo>
                      <a:pt x="12685" y="4593"/>
                    </a:lnTo>
                    <a:lnTo>
                      <a:pt x="13028" y="5089"/>
                    </a:lnTo>
                    <a:lnTo>
                      <a:pt x="12685" y="5089"/>
                    </a:lnTo>
                    <a:lnTo>
                      <a:pt x="12685" y="6455"/>
                    </a:lnTo>
                    <a:lnTo>
                      <a:pt x="12428" y="6951"/>
                    </a:lnTo>
                    <a:lnTo>
                      <a:pt x="12428" y="7820"/>
                    </a:lnTo>
                    <a:lnTo>
                      <a:pt x="13028" y="7820"/>
                    </a:lnTo>
                    <a:lnTo>
                      <a:pt x="13371" y="7324"/>
                    </a:lnTo>
                    <a:lnTo>
                      <a:pt x="13714" y="7324"/>
                    </a:lnTo>
                    <a:lnTo>
                      <a:pt x="13971" y="7820"/>
                    </a:lnTo>
                    <a:lnTo>
                      <a:pt x="13714" y="7820"/>
                    </a:lnTo>
                    <a:lnTo>
                      <a:pt x="13971" y="8813"/>
                    </a:lnTo>
                    <a:lnTo>
                      <a:pt x="14314" y="9682"/>
                    </a:lnTo>
                    <a:lnTo>
                      <a:pt x="14657" y="9682"/>
                    </a:lnTo>
                    <a:lnTo>
                      <a:pt x="14657" y="11048"/>
                    </a:lnTo>
                    <a:lnTo>
                      <a:pt x="15257" y="11048"/>
                    </a:lnTo>
                    <a:lnTo>
                      <a:pt x="15600" y="11544"/>
                    </a:lnTo>
                    <a:lnTo>
                      <a:pt x="19714" y="12910"/>
                    </a:lnTo>
                    <a:lnTo>
                      <a:pt x="21599" y="12910"/>
                    </a:lnTo>
                    <a:lnTo>
                      <a:pt x="17142" y="18868"/>
                    </a:lnTo>
                    <a:lnTo>
                      <a:pt x="14914" y="18868"/>
                    </a:lnTo>
                    <a:lnTo>
                      <a:pt x="14657" y="19365"/>
                    </a:lnTo>
                    <a:lnTo>
                      <a:pt x="14314" y="19862"/>
                    </a:lnTo>
                    <a:lnTo>
                      <a:pt x="13971" y="19862"/>
                    </a:lnTo>
                    <a:lnTo>
                      <a:pt x="13714" y="20234"/>
                    </a:lnTo>
                    <a:lnTo>
                      <a:pt x="12685" y="20234"/>
                    </a:lnTo>
                    <a:lnTo>
                      <a:pt x="12685" y="20731"/>
                    </a:lnTo>
                    <a:lnTo>
                      <a:pt x="11485" y="20731"/>
                    </a:lnTo>
                    <a:lnTo>
                      <a:pt x="11485" y="20234"/>
                    </a:lnTo>
                    <a:lnTo>
                      <a:pt x="10200" y="20234"/>
                    </a:lnTo>
                    <a:lnTo>
                      <a:pt x="9257" y="21599"/>
                    </a:lnTo>
                    <a:lnTo>
                      <a:pt x="8314" y="21599"/>
                    </a:lnTo>
                    <a:lnTo>
                      <a:pt x="7971" y="21227"/>
                    </a:lnTo>
                    <a:lnTo>
                      <a:pt x="7285" y="21227"/>
                    </a:lnTo>
                    <a:lnTo>
                      <a:pt x="7028" y="20731"/>
                    </a:lnTo>
                    <a:lnTo>
                      <a:pt x="6685" y="20731"/>
                    </a:lnTo>
                    <a:lnTo>
                      <a:pt x="6085" y="19862"/>
                    </a:lnTo>
                    <a:lnTo>
                      <a:pt x="5142" y="19862"/>
                    </a:lnTo>
                    <a:lnTo>
                      <a:pt x="4800" y="19365"/>
                    </a:lnTo>
                    <a:lnTo>
                      <a:pt x="4457" y="19862"/>
                    </a:lnTo>
                    <a:lnTo>
                      <a:pt x="4114" y="19862"/>
                    </a:lnTo>
                    <a:lnTo>
                      <a:pt x="3857" y="19365"/>
                    </a:lnTo>
                    <a:lnTo>
                      <a:pt x="3857" y="17999"/>
                    </a:lnTo>
                    <a:lnTo>
                      <a:pt x="3514" y="18372"/>
                    </a:lnTo>
                    <a:lnTo>
                      <a:pt x="3171" y="179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53" name="AutoShape 99"/>
              <p:cNvSpPr/>
              <p:nvPr/>
            </p:nvSpPr>
            <p:spPr bwMode="auto">
              <a:xfrm>
                <a:off x="13287248" y="6346286"/>
                <a:ext cx="447071" cy="349305"/>
              </a:xfrm>
              <a:custGeom>
                <a:avLst/>
                <a:gdLst>
                  <a:gd name="T0" fmla="*/ 223536 w 21600"/>
                  <a:gd name="T1" fmla="*/ 174653 h 21600"/>
                  <a:gd name="T2" fmla="*/ 223536 w 21600"/>
                  <a:gd name="T3" fmla="*/ 174653 h 21600"/>
                  <a:gd name="T4" fmla="*/ 223536 w 21600"/>
                  <a:gd name="T5" fmla="*/ 174653 h 21600"/>
                  <a:gd name="T6" fmla="*/ 223536 w 21600"/>
                  <a:gd name="T7" fmla="*/ 1746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459" y="21600"/>
                    </a:moveTo>
                    <a:lnTo>
                      <a:pt x="18681" y="20629"/>
                    </a:lnTo>
                    <a:lnTo>
                      <a:pt x="18097" y="20629"/>
                    </a:lnTo>
                    <a:lnTo>
                      <a:pt x="18097" y="19658"/>
                    </a:lnTo>
                    <a:lnTo>
                      <a:pt x="17318" y="17959"/>
                    </a:lnTo>
                    <a:lnTo>
                      <a:pt x="16540" y="17959"/>
                    </a:lnTo>
                    <a:lnTo>
                      <a:pt x="15956" y="16988"/>
                    </a:lnTo>
                    <a:lnTo>
                      <a:pt x="15178" y="16988"/>
                    </a:lnTo>
                    <a:lnTo>
                      <a:pt x="15178" y="16260"/>
                    </a:lnTo>
                    <a:lnTo>
                      <a:pt x="13037" y="16260"/>
                    </a:lnTo>
                    <a:lnTo>
                      <a:pt x="13037" y="15289"/>
                    </a:lnTo>
                    <a:lnTo>
                      <a:pt x="12259" y="14319"/>
                    </a:lnTo>
                    <a:lnTo>
                      <a:pt x="11481" y="14319"/>
                    </a:lnTo>
                    <a:lnTo>
                      <a:pt x="10897" y="13591"/>
                    </a:lnTo>
                    <a:lnTo>
                      <a:pt x="9340" y="13591"/>
                    </a:lnTo>
                    <a:lnTo>
                      <a:pt x="8756" y="12620"/>
                    </a:lnTo>
                    <a:lnTo>
                      <a:pt x="6421" y="12620"/>
                    </a:lnTo>
                    <a:lnTo>
                      <a:pt x="5837" y="13591"/>
                    </a:lnTo>
                    <a:lnTo>
                      <a:pt x="4281" y="12620"/>
                    </a:lnTo>
                    <a:lnTo>
                      <a:pt x="3697" y="11649"/>
                    </a:lnTo>
                    <a:lnTo>
                      <a:pt x="2918" y="14319"/>
                    </a:lnTo>
                    <a:lnTo>
                      <a:pt x="778" y="14319"/>
                    </a:lnTo>
                    <a:lnTo>
                      <a:pt x="778" y="13591"/>
                    </a:lnTo>
                    <a:lnTo>
                      <a:pt x="0" y="11649"/>
                    </a:lnTo>
                    <a:lnTo>
                      <a:pt x="778" y="10678"/>
                    </a:lnTo>
                    <a:lnTo>
                      <a:pt x="778" y="9950"/>
                    </a:lnTo>
                    <a:lnTo>
                      <a:pt x="1556" y="8979"/>
                    </a:lnTo>
                    <a:lnTo>
                      <a:pt x="1556" y="7280"/>
                    </a:lnTo>
                    <a:lnTo>
                      <a:pt x="2140" y="6310"/>
                    </a:lnTo>
                    <a:lnTo>
                      <a:pt x="2140" y="5339"/>
                    </a:lnTo>
                    <a:lnTo>
                      <a:pt x="1556" y="5339"/>
                    </a:lnTo>
                    <a:lnTo>
                      <a:pt x="2140" y="4368"/>
                    </a:lnTo>
                    <a:lnTo>
                      <a:pt x="2140" y="3640"/>
                    </a:lnTo>
                    <a:lnTo>
                      <a:pt x="3697" y="3640"/>
                    </a:lnTo>
                    <a:lnTo>
                      <a:pt x="2918" y="2669"/>
                    </a:lnTo>
                    <a:lnTo>
                      <a:pt x="3697" y="2669"/>
                    </a:lnTo>
                    <a:lnTo>
                      <a:pt x="4281" y="1698"/>
                    </a:lnTo>
                    <a:lnTo>
                      <a:pt x="5837" y="1698"/>
                    </a:lnTo>
                    <a:lnTo>
                      <a:pt x="6421" y="970"/>
                    </a:lnTo>
                    <a:lnTo>
                      <a:pt x="6421" y="0"/>
                    </a:lnTo>
                    <a:lnTo>
                      <a:pt x="7200" y="970"/>
                    </a:lnTo>
                    <a:lnTo>
                      <a:pt x="8756" y="5339"/>
                    </a:lnTo>
                    <a:lnTo>
                      <a:pt x="9340" y="8008"/>
                    </a:lnTo>
                    <a:lnTo>
                      <a:pt x="9340" y="8979"/>
                    </a:lnTo>
                    <a:lnTo>
                      <a:pt x="10118" y="8979"/>
                    </a:lnTo>
                    <a:lnTo>
                      <a:pt x="10118" y="9950"/>
                    </a:lnTo>
                    <a:lnTo>
                      <a:pt x="10897" y="10678"/>
                    </a:lnTo>
                    <a:lnTo>
                      <a:pt x="10897" y="11649"/>
                    </a:lnTo>
                    <a:lnTo>
                      <a:pt x="10897" y="9950"/>
                    </a:lnTo>
                    <a:lnTo>
                      <a:pt x="12259" y="11649"/>
                    </a:lnTo>
                    <a:lnTo>
                      <a:pt x="13621" y="11649"/>
                    </a:lnTo>
                    <a:lnTo>
                      <a:pt x="14400" y="12620"/>
                    </a:lnTo>
                    <a:lnTo>
                      <a:pt x="15956" y="13591"/>
                    </a:lnTo>
                    <a:lnTo>
                      <a:pt x="16540" y="15289"/>
                    </a:lnTo>
                    <a:lnTo>
                      <a:pt x="17318" y="16260"/>
                    </a:lnTo>
                    <a:lnTo>
                      <a:pt x="18097" y="16260"/>
                    </a:lnTo>
                    <a:lnTo>
                      <a:pt x="18681" y="16988"/>
                    </a:lnTo>
                    <a:lnTo>
                      <a:pt x="18681" y="16260"/>
                    </a:lnTo>
                    <a:lnTo>
                      <a:pt x="18681" y="16988"/>
                    </a:lnTo>
                    <a:lnTo>
                      <a:pt x="20237" y="18930"/>
                    </a:lnTo>
                    <a:lnTo>
                      <a:pt x="20237" y="19658"/>
                    </a:lnTo>
                    <a:lnTo>
                      <a:pt x="21016" y="19658"/>
                    </a:lnTo>
                    <a:lnTo>
                      <a:pt x="21016" y="20629"/>
                    </a:lnTo>
                    <a:lnTo>
                      <a:pt x="21600" y="19658"/>
                    </a:lnTo>
                    <a:lnTo>
                      <a:pt x="21600" y="20629"/>
                    </a:lnTo>
                    <a:lnTo>
                      <a:pt x="21016" y="20629"/>
                    </a:lnTo>
                    <a:lnTo>
                      <a:pt x="21016" y="21600"/>
                    </a:lnTo>
                    <a:lnTo>
                      <a:pt x="19459"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54" name="AutoShape 100"/>
              <p:cNvSpPr/>
              <p:nvPr/>
            </p:nvSpPr>
            <p:spPr bwMode="auto">
              <a:xfrm>
                <a:off x="13661820" y="6679889"/>
                <a:ext cx="88610" cy="102043"/>
              </a:xfrm>
              <a:custGeom>
                <a:avLst/>
                <a:gdLst>
                  <a:gd name="T0" fmla="*/ 44305 w 21600"/>
                  <a:gd name="T1" fmla="*/ 51022 h 21600"/>
                  <a:gd name="T2" fmla="*/ 44305 w 21600"/>
                  <a:gd name="T3" fmla="*/ 51022 h 21600"/>
                  <a:gd name="T4" fmla="*/ 44305 w 21600"/>
                  <a:gd name="T5" fmla="*/ 51022 h 21600"/>
                  <a:gd name="T6" fmla="*/ 44305 w 21600"/>
                  <a:gd name="T7" fmla="*/ 5102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672" y="21599"/>
                    </a:moveTo>
                    <a:lnTo>
                      <a:pt x="14727" y="18276"/>
                    </a:lnTo>
                    <a:lnTo>
                      <a:pt x="10800" y="18276"/>
                    </a:lnTo>
                    <a:lnTo>
                      <a:pt x="6872" y="21599"/>
                    </a:lnTo>
                    <a:lnTo>
                      <a:pt x="0" y="21599"/>
                    </a:lnTo>
                    <a:lnTo>
                      <a:pt x="0" y="15784"/>
                    </a:lnTo>
                    <a:lnTo>
                      <a:pt x="2945" y="12461"/>
                    </a:lnTo>
                    <a:lnTo>
                      <a:pt x="2945" y="3323"/>
                    </a:lnTo>
                    <a:lnTo>
                      <a:pt x="14727" y="3323"/>
                    </a:lnTo>
                    <a:lnTo>
                      <a:pt x="14727" y="0"/>
                    </a:lnTo>
                    <a:lnTo>
                      <a:pt x="17672" y="0"/>
                    </a:lnTo>
                    <a:lnTo>
                      <a:pt x="21600" y="3323"/>
                    </a:lnTo>
                    <a:lnTo>
                      <a:pt x="21600" y="9138"/>
                    </a:lnTo>
                    <a:lnTo>
                      <a:pt x="17672" y="9138"/>
                    </a:lnTo>
                    <a:lnTo>
                      <a:pt x="14727" y="12461"/>
                    </a:lnTo>
                    <a:lnTo>
                      <a:pt x="10800" y="12461"/>
                    </a:lnTo>
                    <a:lnTo>
                      <a:pt x="14727" y="15784"/>
                    </a:lnTo>
                    <a:lnTo>
                      <a:pt x="17672" y="12461"/>
                    </a:lnTo>
                    <a:lnTo>
                      <a:pt x="21600" y="12461"/>
                    </a:lnTo>
                    <a:lnTo>
                      <a:pt x="21600" y="15784"/>
                    </a:lnTo>
                    <a:lnTo>
                      <a:pt x="17672" y="18276"/>
                    </a:lnTo>
                    <a:lnTo>
                      <a:pt x="17672"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55" name="AutoShape 101"/>
              <p:cNvSpPr/>
              <p:nvPr/>
            </p:nvSpPr>
            <p:spPr bwMode="auto">
              <a:xfrm>
                <a:off x="13617516" y="6723060"/>
                <a:ext cx="668593" cy="788872"/>
              </a:xfrm>
              <a:custGeom>
                <a:avLst/>
                <a:gdLst>
                  <a:gd name="T0" fmla="*/ 334297 w 21600"/>
                  <a:gd name="T1" fmla="*/ 394436 h 21600"/>
                  <a:gd name="T2" fmla="*/ 334297 w 21600"/>
                  <a:gd name="T3" fmla="*/ 394436 h 21600"/>
                  <a:gd name="T4" fmla="*/ 334297 w 21600"/>
                  <a:gd name="T5" fmla="*/ 394436 h 21600"/>
                  <a:gd name="T6" fmla="*/ 334297 w 21600"/>
                  <a:gd name="T7" fmla="*/ 39443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21" y="12788"/>
                    </a:moveTo>
                    <a:lnTo>
                      <a:pt x="1821" y="12358"/>
                    </a:lnTo>
                    <a:lnTo>
                      <a:pt x="3383" y="12358"/>
                    </a:lnTo>
                    <a:lnTo>
                      <a:pt x="3773" y="12035"/>
                    </a:lnTo>
                    <a:lnTo>
                      <a:pt x="4293" y="12035"/>
                    </a:lnTo>
                    <a:lnTo>
                      <a:pt x="4814" y="11605"/>
                    </a:lnTo>
                    <a:lnTo>
                      <a:pt x="5204" y="11176"/>
                    </a:lnTo>
                    <a:lnTo>
                      <a:pt x="8587" y="11176"/>
                    </a:lnTo>
                    <a:lnTo>
                      <a:pt x="15354" y="6017"/>
                    </a:lnTo>
                    <a:lnTo>
                      <a:pt x="12491" y="6017"/>
                    </a:lnTo>
                    <a:lnTo>
                      <a:pt x="6245" y="4835"/>
                    </a:lnTo>
                    <a:lnTo>
                      <a:pt x="5725" y="4405"/>
                    </a:lnTo>
                    <a:lnTo>
                      <a:pt x="4814" y="4405"/>
                    </a:lnTo>
                    <a:lnTo>
                      <a:pt x="4814" y="3223"/>
                    </a:lnTo>
                    <a:lnTo>
                      <a:pt x="4293" y="3223"/>
                    </a:lnTo>
                    <a:lnTo>
                      <a:pt x="3773" y="2471"/>
                    </a:lnTo>
                    <a:lnTo>
                      <a:pt x="3383" y="1611"/>
                    </a:lnTo>
                    <a:lnTo>
                      <a:pt x="3773" y="1182"/>
                    </a:lnTo>
                    <a:lnTo>
                      <a:pt x="4293" y="859"/>
                    </a:lnTo>
                    <a:lnTo>
                      <a:pt x="5725" y="2041"/>
                    </a:lnTo>
                    <a:lnTo>
                      <a:pt x="5725" y="2471"/>
                    </a:lnTo>
                    <a:lnTo>
                      <a:pt x="6245" y="2471"/>
                    </a:lnTo>
                    <a:lnTo>
                      <a:pt x="6636" y="2794"/>
                    </a:lnTo>
                    <a:lnTo>
                      <a:pt x="7677" y="2794"/>
                    </a:lnTo>
                    <a:lnTo>
                      <a:pt x="8197" y="2471"/>
                    </a:lnTo>
                    <a:lnTo>
                      <a:pt x="9108" y="2471"/>
                    </a:lnTo>
                    <a:lnTo>
                      <a:pt x="9628" y="1611"/>
                    </a:lnTo>
                    <a:lnTo>
                      <a:pt x="10019" y="1611"/>
                    </a:lnTo>
                    <a:lnTo>
                      <a:pt x="10019" y="2041"/>
                    </a:lnTo>
                    <a:lnTo>
                      <a:pt x="10539" y="2041"/>
                    </a:lnTo>
                    <a:lnTo>
                      <a:pt x="10539" y="1611"/>
                    </a:lnTo>
                    <a:lnTo>
                      <a:pt x="11060" y="2041"/>
                    </a:lnTo>
                    <a:lnTo>
                      <a:pt x="11971" y="2041"/>
                    </a:lnTo>
                    <a:lnTo>
                      <a:pt x="13012" y="1182"/>
                    </a:lnTo>
                    <a:lnTo>
                      <a:pt x="16265" y="1182"/>
                    </a:lnTo>
                    <a:lnTo>
                      <a:pt x="17826" y="859"/>
                    </a:lnTo>
                    <a:lnTo>
                      <a:pt x="19648" y="859"/>
                    </a:lnTo>
                    <a:lnTo>
                      <a:pt x="19648" y="429"/>
                    </a:lnTo>
                    <a:lnTo>
                      <a:pt x="20168" y="429"/>
                    </a:lnTo>
                    <a:lnTo>
                      <a:pt x="20168" y="0"/>
                    </a:lnTo>
                    <a:lnTo>
                      <a:pt x="21599" y="0"/>
                    </a:lnTo>
                    <a:lnTo>
                      <a:pt x="21599" y="429"/>
                    </a:lnTo>
                    <a:lnTo>
                      <a:pt x="21209" y="859"/>
                    </a:lnTo>
                    <a:lnTo>
                      <a:pt x="21209" y="1182"/>
                    </a:lnTo>
                    <a:lnTo>
                      <a:pt x="21599" y="1182"/>
                    </a:lnTo>
                    <a:lnTo>
                      <a:pt x="21209" y="1611"/>
                    </a:lnTo>
                    <a:lnTo>
                      <a:pt x="21209" y="2471"/>
                    </a:lnTo>
                    <a:lnTo>
                      <a:pt x="21599" y="2471"/>
                    </a:lnTo>
                    <a:lnTo>
                      <a:pt x="21599" y="2794"/>
                    </a:lnTo>
                    <a:lnTo>
                      <a:pt x="21209" y="2794"/>
                    </a:lnTo>
                    <a:lnTo>
                      <a:pt x="20689" y="3223"/>
                    </a:lnTo>
                    <a:lnTo>
                      <a:pt x="21209" y="3223"/>
                    </a:lnTo>
                    <a:lnTo>
                      <a:pt x="20689" y="3653"/>
                    </a:lnTo>
                    <a:lnTo>
                      <a:pt x="20689" y="4405"/>
                    </a:lnTo>
                    <a:lnTo>
                      <a:pt x="20168" y="5265"/>
                    </a:lnTo>
                    <a:lnTo>
                      <a:pt x="19648" y="6017"/>
                    </a:lnTo>
                    <a:lnTo>
                      <a:pt x="19257" y="6017"/>
                    </a:lnTo>
                    <a:lnTo>
                      <a:pt x="18737" y="6447"/>
                    </a:lnTo>
                    <a:lnTo>
                      <a:pt x="18737" y="6770"/>
                    </a:lnTo>
                    <a:lnTo>
                      <a:pt x="18216" y="7200"/>
                    </a:lnTo>
                    <a:lnTo>
                      <a:pt x="17306" y="8811"/>
                    </a:lnTo>
                    <a:lnTo>
                      <a:pt x="17306" y="9241"/>
                    </a:lnTo>
                    <a:lnTo>
                      <a:pt x="16265" y="9994"/>
                    </a:lnTo>
                    <a:lnTo>
                      <a:pt x="16265" y="10423"/>
                    </a:lnTo>
                    <a:lnTo>
                      <a:pt x="14833" y="12035"/>
                    </a:lnTo>
                    <a:lnTo>
                      <a:pt x="13012" y="13540"/>
                    </a:lnTo>
                    <a:lnTo>
                      <a:pt x="10539" y="15152"/>
                    </a:lnTo>
                    <a:lnTo>
                      <a:pt x="9628" y="16011"/>
                    </a:lnTo>
                    <a:lnTo>
                      <a:pt x="9108" y="16011"/>
                    </a:lnTo>
                    <a:lnTo>
                      <a:pt x="8197" y="16334"/>
                    </a:lnTo>
                    <a:lnTo>
                      <a:pt x="6245" y="17946"/>
                    </a:lnTo>
                    <a:lnTo>
                      <a:pt x="5725" y="17946"/>
                    </a:lnTo>
                    <a:lnTo>
                      <a:pt x="4814" y="19128"/>
                    </a:lnTo>
                    <a:lnTo>
                      <a:pt x="4293" y="19128"/>
                    </a:lnTo>
                    <a:lnTo>
                      <a:pt x="3773" y="19558"/>
                    </a:lnTo>
                    <a:lnTo>
                      <a:pt x="3383" y="19558"/>
                    </a:lnTo>
                    <a:lnTo>
                      <a:pt x="3383" y="19988"/>
                    </a:lnTo>
                    <a:lnTo>
                      <a:pt x="1431" y="21600"/>
                    </a:lnTo>
                    <a:lnTo>
                      <a:pt x="0" y="20417"/>
                    </a:lnTo>
                    <a:lnTo>
                      <a:pt x="0" y="14400"/>
                    </a:lnTo>
                    <a:lnTo>
                      <a:pt x="1821" y="12788"/>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56" name="AutoShape 102"/>
              <p:cNvSpPr/>
              <p:nvPr/>
            </p:nvSpPr>
            <p:spPr bwMode="auto">
              <a:xfrm>
                <a:off x="18043905" y="6185368"/>
                <a:ext cx="149027" cy="129518"/>
              </a:xfrm>
              <a:custGeom>
                <a:avLst/>
                <a:gdLst>
                  <a:gd name="T0" fmla="*/ 74514 w 21600"/>
                  <a:gd name="T1" fmla="*/ 64759 h 21600"/>
                  <a:gd name="T2" fmla="*/ 74514 w 21600"/>
                  <a:gd name="T3" fmla="*/ 64759 h 21600"/>
                  <a:gd name="T4" fmla="*/ 74514 w 21600"/>
                  <a:gd name="T5" fmla="*/ 64759 h 21600"/>
                  <a:gd name="T6" fmla="*/ 74514 w 21600"/>
                  <a:gd name="T7" fmla="*/ 647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439" y="0"/>
                    </a:moveTo>
                    <a:cubicBezTo>
                      <a:pt x="17279" y="0"/>
                      <a:pt x="17279" y="0"/>
                      <a:pt x="17279" y="0"/>
                    </a:cubicBezTo>
                    <a:cubicBezTo>
                      <a:pt x="17279" y="2400"/>
                      <a:pt x="17279" y="2400"/>
                      <a:pt x="17279" y="2400"/>
                    </a:cubicBezTo>
                    <a:cubicBezTo>
                      <a:pt x="17279" y="2400"/>
                      <a:pt x="15119" y="0"/>
                      <a:pt x="15119" y="0"/>
                    </a:cubicBezTo>
                    <a:cubicBezTo>
                      <a:pt x="12960" y="0"/>
                      <a:pt x="12960" y="0"/>
                      <a:pt x="12960" y="0"/>
                    </a:cubicBezTo>
                    <a:cubicBezTo>
                      <a:pt x="12960" y="0"/>
                      <a:pt x="12960" y="0"/>
                      <a:pt x="12960" y="0"/>
                    </a:cubicBezTo>
                    <a:cubicBezTo>
                      <a:pt x="10800" y="2400"/>
                      <a:pt x="10800" y="2400"/>
                      <a:pt x="10800" y="2400"/>
                    </a:cubicBezTo>
                    <a:cubicBezTo>
                      <a:pt x="8639" y="2400"/>
                      <a:pt x="8639" y="2400"/>
                      <a:pt x="8639" y="2400"/>
                    </a:cubicBezTo>
                    <a:cubicBezTo>
                      <a:pt x="6480" y="2400"/>
                      <a:pt x="6480" y="2400"/>
                      <a:pt x="6480" y="2400"/>
                    </a:cubicBezTo>
                    <a:cubicBezTo>
                      <a:pt x="6480" y="2400"/>
                      <a:pt x="6480" y="2400"/>
                      <a:pt x="6480" y="2400"/>
                    </a:cubicBezTo>
                    <a:cubicBezTo>
                      <a:pt x="4319" y="4800"/>
                      <a:pt x="4319" y="4800"/>
                      <a:pt x="4319" y="4800"/>
                    </a:cubicBezTo>
                    <a:cubicBezTo>
                      <a:pt x="2160" y="7200"/>
                      <a:pt x="2160" y="7200"/>
                      <a:pt x="2160" y="7200"/>
                    </a:cubicBezTo>
                    <a:cubicBezTo>
                      <a:pt x="0" y="9600"/>
                      <a:pt x="0" y="9600"/>
                      <a:pt x="0" y="9600"/>
                    </a:cubicBezTo>
                    <a:cubicBezTo>
                      <a:pt x="0" y="9600"/>
                      <a:pt x="0" y="9600"/>
                      <a:pt x="0" y="9600"/>
                    </a:cubicBezTo>
                    <a:cubicBezTo>
                      <a:pt x="0" y="14400"/>
                      <a:pt x="0" y="14400"/>
                      <a:pt x="0" y="14400"/>
                    </a:cubicBezTo>
                    <a:cubicBezTo>
                      <a:pt x="2160" y="16800"/>
                      <a:pt x="2160" y="16800"/>
                      <a:pt x="2160" y="16800"/>
                    </a:cubicBezTo>
                    <a:cubicBezTo>
                      <a:pt x="2160" y="16800"/>
                      <a:pt x="2160" y="16800"/>
                      <a:pt x="2160" y="16800"/>
                    </a:cubicBezTo>
                    <a:cubicBezTo>
                      <a:pt x="4319" y="19200"/>
                      <a:pt x="4319" y="19200"/>
                      <a:pt x="4319" y="19200"/>
                    </a:cubicBezTo>
                    <a:cubicBezTo>
                      <a:pt x="6480" y="19200"/>
                      <a:pt x="6480" y="19200"/>
                      <a:pt x="6480" y="19200"/>
                    </a:cubicBezTo>
                    <a:cubicBezTo>
                      <a:pt x="6480" y="19200"/>
                      <a:pt x="6480" y="19200"/>
                      <a:pt x="6480" y="19200"/>
                    </a:cubicBezTo>
                    <a:cubicBezTo>
                      <a:pt x="8639" y="19200"/>
                      <a:pt x="8639" y="19200"/>
                      <a:pt x="8639" y="19200"/>
                    </a:cubicBezTo>
                    <a:cubicBezTo>
                      <a:pt x="10800" y="21599"/>
                      <a:pt x="10800" y="21599"/>
                      <a:pt x="10800" y="21599"/>
                    </a:cubicBezTo>
                    <a:cubicBezTo>
                      <a:pt x="10800" y="19200"/>
                      <a:pt x="10800" y="19200"/>
                      <a:pt x="10800" y="19200"/>
                    </a:cubicBezTo>
                    <a:cubicBezTo>
                      <a:pt x="10800" y="19200"/>
                      <a:pt x="10800" y="19200"/>
                      <a:pt x="10800" y="19200"/>
                    </a:cubicBezTo>
                    <a:cubicBezTo>
                      <a:pt x="12960" y="16800"/>
                      <a:pt x="12960" y="16800"/>
                      <a:pt x="12960" y="16800"/>
                    </a:cubicBezTo>
                    <a:cubicBezTo>
                      <a:pt x="15119" y="19200"/>
                      <a:pt x="15119" y="19200"/>
                      <a:pt x="15119" y="19200"/>
                    </a:cubicBezTo>
                    <a:cubicBezTo>
                      <a:pt x="15119" y="16800"/>
                      <a:pt x="15119" y="16800"/>
                      <a:pt x="15119" y="16800"/>
                    </a:cubicBezTo>
                    <a:cubicBezTo>
                      <a:pt x="15119" y="16800"/>
                      <a:pt x="15119" y="16800"/>
                      <a:pt x="15119" y="16800"/>
                    </a:cubicBezTo>
                    <a:cubicBezTo>
                      <a:pt x="17279" y="14400"/>
                      <a:pt x="17279" y="14400"/>
                      <a:pt x="17279" y="14400"/>
                    </a:cubicBezTo>
                    <a:cubicBezTo>
                      <a:pt x="19439" y="14400"/>
                      <a:pt x="19439" y="14400"/>
                      <a:pt x="19439" y="14400"/>
                    </a:cubicBezTo>
                    <a:cubicBezTo>
                      <a:pt x="19439" y="12000"/>
                      <a:pt x="19439" y="12000"/>
                      <a:pt x="19439" y="12000"/>
                    </a:cubicBezTo>
                    <a:cubicBezTo>
                      <a:pt x="19439" y="9600"/>
                      <a:pt x="19439" y="9600"/>
                      <a:pt x="19439" y="9600"/>
                    </a:cubicBezTo>
                    <a:cubicBezTo>
                      <a:pt x="21599" y="9600"/>
                      <a:pt x="21599" y="9600"/>
                      <a:pt x="21599" y="9600"/>
                    </a:cubicBezTo>
                    <a:cubicBezTo>
                      <a:pt x="21599" y="7200"/>
                      <a:pt x="21599" y="7200"/>
                      <a:pt x="21599" y="7200"/>
                    </a:cubicBezTo>
                    <a:cubicBezTo>
                      <a:pt x="21599" y="4800"/>
                      <a:pt x="21599" y="4800"/>
                      <a:pt x="21599" y="4800"/>
                    </a:cubicBezTo>
                    <a:cubicBezTo>
                      <a:pt x="21599" y="2400"/>
                      <a:pt x="21599" y="2400"/>
                      <a:pt x="21599" y="2400"/>
                    </a:cubicBezTo>
                    <a:lnTo>
                      <a:pt x="19439"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57" name="AutoShape 103"/>
              <p:cNvSpPr/>
              <p:nvPr/>
            </p:nvSpPr>
            <p:spPr bwMode="auto">
              <a:xfrm>
                <a:off x="15152053" y="3508705"/>
                <a:ext cx="4055855" cy="2660968"/>
              </a:xfrm>
              <a:custGeom>
                <a:avLst/>
                <a:gdLst>
                  <a:gd name="T0" fmla="*/ 2027928 w 21600"/>
                  <a:gd name="T1" fmla="*/ 1330484 h 21600"/>
                  <a:gd name="T2" fmla="*/ 2027928 w 21600"/>
                  <a:gd name="T3" fmla="*/ 1330484 h 21600"/>
                  <a:gd name="T4" fmla="*/ 2027928 w 21600"/>
                  <a:gd name="T5" fmla="*/ 1330484 h 21600"/>
                  <a:gd name="T6" fmla="*/ 2027928 w 21600"/>
                  <a:gd name="T7" fmla="*/ 13304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14" y="3759"/>
                    </a:moveTo>
                    <a:lnTo>
                      <a:pt x="21514" y="3663"/>
                    </a:lnTo>
                    <a:lnTo>
                      <a:pt x="21449" y="3536"/>
                    </a:lnTo>
                    <a:lnTo>
                      <a:pt x="21449" y="3281"/>
                    </a:lnTo>
                    <a:lnTo>
                      <a:pt x="21128" y="3281"/>
                    </a:lnTo>
                    <a:lnTo>
                      <a:pt x="21128" y="3408"/>
                    </a:lnTo>
                    <a:lnTo>
                      <a:pt x="21042" y="3408"/>
                    </a:lnTo>
                    <a:lnTo>
                      <a:pt x="21042" y="3536"/>
                    </a:lnTo>
                    <a:lnTo>
                      <a:pt x="20892" y="3536"/>
                    </a:lnTo>
                    <a:lnTo>
                      <a:pt x="20892" y="3663"/>
                    </a:lnTo>
                    <a:lnTo>
                      <a:pt x="20806" y="3759"/>
                    </a:lnTo>
                    <a:lnTo>
                      <a:pt x="20806" y="3886"/>
                    </a:lnTo>
                    <a:lnTo>
                      <a:pt x="20720" y="3886"/>
                    </a:lnTo>
                    <a:lnTo>
                      <a:pt x="20656" y="4014"/>
                    </a:lnTo>
                    <a:lnTo>
                      <a:pt x="20484" y="4014"/>
                    </a:lnTo>
                    <a:lnTo>
                      <a:pt x="20420" y="3886"/>
                    </a:lnTo>
                    <a:lnTo>
                      <a:pt x="20334" y="4014"/>
                    </a:lnTo>
                    <a:lnTo>
                      <a:pt x="20248" y="4014"/>
                    </a:lnTo>
                    <a:lnTo>
                      <a:pt x="20248" y="3759"/>
                    </a:lnTo>
                    <a:lnTo>
                      <a:pt x="20162" y="3759"/>
                    </a:lnTo>
                    <a:lnTo>
                      <a:pt x="20098" y="3663"/>
                    </a:lnTo>
                    <a:lnTo>
                      <a:pt x="20162" y="3536"/>
                    </a:lnTo>
                    <a:lnTo>
                      <a:pt x="20098" y="3408"/>
                    </a:lnTo>
                    <a:lnTo>
                      <a:pt x="20098" y="3281"/>
                    </a:lnTo>
                    <a:lnTo>
                      <a:pt x="20012" y="3281"/>
                    </a:lnTo>
                    <a:lnTo>
                      <a:pt x="20012" y="3185"/>
                    </a:lnTo>
                    <a:lnTo>
                      <a:pt x="20098" y="3185"/>
                    </a:lnTo>
                    <a:lnTo>
                      <a:pt x="20098" y="3058"/>
                    </a:lnTo>
                    <a:lnTo>
                      <a:pt x="20012" y="3058"/>
                    </a:lnTo>
                    <a:lnTo>
                      <a:pt x="20012" y="3185"/>
                    </a:lnTo>
                    <a:lnTo>
                      <a:pt x="19862" y="3185"/>
                    </a:lnTo>
                    <a:lnTo>
                      <a:pt x="19862" y="3058"/>
                    </a:lnTo>
                    <a:lnTo>
                      <a:pt x="19690" y="3058"/>
                    </a:lnTo>
                    <a:lnTo>
                      <a:pt x="19690" y="2930"/>
                    </a:lnTo>
                    <a:lnTo>
                      <a:pt x="19626" y="2930"/>
                    </a:lnTo>
                    <a:lnTo>
                      <a:pt x="19626" y="2835"/>
                    </a:lnTo>
                    <a:lnTo>
                      <a:pt x="19540" y="2835"/>
                    </a:lnTo>
                    <a:lnTo>
                      <a:pt x="19540" y="2707"/>
                    </a:lnTo>
                    <a:lnTo>
                      <a:pt x="19455" y="2707"/>
                    </a:lnTo>
                    <a:lnTo>
                      <a:pt x="19455" y="2835"/>
                    </a:lnTo>
                    <a:lnTo>
                      <a:pt x="19369" y="2707"/>
                    </a:lnTo>
                    <a:lnTo>
                      <a:pt x="19369" y="2835"/>
                    </a:lnTo>
                    <a:lnTo>
                      <a:pt x="19304" y="2835"/>
                    </a:lnTo>
                    <a:lnTo>
                      <a:pt x="19304" y="2707"/>
                    </a:lnTo>
                    <a:lnTo>
                      <a:pt x="19133" y="2707"/>
                    </a:lnTo>
                    <a:lnTo>
                      <a:pt x="19133" y="2580"/>
                    </a:lnTo>
                    <a:lnTo>
                      <a:pt x="19068" y="2707"/>
                    </a:lnTo>
                    <a:lnTo>
                      <a:pt x="18983" y="2580"/>
                    </a:lnTo>
                    <a:lnTo>
                      <a:pt x="18983" y="2707"/>
                    </a:lnTo>
                    <a:lnTo>
                      <a:pt x="18983" y="2580"/>
                    </a:lnTo>
                    <a:lnTo>
                      <a:pt x="18897" y="2707"/>
                    </a:lnTo>
                    <a:lnTo>
                      <a:pt x="18897" y="2580"/>
                    </a:lnTo>
                    <a:lnTo>
                      <a:pt x="18832" y="2580"/>
                    </a:lnTo>
                    <a:lnTo>
                      <a:pt x="18747" y="2453"/>
                    </a:lnTo>
                    <a:lnTo>
                      <a:pt x="18661" y="2357"/>
                    </a:lnTo>
                    <a:lnTo>
                      <a:pt x="18661" y="2230"/>
                    </a:lnTo>
                    <a:lnTo>
                      <a:pt x="18575" y="2230"/>
                    </a:lnTo>
                    <a:lnTo>
                      <a:pt x="18575" y="2007"/>
                    </a:lnTo>
                    <a:lnTo>
                      <a:pt x="18511" y="2007"/>
                    </a:lnTo>
                    <a:lnTo>
                      <a:pt x="18511" y="1879"/>
                    </a:lnTo>
                    <a:lnTo>
                      <a:pt x="18339" y="1624"/>
                    </a:lnTo>
                    <a:lnTo>
                      <a:pt x="18339" y="1529"/>
                    </a:lnTo>
                    <a:lnTo>
                      <a:pt x="18189" y="1529"/>
                    </a:lnTo>
                    <a:lnTo>
                      <a:pt x="18275" y="1401"/>
                    </a:lnTo>
                    <a:lnTo>
                      <a:pt x="18189" y="1401"/>
                    </a:lnTo>
                    <a:lnTo>
                      <a:pt x="18189" y="1274"/>
                    </a:lnTo>
                    <a:lnTo>
                      <a:pt x="18103" y="1274"/>
                    </a:lnTo>
                    <a:lnTo>
                      <a:pt x="18103" y="1051"/>
                    </a:lnTo>
                    <a:lnTo>
                      <a:pt x="18017" y="1051"/>
                    </a:lnTo>
                    <a:lnTo>
                      <a:pt x="17953" y="923"/>
                    </a:lnTo>
                    <a:lnTo>
                      <a:pt x="17953" y="796"/>
                    </a:lnTo>
                    <a:lnTo>
                      <a:pt x="17867" y="796"/>
                    </a:lnTo>
                    <a:lnTo>
                      <a:pt x="17867" y="573"/>
                    </a:lnTo>
                    <a:lnTo>
                      <a:pt x="17781" y="573"/>
                    </a:lnTo>
                    <a:lnTo>
                      <a:pt x="17781" y="446"/>
                    </a:lnTo>
                    <a:lnTo>
                      <a:pt x="17631" y="446"/>
                    </a:lnTo>
                    <a:lnTo>
                      <a:pt x="17631" y="223"/>
                    </a:lnTo>
                    <a:lnTo>
                      <a:pt x="17545" y="350"/>
                    </a:lnTo>
                    <a:lnTo>
                      <a:pt x="17545" y="223"/>
                    </a:lnTo>
                    <a:lnTo>
                      <a:pt x="17481" y="223"/>
                    </a:lnTo>
                    <a:lnTo>
                      <a:pt x="17545" y="223"/>
                    </a:lnTo>
                    <a:lnTo>
                      <a:pt x="17481" y="95"/>
                    </a:lnTo>
                    <a:lnTo>
                      <a:pt x="17224" y="95"/>
                    </a:lnTo>
                    <a:lnTo>
                      <a:pt x="17224" y="223"/>
                    </a:lnTo>
                    <a:lnTo>
                      <a:pt x="17159" y="95"/>
                    </a:lnTo>
                    <a:lnTo>
                      <a:pt x="16988" y="95"/>
                    </a:lnTo>
                    <a:lnTo>
                      <a:pt x="16923" y="0"/>
                    </a:lnTo>
                    <a:lnTo>
                      <a:pt x="16516" y="0"/>
                    </a:lnTo>
                    <a:lnTo>
                      <a:pt x="16516" y="95"/>
                    </a:lnTo>
                    <a:lnTo>
                      <a:pt x="16194" y="95"/>
                    </a:lnTo>
                    <a:lnTo>
                      <a:pt x="16194" y="223"/>
                    </a:lnTo>
                    <a:lnTo>
                      <a:pt x="15894" y="223"/>
                    </a:lnTo>
                    <a:lnTo>
                      <a:pt x="15808" y="350"/>
                    </a:lnTo>
                    <a:lnTo>
                      <a:pt x="15808" y="446"/>
                    </a:lnTo>
                    <a:lnTo>
                      <a:pt x="15722" y="573"/>
                    </a:lnTo>
                    <a:lnTo>
                      <a:pt x="15722" y="796"/>
                    </a:lnTo>
                    <a:lnTo>
                      <a:pt x="15958" y="796"/>
                    </a:lnTo>
                    <a:lnTo>
                      <a:pt x="15958" y="923"/>
                    </a:lnTo>
                    <a:lnTo>
                      <a:pt x="16044" y="923"/>
                    </a:lnTo>
                    <a:lnTo>
                      <a:pt x="16044" y="1051"/>
                    </a:lnTo>
                    <a:lnTo>
                      <a:pt x="16130" y="1178"/>
                    </a:lnTo>
                    <a:lnTo>
                      <a:pt x="16044" y="1274"/>
                    </a:lnTo>
                    <a:lnTo>
                      <a:pt x="15958" y="1401"/>
                    </a:lnTo>
                    <a:lnTo>
                      <a:pt x="15958" y="1529"/>
                    </a:lnTo>
                    <a:lnTo>
                      <a:pt x="15894" y="1624"/>
                    </a:lnTo>
                    <a:lnTo>
                      <a:pt x="15894" y="2007"/>
                    </a:lnTo>
                    <a:lnTo>
                      <a:pt x="15958" y="2007"/>
                    </a:lnTo>
                    <a:lnTo>
                      <a:pt x="15958" y="2102"/>
                    </a:lnTo>
                    <a:lnTo>
                      <a:pt x="15894" y="2102"/>
                    </a:lnTo>
                    <a:lnTo>
                      <a:pt x="15894" y="2230"/>
                    </a:lnTo>
                    <a:lnTo>
                      <a:pt x="15958" y="2230"/>
                    </a:lnTo>
                    <a:lnTo>
                      <a:pt x="15958" y="2453"/>
                    </a:lnTo>
                    <a:lnTo>
                      <a:pt x="15894" y="2453"/>
                    </a:lnTo>
                    <a:lnTo>
                      <a:pt x="15894" y="2580"/>
                    </a:lnTo>
                    <a:lnTo>
                      <a:pt x="16044" y="2580"/>
                    </a:lnTo>
                    <a:lnTo>
                      <a:pt x="16044" y="2835"/>
                    </a:lnTo>
                    <a:lnTo>
                      <a:pt x="15958" y="2930"/>
                    </a:lnTo>
                    <a:lnTo>
                      <a:pt x="15722" y="2930"/>
                    </a:lnTo>
                    <a:lnTo>
                      <a:pt x="15572" y="3185"/>
                    </a:lnTo>
                    <a:lnTo>
                      <a:pt x="15336" y="3185"/>
                    </a:lnTo>
                    <a:lnTo>
                      <a:pt x="15336" y="3058"/>
                    </a:lnTo>
                    <a:lnTo>
                      <a:pt x="15250" y="3058"/>
                    </a:lnTo>
                    <a:lnTo>
                      <a:pt x="15250" y="3185"/>
                    </a:lnTo>
                    <a:lnTo>
                      <a:pt x="15165" y="3886"/>
                    </a:lnTo>
                    <a:lnTo>
                      <a:pt x="15165" y="4237"/>
                    </a:lnTo>
                    <a:lnTo>
                      <a:pt x="15079" y="4460"/>
                    </a:lnTo>
                    <a:lnTo>
                      <a:pt x="15165" y="4587"/>
                    </a:lnTo>
                    <a:lnTo>
                      <a:pt x="15336" y="4715"/>
                    </a:lnTo>
                    <a:lnTo>
                      <a:pt x="15486" y="4587"/>
                    </a:lnTo>
                    <a:lnTo>
                      <a:pt x="15722" y="4587"/>
                    </a:lnTo>
                    <a:lnTo>
                      <a:pt x="15808" y="4715"/>
                    </a:lnTo>
                    <a:lnTo>
                      <a:pt x="15894" y="4587"/>
                    </a:lnTo>
                    <a:lnTo>
                      <a:pt x="15894" y="4364"/>
                    </a:lnTo>
                    <a:lnTo>
                      <a:pt x="15958" y="4364"/>
                    </a:lnTo>
                    <a:lnTo>
                      <a:pt x="16044" y="4237"/>
                    </a:lnTo>
                    <a:lnTo>
                      <a:pt x="16194" y="4364"/>
                    </a:lnTo>
                    <a:lnTo>
                      <a:pt x="16280" y="4460"/>
                    </a:lnTo>
                    <a:lnTo>
                      <a:pt x="16430" y="4587"/>
                    </a:lnTo>
                    <a:lnTo>
                      <a:pt x="16516" y="4842"/>
                    </a:lnTo>
                    <a:lnTo>
                      <a:pt x="16602" y="4938"/>
                    </a:lnTo>
                    <a:lnTo>
                      <a:pt x="16687" y="5065"/>
                    </a:lnTo>
                    <a:lnTo>
                      <a:pt x="16687" y="5192"/>
                    </a:lnTo>
                    <a:lnTo>
                      <a:pt x="16602" y="5192"/>
                    </a:lnTo>
                    <a:lnTo>
                      <a:pt x="16602" y="5288"/>
                    </a:lnTo>
                    <a:lnTo>
                      <a:pt x="16280" y="5288"/>
                    </a:lnTo>
                    <a:lnTo>
                      <a:pt x="16194" y="5415"/>
                    </a:lnTo>
                    <a:lnTo>
                      <a:pt x="16130" y="5543"/>
                    </a:lnTo>
                    <a:lnTo>
                      <a:pt x="15958" y="5543"/>
                    </a:lnTo>
                    <a:lnTo>
                      <a:pt x="15958" y="5670"/>
                    </a:lnTo>
                    <a:lnTo>
                      <a:pt x="15808" y="5670"/>
                    </a:lnTo>
                    <a:lnTo>
                      <a:pt x="15722" y="5893"/>
                    </a:lnTo>
                    <a:lnTo>
                      <a:pt x="15722" y="6116"/>
                    </a:lnTo>
                    <a:lnTo>
                      <a:pt x="15636" y="6116"/>
                    </a:lnTo>
                    <a:lnTo>
                      <a:pt x="15486" y="6371"/>
                    </a:lnTo>
                    <a:lnTo>
                      <a:pt x="15400" y="6371"/>
                    </a:lnTo>
                    <a:lnTo>
                      <a:pt x="15250" y="6244"/>
                    </a:lnTo>
                    <a:lnTo>
                      <a:pt x="15250" y="6371"/>
                    </a:lnTo>
                    <a:lnTo>
                      <a:pt x="15165" y="6499"/>
                    </a:lnTo>
                    <a:lnTo>
                      <a:pt x="15079" y="6594"/>
                    </a:lnTo>
                    <a:lnTo>
                      <a:pt x="15014" y="6594"/>
                    </a:lnTo>
                    <a:lnTo>
                      <a:pt x="15014" y="6722"/>
                    </a:lnTo>
                    <a:lnTo>
                      <a:pt x="14929" y="6849"/>
                    </a:lnTo>
                    <a:lnTo>
                      <a:pt x="14843" y="6722"/>
                    </a:lnTo>
                    <a:lnTo>
                      <a:pt x="14693" y="6722"/>
                    </a:lnTo>
                    <a:lnTo>
                      <a:pt x="14607" y="6594"/>
                    </a:lnTo>
                    <a:lnTo>
                      <a:pt x="14371" y="6594"/>
                    </a:lnTo>
                    <a:lnTo>
                      <a:pt x="14285" y="6722"/>
                    </a:lnTo>
                    <a:lnTo>
                      <a:pt x="14221" y="6849"/>
                    </a:lnTo>
                    <a:lnTo>
                      <a:pt x="14221" y="7200"/>
                    </a:lnTo>
                    <a:lnTo>
                      <a:pt x="14371" y="7327"/>
                    </a:lnTo>
                    <a:lnTo>
                      <a:pt x="14542" y="7423"/>
                    </a:lnTo>
                    <a:lnTo>
                      <a:pt x="14542" y="7550"/>
                    </a:lnTo>
                    <a:lnTo>
                      <a:pt x="14457" y="7550"/>
                    </a:lnTo>
                    <a:lnTo>
                      <a:pt x="14457" y="7677"/>
                    </a:lnTo>
                    <a:lnTo>
                      <a:pt x="14285" y="7900"/>
                    </a:lnTo>
                    <a:lnTo>
                      <a:pt x="14221" y="8123"/>
                    </a:lnTo>
                    <a:lnTo>
                      <a:pt x="14135" y="8251"/>
                    </a:lnTo>
                    <a:lnTo>
                      <a:pt x="14049" y="8251"/>
                    </a:lnTo>
                    <a:lnTo>
                      <a:pt x="13985" y="8378"/>
                    </a:lnTo>
                    <a:lnTo>
                      <a:pt x="13813" y="8378"/>
                    </a:lnTo>
                    <a:lnTo>
                      <a:pt x="13749" y="8506"/>
                    </a:lnTo>
                    <a:lnTo>
                      <a:pt x="13427" y="8506"/>
                    </a:lnTo>
                    <a:lnTo>
                      <a:pt x="13341" y="8601"/>
                    </a:lnTo>
                    <a:lnTo>
                      <a:pt x="13256" y="8601"/>
                    </a:lnTo>
                    <a:lnTo>
                      <a:pt x="12784" y="8856"/>
                    </a:lnTo>
                    <a:lnTo>
                      <a:pt x="12698" y="8952"/>
                    </a:lnTo>
                    <a:lnTo>
                      <a:pt x="12548" y="9207"/>
                    </a:lnTo>
                    <a:lnTo>
                      <a:pt x="12312" y="9207"/>
                    </a:lnTo>
                    <a:lnTo>
                      <a:pt x="12312" y="9079"/>
                    </a:lnTo>
                    <a:lnTo>
                      <a:pt x="12140" y="9079"/>
                    </a:lnTo>
                    <a:lnTo>
                      <a:pt x="11990" y="9207"/>
                    </a:lnTo>
                    <a:lnTo>
                      <a:pt x="11904" y="9079"/>
                    </a:lnTo>
                    <a:lnTo>
                      <a:pt x="11754" y="9079"/>
                    </a:lnTo>
                    <a:lnTo>
                      <a:pt x="11604" y="8952"/>
                    </a:lnTo>
                    <a:lnTo>
                      <a:pt x="11346" y="8856"/>
                    </a:lnTo>
                    <a:lnTo>
                      <a:pt x="11196" y="8601"/>
                    </a:lnTo>
                    <a:lnTo>
                      <a:pt x="10553" y="8601"/>
                    </a:lnTo>
                    <a:lnTo>
                      <a:pt x="10553" y="8729"/>
                    </a:lnTo>
                    <a:lnTo>
                      <a:pt x="9287" y="8729"/>
                    </a:lnTo>
                    <a:lnTo>
                      <a:pt x="9201" y="8506"/>
                    </a:lnTo>
                    <a:lnTo>
                      <a:pt x="9201" y="8378"/>
                    </a:lnTo>
                    <a:lnTo>
                      <a:pt x="9137" y="8251"/>
                    </a:lnTo>
                    <a:lnTo>
                      <a:pt x="9051" y="8123"/>
                    </a:lnTo>
                    <a:lnTo>
                      <a:pt x="9051" y="8028"/>
                    </a:lnTo>
                    <a:lnTo>
                      <a:pt x="8966" y="7900"/>
                    </a:lnTo>
                    <a:lnTo>
                      <a:pt x="8901" y="7900"/>
                    </a:lnTo>
                    <a:lnTo>
                      <a:pt x="8901" y="7773"/>
                    </a:lnTo>
                    <a:lnTo>
                      <a:pt x="8730" y="7773"/>
                    </a:lnTo>
                    <a:lnTo>
                      <a:pt x="8665" y="7677"/>
                    </a:lnTo>
                    <a:lnTo>
                      <a:pt x="8494" y="7550"/>
                    </a:lnTo>
                    <a:lnTo>
                      <a:pt x="8343" y="7550"/>
                    </a:lnTo>
                    <a:lnTo>
                      <a:pt x="8343" y="7423"/>
                    </a:lnTo>
                    <a:lnTo>
                      <a:pt x="8258" y="7423"/>
                    </a:lnTo>
                    <a:lnTo>
                      <a:pt x="8022" y="7327"/>
                    </a:lnTo>
                    <a:lnTo>
                      <a:pt x="7314" y="7327"/>
                    </a:lnTo>
                    <a:lnTo>
                      <a:pt x="7142" y="7072"/>
                    </a:lnTo>
                    <a:lnTo>
                      <a:pt x="7142" y="6849"/>
                    </a:lnTo>
                    <a:lnTo>
                      <a:pt x="7228" y="6849"/>
                    </a:lnTo>
                    <a:lnTo>
                      <a:pt x="7228" y="6371"/>
                    </a:lnTo>
                    <a:lnTo>
                      <a:pt x="7142" y="6244"/>
                    </a:lnTo>
                    <a:lnTo>
                      <a:pt x="7078" y="6116"/>
                    </a:lnTo>
                    <a:lnTo>
                      <a:pt x="6992" y="6021"/>
                    </a:lnTo>
                    <a:lnTo>
                      <a:pt x="6992" y="5893"/>
                    </a:lnTo>
                    <a:lnTo>
                      <a:pt x="6906" y="5766"/>
                    </a:lnTo>
                    <a:lnTo>
                      <a:pt x="6821" y="5670"/>
                    </a:lnTo>
                    <a:lnTo>
                      <a:pt x="6756" y="5543"/>
                    </a:lnTo>
                    <a:lnTo>
                      <a:pt x="6670" y="5543"/>
                    </a:lnTo>
                    <a:lnTo>
                      <a:pt x="6585" y="5670"/>
                    </a:lnTo>
                    <a:lnTo>
                      <a:pt x="6520" y="5543"/>
                    </a:lnTo>
                    <a:lnTo>
                      <a:pt x="6349" y="5543"/>
                    </a:lnTo>
                    <a:lnTo>
                      <a:pt x="6263" y="5670"/>
                    </a:lnTo>
                    <a:lnTo>
                      <a:pt x="6199" y="5543"/>
                    </a:lnTo>
                    <a:lnTo>
                      <a:pt x="6199" y="5415"/>
                    </a:lnTo>
                    <a:lnTo>
                      <a:pt x="6113" y="5415"/>
                    </a:lnTo>
                    <a:lnTo>
                      <a:pt x="6027" y="5288"/>
                    </a:lnTo>
                    <a:lnTo>
                      <a:pt x="6027" y="5192"/>
                    </a:lnTo>
                    <a:lnTo>
                      <a:pt x="5963" y="5192"/>
                    </a:lnTo>
                    <a:lnTo>
                      <a:pt x="5877" y="5065"/>
                    </a:lnTo>
                    <a:lnTo>
                      <a:pt x="5877" y="4938"/>
                    </a:lnTo>
                    <a:lnTo>
                      <a:pt x="5877" y="5065"/>
                    </a:lnTo>
                    <a:lnTo>
                      <a:pt x="5791" y="4938"/>
                    </a:lnTo>
                    <a:lnTo>
                      <a:pt x="5791" y="4842"/>
                    </a:lnTo>
                    <a:lnTo>
                      <a:pt x="5727" y="4842"/>
                    </a:lnTo>
                    <a:lnTo>
                      <a:pt x="5641" y="4715"/>
                    </a:lnTo>
                    <a:lnTo>
                      <a:pt x="5641" y="4842"/>
                    </a:lnTo>
                    <a:lnTo>
                      <a:pt x="5555" y="4938"/>
                    </a:lnTo>
                    <a:lnTo>
                      <a:pt x="5469" y="5065"/>
                    </a:lnTo>
                    <a:lnTo>
                      <a:pt x="5469" y="5192"/>
                    </a:lnTo>
                    <a:lnTo>
                      <a:pt x="5405" y="5288"/>
                    </a:lnTo>
                    <a:lnTo>
                      <a:pt x="5319" y="5288"/>
                    </a:lnTo>
                    <a:lnTo>
                      <a:pt x="5233" y="5415"/>
                    </a:lnTo>
                    <a:lnTo>
                      <a:pt x="5233" y="5670"/>
                    </a:lnTo>
                    <a:lnTo>
                      <a:pt x="5319" y="5893"/>
                    </a:lnTo>
                    <a:lnTo>
                      <a:pt x="5405" y="6021"/>
                    </a:lnTo>
                    <a:lnTo>
                      <a:pt x="5405" y="6116"/>
                    </a:lnTo>
                    <a:lnTo>
                      <a:pt x="5319" y="6244"/>
                    </a:lnTo>
                    <a:lnTo>
                      <a:pt x="5233" y="6244"/>
                    </a:lnTo>
                    <a:lnTo>
                      <a:pt x="5169" y="6371"/>
                    </a:lnTo>
                    <a:lnTo>
                      <a:pt x="5083" y="6371"/>
                    </a:lnTo>
                    <a:lnTo>
                      <a:pt x="5083" y="6244"/>
                    </a:lnTo>
                    <a:lnTo>
                      <a:pt x="4997" y="6244"/>
                    </a:lnTo>
                    <a:lnTo>
                      <a:pt x="4847" y="6371"/>
                    </a:lnTo>
                    <a:lnTo>
                      <a:pt x="4761" y="6371"/>
                    </a:lnTo>
                    <a:lnTo>
                      <a:pt x="4611" y="6244"/>
                    </a:lnTo>
                    <a:lnTo>
                      <a:pt x="4525" y="6244"/>
                    </a:lnTo>
                    <a:lnTo>
                      <a:pt x="4440" y="6499"/>
                    </a:lnTo>
                    <a:lnTo>
                      <a:pt x="4440" y="6722"/>
                    </a:lnTo>
                    <a:lnTo>
                      <a:pt x="4375" y="6945"/>
                    </a:lnTo>
                    <a:lnTo>
                      <a:pt x="4375" y="7327"/>
                    </a:lnTo>
                    <a:lnTo>
                      <a:pt x="4525" y="7327"/>
                    </a:lnTo>
                    <a:lnTo>
                      <a:pt x="4440" y="7423"/>
                    </a:lnTo>
                    <a:lnTo>
                      <a:pt x="4440" y="7550"/>
                    </a:lnTo>
                    <a:lnTo>
                      <a:pt x="4139" y="7550"/>
                    </a:lnTo>
                    <a:lnTo>
                      <a:pt x="3968" y="7677"/>
                    </a:lnTo>
                    <a:lnTo>
                      <a:pt x="3732" y="7677"/>
                    </a:lnTo>
                    <a:lnTo>
                      <a:pt x="3646" y="7773"/>
                    </a:lnTo>
                    <a:lnTo>
                      <a:pt x="3732" y="7900"/>
                    </a:lnTo>
                    <a:lnTo>
                      <a:pt x="3882" y="7900"/>
                    </a:lnTo>
                    <a:lnTo>
                      <a:pt x="3882" y="8251"/>
                    </a:lnTo>
                    <a:lnTo>
                      <a:pt x="3968" y="8251"/>
                    </a:lnTo>
                    <a:lnTo>
                      <a:pt x="3968" y="8378"/>
                    </a:lnTo>
                    <a:lnTo>
                      <a:pt x="4054" y="8506"/>
                    </a:lnTo>
                    <a:lnTo>
                      <a:pt x="4054" y="8601"/>
                    </a:lnTo>
                    <a:lnTo>
                      <a:pt x="4139" y="8601"/>
                    </a:lnTo>
                    <a:lnTo>
                      <a:pt x="4139" y="8856"/>
                    </a:lnTo>
                    <a:lnTo>
                      <a:pt x="4054" y="8856"/>
                    </a:lnTo>
                    <a:lnTo>
                      <a:pt x="4054" y="8952"/>
                    </a:lnTo>
                    <a:lnTo>
                      <a:pt x="4139" y="9079"/>
                    </a:lnTo>
                    <a:lnTo>
                      <a:pt x="4054" y="9079"/>
                    </a:lnTo>
                    <a:lnTo>
                      <a:pt x="4054" y="9334"/>
                    </a:lnTo>
                    <a:lnTo>
                      <a:pt x="3968" y="9430"/>
                    </a:lnTo>
                    <a:lnTo>
                      <a:pt x="3818" y="9334"/>
                    </a:lnTo>
                    <a:lnTo>
                      <a:pt x="3646" y="9079"/>
                    </a:lnTo>
                    <a:lnTo>
                      <a:pt x="3088" y="9079"/>
                    </a:lnTo>
                    <a:lnTo>
                      <a:pt x="2938" y="8952"/>
                    </a:lnTo>
                    <a:lnTo>
                      <a:pt x="2788" y="9079"/>
                    </a:lnTo>
                    <a:lnTo>
                      <a:pt x="2531" y="9079"/>
                    </a:lnTo>
                    <a:lnTo>
                      <a:pt x="2466" y="9207"/>
                    </a:lnTo>
                    <a:lnTo>
                      <a:pt x="2295" y="9079"/>
                    </a:lnTo>
                    <a:lnTo>
                      <a:pt x="1737" y="9079"/>
                    </a:lnTo>
                    <a:lnTo>
                      <a:pt x="1737" y="9430"/>
                    </a:lnTo>
                    <a:lnTo>
                      <a:pt x="1201" y="9430"/>
                    </a:lnTo>
                    <a:lnTo>
                      <a:pt x="1115" y="9334"/>
                    </a:lnTo>
                    <a:lnTo>
                      <a:pt x="943" y="9334"/>
                    </a:lnTo>
                    <a:lnTo>
                      <a:pt x="943" y="9430"/>
                    </a:lnTo>
                    <a:lnTo>
                      <a:pt x="879" y="9557"/>
                    </a:lnTo>
                    <a:lnTo>
                      <a:pt x="879" y="9684"/>
                    </a:lnTo>
                    <a:lnTo>
                      <a:pt x="793" y="9907"/>
                    </a:lnTo>
                    <a:lnTo>
                      <a:pt x="707" y="10035"/>
                    </a:lnTo>
                    <a:lnTo>
                      <a:pt x="793" y="10162"/>
                    </a:lnTo>
                    <a:lnTo>
                      <a:pt x="943" y="10162"/>
                    </a:lnTo>
                    <a:lnTo>
                      <a:pt x="1029" y="10258"/>
                    </a:lnTo>
                    <a:lnTo>
                      <a:pt x="1115" y="10258"/>
                    </a:lnTo>
                    <a:lnTo>
                      <a:pt x="1115" y="10035"/>
                    </a:lnTo>
                    <a:lnTo>
                      <a:pt x="1201" y="10035"/>
                    </a:lnTo>
                    <a:lnTo>
                      <a:pt x="1351" y="10258"/>
                    </a:lnTo>
                    <a:lnTo>
                      <a:pt x="1351" y="10385"/>
                    </a:lnTo>
                    <a:lnTo>
                      <a:pt x="1265" y="10513"/>
                    </a:lnTo>
                    <a:lnTo>
                      <a:pt x="943" y="10513"/>
                    </a:lnTo>
                    <a:lnTo>
                      <a:pt x="879" y="10385"/>
                    </a:lnTo>
                    <a:lnTo>
                      <a:pt x="793" y="10513"/>
                    </a:lnTo>
                    <a:lnTo>
                      <a:pt x="707" y="10513"/>
                    </a:lnTo>
                    <a:lnTo>
                      <a:pt x="643" y="10608"/>
                    </a:lnTo>
                    <a:lnTo>
                      <a:pt x="557" y="10608"/>
                    </a:lnTo>
                    <a:lnTo>
                      <a:pt x="557" y="10736"/>
                    </a:lnTo>
                    <a:lnTo>
                      <a:pt x="643" y="10863"/>
                    </a:lnTo>
                    <a:lnTo>
                      <a:pt x="471" y="10991"/>
                    </a:lnTo>
                    <a:lnTo>
                      <a:pt x="321" y="10991"/>
                    </a:lnTo>
                    <a:lnTo>
                      <a:pt x="386" y="11086"/>
                    </a:lnTo>
                    <a:lnTo>
                      <a:pt x="235" y="11214"/>
                    </a:lnTo>
                    <a:lnTo>
                      <a:pt x="235" y="11341"/>
                    </a:lnTo>
                    <a:lnTo>
                      <a:pt x="0" y="11341"/>
                    </a:lnTo>
                    <a:lnTo>
                      <a:pt x="0" y="11564"/>
                    </a:lnTo>
                    <a:lnTo>
                      <a:pt x="85" y="11692"/>
                    </a:lnTo>
                    <a:lnTo>
                      <a:pt x="235" y="11692"/>
                    </a:lnTo>
                    <a:lnTo>
                      <a:pt x="235" y="12042"/>
                    </a:lnTo>
                    <a:lnTo>
                      <a:pt x="321" y="12042"/>
                    </a:lnTo>
                    <a:lnTo>
                      <a:pt x="321" y="12169"/>
                    </a:lnTo>
                    <a:lnTo>
                      <a:pt x="235" y="12392"/>
                    </a:lnTo>
                    <a:lnTo>
                      <a:pt x="150" y="12743"/>
                    </a:lnTo>
                    <a:lnTo>
                      <a:pt x="235" y="12870"/>
                    </a:lnTo>
                    <a:lnTo>
                      <a:pt x="386" y="12870"/>
                    </a:lnTo>
                    <a:lnTo>
                      <a:pt x="471" y="12743"/>
                    </a:lnTo>
                    <a:lnTo>
                      <a:pt x="557" y="12743"/>
                    </a:lnTo>
                    <a:lnTo>
                      <a:pt x="557" y="12615"/>
                    </a:lnTo>
                    <a:lnTo>
                      <a:pt x="643" y="12615"/>
                    </a:lnTo>
                    <a:lnTo>
                      <a:pt x="707" y="12743"/>
                    </a:lnTo>
                    <a:lnTo>
                      <a:pt x="793" y="12743"/>
                    </a:lnTo>
                    <a:lnTo>
                      <a:pt x="793" y="12520"/>
                    </a:lnTo>
                    <a:lnTo>
                      <a:pt x="1029" y="12520"/>
                    </a:lnTo>
                    <a:lnTo>
                      <a:pt x="1029" y="12265"/>
                    </a:lnTo>
                    <a:lnTo>
                      <a:pt x="1115" y="12169"/>
                    </a:lnTo>
                    <a:lnTo>
                      <a:pt x="1115" y="11915"/>
                    </a:lnTo>
                    <a:lnTo>
                      <a:pt x="1265" y="11915"/>
                    </a:lnTo>
                    <a:lnTo>
                      <a:pt x="1265" y="12042"/>
                    </a:lnTo>
                    <a:lnTo>
                      <a:pt x="1351" y="12042"/>
                    </a:lnTo>
                    <a:lnTo>
                      <a:pt x="1351" y="12265"/>
                    </a:lnTo>
                    <a:lnTo>
                      <a:pt x="1437" y="12265"/>
                    </a:lnTo>
                    <a:lnTo>
                      <a:pt x="1437" y="12870"/>
                    </a:lnTo>
                    <a:lnTo>
                      <a:pt x="1501" y="12870"/>
                    </a:lnTo>
                    <a:lnTo>
                      <a:pt x="1501" y="12998"/>
                    </a:lnTo>
                    <a:lnTo>
                      <a:pt x="1737" y="12998"/>
                    </a:lnTo>
                    <a:lnTo>
                      <a:pt x="1737" y="12870"/>
                    </a:lnTo>
                    <a:lnTo>
                      <a:pt x="1823" y="12870"/>
                    </a:lnTo>
                    <a:lnTo>
                      <a:pt x="1909" y="12743"/>
                    </a:lnTo>
                    <a:lnTo>
                      <a:pt x="1909" y="12615"/>
                    </a:lnTo>
                    <a:lnTo>
                      <a:pt x="1994" y="12615"/>
                    </a:lnTo>
                    <a:lnTo>
                      <a:pt x="2144" y="12520"/>
                    </a:lnTo>
                    <a:lnTo>
                      <a:pt x="2230" y="12392"/>
                    </a:lnTo>
                    <a:lnTo>
                      <a:pt x="2230" y="12520"/>
                    </a:lnTo>
                    <a:lnTo>
                      <a:pt x="2380" y="12520"/>
                    </a:lnTo>
                    <a:lnTo>
                      <a:pt x="2466" y="12392"/>
                    </a:lnTo>
                    <a:lnTo>
                      <a:pt x="2616" y="12392"/>
                    </a:lnTo>
                    <a:lnTo>
                      <a:pt x="2616" y="12520"/>
                    </a:lnTo>
                    <a:lnTo>
                      <a:pt x="2466" y="12615"/>
                    </a:lnTo>
                    <a:lnTo>
                      <a:pt x="2616" y="12615"/>
                    </a:lnTo>
                    <a:lnTo>
                      <a:pt x="2702" y="12743"/>
                    </a:lnTo>
                    <a:lnTo>
                      <a:pt x="2702" y="12615"/>
                    </a:lnTo>
                    <a:lnTo>
                      <a:pt x="2938" y="12615"/>
                    </a:lnTo>
                    <a:lnTo>
                      <a:pt x="3024" y="12870"/>
                    </a:lnTo>
                    <a:lnTo>
                      <a:pt x="3260" y="13221"/>
                    </a:lnTo>
                    <a:lnTo>
                      <a:pt x="3260" y="13348"/>
                    </a:lnTo>
                    <a:lnTo>
                      <a:pt x="3324" y="13348"/>
                    </a:lnTo>
                    <a:lnTo>
                      <a:pt x="3324" y="13444"/>
                    </a:lnTo>
                    <a:lnTo>
                      <a:pt x="3646" y="13444"/>
                    </a:lnTo>
                    <a:lnTo>
                      <a:pt x="3818" y="13699"/>
                    </a:lnTo>
                    <a:lnTo>
                      <a:pt x="3968" y="13699"/>
                    </a:lnTo>
                    <a:lnTo>
                      <a:pt x="4054" y="13922"/>
                    </a:lnTo>
                    <a:lnTo>
                      <a:pt x="4139" y="14176"/>
                    </a:lnTo>
                    <a:lnTo>
                      <a:pt x="4204" y="14176"/>
                    </a:lnTo>
                    <a:lnTo>
                      <a:pt x="4289" y="14272"/>
                    </a:lnTo>
                    <a:lnTo>
                      <a:pt x="4289" y="14527"/>
                    </a:lnTo>
                    <a:lnTo>
                      <a:pt x="4375" y="14750"/>
                    </a:lnTo>
                    <a:lnTo>
                      <a:pt x="4440" y="14750"/>
                    </a:lnTo>
                    <a:lnTo>
                      <a:pt x="4440" y="15005"/>
                    </a:lnTo>
                    <a:lnTo>
                      <a:pt x="4525" y="15100"/>
                    </a:lnTo>
                    <a:lnTo>
                      <a:pt x="4440" y="15228"/>
                    </a:lnTo>
                    <a:lnTo>
                      <a:pt x="4375" y="15228"/>
                    </a:lnTo>
                    <a:lnTo>
                      <a:pt x="4289" y="15355"/>
                    </a:lnTo>
                    <a:lnTo>
                      <a:pt x="4289" y="15451"/>
                    </a:lnTo>
                    <a:lnTo>
                      <a:pt x="4375" y="15578"/>
                    </a:lnTo>
                    <a:lnTo>
                      <a:pt x="4375" y="15706"/>
                    </a:lnTo>
                    <a:lnTo>
                      <a:pt x="4440" y="15833"/>
                    </a:lnTo>
                    <a:lnTo>
                      <a:pt x="4375" y="15833"/>
                    </a:lnTo>
                    <a:lnTo>
                      <a:pt x="4440" y="15929"/>
                    </a:lnTo>
                    <a:lnTo>
                      <a:pt x="4440" y="16056"/>
                    </a:lnTo>
                    <a:lnTo>
                      <a:pt x="4525" y="16056"/>
                    </a:lnTo>
                    <a:lnTo>
                      <a:pt x="4525" y="16184"/>
                    </a:lnTo>
                    <a:lnTo>
                      <a:pt x="4847" y="16184"/>
                    </a:lnTo>
                    <a:lnTo>
                      <a:pt x="4933" y="16279"/>
                    </a:lnTo>
                    <a:lnTo>
                      <a:pt x="4997" y="16279"/>
                    </a:lnTo>
                    <a:lnTo>
                      <a:pt x="4997" y="16407"/>
                    </a:lnTo>
                    <a:lnTo>
                      <a:pt x="5083" y="16407"/>
                    </a:lnTo>
                    <a:lnTo>
                      <a:pt x="5083" y="16534"/>
                    </a:lnTo>
                    <a:lnTo>
                      <a:pt x="5233" y="16534"/>
                    </a:lnTo>
                    <a:lnTo>
                      <a:pt x="5233" y="16661"/>
                    </a:lnTo>
                    <a:lnTo>
                      <a:pt x="5319" y="16661"/>
                    </a:lnTo>
                    <a:lnTo>
                      <a:pt x="5405" y="16534"/>
                    </a:lnTo>
                    <a:lnTo>
                      <a:pt x="5469" y="16534"/>
                    </a:lnTo>
                    <a:lnTo>
                      <a:pt x="5641" y="16661"/>
                    </a:lnTo>
                    <a:lnTo>
                      <a:pt x="5791" y="16661"/>
                    </a:lnTo>
                    <a:lnTo>
                      <a:pt x="5877" y="16884"/>
                    </a:lnTo>
                    <a:lnTo>
                      <a:pt x="6027" y="16884"/>
                    </a:lnTo>
                    <a:lnTo>
                      <a:pt x="6113" y="17012"/>
                    </a:lnTo>
                    <a:lnTo>
                      <a:pt x="6113" y="17107"/>
                    </a:lnTo>
                    <a:lnTo>
                      <a:pt x="6199" y="17107"/>
                    </a:lnTo>
                    <a:lnTo>
                      <a:pt x="6199" y="17012"/>
                    </a:lnTo>
                    <a:lnTo>
                      <a:pt x="6434" y="17012"/>
                    </a:lnTo>
                    <a:lnTo>
                      <a:pt x="6434" y="17235"/>
                    </a:lnTo>
                    <a:lnTo>
                      <a:pt x="6756" y="17235"/>
                    </a:lnTo>
                    <a:lnTo>
                      <a:pt x="6670" y="17490"/>
                    </a:lnTo>
                    <a:lnTo>
                      <a:pt x="6756" y="17585"/>
                    </a:lnTo>
                    <a:lnTo>
                      <a:pt x="6992" y="17585"/>
                    </a:lnTo>
                    <a:lnTo>
                      <a:pt x="7078" y="17490"/>
                    </a:lnTo>
                    <a:lnTo>
                      <a:pt x="7314" y="17490"/>
                    </a:lnTo>
                    <a:lnTo>
                      <a:pt x="7314" y="17585"/>
                    </a:lnTo>
                    <a:lnTo>
                      <a:pt x="7464" y="17713"/>
                    </a:lnTo>
                    <a:lnTo>
                      <a:pt x="7464" y="17840"/>
                    </a:lnTo>
                    <a:lnTo>
                      <a:pt x="7700" y="17840"/>
                    </a:lnTo>
                    <a:lnTo>
                      <a:pt x="7786" y="17713"/>
                    </a:lnTo>
                    <a:lnTo>
                      <a:pt x="7872" y="17713"/>
                    </a:lnTo>
                    <a:lnTo>
                      <a:pt x="7872" y="17840"/>
                    </a:lnTo>
                    <a:lnTo>
                      <a:pt x="7936" y="17713"/>
                    </a:lnTo>
                    <a:lnTo>
                      <a:pt x="8022" y="17713"/>
                    </a:lnTo>
                    <a:lnTo>
                      <a:pt x="8022" y="17936"/>
                    </a:lnTo>
                    <a:lnTo>
                      <a:pt x="8172" y="17936"/>
                    </a:lnTo>
                    <a:lnTo>
                      <a:pt x="8258" y="17713"/>
                    </a:lnTo>
                    <a:lnTo>
                      <a:pt x="8408" y="17585"/>
                    </a:lnTo>
                    <a:lnTo>
                      <a:pt x="8579" y="17585"/>
                    </a:lnTo>
                    <a:lnTo>
                      <a:pt x="8730" y="17713"/>
                    </a:lnTo>
                    <a:lnTo>
                      <a:pt x="8815" y="17713"/>
                    </a:lnTo>
                    <a:lnTo>
                      <a:pt x="8901" y="17585"/>
                    </a:lnTo>
                    <a:lnTo>
                      <a:pt x="8966" y="17713"/>
                    </a:lnTo>
                    <a:lnTo>
                      <a:pt x="9287" y="17713"/>
                    </a:lnTo>
                    <a:lnTo>
                      <a:pt x="9373" y="17585"/>
                    </a:lnTo>
                    <a:lnTo>
                      <a:pt x="9459" y="17585"/>
                    </a:lnTo>
                    <a:lnTo>
                      <a:pt x="9459" y="17490"/>
                    </a:lnTo>
                    <a:lnTo>
                      <a:pt x="9523" y="17490"/>
                    </a:lnTo>
                    <a:lnTo>
                      <a:pt x="9523" y="17362"/>
                    </a:lnTo>
                    <a:lnTo>
                      <a:pt x="9609" y="17235"/>
                    </a:lnTo>
                    <a:lnTo>
                      <a:pt x="9845" y="17235"/>
                    </a:lnTo>
                    <a:lnTo>
                      <a:pt x="9931" y="17107"/>
                    </a:lnTo>
                    <a:lnTo>
                      <a:pt x="9931" y="17012"/>
                    </a:lnTo>
                    <a:lnTo>
                      <a:pt x="10017" y="16884"/>
                    </a:lnTo>
                    <a:lnTo>
                      <a:pt x="10081" y="17012"/>
                    </a:lnTo>
                    <a:lnTo>
                      <a:pt x="10317" y="17012"/>
                    </a:lnTo>
                    <a:lnTo>
                      <a:pt x="10317" y="16884"/>
                    </a:lnTo>
                    <a:lnTo>
                      <a:pt x="10488" y="16757"/>
                    </a:lnTo>
                    <a:lnTo>
                      <a:pt x="10553" y="16757"/>
                    </a:lnTo>
                    <a:lnTo>
                      <a:pt x="10553" y="16884"/>
                    </a:lnTo>
                    <a:lnTo>
                      <a:pt x="10639" y="16884"/>
                    </a:lnTo>
                    <a:lnTo>
                      <a:pt x="10553" y="17012"/>
                    </a:lnTo>
                    <a:lnTo>
                      <a:pt x="10639" y="17107"/>
                    </a:lnTo>
                    <a:lnTo>
                      <a:pt x="10724" y="17107"/>
                    </a:lnTo>
                    <a:lnTo>
                      <a:pt x="10810" y="17235"/>
                    </a:lnTo>
                    <a:lnTo>
                      <a:pt x="10810" y="17362"/>
                    </a:lnTo>
                    <a:lnTo>
                      <a:pt x="10724" y="17362"/>
                    </a:lnTo>
                    <a:lnTo>
                      <a:pt x="10724" y="17490"/>
                    </a:lnTo>
                    <a:lnTo>
                      <a:pt x="10960" y="17490"/>
                    </a:lnTo>
                    <a:lnTo>
                      <a:pt x="10960" y="17585"/>
                    </a:lnTo>
                    <a:lnTo>
                      <a:pt x="11282" y="17585"/>
                    </a:lnTo>
                    <a:lnTo>
                      <a:pt x="11282" y="17713"/>
                    </a:lnTo>
                    <a:lnTo>
                      <a:pt x="11346" y="17713"/>
                    </a:lnTo>
                    <a:lnTo>
                      <a:pt x="11346" y="17840"/>
                    </a:lnTo>
                    <a:lnTo>
                      <a:pt x="11432" y="17840"/>
                    </a:lnTo>
                    <a:lnTo>
                      <a:pt x="11518" y="17936"/>
                    </a:lnTo>
                    <a:lnTo>
                      <a:pt x="11518" y="18063"/>
                    </a:lnTo>
                    <a:lnTo>
                      <a:pt x="11604" y="18286"/>
                    </a:lnTo>
                    <a:lnTo>
                      <a:pt x="11604" y="18764"/>
                    </a:lnTo>
                    <a:lnTo>
                      <a:pt x="11518" y="18764"/>
                    </a:lnTo>
                    <a:lnTo>
                      <a:pt x="11432" y="18892"/>
                    </a:lnTo>
                    <a:lnTo>
                      <a:pt x="11432" y="19115"/>
                    </a:lnTo>
                    <a:lnTo>
                      <a:pt x="11346" y="19115"/>
                    </a:lnTo>
                    <a:lnTo>
                      <a:pt x="11282" y="19242"/>
                    </a:lnTo>
                    <a:lnTo>
                      <a:pt x="11346" y="19369"/>
                    </a:lnTo>
                    <a:lnTo>
                      <a:pt x="11282" y="19369"/>
                    </a:lnTo>
                    <a:lnTo>
                      <a:pt x="11282" y="19497"/>
                    </a:lnTo>
                    <a:lnTo>
                      <a:pt x="11346" y="19497"/>
                    </a:lnTo>
                    <a:lnTo>
                      <a:pt x="11346" y="19592"/>
                    </a:lnTo>
                    <a:lnTo>
                      <a:pt x="11432" y="19592"/>
                    </a:lnTo>
                    <a:lnTo>
                      <a:pt x="11432" y="19847"/>
                    </a:lnTo>
                    <a:lnTo>
                      <a:pt x="11518" y="19720"/>
                    </a:lnTo>
                    <a:lnTo>
                      <a:pt x="11668" y="19720"/>
                    </a:lnTo>
                    <a:lnTo>
                      <a:pt x="11668" y="19847"/>
                    </a:lnTo>
                    <a:lnTo>
                      <a:pt x="11754" y="19943"/>
                    </a:lnTo>
                    <a:lnTo>
                      <a:pt x="11840" y="19847"/>
                    </a:lnTo>
                    <a:lnTo>
                      <a:pt x="11840" y="20070"/>
                    </a:lnTo>
                    <a:lnTo>
                      <a:pt x="11904" y="20198"/>
                    </a:lnTo>
                    <a:lnTo>
                      <a:pt x="12076" y="20198"/>
                    </a:lnTo>
                    <a:lnTo>
                      <a:pt x="12140" y="20325"/>
                    </a:lnTo>
                    <a:lnTo>
                      <a:pt x="12140" y="20421"/>
                    </a:lnTo>
                    <a:lnTo>
                      <a:pt x="12076" y="20676"/>
                    </a:lnTo>
                    <a:lnTo>
                      <a:pt x="11990" y="20676"/>
                    </a:lnTo>
                    <a:lnTo>
                      <a:pt x="11990" y="20771"/>
                    </a:lnTo>
                    <a:lnTo>
                      <a:pt x="12226" y="20771"/>
                    </a:lnTo>
                    <a:lnTo>
                      <a:pt x="12226" y="21026"/>
                    </a:lnTo>
                    <a:lnTo>
                      <a:pt x="12312" y="21153"/>
                    </a:lnTo>
                    <a:lnTo>
                      <a:pt x="12398" y="21026"/>
                    </a:lnTo>
                    <a:lnTo>
                      <a:pt x="12462" y="21026"/>
                    </a:lnTo>
                    <a:lnTo>
                      <a:pt x="12633" y="20899"/>
                    </a:lnTo>
                    <a:lnTo>
                      <a:pt x="12698" y="21026"/>
                    </a:lnTo>
                    <a:lnTo>
                      <a:pt x="12633" y="21153"/>
                    </a:lnTo>
                    <a:lnTo>
                      <a:pt x="12698" y="21153"/>
                    </a:lnTo>
                    <a:lnTo>
                      <a:pt x="12698" y="21249"/>
                    </a:lnTo>
                    <a:lnTo>
                      <a:pt x="12869" y="21153"/>
                    </a:lnTo>
                    <a:lnTo>
                      <a:pt x="12869" y="20548"/>
                    </a:lnTo>
                    <a:lnTo>
                      <a:pt x="13020" y="20548"/>
                    </a:lnTo>
                    <a:lnTo>
                      <a:pt x="13020" y="20676"/>
                    </a:lnTo>
                    <a:lnTo>
                      <a:pt x="13020" y="20548"/>
                    </a:lnTo>
                    <a:lnTo>
                      <a:pt x="13105" y="20548"/>
                    </a:lnTo>
                    <a:lnTo>
                      <a:pt x="13105" y="20421"/>
                    </a:lnTo>
                    <a:lnTo>
                      <a:pt x="13256" y="20421"/>
                    </a:lnTo>
                    <a:lnTo>
                      <a:pt x="13256" y="20548"/>
                    </a:lnTo>
                    <a:lnTo>
                      <a:pt x="13341" y="20548"/>
                    </a:lnTo>
                    <a:lnTo>
                      <a:pt x="13341" y="20421"/>
                    </a:lnTo>
                    <a:lnTo>
                      <a:pt x="13491" y="20421"/>
                    </a:lnTo>
                    <a:lnTo>
                      <a:pt x="13577" y="20548"/>
                    </a:lnTo>
                    <a:lnTo>
                      <a:pt x="13663" y="20421"/>
                    </a:lnTo>
                    <a:lnTo>
                      <a:pt x="13663" y="20325"/>
                    </a:lnTo>
                    <a:lnTo>
                      <a:pt x="13749" y="20325"/>
                    </a:lnTo>
                    <a:lnTo>
                      <a:pt x="13813" y="20421"/>
                    </a:lnTo>
                    <a:lnTo>
                      <a:pt x="13899" y="20325"/>
                    </a:lnTo>
                    <a:lnTo>
                      <a:pt x="13899" y="20198"/>
                    </a:lnTo>
                    <a:lnTo>
                      <a:pt x="13985" y="20070"/>
                    </a:lnTo>
                    <a:lnTo>
                      <a:pt x="14135" y="20070"/>
                    </a:lnTo>
                    <a:lnTo>
                      <a:pt x="14221" y="20198"/>
                    </a:lnTo>
                    <a:lnTo>
                      <a:pt x="14285" y="20198"/>
                    </a:lnTo>
                    <a:lnTo>
                      <a:pt x="14285" y="20325"/>
                    </a:lnTo>
                    <a:lnTo>
                      <a:pt x="14693" y="20325"/>
                    </a:lnTo>
                    <a:lnTo>
                      <a:pt x="14607" y="20421"/>
                    </a:lnTo>
                    <a:lnTo>
                      <a:pt x="14542" y="20676"/>
                    </a:lnTo>
                    <a:lnTo>
                      <a:pt x="14607" y="20676"/>
                    </a:lnTo>
                    <a:lnTo>
                      <a:pt x="14607" y="20771"/>
                    </a:lnTo>
                    <a:lnTo>
                      <a:pt x="14778" y="20771"/>
                    </a:lnTo>
                    <a:lnTo>
                      <a:pt x="14778" y="20899"/>
                    </a:lnTo>
                    <a:lnTo>
                      <a:pt x="14843" y="20899"/>
                    </a:lnTo>
                    <a:lnTo>
                      <a:pt x="14929" y="21026"/>
                    </a:lnTo>
                    <a:lnTo>
                      <a:pt x="15014" y="20899"/>
                    </a:lnTo>
                    <a:lnTo>
                      <a:pt x="15014" y="21026"/>
                    </a:lnTo>
                    <a:lnTo>
                      <a:pt x="15079" y="20899"/>
                    </a:lnTo>
                    <a:lnTo>
                      <a:pt x="15079" y="21026"/>
                    </a:lnTo>
                    <a:lnTo>
                      <a:pt x="15250" y="21026"/>
                    </a:lnTo>
                    <a:lnTo>
                      <a:pt x="15250" y="20771"/>
                    </a:lnTo>
                    <a:lnTo>
                      <a:pt x="15336" y="20899"/>
                    </a:lnTo>
                    <a:lnTo>
                      <a:pt x="15400" y="21026"/>
                    </a:lnTo>
                    <a:lnTo>
                      <a:pt x="15486" y="21153"/>
                    </a:lnTo>
                    <a:lnTo>
                      <a:pt x="15572" y="21026"/>
                    </a:lnTo>
                    <a:lnTo>
                      <a:pt x="15572" y="21153"/>
                    </a:lnTo>
                    <a:lnTo>
                      <a:pt x="15636" y="21026"/>
                    </a:lnTo>
                    <a:lnTo>
                      <a:pt x="15722" y="21026"/>
                    </a:lnTo>
                    <a:lnTo>
                      <a:pt x="15808" y="21153"/>
                    </a:lnTo>
                    <a:lnTo>
                      <a:pt x="15722" y="21153"/>
                    </a:lnTo>
                    <a:lnTo>
                      <a:pt x="15636" y="21249"/>
                    </a:lnTo>
                    <a:lnTo>
                      <a:pt x="15636" y="21376"/>
                    </a:lnTo>
                    <a:lnTo>
                      <a:pt x="15722" y="21504"/>
                    </a:lnTo>
                    <a:lnTo>
                      <a:pt x="15808" y="21504"/>
                    </a:lnTo>
                    <a:lnTo>
                      <a:pt x="15808" y="21599"/>
                    </a:lnTo>
                    <a:lnTo>
                      <a:pt x="15958" y="21599"/>
                    </a:lnTo>
                    <a:lnTo>
                      <a:pt x="16044" y="21504"/>
                    </a:lnTo>
                    <a:lnTo>
                      <a:pt x="15958" y="21504"/>
                    </a:lnTo>
                    <a:lnTo>
                      <a:pt x="15958" y="21376"/>
                    </a:lnTo>
                    <a:lnTo>
                      <a:pt x="15894" y="21376"/>
                    </a:lnTo>
                    <a:lnTo>
                      <a:pt x="15894" y="21249"/>
                    </a:lnTo>
                    <a:lnTo>
                      <a:pt x="15958" y="21153"/>
                    </a:lnTo>
                    <a:lnTo>
                      <a:pt x="15958" y="21026"/>
                    </a:lnTo>
                    <a:lnTo>
                      <a:pt x="15958" y="21153"/>
                    </a:lnTo>
                    <a:lnTo>
                      <a:pt x="16130" y="21153"/>
                    </a:lnTo>
                    <a:lnTo>
                      <a:pt x="16194" y="21026"/>
                    </a:lnTo>
                    <a:lnTo>
                      <a:pt x="16366" y="21026"/>
                    </a:lnTo>
                    <a:lnTo>
                      <a:pt x="16366" y="20899"/>
                    </a:lnTo>
                    <a:lnTo>
                      <a:pt x="16602" y="20899"/>
                    </a:lnTo>
                    <a:lnTo>
                      <a:pt x="16687" y="20771"/>
                    </a:lnTo>
                    <a:lnTo>
                      <a:pt x="16752" y="20771"/>
                    </a:lnTo>
                    <a:lnTo>
                      <a:pt x="16752" y="20676"/>
                    </a:lnTo>
                    <a:lnTo>
                      <a:pt x="16838" y="20676"/>
                    </a:lnTo>
                    <a:lnTo>
                      <a:pt x="16923" y="20548"/>
                    </a:lnTo>
                    <a:lnTo>
                      <a:pt x="16923" y="20325"/>
                    </a:lnTo>
                    <a:lnTo>
                      <a:pt x="16988" y="20325"/>
                    </a:lnTo>
                    <a:lnTo>
                      <a:pt x="17074" y="20421"/>
                    </a:lnTo>
                    <a:lnTo>
                      <a:pt x="17159" y="20421"/>
                    </a:lnTo>
                    <a:lnTo>
                      <a:pt x="17159" y="20548"/>
                    </a:lnTo>
                    <a:lnTo>
                      <a:pt x="17074" y="20548"/>
                    </a:lnTo>
                    <a:lnTo>
                      <a:pt x="17224" y="20548"/>
                    </a:lnTo>
                    <a:lnTo>
                      <a:pt x="17224" y="20421"/>
                    </a:lnTo>
                    <a:lnTo>
                      <a:pt x="17310" y="20421"/>
                    </a:lnTo>
                    <a:lnTo>
                      <a:pt x="17310" y="20325"/>
                    </a:lnTo>
                    <a:lnTo>
                      <a:pt x="17395" y="20421"/>
                    </a:lnTo>
                    <a:lnTo>
                      <a:pt x="17481" y="20325"/>
                    </a:lnTo>
                    <a:lnTo>
                      <a:pt x="17545" y="20325"/>
                    </a:lnTo>
                    <a:lnTo>
                      <a:pt x="17545" y="20421"/>
                    </a:lnTo>
                    <a:lnTo>
                      <a:pt x="17631" y="20325"/>
                    </a:lnTo>
                    <a:lnTo>
                      <a:pt x="17717" y="20325"/>
                    </a:lnTo>
                    <a:lnTo>
                      <a:pt x="17717" y="20198"/>
                    </a:lnTo>
                    <a:lnTo>
                      <a:pt x="17953" y="20198"/>
                    </a:lnTo>
                    <a:lnTo>
                      <a:pt x="18017" y="20070"/>
                    </a:lnTo>
                    <a:lnTo>
                      <a:pt x="18017" y="19847"/>
                    </a:lnTo>
                    <a:lnTo>
                      <a:pt x="18103" y="19720"/>
                    </a:lnTo>
                    <a:lnTo>
                      <a:pt x="18189" y="19720"/>
                    </a:lnTo>
                    <a:lnTo>
                      <a:pt x="18189" y="19847"/>
                    </a:lnTo>
                    <a:lnTo>
                      <a:pt x="18275" y="19847"/>
                    </a:lnTo>
                    <a:lnTo>
                      <a:pt x="18275" y="19592"/>
                    </a:lnTo>
                    <a:lnTo>
                      <a:pt x="18425" y="19592"/>
                    </a:lnTo>
                    <a:lnTo>
                      <a:pt x="18425" y="19497"/>
                    </a:lnTo>
                    <a:lnTo>
                      <a:pt x="18511" y="19497"/>
                    </a:lnTo>
                    <a:lnTo>
                      <a:pt x="18425" y="19369"/>
                    </a:lnTo>
                    <a:lnTo>
                      <a:pt x="18425" y="19497"/>
                    </a:lnTo>
                    <a:lnTo>
                      <a:pt x="18339" y="19369"/>
                    </a:lnTo>
                    <a:lnTo>
                      <a:pt x="18425" y="19369"/>
                    </a:lnTo>
                    <a:lnTo>
                      <a:pt x="18511" y="19242"/>
                    </a:lnTo>
                    <a:lnTo>
                      <a:pt x="18575" y="19242"/>
                    </a:lnTo>
                    <a:lnTo>
                      <a:pt x="18661" y="19369"/>
                    </a:lnTo>
                    <a:lnTo>
                      <a:pt x="18661" y="19242"/>
                    </a:lnTo>
                    <a:lnTo>
                      <a:pt x="18575" y="19115"/>
                    </a:lnTo>
                    <a:lnTo>
                      <a:pt x="18747" y="19115"/>
                    </a:lnTo>
                    <a:lnTo>
                      <a:pt x="18747" y="19019"/>
                    </a:lnTo>
                    <a:lnTo>
                      <a:pt x="18661" y="19019"/>
                    </a:lnTo>
                    <a:lnTo>
                      <a:pt x="18575" y="18892"/>
                    </a:lnTo>
                    <a:lnTo>
                      <a:pt x="18661" y="18892"/>
                    </a:lnTo>
                    <a:lnTo>
                      <a:pt x="18661" y="19019"/>
                    </a:lnTo>
                    <a:lnTo>
                      <a:pt x="18747" y="19019"/>
                    </a:lnTo>
                    <a:lnTo>
                      <a:pt x="18747" y="18892"/>
                    </a:lnTo>
                    <a:lnTo>
                      <a:pt x="18661" y="18892"/>
                    </a:lnTo>
                    <a:lnTo>
                      <a:pt x="18661" y="18764"/>
                    </a:lnTo>
                    <a:lnTo>
                      <a:pt x="18832" y="18764"/>
                    </a:lnTo>
                    <a:lnTo>
                      <a:pt x="18832" y="18892"/>
                    </a:lnTo>
                    <a:lnTo>
                      <a:pt x="18897" y="18892"/>
                    </a:lnTo>
                    <a:lnTo>
                      <a:pt x="18897" y="18764"/>
                    </a:lnTo>
                    <a:lnTo>
                      <a:pt x="18832" y="18764"/>
                    </a:lnTo>
                    <a:lnTo>
                      <a:pt x="18832" y="18669"/>
                    </a:lnTo>
                    <a:lnTo>
                      <a:pt x="18897" y="18669"/>
                    </a:lnTo>
                    <a:lnTo>
                      <a:pt x="18832" y="18669"/>
                    </a:lnTo>
                    <a:lnTo>
                      <a:pt x="18897" y="18541"/>
                    </a:lnTo>
                    <a:lnTo>
                      <a:pt x="18832" y="18414"/>
                    </a:lnTo>
                    <a:lnTo>
                      <a:pt x="18747" y="18541"/>
                    </a:lnTo>
                    <a:lnTo>
                      <a:pt x="18832" y="18414"/>
                    </a:lnTo>
                    <a:lnTo>
                      <a:pt x="18832" y="18286"/>
                    </a:lnTo>
                    <a:lnTo>
                      <a:pt x="18983" y="18286"/>
                    </a:lnTo>
                    <a:lnTo>
                      <a:pt x="18897" y="18191"/>
                    </a:lnTo>
                    <a:lnTo>
                      <a:pt x="18897" y="18286"/>
                    </a:lnTo>
                    <a:lnTo>
                      <a:pt x="18832" y="18191"/>
                    </a:lnTo>
                    <a:lnTo>
                      <a:pt x="18897" y="18191"/>
                    </a:lnTo>
                    <a:lnTo>
                      <a:pt x="18832" y="18063"/>
                    </a:lnTo>
                    <a:lnTo>
                      <a:pt x="18747" y="18063"/>
                    </a:lnTo>
                    <a:lnTo>
                      <a:pt x="18832" y="18063"/>
                    </a:lnTo>
                    <a:lnTo>
                      <a:pt x="18832" y="17936"/>
                    </a:lnTo>
                    <a:lnTo>
                      <a:pt x="18832" y="18063"/>
                    </a:lnTo>
                    <a:lnTo>
                      <a:pt x="18832" y="17936"/>
                    </a:lnTo>
                    <a:lnTo>
                      <a:pt x="18897" y="17936"/>
                    </a:lnTo>
                    <a:lnTo>
                      <a:pt x="18897" y="18063"/>
                    </a:lnTo>
                    <a:lnTo>
                      <a:pt x="18983" y="18063"/>
                    </a:lnTo>
                    <a:lnTo>
                      <a:pt x="19068" y="17936"/>
                    </a:lnTo>
                    <a:lnTo>
                      <a:pt x="19068" y="17840"/>
                    </a:lnTo>
                    <a:lnTo>
                      <a:pt x="19133" y="17840"/>
                    </a:lnTo>
                    <a:lnTo>
                      <a:pt x="19068" y="17840"/>
                    </a:lnTo>
                    <a:lnTo>
                      <a:pt x="18983" y="17713"/>
                    </a:lnTo>
                    <a:lnTo>
                      <a:pt x="19133" y="17713"/>
                    </a:lnTo>
                    <a:lnTo>
                      <a:pt x="19133" y="17362"/>
                    </a:lnTo>
                    <a:lnTo>
                      <a:pt x="19068" y="17235"/>
                    </a:lnTo>
                    <a:lnTo>
                      <a:pt x="19219" y="17362"/>
                    </a:lnTo>
                    <a:lnTo>
                      <a:pt x="19219" y="17235"/>
                    </a:lnTo>
                    <a:lnTo>
                      <a:pt x="19304" y="17107"/>
                    </a:lnTo>
                    <a:lnTo>
                      <a:pt x="19369" y="17107"/>
                    </a:lnTo>
                    <a:lnTo>
                      <a:pt x="19369" y="17235"/>
                    </a:lnTo>
                    <a:lnTo>
                      <a:pt x="19369" y="17107"/>
                    </a:lnTo>
                    <a:lnTo>
                      <a:pt x="19455" y="17107"/>
                    </a:lnTo>
                    <a:lnTo>
                      <a:pt x="19369" y="17012"/>
                    </a:lnTo>
                    <a:lnTo>
                      <a:pt x="19304" y="17012"/>
                    </a:lnTo>
                    <a:lnTo>
                      <a:pt x="19304" y="16884"/>
                    </a:lnTo>
                    <a:lnTo>
                      <a:pt x="19369" y="16884"/>
                    </a:lnTo>
                    <a:lnTo>
                      <a:pt x="19369" y="16757"/>
                    </a:lnTo>
                    <a:lnTo>
                      <a:pt x="19304" y="16757"/>
                    </a:lnTo>
                    <a:lnTo>
                      <a:pt x="19369" y="16757"/>
                    </a:lnTo>
                    <a:lnTo>
                      <a:pt x="19369" y="16661"/>
                    </a:lnTo>
                    <a:lnTo>
                      <a:pt x="19304" y="16661"/>
                    </a:lnTo>
                    <a:lnTo>
                      <a:pt x="19304" y="16534"/>
                    </a:lnTo>
                    <a:lnTo>
                      <a:pt x="19540" y="16534"/>
                    </a:lnTo>
                    <a:lnTo>
                      <a:pt x="19540" y="16407"/>
                    </a:lnTo>
                    <a:lnTo>
                      <a:pt x="19455" y="16279"/>
                    </a:lnTo>
                    <a:lnTo>
                      <a:pt x="19369" y="16279"/>
                    </a:lnTo>
                    <a:lnTo>
                      <a:pt x="19455" y="16407"/>
                    </a:lnTo>
                    <a:lnTo>
                      <a:pt x="19369" y="16407"/>
                    </a:lnTo>
                    <a:lnTo>
                      <a:pt x="19304" y="16534"/>
                    </a:lnTo>
                    <a:lnTo>
                      <a:pt x="19219" y="16407"/>
                    </a:lnTo>
                    <a:lnTo>
                      <a:pt x="19304" y="16407"/>
                    </a:lnTo>
                    <a:lnTo>
                      <a:pt x="19455" y="16184"/>
                    </a:lnTo>
                    <a:lnTo>
                      <a:pt x="19369" y="16184"/>
                    </a:lnTo>
                    <a:lnTo>
                      <a:pt x="19369" y="16056"/>
                    </a:lnTo>
                    <a:lnTo>
                      <a:pt x="19369" y="16184"/>
                    </a:lnTo>
                    <a:lnTo>
                      <a:pt x="19219" y="15929"/>
                    </a:lnTo>
                    <a:lnTo>
                      <a:pt x="19133" y="15929"/>
                    </a:lnTo>
                    <a:lnTo>
                      <a:pt x="19068" y="16056"/>
                    </a:lnTo>
                    <a:lnTo>
                      <a:pt x="18983" y="16056"/>
                    </a:lnTo>
                    <a:lnTo>
                      <a:pt x="18897" y="15833"/>
                    </a:lnTo>
                    <a:lnTo>
                      <a:pt x="18832" y="15929"/>
                    </a:lnTo>
                    <a:lnTo>
                      <a:pt x="18747" y="15929"/>
                    </a:lnTo>
                    <a:lnTo>
                      <a:pt x="18747" y="16056"/>
                    </a:lnTo>
                    <a:lnTo>
                      <a:pt x="18747" y="15929"/>
                    </a:lnTo>
                    <a:lnTo>
                      <a:pt x="18832" y="15833"/>
                    </a:lnTo>
                    <a:lnTo>
                      <a:pt x="19068" y="15833"/>
                    </a:lnTo>
                    <a:lnTo>
                      <a:pt x="19068" y="15706"/>
                    </a:lnTo>
                    <a:lnTo>
                      <a:pt x="19133" y="15706"/>
                    </a:lnTo>
                    <a:lnTo>
                      <a:pt x="19219" y="15578"/>
                    </a:lnTo>
                    <a:lnTo>
                      <a:pt x="19304" y="15578"/>
                    </a:lnTo>
                    <a:lnTo>
                      <a:pt x="19304" y="15451"/>
                    </a:lnTo>
                    <a:lnTo>
                      <a:pt x="19219" y="15355"/>
                    </a:lnTo>
                    <a:lnTo>
                      <a:pt x="19068" y="15100"/>
                    </a:lnTo>
                    <a:lnTo>
                      <a:pt x="18983" y="15100"/>
                    </a:lnTo>
                    <a:lnTo>
                      <a:pt x="18832" y="14877"/>
                    </a:lnTo>
                    <a:lnTo>
                      <a:pt x="18747" y="14877"/>
                    </a:lnTo>
                    <a:lnTo>
                      <a:pt x="18661" y="15005"/>
                    </a:lnTo>
                    <a:lnTo>
                      <a:pt x="18575" y="15005"/>
                    </a:lnTo>
                    <a:lnTo>
                      <a:pt x="18511" y="14877"/>
                    </a:lnTo>
                    <a:lnTo>
                      <a:pt x="18511" y="14750"/>
                    </a:lnTo>
                    <a:lnTo>
                      <a:pt x="18425" y="14750"/>
                    </a:lnTo>
                    <a:lnTo>
                      <a:pt x="18339" y="14877"/>
                    </a:lnTo>
                    <a:lnTo>
                      <a:pt x="18189" y="14877"/>
                    </a:lnTo>
                    <a:lnTo>
                      <a:pt x="18103" y="15005"/>
                    </a:lnTo>
                    <a:lnTo>
                      <a:pt x="18189" y="14750"/>
                    </a:lnTo>
                    <a:lnTo>
                      <a:pt x="18511" y="14750"/>
                    </a:lnTo>
                    <a:lnTo>
                      <a:pt x="18511" y="14877"/>
                    </a:lnTo>
                    <a:lnTo>
                      <a:pt x="18897" y="14877"/>
                    </a:lnTo>
                    <a:lnTo>
                      <a:pt x="18983" y="15005"/>
                    </a:lnTo>
                    <a:lnTo>
                      <a:pt x="19304" y="15005"/>
                    </a:lnTo>
                    <a:lnTo>
                      <a:pt x="19219" y="14877"/>
                    </a:lnTo>
                    <a:lnTo>
                      <a:pt x="19133" y="14623"/>
                    </a:lnTo>
                    <a:lnTo>
                      <a:pt x="18897" y="14623"/>
                    </a:lnTo>
                    <a:lnTo>
                      <a:pt x="18832" y="14400"/>
                    </a:lnTo>
                    <a:lnTo>
                      <a:pt x="18832" y="14272"/>
                    </a:lnTo>
                    <a:lnTo>
                      <a:pt x="18747" y="14176"/>
                    </a:lnTo>
                    <a:lnTo>
                      <a:pt x="18661" y="14049"/>
                    </a:lnTo>
                    <a:lnTo>
                      <a:pt x="18661" y="13826"/>
                    </a:lnTo>
                    <a:lnTo>
                      <a:pt x="18511" y="13571"/>
                    </a:lnTo>
                    <a:lnTo>
                      <a:pt x="18339" y="13444"/>
                    </a:lnTo>
                    <a:lnTo>
                      <a:pt x="18275" y="13444"/>
                    </a:lnTo>
                    <a:lnTo>
                      <a:pt x="18275" y="13348"/>
                    </a:lnTo>
                    <a:lnTo>
                      <a:pt x="18103" y="13221"/>
                    </a:lnTo>
                    <a:lnTo>
                      <a:pt x="18103" y="12615"/>
                    </a:lnTo>
                    <a:lnTo>
                      <a:pt x="18189" y="12615"/>
                    </a:lnTo>
                    <a:lnTo>
                      <a:pt x="18275" y="12520"/>
                    </a:lnTo>
                    <a:lnTo>
                      <a:pt x="18339" y="12392"/>
                    </a:lnTo>
                    <a:lnTo>
                      <a:pt x="18275" y="12392"/>
                    </a:lnTo>
                    <a:lnTo>
                      <a:pt x="18275" y="12265"/>
                    </a:lnTo>
                    <a:lnTo>
                      <a:pt x="18425" y="12265"/>
                    </a:lnTo>
                    <a:lnTo>
                      <a:pt x="18425" y="12169"/>
                    </a:lnTo>
                    <a:lnTo>
                      <a:pt x="18511" y="12169"/>
                    </a:lnTo>
                    <a:lnTo>
                      <a:pt x="18511" y="12042"/>
                    </a:lnTo>
                    <a:lnTo>
                      <a:pt x="18425" y="11915"/>
                    </a:lnTo>
                    <a:lnTo>
                      <a:pt x="18511" y="11915"/>
                    </a:lnTo>
                    <a:lnTo>
                      <a:pt x="18511" y="12042"/>
                    </a:lnTo>
                    <a:lnTo>
                      <a:pt x="18575" y="11915"/>
                    </a:lnTo>
                    <a:lnTo>
                      <a:pt x="18747" y="11915"/>
                    </a:lnTo>
                    <a:lnTo>
                      <a:pt x="18832" y="11787"/>
                    </a:lnTo>
                    <a:lnTo>
                      <a:pt x="18897" y="11787"/>
                    </a:lnTo>
                    <a:lnTo>
                      <a:pt x="18983" y="11915"/>
                    </a:lnTo>
                    <a:lnTo>
                      <a:pt x="19068" y="11787"/>
                    </a:lnTo>
                    <a:lnTo>
                      <a:pt x="18983" y="11692"/>
                    </a:lnTo>
                    <a:lnTo>
                      <a:pt x="19068" y="11564"/>
                    </a:lnTo>
                    <a:lnTo>
                      <a:pt x="18983" y="11437"/>
                    </a:lnTo>
                    <a:lnTo>
                      <a:pt x="19068" y="11437"/>
                    </a:lnTo>
                    <a:lnTo>
                      <a:pt x="19068" y="11341"/>
                    </a:lnTo>
                    <a:lnTo>
                      <a:pt x="18983" y="11437"/>
                    </a:lnTo>
                    <a:lnTo>
                      <a:pt x="18832" y="11437"/>
                    </a:lnTo>
                    <a:lnTo>
                      <a:pt x="18897" y="11341"/>
                    </a:lnTo>
                    <a:lnTo>
                      <a:pt x="18832" y="11341"/>
                    </a:lnTo>
                    <a:lnTo>
                      <a:pt x="18747" y="11437"/>
                    </a:lnTo>
                    <a:lnTo>
                      <a:pt x="18511" y="11437"/>
                    </a:lnTo>
                    <a:lnTo>
                      <a:pt x="18511" y="11341"/>
                    </a:lnTo>
                    <a:lnTo>
                      <a:pt x="18425" y="11341"/>
                    </a:lnTo>
                    <a:lnTo>
                      <a:pt x="18425" y="11214"/>
                    </a:lnTo>
                    <a:lnTo>
                      <a:pt x="18339" y="11214"/>
                    </a:lnTo>
                    <a:lnTo>
                      <a:pt x="18189" y="11341"/>
                    </a:lnTo>
                    <a:lnTo>
                      <a:pt x="18103" y="11341"/>
                    </a:lnTo>
                    <a:lnTo>
                      <a:pt x="18103" y="11437"/>
                    </a:lnTo>
                    <a:lnTo>
                      <a:pt x="17953" y="11564"/>
                    </a:lnTo>
                    <a:lnTo>
                      <a:pt x="18017" y="11564"/>
                    </a:lnTo>
                    <a:lnTo>
                      <a:pt x="18017" y="11692"/>
                    </a:lnTo>
                    <a:lnTo>
                      <a:pt x="17867" y="11692"/>
                    </a:lnTo>
                    <a:lnTo>
                      <a:pt x="17781" y="11787"/>
                    </a:lnTo>
                    <a:lnTo>
                      <a:pt x="17717" y="11692"/>
                    </a:lnTo>
                    <a:lnTo>
                      <a:pt x="17631" y="11437"/>
                    </a:lnTo>
                    <a:lnTo>
                      <a:pt x="17631" y="11341"/>
                    </a:lnTo>
                    <a:lnTo>
                      <a:pt x="17481" y="11341"/>
                    </a:lnTo>
                    <a:lnTo>
                      <a:pt x="17481" y="11214"/>
                    </a:lnTo>
                    <a:lnTo>
                      <a:pt x="17395" y="11341"/>
                    </a:lnTo>
                    <a:lnTo>
                      <a:pt x="17395" y="11214"/>
                    </a:lnTo>
                    <a:lnTo>
                      <a:pt x="17395" y="11341"/>
                    </a:lnTo>
                    <a:lnTo>
                      <a:pt x="17310" y="11214"/>
                    </a:lnTo>
                    <a:lnTo>
                      <a:pt x="17310" y="11086"/>
                    </a:lnTo>
                    <a:lnTo>
                      <a:pt x="17224" y="10991"/>
                    </a:lnTo>
                    <a:lnTo>
                      <a:pt x="17159" y="10991"/>
                    </a:lnTo>
                    <a:lnTo>
                      <a:pt x="17159" y="10863"/>
                    </a:lnTo>
                    <a:lnTo>
                      <a:pt x="17074" y="10736"/>
                    </a:lnTo>
                    <a:lnTo>
                      <a:pt x="17159" y="10736"/>
                    </a:lnTo>
                    <a:lnTo>
                      <a:pt x="17159" y="10385"/>
                    </a:lnTo>
                    <a:lnTo>
                      <a:pt x="17310" y="10513"/>
                    </a:lnTo>
                    <a:lnTo>
                      <a:pt x="17545" y="10513"/>
                    </a:lnTo>
                    <a:lnTo>
                      <a:pt x="17545" y="10162"/>
                    </a:lnTo>
                    <a:lnTo>
                      <a:pt x="17631" y="9907"/>
                    </a:lnTo>
                    <a:lnTo>
                      <a:pt x="17717" y="9780"/>
                    </a:lnTo>
                    <a:lnTo>
                      <a:pt x="17781" y="9780"/>
                    </a:lnTo>
                    <a:lnTo>
                      <a:pt x="17867" y="9684"/>
                    </a:lnTo>
                    <a:lnTo>
                      <a:pt x="17953" y="9684"/>
                    </a:lnTo>
                    <a:lnTo>
                      <a:pt x="17953" y="9430"/>
                    </a:lnTo>
                    <a:lnTo>
                      <a:pt x="18017" y="9334"/>
                    </a:lnTo>
                    <a:lnTo>
                      <a:pt x="18017" y="9207"/>
                    </a:lnTo>
                    <a:lnTo>
                      <a:pt x="18103" y="9079"/>
                    </a:lnTo>
                    <a:lnTo>
                      <a:pt x="18189" y="9079"/>
                    </a:lnTo>
                    <a:lnTo>
                      <a:pt x="18189" y="9207"/>
                    </a:lnTo>
                    <a:lnTo>
                      <a:pt x="18275" y="9207"/>
                    </a:lnTo>
                    <a:lnTo>
                      <a:pt x="18275" y="9079"/>
                    </a:lnTo>
                    <a:lnTo>
                      <a:pt x="18339" y="9207"/>
                    </a:lnTo>
                    <a:lnTo>
                      <a:pt x="18511" y="9334"/>
                    </a:lnTo>
                    <a:lnTo>
                      <a:pt x="18575" y="9430"/>
                    </a:lnTo>
                    <a:lnTo>
                      <a:pt x="18511" y="9430"/>
                    </a:lnTo>
                    <a:lnTo>
                      <a:pt x="18511" y="9557"/>
                    </a:lnTo>
                    <a:lnTo>
                      <a:pt x="18425" y="9684"/>
                    </a:lnTo>
                    <a:lnTo>
                      <a:pt x="18425" y="9780"/>
                    </a:lnTo>
                    <a:lnTo>
                      <a:pt x="18339" y="9780"/>
                    </a:lnTo>
                    <a:lnTo>
                      <a:pt x="18339" y="9907"/>
                    </a:lnTo>
                    <a:lnTo>
                      <a:pt x="18425" y="10035"/>
                    </a:lnTo>
                    <a:lnTo>
                      <a:pt x="18425" y="10162"/>
                    </a:lnTo>
                    <a:lnTo>
                      <a:pt x="18339" y="10162"/>
                    </a:lnTo>
                    <a:lnTo>
                      <a:pt x="18425" y="10258"/>
                    </a:lnTo>
                    <a:lnTo>
                      <a:pt x="18511" y="10258"/>
                    </a:lnTo>
                    <a:lnTo>
                      <a:pt x="18575" y="10162"/>
                    </a:lnTo>
                    <a:lnTo>
                      <a:pt x="18511" y="10258"/>
                    </a:lnTo>
                    <a:lnTo>
                      <a:pt x="18511" y="10385"/>
                    </a:lnTo>
                    <a:lnTo>
                      <a:pt x="18425" y="10385"/>
                    </a:lnTo>
                    <a:lnTo>
                      <a:pt x="18339" y="10513"/>
                    </a:lnTo>
                    <a:lnTo>
                      <a:pt x="18275" y="10513"/>
                    </a:lnTo>
                    <a:lnTo>
                      <a:pt x="18339" y="10608"/>
                    </a:lnTo>
                    <a:lnTo>
                      <a:pt x="18511" y="10608"/>
                    </a:lnTo>
                    <a:lnTo>
                      <a:pt x="18511" y="10513"/>
                    </a:lnTo>
                    <a:lnTo>
                      <a:pt x="18661" y="10385"/>
                    </a:lnTo>
                    <a:lnTo>
                      <a:pt x="18575" y="10258"/>
                    </a:lnTo>
                    <a:lnTo>
                      <a:pt x="18661" y="10162"/>
                    </a:lnTo>
                    <a:lnTo>
                      <a:pt x="18832" y="10035"/>
                    </a:lnTo>
                    <a:lnTo>
                      <a:pt x="18897" y="10035"/>
                    </a:lnTo>
                    <a:lnTo>
                      <a:pt x="18897" y="9907"/>
                    </a:lnTo>
                    <a:lnTo>
                      <a:pt x="18983" y="9907"/>
                    </a:lnTo>
                    <a:lnTo>
                      <a:pt x="19068" y="9780"/>
                    </a:lnTo>
                    <a:lnTo>
                      <a:pt x="19133" y="9907"/>
                    </a:lnTo>
                    <a:lnTo>
                      <a:pt x="19219" y="9907"/>
                    </a:lnTo>
                    <a:lnTo>
                      <a:pt x="19369" y="9684"/>
                    </a:lnTo>
                    <a:lnTo>
                      <a:pt x="19369" y="9780"/>
                    </a:lnTo>
                    <a:lnTo>
                      <a:pt x="19540" y="9684"/>
                    </a:lnTo>
                    <a:lnTo>
                      <a:pt x="20570" y="8729"/>
                    </a:lnTo>
                    <a:lnTo>
                      <a:pt x="20656" y="8028"/>
                    </a:lnTo>
                    <a:lnTo>
                      <a:pt x="20956" y="7677"/>
                    </a:lnTo>
                    <a:lnTo>
                      <a:pt x="20956" y="7423"/>
                    </a:lnTo>
                    <a:lnTo>
                      <a:pt x="21128" y="7423"/>
                    </a:lnTo>
                    <a:lnTo>
                      <a:pt x="21128" y="6945"/>
                    </a:lnTo>
                    <a:lnTo>
                      <a:pt x="21042" y="6945"/>
                    </a:lnTo>
                    <a:lnTo>
                      <a:pt x="21042" y="6499"/>
                    </a:lnTo>
                    <a:lnTo>
                      <a:pt x="20956" y="6371"/>
                    </a:lnTo>
                    <a:lnTo>
                      <a:pt x="20956" y="6244"/>
                    </a:lnTo>
                    <a:lnTo>
                      <a:pt x="20892" y="6116"/>
                    </a:lnTo>
                    <a:lnTo>
                      <a:pt x="20892" y="6021"/>
                    </a:lnTo>
                    <a:lnTo>
                      <a:pt x="20956" y="6021"/>
                    </a:lnTo>
                    <a:lnTo>
                      <a:pt x="20956" y="5766"/>
                    </a:lnTo>
                    <a:lnTo>
                      <a:pt x="21042" y="5670"/>
                    </a:lnTo>
                    <a:lnTo>
                      <a:pt x="21128" y="5670"/>
                    </a:lnTo>
                    <a:lnTo>
                      <a:pt x="21213" y="5766"/>
                    </a:lnTo>
                    <a:lnTo>
                      <a:pt x="21514" y="5766"/>
                    </a:lnTo>
                    <a:lnTo>
                      <a:pt x="21514" y="5543"/>
                    </a:lnTo>
                    <a:lnTo>
                      <a:pt x="21449" y="5415"/>
                    </a:lnTo>
                    <a:lnTo>
                      <a:pt x="21514" y="5288"/>
                    </a:lnTo>
                    <a:lnTo>
                      <a:pt x="21514" y="4364"/>
                    </a:lnTo>
                    <a:lnTo>
                      <a:pt x="21449" y="4364"/>
                    </a:lnTo>
                    <a:lnTo>
                      <a:pt x="21514" y="4364"/>
                    </a:lnTo>
                    <a:lnTo>
                      <a:pt x="21514" y="4237"/>
                    </a:lnTo>
                    <a:lnTo>
                      <a:pt x="21449" y="4109"/>
                    </a:lnTo>
                    <a:lnTo>
                      <a:pt x="21514" y="4014"/>
                    </a:lnTo>
                    <a:lnTo>
                      <a:pt x="21599" y="4014"/>
                    </a:lnTo>
                    <a:lnTo>
                      <a:pt x="21599" y="3759"/>
                    </a:lnTo>
                    <a:lnTo>
                      <a:pt x="21514" y="375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58" name="AutoShape 104"/>
              <p:cNvSpPr/>
              <p:nvPr/>
            </p:nvSpPr>
            <p:spPr bwMode="auto">
              <a:xfrm>
                <a:off x="18760832" y="5820374"/>
                <a:ext cx="120831" cy="247260"/>
              </a:xfrm>
              <a:custGeom>
                <a:avLst/>
                <a:gdLst>
                  <a:gd name="T0" fmla="*/ 60416 w 21600"/>
                  <a:gd name="T1" fmla="*/ 123630 h 21600"/>
                  <a:gd name="T2" fmla="*/ 60416 w 21600"/>
                  <a:gd name="T3" fmla="*/ 123630 h 21600"/>
                  <a:gd name="T4" fmla="*/ 60416 w 21600"/>
                  <a:gd name="T5" fmla="*/ 123630 h 21600"/>
                  <a:gd name="T6" fmla="*/ 60416 w 21600"/>
                  <a:gd name="T7" fmla="*/ 1236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19" y="1371"/>
                    </a:moveTo>
                    <a:lnTo>
                      <a:pt x="15839" y="0"/>
                    </a:lnTo>
                    <a:lnTo>
                      <a:pt x="13679" y="0"/>
                    </a:lnTo>
                    <a:lnTo>
                      <a:pt x="13679" y="1371"/>
                    </a:lnTo>
                    <a:lnTo>
                      <a:pt x="10800" y="1371"/>
                    </a:lnTo>
                    <a:lnTo>
                      <a:pt x="7919" y="2742"/>
                    </a:lnTo>
                    <a:lnTo>
                      <a:pt x="5040" y="3771"/>
                    </a:lnTo>
                    <a:lnTo>
                      <a:pt x="5040" y="5142"/>
                    </a:lnTo>
                    <a:lnTo>
                      <a:pt x="2880" y="7885"/>
                    </a:lnTo>
                    <a:lnTo>
                      <a:pt x="0" y="10285"/>
                    </a:lnTo>
                    <a:lnTo>
                      <a:pt x="0" y="14057"/>
                    </a:lnTo>
                    <a:lnTo>
                      <a:pt x="2880" y="15428"/>
                    </a:lnTo>
                    <a:lnTo>
                      <a:pt x="2880" y="16799"/>
                    </a:lnTo>
                    <a:lnTo>
                      <a:pt x="5040" y="16799"/>
                    </a:lnTo>
                    <a:lnTo>
                      <a:pt x="5040" y="17828"/>
                    </a:lnTo>
                    <a:lnTo>
                      <a:pt x="7919" y="17828"/>
                    </a:lnTo>
                    <a:lnTo>
                      <a:pt x="10800" y="19199"/>
                    </a:lnTo>
                    <a:lnTo>
                      <a:pt x="10800" y="21599"/>
                    </a:lnTo>
                    <a:lnTo>
                      <a:pt x="13679" y="21599"/>
                    </a:lnTo>
                    <a:lnTo>
                      <a:pt x="13679" y="16799"/>
                    </a:lnTo>
                    <a:lnTo>
                      <a:pt x="15839" y="14057"/>
                    </a:lnTo>
                    <a:lnTo>
                      <a:pt x="15839" y="12685"/>
                    </a:lnTo>
                    <a:lnTo>
                      <a:pt x="18719" y="12685"/>
                    </a:lnTo>
                    <a:lnTo>
                      <a:pt x="15839" y="12685"/>
                    </a:lnTo>
                    <a:lnTo>
                      <a:pt x="18719" y="10285"/>
                    </a:lnTo>
                    <a:lnTo>
                      <a:pt x="18719" y="8914"/>
                    </a:lnTo>
                    <a:lnTo>
                      <a:pt x="15839" y="7885"/>
                    </a:lnTo>
                    <a:lnTo>
                      <a:pt x="18719" y="6514"/>
                    </a:lnTo>
                    <a:lnTo>
                      <a:pt x="18719" y="2742"/>
                    </a:lnTo>
                    <a:lnTo>
                      <a:pt x="21599" y="2742"/>
                    </a:lnTo>
                    <a:lnTo>
                      <a:pt x="21599" y="1371"/>
                    </a:lnTo>
                    <a:lnTo>
                      <a:pt x="18719" y="137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59" name="AutoShape 105"/>
              <p:cNvSpPr/>
              <p:nvPr/>
            </p:nvSpPr>
            <p:spPr bwMode="auto">
              <a:xfrm>
                <a:off x="12973087" y="7103760"/>
                <a:ext cx="700814" cy="596560"/>
              </a:xfrm>
              <a:custGeom>
                <a:avLst/>
                <a:gdLst>
                  <a:gd name="T0" fmla="*/ 350407 w 21600"/>
                  <a:gd name="T1" fmla="*/ 298280 h 21600"/>
                  <a:gd name="T2" fmla="*/ 350407 w 21600"/>
                  <a:gd name="T3" fmla="*/ 298280 h 21600"/>
                  <a:gd name="T4" fmla="*/ 350407 w 21600"/>
                  <a:gd name="T5" fmla="*/ 298280 h 21600"/>
                  <a:gd name="T6" fmla="*/ 350407 w 21600"/>
                  <a:gd name="T7" fmla="*/ 2982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586" y="2557"/>
                    </a:moveTo>
                    <a:lnTo>
                      <a:pt x="5586" y="2131"/>
                    </a:lnTo>
                    <a:lnTo>
                      <a:pt x="6082" y="2131"/>
                    </a:lnTo>
                    <a:lnTo>
                      <a:pt x="6455" y="1563"/>
                    </a:lnTo>
                    <a:lnTo>
                      <a:pt x="7820" y="0"/>
                    </a:lnTo>
                    <a:lnTo>
                      <a:pt x="8317" y="426"/>
                    </a:lnTo>
                    <a:lnTo>
                      <a:pt x="8813" y="0"/>
                    </a:lnTo>
                    <a:lnTo>
                      <a:pt x="8813" y="1563"/>
                    </a:lnTo>
                    <a:lnTo>
                      <a:pt x="9186" y="2131"/>
                    </a:lnTo>
                    <a:lnTo>
                      <a:pt x="9682" y="2131"/>
                    </a:lnTo>
                    <a:lnTo>
                      <a:pt x="10179" y="1563"/>
                    </a:lnTo>
                    <a:lnTo>
                      <a:pt x="10675" y="2131"/>
                    </a:lnTo>
                    <a:lnTo>
                      <a:pt x="12041" y="2131"/>
                    </a:lnTo>
                    <a:lnTo>
                      <a:pt x="12910" y="3126"/>
                    </a:lnTo>
                    <a:lnTo>
                      <a:pt x="13406" y="3126"/>
                    </a:lnTo>
                    <a:lnTo>
                      <a:pt x="13779" y="3694"/>
                    </a:lnTo>
                    <a:lnTo>
                      <a:pt x="14772" y="3694"/>
                    </a:lnTo>
                    <a:lnTo>
                      <a:pt x="15268" y="4121"/>
                    </a:lnTo>
                    <a:lnTo>
                      <a:pt x="16634" y="4121"/>
                    </a:lnTo>
                    <a:lnTo>
                      <a:pt x="18000" y="2557"/>
                    </a:lnTo>
                    <a:lnTo>
                      <a:pt x="19862" y="2557"/>
                    </a:lnTo>
                    <a:lnTo>
                      <a:pt x="19862" y="3126"/>
                    </a:lnTo>
                    <a:lnTo>
                      <a:pt x="21600" y="3126"/>
                    </a:lnTo>
                    <a:lnTo>
                      <a:pt x="19862" y="5257"/>
                    </a:lnTo>
                    <a:lnTo>
                      <a:pt x="19862" y="13215"/>
                    </a:lnTo>
                    <a:lnTo>
                      <a:pt x="21227" y="14778"/>
                    </a:lnTo>
                    <a:lnTo>
                      <a:pt x="20234" y="15773"/>
                    </a:lnTo>
                    <a:lnTo>
                      <a:pt x="19862" y="16342"/>
                    </a:lnTo>
                    <a:lnTo>
                      <a:pt x="20234" y="16342"/>
                    </a:lnTo>
                    <a:lnTo>
                      <a:pt x="19365" y="16342"/>
                    </a:lnTo>
                    <a:lnTo>
                      <a:pt x="18868" y="16768"/>
                    </a:lnTo>
                    <a:lnTo>
                      <a:pt x="18372" y="16768"/>
                    </a:lnTo>
                    <a:lnTo>
                      <a:pt x="18372" y="17336"/>
                    </a:lnTo>
                    <a:lnTo>
                      <a:pt x="18000" y="17905"/>
                    </a:lnTo>
                    <a:lnTo>
                      <a:pt x="17503" y="18473"/>
                    </a:lnTo>
                    <a:lnTo>
                      <a:pt x="17503" y="19468"/>
                    </a:lnTo>
                    <a:lnTo>
                      <a:pt x="15641" y="21600"/>
                    </a:lnTo>
                    <a:lnTo>
                      <a:pt x="13406" y="19468"/>
                    </a:lnTo>
                    <a:lnTo>
                      <a:pt x="12910" y="19468"/>
                    </a:lnTo>
                    <a:lnTo>
                      <a:pt x="12910" y="18900"/>
                    </a:lnTo>
                    <a:lnTo>
                      <a:pt x="12413" y="18473"/>
                    </a:lnTo>
                    <a:lnTo>
                      <a:pt x="5089" y="13642"/>
                    </a:lnTo>
                    <a:lnTo>
                      <a:pt x="4593" y="13642"/>
                    </a:lnTo>
                    <a:lnTo>
                      <a:pt x="5089" y="11510"/>
                    </a:lnTo>
                    <a:lnTo>
                      <a:pt x="5089" y="11084"/>
                    </a:lnTo>
                    <a:lnTo>
                      <a:pt x="6455" y="9521"/>
                    </a:lnTo>
                    <a:lnTo>
                      <a:pt x="6455" y="8952"/>
                    </a:lnTo>
                    <a:lnTo>
                      <a:pt x="7448" y="8952"/>
                    </a:lnTo>
                    <a:lnTo>
                      <a:pt x="7448" y="8384"/>
                    </a:lnTo>
                    <a:lnTo>
                      <a:pt x="7820" y="7815"/>
                    </a:lnTo>
                    <a:lnTo>
                      <a:pt x="7820" y="6821"/>
                    </a:lnTo>
                    <a:lnTo>
                      <a:pt x="7448" y="6252"/>
                    </a:lnTo>
                    <a:lnTo>
                      <a:pt x="7820" y="6252"/>
                    </a:lnTo>
                    <a:lnTo>
                      <a:pt x="7448" y="6252"/>
                    </a:lnTo>
                    <a:lnTo>
                      <a:pt x="6951" y="5826"/>
                    </a:lnTo>
                    <a:lnTo>
                      <a:pt x="6951" y="5257"/>
                    </a:lnTo>
                    <a:lnTo>
                      <a:pt x="6455" y="4689"/>
                    </a:lnTo>
                    <a:lnTo>
                      <a:pt x="6455" y="3694"/>
                    </a:lnTo>
                    <a:lnTo>
                      <a:pt x="6082" y="3694"/>
                    </a:lnTo>
                    <a:lnTo>
                      <a:pt x="6082" y="3126"/>
                    </a:lnTo>
                    <a:lnTo>
                      <a:pt x="5586" y="2557"/>
                    </a:lnTo>
                    <a:close/>
                    <a:moveTo>
                      <a:pt x="0" y="13642"/>
                    </a:moveTo>
                    <a:lnTo>
                      <a:pt x="1862" y="13642"/>
                    </a:lnTo>
                    <a:lnTo>
                      <a:pt x="0" y="13642"/>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60" name="AutoShape 106"/>
              <p:cNvSpPr/>
              <p:nvPr/>
            </p:nvSpPr>
            <p:spPr bwMode="auto">
              <a:xfrm>
                <a:off x="12840171" y="7174403"/>
                <a:ext cx="386658" cy="337527"/>
              </a:xfrm>
              <a:custGeom>
                <a:avLst/>
                <a:gdLst>
                  <a:gd name="T0" fmla="*/ 193329 w 21600"/>
                  <a:gd name="T1" fmla="*/ 168764 h 21600"/>
                  <a:gd name="T2" fmla="*/ 193329 w 21600"/>
                  <a:gd name="T3" fmla="*/ 168764 h 21600"/>
                  <a:gd name="T4" fmla="*/ 193329 w 21600"/>
                  <a:gd name="T5" fmla="*/ 168764 h 21600"/>
                  <a:gd name="T6" fmla="*/ 193329 w 21600"/>
                  <a:gd name="T7" fmla="*/ 1687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649" y="15823"/>
                    </a:moveTo>
                    <a:lnTo>
                      <a:pt x="16649" y="15069"/>
                    </a:lnTo>
                    <a:lnTo>
                      <a:pt x="19124" y="12306"/>
                    </a:lnTo>
                    <a:lnTo>
                      <a:pt x="19124" y="11302"/>
                    </a:lnTo>
                    <a:lnTo>
                      <a:pt x="20924" y="11302"/>
                    </a:lnTo>
                    <a:lnTo>
                      <a:pt x="20924" y="10297"/>
                    </a:lnTo>
                    <a:lnTo>
                      <a:pt x="21599" y="9293"/>
                    </a:lnTo>
                    <a:lnTo>
                      <a:pt x="21599" y="7534"/>
                    </a:lnTo>
                    <a:lnTo>
                      <a:pt x="20924" y="6530"/>
                    </a:lnTo>
                    <a:lnTo>
                      <a:pt x="21599" y="6530"/>
                    </a:lnTo>
                    <a:lnTo>
                      <a:pt x="20924" y="6530"/>
                    </a:lnTo>
                    <a:lnTo>
                      <a:pt x="20025" y="5776"/>
                    </a:lnTo>
                    <a:lnTo>
                      <a:pt x="20025" y="4772"/>
                    </a:lnTo>
                    <a:lnTo>
                      <a:pt x="19124" y="3767"/>
                    </a:lnTo>
                    <a:lnTo>
                      <a:pt x="19124" y="2009"/>
                    </a:lnTo>
                    <a:lnTo>
                      <a:pt x="18450" y="2009"/>
                    </a:lnTo>
                    <a:lnTo>
                      <a:pt x="18450" y="1004"/>
                    </a:lnTo>
                    <a:lnTo>
                      <a:pt x="17550" y="0"/>
                    </a:lnTo>
                    <a:lnTo>
                      <a:pt x="16649" y="1004"/>
                    </a:lnTo>
                    <a:lnTo>
                      <a:pt x="15749" y="1004"/>
                    </a:lnTo>
                    <a:lnTo>
                      <a:pt x="15075" y="2009"/>
                    </a:lnTo>
                    <a:lnTo>
                      <a:pt x="14174" y="1004"/>
                    </a:lnTo>
                    <a:lnTo>
                      <a:pt x="13275" y="1004"/>
                    </a:lnTo>
                    <a:lnTo>
                      <a:pt x="12600" y="2009"/>
                    </a:lnTo>
                    <a:lnTo>
                      <a:pt x="10800" y="2009"/>
                    </a:lnTo>
                    <a:lnTo>
                      <a:pt x="10800" y="2762"/>
                    </a:lnTo>
                    <a:lnTo>
                      <a:pt x="9225" y="2762"/>
                    </a:lnTo>
                    <a:lnTo>
                      <a:pt x="9225" y="2009"/>
                    </a:lnTo>
                    <a:lnTo>
                      <a:pt x="6750" y="2009"/>
                    </a:lnTo>
                    <a:lnTo>
                      <a:pt x="5849" y="1004"/>
                    </a:lnTo>
                    <a:lnTo>
                      <a:pt x="5849" y="3767"/>
                    </a:lnTo>
                    <a:lnTo>
                      <a:pt x="4950" y="3767"/>
                    </a:lnTo>
                    <a:lnTo>
                      <a:pt x="4950" y="7534"/>
                    </a:lnTo>
                    <a:lnTo>
                      <a:pt x="5849" y="8539"/>
                    </a:lnTo>
                    <a:lnTo>
                      <a:pt x="5849" y="9293"/>
                    </a:lnTo>
                    <a:lnTo>
                      <a:pt x="4275" y="11302"/>
                    </a:lnTo>
                    <a:lnTo>
                      <a:pt x="2475" y="13060"/>
                    </a:lnTo>
                    <a:lnTo>
                      <a:pt x="900" y="15823"/>
                    </a:lnTo>
                    <a:lnTo>
                      <a:pt x="900" y="18837"/>
                    </a:lnTo>
                    <a:lnTo>
                      <a:pt x="0" y="20595"/>
                    </a:lnTo>
                    <a:lnTo>
                      <a:pt x="0" y="21599"/>
                    </a:lnTo>
                    <a:lnTo>
                      <a:pt x="900" y="21599"/>
                    </a:lnTo>
                    <a:lnTo>
                      <a:pt x="1575" y="20595"/>
                    </a:lnTo>
                    <a:lnTo>
                      <a:pt x="2475" y="21599"/>
                    </a:lnTo>
                    <a:lnTo>
                      <a:pt x="3375" y="20595"/>
                    </a:lnTo>
                    <a:lnTo>
                      <a:pt x="4275" y="20595"/>
                    </a:lnTo>
                    <a:lnTo>
                      <a:pt x="4950" y="19590"/>
                    </a:lnTo>
                    <a:lnTo>
                      <a:pt x="15749" y="19590"/>
                    </a:lnTo>
                    <a:lnTo>
                      <a:pt x="16649" y="15823"/>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61" name="AutoShape 107"/>
              <p:cNvSpPr/>
              <p:nvPr/>
            </p:nvSpPr>
            <p:spPr bwMode="auto">
              <a:xfrm>
                <a:off x="11841316" y="6766235"/>
                <a:ext cx="865949" cy="510215"/>
              </a:xfrm>
              <a:custGeom>
                <a:avLst/>
                <a:gdLst>
                  <a:gd name="T0" fmla="*/ 432975 w 21600"/>
                  <a:gd name="T1" fmla="*/ 255108 h 21600"/>
                  <a:gd name="T2" fmla="*/ 432975 w 21600"/>
                  <a:gd name="T3" fmla="*/ 255108 h 21600"/>
                  <a:gd name="T4" fmla="*/ 432975 w 21600"/>
                  <a:gd name="T5" fmla="*/ 255108 h 21600"/>
                  <a:gd name="T6" fmla="*/ 432975 w 21600"/>
                  <a:gd name="T7" fmla="*/ 2551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763" y="0"/>
                    </a:moveTo>
                    <a:lnTo>
                      <a:pt x="13763" y="664"/>
                    </a:lnTo>
                    <a:lnTo>
                      <a:pt x="14165" y="1329"/>
                    </a:lnTo>
                    <a:lnTo>
                      <a:pt x="14466" y="2492"/>
                    </a:lnTo>
                    <a:lnTo>
                      <a:pt x="15270" y="3821"/>
                    </a:lnTo>
                    <a:lnTo>
                      <a:pt x="14868" y="4320"/>
                    </a:lnTo>
                    <a:lnTo>
                      <a:pt x="14868" y="6313"/>
                    </a:lnTo>
                    <a:lnTo>
                      <a:pt x="15572" y="6313"/>
                    </a:lnTo>
                    <a:lnTo>
                      <a:pt x="15572" y="5649"/>
                    </a:lnTo>
                    <a:lnTo>
                      <a:pt x="15973" y="5649"/>
                    </a:lnTo>
                    <a:lnTo>
                      <a:pt x="16375" y="6313"/>
                    </a:lnTo>
                    <a:lnTo>
                      <a:pt x="15973" y="6313"/>
                    </a:lnTo>
                    <a:lnTo>
                      <a:pt x="15973" y="6812"/>
                    </a:lnTo>
                    <a:lnTo>
                      <a:pt x="16375" y="7476"/>
                    </a:lnTo>
                    <a:lnTo>
                      <a:pt x="17480" y="7476"/>
                    </a:lnTo>
                    <a:lnTo>
                      <a:pt x="17480" y="8141"/>
                    </a:lnTo>
                    <a:lnTo>
                      <a:pt x="17882" y="8141"/>
                    </a:lnTo>
                    <a:lnTo>
                      <a:pt x="18184" y="8640"/>
                    </a:lnTo>
                    <a:lnTo>
                      <a:pt x="17882" y="9304"/>
                    </a:lnTo>
                    <a:lnTo>
                      <a:pt x="18184" y="9969"/>
                    </a:lnTo>
                    <a:lnTo>
                      <a:pt x="18586" y="9969"/>
                    </a:lnTo>
                    <a:lnTo>
                      <a:pt x="18586" y="10633"/>
                    </a:lnTo>
                    <a:lnTo>
                      <a:pt x="18987" y="9969"/>
                    </a:lnTo>
                    <a:lnTo>
                      <a:pt x="19389" y="10633"/>
                    </a:lnTo>
                    <a:lnTo>
                      <a:pt x="19389" y="11132"/>
                    </a:lnTo>
                    <a:lnTo>
                      <a:pt x="19691" y="11796"/>
                    </a:lnTo>
                    <a:lnTo>
                      <a:pt x="20093" y="12461"/>
                    </a:lnTo>
                    <a:lnTo>
                      <a:pt x="20093" y="12960"/>
                    </a:lnTo>
                    <a:lnTo>
                      <a:pt x="20796" y="12960"/>
                    </a:lnTo>
                    <a:lnTo>
                      <a:pt x="21198" y="13624"/>
                    </a:lnTo>
                    <a:lnTo>
                      <a:pt x="20796" y="13624"/>
                    </a:lnTo>
                    <a:lnTo>
                      <a:pt x="21198" y="14289"/>
                    </a:lnTo>
                    <a:lnTo>
                      <a:pt x="21198" y="14787"/>
                    </a:lnTo>
                    <a:lnTo>
                      <a:pt x="21599" y="14787"/>
                    </a:lnTo>
                    <a:lnTo>
                      <a:pt x="21599" y="15452"/>
                    </a:lnTo>
                    <a:lnTo>
                      <a:pt x="21198" y="14787"/>
                    </a:lnTo>
                    <a:lnTo>
                      <a:pt x="20796" y="14787"/>
                    </a:lnTo>
                    <a:lnTo>
                      <a:pt x="20494" y="15452"/>
                    </a:lnTo>
                    <a:lnTo>
                      <a:pt x="19691" y="15452"/>
                    </a:lnTo>
                    <a:lnTo>
                      <a:pt x="19389" y="14787"/>
                    </a:lnTo>
                    <a:lnTo>
                      <a:pt x="18184" y="14787"/>
                    </a:lnTo>
                    <a:lnTo>
                      <a:pt x="17882" y="15452"/>
                    </a:lnTo>
                    <a:lnTo>
                      <a:pt x="15572" y="15452"/>
                    </a:lnTo>
                    <a:lnTo>
                      <a:pt x="15270" y="16116"/>
                    </a:lnTo>
                    <a:lnTo>
                      <a:pt x="13361" y="16116"/>
                    </a:lnTo>
                    <a:lnTo>
                      <a:pt x="13060" y="16781"/>
                    </a:lnTo>
                    <a:lnTo>
                      <a:pt x="13060" y="17280"/>
                    </a:lnTo>
                    <a:lnTo>
                      <a:pt x="13361" y="17280"/>
                    </a:lnTo>
                    <a:lnTo>
                      <a:pt x="10749" y="17280"/>
                    </a:lnTo>
                    <a:lnTo>
                      <a:pt x="10448" y="16781"/>
                    </a:lnTo>
                    <a:lnTo>
                      <a:pt x="10046" y="16781"/>
                    </a:lnTo>
                    <a:lnTo>
                      <a:pt x="9644" y="16116"/>
                    </a:lnTo>
                    <a:lnTo>
                      <a:pt x="9343" y="16116"/>
                    </a:lnTo>
                    <a:lnTo>
                      <a:pt x="8941" y="15452"/>
                    </a:lnTo>
                    <a:lnTo>
                      <a:pt x="7434" y="15452"/>
                    </a:lnTo>
                    <a:lnTo>
                      <a:pt x="7434" y="16781"/>
                    </a:lnTo>
                    <a:lnTo>
                      <a:pt x="7032" y="16781"/>
                    </a:lnTo>
                    <a:lnTo>
                      <a:pt x="7032" y="18609"/>
                    </a:lnTo>
                    <a:lnTo>
                      <a:pt x="6731" y="18609"/>
                    </a:lnTo>
                    <a:lnTo>
                      <a:pt x="6731" y="19107"/>
                    </a:lnTo>
                    <a:lnTo>
                      <a:pt x="6329" y="18609"/>
                    </a:lnTo>
                    <a:lnTo>
                      <a:pt x="5224" y="18609"/>
                    </a:lnTo>
                    <a:lnTo>
                      <a:pt x="4420" y="19107"/>
                    </a:lnTo>
                    <a:lnTo>
                      <a:pt x="4119" y="19107"/>
                    </a:lnTo>
                    <a:lnTo>
                      <a:pt x="3717" y="19772"/>
                    </a:lnTo>
                    <a:lnTo>
                      <a:pt x="3013" y="21600"/>
                    </a:lnTo>
                    <a:lnTo>
                      <a:pt x="3013" y="20436"/>
                    </a:lnTo>
                    <a:lnTo>
                      <a:pt x="2210" y="20436"/>
                    </a:lnTo>
                    <a:lnTo>
                      <a:pt x="2210" y="19772"/>
                    </a:lnTo>
                    <a:lnTo>
                      <a:pt x="1808" y="19107"/>
                    </a:lnTo>
                    <a:lnTo>
                      <a:pt x="1506" y="17944"/>
                    </a:lnTo>
                    <a:lnTo>
                      <a:pt x="1105" y="17280"/>
                    </a:lnTo>
                    <a:lnTo>
                      <a:pt x="703" y="16781"/>
                    </a:lnTo>
                    <a:lnTo>
                      <a:pt x="401" y="16781"/>
                    </a:lnTo>
                    <a:lnTo>
                      <a:pt x="401" y="12960"/>
                    </a:lnTo>
                    <a:lnTo>
                      <a:pt x="0" y="12461"/>
                    </a:lnTo>
                    <a:lnTo>
                      <a:pt x="401" y="12461"/>
                    </a:lnTo>
                    <a:lnTo>
                      <a:pt x="703" y="11796"/>
                    </a:lnTo>
                    <a:lnTo>
                      <a:pt x="1105" y="11132"/>
                    </a:lnTo>
                    <a:lnTo>
                      <a:pt x="1506" y="9969"/>
                    </a:lnTo>
                    <a:lnTo>
                      <a:pt x="1506" y="9304"/>
                    </a:lnTo>
                    <a:lnTo>
                      <a:pt x="1808" y="9304"/>
                    </a:lnTo>
                    <a:lnTo>
                      <a:pt x="1808" y="8640"/>
                    </a:lnTo>
                    <a:lnTo>
                      <a:pt x="2210" y="8640"/>
                    </a:lnTo>
                    <a:lnTo>
                      <a:pt x="2210" y="9304"/>
                    </a:lnTo>
                    <a:lnTo>
                      <a:pt x="3315" y="9304"/>
                    </a:lnTo>
                    <a:lnTo>
                      <a:pt x="3315" y="8141"/>
                    </a:lnTo>
                    <a:lnTo>
                      <a:pt x="3717" y="8141"/>
                    </a:lnTo>
                    <a:lnTo>
                      <a:pt x="4119" y="8640"/>
                    </a:lnTo>
                    <a:lnTo>
                      <a:pt x="4119" y="9304"/>
                    </a:lnTo>
                    <a:lnTo>
                      <a:pt x="4420" y="8640"/>
                    </a:lnTo>
                    <a:lnTo>
                      <a:pt x="4822" y="8640"/>
                    </a:lnTo>
                    <a:lnTo>
                      <a:pt x="5224" y="8141"/>
                    </a:lnTo>
                    <a:lnTo>
                      <a:pt x="5626" y="8141"/>
                    </a:lnTo>
                    <a:lnTo>
                      <a:pt x="6731" y="7476"/>
                    </a:lnTo>
                    <a:lnTo>
                      <a:pt x="7032" y="7476"/>
                    </a:lnTo>
                    <a:lnTo>
                      <a:pt x="7434" y="6812"/>
                    </a:lnTo>
                    <a:lnTo>
                      <a:pt x="7836" y="6812"/>
                    </a:lnTo>
                    <a:lnTo>
                      <a:pt x="7836" y="6313"/>
                    </a:lnTo>
                    <a:lnTo>
                      <a:pt x="7434" y="6313"/>
                    </a:lnTo>
                    <a:lnTo>
                      <a:pt x="7434" y="4984"/>
                    </a:lnTo>
                    <a:lnTo>
                      <a:pt x="8137" y="4984"/>
                    </a:lnTo>
                    <a:lnTo>
                      <a:pt x="8539" y="5649"/>
                    </a:lnTo>
                    <a:lnTo>
                      <a:pt x="9343" y="5649"/>
                    </a:lnTo>
                    <a:lnTo>
                      <a:pt x="10046" y="4984"/>
                    </a:lnTo>
                    <a:lnTo>
                      <a:pt x="10448" y="4984"/>
                    </a:lnTo>
                    <a:lnTo>
                      <a:pt x="10448" y="4320"/>
                    </a:lnTo>
                    <a:lnTo>
                      <a:pt x="10749" y="4320"/>
                    </a:lnTo>
                    <a:lnTo>
                      <a:pt x="10448" y="3821"/>
                    </a:lnTo>
                    <a:lnTo>
                      <a:pt x="10749" y="3821"/>
                    </a:lnTo>
                    <a:lnTo>
                      <a:pt x="10749" y="3156"/>
                    </a:lnTo>
                    <a:lnTo>
                      <a:pt x="11151" y="2492"/>
                    </a:lnTo>
                    <a:lnTo>
                      <a:pt x="11553" y="2492"/>
                    </a:lnTo>
                    <a:lnTo>
                      <a:pt x="11553" y="1993"/>
                    </a:lnTo>
                    <a:lnTo>
                      <a:pt x="11854" y="1993"/>
                    </a:lnTo>
                    <a:lnTo>
                      <a:pt x="11854" y="1329"/>
                    </a:lnTo>
                    <a:lnTo>
                      <a:pt x="12256" y="664"/>
                    </a:lnTo>
                    <a:lnTo>
                      <a:pt x="13361" y="664"/>
                    </a:lnTo>
                    <a:lnTo>
                      <a:pt x="13763"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62" name="AutoShape 108"/>
              <p:cNvSpPr/>
              <p:nvPr/>
            </p:nvSpPr>
            <p:spPr bwMode="auto">
              <a:xfrm>
                <a:off x="11498968" y="5412201"/>
                <a:ext cx="1027054" cy="847742"/>
              </a:xfrm>
              <a:custGeom>
                <a:avLst/>
                <a:gdLst>
                  <a:gd name="T0" fmla="*/ 513527 w 21600"/>
                  <a:gd name="T1" fmla="*/ 423871 h 21600"/>
                  <a:gd name="T2" fmla="*/ 513527 w 21600"/>
                  <a:gd name="T3" fmla="*/ 423871 h 21600"/>
                  <a:gd name="T4" fmla="*/ 513527 w 21600"/>
                  <a:gd name="T5" fmla="*/ 423871 h 21600"/>
                  <a:gd name="T6" fmla="*/ 513527 w 21600"/>
                  <a:gd name="T7" fmla="*/ 42387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075" y="21599"/>
                    </a:moveTo>
                    <a:lnTo>
                      <a:pt x="20075" y="20800"/>
                    </a:lnTo>
                    <a:lnTo>
                      <a:pt x="21599" y="20800"/>
                    </a:lnTo>
                    <a:lnTo>
                      <a:pt x="21007" y="6000"/>
                    </a:lnTo>
                    <a:lnTo>
                      <a:pt x="20668" y="5200"/>
                    </a:lnTo>
                    <a:lnTo>
                      <a:pt x="20668" y="4500"/>
                    </a:lnTo>
                    <a:lnTo>
                      <a:pt x="21007" y="4100"/>
                    </a:lnTo>
                    <a:lnTo>
                      <a:pt x="21007" y="3800"/>
                    </a:lnTo>
                    <a:lnTo>
                      <a:pt x="20668" y="3400"/>
                    </a:lnTo>
                    <a:lnTo>
                      <a:pt x="21007" y="2600"/>
                    </a:lnTo>
                    <a:lnTo>
                      <a:pt x="21007" y="1900"/>
                    </a:lnTo>
                    <a:lnTo>
                      <a:pt x="20668" y="1900"/>
                    </a:lnTo>
                    <a:lnTo>
                      <a:pt x="20329" y="1500"/>
                    </a:lnTo>
                    <a:lnTo>
                      <a:pt x="20075" y="1900"/>
                    </a:lnTo>
                    <a:lnTo>
                      <a:pt x="19143" y="1500"/>
                    </a:lnTo>
                    <a:lnTo>
                      <a:pt x="18804" y="1500"/>
                    </a:lnTo>
                    <a:lnTo>
                      <a:pt x="18211" y="1200"/>
                    </a:lnTo>
                    <a:lnTo>
                      <a:pt x="18211" y="800"/>
                    </a:lnTo>
                    <a:lnTo>
                      <a:pt x="17534" y="400"/>
                    </a:lnTo>
                    <a:lnTo>
                      <a:pt x="15077" y="400"/>
                    </a:lnTo>
                    <a:lnTo>
                      <a:pt x="14400" y="800"/>
                    </a:lnTo>
                    <a:lnTo>
                      <a:pt x="14061" y="1200"/>
                    </a:lnTo>
                    <a:lnTo>
                      <a:pt x="14061" y="1500"/>
                    </a:lnTo>
                    <a:lnTo>
                      <a:pt x="13807" y="1900"/>
                    </a:lnTo>
                    <a:lnTo>
                      <a:pt x="13807" y="2600"/>
                    </a:lnTo>
                    <a:lnTo>
                      <a:pt x="14061" y="3000"/>
                    </a:lnTo>
                    <a:lnTo>
                      <a:pt x="14061" y="3800"/>
                    </a:lnTo>
                    <a:lnTo>
                      <a:pt x="13807" y="4100"/>
                    </a:lnTo>
                    <a:lnTo>
                      <a:pt x="13807" y="4500"/>
                    </a:lnTo>
                    <a:lnTo>
                      <a:pt x="13129" y="4900"/>
                    </a:lnTo>
                    <a:lnTo>
                      <a:pt x="12197" y="4900"/>
                    </a:lnTo>
                    <a:lnTo>
                      <a:pt x="11943" y="4100"/>
                    </a:lnTo>
                    <a:lnTo>
                      <a:pt x="11265" y="3800"/>
                    </a:lnTo>
                    <a:lnTo>
                      <a:pt x="10672" y="3400"/>
                    </a:lnTo>
                    <a:lnTo>
                      <a:pt x="9741" y="3000"/>
                    </a:lnTo>
                    <a:lnTo>
                      <a:pt x="8131" y="3000"/>
                    </a:lnTo>
                    <a:lnTo>
                      <a:pt x="7538" y="1900"/>
                    </a:lnTo>
                    <a:lnTo>
                      <a:pt x="7538" y="1500"/>
                    </a:lnTo>
                    <a:lnTo>
                      <a:pt x="7200" y="1200"/>
                    </a:lnTo>
                    <a:lnTo>
                      <a:pt x="6268" y="800"/>
                    </a:lnTo>
                    <a:lnTo>
                      <a:pt x="5929" y="400"/>
                    </a:lnTo>
                    <a:lnTo>
                      <a:pt x="3134" y="400"/>
                    </a:lnTo>
                    <a:lnTo>
                      <a:pt x="2795" y="0"/>
                    </a:lnTo>
                    <a:lnTo>
                      <a:pt x="2456" y="0"/>
                    </a:lnTo>
                    <a:lnTo>
                      <a:pt x="2456" y="1500"/>
                    </a:lnTo>
                    <a:lnTo>
                      <a:pt x="1524" y="1900"/>
                    </a:lnTo>
                    <a:lnTo>
                      <a:pt x="1524" y="2300"/>
                    </a:lnTo>
                    <a:lnTo>
                      <a:pt x="931" y="2300"/>
                    </a:lnTo>
                    <a:lnTo>
                      <a:pt x="592" y="2600"/>
                    </a:lnTo>
                    <a:lnTo>
                      <a:pt x="592" y="3000"/>
                    </a:lnTo>
                    <a:lnTo>
                      <a:pt x="931" y="3400"/>
                    </a:lnTo>
                    <a:lnTo>
                      <a:pt x="931" y="4100"/>
                    </a:lnTo>
                    <a:lnTo>
                      <a:pt x="592" y="4100"/>
                    </a:lnTo>
                    <a:lnTo>
                      <a:pt x="592" y="4500"/>
                    </a:lnTo>
                    <a:lnTo>
                      <a:pt x="0" y="4500"/>
                    </a:lnTo>
                    <a:lnTo>
                      <a:pt x="0" y="5200"/>
                    </a:lnTo>
                    <a:lnTo>
                      <a:pt x="338" y="5600"/>
                    </a:lnTo>
                    <a:lnTo>
                      <a:pt x="338" y="8200"/>
                    </a:lnTo>
                    <a:lnTo>
                      <a:pt x="592" y="8600"/>
                    </a:lnTo>
                    <a:lnTo>
                      <a:pt x="338" y="9300"/>
                    </a:lnTo>
                    <a:lnTo>
                      <a:pt x="338" y="9700"/>
                    </a:lnTo>
                    <a:lnTo>
                      <a:pt x="592" y="10100"/>
                    </a:lnTo>
                    <a:lnTo>
                      <a:pt x="592" y="10400"/>
                    </a:lnTo>
                    <a:lnTo>
                      <a:pt x="338" y="10400"/>
                    </a:lnTo>
                    <a:lnTo>
                      <a:pt x="0" y="10800"/>
                    </a:lnTo>
                    <a:lnTo>
                      <a:pt x="0" y="11200"/>
                    </a:lnTo>
                    <a:lnTo>
                      <a:pt x="338" y="11900"/>
                    </a:lnTo>
                    <a:lnTo>
                      <a:pt x="592" y="12300"/>
                    </a:lnTo>
                    <a:lnTo>
                      <a:pt x="592" y="12700"/>
                    </a:lnTo>
                    <a:lnTo>
                      <a:pt x="931" y="13000"/>
                    </a:lnTo>
                    <a:lnTo>
                      <a:pt x="931" y="13800"/>
                    </a:lnTo>
                    <a:lnTo>
                      <a:pt x="1270" y="14100"/>
                    </a:lnTo>
                    <a:lnTo>
                      <a:pt x="2456" y="14100"/>
                    </a:lnTo>
                    <a:lnTo>
                      <a:pt x="2795" y="14500"/>
                    </a:lnTo>
                    <a:lnTo>
                      <a:pt x="3134" y="15300"/>
                    </a:lnTo>
                    <a:lnTo>
                      <a:pt x="3472" y="15600"/>
                    </a:lnTo>
                    <a:lnTo>
                      <a:pt x="5929" y="16400"/>
                    </a:lnTo>
                    <a:lnTo>
                      <a:pt x="6268" y="16700"/>
                    </a:lnTo>
                    <a:lnTo>
                      <a:pt x="9063" y="15300"/>
                    </a:lnTo>
                    <a:lnTo>
                      <a:pt x="20075"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63" name="AutoShape 109"/>
              <p:cNvSpPr/>
              <p:nvPr/>
            </p:nvSpPr>
            <p:spPr bwMode="auto">
              <a:xfrm>
                <a:off x="11362022" y="5137471"/>
                <a:ext cx="253744" cy="451346"/>
              </a:xfrm>
              <a:custGeom>
                <a:avLst/>
                <a:gdLst>
                  <a:gd name="T0" fmla="*/ 126872 w 21600"/>
                  <a:gd name="T1" fmla="*/ 225673 h 21600"/>
                  <a:gd name="T2" fmla="*/ 126872 w 21600"/>
                  <a:gd name="T3" fmla="*/ 225673 h 21600"/>
                  <a:gd name="T4" fmla="*/ 126872 w 21600"/>
                  <a:gd name="T5" fmla="*/ 225673 h 21600"/>
                  <a:gd name="T6" fmla="*/ 126872 w 21600"/>
                  <a:gd name="T7" fmla="*/ 2256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57" y="21599"/>
                    </a:moveTo>
                    <a:lnTo>
                      <a:pt x="14057" y="21599"/>
                    </a:lnTo>
                    <a:lnTo>
                      <a:pt x="14057" y="20848"/>
                    </a:lnTo>
                    <a:lnTo>
                      <a:pt x="15428" y="20848"/>
                    </a:lnTo>
                    <a:lnTo>
                      <a:pt x="15428" y="19533"/>
                    </a:lnTo>
                    <a:lnTo>
                      <a:pt x="14057" y="18782"/>
                    </a:lnTo>
                    <a:lnTo>
                      <a:pt x="14057" y="18031"/>
                    </a:lnTo>
                    <a:lnTo>
                      <a:pt x="15428" y="17467"/>
                    </a:lnTo>
                    <a:lnTo>
                      <a:pt x="17828" y="17467"/>
                    </a:lnTo>
                    <a:lnTo>
                      <a:pt x="17828" y="16716"/>
                    </a:lnTo>
                    <a:lnTo>
                      <a:pt x="21599" y="15965"/>
                    </a:lnTo>
                    <a:lnTo>
                      <a:pt x="21599" y="13147"/>
                    </a:lnTo>
                    <a:lnTo>
                      <a:pt x="20571" y="13147"/>
                    </a:lnTo>
                    <a:lnTo>
                      <a:pt x="19199" y="12584"/>
                    </a:lnTo>
                    <a:lnTo>
                      <a:pt x="19199" y="11833"/>
                    </a:lnTo>
                    <a:lnTo>
                      <a:pt x="17828" y="11833"/>
                    </a:lnTo>
                    <a:lnTo>
                      <a:pt x="17828" y="12584"/>
                    </a:lnTo>
                    <a:lnTo>
                      <a:pt x="16800" y="11833"/>
                    </a:lnTo>
                    <a:lnTo>
                      <a:pt x="15428" y="11833"/>
                    </a:lnTo>
                    <a:lnTo>
                      <a:pt x="13028" y="10518"/>
                    </a:lnTo>
                    <a:lnTo>
                      <a:pt x="14057" y="9766"/>
                    </a:lnTo>
                    <a:lnTo>
                      <a:pt x="17828" y="7700"/>
                    </a:lnTo>
                    <a:lnTo>
                      <a:pt x="17828" y="6949"/>
                    </a:lnTo>
                    <a:lnTo>
                      <a:pt x="19199" y="6949"/>
                    </a:lnTo>
                    <a:lnTo>
                      <a:pt x="17828" y="6198"/>
                    </a:lnTo>
                    <a:lnTo>
                      <a:pt x="17828" y="5634"/>
                    </a:lnTo>
                    <a:lnTo>
                      <a:pt x="16800" y="4883"/>
                    </a:lnTo>
                    <a:lnTo>
                      <a:pt x="15428" y="4132"/>
                    </a:lnTo>
                    <a:lnTo>
                      <a:pt x="15428" y="3568"/>
                    </a:lnTo>
                    <a:lnTo>
                      <a:pt x="16800" y="2817"/>
                    </a:lnTo>
                    <a:lnTo>
                      <a:pt x="17828" y="1314"/>
                    </a:lnTo>
                    <a:lnTo>
                      <a:pt x="17828" y="751"/>
                    </a:lnTo>
                    <a:lnTo>
                      <a:pt x="15428" y="2066"/>
                    </a:lnTo>
                    <a:lnTo>
                      <a:pt x="14057" y="2066"/>
                    </a:lnTo>
                    <a:lnTo>
                      <a:pt x="13028" y="1314"/>
                    </a:lnTo>
                    <a:lnTo>
                      <a:pt x="13028" y="751"/>
                    </a:lnTo>
                    <a:lnTo>
                      <a:pt x="11657" y="0"/>
                    </a:lnTo>
                    <a:lnTo>
                      <a:pt x="10285" y="0"/>
                    </a:lnTo>
                    <a:lnTo>
                      <a:pt x="10285" y="751"/>
                    </a:lnTo>
                    <a:lnTo>
                      <a:pt x="10285" y="0"/>
                    </a:lnTo>
                    <a:lnTo>
                      <a:pt x="8914" y="751"/>
                    </a:lnTo>
                    <a:lnTo>
                      <a:pt x="6514" y="751"/>
                    </a:lnTo>
                    <a:lnTo>
                      <a:pt x="5142" y="1314"/>
                    </a:lnTo>
                    <a:lnTo>
                      <a:pt x="5142" y="4132"/>
                    </a:lnTo>
                    <a:lnTo>
                      <a:pt x="4114" y="5634"/>
                    </a:lnTo>
                    <a:lnTo>
                      <a:pt x="4114" y="6198"/>
                    </a:lnTo>
                    <a:lnTo>
                      <a:pt x="5142" y="6198"/>
                    </a:lnTo>
                    <a:lnTo>
                      <a:pt x="5142" y="6949"/>
                    </a:lnTo>
                    <a:lnTo>
                      <a:pt x="4114" y="6949"/>
                    </a:lnTo>
                    <a:lnTo>
                      <a:pt x="5142" y="7700"/>
                    </a:lnTo>
                    <a:lnTo>
                      <a:pt x="4114" y="7700"/>
                    </a:lnTo>
                    <a:lnTo>
                      <a:pt x="4114" y="9015"/>
                    </a:lnTo>
                    <a:lnTo>
                      <a:pt x="1371" y="10518"/>
                    </a:lnTo>
                    <a:lnTo>
                      <a:pt x="0" y="11833"/>
                    </a:lnTo>
                    <a:lnTo>
                      <a:pt x="1371" y="12584"/>
                    </a:lnTo>
                    <a:lnTo>
                      <a:pt x="1371" y="13147"/>
                    </a:lnTo>
                    <a:lnTo>
                      <a:pt x="2742" y="13147"/>
                    </a:lnTo>
                    <a:lnTo>
                      <a:pt x="4114" y="13899"/>
                    </a:lnTo>
                    <a:lnTo>
                      <a:pt x="4114" y="14650"/>
                    </a:lnTo>
                    <a:lnTo>
                      <a:pt x="5142" y="15401"/>
                    </a:lnTo>
                    <a:lnTo>
                      <a:pt x="6514" y="15401"/>
                    </a:lnTo>
                    <a:lnTo>
                      <a:pt x="8914" y="15965"/>
                    </a:lnTo>
                    <a:lnTo>
                      <a:pt x="11657" y="21599"/>
                    </a:lnTo>
                    <a:close/>
                    <a:moveTo>
                      <a:pt x="16800" y="11081"/>
                    </a:moveTo>
                    <a:lnTo>
                      <a:pt x="19199" y="11081"/>
                    </a:lnTo>
                    <a:lnTo>
                      <a:pt x="17828" y="11833"/>
                    </a:lnTo>
                    <a:lnTo>
                      <a:pt x="16800" y="1108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64" name="AutoShape 110"/>
              <p:cNvSpPr/>
              <p:nvPr/>
            </p:nvSpPr>
            <p:spPr bwMode="auto">
              <a:xfrm>
                <a:off x="10334975" y="5153171"/>
                <a:ext cx="1329128" cy="1134250"/>
              </a:xfrm>
              <a:custGeom>
                <a:avLst/>
                <a:gdLst>
                  <a:gd name="T0" fmla="*/ 664564 w 21600"/>
                  <a:gd name="T1" fmla="*/ 567125 h 21600"/>
                  <a:gd name="T2" fmla="*/ 664564 w 21600"/>
                  <a:gd name="T3" fmla="*/ 567125 h 21600"/>
                  <a:gd name="T4" fmla="*/ 664564 w 21600"/>
                  <a:gd name="T5" fmla="*/ 567125 h 21600"/>
                  <a:gd name="T6" fmla="*/ 664564 w 21600"/>
                  <a:gd name="T7" fmla="*/ 5671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6592"/>
                    </a:moveTo>
                    <a:lnTo>
                      <a:pt x="21338" y="16368"/>
                    </a:lnTo>
                    <a:lnTo>
                      <a:pt x="21076" y="15770"/>
                    </a:lnTo>
                    <a:lnTo>
                      <a:pt x="20814" y="15471"/>
                    </a:lnTo>
                    <a:lnTo>
                      <a:pt x="19898" y="15471"/>
                    </a:lnTo>
                    <a:lnTo>
                      <a:pt x="19636" y="15247"/>
                    </a:lnTo>
                    <a:lnTo>
                      <a:pt x="19636" y="14649"/>
                    </a:lnTo>
                    <a:lnTo>
                      <a:pt x="19374" y="14424"/>
                    </a:lnTo>
                    <a:lnTo>
                      <a:pt x="19374" y="14125"/>
                    </a:lnTo>
                    <a:lnTo>
                      <a:pt x="19178" y="13826"/>
                    </a:lnTo>
                    <a:lnTo>
                      <a:pt x="18916" y="13303"/>
                    </a:lnTo>
                    <a:lnTo>
                      <a:pt x="18916" y="13004"/>
                    </a:lnTo>
                    <a:lnTo>
                      <a:pt x="19178" y="12705"/>
                    </a:lnTo>
                    <a:lnTo>
                      <a:pt x="19374" y="12705"/>
                    </a:lnTo>
                    <a:lnTo>
                      <a:pt x="19374" y="12481"/>
                    </a:lnTo>
                    <a:lnTo>
                      <a:pt x="19178" y="12182"/>
                    </a:lnTo>
                    <a:lnTo>
                      <a:pt x="19178" y="11883"/>
                    </a:lnTo>
                    <a:lnTo>
                      <a:pt x="19374" y="11360"/>
                    </a:lnTo>
                    <a:lnTo>
                      <a:pt x="19178" y="11061"/>
                    </a:lnTo>
                    <a:lnTo>
                      <a:pt x="19178" y="9118"/>
                    </a:lnTo>
                    <a:lnTo>
                      <a:pt x="18916" y="8819"/>
                    </a:lnTo>
                    <a:lnTo>
                      <a:pt x="18916" y="8296"/>
                    </a:lnTo>
                    <a:lnTo>
                      <a:pt x="18392" y="6053"/>
                    </a:lnTo>
                    <a:lnTo>
                      <a:pt x="17934" y="5829"/>
                    </a:lnTo>
                    <a:lnTo>
                      <a:pt x="17672" y="5829"/>
                    </a:lnTo>
                    <a:lnTo>
                      <a:pt x="17476" y="5530"/>
                    </a:lnTo>
                    <a:lnTo>
                      <a:pt x="17476" y="5231"/>
                    </a:lnTo>
                    <a:lnTo>
                      <a:pt x="17214" y="4932"/>
                    </a:lnTo>
                    <a:lnTo>
                      <a:pt x="16952" y="4932"/>
                    </a:lnTo>
                    <a:lnTo>
                      <a:pt x="16952" y="4708"/>
                    </a:lnTo>
                    <a:lnTo>
                      <a:pt x="16690" y="4409"/>
                    </a:lnTo>
                    <a:lnTo>
                      <a:pt x="16952" y="3886"/>
                    </a:lnTo>
                    <a:lnTo>
                      <a:pt x="17476" y="3288"/>
                    </a:lnTo>
                    <a:lnTo>
                      <a:pt x="17476" y="2765"/>
                    </a:lnTo>
                    <a:lnTo>
                      <a:pt x="17672" y="2765"/>
                    </a:lnTo>
                    <a:lnTo>
                      <a:pt x="17476" y="2466"/>
                    </a:lnTo>
                    <a:lnTo>
                      <a:pt x="17672" y="2466"/>
                    </a:lnTo>
                    <a:lnTo>
                      <a:pt x="17672" y="2167"/>
                    </a:lnTo>
                    <a:lnTo>
                      <a:pt x="17476" y="2167"/>
                    </a:lnTo>
                    <a:lnTo>
                      <a:pt x="17476" y="1943"/>
                    </a:lnTo>
                    <a:lnTo>
                      <a:pt x="17672" y="1345"/>
                    </a:lnTo>
                    <a:lnTo>
                      <a:pt x="17672" y="224"/>
                    </a:lnTo>
                    <a:lnTo>
                      <a:pt x="17214" y="224"/>
                    </a:lnTo>
                    <a:lnTo>
                      <a:pt x="16690" y="523"/>
                    </a:lnTo>
                    <a:lnTo>
                      <a:pt x="16494" y="224"/>
                    </a:lnTo>
                    <a:lnTo>
                      <a:pt x="16232" y="0"/>
                    </a:lnTo>
                    <a:lnTo>
                      <a:pt x="16232" y="224"/>
                    </a:lnTo>
                    <a:lnTo>
                      <a:pt x="15512" y="224"/>
                    </a:lnTo>
                    <a:lnTo>
                      <a:pt x="15512" y="0"/>
                    </a:lnTo>
                    <a:lnTo>
                      <a:pt x="15250" y="0"/>
                    </a:lnTo>
                    <a:lnTo>
                      <a:pt x="15250" y="224"/>
                    </a:lnTo>
                    <a:lnTo>
                      <a:pt x="15054" y="224"/>
                    </a:lnTo>
                    <a:lnTo>
                      <a:pt x="14792" y="523"/>
                    </a:lnTo>
                    <a:lnTo>
                      <a:pt x="14072" y="523"/>
                    </a:lnTo>
                    <a:lnTo>
                      <a:pt x="14072" y="224"/>
                    </a:lnTo>
                    <a:lnTo>
                      <a:pt x="12632" y="224"/>
                    </a:lnTo>
                    <a:lnTo>
                      <a:pt x="12632" y="523"/>
                    </a:lnTo>
                    <a:lnTo>
                      <a:pt x="12109" y="523"/>
                    </a:lnTo>
                    <a:lnTo>
                      <a:pt x="11847" y="822"/>
                    </a:lnTo>
                    <a:lnTo>
                      <a:pt x="11650" y="822"/>
                    </a:lnTo>
                    <a:lnTo>
                      <a:pt x="11389" y="523"/>
                    </a:lnTo>
                    <a:lnTo>
                      <a:pt x="11127" y="523"/>
                    </a:lnTo>
                    <a:lnTo>
                      <a:pt x="10669" y="822"/>
                    </a:lnTo>
                    <a:lnTo>
                      <a:pt x="10407" y="523"/>
                    </a:lnTo>
                    <a:lnTo>
                      <a:pt x="9949" y="1121"/>
                    </a:lnTo>
                    <a:lnTo>
                      <a:pt x="9425" y="1121"/>
                    </a:lnTo>
                    <a:lnTo>
                      <a:pt x="9229" y="1345"/>
                    </a:lnTo>
                    <a:lnTo>
                      <a:pt x="9229" y="1644"/>
                    </a:lnTo>
                    <a:lnTo>
                      <a:pt x="8247" y="1644"/>
                    </a:lnTo>
                    <a:lnTo>
                      <a:pt x="7985" y="1943"/>
                    </a:lnTo>
                    <a:lnTo>
                      <a:pt x="7723" y="2167"/>
                    </a:lnTo>
                    <a:lnTo>
                      <a:pt x="7723" y="2466"/>
                    </a:lnTo>
                    <a:lnTo>
                      <a:pt x="7003" y="2466"/>
                    </a:lnTo>
                    <a:lnTo>
                      <a:pt x="7265" y="2765"/>
                    </a:lnTo>
                    <a:lnTo>
                      <a:pt x="7265" y="3886"/>
                    </a:lnTo>
                    <a:lnTo>
                      <a:pt x="7527" y="4110"/>
                    </a:lnTo>
                    <a:lnTo>
                      <a:pt x="7527" y="4932"/>
                    </a:lnTo>
                    <a:lnTo>
                      <a:pt x="7723" y="5231"/>
                    </a:lnTo>
                    <a:lnTo>
                      <a:pt x="7723" y="5530"/>
                    </a:lnTo>
                    <a:lnTo>
                      <a:pt x="7985" y="5829"/>
                    </a:lnTo>
                    <a:lnTo>
                      <a:pt x="8247" y="5829"/>
                    </a:lnTo>
                    <a:lnTo>
                      <a:pt x="7985" y="6053"/>
                    </a:lnTo>
                    <a:lnTo>
                      <a:pt x="7985" y="6352"/>
                    </a:lnTo>
                    <a:lnTo>
                      <a:pt x="6545" y="6352"/>
                    </a:lnTo>
                    <a:lnTo>
                      <a:pt x="5825" y="7175"/>
                    </a:lnTo>
                    <a:lnTo>
                      <a:pt x="5825" y="7773"/>
                    </a:lnTo>
                    <a:lnTo>
                      <a:pt x="5105" y="8296"/>
                    </a:lnTo>
                    <a:lnTo>
                      <a:pt x="3861" y="9118"/>
                    </a:lnTo>
                    <a:lnTo>
                      <a:pt x="2880" y="9716"/>
                    </a:lnTo>
                    <a:lnTo>
                      <a:pt x="1701" y="9716"/>
                    </a:lnTo>
                    <a:lnTo>
                      <a:pt x="981" y="9940"/>
                    </a:lnTo>
                    <a:lnTo>
                      <a:pt x="458" y="10538"/>
                    </a:lnTo>
                    <a:lnTo>
                      <a:pt x="0" y="10762"/>
                    </a:lnTo>
                    <a:lnTo>
                      <a:pt x="0" y="11883"/>
                    </a:lnTo>
                    <a:lnTo>
                      <a:pt x="3861" y="14649"/>
                    </a:lnTo>
                    <a:lnTo>
                      <a:pt x="10930" y="19656"/>
                    </a:lnTo>
                    <a:lnTo>
                      <a:pt x="11127" y="20179"/>
                    </a:lnTo>
                    <a:lnTo>
                      <a:pt x="11650" y="20179"/>
                    </a:lnTo>
                    <a:lnTo>
                      <a:pt x="12109" y="20478"/>
                    </a:lnTo>
                    <a:lnTo>
                      <a:pt x="12370" y="20777"/>
                    </a:lnTo>
                    <a:lnTo>
                      <a:pt x="12632" y="20777"/>
                    </a:lnTo>
                    <a:lnTo>
                      <a:pt x="12632" y="21599"/>
                    </a:lnTo>
                    <a:lnTo>
                      <a:pt x="13810" y="21599"/>
                    </a:lnTo>
                    <a:lnTo>
                      <a:pt x="15512" y="21076"/>
                    </a:lnTo>
                    <a:lnTo>
                      <a:pt x="16690" y="19955"/>
                    </a:lnTo>
                    <a:lnTo>
                      <a:pt x="21600" y="16592"/>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65" name="AutoShape 111"/>
              <p:cNvSpPr/>
              <p:nvPr/>
            </p:nvSpPr>
            <p:spPr bwMode="auto">
              <a:xfrm>
                <a:off x="10065117" y="5223812"/>
                <a:ext cx="777339" cy="537691"/>
              </a:xfrm>
              <a:custGeom>
                <a:avLst/>
                <a:gdLst>
                  <a:gd name="T0" fmla="*/ 388669 w 21600"/>
                  <a:gd name="T1" fmla="*/ 268846 h 21600"/>
                  <a:gd name="T2" fmla="*/ 388669 w 21600"/>
                  <a:gd name="T3" fmla="*/ 268846 h 21600"/>
                  <a:gd name="T4" fmla="*/ 388669 w 21600"/>
                  <a:gd name="T5" fmla="*/ 268846 h 21600"/>
                  <a:gd name="T6" fmla="*/ 388669 w 21600"/>
                  <a:gd name="T7" fmla="*/ 2688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498" y="21600"/>
                    </a:moveTo>
                    <a:lnTo>
                      <a:pt x="7498" y="19865"/>
                    </a:lnTo>
                    <a:lnTo>
                      <a:pt x="8281" y="19392"/>
                    </a:lnTo>
                    <a:lnTo>
                      <a:pt x="9177" y="18131"/>
                    </a:lnTo>
                    <a:lnTo>
                      <a:pt x="10408" y="17658"/>
                    </a:lnTo>
                    <a:lnTo>
                      <a:pt x="12422" y="17658"/>
                    </a:lnTo>
                    <a:lnTo>
                      <a:pt x="14101" y="16397"/>
                    </a:lnTo>
                    <a:lnTo>
                      <a:pt x="16227" y="14662"/>
                    </a:lnTo>
                    <a:lnTo>
                      <a:pt x="17459" y="13559"/>
                    </a:lnTo>
                    <a:lnTo>
                      <a:pt x="17459" y="12297"/>
                    </a:lnTo>
                    <a:lnTo>
                      <a:pt x="18690" y="10563"/>
                    </a:lnTo>
                    <a:lnTo>
                      <a:pt x="21152" y="10563"/>
                    </a:lnTo>
                    <a:lnTo>
                      <a:pt x="21152" y="9932"/>
                    </a:lnTo>
                    <a:lnTo>
                      <a:pt x="21600" y="9459"/>
                    </a:lnTo>
                    <a:lnTo>
                      <a:pt x="21152" y="9459"/>
                    </a:lnTo>
                    <a:lnTo>
                      <a:pt x="20704" y="8829"/>
                    </a:lnTo>
                    <a:lnTo>
                      <a:pt x="20704" y="8198"/>
                    </a:lnTo>
                    <a:lnTo>
                      <a:pt x="20368" y="7567"/>
                    </a:lnTo>
                    <a:lnTo>
                      <a:pt x="20368" y="5833"/>
                    </a:lnTo>
                    <a:lnTo>
                      <a:pt x="19921" y="5360"/>
                    </a:lnTo>
                    <a:lnTo>
                      <a:pt x="19921" y="2995"/>
                    </a:lnTo>
                    <a:lnTo>
                      <a:pt x="19473" y="2364"/>
                    </a:lnTo>
                    <a:lnTo>
                      <a:pt x="18242" y="2364"/>
                    </a:lnTo>
                    <a:lnTo>
                      <a:pt x="17906" y="1734"/>
                    </a:lnTo>
                    <a:lnTo>
                      <a:pt x="17459" y="1734"/>
                    </a:lnTo>
                    <a:lnTo>
                      <a:pt x="17011" y="2364"/>
                    </a:lnTo>
                    <a:lnTo>
                      <a:pt x="16227" y="1734"/>
                    </a:lnTo>
                    <a:lnTo>
                      <a:pt x="15780" y="1734"/>
                    </a:lnTo>
                    <a:lnTo>
                      <a:pt x="15332" y="2364"/>
                    </a:lnTo>
                    <a:lnTo>
                      <a:pt x="14549" y="2364"/>
                    </a:lnTo>
                    <a:lnTo>
                      <a:pt x="14101" y="1261"/>
                    </a:lnTo>
                    <a:lnTo>
                      <a:pt x="13765" y="1261"/>
                    </a:lnTo>
                    <a:lnTo>
                      <a:pt x="13765" y="0"/>
                    </a:lnTo>
                    <a:lnTo>
                      <a:pt x="13318" y="630"/>
                    </a:lnTo>
                    <a:lnTo>
                      <a:pt x="12870" y="630"/>
                    </a:lnTo>
                    <a:lnTo>
                      <a:pt x="12422" y="1261"/>
                    </a:lnTo>
                    <a:lnTo>
                      <a:pt x="12422" y="2364"/>
                    </a:lnTo>
                    <a:lnTo>
                      <a:pt x="12087" y="2995"/>
                    </a:lnTo>
                    <a:lnTo>
                      <a:pt x="12087" y="4099"/>
                    </a:lnTo>
                    <a:lnTo>
                      <a:pt x="10855" y="5833"/>
                    </a:lnTo>
                    <a:lnTo>
                      <a:pt x="10408" y="5833"/>
                    </a:lnTo>
                    <a:lnTo>
                      <a:pt x="9624" y="6464"/>
                    </a:lnTo>
                    <a:lnTo>
                      <a:pt x="9177" y="7094"/>
                    </a:lnTo>
                    <a:lnTo>
                      <a:pt x="8281" y="7567"/>
                    </a:lnTo>
                    <a:lnTo>
                      <a:pt x="7946" y="7567"/>
                    </a:lnTo>
                    <a:lnTo>
                      <a:pt x="7498" y="8198"/>
                    </a:lnTo>
                    <a:lnTo>
                      <a:pt x="6715" y="8829"/>
                    </a:lnTo>
                    <a:lnTo>
                      <a:pt x="7050" y="9932"/>
                    </a:lnTo>
                    <a:lnTo>
                      <a:pt x="7050" y="10563"/>
                    </a:lnTo>
                    <a:lnTo>
                      <a:pt x="6267" y="11194"/>
                    </a:lnTo>
                    <a:lnTo>
                      <a:pt x="5819" y="12297"/>
                    </a:lnTo>
                    <a:lnTo>
                      <a:pt x="5819" y="12928"/>
                    </a:lnTo>
                    <a:lnTo>
                      <a:pt x="6267" y="14032"/>
                    </a:lnTo>
                    <a:lnTo>
                      <a:pt x="5819" y="14662"/>
                    </a:lnTo>
                    <a:lnTo>
                      <a:pt x="6267" y="15293"/>
                    </a:lnTo>
                    <a:lnTo>
                      <a:pt x="6267" y="15766"/>
                    </a:lnTo>
                    <a:lnTo>
                      <a:pt x="5036" y="17658"/>
                    </a:lnTo>
                    <a:lnTo>
                      <a:pt x="4588" y="18131"/>
                    </a:lnTo>
                    <a:lnTo>
                      <a:pt x="4140" y="18762"/>
                    </a:lnTo>
                    <a:lnTo>
                      <a:pt x="3805" y="18762"/>
                    </a:lnTo>
                    <a:lnTo>
                      <a:pt x="2574" y="20496"/>
                    </a:lnTo>
                    <a:lnTo>
                      <a:pt x="447" y="21127"/>
                    </a:lnTo>
                    <a:lnTo>
                      <a:pt x="0" y="21600"/>
                    </a:lnTo>
                    <a:lnTo>
                      <a:pt x="7498"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66" name="AutoShape 112"/>
              <p:cNvSpPr/>
              <p:nvPr/>
            </p:nvSpPr>
            <p:spPr bwMode="auto">
              <a:xfrm>
                <a:off x="9799290" y="5761498"/>
                <a:ext cx="535679" cy="396400"/>
              </a:xfrm>
              <a:custGeom>
                <a:avLst/>
                <a:gdLst>
                  <a:gd name="T0" fmla="*/ 267840 w 21600"/>
                  <a:gd name="T1" fmla="*/ 198200 h 21600"/>
                  <a:gd name="T2" fmla="*/ 267840 w 21600"/>
                  <a:gd name="T3" fmla="*/ 198200 h 21600"/>
                  <a:gd name="T4" fmla="*/ 267840 w 21600"/>
                  <a:gd name="T5" fmla="*/ 198200 h 21600"/>
                  <a:gd name="T6" fmla="*/ 267840 w 21600"/>
                  <a:gd name="T7" fmla="*/ 1982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855"/>
                    </a:moveTo>
                    <a:lnTo>
                      <a:pt x="21600" y="0"/>
                    </a:lnTo>
                    <a:lnTo>
                      <a:pt x="10718" y="0"/>
                    </a:lnTo>
                    <a:lnTo>
                      <a:pt x="10231" y="1710"/>
                    </a:lnTo>
                    <a:lnTo>
                      <a:pt x="10231" y="3207"/>
                    </a:lnTo>
                    <a:lnTo>
                      <a:pt x="9581" y="3207"/>
                    </a:lnTo>
                    <a:lnTo>
                      <a:pt x="7795" y="4063"/>
                    </a:lnTo>
                    <a:lnTo>
                      <a:pt x="7145" y="4918"/>
                    </a:lnTo>
                    <a:lnTo>
                      <a:pt x="6496" y="5560"/>
                    </a:lnTo>
                    <a:lnTo>
                      <a:pt x="7145" y="6415"/>
                    </a:lnTo>
                    <a:lnTo>
                      <a:pt x="5359" y="8768"/>
                    </a:lnTo>
                    <a:lnTo>
                      <a:pt x="5359" y="9623"/>
                    </a:lnTo>
                    <a:lnTo>
                      <a:pt x="3572" y="11976"/>
                    </a:lnTo>
                    <a:lnTo>
                      <a:pt x="2923" y="13687"/>
                    </a:lnTo>
                    <a:lnTo>
                      <a:pt x="1786" y="15184"/>
                    </a:lnTo>
                    <a:lnTo>
                      <a:pt x="1786" y="16039"/>
                    </a:lnTo>
                    <a:lnTo>
                      <a:pt x="2436" y="16039"/>
                    </a:lnTo>
                    <a:lnTo>
                      <a:pt x="1786" y="16039"/>
                    </a:lnTo>
                    <a:lnTo>
                      <a:pt x="487" y="18392"/>
                    </a:lnTo>
                    <a:lnTo>
                      <a:pt x="0" y="19247"/>
                    </a:lnTo>
                    <a:lnTo>
                      <a:pt x="0" y="21600"/>
                    </a:lnTo>
                    <a:lnTo>
                      <a:pt x="10718" y="21600"/>
                    </a:lnTo>
                    <a:lnTo>
                      <a:pt x="10718" y="14328"/>
                    </a:lnTo>
                    <a:lnTo>
                      <a:pt x="11368" y="14328"/>
                    </a:lnTo>
                    <a:lnTo>
                      <a:pt x="12018" y="13687"/>
                    </a:lnTo>
                    <a:lnTo>
                      <a:pt x="13154" y="13687"/>
                    </a:lnTo>
                    <a:lnTo>
                      <a:pt x="13154" y="5560"/>
                    </a:lnTo>
                    <a:lnTo>
                      <a:pt x="21600" y="5560"/>
                    </a:lnTo>
                    <a:lnTo>
                      <a:pt x="21600" y="85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67" name="AutoShape 113"/>
              <p:cNvSpPr/>
              <p:nvPr/>
            </p:nvSpPr>
            <p:spPr bwMode="auto">
              <a:xfrm>
                <a:off x="9799290" y="5777200"/>
                <a:ext cx="773310" cy="773174"/>
              </a:xfrm>
              <a:custGeom>
                <a:avLst/>
                <a:gdLst>
                  <a:gd name="T0" fmla="*/ 386655 w 21600"/>
                  <a:gd name="T1" fmla="*/ 386587 h 21600"/>
                  <a:gd name="T2" fmla="*/ 386655 w 21600"/>
                  <a:gd name="T3" fmla="*/ 386587 h 21600"/>
                  <a:gd name="T4" fmla="*/ 386655 w 21600"/>
                  <a:gd name="T5" fmla="*/ 386587 h 21600"/>
                  <a:gd name="T6" fmla="*/ 386655 w 21600"/>
                  <a:gd name="T7" fmla="*/ 3865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635"/>
                    </a:moveTo>
                    <a:lnTo>
                      <a:pt x="7424" y="10635"/>
                    </a:lnTo>
                    <a:lnTo>
                      <a:pt x="7424" y="6907"/>
                    </a:lnTo>
                    <a:lnTo>
                      <a:pt x="7875" y="6907"/>
                    </a:lnTo>
                    <a:lnTo>
                      <a:pt x="8325" y="6578"/>
                    </a:lnTo>
                    <a:lnTo>
                      <a:pt x="9112" y="6578"/>
                    </a:lnTo>
                    <a:lnTo>
                      <a:pt x="9112" y="2412"/>
                    </a:lnTo>
                    <a:lnTo>
                      <a:pt x="14962" y="2412"/>
                    </a:lnTo>
                    <a:lnTo>
                      <a:pt x="14962" y="0"/>
                    </a:lnTo>
                    <a:lnTo>
                      <a:pt x="21599" y="4056"/>
                    </a:lnTo>
                    <a:lnTo>
                      <a:pt x="19575" y="4056"/>
                    </a:lnTo>
                    <a:lnTo>
                      <a:pt x="20812" y="18749"/>
                    </a:lnTo>
                    <a:lnTo>
                      <a:pt x="21599" y="18749"/>
                    </a:lnTo>
                    <a:lnTo>
                      <a:pt x="20812" y="20393"/>
                    </a:lnTo>
                    <a:lnTo>
                      <a:pt x="14174" y="20393"/>
                    </a:lnTo>
                    <a:lnTo>
                      <a:pt x="13725" y="19955"/>
                    </a:lnTo>
                    <a:lnTo>
                      <a:pt x="13274" y="20393"/>
                    </a:lnTo>
                    <a:lnTo>
                      <a:pt x="13274" y="19516"/>
                    </a:lnTo>
                    <a:lnTo>
                      <a:pt x="12487" y="19516"/>
                    </a:lnTo>
                    <a:lnTo>
                      <a:pt x="11587" y="19955"/>
                    </a:lnTo>
                    <a:lnTo>
                      <a:pt x="11250" y="20722"/>
                    </a:lnTo>
                    <a:lnTo>
                      <a:pt x="10800" y="19955"/>
                    </a:lnTo>
                    <a:lnTo>
                      <a:pt x="10800" y="19516"/>
                    </a:lnTo>
                    <a:lnTo>
                      <a:pt x="10350" y="19516"/>
                    </a:lnTo>
                    <a:lnTo>
                      <a:pt x="9562" y="19955"/>
                    </a:lnTo>
                    <a:lnTo>
                      <a:pt x="9562" y="21161"/>
                    </a:lnTo>
                    <a:lnTo>
                      <a:pt x="9112" y="21161"/>
                    </a:lnTo>
                    <a:lnTo>
                      <a:pt x="8662" y="21600"/>
                    </a:lnTo>
                    <a:lnTo>
                      <a:pt x="8325" y="21161"/>
                    </a:lnTo>
                    <a:lnTo>
                      <a:pt x="7875" y="20722"/>
                    </a:lnTo>
                    <a:lnTo>
                      <a:pt x="7424" y="20722"/>
                    </a:lnTo>
                    <a:lnTo>
                      <a:pt x="7424" y="20393"/>
                    </a:lnTo>
                    <a:lnTo>
                      <a:pt x="7087" y="20393"/>
                    </a:lnTo>
                    <a:lnTo>
                      <a:pt x="7087" y="19955"/>
                    </a:lnTo>
                    <a:lnTo>
                      <a:pt x="6637" y="19516"/>
                    </a:lnTo>
                    <a:lnTo>
                      <a:pt x="6637" y="19187"/>
                    </a:lnTo>
                    <a:lnTo>
                      <a:pt x="5400" y="19187"/>
                    </a:lnTo>
                    <a:lnTo>
                      <a:pt x="4500" y="18310"/>
                    </a:lnTo>
                    <a:lnTo>
                      <a:pt x="2475" y="18310"/>
                    </a:lnTo>
                    <a:lnTo>
                      <a:pt x="1687" y="18749"/>
                    </a:lnTo>
                    <a:lnTo>
                      <a:pt x="1237" y="19187"/>
                    </a:lnTo>
                    <a:lnTo>
                      <a:pt x="337" y="19187"/>
                    </a:lnTo>
                    <a:lnTo>
                      <a:pt x="787" y="18310"/>
                    </a:lnTo>
                    <a:lnTo>
                      <a:pt x="787" y="17543"/>
                    </a:lnTo>
                    <a:lnTo>
                      <a:pt x="1237" y="17104"/>
                    </a:lnTo>
                    <a:lnTo>
                      <a:pt x="1687" y="15898"/>
                    </a:lnTo>
                    <a:lnTo>
                      <a:pt x="1237" y="14253"/>
                    </a:lnTo>
                    <a:lnTo>
                      <a:pt x="787" y="13486"/>
                    </a:lnTo>
                    <a:lnTo>
                      <a:pt x="1237" y="13486"/>
                    </a:lnTo>
                    <a:lnTo>
                      <a:pt x="1237" y="12170"/>
                    </a:lnTo>
                    <a:lnTo>
                      <a:pt x="787" y="11403"/>
                    </a:lnTo>
                    <a:lnTo>
                      <a:pt x="337" y="11403"/>
                    </a:lnTo>
                    <a:lnTo>
                      <a:pt x="337" y="10964"/>
                    </a:lnTo>
                    <a:lnTo>
                      <a:pt x="0" y="11403"/>
                    </a:lnTo>
                    <a:lnTo>
                      <a:pt x="0" y="1063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68" name="AutoShape 114"/>
              <p:cNvSpPr/>
              <p:nvPr/>
            </p:nvSpPr>
            <p:spPr bwMode="auto">
              <a:xfrm>
                <a:off x="10109425" y="5922416"/>
                <a:ext cx="1075387" cy="890917"/>
              </a:xfrm>
              <a:custGeom>
                <a:avLst/>
                <a:gdLst>
                  <a:gd name="T0" fmla="*/ 537694 w 21600"/>
                  <a:gd name="T1" fmla="*/ 445459 h 21600"/>
                  <a:gd name="T2" fmla="*/ 537694 w 21600"/>
                  <a:gd name="T3" fmla="*/ 445459 h 21600"/>
                  <a:gd name="T4" fmla="*/ 537694 w 21600"/>
                  <a:gd name="T5" fmla="*/ 445459 h 21600"/>
                  <a:gd name="T6" fmla="*/ 537694 w 21600"/>
                  <a:gd name="T7" fmla="*/ 4454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5224"/>
                    </a:moveTo>
                    <a:lnTo>
                      <a:pt x="323" y="14844"/>
                    </a:lnTo>
                    <a:lnTo>
                      <a:pt x="647" y="14844"/>
                    </a:lnTo>
                    <a:lnTo>
                      <a:pt x="647" y="13797"/>
                    </a:lnTo>
                    <a:lnTo>
                      <a:pt x="1213" y="13416"/>
                    </a:lnTo>
                    <a:lnTo>
                      <a:pt x="1537" y="13416"/>
                    </a:lnTo>
                    <a:lnTo>
                      <a:pt x="1537" y="13797"/>
                    </a:lnTo>
                    <a:lnTo>
                      <a:pt x="1860" y="14463"/>
                    </a:lnTo>
                    <a:lnTo>
                      <a:pt x="2103" y="13797"/>
                    </a:lnTo>
                    <a:lnTo>
                      <a:pt x="2750" y="13416"/>
                    </a:lnTo>
                    <a:lnTo>
                      <a:pt x="3316" y="13416"/>
                    </a:lnTo>
                    <a:lnTo>
                      <a:pt x="3316" y="14177"/>
                    </a:lnTo>
                    <a:lnTo>
                      <a:pt x="3640" y="13797"/>
                    </a:lnTo>
                    <a:lnTo>
                      <a:pt x="3964" y="14177"/>
                    </a:lnTo>
                    <a:lnTo>
                      <a:pt x="8737" y="14177"/>
                    </a:lnTo>
                    <a:lnTo>
                      <a:pt x="9303" y="12750"/>
                    </a:lnTo>
                    <a:lnTo>
                      <a:pt x="8737" y="12750"/>
                    </a:lnTo>
                    <a:lnTo>
                      <a:pt x="7847" y="0"/>
                    </a:lnTo>
                    <a:lnTo>
                      <a:pt x="9303" y="0"/>
                    </a:lnTo>
                    <a:lnTo>
                      <a:pt x="18040" y="6375"/>
                    </a:lnTo>
                    <a:lnTo>
                      <a:pt x="18283" y="7041"/>
                    </a:lnTo>
                    <a:lnTo>
                      <a:pt x="18930" y="7041"/>
                    </a:lnTo>
                    <a:lnTo>
                      <a:pt x="19496" y="7422"/>
                    </a:lnTo>
                    <a:lnTo>
                      <a:pt x="19820" y="7802"/>
                    </a:lnTo>
                    <a:lnTo>
                      <a:pt x="20143" y="7802"/>
                    </a:lnTo>
                    <a:lnTo>
                      <a:pt x="20143" y="8849"/>
                    </a:lnTo>
                    <a:lnTo>
                      <a:pt x="21600" y="8849"/>
                    </a:lnTo>
                    <a:lnTo>
                      <a:pt x="21600" y="11323"/>
                    </a:lnTo>
                    <a:lnTo>
                      <a:pt x="21276" y="12750"/>
                    </a:lnTo>
                    <a:lnTo>
                      <a:pt x="21276" y="13416"/>
                    </a:lnTo>
                    <a:lnTo>
                      <a:pt x="21033" y="13797"/>
                    </a:lnTo>
                    <a:lnTo>
                      <a:pt x="20386" y="14177"/>
                    </a:lnTo>
                    <a:lnTo>
                      <a:pt x="19496" y="14177"/>
                    </a:lnTo>
                    <a:lnTo>
                      <a:pt x="19173" y="14463"/>
                    </a:lnTo>
                    <a:lnTo>
                      <a:pt x="18283" y="14463"/>
                    </a:lnTo>
                    <a:lnTo>
                      <a:pt x="18040" y="14844"/>
                    </a:lnTo>
                    <a:lnTo>
                      <a:pt x="16503" y="14844"/>
                    </a:lnTo>
                    <a:lnTo>
                      <a:pt x="16179" y="14463"/>
                    </a:lnTo>
                    <a:lnTo>
                      <a:pt x="15289" y="14463"/>
                    </a:lnTo>
                    <a:lnTo>
                      <a:pt x="14723" y="14844"/>
                    </a:lnTo>
                    <a:lnTo>
                      <a:pt x="14399" y="14844"/>
                    </a:lnTo>
                    <a:lnTo>
                      <a:pt x="14076" y="15224"/>
                    </a:lnTo>
                    <a:lnTo>
                      <a:pt x="12296" y="16271"/>
                    </a:lnTo>
                    <a:lnTo>
                      <a:pt x="12296" y="16651"/>
                    </a:lnTo>
                    <a:lnTo>
                      <a:pt x="11406" y="16937"/>
                    </a:lnTo>
                    <a:lnTo>
                      <a:pt x="10840" y="16937"/>
                    </a:lnTo>
                    <a:lnTo>
                      <a:pt x="10516" y="17698"/>
                    </a:lnTo>
                    <a:lnTo>
                      <a:pt x="10193" y="18364"/>
                    </a:lnTo>
                    <a:lnTo>
                      <a:pt x="9626" y="19125"/>
                    </a:lnTo>
                    <a:lnTo>
                      <a:pt x="9303" y="19411"/>
                    </a:lnTo>
                    <a:lnTo>
                      <a:pt x="9303" y="20172"/>
                    </a:lnTo>
                    <a:lnTo>
                      <a:pt x="9060" y="20172"/>
                    </a:lnTo>
                    <a:lnTo>
                      <a:pt x="9060" y="21219"/>
                    </a:lnTo>
                    <a:lnTo>
                      <a:pt x="8737" y="21600"/>
                    </a:lnTo>
                    <a:lnTo>
                      <a:pt x="8089" y="21600"/>
                    </a:lnTo>
                    <a:lnTo>
                      <a:pt x="8089" y="21219"/>
                    </a:lnTo>
                    <a:lnTo>
                      <a:pt x="7523" y="21219"/>
                    </a:lnTo>
                    <a:lnTo>
                      <a:pt x="7199" y="21600"/>
                    </a:lnTo>
                    <a:lnTo>
                      <a:pt x="6633" y="21600"/>
                    </a:lnTo>
                    <a:lnTo>
                      <a:pt x="6310" y="21219"/>
                    </a:lnTo>
                    <a:lnTo>
                      <a:pt x="6067" y="21600"/>
                    </a:lnTo>
                    <a:lnTo>
                      <a:pt x="6067" y="21219"/>
                    </a:lnTo>
                    <a:lnTo>
                      <a:pt x="5420" y="21219"/>
                    </a:lnTo>
                    <a:lnTo>
                      <a:pt x="5420" y="20458"/>
                    </a:lnTo>
                    <a:lnTo>
                      <a:pt x="5096" y="20458"/>
                    </a:lnTo>
                    <a:lnTo>
                      <a:pt x="5096" y="20838"/>
                    </a:lnTo>
                    <a:lnTo>
                      <a:pt x="4853" y="20838"/>
                    </a:lnTo>
                    <a:lnTo>
                      <a:pt x="4853" y="20458"/>
                    </a:lnTo>
                    <a:lnTo>
                      <a:pt x="5096" y="20172"/>
                    </a:lnTo>
                    <a:lnTo>
                      <a:pt x="5096" y="19792"/>
                    </a:lnTo>
                    <a:lnTo>
                      <a:pt x="4853" y="19792"/>
                    </a:lnTo>
                    <a:lnTo>
                      <a:pt x="4853" y="19411"/>
                    </a:lnTo>
                    <a:lnTo>
                      <a:pt x="4530" y="19125"/>
                    </a:lnTo>
                    <a:lnTo>
                      <a:pt x="4206" y="18745"/>
                    </a:lnTo>
                    <a:lnTo>
                      <a:pt x="3316" y="18745"/>
                    </a:lnTo>
                    <a:lnTo>
                      <a:pt x="2993" y="19125"/>
                    </a:lnTo>
                    <a:lnTo>
                      <a:pt x="1537" y="19125"/>
                    </a:lnTo>
                    <a:lnTo>
                      <a:pt x="1537" y="18364"/>
                    </a:lnTo>
                    <a:lnTo>
                      <a:pt x="1213" y="18364"/>
                    </a:lnTo>
                    <a:lnTo>
                      <a:pt x="1213" y="17698"/>
                    </a:lnTo>
                    <a:lnTo>
                      <a:pt x="970" y="17698"/>
                    </a:lnTo>
                    <a:lnTo>
                      <a:pt x="970" y="17318"/>
                    </a:lnTo>
                    <a:lnTo>
                      <a:pt x="647" y="17318"/>
                    </a:lnTo>
                    <a:lnTo>
                      <a:pt x="647" y="16937"/>
                    </a:lnTo>
                    <a:lnTo>
                      <a:pt x="323" y="16651"/>
                    </a:lnTo>
                    <a:lnTo>
                      <a:pt x="0" y="16651"/>
                    </a:lnTo>
                    <a:lnTo>
                      <a:pt x="0" y="15224"/>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69" name="AutoShape 115"/>
              <p:cNvSpPr/>
              <p:nvPr/>
            </p:nvSpPr>
            <p:spPr bwMode="auto">
              <a:xfrm>
                <a:off x="10560517" y="6518975"/>
                <a:ext cx="503459" cy="321830"/>
              </a:xfrm>
              <a:custGeom>
                <a:avLst/>
                <a:gdLst>
                  <a:gd name="T0" fmla="*/ 251730 w 21600"/>
                  <a:gd name="T1" fmla="*/ 160915 h 21600"/>
                  <a:gd name="T2" fmla="*/ 251730 w 21600"/>
                  <a:gd name="T3" fmla="*/ 160915 h 21600"/>
                  <a:gd name="T4" fmla="*/ 251730 w 21600"/>
                  <a:gd name="T5" fmla="*/ 160915 h 21600"/>
                  <a:gd name="T6" fmla="*/ 251730 w 21600"/>
                  <a:gd name="T7" fmla="*/ 16091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8702"/>
                    </a:moveTo>
                    <a:lnTo>
                      <a:pt x="0" y="15804"/>
                    </a:lnTo>
                    <a:lnTo>
                      <a:pt x="518" y="15804"/>
                    </a:lnTo>
                    <a:lnTo>
                      <a:pt x="518" y="13697"/>
                    </a:lnTo>
                    <a:lnTo>
                      <a:pt x="1209" y="12907"/>
                    </a:lnTo>
                    <a:lnTo>
                      <a:pt x="2419" y="10800"/>
                    </a:lnTo>
                    <a:lnTo>
                      <a:pt x="3110" y="8956"/>
                    </a:lnTo>
                    <a:lnTo>
                      <a:pt x="3801" y="6848"/>
                    </a:lnTo>
                    <a:lnTo>
                      <a:pt x="5011" y="6848"/>
                    </a:lnTo>
                    <a:lnTo>
                      <a:pt x="6912" y="6058"/>
                    </a:lnTo>
                    <a:lnTo>
                      <a:pt x="6912" y="5004"/>
                    </a:lnTo>
                    <a:lnTo>
                      <a:pt x="10713" y="2107"/>
                    </a:lnTo>
                    <a:lnTo>
                      <a:pt x="11404" y="1053"/>
                    </a:lnTo>
                    <a:lnTo>
                      <a:pt x="12096" y="1053"/>
                    </a:lnTo>
                    <a:lnTo>
                      <a:pt x="13305" y="0"/>
                    </a:lnTo>
                    <a:lnTo>
                      <a:pt x="15206" y="0"/>
                    </a:lnTo>
                    <a:lnTo>
                      <a:pt x="15897" y="1053"/>
                    </a:lnTo>
                    <a:lnTo>
                      <a:pt x="15897" y="2107"/>
                    </a:lnTo>
                    <a:lnTo>
                      <a:pt x="15206" y="3160"/>
                    </a:lnTo>
                    <a:lnTo>
                      <a:pt x="15206" y="3951"/>
                    </a:lnTo>
                    <a:lnTo>
                      <a:pt x="17798" y="6848"/>
                    </a:lnTo>
                    <a:lnTo>
                      <a:pt x="17798" y="7902"/>
                    </a:lnTo>
                    <a:lnTo>
                      <a:pt x="19180" y="8956"/>
                    </a:lnTo>
                    <a:lnTo>
                      <a:pt x="20390" y="8956"/>
                    </a:lnTo>
                    <a:lnTo>
                      <a:pt x="21081" y="9746"/>
                    </a:lnTo>
                    <a:lnTo>
                      <a:pt x="20390" y="10800"/>
                    </a:lnTo>
                    <a:lnTo>
                      <a:pt x="21081" y="11853"/>
                    </a:lnTo>
                    <a:lnTo>
                      <a:pt x="21600" y="11853"/>
                    </a:lnTo>
                    <a:lnTo>
                      <a:pt x="21600" y="12907"/>
                    </a:lnTo>
                    <a:lnTo>
                      <a:pt x="21081" y="13697"/>
                    </a:lnTo>
                    <a:lnTo>
                      <a:pt x="19180" y="13697"/>
                    </a:lnTo>
                    <a:lnTo>
                      <a:pt x="17798" y="15804"/>
                    </a:lnTo>
                    <a:lnTo>
                      <a:pt x="18489" y="16595"/>
                    </a:lnTo>
                    <a:lnTo>
                      <a:pt x="17280" y="16595"/>
                    </a:lnTo>
                    <a:lnTo>
                      <a:pt x="14688" y="15804"/>
                    </a:lnTo>
                    <a:lnTo>
                      <a:pt x="13996" y="15804"/>
                    </a:lnTo>
                    <a:lnTo>
                      <a:pt x="13305" y="16595"/>
                    </a:lnTo>
                    <a:lnTo>
                      <a:pt x="6912" y="16595"/>
                    </a:lnTo>
                    <a:lnTo>
                      <a:pt x="6912" y="19756"/>
                    </a:lnTo>
                    <a:lnTo>
                      <a:pt x="7603" y="20546"/>
                    </a:lnTo>
                    <a:lnTo>
                      <a:pt x="7603" y="21599"/>
                    </a:lnTo>
                    <a:lnTo>
                      <a:pt x="6912" y="21599"/>
                    </a:lnTo>
                    <a:lnTo>
                      <a:pt x="6393" y="20546"/>
                    </a:lnTo>
                    <a:lnTo>
                      <a:pt x="5702" y="21599"/>
                    </a:lnTo>
                    <a:lnTo>
                      <a:pt x="5011" y="21599"/>
                    </a:lnTo>
                    <a:lnTo>
                      <a:pt x="3801" y="20546"/>
                    </a:lnTo>
                    <a:lnTo>
                      <a:pt x="3110" y="19756"/>
                    </a:lnTo>
                    <a:lnTo>
                      <a:pt x="1900" y="19756"/>
                    </a:lnTo>
                    <a:lnTo>
                      <a:pt x="1209" y="18702"/>
                    </a:lnTo>
                    <a:lnTo>
                      <a:pt x="0" y="17648"/>
                    </a:lnTo>
                    <a:lnTo>
                      <a:pt x="0" y="18702"/>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70" name="AutoShape 116"/>
              <p:cNvSpPr/>
              <p:nvPr/>
            </p:nvSpPr>
            <p:spPr bwMode="auto">
              <a:xfrm>
                <a:off x="9754992" y="6432631"/>
                <a:ext cx="430962" cy="262958"/>
              </a:xfrm>
              <a:custGeom>
                <a:avLst/>
                <a:gdLst>
                  <a:gd name="T0" fmla="*/ 215481 w 21600"/>
                  <a:gd name="T1" fmla="*/ 131479 h 21600"/>
                  <a:gd name="T2" fmla="*/ 215481 w 21600"/>
                  <a:gd name="T3" fmla="*/ 131479 h 21600"/>
                  <a:gd name="T4" fmla="*/ 215481 w 21600"/>
                  <a:gd name="T5" fmla="*/ 131479 h 21600"/>
                  <a:gd name="T6" fmla="*/ 215481 w 21600"/>
                  <a:gd name="T7" fmla="*/ 13147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826" y="2579"/>
                    </a:moveTo>
                    <a:lnTo>
                      <a:pt x="4441" y="2579"/>
                    </a:lnTo>
                    <a:lnTo>
                      <a:pt x="5248" y="1289"/>
                    </a:lnTo>
                    <a:lnTo>
                      <a:pt x="6661" y="0"/>
                    </a:lnTo>
                    <a:lnTo>
                      <a:pt x="10295" y="0"/>
                    </a:lnTo>
                    <a:lnTo>
                      <a:pt x="11910" y="2579"/>
                    </a:lnTo>
                    <a:lnTo>
                      <a:pt x="14130" y="2579"/>
                    </a:lnTo>
                    <a:lnTo>
                      <a:pt x="14130" y="3546"/>
                    </a:lnTo>
                    <a:lnTo>
                      <a:pt x="14938" y="4835"/>
                    </a:lnTo>
                    <a:lnTo>
                      <a:pt x="14938" y="6125"/>
                    </a:lnTo>
                    <a:lnTo>
                      <a:pt x="15543" y="6125"/>
                    </a:lnTo>
                    <a:lnTo>
                      <a:pt x="15543" y="7092"/>
                    </a:lnTo>
                    <a:lnTo>
                      <a:pt x="16351" y="7092"/>
                    </a:lnTo>
                    <a:lnTo>
                      <a:pt x="17158" y="8382"/>
                    </a:lnTo>
                    <a:lnTo>
                      <a:pt x="17764" y="9671"/>
                    </a:lnTo>
                    <a:lnTo>
                      <a:pt x="17764" y="14507"/>
                    </a:lnTo>
                    <a:lnTo>
                      <a:pt x="18571" y="14507"/>
                    </a:lnTo>
                    <a:lnTo>
                      <a:pt x="19379" y="15474"/>
                    </a:lnTo>
                    <a:lnTo>
                      <a:pt x="19379" y="16764"/>
                    </a:lnTo>
                    <a:lnTo>
                      <a:pt x="20186" y="16764"/>
                    </a:lnTo>
                    <a:lnTo>
                      <a:pt x="20186" y="18053"/>
                    </a:lnTo>
                    <a:lnTo>
                      <a:pt x="20792" y="18053"/>
                    </a:lnTo>
                    <a:lnTo>
                      <a:pt x="20792" y="20310"/>
                    </a:lnTo>
                    <a:lnTo>
                      <a:pt x="21600" y="20310"/>
                    </a:lnTo>
                    <a:lnTo>
                      <a:pt x="21600" y="21599"/>
                    </a:lnTo>
                    <a:lnTo>
                      <a:pt x="20186" y="21599"/>
                    </a:lnTo>
                    <a:lnTo>
                      <a:pt x="19379" y="20310"/>
                    </a:lnTo>
                    <a:lnTo>
                      <a:pt x="19379" y="21599"/>
                    </a:lnTo>
                    <a:lnTo>
                      <a:pt x="17764" y="20310"/>
                    </a:lnTo>
                    <a:lnTo>
                      <a:pt x="16351" y="20310"/>
                    </a:lnTo>
                    <a:lnTo>
                      <a:pt x="14938" y="19020"/>
                    </a:lnTo>
                    <a:lnTo>
                      <a:pt x="7469" y="19020"/>
                    </a:lnTo>
                    <a:lnTo>
                      <a:pt x="6661" y="20310"/>
                    </a:lnTo>
                    <a:lnTo>
                      <a:pt x="4441" y="20310"/>
                    </a:lnTo>
                    <a:lnTo>
                      <a:pt x="3633" y="21599"/>
                    </a:lnTo>
                    <a:lnTo>
                      <a:pt x="2826" y="21599"/>
                    </a:lnTo>
                    <a:lnTo>
                      <a:pt x="2826" y="20310"/>
                    </a:lnTo>
                    <a:lnTo>
                      <a:pt x="2220" y="19020"/>
                    </a:lnTo>
                    <a:lnTo>
                      <a:pt x="2826" y="20310"/>
                    </a:lnTo>
                    <a:lnTo>
                      <a:pt x="3633" y="19020"/>
                    </a:lnTo>
                    <a:lnTo>
                      <a:pt x="2220" y="19020"/>
                    </a:lnTo>
                    <a:lnTo>
                      <a:pt x="2220" y="18053"/>
                    </a:lnTo>
                    <a:lnTo>
                      <a:pt x="2826" y="16764"/>
                    </a:lnTo>
                    <a:lnTo>
                      <a:pt x="4441" y="16764"/>
                    </a:lnTo>
                    <a:lnTo>
                      <a:pt x="5248" y="15474"/>
                    </a:lnTo>
                    <a:lnTo>
                      <a:pt x="7469" y="15474"/>
                    </a:lnTo>
                    <a:lnTo>
                      <a:pt x="8074" y="14507"/>
                    </a:lnTo>
                    <a:lnTo>
                      <a:pt x="8882" y="15474"/>
                    </a:lnTo>
                    <a:lnTo>
                      <a:pt x="10295" y="15474"/>
                    </a:lnTo>
                    <a:lnTo>
                      <a:pt x="11102" y="16764"/>
                    </a:lnTo>
                    <a:lnTo>
                      <a:pt x="11910" y="16764"/>
                    </a:lnTo>
                    <a:lnTo>
                      <a:pt x="12717" y="15474"/>
                    </a:lnTo>
                    <a:lnTo>
                      <a:pt x="11910" y="15474"/>
                    </a:lnTo>
                    <a:lnTo>
                      <a:pt x="10295" y="14507"/>
                    </a:lnTo>
                    <a:lnTo>
                      <a:pt x="9689" y="14507"/>
                    </a:lnTo>
                    <a:lnTo>
                      <a:pt x="8882" y="13217"/>
                    </a:lnTo>
                    <a:lnTo>
                      <a:pt x="6661" y="13217"/>
                    </a:lnTo>
                    <a:lnTo>
                      <a:pt x="5248" y="14507"/>
                    </a:lnTo>
                    <a:lnTo>
                      <a:pt x="4441" y="14507"/>
                    </a:lnTo>
                    <a:lnTo>
                      <a:pt x="4441" y="15474"/>
                    </a:lnTo>
                    <a:lnTo>
                      <a:pt x="2826" y="15474"/>
                    </a:lnTo>
                    <a:lnTo>
                      <a:pt x="2826" y="14507"/>
                    </a:lnTo>
                    <a:lnTo>
                      <a:pt x="2220" y="13217"/>
                    </a:lnTo>
                    <a:lnTo>
                      <a:pt x="2826" y="13217"/>
                    </a:lnTo>
                    <a:lnTo>
                      <a:pt x="2826" y="11928"/>
                    </a:lnTo>
                    <a:lnTo>
                      <a:pt x="2220" y="11928"/>
                    </a:lnTo>
                    <a:lnTo>
                      <a:pt x="1413" y="10961"/>
                    </a:lnTo>
                    <a:lnTo>
                      <a:pt x="0" y="9671"/>
                    </a:lnTo>
                    <a:lnTo>
                      <a:pt x="2220" y="6125"/>
                    </a:lnTo>
                    <a:lnTo>
                      <a:pt x="2826" y="3546"/>
                    </a:lnTo>
                    <a:lnTo>
                      <a:pt x="2826" y="257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71" name="AutoShape 117"/>
              <p:cNvSpPr/>
              <p:nvPr/>
            </p:nvSpPr>
            <p:spPr bwMode="auto">
              <a:xfrm>
                <a:off x="9799290" y="6593545"/>
                <a:ext cx="209439" cy="58874"/>
              </a:xfrm>
              <a:custGeom>
                <a:avLst/>
                <a:gdLst>
                  <a:gd name="T0" fmla="*/ 104719 w 21600"/>
                  <a:gd name="T1" fmla="*/ 29437 h 21600"/>
                  <a:gd name="T2" fmla="*/ 104719 w 21600"/>
                  <a:gd name="T3" fmla="*/ 29437 h 21600"/>
                  <a:gd name="T4" fmla="*/ 104719 w 21600"/>
                  <a:gd name="T5" fmla="*/ 29437 h 21600"/>
                  <a:gd name="T6" fmla="*/ 104719 w 21600"/>
                  <a:gd name="T7" fmla="*/ 294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lnTo>
                      <a:pt x="1246" y="15840"/>
                    </a:lnTo>
                    <a:lnTo>
                      <a:pt x="4569" y="15840"/>
                    </a:lnTo>
                    <a:lnTo>
                      <a:pt x="6230" y="10079"/>
                    </a:lnTo>
                    <a:lnTo>
                      <a:pt x="10800" y="10079"/>
                    </a:lnTo>
                    <a:lnTo>
                      <a:pt x="12046" y="5759"/>
                    </a:lnTo>
                    <a:lnTo>
                      <a:pt x="13707" y="10079"/>
                    </a:lnTo>
                    <a:lnTo>
                      <a:pt x="16615" y="10079"/>
                    </a:lnTo>
                    <a:lnTo>
                      <a:pt x="18276" y="15840"/>
                    </a:lnTo>
                    <a:lnTo>
                      <a:pt x="19938" y="15840"/>
                    </a:lnTo>
                    <a:lnTo>
                      <a:pt x="21600" y="10079"/>
                    </a:lnTo>
                    <a:lnTo>
                      <a:pt x="19938" y="10079"/>
                    </a:lnTo>
                    <a:lnTo>
                      <a:pt x="16615" y="5759"/>
                    </a:lnTo>
                    <a:lnTo>
                      <a:pt x="15369" y="5759"/>
                    </a:lnTo>
                    <a:lnTo>
                      <a:pt x="13707" y="0"/>
                    </a:lnTo>
                    <a:lnTo>
                      <a:pt x="9138" y="0"/>
                    </a:lnTo>
                    <a:lnTo>
                      <a:pt x="6230" y="5759"/>
                    </a:lnTo>
                    <a:lnTo>
                      <a:pt x="4569" y="5759"/>
                    </a:lnTo>
                    <a:lnTo>
                      <a:pt x="4569" y="10079"/>
                    </a:lnTo>
                    <a:lnTo>
                      <a:pt x="1246" y="10079"/>
                    </a:lnTo>
                    <a:lnTo>
                      <a:pt x="2907" y="15840"/>
                    </a:lnTo>
                    <a:lnTo>
                      <a:pt x="4569" y="10079"/>
                    </a:lnTo>
                    <a:lnTo>
                      <a:pt x="2907" y="15840"/>
                    </a:lnTo>
                    <a:lnTo>
                      <a:pt x="1246" y="15840"/>
                    </a:lnTo>
                    <a:lnTo>
                      <a:pt x="0" y="10079"/>
                    </a:lnTo>
                    <a:lnTo>
                      <a:pt x="0"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72" name="AutoShape 118"/>
              <p:cNvSpPr/>
              <p:nvPr/>
            </p:nvSpPr>
            <p:spPr bwMode="auto">
              <a:xfrm>
                <a:off x="9811374" y="6664190"/>
                <a:ext cx="197357" cy="102042"/>
              </a:xfrm>
              <a:custGeom>
                <a:avLst/>
                <a:gdLst>
                  <a:gd name="T0" fmla="*/ 98679 w 21600"/>
                  <a:gd name="T1" fmla="*/ 51021 h 21600"/>
                  <a:gd name="T2" fmla="*/ 98679 w 21600"/>
                  <a:gd name="T3" fmla="*/ 51021 h 21600"/>
                  <a:gd name="T4" fmla="*/ 98679 w 21600"/>
                  <a:gd name="T5" fmla="*/ 51021 h 21600"/>
                  <a:gd name="T6" fmla="*/ 98679 w 21600"/>
                  <a:gd name="T7" fmla="*/ 5102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6646"/>
                    </a:moveTo>
                    <a:lnTo>
                      <a:pt x="1763" y="6646"/>
                    </a:lnTo>
                    <a:lnTo>
                      <a:pt x="3526" y="3323"/>
                    </a:lnTo>
                    <a:lnTo>
                      <a:pt x="8375" y="3323"/>
                    </a:lnTo>
                    <a:lnTo>
                      <a:pt x="10138" y="0"/>
                    </a:lnTo>
                    <a:lnTo>
                      <a:pt x="21599" y="0"/>
                    </a:lnTo>
                    <a:lnTo>
                      <a:pt x="21599" y="15784"/>
                    </a:lnTo>
                    <a:lnTo>
                      <a:pt x="18073" y="15784"/>
                    </a:lnTo>
                    <a:lnTo>
                      <a:pt x="16310" y="19107"/>
                    </a:lnTo>
                    <a:lnTo>
                      <a:pt x="14987" y="19107"/>
                    </a:lnTo>
                    <a:lnTo>
                      <a:pt x="13224" y="21599"/>
                    </a:lnTo>
                    <a:lnTo>
                      <a:pt x="11461" y="21599"/>
                    </a:lnTo>
                    <a:lnTo>
                      <a:pt x="11461" y="19107"/>
                    </a:lnTo>
                    <a:lnTo>
                      <a:pt x="8375" y="21599"/>
                    </a:lnTo>
                    <a:lnTo>
                      <a:pt x="10138" y="19107"/>
                    </a:lnTo>
                    <a:lnTo>
                      <a:pt x="10138" y="15784"/>
                    </a:lnTo>
                    <a:lnTo>
                      <a:pt x="8375" y="15784"/>
                    </a:lnTo>
                    <a:lnTo>
                      <a:pt x="6612" y="12461"/>
                    </a:lnTo>
                    <a:lnTo>
                      <a:pt x="8375" y="12461"/>
                    </a:lnTo>
                    <a:lnTo>
                      <a:pt x="3526" y="12461"/>
                    </a:lnTo>
                    <a:lnTo>
                      <a:pt x="1763" y="9969"/>
                    </a:lnTo>
                    <a:lnTo>
                      <a:pt x="3526" y="6646"/>
                    </a:lnTo>
                    <a:lnTo>
                      <a:pt x="0" y="6646"/>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73" name="AutoShape 119"/>
              <p:cNvSpPr/>
              <p:nvPr/>
            </p:nvSpPr>
            <p:spPr bwMode="auto">
              <a:xfrm>
                <a:off x="9932207" y="6664190"/>
                <a:ext cx="479292" cy="408174"/>
              </a:xfrm>
              <a:custGeom>
                <a:avLst/>
                <a:gdLst>
                  <a:gd name="T0" fmla="*/ 239646 w 21600"/>
                  <a:gd name="T1" fmla="*/ 204087 h 21600"/>
                  <a:gd name="T2" fmla="*/ 239646 w 21600"/>
                  <a:gd name="T3" fmla="*/ 204087 h 21600"/>
                  <a:gd name="T4" fmla="*/ 239646 w 21600"/>
                  <a:gd name="T5" fmla="*/ 204087 h 21600"/>
                  <a:gd name="T6" fmla="*/ 239646 w 21600"/>
                  <a:gd name="T7" fmla="*/ 2040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5400"/>
                    </a:moveTo>
                    <a:lnTo>
                      <a:pt x="726" y="4776"/>
                    </a:lnTo>
                    <a:lnTo>
                      <a:pt x="1270" y="4776"/>
                    </a:lnTo>
                    <a:lnTo>
                      <a:pt x="1996" y="3946"/>
                    </a:lnTo>
                    <a:lnTo>
                      <a:pt x="3448" y="3946"/>
                    </a:lnTo>
                    <a:lnTo>
                      <a:pt x="3448" y="0"/>
                    </a:lnTo>
                    <a:lnTo>
                      <a:pt x="5445" y="0"/>
                    </a:lnTo>
                    <a:lnTo>
                      <a:pt x="6715" y="830"/>
                    </a:lnTo>
                    <a:lnTo>
                      <a:pt x="7986" y="830"/>
                    </a:lnTo>
                    <a:lnTo>
                      <a:pt x="9438" y="1661"/>
                    </a:lnTo>
                    <a:lnTo>
                      <a:pt x="9438" y="830"/>
                    </a:lnTo>
                    <a:lnTo>
                      <a:pt x="10164" y="1661"/>
                    </a:lnTo>
                    <a:lnTo>
                      <a:pt x="11435" y="1661"/>
                    </a:lnTo>
                    <a:lnTo>
                      <a:pt x="11435" y="2492"/>
                    </a:lnTo>
                    <a:lnTo>
                      <a:pt x="14702" y="2492"/>
                    </a:lnTo>
                    <a:lnTo>
                      <a:pt x="15428" y="1661"/>
                    </a:lnTo>
                    <a:lnTo>
                      <a:pt x="17425" y="1661"/>
                    </a:lnTo>
                    <a:lnTo>
                      <a:pt x="18151" y="2492"/>
                    </a:lnTo>
                    <a:lnTo>
                      <a:pt x="18877" y="3115"/>
                    </a:lnTo>
                    <a:lnTo>
                      <a:pt x="18877" y="3946"/>
                    </a:lnTo>
                    <a:lnTo>
                      <a:pt x="19421" y="3946"/>
                    </a:lnTo>
                    <a:lnTo>
                      <a:pt x="19421" y="4776"/>
                    </a:lnTo>
                    <a:lnTo>
                      <a:pt x="18877" y="5400"/>
                    </a:lnTo>
                    <a:lnTo>
                      <a:pt x="18877" y="6230"/>
                    </a:lnTo>
                    <a:lnTo>
                      <a:pt x="19421" y="6230"/>
                    </a:lnTo>
                    <a:lnTo>
                      <a:pt x="19421" y="5400"/>
                    </a:lnTo>
                    <a:lnTo>
                      <a:pt x="20147" y="5400"/>
                    </a:lnTo>
                    <a:lnTo>
                      <a:pt x="20147" y="7061"/>
                    </a:lnTo>
                    <a:lnTo>
                      <a:pt x="21599" y="7061"/>
                    </a:lnTo>
                    <a:lnTo>
                      <a:pt x="21599" y="7892"/>
                    </a:lnTo>
                    <a:lnTo>
                      <a:pt x="20873" y="7892"/>
                    </a:lnTo>
                    <a:lnTo>
                      <a:pt x="20147" y="8515"/>
                    </a:lnTo>
                    <a:lnTo>
                      <a:pt x="20147" y="12461"/>
                    </a:lnTo>
                    <a:lnTo>
                      <a:pt x="20873" y="12461"/>
                    </a:lnTo>
                    <a:lnTo>
                      <a:pt x="20873" y="13292"/>
                    </a:lnTo>
                    <a:lnTo>
                      <a:pt x="20147" y="13292"/>
                    </a:lnTo>
                    <a:lnTo>
                      <a:pt x="20147" y="14746"/>
                    </a:lnTo>
                    <a:lnTo>
                      <a:pt x="20873" y="14746"/>
                    </a:lnTo>
                    <a:lnTo>
                      <a:pt x="20873" y="15576"/>
                    </a:lnTo>
                    <a:lnTo>
                      <a:pt x="19421" y="17030"/>
                    </a:lnTo>
                    <a:lnTo>
                      <a:pt x="18877" y="17861"/>
                    </a:lnTo>
                    <a:lnTo>
                      <a:pt x="19421" y="18692"/>
                    </a:lnTo>
                    <a:lnTo>
                      <a:pt x="18151" y="20146"/>
                    </a:lnTo>
                    <a:lnTo>
                      <a:pt x="18877" y="20146"/>
                    </a:lnTo>
                    <a:lnTo>
                      <a:pt x="14157" y="21599"/>
                    </a:lnTo>
                    <a:lnTo>
                      <a:pt x="12705" y="20976"/>
                    </a:lnTo>
                    <a:lnTo>
                      <a:pt x="12161" y="20976"/>
                    </a:lnTo>
                    <a:lnTo>
                      <a:pt x="11435" y="20146"/>
                    </a:lnTo>
                    <a:lnTo>
                      <a:pt x="11435" y="19315"/>
                    </a:lnTo>
                    <a:lnTo>
                      <a:pt x="12705" y="17861"/>
                    </a:lnTo>
                    <a:lnTo>
                      <a:pt x="12705" y="12461"/>
                    </a:lnTo>
                    <a:lnTo>
                      <a:pt x="12161" y="11630"/>
                    </a:lnTo>
                    <a:lnTo>
                      <a:pt x="12705" y="10800"/>
                    </a:lnTo>
                    <a:lnTo>
                      <a:pt x="11435" y="10176"/>
                    </a:lnTo>
                    <a:lnTo>
                      <a:pt x="11435" y="9346"/>
                    </a:lnTo>
                    <a:lnTo>
                      <a:pt x="10709" y="8515"/>
                    </a:lnTo>
                    <a:lnTo>
                      <a:pt x="7442" y="8515"/>
                    </a:lnTo>
                    <a:lnTo>
                      <a:pt x="7442" y="9346"/>
                    </a:lnTo>
                    <a:lnTo>
                      <a:pt x="6715" y="10176"/>
                    </a:lnTo>
                    <a:lnTo>
                      <a:pt x="6715" y="10800"/>
                    </a:lnTo>
                    <a:lnTo>
                      <a:pt x="4719" y="10800"/>
                    </a:lnTo>
                    <a:lnTo>
                      <a:pt x="3993" y="10176"/>
                    </a:lnTo>
                    <a:lnTo>
                      <a:pt x="3448" y="9346"/>
                    </a:lnTo>
                    <a:lnTo>
                      <a:pt x="2722" y="9346"/>
                    </a:lnTo>
                    <a:lnTo>
                      <a:pt x="2722" y="7892"/>
                    </a:lnTo>
                    <a:lnTo>
                      <a:pt x="1996" y="8515"/>
                    </a:lnTo>
                    <a:lnTo>
                      <a:pt x="1270" y="8515"/>
                    </a:lnTo>
                    <a:lnTo>
                      <a:pt x="726" y="7061"/>
                    </a:lnTo>
                    <a:lnTo>
                      <a:pt x="726" y="6230"/>
                    </a:lnTo>
                    <a:lnTo>
                      <a:pt x="0" y="54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74" name="AutoShape 120"/>
              <p:cNvSpPr/>
              <p:nvPr/>
            </p:nvSpPr>
            <p:spPr bwMode="auto">
              <a:xfrm>
                <a:off x="10036922" y="6825103"/>
                <a:ext cx="177218" cy="204088"/>
              </a:xfrm>
              <a:custGeom>
                <a:avLst/>
                <a:gdLst>
                  <a:gd name="T0" fmla="*/ 88609 w 21600"/>
                  <a:gd name="T1" fmla="*/ 102044 h 21600"/>
                  <a:gd name="T2" fmla="*/ 88609 w 21600"/>
                  <a:gd name="T3" fmla="*/ 102044 h 21600"/>
                  <a:gd name="T4" fmla="*/ 88609 w 21600"/>
                  <a:gd name="T5" fmla="*/ 102044 h 21600"/>
                  <a:gd name="T6" fmla="*/ 88609 w 21600"/>
                  <a:gd name="T7" fmla="*/ 1020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399" y="18692"/>
                    </a:moveTo>
                    <a:lnTo>
                      <a:pt x="5399" y="17030"/>
                    </a:lnTo>
                    <a:lnTo>
                      <a:pt x="3436" y="17030"/>
                    </a:lnTo>
                    <a:lnTo>
                      <a:pt x="5399" y="18692"/>
                    </a:lnTo>
                    <a:close/>
                    <a:moveTo>
                      <a:pt x="1963" y="4569"/>
                    </a:moveTo>
                    <a:lnTo>
                      <a:pt x="5399" y="4569"/>
                    </a:lnTo>
                    <a:lnTo>
                      <a:pt x="5399" y="3323"/>
                    </a:lnTo>
                    <a:lnTo>
                      <a:pt x="7363" y="1661"/>
                    </a:lnTo>
                    <a:lnTo>
                      <a:pt x="7363" y="0"/>
                    </a:lnTo>
                    <a:lnTo>
                      <a:pt x="16200" y="0"/>
                    </a:lnTo>
                    <a:lnTo>
                      <a:pt x="18163" y="1661"/>
                    </a:lnTo>
                    <a:lnTo>
                      <a:pt x="18163" y="3323"/>
                    </a:lnTo>
                    <a:lnTo>
                      <a:pt x="21600" y="4569"/>
                    </a:lnTo>
                    <a:lnTo>
                      <a:pt x="20127" y="6230"/>
                    </a:lnTo>
                    <a:lnTo>
                      <a:pt x="21600" y="7892"/>
                    </a:lnTo>
                    <a:lnTo>
                      <a:pt x="21600" y="18692"/>
                    </a:lnTo>
                    <a:lnTo>
                      <a:pt x="18163" y="21599"/>
                    </a:lnTo>
                    <a:lnTo>
                      <a:pt x="16200" y="20353"/>
                    </a:lnTo>
                    <a:lnTo>
                      <a:pt x="14727" y="20353"/>
                    </a:lnTo>
                    <a:lnTo>
                      <a:pt x="8836" y="18692"/>
                    </a:lnTo>
                    <a:lnTo>
                      <a:pt x="7363" y="18692"/>
                    </a:lnTo>
                    <a:lnTo>
                      <a:pt x="7363" y="17030"/>
                    </a:lnTo>
                    <a:lnTo>
                      <a:pt x="5399" y="15369"/>
                    </a:lnTo>
                    <a:lnTo>
                      <a:pt x="7363" y="15369"/>
                    </a:lnTo>
                    <a:lnTo>
                      <a:pt x="5399" y="15369"/>
                    </a:lnTo>
                    <a:lnTo>
                      <a:pt x="3436" y="14123"/>
                    </a:lnTo>
                    <a:lnTo>
                      <a:pt x="3436" y="12461"/>
                    </a:lnTo>
                    <a:lnTo>
                      <a:pt x="1963" y="10800"/>
                    </a:lnTo>
                    <a:lnTo>
                      <a:pt x="0" y="10800"/>
                    </a:lnTo>
                    <a:lnTo>
                      <a:pt x="0" y="9553"/>
                    </a:lnTo>
                    <a:lnTo>
                      <a:pt x="1963" y="7892"/>
                    </a:lnTo>
                    <a:lnTo>
                      <a:pt x="0" y="7892"/>
                    </a:lnTo>
                    <a:lnTo>
                      <a:pt x="0" y="6230"/>
                    </a:lnTo>
                    <a:lnTo>
                      <a:pt x="1963" y="456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75" name="AutoShape 121"/>
              <p:cNvSpPr/>
              <p:nvPr/>
            </p:nvSpPr>
            <p:spPr bwMode="auto">
              <a:xfrm>
                <a:off x="10157758" y="6915374"/>
                <a:ext cx="265827" cy="247259"/>
              </a:xfrm>
              <a:custGeom>
                <a:avLst/>
                <a:gdLst>
                  <a:gd name="T0" fmla="*/ 132914 w 21600"/>
                  <a:gd name="T1" fmla="*/ 123630 h 21600"/>
                  <a:gd name="T2" fmla="*/ 132914 w 21600"/>
                  <a:gd name="T3" fmla="*/ 123630 h 21600"/>
                  <a:gd name="T4" fmla="*/ 132914 w 21600"/>
                  <a:gd name="T5" fmla="*/ 123630 h 21600"/>
                  <a:gd name="T6" fmla="*/ 132914 w 21600"/>
                  <a:gd name="T7" fmla="*/ 1236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8914"/>
                    </a:moveTo>
                    <a:lnTo>
                      <a:pt x="981" y="7542"/>
                    </a:lnTo>
                    <a:lnTo>
                      <a:pt x="3600" y="4799"/>
                    </a:lnTo>
                    <a:lnTo>
                      <a:pt x="3600" y="3771"/>
                    </a:lnTo>
                    <a:lnTo>
                      <a:pt x="4581" y="2399"/>
                    </a:lnTo>
                    <a:lnTo>
                      <a:pt x="4581" y="1028"/>
                    </a:lnTo>
                    <a:lnTo>
                      <a:pt x="5890" y="0"/>
                    </a:lnTo>
                    <a:lnTo>
                      <a:pt x="5890" y="1028"/>
                    </a:lnTo>
                    <a:lnTo>
                      <a:pt x="8181" y="0"/>
                    </a:lnTo>
                    <a:lnTo>
                      <a:pt x="9490" y="0"/>
                    </a:lnTo>
                    <a:lnTo>
                      <a:pt x="10800" y="1028"/>
                    </a:lnTo>
                    <a:lnTo>
                      <a:pt x="12109" y="2399"/>
                    </a:lnTo>
                    <a:lnTo>
                      <a:pt x="10800" y="3771"/>
                    </a:lnTo>
                    <a:lnTo>
                      <a:pt x="10800" y="4799"/>
                    </a:lnTo>
                    <a:lnTo>
                      <a:pt x="12109" y="6171"/>
                    </a:lnTo>
                    <a:lnTo>
                      <a:pt x="13090" y="6171"/>
                    </a:lnTo>
                    <a:lnTo>
                      <a:pt x="14400" y="4799"/>
                    </a:lnTo>
                    <a:lnTo>
                      <a:pt x="15709" y="4799"/>
                    </a:lnTo>
                    <a:lnTo>
                      <a:pt x="15709" y="6171"/>
                    </a:lnTo>
                    <a:lnTo>
                      <a:pt x="16690" y="6171"/>
                    </a:lnTo>
                    <a:lnTo>
                      <a:pt x="15709" y="7542"/>
                    </a:lnTo>
                    <a:lnTo>
                      <a:pt x="16690" y="8914"/>
                    </a:lnTo>
                    <a:lnTo>
                      <a:pt x="14400" y="11314"/>
                    </a:lnTo>
                    <a:lnTo>
                      <a:pt x="15709" y="11314"/>
                    </a:lnTo>
                    <a:lnTo>
                      <a:pt x="15709" y="12685"/>
                    </a:lnTo>
                    <a:lnTo>
                      <a:pt x="16690" y="11314"/>
                    </a:lnTo>
                    <a:lnTo>
                      <a:pt x="18000" y="12685"/>
                    </a:lnTo>
                    <a:lnTo>
                      <a:pt x="19309" y="12685"/>
                    </a:lnTo>
                    <a:lnTo>
                      <a:pt x="19309" y="13714"/>
                    </a:lnTo>
                    <a:lnTo>
                      <a:pt x="21599" y="13714"/>
                    </a:lnTo>
                    <a:lnTo>
                      <a:pt x="21599" y="15085"/>
                    </a:lnTo>
                    <a:lnTo>
                      <a:pt x="20618" y="16457"/>
                    </a:lnTo>
                    <a:lnTo>
                      <a:pt x="21599" y="16457"/>
                    </a:lnTo>
                    <a:lnTo>
                      <a:pt x="20618" y="17485"/>
                    </a:lnTo>
                    <a:lnTo>
                      <a:pt x="20618" y="21599"/>
                    </a:lnTo>
                    <a:lnTo>
                      <a:pt x="15709" y="20228"/>
                    </a:lnTo>
                    <a:lnTo>
                      <a:pt x="12109" y="17485"/>
                    </a:lnTo>
                    <a:lnTo>
                      <a:pt x="10800" y="17485"/>
                    </a:lnTo>
                    <a:lnTo>
                      <a:pt x="7200" y="13714"/>
                    </a:lnTo>
                    <a:lnTo>
                      <a:pt x="4581" y="12685"/>
                    </a:lnTo>
                    <a:lnTo>
                      <a:pt x="3600" y="12685"/>
                    </a:lnTo>
                    <a:lnTo>
                      <a:pt x="2290" y="11314"/>
                    </a:lnTo>
                    <a:lnTo>
                      <a:pt x="2290" y="9942"/>
                    </a:lnTo>
                    <a:lnTo>
                      <a:pt x="981" y="8914"/>
                    </a:lnTo>
                    <a:lnTo>
                      <a:pt x="0" y="8914"/>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76" name="AutoShape 122"/>
              <p:cNvSpPr/>
              <p:nvPr/>
            </p:nvSpPr>
            <p:spPr bwMode="auto">
              <a:xfrm>
                <a:off x="10334969" y="6781928"/>
                <a:ext cx="418879" cy="392474"/>
              </a:xfrm>
              <a:custGeom>
                <a:avLst/>
                <a:gdLst>
                  <a:gd name="T0" fmla="*/ 209440 w 21600"/>
                  <a:gd name="T1" fmla="*/ 196237 h 21600"/>
                  <a:gd name="T2" fmla="*/ 209440 w 21600"/>
                  <a:gd name="T3" fmla="*/ 196237 h 21600"/>
                  <a:gd name="T4" fmla="*/ 209440 w 21600"/>
                  <a:gd name="T5" fmla="*/ 196237 h 21600"/>
                  <a:gd name="T6" fmla="*/ 209440 w 21600"/>
                  <a:gd name="T7" fmla="*/ 1962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946" y="20951"/>
                    </a:moveTo>
                    <a:lnTo>
                      <a:pt x="3946" y="18360"/>
                    </a:lnTo>
                    <a:lnTo>
                      <a:pt x="4569" y="17712"/>
                    </a:lnTo>
                    <a:lnTo>
                      <a:pt x="3946" y="17712"/>
                    </a:lnTo>
                    <a:lnTo>
                      <a:pt x="4569" y="16848"/>
                    </a:lnTo>
                    <a:lnTo>
                      <a:pt x="4569" y="15983"/>
                    </a:lnTo>
                    <a:lnTo>
                      <a:pt x="3115" y="15983"/>
                    </a:lnTo>
                    <a:lnTo>
                      <a:pt x="3115" y="15335"/>
                    </a:lnTo>
                    <a:lnTo>
                      <a:pt x="2284" y="15335"/>
                    </a:lnTo>
                    <a:lnTo>
                      <a:pt x="1453" y="14471"/>
                    </a:lnTo>
                    <a:lnTo>
                      <a:pt x="830" y="15335"/>
                    </a:lnTo>
                    <a:lnTo>
                      <a:pt x="830" y="14471"/>
                    </a:lnTo>
                    <a:lnTo>
                      <a:pt x="0" y="14471"/>
                    </a:lnTo>
                    <a:lnTo>
                      <a:pt x="1453" y="12960"/>
                    </a:lnTo>
                    <a:lnTo>
                      <a:pt x="830" y="12095"/>
                    </a:lnTo>
                    <a:lnTo>
                      <a:pt x="1453" y="11231"/>
                    </a:lnTo>
                    <a:lnTo>
                      <a:pt x="3115" y="9719"/>
                    </a:lnTo>
                    <a:lnTo>
                      <a:pt x="3115" y="8855"/>
                    </a:lnTo>
                    <a:lnTo>
                      <a:pt x="2284" y="8855"/>
                    </a:lnTo>
                    <a:lnTo>
                      <a:pt x="2284" y="7343"/>
                    </a:lnTo>
                    <a:lnTo>
                      <a:pt x="3115" y="7343"/>
                    </a:lnTo>
                    <a:lnTo>
                      <a:pt x="3115" y="6479"/>
                    </a:lnTo>
                    <a:lnTo>
                      <a:pt x="2284" y="6479"/>
                    </a:lnTo>
                    <a:lnTo>
                      <a:pt x="2284" y="2375"/>
                    </a:lnTo>
                    <a:lnTo>
                      <a:pt x="3115" y="1727"/>
                    </a:lnTo>
                    <a:lnTo>
                      <a:pt x="4569" y="863"/>
                    </a:lnTo>
                    <a:lnTo>
                      <a:pt x="5399" y="1727"/>
                    </a:lnTo>
                    <a:lnTo>
                      <a:pt x="6853" y="1727"/>
                    </a:lnTo>
                    <a:lnTo>
                      <a:pt x="7684" y="863"/>
                    </a:lnTo>
                    <a:lnTo>
                      <a:pt x="9138" y="863"/>
                    </a:lnTo>
                    <a:lnTo>
                      <a:pt x="9138" y="1727"/>
                    </a:lnTo>
                    <a:lnTo>
                      <a:pt x="10800" y="1727"/>
                    </a:lnTo>
                    <a:lnTo>
                      <a:pt x="11630" y="863"/>
                    </a:lnTo>
                    <a:lnTo>
                      <a:pt x="11630" y="0"/>
                    </a:lnTo>
                    <a:lnTo>
                      <a:pt x="13084" y="863"/>
                    </a:lnTo>
                    <a:lnTo>
                      <a:pt x="13915" y="1727"/>
                    </a:lnTo>
                    <a:lnTo>
                      <a:pt x="15369" y="1727"/>
                    </a:lnTo>
                    <a:lnTo>
                      <a:pt x="16199" y="2375"/>
                    </a:lnTo>
                    <a:lnTo>
                      <a:pt x="17653" y="3239"/>
                    </a:lnTo>
                    <a:lnTo>
                      <a:pt x="18484" y="3239"/>
                    </a:lnTo>
                    <a:lnTo>
                      <a:pt x="19315" y="2375"/>
                    </a:lnTo>
                    <a:lnTo>
                      <a:pt x="19938" y="3239"/>
                    </a:lnTo>
                    <a:lnTo>
                      <a:pt x="20769" y="3239"/>
                    </a:lnTo>
                    <a:lnTo>
                      <a:pt x="20769" y="5615"/>
                    </a:lnTo>
                    <a:lnTo>
                      <a:pt x="21600" y="6479"/>
                    </a:lnTo>
                    <a:lnTo>
                      <a:pt x="21600" y="7991"/>
                    </a:lnTo>
                    <a:lnTo>
                      <a:pt x="19315" y="10367"/>
                    </a:lnTo>
                    <a:lnTo>
                      <a:pt x="19315" y="13607"/>
                    </a:lnTo>
                    <a:lnTo>
                      <a:pt x="18484" y="14471"/>
                    </a:lnTo>
                    <a:lnTo>
                      <a:pt x="19315" y="14471"/>
                    </a:lnTo>
                    <a:lnTo>
                      <a:pt x="19315" y="15983"/>
                    </a:lnTo>
                    <a:lnTo>
                      <a:pt x="19938" y="16848"/>
                    </a:lnTo>
                    <a:lnTo>
                      <a:pt x="20769" y="16848"/>
                    </a:lnTo>
                    <a:lnTo>
                      <a:pt x="20769" y="18360"/>
                    </a:lnTo>
                    <a:lnTo>
                      <a:pt x="19315" y="18360"/>
                    </a:lnTo>
                    <a:lnTo>
                      <a:pt x="19315" y="17712"/>
                    </a:lnTo>
                    <a:lnTo>
                      <a:pt x="18484" y="18360"/>
                    </a:lnTo>
                    <a:lnTo>
                      <a:pt x="18484" y="19223"/>
                    </a:lnTo>
                    <a:lnTo>
                      <a:pt x="16199" y="18360"/>
                    </a:lnTo>
                    <a:lnTo>
                      <a:pt x="9969" y="18360"/>
                    </a:lnTo>
                    <a:lnTo>
                      <a:pt x="9138" y="19223"/>
                    </a:lnTo>
                    <a:lnTo>
                      <a:pt x="6853" y="20087"/>
                    </a:lnTo>
                    <a:lnTo>
                      <a:pt x="5399" y="20087"/>
                    </a:lnTo>
                    <a:lnTo>
                      <a:pt x="4569" y="21600"/>
                    </a:lnTo>
                    <a:lnTo>
                      <a:pt x="3946" y="2095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77" name="AutoShape 123"/>
              <p:cNvSpPr/>
              <p:nvPr/>
            </p:nvSpPr>
            <p:spPr bwMode="auto">
              <a:xfrm>
                <a:off x="10693436" y="6754459"/>
                <a:ext cx="281937" cy="392474"/>
              </a:xfrm>
              <a:custGeom>
                <a:avLst/>
                <a:gdLst>
                  <a:gd name="T0" fmla="*/ 140969 w 21600"/>
                  <a:gd name="T1" fmla="*/ 196237 h 21600"/>
                  <a:gd name="T2" fmla="*/ 140969 w 21600"/>
                  <a:gd name="T3" fmla="*/ 196237 h 21600"/>
                  <a:gd name="T4" fmla="*/ 140969 w 21600"/>
                  <a:gd name="T5" fmla="*/ 196237 h 21600"/>
                  <a:gd name="T6" fmla="*/ 140969 w 21600"/>
                  <a:gd name="T7" fmla="*/ 1962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34" y="19872"/>
                    </a:moveTo>
                    <a:lnTo>
                      <a:pt x="3394" y="19872"/>
                    </a:lnTo>
                    <a:lnTo>
                      <a:pt x="3394" y="18360"/>
                    </a:lnTo>
                    <a:lnTo>
                      <a:pt x="2159" y="18360"/>
                    </a:lnTo>
                    <a:lnTo>
                      <a:pt x="1234" y="17495"/>
                    </a:lnTo>
                    <a:lnTo>
                      <a:pt x="1234" y="15983"/>
                    </a:lnTo>
                    <a:lnTo>
                      <a:pt x="0" y="15983"/>
                    </a:lnTo>
                    <a:lnTo>
                      <a:pt x="1234" y="15120"/>
                    </a:lnTo>
                    <a:lnTo>
                      <a:pt x="1234" y="11880"/>
                    </a:lnTo>
                    <a:lnTo>
                      <a:pt x="4628" y="9503"/>
                    </a:lnTo>
                    <a:lnTo>
                      <a:pt x="4628" y="7991"/>
                    </a:lnTo>
                    <a:lnTo>
                      <a:pt x="3394" y="7127"/>
                    </a:lnTo>
                    <a:lnTo>
                      <a:pt x="3394" y="3887"/>
                    </a:lnTo>
                    <a:lnTo>
                      <a:pt x="2159" y="3239"/>
                    </a:lnTo>
                    <a:lnTo>
                      <a:pt x="2159" y="647"/>
                    </a:lnTo>
                    <a:lnTo>
                      <a:pt x="13577" y="647"/>
                    </a:lnTo>
                    <a:lnTo>
                      <a:pt x="14811" y="0"/>
                    </a:lnTo>
                    <a:lnTo>
                      <a:pt x="16045" y="647"/>
                    </a:lnTo>
                    <a:lnTo>
                      <a:pt x="16045" y="1511"/>
                    </a:lnTo>
                    <a:lnTo>
                      <a:pt x="16971" y="2375"/>
                    </a:lnTo>
                    <a:lnTo>
                      <a:pt x="18205" y="3239"/>
                    </a:lnTo>
                    <a:lnTo>
                      <a:pt x="18205" y="5615"/>
                    </a:lnTo>
                    <a:lnTo>
                      <a:pt x="19440" y="5615"/>
                    </a:lnTo>
                    <a:lnTo>
                      <a:pt x="19440" y="11231"/>
                    </a:lnTo>
                    <a:lnTo>
                      <a:pt x="20674" y="12743"/>
                    </a:lnTo>
                    <a:lnTo>
                      <a:pt x="19440" y="13607"/>
                    </a:lnTo>
                    <a:lnTo>
                      <a:pt x="19440" y="16848"/>
                    </a:lnTo>
                    <a:lnTo>
                      <a:pt x="20674" y="16848"/>
                    </a:lnTo>
                    <a:lnTo>
                      <a:pt x="21600" y="17495"/>
                    </a:lnTo>
                    <a:lnTo>
                      <a:pt x="19440" y="17495"/>
                    </a:lnTo>
                    <a:lnTo>
                      <a:pt x="16045" y="18360"/>
                    </a:lnTo>
                    <a:lnTo>
                      <a:pt x="13577" y="19872"/>
                    </a:lnTo>
                    <a:lnTo>
                      <a:pt x="10182" y="19872"/>
                    </a:lnTo>
                    <a:lnTo>
                      <a:pt x="6788" y="21600"/>
                    </a:lnTo>
                    <a:lnTo>
                      <a:pt x="4628" y="20735"/>
                    </a:lnTo>
                    <a:lnTo>
                      <a:pt x="1234" y="20735"/>
                    </a:lnTo>
                    <a:lnTo>
                      <a:pt x="1234" y="19872"/>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78" name="AutoShape 124"/>
              <p:cNvSpPr/>
              <p:nvPr/>
            </p:nvSpPr>
            <p:spPr bwMode="auto">
              <a:xfrm>
                <a:off x="10886760" y="6754459"/>
                <a:ext cx="132915" cy="317907"/>
              </a:xfrm>
              <a:custGeom>
                <a:avLst/>
                <a:gdLst>
                  <a:gd name="T0" fmla="*/ 66458 w 21600"/>
                  <a:gd name="T1" fmla="*/ 158954 h 21600"/>
                  <a:gd name="T2" fmla="*/ 66458 w 21600"/>
                  <a:gd name="T3" fmla="*/ 158954 h 21600"/>
                  <a:gd name="T4" fmla="*/ 66458 w 21600"/>
                  <a:gd name="T5" fmla="*/ 158954 h 21600"/>
                  <a:gd name="T6" fmla="*/ 66458 w 21600"/>
                  <a:gd name="T7" fmla="*/ 158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436" y="799"/>
                    </a:moveTo>
                    <a:lnTo>
                      <a:pt x="2618" y="0"/>
                    </a:lnTo>
                    <a:lnTo>
                      <a:pt x="0" y="0"/>
                    </a:lnTo>
                    <a:lnTo>
                      <a:pt x="2618" y="799"/>
                    </a:lnTo>
                    <a:lnTo>
                      <a:pt x="2618" y="1866"/>
                    </a:lnTo>
                    <a:lnTo>
                      <a:pt x="4581" y="2933"/>
                    </a:lnTo>
                    <a:lnTo>
                      <a:pt x="7200" y="3999"/>
                    </a:lnTo>
                    <a:lnTo>
                      <a:pt x="7200" y="6933"/>
                    </a:lnTo>
                    <a:lnTo>
                      <a:pt x="9818" y="6933"/>
                    </a:lnTo>
                    <a:lnTo>
                      <a:pt x="9818" y="13866"/>
                    </a:lnTo>
                    <a:lnTo>
                      <a:pt x="12436" y="15733"/>
                    </a:lnTo>
                    <a:lnTo>
                      <a:pt x="9818" y="16800"/>
                    </a:lnTo>
                    <a:lnTo>
                      <a:pt x="9818" y="20800"/>
                    </a:lnTo>
                    <a:lnTo>
                      <a:pt x="12436" y="20800"/>
                    </a:lnTo>
                    <a:lnTo>
                      <a:pt x="14400" y="21600"/>
                    </a:lnTo>
                    <a:lnTo>
                      <a:pt x="21599" y="20800"/>
                    </a:lnTo>
                    <a:lnTo>
                      <a:pt x="21599" y="17866"/>
                    </a:lnTo>
                    <a:lnTo>
                      <a:pt x="19636" y="16800"/>
                    </a:lnTo>
                    <a:lnTo>
                      <a:pt x="19636" y="11733"/>
                    </a:lnTo>
                    <a:lnTo>
                      <a:pt x="21599" y="10933"/>
                    </a:lnTo>
                    <a:lnTo>
                      <a:pt x="21599" y="7733"/>
                    </a:lnTo>
                    <a:lnTo>
                      <a:pt x="19636" y="5866"/>
                    </a:lnTo>
                    <a:lnTo>
                      <a:pt x="17018" y="3999"/>
                    </a:lnTo>
                    <a:lnTo>
                      <a:pt x="14400" y="3999"/>
                    </a:lnTo>
                    <a:lnTo>
                      <a:pt x="12436" y="2933"/>
                    </a:lnTo>
                    <a:lnTo>
                      <a:pt x="12436" y="7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79" name="AutoShape 125"/>
              <p:cNvSpPr/>
              <p:nvPr/>
            </p:nvSpPr>
            <p:spPr bwMode="auto">
              <a:xfrm>
                <a:off x="10963289" y="6679889"/>
                <a:ext cx="205414" cy="380703"/>
              </a:xfrm>
              <a:custGeom>
                <a:avLst/>
                <a:gdLst>
                  <a:gd name="T0" fmla="*/ 102707 w 21600"/>
                  <a:gd name="T1" fmla="*/ 190352 h 21600"/>
                  <a:gd name="T2" fmla="*/ 102707 w 21600"/>
                  <a:gd name="T3" fmla="*/ 190352 h 21600"/>
                  <a:gd name="T4" fmla="*/ 102707 w 21600"/>
                  <a:gd name="T5" fmla="*/ 190352 h 21600"/>
                  <a:gd name="T6" fmla="*/ 102707 w 21600"/>
                  <a:gd name="T7" fmla="*/ 190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588" y="890"/>
                    </a:moveTo>
                    <a:lnTo>
                      <a:pt x="10588" y="1781"/>
                    </a:lnTo>
                    <a:lnTo>
                      <a:pt x="9317" y="2449"/>
                    </a:lnTo>
                    <a:lnTo>
                      <a:pt x="4658" y="2449"/>
                    </a:lnTo>
                    <a:lnTo>
                      <a:pt x="1270" y="4230"/>
                    </a:lnTo>
                    <a:lnTo>
                      <a:pt x="2964" y="4898"/>
                    </a:lnTo>
                    <a:lnTo>
                      <a:pt x="0" y="4898"/>
                    </a:lnTo>
                    <a:lnTo>
                      <a:pt x="0" y="6680"/>
                    </a:lnTo>
                    <a:lnTo>
                      <a:pt x="1270" y="7571"/>
                    </a:lnTo>
                    <a:lnTo>
                      <a:pt x="2964" y="7571"/>
                    </a:lnTo>
                    <a:lnTo>
                      <a:pt x="4658" y="9129"/>
                    </a:lnTo>
                    <a:lnTo>
                      <a:pt x="5929" y="10688"/>
                    </a:lnTo>
                    <a:lnTo>
                      <a:pt x="5929" y="13360"/>
                    </a:lnTo>
                    <a:lnTo>
                      <a:pt x="4658" y="14028"/>
                    </a:lnTo>
                    <a:lnTo>
                      <a:pt x="4658" y="18259"/>
                    </a:lnTo>
                    <a:lnTo>
                      <a:pt x="5929" y="19150"/>
                    </a:lnTo>
                    <a:lnTo>
                      <a:pt x="5929" y="21599"/>
                    </a:lnTo>
                    <a:lnTo>
                      <a:pt x="9317" y="21599"/>
                    </a:lnTo>
                    <a:lnTo>
                      <a:pt x="13976" y="20709"/>
                    </a:lnTo>
                    <a:lnTo>
                      <a:pt x="13976" y="11579"/>
                    </a:lnTo>
                    <a:lnTo>
                      <a:pt x="15670" y="11579"/>
                    </a:lnTo>
                    <a:lnTo>
                      <a:pt x="16941" y="10688"/>
                    </a:lnTo>
                    <a:lnTo>
                      <a:pt x="18635" y="10020"/>
                    </a:lnTo>
                    <a:lnTo>
                      <a:pt x="18635" y="9129"/>
                    </a:lnTo>
                    <a:lnTo>
                      <a:pt x="20329" y="9129"/>
                    </a:lnTo>
                    <a:lnTo>
                      <a:pt x="20329" y="8239"/>
                    </a:lnTo>
                    <a:lnTo>
                      <a:pt x="18635" y="7571"/>
                    </a:lnTo>
                    <a:lnTo>
                      <a:pt x="20329" y="6680"/>
                    </a:lnTo>
                    <a:lnTo>
                      <a:pt x="21599" y="6680"/>
                    </a:lnTo>
                    <a:lnTo>
                      <a:pt x="20329" y="4898"/>
                    </a:lnTo>
                    <a:lnTo>
                      <a:pt x="20329" y="4230"/>
                    </a:lnTo>
                    <a:lnTo>
                      <a:pt x="18635" y="4230"/>
                    </a:lnTo>
                    <a:lnTo>
                      <a:pt x="18635" y="2449"/>
                    </a:lnTo>
                    <a:lnTo>
                      <a:pt x="16941" y="1781"/>
                    </a:lnTo>
                    <a:lnTo>
                      <a:pt x="15670" y="1781"/>
                    </a:lnTo>
                    <a:lnTo>
                      <a:pt x="15670" y="890"/>
                    </a:lnTo>
                    <a:lnTo>
                      <a:pt x="12282" y="0"/>
                    </a:lnTo>
                    <a:lnTo>
                      <a:pt x="12282" y="890"/>
                    </a:lnTo>
                    <a:lnTo>
                      <a:pt x="10588" y="89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80" name="AutoShape 126"/>
              <p:cNvSpPr/>
              <p:nvPr/>
            </p:nvSpPr>
            <p:spPr bwMode="auto">
              <a:xfrm>
                <a:off x="11692292" y="6012684"/>
                <a:ext cx="773311" cy="973332"/>
              </a:xfrm>
              <a:custGeom>
                <a:avLst/>
                <a:gdLst>
                  <a:gd name="T0" fmla="*/ 386656 w 21600"/>
                  <a:gd name="T1" fmla="*/ 486666 h 21600"/>
                  <a:gd name="T2" fmla="*/ 386656 w 21600"/>
                  <a:gd name="T3" fmla="*/ 486666 h 21600"/>
                  <a:gd name="T4" fmla="*/ 386656 w 21600"/>
                  <a:gd name="T5" fmla="*/ 486666 h 21600"/>
                  <a:gd name="T6" fmla="*/ 386656 w 21600"/>
                  <a:gd name="T7" fmla="*/ 4866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612" y="609"/>
                    </a:moveTo>
                    <a:lnTo>
                      <a:pt x="6637" y="0"/>
                    </a:lnTo>
                    <a:lnTo>
                      <a:pt x="21262" y="5487"/>
                    </a:lnTo>
                    <a:lnTo>
                      <a:pt x="21599" y="10625"/>
                    </a:lnTo>
                    <a:lnTo>
                      <a:pt x="20025" y="10625"/>
                    </a:lnTo>
                    <a:lnTo>
                      <a:pt x="19575" y="10974"/>
                    </a:lnTo>
                    <a:lnTo>
                      <a:pt x="19575" y="11235"/>
                    </a:lnTo>
                    <a:lnTo>
                      <a:pt x="20025" y="11235"/>
                    </a:lnTo>
                    <a:lnTo>
                      <a:pt x="19575" y="11583"/>
                    </a:lnTo>
                    <a:lnTo>
                      <a:pt x="19125" y="12280"/>
                    </a:lnTo>
                    <a:lnTo>
                      <a:pt x="18787" y="12280"/>
                    </a:lnTo>
                    <a:lnTo>
                      <a:pt x="18787" y="12890"/>
                    </a:lnTo>
                    <a:lnTo>
                      <a:pt x="18337" y="13238"/>
                    </a:lnTo>
                    <a:lnTo>
                      <a:pt x="18787" y="13500"/>
                    </a:lnTo>
                    <a:lnTo>
                      <a:pt x="18787" y="13848"/>
                    </a:lnTo>
                    <a:lnTo>
                      <a:pt x="18337" y="13848"/>
                    </a:lnTo>
                    <a:lnTo>
                      <a:pt x="17887" y="14458"/>
                    </a:lnTo>
                    <a:lnTo>
                      <a:pt x="17887" y="14806"/>
                    </a:lnTo>
                    <a:lnTo>
                      <a:pt x="18337" y="14458"/>
                    </a:lnTo>
                    <a:lnTo>
                      <a:pt x="18787" y="14458"/>
                    </a:lnTo>
                    <a:lnTo>
                      <a:pt x="18787" y="14806"/>
                    </a:lnTo>
                    <a:lnTo>
                      <a:pt x="18337" y="14806"/>
                    </a:lnTo>
                    <a:lnTo>
                      <a:pt x="18787" y="15154"/>
                    </a:lnTo>
                    <a:lnTo>
                      <a:pt x="18787" y="16112"/>
                    </a:lnTo>
                    <a:lnTo>
                      <a:pt x="19575" y="16112"/>
                    </a:lnTo>
                    <a:lnTo>
                      <a:pt x="19575" y="16722"/>
                    </a:lnTo>
                    <a:lnTo>
                      <a:pt x="19125" y="17070"/>
                    </a:lnTo>
                    <a:lnTo>
                      <a:pt x="17887" y="17070"/>
                    </a:lnTo>
                    <a:lnTo>
                      <a:pt x="17437" y="17419"/>
                    </a:lnTo>
                    <a:lnTo>
                      <a:pt x="17437" y="17767"/>
                    </a:lnTo>
                    <a:lnTo>
                      <a:pt x="17100" y="17767"/>
                    </a:lnTo>
                    <a:lnTo>
                      <a:pt x="17100" y="18029"/>
                    </a:lnTo>
                    <a:lnTo>
                      <a:pt x="16650" y="18029"/>
                    </a:lnTo>
                    <a:lnTo>
                      <a:pt x="16199" y="18377"/>
                    </a:lnTo>
                    <a:lnTo>
                      <a:pt x="16199" y="18725"/>
                    </a:lnTo>
                    <a:lnTo>
                      <a:pt x="15862" y="18725"/>
                    </a:lnTo>
                    <a:lnTo>
                      <a:pt x="16199" y="18987"/>
                    </a:lnTo>
                    <a:lnTo>
                      <a:pt x="15862" y="18987"/>
                    </a:lnTo>
                    <a:lnTo>
                      <a:pt x="15862" y="19335"/>
                    </a:lnTo>
                    <a:lnTo>
                      <a:pt x="15412" y="19335"/>
                    </a:lnTo>
                    <a:lnTo>
                      <a:pt x="14625" y="19683"/>
                    </a:lnTo>
                    <a:lnTo>
                      <a:pt x="13725" y="19683"/>
                    </a:lnTo>
                    <a:lnTo>
                      <a:pt x="13274" y="19335"/>
                    </a:lnTo>
                    <a:lnTo>
                      <a:pt x="12487" y="19335"/>
                    </a:lnTo>
                    <a:lnTo>
                      <a:pt x="12487" y="20032"/>
                    </a:lnTo>
                    <a:lnTo>
                      <a:pt x="12937" y="20032"/>
                    </a:lnTo>
                    <a:lnTo>
                      <a:pt x="12937" y="20293"/>
                    </a:lnTo>
                    <a:lnTo>
                      <a:pt x="12487" y="20293"/>
                    </a:lnTo>
                    <a:lnTo>
                      <a:pt x="12037" y="20641"/>
                    </a:lnTo>
                    <a:lnTo>
                      <a:pt x="11700" y="20641"/>
                    </a:lnTo>
                    <a:lnTo>
                      <a:pt x="10462" y="20990"/>
                    </a:lnTo>
                    <a:lnTo>
                      <a:pt x="10012" y="20990"/>
                    </a:lnTo>
                    <a:lnTo>
                      <a:pt x="9562" y="21251"/>
                    </a:lnTo>
                    <a:lnTo>
                      <a:pt x="9112" y="21251"/>
                    </a:lnTo>
                    <a:lnTo>
                      <a:pt x="8775" y="21599"/>
                    </a:lnTo>
                    <a:lnTo>
                      <a:pt x="8775" y="21251"/>
                    </a:lnTo>
                    <a:lnTo>
                      <a:pt x="8325" y="20990"/>
                    </a:lnTo>
                    <a:lnTo>
                      <a:pt x="7875" y="20990"/>
                    </a:lnTo>
                    <a:lnTo>
                      <a:pt x="7875" y="21599"/>
                    </a:lnTo>
                    <a:lnTo>
                      <a:pt x="6637" y="21599"/>
                    </a:lnTo>
                    <a:lnTo>
                      <a:pt x="6637" y="21251"/>
                    </a:lnTo>
                    <a:lnTo>
                      <a:pt x="6187" y="21251"/>
                    </a:lnTo>
                    <a:lnTo>
                      <a:pt x="6187" y="20641"/>
                    </a:lnTo>
                    <a:lnTo>
                      <a:pt x="5850" y="20293"/>
                    </a:lnTo>
                    <a:lnTo>
                      <a:pt x="5400" y="20293"/>
                    </a:lnTo>
                    <a:lnTo>
                      <a:pt x="4950" y="19683"/>
                    </a:lnTo>
                    <a:lnTo>
                      <a:pt x="4162" y="19335"/>
                    </a:lnTo>
                    <a:lnTo>
                      <a:pt x="3712" y="19335"/>
                    </a:lnTo>
                    <a:lnTo>
                      <a:pt x="3712" y="18377"/>
                    </a:lnTo>
                    <a:lnTo>
                      <a:pt x="6187" y="18377"/>
                    </a:lnTo>
                    <a:lnTo>
                      <a:pt x="5850" y="18029"/>
                    </a:lnTo>
                    <a:lnTo>
                      <a:pt x="5400" y="17767"/>
                    </a:lnTo>
                    <a:lnTo>
                      <a:pt x="4950" y="17419"/>
                    </a:lnTo>
                    <a:lnTo>
                      <a:pt x="4950" y="16722"/>
                    </a:lnTo>
                    <a:lnTo>
                      <a:pt x="5400" y="16461"/>
                    </a:lnTo>
                    <a:lnTo>
                      <a:pt x="4950" y="16461"/>
                    </a:lnTo>
                    <a:lnTo>
                      <a:pt x="4950" y="16112"/>
                    </a:lnTo>
                    <a:lnTo>
                      <a:pt x="5400" y="16112"/>
                    </a:lnTo>
                    <a:lnTo>
                      <a:pt x="5400" y="15764"/>
                    </a:lnTo>
                    <a:lnTo>
                      <a:pt x="4950" y="15503"/>
                    </a:lnTo>
                    <a:lnTo>
                      <a:pt x="4950" y="15154"/>
                    </a:lnTo>
                    <a:lnTo>
                      <a:pt x="4612" y="14806"/>
                    </a:lnTo>
                    <a:lnTo>
                      <a:pt x="4162" y="14458"/>
                    </a:lnTo>
                    <a:lnTo>
                      <a:pt x="3375" y="14196"/>
                    </a:lnTo>
                    <a:lnTo>
                      <a:pt x="2475" y="13500"/>
                    </a:lnTo>
                    <a:lnTo>
                      <a:pt x="2025" y="11932"/>
                    </a:lnTo>
                    <a:lnTo>
                      <a:pt x="2025" y="11583"/>
                    </a:lnTo>
                    <a:lnTo>
                      <a:pt x="2475" y="11583"/>
                    </a:lnTo>
                    <a:lnTo>
                      <a:pt x="2925" y="11235"/>
                    </a:lnTo>
                    <a:lnTo>
                      <a:pt x="5850" y="9319"/>
                    </a:lnTo>
                    <a:lnTo>
                      <a:pt x="5850" y="7403"/>
                    </a:lnTo>
                    <a:lnTo>
                      <a:pt x="6187" y="4790"/>
                    </a:lnTo>
                    <a:lnTo>
                      <a:pt x="6637" y="4790"/>
                    </a:lnTo>
                    <a:lnTo>
                      <a:pt x="6637" y="4180"/>
                    </a:lnTo>
                    <a:lnTo>
                      <a:pt x="5400" y="3222"/>
                    </a:lnTo>
                    <a:lnTo>
                      <a:pt x="5400" y="2525"/>
                    </a:lnTo>
                    <a:lnTo>
                      <a:pt x="4612" y="958"/>
                    </a:lnTo>
                    <a:lnTo>
                      <a:pt x="4612" y="609"/>
                    </a:lnTo>
                    <a:close/>
                    <a:moveTo>
                      <a:pt x="450" y="14196"/>
                    </a:moveTo>
                    <a:lnTo>
                      <a:pt x="0" y="14196"/>
                    </a:lnTo>
                    <a:lnTo>
                      <a:pt x="450" y="14196"/>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81" name="AutoShape 127"/>
              <p:cNvSpPr/>
              <p:nvPr/>
            </p:nvSpPr>
            <p:spPr bwMode="auto">
              <a:xfrm>
                <a:off x="10914952" y="6024460"/>
                <a:ext cx="1014971" cy="698602"/>
              </a:xfrm>
              <a:custGeom>
                <a:avLst/>
                <a:gdLst>
                  <a:gd name="T0" fmla="*/ 507486 w 21600"/>
                  <a:gd name="T1" fmla="*/ 349301 h 21600"/>
                  <a:gd name="T2" fmla="*/ 507486 w 21600"/>
                  <a:gd name="T3" fmla="*/ 349301 h 21600"/>
                  <a:gd name="T4" fmla="*/ 507486 w 21600"/>
                  <a:gd name="T5" fmla="*/ 349301 h 21600"/>
                  <a:gd name="T6" fmla="*/ 507486 w 21600"/>
                  <a:gd name="T7" fmla="*/ 34930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800" y="21599"/>
                    </a:moveTo>
                    <a:lnTo>
                      <a:pt x="4457" y="21235"/>
                    </a:lnTo>
                    <a:lnTo>
                      <a:pt x="4200" y="21235"/>
                    </a:lnTo>
                    <a:lnTo>
                      <a:pt x="4200" y="20750"/>
                    </a:lnTo>
                    <a:lnTo>
                      <a:pt x="3514" y="20265"/>
                    </a:lnTo>
                    <a:lnTo>
                      <a:pt x="3514" y="20750"/>
                    </a:lnTo>
                    <a:lnTo>
                      <a:pt x="2914" y="20750"/>
                    </a:lnTo>
                    <a:lnTo>
                      <a:pt x="2571" y="20265"/>
                    </a:lnTo>
                    <a:lnTo>
                      <a:pt x="2914" y="19779"/>
                    </a:lnTo>
                    <a:lnTo>
                      <a:pt x="2571" y="19415"/>
                    </a:lnTo>
                    <a:lnTo>
                      <a:pt x="1971" y="19415"/>
                    </a:lnTo>
                    <a:lnTo>
                      <a:pt x="1285" y="18930"/>
                    </a:lnTo>
                    <a:lnTo>
                      <a:pt x="1285" y="18444"/>
                    </a:lnTo>
                    <a:lnTo>
                      <a:pt x="0" y="17110"/>
                    </a:lnTo>
                    <a:lnTo>
                      <a:pt x="0" y="16746"/>
                    </a:lnTo>
                    <a:lnTo>
                      <a:pt x="342" y="16260"/>
                    </a:lnTo>
                    <a:lnTo>
                      <a:pt x="342" y="15775"/>
                    </a:lnTo>
                    <a:lnTo>
                      <a:pt x="1971" y="15775"/>
                    </a:lnTo>
                    <a:lnTo>
                      <a:pt x="2228" y="15289"/>
                    </a:lnTo>
                    <a:lnTo>
                      <a:pt x="3171" y="15289"/>
                    </a:lnTo>
                    <a:lnTo>
                      <a:pt x="3514" y="14925"/>
                    </a:lnTo>
                    <a:lnTo>
                      <a:pt x="4457" y="14925"/>
                    </a:lnTo>
                    <a:lnTo>
                      <a:pt x="5142" y="14440"/>
                    </a:lnTo>
                    <a:lnTo>
                      <a:pt x="5400" y="13955"/>
                    </a:lnTo>
                    <a:lnTo>
                      <a:pt x="5400" y="13105"/>
                    </a:lnTo>
                    <a:lnTo>
                      <a:pt x="5742" y="11285"/>
                    </a:lnTo>
                    <a:lnTo>
                      <a:pt x="5742" y="8130"/>
                    </a:lnTo>
                    <a:lnTo>
                      <a:pt x="7971" y="7280"/>
                    </a:lnTo>
                    <a:lnTo>
                      <a:pt x="9514" y="5460"/>
                    </a:lnTo>
                    <a:lnTo>
                      <a:pt x="15942" y="0"/>
                    </a:lnTo>
                    <a:lnTo>
                      <a:pt x="18428" y="970"/>
                    </a:lnTo>
                    <a:lnTo>
                      <a:pt x="18771" y="1334"/>
                    </a:lnTo>
                    <a:lnTo>
                      <a:pt x="20057" y="485"/>
                    </a:lnTo>
                    <a:lnTo>
                      <a:pt x="20057" y="970"/>
                    </a:lnTo>
                    <a:lnTo>
                      <a:pt x="20657" y="3155"/>
                    </a:lnTo>
                    <a:lnTo>
                      <a:pt x="20657" y="4125"/>
                    </a:lnTo>
                    <a:lnTo>
                      <a:pt x="21599" y="5460"/>
                    </a:lnTo>
                    <a:lnTo>
                      <a:pt x="21599" y="6310"/>
                    </a:lnTo>
                    <a:lnTo>
                      <a:pt x="21257" y="6310"/>
                    </a:lnTo>
                    <a:lnTo>
                      <a:pt x="21000" y="9950"/>
                    </a:lnTo>
                    <a:lnTo>
                      <a:pt x="21000" y="12620"/>
                    </a:lnTo>
                    <a:lnTo>
                      <a:pt x="18771" y="15289"/>
                    </a:lnTo>
                    <a:lnTo>
                      <a:pt x="18428" y="15775"/>
                    </a:lnTo>
                    <a:lnTo>
                      <a:pt x="18085" y="15775"/>
                    </a:lnTo>
                    <a:lnTo>
                      <a:pt x="18085" y="16260"/>
                    </a:lnTo>
                    <a:lnTo>
                      <a:pt x="18428" y="18444"/>
                    </a:lnTo>
                    <a:lnTo>
                      <a:pt x="18085" y="18080"/>
                    </a:lnTo>
                    <a:lnTo>
                      <a:pt x="17828" y="18444"/>
                    </a:lnTo>
                    <a:lnTo>
                      <a:pt x="17828" y="18930"/>
                    </a:lnTo>
                    <a:lnTo>
                      <a:pt x="16885" y="18930"/>
                    </a:lnTo>
                    <a:lnTo>
                      <a:pt x="16885" y="19415"/>
                    </a:lnTo>
                    <a:lnTo>
                      <a:pt x="15942" y="19415"/>
                    </a:lnTo>
                    <a:lnTo>
                      <a:pt x="15600" y="18930"/>
                    </a:lnTo>
                    <a:lnTo>
                      <a:pt x="13371" y="18930"/>
                    </a:lnTo>
                    <a:lnTo>
                      <a:pt x="13028" y="19779"/>
                    </a:lnTo>
                    <a:lnTo>
                      <a:pt x="11742" y="19779"/>
                    </a:lnTo>
                    <a:lnTo>
                      <a:pt x="11142" y="19415"/>
                    </a:lnTo>
                    <a:lnTo>
                      <a:pt x="10800" y="19415"/>
                    </a:lnTo>
                    <a:lnTo>
                      <a:pt x="10800" y="18930"/>
                    </a:lnTo>
                    <a:lnTo>
                      <a:pt x="9514" y="18930"/>
                    </a:lnTo>
                    <a:lnTo>
                      <a:pt x="9514" y="19415"/>
                    </a:lnTo>
                    <a:lnTo>
                      <a:pt x="8914" y="19415"/>
                    </a:lnTo>
                    <a:lnTo>
                      <a:pt x="8571" y="18444"/>
                    </a:lnTo>
                    <a:lnTo>
                      <a:pt x="8314" y="18080"/>
                    </a:lnTo>
                    <a:lnTo>
                      <a:pt x="5742" y="18080"/>
                    </a:lnTo>
                    <a:lnTo>
                      <a:pt x="5400" y="18444"/>
                    </a:lnTo>
                    <a:lnTo>
                      <a:pt x="5142" y="18444"/>
                    </a:lnTo>
                    <a:lnTo>
                      <a:pt x="5142" y="18930"/>
                    </a:lnTo>
                    <a:lnTo>
                      <a:pt x="5400" y="18930"/>
                    </a:lnTo>
                    <a:lnTo>
                      <a:pt x="5142" y="18930"/>
                    </a:lnTo>
                    <a:lnTo>
                      <a:pt x="5142" y="19415"/>
                    </a:lnTo>
                    <a:lnTo>
                      <a:pt x="5400" y="19779"/>
                    </a:lnTo>
                    <a:lnTo>
                      <a:pt x="5142" y="19779"/>
                    </a:lnTo>
                    <a:lnTo>
                      <a:pt x="4800" y="20265"/>
                    </a:lnTo>
                    <a:lnTo>
                      <a:pt x="4800" y="20750"/>
                    </a:lnTo>
                    <a:lnTo>
                      <a:pt x="5142" y="21235"/>
                    </a:lnTo>
                    <a:lnTo>
                      <a:pt x="5142" y="21599"/>
                    </a:lnTo>
                    <a:lnTo>
                      <a:pt x="4800"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82" name="AutoShape 128"/>
              <p:cNvSpPr/>
              <p:nvPr/>
            </p:nvSpPr>
            <p:spPr bwMode="auto">
              <a:xfrm>
                <a:off x="11096199" y="6609242"/>
                <a:ext cx="745118" cy="565162"/>
              </a:xfrm>
              <a:custGeom>
                <a:avLst/>
                <a:gdLst>
                  <a:gd name="T0" fmla="*/ 372559 w 21600"/>
                  <a:gd name="T1" fmla="*/ 282581 h 21600"/>
                  <a:gd name="T2" fmla="*/ 372559 w 21600"/>
                  <a:gd name="T3" fmla="*/ 282581 h 21600"/>
                  <a:gd name="T4" fmla="*/ 372559 w 21600"/>
                  <a:gd name="T5" fmla="*/ 282581 h 21600"/>
                  <a:gd name="T6" fmla="*/ 372559 w 21600"/>
                  <a:gd name="T7" fmla="*/ 2825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782" y="1650"/>
                    </a:moveTo>
                    <a:lnTo>
                      <a:pt x="19848" y="450"/>
                    </a:lnTo>
                    <a:lnTo>
                      <a:pt x="19381" y="0"/>
                    </a:lnTo>
                    <a:lnTo>
                      <a:pt x="19031" y="450"/>
                    </a:lnTo>
                    <a:lnTo>
                      <a:pt x="19031" y="1050"/>
                    </a:lnTo>
                    <a:lnTo>
                      <a:pt x="17747" y="1050"/>
                    </a:lnTo>
                    <a:lnTo>
                      <a:pt x="17747" y="1650"/>
                    </a:lnTo>
                    <a:lnTo>
                      <a:pt x="16462" y="1650"/>
                    </a:lnTo>
                    <a:lnTo>
                      <a:pt x="15995" y="1050"/>
                    </a:lnTo>
                    <a:lnTo>
                      <a:pt x="12959" y="1050"/>
                    </a:lnTo>
                    <a:lnTo>
                      <a:pt x="12492" y="2100"/>
                    </a:lnTo>
                    <a:lnTo>
                      <a:pt x="10741" y="2100"/>
                    </a:lnTo>
                    <a:lnTo>
                      <a:pt x="9924" y="1650"/>
                    </a:lnTo>
                    <a:lnTo>
                      <a:pt x="9457" y="1650"/>
                    </a:lnTo>
                    <a:lnTo>
                      <a:pt x="9457" y="1050"/>
                    </a:lnTo>
                    <a:lnTo>
                      <a:pt x="7705" y="1050"/>
                    </a:lnTo>
                    <a:lnTo>
                      <a:pt x="7705" y="1650"/>
                    </a:lnTo>
                    <a:lnTo>
                      <a:pt x="6888" y="1650"/>
                    </a:lnTo>
                    <a:lnTo>
                      <a:pt x="6421" y="450"/>
                    </a:lnTo>
                    <a:lnTo>
                      <a:pt x="6071" y="0"/>
                    </a:lnTo>
                    <a:lnTo>
                      <a:pt x="2568" y="0"/>
                    </a:lnTo>
                    <a:lnTo>
                      <a:pt x="2101" y="450"/>
                    </a:lnTo>
                    <a:lnTo>
                      <a:pt x="1751" y="450"/>
                    </a:lnTo>
                    <a:lnTo>
                      <a:pt x="1751" y="1050"/>
                    </a:lnTo>
                    <a:lnTo>
                      <a:pt x="2101" y="1050"/>
                    </a:lnTo>
                    <a:lnTo>
                      <a:pt x="1751" y="1050"/>
                    </a:lnTo>
                    <a:lnTo>
                      <a:pt x="1751" y="1650"/>
                    </a:lnTo>
                    <a:lnTo>
                      <a:pt x="2101" y="2100"/>
                    </a:lnTo>
                    <a:lnTo>
                      <a:pt x="1751" y="2100"/>
                    </a:lnTo>
                    <a:lnTo>
                      <a:pt x="1284" y="2700"/>
                    </a:lnTo>
                    <a:lnTo>
                      <a:pt x="1284" y="3299"/>
                    </a:lnTo>
                    <a:lnTo>
                      <a:pt x="1751" y="3900"/>
                    </a:lnTo>
                    <a:lnTo>
                      <a:pt x="1751" y="4350"/>
                    </a:lnTo>
                    <a:lnTo>
                      <a:pt x="1284" y="4350"/>
                    </a:lnTo>
                    <a:lnTo>
                      <a:pt x="1284" y="5550"/>
                    </a:lnTo>
                    <a:lnTo>
                      <a:pt x="1751" y="5550"/>
                    </a:lnTo>
                    <a:lnTo>
                      <a:pt x="1751" y="6000"/>
                    </a:lnTo>
                    <a:lnTo>
                      <a:pt x="2101" y="7200"/>
                    </a:lnTo>
                    <a:lnTo>
                      <a:pt x="1751" y="7200"/>
                    </a:lnTo>
                    <a:lnTo>
                      <a:pt x="1284" y="7800"/>
                    </a:lnTo>
                    <a:lnTo>
                      <a:pt x="1751" y="8250"/>
                    </a:lnTo>
                    <a:lnTo>
                      <a:pt x="1751" y="8850"/>
                    </a:lnTo>
                    <a:lnTo>
                      <a:pt x="1284" y="8850"/>
                    </a:lnTo>
                    <a:lnTo>
                      <a:pt x="1284" y="9450"/>
                    </a:lnTo>
                    <a:lnTo>
                      <a:pt x="817" y="9900"/>
                    </a:lnTo>
                    <a:lnTo>
                      <a:pt x="467" y="10500"/>
                    </a:lnTo>
                    <a:lnTo>
                      <a:pt x="0" y="10500"/>
                    </a:lnTo>
                    <a:lnTo>
                      <a:pt x="0" y="16650"/>
                    </a:lnTo>
                    <a:lnTo>
                      <a:pt x="1284" y="16650"/>
                    </a:lnTo>
                    <a:lnTo>
                      <a:pt x="2568" y="17249"/>
                    </a:lnTo>
                    <a:lnTo>
                      <a:pt x="3385" y="18299"/>
                    </a:lnTo>
                    <a:lnTo>
                      <a:pt x="3852" y="19349"/>
                    </a:lnTo>
                    <a:lnTo>
                      <a:pt x="3852" y="19950"/>
                    </a:lnTo>
                    <a:lnTo>
                      <a:pt x="4319" y="19950"/>
                    </a:lnTo>
                    <a:lnTo>
                      <a:pt x="4319" y="21150"/>
                    </a:lnTo>
                    <a:lnTo>
                      <a:pt x="4787" y="21599"/>
                    </a:lnTo>
                    <a:lnTo>
                      <a:pt x="7355" y="21599"/>
                    </a:lnTo>
                    <a:lnTo>
                      <a:pt x="7705" y="21150"/>
                    </a:lnTo>
                    <a:lnTo>
                      <a:pt x="8172" y="21599"/>
                    </a:lnTo>
                    <a:lnTo>
                      <a:pt x="9107" y="21150"/>
                    </a:lnTo>
                    <a:lnTo>
                      <a:pt x="9924" y="21150"/>
                    </a:lnTo>
                    <a:lnTo>
                      <a:pt x="9924" y="20549"/>
                    </a:lnTo>
                    <a:lnTo>
                      <a:pt x="10391" y="21150"/>
                    </a:lnTo>
                    <a:lnTo>
                      <a:pt x="10391" y="20549"/>
                    </a:lnTo>
                    <a:lnTo>
                      <a:pt x="11208" y="19950"/>
                    </a:lnTo>
                    <a:lnTo>
                      <a:pt x="11208" y="17700"/>
                    </a:lnTo>
                    <a:lnTo>
                      <a:pt x="11675" y="17700"/>
                    </a:lnTo>
                    <a:lnTo>
                      <a:pt x="12142" y="17249"/>
                    </a:lnTo>
                    <a:lnTo>
                      <a:pt x="12492" y="16650"/>
                    </a:lnTo>
                    <a:lnTo>
                      <a:pt x="12492" y="16049"/>
                    </a:lnTo>
                    <a:lnTo>
                      <a:pt x="12959" y="16049"/>
                    </a:lnTo>
                    <a:lnTo>
                      <a:pt x="13427" y="15600"/>
                    </a:lnTo>
                    <a:lnTo>
                      <a:pt x="13777" y="16049"/>
                    </a:lnTo>
                    <a:lnTo>
                      <a:pt x="14244" y="15600"/>
                    </a:lnTo>
                    <a:lnTo>
                      <a:pt x="14711" y="16049"/>
                    </a:lnTo>
                    <a:lnTo>
                      <a:pt x="14711" y="16650"/>
                    </a:lnTo>
                    <a:lnTo>
                      <a:pt x="15528" y="16650"/>
                    </a:lnTo>
                    <a:lnTo>
                      <a:pt x="15995" y="16049"/>
                    </a:lnTo>
                    <a:lnTo>
                      <a:pt x="15995" y="15600"/>
                    </a:lnTo>
                    <a:lnTo>
                      <a:pt x="16462" y="15600"/>
                    </a:lnTo>
                    <a:lnTo>
                      <a:pt x="16812" y="15000"/>
                    </a:lnTo>
                    <a:lnTo>
                      <a:pt x="16812" y="14400"/>
                    </a:lnTo>
                    <a:lnTo>
                      <a:pt x="17279" y="13349"/>
                    </a:lnTo>
                    <a:lnTo>
                      <a:pt x="17279" y="12750"/>
                    </a:lnTo>
                    <a:lnTo>
                      <a:pt x="17747" y="12750"/>
                    </a:lnTo>
                    <a:lnTo>
                      <a:pt x="18097" y="12150"/>
                    </a:lnTo>
                    <a:lnTo>
                      <a:pt x="18564" y="11700"/>
                    </a:lnTo>
                    <a:lnTo>
                      <a:pt x="18564" y="9900"/>
                    </a:lnTo>
                    <a:lnTo>
                      <a:pt x="19031" y="9900"/>
                    </a:lnTo>
                    <a:lnTo>
                      <a:pt x="19848" y="8850"/>
                    </a:lnTo>
                    <a:lnTo>
                      <a:pt x="19848" y="7200"/>
                    </a:lnTo>
                    <a:lnTo>
                      <a:pt x="20315" y="6599"/>
                    </a:lnTo>
                    <a:lnTo>
                      <a:pt x="20315" y="6000"/>
                    </a:lnTo>
                    <a:lnTo>
                      <a:pt x="21132" y="6000"/>
                    </a:lnTo>
                    <a:lnTo>
                      <a:pt x="21132" y="5550"/>
                    </a:lnTo>
                    <a:lnTo>
                      <a:pt x="21599" y="5550"/>
                    </a:lnTo>
                    <a:lnTo>
                      <a:pt x="21599" y="3900"/>
                    </a:lnTo>
                    <a:lnTo>
                      <a:pt x="21132" y="3900"/>
                    </a:lnTo>
                    <a:lnTo>
                      <a:pt x="21132" y="2100"/>
                    </a:lnTo>
                    <a:lnTo>
                      <a:pt x="20782" y="165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83" name="AutoShape 129"/>
              <p:cNvSpPr/>
              <p:nvPr/>
            </p:nvSpPr>
            <p:spPr bwMode="auto">
              <a:xfrm>
                <a:off x="11317719" y="7409424"/>
                <a:ext cx="16113" cy="12704"/>
              </a:xfrm>
              <a:custGeom>
                <a:avLst/>
                <a:gdLst>
                  <a:gd name="T0" fmla="*/ 8057 w 21600"/>
                  <a:gd name="T1" fmla="*/ 6352 h 21600"/>
                  <a:gd name="T2" fmla="*/ 8057 w 21600"/>
                  <a:gd name="T3" fmla="*/ 6352 h 21600"/>
                  <a:gd name="T4" fmla="*/ 8057 w 21600"/>
                  <a:gd name="T5" fmla="*/ 6352 h 21600"/>
                  <a:gd name="T6" fmla="*/ 8057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99"/>
                    </a:moveTo>
                    <a:lnTo>
                      <a:pt x="0" y="0"/>
                    </a:lnTo>
                    <a:lnTo>
                      <a:pt x="21600" y="0"/>
                    </a:lnTo>
                    <a:lnTo>
                      <a:pt x="21600" y="21599"/>
                    </a:lnTo>
                    <a:lnTo>
                      <a:pt x="0"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84" name="AutoShape 130"/>
              <p:cNvSpPr/>
              <p:nvPr/>
            </p:nvSpPr>
            <p:spPr bwMode="auto">
              <a:xfrm>
                <a:off x="11438551" y="7205798"/>
                <a:ext cx="28197" cy="43174"/>
              </a:xfrm>
              <a:custGeom>
                <a:avLst/>
                <a:gdLst>
                  <a:gd name="T0" fmla="*/ 14099 w 21600"/>
                  <a:gd name="T1" fmla="*/ 21587 h 21600"/>
                  <a:gd name="T2" fmla="*/ 14099 w 21600"/>
                  <a:gd name="T3" fmla="*/ 21587 h 21600"/>
                  <a:gd name="T4" fmla="*/ 14099 w 21600"/>
                  <a:gd name="T5" fmla="*/ 21587 h 21600"/>
                  <a:gd name="T6" fmla="*/ 14099 w 21600"/>
                  <a:gd name="T7" fmla="*/ 215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745"/>
                    </a:moveTo>
                    <a:lnTo>
                      <a:pt x="0" y="5890"/>
                    </a:lnTo>
                    <a:lnTo>
                      <a:pt x="12342" y="5890"/>
                    </a:lnTo>
                    <a:lnTo>
                      <a:pt x="12342" y="0"/>
                    </a:lnTo>
                    <a:lnTo>
                      <a:pt x="21600" y="0"/>
                    </a:lnTo>
                    <a:lnTo>
                      <a:pt x="21600" y="21599"/>
                    </a:lnTo>
                    <a:lnTo>
                      <a:pt x="12342" y="13745"/>
                    </a:lnTo>
                    <a:lnTo>
                      <a:pt x="0" y="1374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85" name="AutoShape 131"/>
              <p:cNvSpPr/>
              <p:nvPr/>
            </p:nvSpPr>
            <p:spPr bwMode="auto">
              <a:xfrm>
                <a:off x="11454663" y="6652419"/>
                <a:ext cx="507484" cy="667204"/>
              </a:xfrm>
              <a:custGeom>
                <a:avLst/>
                <a:gdLst>
                  <a:gd name="T0" fmla="*/ 253742 w 21600"/>
                  <a:gd name="T1" fmla="*/ 333602 h 21600"/>
                  <a:gd name="T2" fmla="*/ 253742 w 21600"/>
                  <a:gd name="T3" fmla="*/ 333602 h 21600"/>
                  <a:gd name="T4" fmla="*/ 253742 w 21600"/>
                  <a:gd name="T5" fmla="*/ 333602 h 21600"/>
                  <a:gd name="T6" fmla="*/ 253742 w 21600"/>
                  <a:gd name="T7" fmla="*/ 33360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6517"/>
                    </a:moveTo>
                    <a:lnTo>
                      <a:pt x="0" y="16009"/>
                    </a:lnTo>
                    <a:lnTo>
                      <a:pt x="1199" y="15501"/>
                    </a:lnTo>
                    <a:lnTo>
                      <a:pt x="1199" y="13595"/>
                    </a:lnTo>
                    <a:lnTo>
                      <a:pt x="1885" y="13595"/>
                    </a:lnTo>
                    <a:lnTo>
                      <a:pt x="2571" y="13214"/>
                    </a:lnTo>
                    <a:lnTo>
                      <a:pt x="3085" y="12705"/>
                    </a:lnTo>
                    <a:lnTo>
                      <a:pt x="3085" y="12197"/>
                    </a:lnTo>
                    <a:lnTo>
                      <a:pt x="3771" y="12197"/>
                    </a:lnTo>
                    <a:lnTo>
                      <a:pt x="4457" y="11816"/>
                    </a:lnTo>
                    <a:lnTo>
                      <a:pt x="4971" y="12197"/>
                    </a:lnTo>
                    <a:lnTo>
                      <a:pt x="5657" y="11816"/>
                    </a:lnTo>
                    <a:lnTo>
                      <a:pt x="6342" y="12197"/>
                    </a:lnTo>
                    <a:lnTo>
                      <a:pt x="6342" y="12705"/>
                    </a:lnTo>
                    <a:lnTo>
                      <a:pt x="7542" y="12705"/>
                    </a:lnTo>
                    <a:lnTo>
                      <a:pt x="8228" y="12197"/>
                    </a:lnTo>
                    <a:lnTo>
                      <a:pt x="8228" y="11816"/>
                    </a:lnTo>
                    <a:lnTo>
                      <a:pt x="8914" y="11816"/>
                    </a:lnTo>
                    <a:lnTo>
                      <a:pt x="9428" y="11308"/>
                    </a:lnTo>
                    <a:lnTo>
                      <a:pt x="9428" y="10800"/>
                    </a:lnTo>
                    <a:lnTo>
                      <a:pt x="10114" y="9910"/>
                    </a:lnTo>
                    <a:lnTo>
                      <a:pt x="10114" y="9402"/>
                    </a:lnTo>
                    <a:lnTo>
                      <a:pt x="10800" y="9402"/>
                    </a:lnTo>
                    <a:lnTo>
                      <a:pt x="11314" y="8894"/>
                    </a:lnTo>
                    <a:lnTo>
                      <a:pt x="12000" y="8512"/>
                    </a:lnTo>
                    <a:lnTo>
                      <a:pt x="12000" y="6988"/>
                    </a:lnTo>
                    <a:lnTo>
                      <a:pt x="12685" y="6988"/>
                    </a:lnTo>
                    <a:lnTo>
                      <a:pt x="13885" y="6098"/>
                    </a:lnTo>
                    <a:lnTo>
                      <a:pt x="13885" y="4701"/>
                    </a:lnTo>
                    <a:lnTo>
                      <a:pt x="14571" y="4192"/>
                    </a:lnTo>
                    <a:lnTo>
                      <a:pt x="14571" y="3684"/>
                    </a:lnTo>
                    <a:lnTo>
                      <a:pt x="15771" y="3684"/>
                    </a:lnTo>
                    <a:lnTo>
                      <a:pt x="15771" y="3303"/>
                    </a:lnTo>
                    <a:lnTo>
                      <a:pt x="16457" y="3303"/>
                    </a:lnTo>
                    <a:lnTo>
                      <a:pt x="16457" y="1905"/>
                    </a:lnTo>
                    <a:lnTo>
                      <a:pt x="15771" y="1905"/>
                    </a:lnTo>
                    <a:lnTo>
                      <a:pt x="15771" y="381"/>
                    </a:lnTo>
                    <a:lnTo>
                      <a:pt x="15257" y="0"/>
                    </a:lnTo>
                    <a:lnTo>
                      <a:pt x="16457" y="381"/>
                    </a:lnTo>
                    <a:lnTo>
                      <a:pt x="17142" y="889"/>
                    </a:lnTo>
                    <a:lnTo>
                      <a:pt x="17657" y="1397"/>
                    </a:lnTo>
                    <a:lnTo>
                      <a:pt x="17657" y="1905"/>
                    </a:lnTo>
                    <a:lnTo>
                      <a:pt x="18342" y="2287"/>
                    </a:lnTo>
                    <a:lnTo>
                      <a:pt x="18342" y="2795"/>
                    </a:lnTo>
                    <a:lnTo>
                      <a:pt x="17657" y="2795"/>
                    </a:lnTo>
                    <a:lnTo>
                      <a:pt x="17657" y="3303"/>
                    </a:lnTo>
                    <a:lnTo>
                      <a:pt x="18342" y="3303"/>
                    </a:lnTo>
                    <a:lnTo>
                      <a:pt x="17657" y="3684"/>
                    </a:lnTo>
                    <a:lnTo>
                      <a:pt x="17657" y="4701"/>
                    </a:lnTo>
                    <a:lnTo>
                      <a:pt x="18342" y="5209"/>
                    </a:lnTo>
                    <a:lnTo>
                      <a:pt x="19028" y="5590"/>
                    </a:lnTo>
                    <a:lnTo>
                      <a:pt x="19542" y="6098"/>
                    </a:lnTo>
                    <a:lnTo>
                      <a:pt x="15771" y="6098"/>
                    </a:lnTo>
                    <a:lnTo>
                      <a:pt x="15771" y="7496"/>
                    </a:lnTo>
                    <a:lnTo>
                      <a:pt x="16457" y="7496"/>
                    </a:lnTo>
                    <a:lnTo>
                      <a:pt x="17657" y="8004"/>
                    </a:lnTo>
                    <a:lnTo>
                      <a:pt x="18342" y="8894"/>
                    </a:lnTo>
                    <a:lnTo>
                      <a:pt x="19028" y="8894"/>
                    </a:lnTo>
                    <a:lnTo>
                      <a:pt x="19542" y="9402"/>
                    </a:lnTo>
                    <a:lnTo>
                      <a:pt x="19542" y="10800"/>
                    </a:lnTo>
                    <a:lnTo>
                      <a:pt x="19028" y="10800"/>
                    </a:lnTo>
                    <a:lnTo>
                      <a:pt x="19028" y="11308"/>
                    </a:lnTo>
                    <a:lnTo>
                      <a:pt x="18342" y="12197"/>
                    </a:lnTo>
                    <a:lnTo>
                      <a:pt x="17657" y="12705"/>
                    </a:lnTo>
                    <a:lnTo>
                      <a:pt x="17142" y="13214"/>
                    </a:lnTo>
                    <a:lnTo>
                      <a:pt x="16457" y="13214"/>
                    </a:lnTo>
                    <a:lnTo>
                      <a:pt x="17142" y="13595"/>
                    </a:lnTo>
                    <a:lnTo>
                      <a:pt x="17142" y="16517"/>
                    </a:lnTo>
                    <a:lnTo>
                      <a:pt x="17657" y="16517"/>
                    </a:lnTo>
                    <a:lnTo>
                      <a:pt x="18342" y="16898"/>
                    </a:lnTo>
                    <a:lnTo>
                      <a:pt x="19028" y="17407"/>
                    </a:lnTo>
                    <a:lnTo>
                      <a:pt x="19542" y="18296"/>
                    </a:lnTo>
                    <a:lnTo>
                      <a:pt x="20228" y="18804"/>
                    </a:lnTo>
                    <a:lnTo>
                      <a:pt x="20228" y="19312"/>
                    </a:lnTo>
                    <a:lnTo>
                      <a:pt x="21600" y="19312"/>
                    </a:lnTo>
                    <a:lnTo>
                      <a:pt x="21600" y="20710"/>
                    </a:lnTo>
                    <a:lnTo>
                      <a:pt x="20914" y="21218"/>
                    </a:lnTo>
                    <a:lnTo>
                      <a:pt x="20914" y="21600"/>
                    </a:lnTo>
                    <a:lnTo>
                      <a:pt x="19028" y="21600"/>
                    </a:lnTo>
                    <a:lnTo>
                      <a:pt x="19028" y="21218"/>
                    </a:lnTo>
                    <a:lnTo>
                      <a:pt x="18342" y="21218"/>
                    </a:lnTo>
                    <a:lnTo>
                      <a:pt x="18342" y="21600"/>
                    </a:lnTo>
                    <a:lnTo>
                      <a:pt x="17657" y="21218"/>
                    </a:lnTo>
                    <a:lnTo>
                      <a:pt x="12685" y="21218"/>
                    </a:lnTo>
                    <a:lnTo>
                      <a:pt x="12685" y="20710"/>
                    </a:lnTo>
                    <a:lnTo>
                      <a:pt x="12000" y="21218"/>
                    </a:lnTo>
                    <a:lnTo>
                      <a:pt x="11314" y="20710"/>
                    </a:lnTo>
                    <a:lnTo>
                      <a:pt x="8228" y="20710"/>
                    </a:lnTo>
                    <a:lnTo>
                      <a:pt x="7542" y="21218"/>
                    </a:lnTo>
                    <a:lnTo>
                      <a:pt x="3085" y="21218"/>
                    </a:lnTo>
                    <a:lnTo>
                      <a:pt x="3771" y="20710"/>
                    </a:lnTo>
                    <a:lnTo>
                      <a:pt x="3085" y="20710"/>
                    </a:lnTo>
                    <a:lnTo>
                      <a:pt x="3771" y="19821"/>
                    </a:lnTo>
                    <a:lnTo>
                      <a:pt x="3771" y="19312"/>
                    </a:lnTo>
                    <a:lnTo>
                      <a:pt x="3085" y="18804"/>
                    </a:lnTo>
                    <a:lnTo>
                      <a:pt x="3085" y="17407"/>
                    </a:lnTo>
                    <a:lnTo>
                      <a:pt x="1199" y="17407"/>
                    </a:lnTo>
                    <a:lnTo>
                      <a:pt x="1199" y="16009"/>
                    </a:lnTo>
                    <a:lnTo>
                      <a:pt x="514" y="16517"/>
                    </a:lnTo>
                    <a:lnTo>
                      <a:pt x="0" y="1651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86" name="AutoShape 132"/>
              <p:cNvSpPr/>
              <p:nvPr/>
            </p:nvSpPr>
            <p:spPr bwMode="auto">
              <a:xfrm>
                <a:off x="11466743" y="7292144"/>
                <a:ext cx="374574" cy="365002"/>
              </a:xfrm>
              <a:custGeom>
                <a:avLst/>
                <a:gdLst>
                  <a:gd name="T0" fmla="*/ 187287 w 21600"/>
                  <a:gd name="T1" fmla="*/ 182501 h 21600"/>
                  <a:gd name="T2" fmla="*/ 187287 w 21600"/>
                  <a:gd name="T3" fmla="*/ 182501 h 21600"/>
                  <a:gd name="T4" fmla="*/ 187287 w 21600"/>
                  <a:gd name="T5" fmla="*/ 182501 h 21600"/>
                  <a:gd name="T6" fmla="*/ 187287 w 21600"/>
                  <a:gd name="T7" fmla="*/ 18250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22" y="929"/>
                    </a:moveTo>
                    <a:lnTo>
                      <a:pt x="10451" y="0"/>
                    </a:lnTo>
                    <a:lnTo>
                      <a:pt x="14632" y="0"/>
                    </a:lnTo>
                    <a:lnTo>
                      <a:pt x="15561" y="929"/>
                    </a:lnTo>
                    <a:lnTo>
                      <a:pt x="16490" y="0"/>
                    </a:lnTo>
                    <a:lnTo>
                      <a:pt x="16490" y="3483"/>
                    </a:lnTo>
                    <a:lnTo>
                      <a:pt x="17187" y="4412"/>
                    </a:lnTo>
                    <a:lnTo>
                      <a:pt x="17187" y="3483"/>
                    </a:lnTo>
                    <a:lnTo>
                      <a:pt x="21599" y="3483"/>
                    </a:lnTo>
                    <a:lnTo>
                      <a:pt x="21599" y="6038"/>
                    </a:lnTo>
                    <a:lnTo>
                      <a:pt x="20670" y="6038"/>
                    </a:lnTo>
                    <a:lnTo>
                      <a:pt x="19974" y="6967"/>
                    </a:lnTo>
                    <a:lnTo>
                      <a:pt x="19974" y="7664"/>
                    </a:lnTo>
                    <a:lnTo>
                      <a:pt x="19045" y="8593"/>
                    </a:lnTo>
                    <a:lnTo>
                      <a:pt x="19974" y="8593"/>
                    </a:lnTo>
                    <a:lnTo>
                      <a:pt x="19974" y="9522"/>
                    </a:lnTo>
                    <a:lnTo>
                      <a:pt x="20670" y="9522"/>
                    </a:lnTo>
                    <a:lnTo>
                      <a:pt x="20670" y="10451"/>
                    </a:lnTo>
                    <a:lnTo>
                      <a:pt x="21599" y="10451"/>
                    </a:lnTo>
                    <a:lnTo>
                      <a:pt x="21599" y="11148"/>
                    </a:lnTo>
                    <a:lnTo>
                      <a:pt x="20670" y="13006"/>
                    </a:lnTo>
                    <a:lnTo>
                      <a:pt x="19974" y="15561"/>
                    </a:lnTo>
                    <a:lnTo>
                      <a:pt x="20670" y="16258"/>
                    </a:lnTo>
                    <a:lnTo>
                      <a:pt x="19974" y="16258"/>
                    </a:lnTo>
                    <a:lnTo>
                      <a:pt x="19045" y="15561"/>
                    </a:lnTo>
                    <a:lnTo>
                      <a:pt x="18116" y="15561"/>
                    </a:lnTo>
                    <a:lnTo>
                      <a:pt x="17187" y="16258"/>
                    </a:lnTo>
                    <a:lnTo>
                      <a:pt x="16490" y="16258"/>
                    </a:lnTo>
                    <a:lnTo>
                      <a:pt x="15561" y="15561"/>
                    </a:lnTo>
                    <a:lnTo>
                      <a:pt x="15561" y="14632"/>
                    </a:lnTo>
                    <a:lnTo>
                      <a:pt x="13935" y="14632"/>
                    </a:lnTo>
                    <a:lnTo>
                      <a:pt x="13935" y="16258"/>
                    </a:lnTo>
                    <a:lnTo>
                      <a:pt x="12077" y="16258"/>
                    </a:lnTo>
                    <a:lnTo>
                      <a:pt x="11380" y="17187"/>
                    </a:lnTo>
                    <a:lnTo>
                      <a:pt x="10451" y="16258"/>
                    </a:lnTo>
                    <a:lnTo>
                      <a:pt x="9522" y="17187"/>
                    </a:lnTo>
                    <a:lnTo>
                      <a:pt x="9522" y="18116"/>
                    </a:lnTo>
                    <a:lnTo>
                      <a:pt x="12077" y="18116"/>
                    </a:lnTo>
                    <a:lnTo>
                      <a:pt x="12077" y="20670"/>
                    </a:lnTo>
                    <a:lnTo>
                      <a:pt x="11380" y="19741"/>
                    </a:lnTo>
                    <a:lnTo>
                      <a:pt x="10451" y="19741"/>
                    </a:lnTo>
                    <a:lnTo>
                      <a:pt x="10451" y="20670"/>
                    </a:lnTo>
                    <a:lnTo>
                      <a:pt x="9522" y="20670"/>
                    </a:lnTo>
                    <a:lnTo>
                      <a:pt x="8593" y="21600"/>
                    </a:lnTo>
                    <a:lnTo>
                      <a:pt x="7896" y="21600"/>
                    </a:lnTo>
                    <a:lnTo>
                      <a:pt x="7896" y="20670"/>
                    </a:lnTo>
                    <a:lnTo>
                      <a:pt x="6038" y="19741"/>
                    </a:lnTo>
                    <a:lnTo>
                      <a:pt x="6038" y="19045"/>
                    </a:lnTo>
                    <a:lnTo>
                      <a:pt x="4412" y="18116"/>
                    </a:lnTo>
                    <a:lnTo>
                      <a:pt x="3483" y="17187"/>
                    </a:lnTo>
                    <a:lnTo>
                      <a:pt x="2787" y="16258"/>
                    </a:lnTo>
                    <a:lnTo>
                      <a:pt x="1858" y="15561"/>
                    </a:lnTo>
                    <a:lnTo>
                      <a:pt x="1858" y="13703"/>
                    </a:lnTo>
                    <a:lnTo>
                      <a:pt x="929" y="13006"/>
                    </a:lnTo>
                    <a:lnTo>
                      <a:pt x="929" y="12077"/>
                    </a:lnTo>
                    <a:lnTo>
                      <a:pt x="0" y="10451"/>
                    </a:lnTo>
                    <a:lnTo>
                      <a:pt x="1858" y="10451"/>
                    </a:lnTo>
                    <a:lnTo>
                      <a:pt x="1858" y="7664"/>
                    </a:lnTo>
                    <a:lnTo>
                      <a:pt x="3483" y="6967"/>
                    </a:lnTo>
                    <a:lnTo>
                      <a:pt x="2787" y="6967"/>
                    </a:lnTo>
                    <a:lnTo>
                      <a:pt x="1858" y="6038"/>
                    </a:lnTo>
                    <a:lnTo>
                      <a:pt x="2787" y="6038"/>
                    </a:lnTo>
                    <a:lnTo>
                      <a:pt x="2787" y="5109"/>
                    </a:lnTo>
                    <a:lnTo>
                      <a:pt x="3483" y="5109"/>
                    </a:lnTo>
                    <a:lnTo>
                      <a:pt x="3483" y="4412"/>
                    </a:lnTo>
                    <a:lnTo>
                      <a:pt x="4412" y="4412"/>
                    </a:lnTo>
                    <a:lnTo>
                      <a:pt x="4412" y="5109"/>
                    </a:lnTo>
                    <a:lnTo>
                      <a:pt x="9522" y="5109"/>
                    </a:lnTo>
                    <a:lnTo>
                      <a:pt x="9522" y="92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87" name="AutoShape 133"/>
              <p:cNvSpPr/>
              <p:nvPr/>
            </p:nvSpPr>
            <p:spPr bwMode="auto">
              <a:xfrm>
                <a:off x="11498965" y="7307847"/>
                <a:ext cx="132914" cy="70645"/>
              </a:xfrm>
              <a:custGeom>
                <a:avLst/>
                <a:gdLst>
                  <a:gd name="T0" fmla="*/ 66457 w 21600"/>
                  <a:gd name="T1" fmla="*/ 35323 h 21600"/>
                  <a:gd name="T2" fmla="*/ 66457 w 21600"/>
                  <a:gd name="T3" fmla="*/ 35323 h 21600"/>
                  <a:gd name="T4" fmla="*/ 66457 w 21600"/>
                  <a:gd name="T5" fmla="*/ 35323 h 21600"/>
                  <a:gd name="T6" fmla="*/ 66457 w 21600"/>
                  <a:gd name="T7" fmla="*/ 3532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618" y="21600"/>
                    </a:moveTo>
                    <a:lnTo>
                      <a:pt x="4581" y="21600"/>
                    </a:lnTo>
                    <a:lnTo>
                      <a:pt x="4581" y="17999"/>
                    </a:lnTo>
                    <a:lnTo>
                      <a:pt x="7200" y="17999"/>
                    </a:lnTo>
                    <a:lnTo>
                      <a:pt x="7200" y="21600"/>
                    </a:lnTo>
                    <a:lnTo>
                      <a:pt x="21599" y="21600"/>
                    </a:lnTo>
                    <a:lnTo>
                      <a:pt x="21599" y="0"/>
                    </a:lnTo>
                    <a:lnTo>
                      <a:pt x="4581" y="0"/>
                    </a:lnTo>
                    <a:lnTo>
                      <a:pt x="7200" y="3600"/>
                    </a:lnTo>
                    <a:lnTo>
                      <a:pt x="2618" y="8399"/>
                    </a:lnTo>
                    <a:lnTo>
                      <a:pt x="0" y="17999"/>
                    </a:lnTo>
                    <a:lnTo>
                      <a:pt x="2618" y="17999"/>
                    </a:lnTo>
                    <a:lnTo>
                      <a:pt x="2618"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88" name="AutoShape 134"/>
              <p:cNvSpPr/>
              <p:nvPr/>
            </p:nvSpPr>
            <p:spPr bwMode="auto">
              <a:xfrm>
                <a:off x="11615769" y="7205802"/>
                <a:ext cx="507485" cy="521990"/>
              </a:xfrm>
              <a:custGeom>
                <a:avLst/>
                <a:gdLst>
                  <a:gd name="T0" fmla="*/ 253743 w 21600"/>
                  <a:gd name="T1" fmla="*/ 260995 h 21600"/>
                  <a:gd name="T2" fmla="*/ 253743 w 21600"/>
                  <a:gd name="T3" fmla="*/ 260995 h 21600"/>
                  <a:gd name="T4" fmla="*/ 253743 w 21600"/>
                  <a:gd name="T5" fmla="*/ 260995 h 21600"/>
                  <a:gd name="T6" fmla="*/ 253743 w 21600"/>
                  <a:gd name="T7" fmla="*/ 26099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8676"/>
                    </a:moveTo>
                    <a:lnTo>
                      <a:pt x="685" y="18027"/>
                    </a:lnTo>
                    <a:lnTo>
                      <a:pt x="1371" y="18027"/>
                    </a:lnTo>
                    <a:lnTo>
                      <a:pt x="1371" y="17377"/>
                    </a:lnTo>
                    <a:lnTo>
                      <a:pt x="2057" y="17377"/>
                    </a:lnTo>
                    <a:lnTo>
                      <a:pt x="2571" y="18027"/>
                    </a:lnTo>
                    <a:lnTo>
                      <a:pt x="2571" y="16240"/>
                    </a:lnTo>
                    <a:lnTo>
                      <a:pt x="685" y="16240"/>
                    </a:lnTo>
                    <a:lnTo>
                      <a:pt x="685" y="15590"/>
                    </a:lnTo>
                    <a:lnTo>
                      <a:pt x="1371" y="14941"/>
                    </a:lnTo>
                    <a:lnTo>
                      <a:pt x="2057" y="15590"/>
                    </a:lnTo>
                    <a:lnTo>
                      <a:pt x="2571" y="14941"/>
                    </a:lnTo>
                    <a:lnTo>
                      <a:pt x="3942" y="14941"/>
                    </a:lnTo>
                    <a:lnTo>
                      <a:pt x="3942" y="13804"/>
                    </a:lnTo>
                    <a:lnTo>
                      <a:pt x="5142" y="13804"/>
                    </a:lnTo>
                    <a:lnTo>
                      <a:pt x="5142" y="14454"/>
                    </a:lnTo>
                    <a:lnTo>
                      <a:pt x="5828" y="14941"/>
                    </a:lnTo>
                    <a:lnTo>
                      <a:pt x="6342" y="14941"/>
                    </a:lnTo>
                    <a:lnTo>
                      <a:pt x="7028" y="14454"/>
                    </a:lnTo>
                    <a:lnTo>
                      <a:pt x="7714" y="14454"/>
                    </a:lnTo>
                    <a:lnTo>
                      <a:pt x="8400" y="14941"/>
                    </a:lnTo>
                    <a:lnTo>
                      <a:pt x="8914" y="14941"/>
                    </a:lnTo>
                    <a:lnTo>
                      <a:pt x="8400" y="14454"/>
                    </a:lnTo>
                    <a:lnTo>
                      <a:pt x="8914" y="12667"/>
                    </a:lnTo>
                    <a:lnTo>
                      <a:pt x="9600" y="11368"/>
                    </a:lnTo>
                    <a:lnTo>
                      <a:pt x="9600" y="10881"/>
                    </a:lnTo>
                    <a:lnTo>
                      <a:pt x="8914" y="10881"/>
                    </a:lnTo>
                    <a:lnTo>
                      <a:pt x="8914" y="10231"/>
                    </a:lnTo>
                    <a:lnTo>
                      <a:pt x="8400" y="10231"/>
                    </a:lnTo>
                    <a:lnTo>
                      <a:pt x="8400" y="9581"/>
                    </a:lnTo>
                    <a:lnTo>
                      <a:pt x="7714" y="9581"/>
                    </a:lnTo>
                    <a:lnTo>
                      <a:pt x="8400" y="8932"/>
                    </a:lnTo>
                    <a:lnTo>
                      <a:pt x="8400" y="8445"/>
                    </a:lnTo>
                    <a:lnTo>
                      <a:pt x="8914" y="7795"/>
                    </a:lnTo>
                    <a:lnTo>
                      <a:pt x="9600" y="7795"/>
                    </a:lnTo>
                    <a:lnTo>
                      <a:pt x="9600" y="6009"/>
                    </a:lnTo>
                    <a:lnTo>
                      <a:pt x="6342" y="6009"/>
                    </a:lnTo>
                    <a:lnTo>
                      <a:pt x="6342" y="6658"/>
                    </a:lnTo>
                    <a:lnTo>
                      <a:pt x="5828" y="6009"/>
                    </a:lnTo>
                    <a:lnTo>
                      <a:pt x="5828" y="4222"/>
                    </a:lnTo>
                    <a:lnTo>
                      <a:pt x="10800" y="4222"/>
                    </a:lnTo>
                    <a:lnTo>
                      <a:pt x="11485" y="4709"/>
                    </a:lnTo>
                    <a:lnTo>
                      <a:pt x="11485" y="4222"/>
                    </a:lnTo>
                    <a:lnTo>
                      <a:pt x="12171" y="4222"/>
                    </a:lnTo>
                    <a:lnTo>
                      <a:pt x="12171" y="4709"/>
                    </a:lnTo>
                    <a:lnTo>
                      <a:pt x="14057" y="4709"/>
                    </a:lnTo>
                    <a:lnTo>
                      <a:pt x="14057" y="4222"/>
                    </a:lnTo>
                    <a:lnTo>
                      <a:pt x="14742" y="3572"/>
                    </a:lnTo>
                    <a:lnTo>
                      <a:pt x="14742" y="2923"/>
                    </a:lnTo>
                    <a:lnTo>
                      <a:pt x="15942" y="1136"/>
                    </a:lnTo>
                    <a:lnTo>
                      <a:pt x="16628" y="487"/>
                    </a:lnTo>
                    <a:lnTo>
                      <a:pt x="17142" y="487"/>
                    </a:lnTo>
                    <a:lnTo>
                      <a:pt x="18514" y="0"/>
                    </a:lnTo>
                    <a:lnTo>
                      <a:pt x="20400" y="0"/>
                    </a:lnTo>
                    <a:lnTo>
                      <a:pt x="21085" y="487"/>
                    </a:lnTo>
                    <a:lnTo>
                      <a:pt x="21085" y="0"/>
                    </a:lnTo>
                    <a:lnTo>
                      <a:pt x="21600" y="0"/>
                    </a:lnTo>
                    <a:lnTo>
                      <a:pt x="21600" y="1786"/>
                    </a:lnTo>
                    <a:lnTo>
                      <a:pt x="21085" y="1786"/>
                    </a:lnTo>
                    <a:lnTo>
                      <a:pt x="21085" y="2436"/>
                    </a:lnTo>
                    <a:lnTo>
                      <a:pt x="19714" y="3572"/>
                    </a:lnTo>
                    <a:lnTo>
                      <a:pt x="20400" y="4709"/>
                    </a:lnTo>
                    <a:lnTo>
                      <a:pt x="19714" y="5359"/>
                    </a:lnTo>
                    <a:lnTo>
                      <a:pt x="19714" y="6009"/>
                    </a:lnTo>
                    <a:lnTo>
                      <a:pt x="19200" y="6658"/>
                    </a:lnTo>
                    <a:lnTo>
                      <a:pt x="19714" y="7145"/>
                    </a:lnTo>
                    <a:lnTo>
                      <a:pt x="19200" y="7795"/>
                    </a:lnTo>
                    <a:lnTo>
                      <a:pt x="19714" y="7795"/>
                    </a:lnTo>
                    <a:lnTo>
                      <a:pt x="19200" y="8445"/>
                    </a:lnTo>
                    <a:lnTo>
                      <a:pt x="19200" y="8932"/>
                    </a:lnTo>
                    <a:lnTo>
                      <a:pt x="18514" y="9581"/>
                    </a:lnTo>
                    <a:lnTo>
                      <a:pt x="18514" y="10231"/>
                    </a:lnTo>
                    <a:lnTo>
                      <a:pt x="17828" y="11368"/>
                    </a:lnTo>
                    <a:lnTo>
                      <a:pt x="17142" y="12018"/>
                    </a:lnTo>
                    <a:lnTo>
                      <a:pt x="16628" y="12018"/>
                    </a:lnTo>
                    <a:lnTo>
                      <a:pt x="15942" y="12667"/>
                    </a:lnTo>
                    <a:lnTo>
                      <a:pt x="15257" y="13154"/>
                    </a:lnTo>
                    <a:lnTo>
                      <a:pt x="15257" y="13804"/>
                    </a:lnTo>
                    <a:lnTo>
                      <a:pt x="14742" y="14454"/>
                    </a:lnTo>
                    <a:lnTo>
                      <a:pt x="14057" y="14941"/>
                    </a:lnTo>
                    <a:lnTo>
                      <a:pt x="14057" y="18027"/>
                    </a:lnTo>
                    <a:lnTo>
                      <a:pt x="13371" y="18676"/>
                    </a:lnTo>
                    <a:lnTo>
                      <a:pt x="12685" y="19163"/>
                    </a:lnTo>
                    <a:lnTo>
                      <a:pt x="11485" y="20463"/>
                    </a:lnTo>
                    <a:lnTo>
                      <a:pt x="10800" y="21112"/>
                    </a:lnTo>
                    <a:lnTo>
                      <a:pt x="9600" y="21112"/>
                    </a:lnTo>
                    <a:lnTo>
                      <a:pt x="9600" y="20463"/>
                    </a:lnTo>
                    <a:lnTo>
                      <a:pt x="8914" y="20463"/>
                    </a:lnTo>
                    <a:lnTo>
                      <a:pt x="9600" y="19813"/>
                    </a:lnTo>
                    <a:lnTo>
                      <a:pt x="8914" y="19813"/>
                    </a:lnTo>
                    <a:lnTo>
                      <a:pt x="8400" y="20463"/>
                    </a:lnTo>
                    <a:lnTo>
                      <a:pt x="7714" y="20463"/>
                    </a:lnTo>
                    <a:lnTo>
                      <a:pt x="7028" y="21112"/>
                    </a:lnTo>
                    <a:lnTo>
                      <a:pt x="6342" y="21112"/>
                    </a:lnTo>
                    <a:lnTo>
                      <a:pt x="6342" y="20463"/>
                    </a:lnTo>
                    <a:lnTo>
                      <a:pt x="5828" y="20463"/>
                    </a:lnTo>
                    <a:lnTo>
                      <a:pt x="5828" y="21112"/>
                    </a:lnTo>
                    <a:lnTo>
                      <a:pt x="5828" y="20463"/>
                    </a:lnTo>
                    <a:lnTo>
                      <a:pt x="5142" y="19813"/>
                    </a:lnTo>
                    <a:lnTo>
                      <a:pt x="4457" y="19813"/>
                    </a:lnTo>
                    <a:lnTo>
                      <a:pt x="4457" y="20463"/>
                    </a:lnTo>
                    <a:lnTo>
                      <a:pt x="3942" y="20463"/>
                    </a:lnTo>
                    <a:lnTo>
                      <a:pt x="3257" y="21112"/>
                    </a:lnTo>
                    <a:lnTo>
                      <a:pt x="2571" y="21600"/>
                    </a:lnTo>
                    <a:lnTo>
                      <a:pt x="2057" y="21112"/>
                    </a:lnTo>
                    <a:lnTo>
                      <a:pt x="2057" y="19813"/>
                    </a:lnTo>
                    <a:lnTo>
                      <a:pt x="685" y="19163"/>
                    </a:lnTo>
                    <a:lnTo>
                      <a:pt x="0" y="18676"/>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89" name="AutoShape 135"/>
              <p:cNvSpPr/>
              <p:nvPr/>
            </p:nvSpPr>
            <p:spPr bwMode="auto">
              <a:xfrm>
                <a:off x="11676186" y="7684619"/>
                <a:ext cx="76526" cy="86345"/>
              </a:xfrm>
              <a:custGeom>
                <a:avLst/>
                <a:gdLst>
                  <a:gd name="T0" fmla="*/ 38263 w 21600"/>
                  <a:gd name="T1" fmla="*/ 43173 h 21600"/>
                  <a:gd name="T2" fmla="*/ 38263 w 21600"/>
                  <a:gd name="T3" fmla="*/ 43173 h 21600"/>
                  <a:gd name="T4" fmla="*/ 38263 w 21600"/>
                  <a:gd name="T5" fmla="*/ 43173 h 21600"/>
                  <a:gd name="T6" fmla="*/ 38263 w 21600"/>
                  <a:gd name="T7" fmla="*/ 431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7854"/>
                    </a:moveTo>
                    <a:lnTo>
                      <a:pt x="21599" y="3927"/>
                    </a:lnTo>
                    <a:lnTo>
                      <a:pt x="17052" y="0"/>
                    </a:lnTo>
                    <a:lnTo>
                      <a:pt x="12505" y="0"/>
                    </a:lnTo>
                    <a:lnTo>
                      <a:pt x="12505" y="3927"/>
                    </a:lnTo>
                    <a:lnTo>
                      <a:pt x="9094" y="3927"/>
                    </a:lnTo>
                    <a:lnTo>
                      <a:pt x="4547" y="7854"/>
                    </a:lnTo>
                    <a:lnTo>
                      <a:pt x="0" y="10800"/>
                    </a:lnTo>
                    <a:lnTo>
                      <a:pt x="4547" y="18654"/>
                    </a:lnTo>
                    <a:lnTo>
                      <a:pt x="0" y="18654"/>
                    </a:lnTo>
                    <a:lnTo>
                      <a:pt x="0" y="21599"/>
                    </a:lnTo>
                    <a:lnTo>
                      <a:pt x="4547" y="18654"/>
                    </a:lnTo>
                    <a:lnTo>
                      <a:pt x="12505" y="18654"/>
                    </a:lnTo>
                    <a:lnTo>
                      <a:pt x="9094" y="10800"/>
                    </a:lnTo>
                    <a:lnTo>
                      <a:pt x="12505" y="10800"/>
                    </a:lnTo>
                    <a:lnTo>
                      <a:pt x="17052" y="7854"/>
                    </a:lnTo>
                    <a:lnTo>
                      <a:pt x="21599" y="7854"/>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90" name="AutoShape 136"/>
              <p:cNvSpPr/>
              <p:nvPr/>
            </p:nvSpPr>
            <p:spPr bwMode="auto">
              <a:xfrm>
                <a:off x="12824063" y="7480532"/>
                <a:ext cx="745119" cy="671130"/>
              </a:xfrm>
              <a:custGeom>
                <a:avLst/>
                <a:gdLst>
                  <a:gd name="T0" fmla="*/ 372560 w 21600"/>
                  <a:gd name="T1" fmla="*/ 335565 h 21600"/>
                  <a:gd name="T2" fmla="*/ 372560 w 21600"/>
                  <a:gd name="T3" fmla="*/ 335565 h 21600"/>
                  <a:gd name="T4" fmla="*/ 372560 w 21600"/>
                  <a:gd name="T5" fmla="*/ 335565 h 21600"/>
                  <a:gd name="T6" fmla="*/ 372560 w 21600"/>
                  <a:gd name="T7" fmla="*/ 33556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685" y="505"/>
                    </a:moveTo>
                    <a:lnTo>
                      <a:pt x="3035" y="0"/>
                    </a:lnTo>
                    <a:lnTo>
                      <a:pt x="9107" y="0"/>
                    </a:lnTo>
                    <a:lnTo>
                      <a:pt x="15995" y="4294"/>
                    </a:lnTo>
                    <a:lnTo>
                      <a:pt x="16462" y="4673"/>
                    </a:lnTo>
                    <a:lnTo>
                      <a:pt x="16462" y="5178"/>
                    </a:lnTo>
                    <a:lnTo>
                      <a:pt x="16929" y="5178"/>
                    </a:lnTo>
                    <a:lnTo>
                      <a:pt x="19031" y="7073"/>
                    </a:lnTo>
                    <a:lnTo>
                      <a:pt x="19031" y="7578"/>
                    </a:lnTo>
                    <a:lnTo>
                      <a:pt x="18681" y="8968"/>
                    </a:lnTo>
                    <a:lnTo>
                      <a:pt x="18214" y="9347"/>
                    </a:lnTo>
                    <a:lnTo>
                      <a:pt x="18214" y="9852"/>
                    </a:lnTo>
                    <a:lnTo>
                      <a:pt x="19031" y="10357"/>
                    </a:lnTo>
                    <a:lnTo>
                      <a:pt x="19031" y="10863"/>
                    </a:lnTo>
                    <a:lnTo>
                      <a:pt x="19498" y="10863"/>
                    </a:lnTo>
                    <a:lnTo>
                      <a:pt x="19965" y="11747"/>
                    </a:lnTo>
                    <a:lnTo>
                      <a:pt x="19031" y="11747"/>
                    </a:lnTo>
                    <a:lnTo>
                      <a:pt x="19031" y="13136"/>
                    </a:lnTo>
                    <a:lnTo>
                      <a:pt x="19498" y="13136"/>
                    </a:lnTo>
                    <a:lnTo>
                      <a:pt x="19498" y="13642"/>
                    </a:lnTo>
                    <a:lnTo>
                      <a:pt x="19031" y="14147"/>
                    </a:lnTo>
                    <a:lnTo>
                      <a:pt x="19031" y="14526"/>
                    </a:lnTo>
                    <a:lnTo>
                      <a:pt x="19498" y="15031"/>
                    </a:lnTo>
                    <a:lnTo>
                      <a:pt x="19498" y="15536"/>
                    </a:lnTo>
                    <a:lnTo>
                      <a:pt x="19965" y="15536"/>
                    </a:lnTo>
                    <a:lnTo>
                      <a:pt x="19498" y="15915"/>
                    </a:lnTo>
                    <a:lnTo>
                      <a:pt x="19965" y="15915"/>
                    </a:lnTo>
                    <a:lnTo>
                      <a:pt x="19965" y="16926"/>
                    </a:lnTo>
                    <a:lnTo>
                      <a:pt x="20315" y="17810"/>
                    </a:lnTo>
                    <a:lnTo>
                      <a:pt x="21599" y="17810"/>
                    </a:lnTo>
                    <a:lnTo>
                      <a:pt x="21599" y="18315"/>
                    </a:lnTo>
                    <a:lnTo>
                      <a:pt x="20782" y="18315"/>
                    </a:lnTo>
                    <a:lnTo>
                      <a:pt x="20782" y="18821"/>
                    </a:lnTo>
                    <a:lnTo>
                      <a:pt x="19965" y="18821"/>
                    </a:lnTo>
                    <a:lnTo>
                      <a:pt x="19965" y="19199"/>
                    </a:lnTo>
                    <a:lnTo>
                      <a:pt x="19031" y="19199"/>
                    </a:lnTo>
                    <a:lnTo>
                      <a:pt x="19031" y="19705"/>
                    </a:lnTo>
                    <a:lnTo>
                      <a:pt x="18681" y="19199"/>
                    </a:lnTo>
                    <a:lnTo>
                      <a:pt x="17747" y="19705"/>
                    </a:lnTo>
                    <a:lnTo>
                      <a:pt x="16462" y="19705"/>
                    </a:lnTo>
                    <a:lnTo>
                      <a:pt x="16462" y="20210"/>
                    </a:lnTo>
                    <a:lnTo>
                      <a:pt x="15645" y="20210"/>
                    </a:lnTo>
                    <a:lnTo>
                      <a:pt x="15178" y="20589"/>
                    </a:lnTo>
                    <a:lnTo>
                      <a:pt x="15178" y="20210"/>
                    </a:lnTo>
                    <a:lnTo>
                      <a:pt x="14361" y="20210"/>
                    </a:lnTo>
                    <a:lnTo>
                      <a:pt x="13894" y="20589"/>
                    </a:lnTo>
                    <a:lnTo>
                      <a:pt x="13427" y="20589"/>
                    </a:lnTo>
                    <a:lnTo>
                      <a:pt x="12959" y="20210"/>
                    </a:lnTo>
                    <a:lnTo>
                      <a:pt x="12609" y="20210"/>
                    </a:lnTo>
                    <a:lnTo>
                      <a:pt x="12609" y="19705"/>
                    </a:lnTo>
                    <a:lnTo>
                      <a:pt x="12142" y="19705"/>
                    </a:lnTo>
                    <a:lnTo>
                      <a:pt x="12142" y="20210"/>
                    </a:lnTo>
                    <a:lnTo>
                      <a:pt x="10041" y="20210"/>
                    </a:lnTo>
                    <a:lnTo>
                      <a:pt x="9574" y="21600"/>
                    </a:lnTo>
                    <a:lnTo>
                      <a:pt x="9574" y="17810"/>
                    </a:lnTo>
                    <a:lnTo>
                      <a:pt x="8639" y="16926"/>
                    </a:lnTo>
                    <a:lnTo>
                      <a:pt x="8289" y="16421"/>
                    </a:lnTo>
                    <a:lnTo>
                      <a:pt x="7355" y="16421"/>
                    </a:lnTo>
                    <a:lnTo>
                      <a:pt x="7355" y="15915"/>
                    </a:lnTo>
                    <a:lnTo>
                      <a:pt x="7005" y="15915"/>
                    </a:lnTo>
                    <a:lnTo>
                      <a:pt x="6538" y="15536"/>
                    </a:lnTo>
                    <a:lnTo>
                      <a:pt x="6071" y="15536"/>
                    </a:lnTo>
                    <a:lnTo>
                      <a:pt x="6071" y="15031"/>
                    </a:lnTo>
                    <a:lnTo>
                      <a:pt x="4319" y="15031"/>
                    </a:lnTo>
                    <a:lnTo>
                      <a:pt x="4319" y="14526"/>
                    </a:lnTo>
                    <a:lnTo>
                      <a:pt x="3969" y="14147"/>
                    </a:lnTo>
                    <a:lnTo>
                      <a:pt x="2685" y="14147"/>
                    </a:lnTo>
                    <a:lnTo>
                      <a:pt x="2218" y="12252"/>
                    </a:lnTo>
                    <a:lnTo>
                      <a:pt x="934" y="10863"/>
                    </a:lnTo>
                    <a:lnTo>
                      <a:pt x="467" y="8463"/>
                    </a:lnTo>
                    <a:lnTo>
                      <a:pt x="0" y="6568"/>
                    </a:lnTo>
                    <a:lnTo>
                      <a:pt x="1751" y="6568"/>
                    </a:lnTo>
                    <a:lnTo>
                      <a:pt x="1751" y="6063"/>
                    </a:lnTo>
                    <a:lnTo>
                      <a:pt x="2685" y="5684"/>
                    </a:lnTo>
                    <a:lnTo>
                      <a:pt x="3035" y="5178"/>
                    </a:lnTo>
                    <a:lnTo>
                      <a:pt x="3035" y="4673"/>
                    </a:lnTo>
                    <a:lnTo>
                      <a:pt x="3502" y="4673"/>
                    </a:lnTo>
                    <a:lnTo>
                      <a:pt x="3035" y="4294"/>
                    </a:lnTo>
                    <a:lnTo>
                      <a:pt x="3035" y="3789"/>
                    </a:lnTo>
                    <a:lnTo>
                      <a:pt x="2685" y="3789"/>
                    </a:lnTo>
                    <a:lnTo>
                      <a:pt x="2685" y="3284"/>
                    </a:lnTo>
                    <a:lnTo>
                      <a:pt x="3035" y="2778"/>
                    </a:lnTo>
                    <a:lnTo>
                      <a:pt x="3502" y="2399"/>
                    </a:lnTo>
                    <a:lnTo>
                      <a:pt x="3035" y="1894"/>
                    </a:lnTo>
                    <a:lnTo>
                      <a:pt x="3035" y="1010"/>
                    </a:lnTo>
                    <a:lnTo>
                      <a:pt x="2685" y="1010"/>
                    </a:lnTo>
                    <a:lnTo>
                      <a:pt x="2685" y="50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91" name="AutoShape 137"/>
              <p:cNvSpPr/>
              <p:nvPr/>
            </p:nvSpPr>
            <p:spPr bwMode="auto">
              <a:xfrm>
                <a:off x="12811979" y="7496233"/>
                <a:ext cx="132915" cy="102043"/>
              </a:xfrm>
              <a:custGeom>
                <a:avLst/>
                <a:gdLst>
                  <a:gd name="T0" fmla="*/ 66458 w 21600"/>
                  <a:gd name="T1" fmla="*/ 51022 h 21600"/>
                  <a:gd name="T2" fmla="*/ 66458 w 21600"/>
                  <a:gd name="T3" fmla="*/ 51022 h 21600"/>
                  <a:gd name="T4" fmla="*/ 66458 w 21600"/>
                  <a:gd name="T5" fmla="*/ 51022 h 21600"/>
                  <a:gd name="T6" fmla="*/ 66458 w 21600"/>
                  <a:gd name="T7" fmla="*/ 5102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581" y="3323"/>
                    </a:moveTo>
                    <a:lnTo>
                      <a:pt x="7200" y="3323"/>
                    </a:lnTo>
                    <a:lnTo>
                      <a:pt x="9163" y="0"/>
                    </a:lnTo>
                    <a:lnTo>
                      <a:pt x="11781" y="3323"/>
                    </a:lnTo>
                    <a:lnTo>
                      <a:pt x="14400" y="0"/>
                    </a:lnTo>
                    <a:lnTo>
                      <a:pt x="17018" y="3323"/>
                    </a:lnTo>
                    <a:lnTo>
                      <a:pt x="18981" y="3323"/>
                    </a:lnTo>
                    <a:lnTo>
                      <a:pt x="18981" y="9138"/>
                    </a:lnTo>
                    <a:lnTo>
                      <a:pt x="21599" y="12461"/>
                    </a:lnTo>
                    <a:lnTo>
                      <a:pt x="18981" y="14953"/>
                    </a:lnTo>
                    <a:lnTo>
                      <a:pt x="17018" y="18276"/>
                    </a:lnTo>
                    <a:lnTo>
                      <a:pt x="17018" y="14953"/>
                    </a:lnTo>
                    <a:lnTo>
                      <a:pt x="14400" y="14953"/>
                    </a:lnTo>
                    <a:lnTo>
                      <a:pt x="14400" y="12461"/>
                    </a:lnTo>
                    <a:lnTo>
                      <a:pt x="11781" y="12461"/>
                    </a:lnTo>
                    <a:lnTo>
                      <a:pt x="11781" y="14953"/>
                    </a:lnTo>
                    <a:lnTo>
                      <a:pt x="9163" y="18276"/>
                    </a:lnTo>
                    <a:lnTo>
                      <a:pt x="7200" y="21599"/>
                    </a:lnTo>
                    <a:lnTo>
                      <a:pt x="7200" y="18276"/>
                    </a:lnTo>
                    <a:lnTo>
                      <a:pt x="4581" y="21599"/>
                    </a:lnTo>
                    <a:lnTo>
                      <a:pt x="4581" y="18276"/>
                    </a:lnTo>
                    <a:lnTo>
                      <a:pt x="1963" y="18276"/>
                    </a:lnTo>
                    <a:lnTo>
                      <a:pt x="1963" y="14953"/>
                    </a:lnTo>
                    <a:lnTo>
                      <a:pt x="0" y="14953"/>
                    </a:lnTo>
                    <a:lnTo>
                      <a:pt x="0" y="18276"/>
                    </a:lnTo>
                    <a:lnTo>
                      <a:pt x="0" y="5815"/>
                    </a:lnTo>
                    <a:lnTo>
                      <a:pt x="1963" y="5815"/>
                    </a:lnTo>
                    <a:lnTo>
                      <a:pt x="4581" y="3323"/>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92" name="AutoShape 138"/>
              <p:cNvSpPr/>
              <p:nvPr/>
            </p:nvSpPr>
            <p:spPr bwMode="auto">
              <a:xfrm>
                <a:off x="12811979" y="7555105"/>
                <a:ext cx="132915" cy="129518"/>
              </a:xfrm>
              <a:custGeom>
                <a:avLst/>
                <a:gdLst>
                  <a:gd name="T0" fmla="*/ 66458 w 21600"/>
                  <a:gd name="T1" fmla="*/ 64759 h 21600"/>
                  <a:gd name="T2" fmla="*/ 66458 w 21600"/>
                  <a:gd name="T3" fmla="*/ 64759 h 21600"/>
                  <a:gd name="T4" fmla="*/ 66458 w 21600"/>
                  <a:gd name="T5" fmla="*/ 64759 h 21600"/>
                  <a:gd name="T6" fmla="*/ 66458 w 21600"/>
                  <a:gd name="T7" fmla="*/ 647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63" y="21600"/>
                    </a:moveTo>
                    <a:lnTo>
                      <a:pt x="11781" y="21600"/>
                    </a:lnTo>
                    <a:lnTo>
                      <a:pt x="11781" y="18981"/>
                    </a:lnTo>
                    <a:lnTo>
                      <a:pt x="17018" y="17018"/>
                    </a:lnTo>
                    <a:lnTo>
                      <a:pt x="18981" y="14400"/>
                    </a:lnTo>
                    <a:lnTo>
                      <a:pt x="18981" y="11781"/>
                    </a:lnTo>
                    <a:lnTo>
                      <a:pt x="21599" y="11781"/>
                    </a:lnTo>
                    <a:lnTo>
                      <a:pt x="18981" y="9818"/>
                    </a:lnTo>
                    <a:lnTo>
                      <a:pt x="18981" y="7200"/>
                    </a:lnTo>
                    <a:lnTo>
                      <a:pt x="17018" y="7200"/>
                    </a:lnTo>
                    <a:lnTo>
                      <a:pt x="17018" y="1963"/>
                    </a:lnTo>
                    <a:lnTo>
                      <a:pt x="14400" y="1963"/>
                    </a:lnTo>
                    <a:lnTo>
                      <a:pt x="14400" y="0"/>
                    </a:lnTo>
                    <a:lnTo>
                      <a:pt x="11781" y="0"/>
                    </a:lnTo>
                    <a:lnTo>
                      <a:pt x="11781" y="1963"/>
                    </a:lnTo>
                    <a:lnTo>
                      <a:pt x="9163" y="4581"/>
                    </a:lnTo>
                    <a:lnTo>
                      <a:pt x="7200" y="7200"/>
                    </a:lnTo>
                    <a:lnTo>
                      <a:pt x="7200" y="4581"/>
                    </a:lnTo>
                    <a:lnTo>
                      <a:pt x="4581" y="7200"/>
                    </a:lnTo>
                    <a:lnTo>
                      <a:pt x="4581" y="4581"/>
                    </a:lnTo>
                    <a:lnTo>
                      <a:pt x="1963" y="4581"/>
                    </a:lnTo>
                    <a:lnTo>
                      <a:pt x="1963" y="1963"/>
                    </a:lnTo>
                    <a:lnTo>
                      <a:pt x="0" y="1963"/>
                    </a:lnTo>
                    <a:lnTo>
                      <a:pt x="0" y="11781"/>
                    </a:lnTo>
                    <a:lnTo>
                      <a:pt x="1963"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93" name="AutoShape 139"/>
              <p:cNvSpPr/>
              <p:nvPr/>
            </p:nvSpPr>
            <p:spPr bwMode="auto">
              <a:xfrm>
                <a:off x="11676186" y="7115535"/>
                <a:ext cx="1268714" cy="1106775"/>
              </a:xfrm>
              <a:custGeom>
                <a:avLst/>
                <a:gdLst>
                  <a:gd name="T0" fmla="*/ 634357 w 21600"/>
                  <a:gd name="T1" fmla="*/ 553388 h 21600"/>
                  <a:gd name="T2" fmla="*/ 634357 w 21600"/>
                  <a:gd name="T3" fmla="*/ 553388 h 21600"/>
                  <a:gd name="T4" fmla="*/ 634357 w 21600"/>
                  <a:gd name="T5" fmla="*/ 553388 h 21600"/>
                  <a:gd name="T6" fmla="*/ 634357 w 21600"/>
                  <a:gd name="T7" fmla="*/ 5533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2791"/>
                    </a:moveTo>
                    <a:lnTo>
                      <a:pt x="274" y="12561"/>
                    </a:lnTo>
                    <a:lnTo>
                      <a:pt x="754" y="12561"/>
                    </a:lnTo>
                    <a:lnTo>
                      <a:pt x="548" y="11948"/>
                    </a:lnTo>
                    <a:lnTo>
                      <a:pt x="754" y="11948"/>
                    </a:lnTo>
                    <a:lnTo>
                      <a:pt x="1028" y="11719"/>
                    </a:lnTo>
                    <a:lnTo>
                      <a:pt x="1302" y="11412"/>
                    </a:lnTo>
                    <a:lnTo>
                      <a:pt x="1508" y="11412"/>
                    </a:lnTo>
                    <a:lnTo>
                      <a:pt x="1508" y="11719"/>
                    </a:lnTo>
                    <a:lnTo>
                      <a:pt x="1782" y="11719"/>
                    </a:lnTo>
                    <a:lnTo>
                      <a:pt x="2057" y="11412"/>
                    </a:lnTo>
                    <a:lnTo>
                      <a:pt x="2331" y="11412"/>
                    </a:lnTo>
                    <a:lnTo>
                      <a:pt x="2537" y="11106"/>
                    </a:lnTo>
                    <a:lnTo>
                      <a:pt x="2811" y="11106"/>
                    </a:lnTo>
                    <a:lnTo>
                      <a:pt x="2537" y="11412"/>
                    </a:lnTo>
                    <a:lnTo>
                      <a:pt x="2811" y="11412"/>
                    </a:lnTo>
                    <a:lnTo>
                      <a:pt x="2811" y="11719"/>
                    </a:lnTo>
                    <a:lnTo>
                      <a:pt x="3291" y="11719"/>
                    </a:lnTo>
                    <a:lnTo>
                      <a:pt x="3565" y="11412"/>
                    </a:lnTo>
                    <a:lnTo>
                      <a:pt x="4045" y="10800"/>
                    </a:lnTo>
                    <a:lnTo>
                      <a:pt x="4319" y="10570"/>
                    </a:lnTo>
                    <a:lnTo>
                      <a:pt x="4594" y="10263"/>
                    </a:lnTo>
                    <a:lnTo>
                      <a:pt x="4594" y="8808"/>
                    </a:lnTo>
                    <a:lnTo>
                      <a:pt x="4868" y="8578"/>
                    </a:lnTo>
                    <a:lnTo>
                      <a:pt x="5074" y="8272"/>
                    </a:lnTo>
                    <a:lnTo>
                      <a:pt x="5074" y="7965"/>
                    </a:lnTo>
                    <a:lnTo>
                      <a:pt x="5348" y="7736"/>
                    </a:lnTo>
                    <a:lnTo>
                      <a:pt x="5622" y="7429"/>
                    </a:lnTo>
                    <a:lnTo>
                      <a:pt x="5828" y="7429"/>
                    </a:lnTo>
                    <a:lnTo>
                      <a:pt x="6102" y="7123"/>
                    </a:lnTo>
                    <a:lnTo>
                      <a:pt x="6377" y="6587"/>
                    </a:lnTo>
                    <a:lnTo>
                      <a:pt x="6377" y="6280"/>
                    </a:lnTo>
                    <a:lnTo>
                      <a:pt x="6651" y="5974"/>
                    </a:lnTo>
                    <a:lnTo>
                      <a:pt x="6651" y="5744"/>
                    </a:lnTo>
                    <a:lnTo>
                      <a:pt x="6857" y="5438"/>
                    </a:lnTo>
                    <a:lnTo>
                      <a:pt x="6651" y="5438"/>
                    </a:lnTo>
                    <a:lnTo>
                      <a:pt x="6857" y="5131"/>
                    </a:lnTo>
                    <a:lnTo>
                      <a:pt x="6651" y="4902"/>
                    </a:lnTo>
                    <a:lnTo>
                      <a:pt x="6857" y="4595"/>
                    </a:lnTo>
                    <a:lnTo>
                      <a:pt x="6857" y="4289"/>
                    </a:lnTo>
                    <a:lnTo>
                      <a:pt x="7131" y="3982"/>
                    </a:lnTo>
                    <a:lnTo>
                      <a:pt x="6857" y="3446"/>
                    </a:lnTo>
                    <a:lnTo>
                      <a:pt x="7405" y="2910"/>
                    </a:lnTo>
                    <a:lnTo>
                      <a:pt x="7405" y="2604"/>
                    </a:lnTo>
                    <a:lnTo>
                      <a:pt x="7611" y="2604"/>
                    </a:lnTo>
                    <a:lnTo>
                      <a:pt x="7611" y="919"/>
                    </a:lnTo>
                    <a:lnTo>
                      <a:pt x="7885" y="919"/>
                    </a:lnTo>
                    <a:lnTo>
                      <a:pt x="7885" y="306"/>
                    </a:lnTo>
                    <a:lnTo>
                      <a:pt x="8914" y="306"/>
                    </a:lnTo>
                    <a:lnTo>
                      <a:pt x="9188" y="612"/>
                    </a:lnTo>
                    <a:lnTo>
                      <a:pt x="9394" y="612"/>
                    </a:lnTo>
                    <a:lnTo>
                      <a:pt x="9668" y="919"/>
                    </a:lnTo>
                    <a:lnTo>
                      <a:pt x="9942" y="919"/>
                    </a:lnTo>
                    <a:lnTo>
                      <a:pt x="10148" y="1148"/>
                    </a:lnTo>
                    <a:lnTo>
                      <a:pt x="11725" y="1148"/>
                    </a:lnTo>
                    <a:lnTo>
                      <a:pt x="11725" y="919"/>
                    </a:lnTo>
                    <a:lnTo>
                      <a:pt x="11931" y="612"/>
                    </a:lnTo>
                    <a:lnTo>
                      <a:pt x="13234" y="612"/>
                    </a:lnTo>
                    <a:lnTo>
                      <a:pt x="13440" y="306"/>
                    </a:lnTo>
                    <a:lnTo>
                      <a:pt x="15017" y="306"/>
                    </a:lnTo>
                    <a:lnTo>
                      <a:pt x="15222" y="0"/>
                    </a:lnTo>
                    <a:lnTo>
                      <a:pt x="16045" y="0"/>
                    </a:lnTo>
                    <a:lnTo>
                      <a:pt x="16251" y="306"/>
                    </a:lnTo>
                    <a:lnTo>
                      <a:pt x="16799" y="306"/>
                    </a:lnTo>
                    <a:lnTo>
                      <a:pt x="17005" y="0"/>
                    </a:lnTo>
                    <a:lnTo>
                      <a:pt x="17279" y="0"/>
                    </a:lnTo>
                    <a:lnTo>
                      <a:pt x="17554" y="306"/>
                    </a:lnTo>
                    <a:lnTo>
                      <a:pt x="17759" y="612"/>
                    </a:lnTo>
                    <a:lnTo>
                      <a:pt x="18034" y="612"/>
                    </a:lnTo>
                    <a:lnTo>
                      <a:pt x="18034" y="919"/>
                    </a:lnTo>
                    <a:lnTo>
                      <a:pt x="18308" y="919"/>
                    </a:lnTo>
                    <a:lnTo>
                      <a:pt x="18582" y="1148"/>
                    </a:lnTo>
                    <a:lnTo>
                      <a:pt x="18788" y="919"/>
                    </a:lnTo>
                    <a:lnTo>
                      <a:pt x="19542" y="919"/>
                    </a:lnTo>
                    <a:lnTo>
                      <a:pt x="19817" y="612"/>
                    </a:lnTo>
                    <a:lnTo>
                      <a:pt x="20091" y="612"/>
                    </a:lnTo>
                    <a:lnTo>
                      <a:pt x="20297" y="919"/>
                    </a:lnTo>
                    <a:lnTo>
                      <a:pt x="20571" y="1148"/>
                    </a:lnTo>
                    <a:lnTo>
                      <a:pt x="20845" y="1148"/>
                    </a:lnTo>
                    <a:lnTo>
                      <a:pt x="20845" y="1455"/>
                    </a:lnTo>
                    <a:lnTo>
                      <a:pt x="21119" y="1455"/>
                    </a:lnTo>
                    <a:lnTo>
                      <a:pt x="21119" y="1991"/>
                    </a:lnTo>
                    <a:lnTo>
                      <a:pt x="21599" y="1991"/>
                    </a:lnTo>
                    <a:lnTo>
                      <a:pt x="21599" y="2297"/>
                    </a:lnTo>
                    <a:lnTo>
                      <a:pt x="21325" y="2297"/>
                    </a:lnTo>
                    <a:lnTo>
                      <a:pt x="21325" y="3446"/>
                    </a:lnTo>
                    <a:lnTo>
                      <a:pt x="21599" y="3753"/>
                    </a:lnTo>
                    <a:lnTo>
                      <a:pt x="21599" y="3982"/>
                    </a:lnTo>
                    <a:lnTo>
                      <a:pt x="21119" y="4595"/>
                    </a:lnTo>
                    <a:lnTo>
                      <a:pt x="20571" y="5131"/>
                    </a:lnTo>
                    <a:lnTo>
                      <a:pt x="20091" y="5974"/>
                    </a:lnTo>
                    <a:lnTo>
                      <a:pt x="20091" y="6893"/>
                    </a:lnTo>
                    <a:lnTo>
                      <a:pt x="19817" y="7429"/>
                    </a:lnTo>
                    <a:lnTo>
                      <a:pt x="19817" y="7736"/>
                    </a:lnTo>
                    <a:lnTo>
                      <a:pt x="19542" y="7965"/>
                    </a:lnTo>
                    <a:lnTo>
                      <a:pt x="19337" y="7965"/>
                    </a:lnTo>
                    <a:lnTo>
                      <a:pt x="19337" y="9957"/>
                    </a:lnTo>
                    <a:lnTo>
                      <a:pt x="19817" y="12255"/>
                    </a:lnTo>
                    <a:lnTo>
                      <a:pt x="20091" y="13710"/>
                    </a:lnTo>
                    <a:lnTo>
                      <a:pt x="20845" y="14553"/>
                    </a:lnTo>
                    <a:lnTo>
                      <a:pt x="21119" y="15702"/>
                    </a:lnTo>
                    <a:lnTo>
                      <a:pt x="20845" y="15395"/>
                    </a:lnTo>
                    <a:lnTo>
                      <a:pt x="19062" y="15931"/>
                    </a:lnTo>
                    <a:lnTo>
                      <a:pt x="18582" y="16774"/>
                    </a:lnTo>
                    <a:lnTo>
                      <a:pt x="18582" y="17080"/>
                    </a:lnTo>
                    <a:lnTo>
                      <a:pt x="18788" y="17080"/>
                    </a:lnTo>
                    <a:lnTo>
                      <a:pt x="18788" y="18229"/>
                    </a:lnTo>
                    <a:lnTo>
                      <a:pt x="18582" y="18536"/>
                    </a:lnTo>
                    <a:lnTo>
                      <a:pt x="18582" y="19914"/>
                    </a:lnTo>
                    <a:lnTo>
                      <a:pt x="18788" y="20221"/>
                    </a:lnTo>
                    <a:lnTo>
                      <a:pt x="19062" y="20221"/>
                    </a:lnTo>
                    <a:lnTo>
                      <a:pt x="19062" y="20527"/>
                    </a:lnTo>
                    <a:lnTo>
                      <a:pt x="19542" y="20527"/>
                    </a:lnTo>
                    <a:lnTo>
                      <a:pt x="19542" y="20221"/>
                    </a:lnTo>
                    <a:lnTo>
                      <a:pt x="19817" y="20221"/>
                    </a:lnTo>
                    <a:lnTo>
                      <a:pt x="20091" y="21370"/>
                    </a:lnTo>
                    <a:lnTo>
                      <a:pt x="19817" y="21600"/>
                    </a:lnTo>
                    <a:lnTo>
                      <a:pt x="19817" y="21370"/>
                    </a:lnTo>
                    <a:lnTo>
                      <a:pt x="19542" y="21370"/>
                    </a:lnTo>
                    <a:lnTo>
                      <a:pt x="19337" y="21600"/>
                    </a:lnTo>
                    <a:lnTo>
                      <a:pt x="19062" y="21600"/>
                    </a:lnTo>
                    <a:lnTo>
                      <a:pt x="18788" y="21370"/>
                    </a:lnTo>
                    <a:lnTo>
                      <a:pt x="18582" y="21063"/>
                    </a:lnTo>
                    <a:lnTo>
                      <a:pt x="18582" y="20757"/>
                    </a:lnTo>
                    <a:lnTo>
                      <a:pt x="18308" y="20527"/>
                    </a:lnTo>
                    <a:lnTo>
                      <a:pt x="18034" y="20527"/>
                    </a:lnTo>
                    <a:lnTo>
                      <a:pt x="17554" y="20221"/>
                    </a:lnTo>
                    <a:lnTo>
                      <a:pt x="17279" y="20221"/>
                    </a:lnTo>
                    <a:lnTo>
                      <a:pt x="17279" y="19914"/>
                    </a:lnTo>
                    <a:lnTo>
                      <a:pt x="17005" y="19608"/>
                    </a:lnTo>
                    <a:lnTo>
                      <a:pt x="17005" y="19378"/>
                    </a:lnTo>
                    <a:lnTo>
                      <a:pt x="16799" y="19378"/>
                    </a:lnTo>
                    <a:lnTo>
                      <a:pt x="16525" y="19608"/>
                    </a:lnTo>
                    <a:lnTo>
                      <a:pt x="16525" y="19914"/>
                    </a:lnTo>
                    <a:lnTo>
                      <a:pt x="15497" y="19914"/>
                    </a:lnTo>
                    <a:lnTo>
                      <a:pt x="15222" y="19608"/>
                    </a:lnTo>
                    <a:lnTo>
                      <a:pt x="15017" y="19608"/>
                    </a:lnTo>
                    <a:lnTo>
                      <a:pt x="15017" y="19378"/>
                    </a:lnTo>
                    <a:lnTo>
                      <a:pt x="14742" y="19072"/>
                    </a:lnTo>
                    <a:lnTo>
                      <a:pt x="13988" y="19072"/>
                    </a:lnTo>
                    <a:lnTo>
                      <a:pt x="13988" y="19378"/>
                    </a:lnTo>
                    <a:lnTo>
                      <a:pt x="13714" y="19072"/>
                    </a:lnTo>
                    <a:lnTo>
                      <a:pt x="13714" y="18765"/>
                    </a:lnTo>
                    <a:lnTo>
                      <a:pt x="12960" y="18765"/>
                    </a:lnTo>
                    <a:lnTo>
                      <a:pt x="12685" y="19072"/>
                    </a:lnTo>
                    <a:lnTo>
                      <a:pt x="11931" y="19072"/>
                    </a:lnTo>
                    <a:lnTo>
                      <a:pt x="11931" y="18765"/>
                    </a:lnTo>
                    <a:lnTo>
                      <a:pt x="11725" y="18765"/>
                    </a:lnTo>
                    <a:lnTo>
                      <a:pt x="11725" y="19072"/>
                    </a:lnTo>
                    <a:lnTo>
                      <a:pt x="11451" y="19072"/>
                    </a:lnTo>
                    <a:lnTo>
                      <a:pt x="11451" y="17923"/>
                    </a:lnTo>
                    <a:lnTo>
                      <a:pt x="11177" y="17617"/>
                    </a:lnTo>
                    <a:lnTo>
                      <a:pt x="11451" y="17387"/>
                    </a:lnTo>
                    <a:lnTo>
                      <a:pt x="11177" y="17387"/>
                    </a:lnTo>
                    <a:lnTo>
                      <a:pt x="11177" y="17080"/>
                    </a:lnTo>
                    <a:lnTo>
                      <a:pt x="10902" y="16774"/>
                    </a:lnTo>
                    <a:lnTo>
                      <a:pt x="10902" y="14553"/>
                    </a:lnTo>
                    <a:lnTo>
                      <a:pt x="9668" y="14553"/>
                    </a:lnTo>
                    <a:lnTo>
                      <a:pt x="9668" y="13940"/>
                    </a:lnTo>
                    <a:lnTo>
                      <a:pt x="9394" y="13940"/>
                    </a:lnTo>
                    <a:lnTo>
                      <a:pt x="9394" y="14246"/>
                    </a:lnTo>
                    <a:lnTo>
                      <a:pt x="8365" y="14246"/>
                    </a:lnTo>
                    <a:lnTo>
                      <a:pt x="8365" y="14553"/>
                    </a:lnTo>
                    <a:lnTo>
                      <a:pt x="8159" y="14553"/>
                    </a:lnTo>
                    <a:lnTo>
                      <a:pt x="8159" y="15089"/>
                    </a:lnTo>
                    <a:lnTo>
                      <a:pt x="7405" y="15395"/>
                    </a:lnTo>
                    <a:lnTo>
                      <a:pt x="6102" y="15395"/>
                    </a:lnTo>
                    <a:lnTo>
                      <a:pt x="5828" y="14782"/>
                    </a:lnTo>
                    <a:lnTo>
                      <a:pt x="5622" y="14553"/>
                    </a:lnTo>
                    <a:lnTo>
                      <a:pt x="5622" y="13940"/>
                    </a:lnTo>
                    <a:lnTo>
                      <a:pt x="5348" y="13710"/>
                    </a:lnTo>
                    <a:lnTo>
                      <a:pt x="5348" y="12791"/>
                    </a:lnTo>
                    <a:lnTo>
                      <a:pt x="754" y="12791"/>
                    </a:lnTo>
                    <a:lnTo>
                      <a:pt x="754" y="13097"/>
                    </a:lnTo>
                    <a:lnTo>
                      <a:pt x="548" y="13097"/>
                    </a:lnTo>
                    <a:lnTo>
                      <a:pt x="548" y="12791"/>
                    </a:lnTo>
                    <a:lnTo>
                      <a:pt x="0" y="1279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94" name="AutoShape 140"/>
              <p:cNvSpPr/>
              <p:nvPr/>
            </p:nvSpPr>
            <p:spPr bwMode="auto">
              <a:xfrm>
                <a:off x="13049610" y="7975051"/>
                <a:ext cx="209440" cy="467043"/>
              </a:xfrm>
              <a:custGeom>
                <a:avLst/>
                <a:gdLst>
                  <a:gd name="T0" fmla="*/ 104720 w 21600"/>
                  <a:gd name="T1" fmla="*/ 233522 h 21600"/>
                  <a:gd name="T2" fmla="*/ 104720 w 21600"/>
                  <a:gd name="T3" fmla="*/ 233522 h 21600"/>
                  <a:gd name="T4" fmla="*/ 104720 w 21600"/>
                  <a:gd name="T5" fmla="*/ 233522 h 21600"/>
                  <a:gd name="T6" fmla="*/ 104720 w 21600"/>
                  <a:gd name="T7" fmla="*/ 23352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61" y="0"/>
                    </a:moveTo>
                    <a:lnTo>
                      <a:pt x="2907" y="0"/>
                    </a:lnTo>
                    <a:lnTo>
                      <a:pt x="2907" y="726"/>
                    </a:lnTo>
                    <a:lnTo>
                      <a:pt x="6230" y="726"/>
                    </a:lnTo>
                    <a:lnTo>
                      <a:pt x="7476" y="1452"/>
                    </a:lnTo>
                    <a:lnTo>
                      <a:pt x="10800" y="2722"/>
                    </a:lnTo>
                    <a:lnTo>
                      <a:pt x="10800" y="10890"/>
                    </a:lnTo>
                    <a:lnTo>
                      <a:pt x="13707" y="11435"/>
                    </a:lnTo>
                    <a:lnTo>
                      <a:pt x="15369" y="12161"/>
                    </a:lnTo>
                    <a:lnTo>
                      <a:pt x="18276" y="12887"/>
                    </a:lnTo>
                    <a:lnTo>
                      <a:pt x="18276" y="13613"/>
                    </a:lnTo>
                    <a:lnTo>
                      <a:pt x="19938" y="14157"/>
                    </a:lnTo>
                    <a:lnTo>
                      <a:pt x="19938" y="14884"/>
                    </a:lnTo>
                    <a:lnTo>
                      <a:pt x="21600" y="15610"/>
                    </a:lnTo>
                    <a:lnTo>
                      <a:pt x="19938" y="15610"/>
                    </a:lnTo>
                    <a:lnTo>
                      <a:pt x="19938" y="16154"/>
                    </a:lnTo>
                    <a:lnTo>
                      <a:pt x="18276" y="16154"/>
                    </a:lnTo>
                    <a:lnTo>
                      <a:pt x="19938" y="16154"/>
                    </a:lnTo>
                    <a:lnTo>
                      <a:pt x="18276" y="16880"/>
                    </a:lnTo>
                    <a:lnTo>
                      <a:pt x="19938" y="16880"/>
                    </a:lnTo>
                    <a:lnTo>
                      <a:pt x="19938" y="18151"/>
                    </a:lnTo>
                    <a:lnTo>
                      <a:pt x="18276" y="18877"/>
                    </a:lnTo>
                    <a:lnTo>
                      <a:pt x="17030" y="18877"/>
                    </a:lnTo>
                    <a:lnTo>
                      <a:pt x="17030" y="20329"/>
                    </a:lnTo>
                    <a:lnTo>
                      <a:pt x="15369" y="20873"/>
                    </a:lnTo>
                    <a:lnTo>
                      <a:pt x="15369" y="21600"/>
                    </a:lnTo>
                    <a:lnTo>
                      <a:pt x="13707" y="21600"/>
                    </a:lnTo>
                    <a:lnTo>
                      <a:pt x="13707" y="20873"/>
                    </a:lnTo>
                    <a:lnTo>
                      <a:pt x="10800" y="19603"/>
                    </a:lnTo>
                    <a:lnTo>
                      <a:pt x="9138" y="19603"/>
                    </a:lnTo>
                    <a:lnTo>
                      <a:pt x="9138" y="16880"/>
                    </a:lnTo>
                    <a:lnTo>
                      <a:pt x="10800" y="16154"/>
                    </a:lnTo>
                    <a:lnTo>
                      <a:pt x="12461" y="15610"/>
                    </a:lnTo>
                    <a:lnTo>
                      <a:pt x="12461" y="14884"/>
                    </a:lnTo>
                    <a:lnTo>
                      <a:pt x="10800" y="14157"/>
                    </a:lnTo>
                    <a:lnTo>
                      <a:pt x="4569" y="14157"/>
                    </a:lnTo>
                    <a:lnTo>
                      <a:pt x="4569" y="13613"/>
                    </a:lnTo>
                    <a:lnTo>
                      <a:pt x="2907" y="13613"/>
                    </a:lnTo>
                    <a:lnTo>
                      <a:pt x="2907" y="12887"/>
                    </a:lnTo>
                    <a:lnTo>
                      <a:pt x="1661" y="13613"/>
                    </a:lnTo>
                    <a:lnTo>
                      <a:pt x="1661" y="12887"/>
                    </a:lnTo>
                    <a:lnTo>
                      <a:pt x="0" y="12161"/>
                    </a:lnTo>
                    <a:lnTo>
                      <a:pt x="0" y="11435"/>
                    </a:lnTo>
                    <a:lnTo>
                      <a:pt x="1661" y="10890"/>
                    </a:lnTo>
                    <a:lnTo>
                      <a:pt x="1661" y="9438"/>
                    </a:lnTo>
                    <a:lnTo>
                      <a:pt x="2907" y="9438"/>
                    </a:lnTo>
                    <a:lnTo>
                      <a:pt x="4569" y="8894"/>
                    </a:lnTo>
                    <a:lnTo>
                      <a:pt x="4569" y="8168"/>
                    </a:lnTo>
                    <a:lnTo>
                      <a:pt x="2907" y="7442"/>
                    </a:lnTo>
                    <a:lnTo>
                      <a:pt x="4569" y="7442"/>
                    </a:lnTo>
                    <a:lnTo>
                      <a:pt x="2907" y="6715"/>
                    </a:lnTo>
                    <a:lnTo>
                      <a:pt x="4569" y="6715"/>
                    </a:lnTo>
                    <a:lnTo>
                      <a:pt x="4569" y="6171"/>
                    </a:lnTo>
                    <a:lnTo>
                      <a:pt x="2907" y="5445"/>
                    </a:lnTo>
                    <a:lnTo>
                      <a:pt x="2907" y="4719"/>
                    </a:lnTo>
                    <a:lnTo>
                      <a:pt x="4569" y="4174"/>
                    </a:lnTo>
                    <a:lnTo>
                      <a:pt x="6230" y="4174"/>
                    </a:lnTo>
                    <a:lnTo>
                      <a:pt x="6230" y="3448"/>
                    </a:lnTo>
                    <a:lnTo>
                      <a:pt x="2907" y="1996"/>
                    </a:lnTo>
                    <a:lnTo>
                      <a:pt x="4569" y="1452"/>
                    </a:lnTo>
                    <a:lnTo>
                      <a:pt x="2907" y="1452"/>
                    </a:lnTo>
                    <a:lnTo>
                      <a:pt x="2907" y="726"/>
                    </a:lnTo>
                    <a:lnTo>
                      <a:pt x="1661" y="726"/>
                    </a:lnTo>
                    <a:lnTo>
                      <a:pt x="1661"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95" name="AutoShape 141"/>
              <p:cNvSpPr/>
              <p:nvPr/>
            </p:nvSpPr>
            <p:spPr bwMode="auto">
              <a:xfrm>
                <a:off x="12316575" y="7904404"/>
                <a:ext cx="793452" cy="596560"/>
              </a:xfrm>
              <a:custGeom>
                <a:avLst/>
                <a:gdLst>
                  <a:gd name="T0" fmla="*/ 396726 w 21600"/>
                  <a:gd name="T1" fmla="*/ 298280 h 21600"/>
                  <a:gd name="T2" fmla="*/ 396726 w 21600"/>
                  <a:gd name="T3" fmla="*/ 298280 h 21600"/>
                  <a:gd name="T4" fmla="*/ 396726 w 21600"/>
                  <a:gd name="T5" fmla="*/ 298280 h 21600"/>
                  <a:gd name="T6" fmla="*/ 396726 w 21600"/>
                  <a:gd name="T7" fmla="*/ 2982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056" y="6252"/>
                    </a:moveTo>
                    <a:lnTo>
                      <a:pt x="4495" y="6252"/>
                    </a:lnTo>
                    <a:lnTo>
                      <a:pt x="4495" y="6821"/>
                    </a:lnTo>
                    <a:lnTo>
                      <a:pt x="4934" y="7389"/>
                    </a:lnTo>
                    <a:lnTo>
                      <a:pt x="4934" y="6821"/>
                    </a:lnTo>
                    <a:lnTo>
                      <a:pt x="6140" y="6821"/>
                    </a:lnTo>
                    <a:lnTo>
                      <a:pt x="6578" y="7389"/>
                    </a:lnTo>
                    <a:lnTo>
                      <a:pt x="6578" y="7815"/>
                    </a:lnTo>
                    <a:lnTo>
                      <a:pt x="6907" y="7815"/>
                    </a:lnTo>
                    <a:lnTo>
                      <a:pt x="7346" y="8384"/>
                    </a:lnTo>
                    <a:lnTo>
                      <a:pt x="8990" y="8384"/>
                    </a:lnTo>
                    <a:lnTo>
                      <a:pt x="8990" y="7815"/>
                    </a:lnTo>
                    <a:lnTo>
                      <a:pt x="9429" y="7389"/>
                    </a:lnTo>
                    <a:lnTo>
                      <a:pt x="9758" y="7389"/>
                    </a:lnTo>
                    <a:lnTo>
                      <a:pt x="9758" y="7815"/>
                    </a:lnTo>
                    <a:lnTo>
                      <a:pt x="10196" y="8384"/>
                    </a:lnTo>
                    <a:lnTo>
                      <a:pt x="10196" y="8952"/>
                    </a:lnTo>
                    <a:lnTo>
                      <a:pt x="10635" y="8952"/>
                    </a:lnTo>
                    <a:lnTo>
                      <a:pt x="11403" y="9521"/>
                    </a:lnTo>
                    <a:lnTo>
                      <a:pt x="11841" y="9521"/>
                    </a:lnTo>
                    <a:lnTo>
                      <a:pt x="12280" y="9947"/>
                    </a:lnTo>
                    <a:lnTo>
                      <a:pt x="12280" y="10515"/>
                    </a:lnTo>
                    <a:lnTo>
                      <a:pt x="12609" y="11084"/>
                    </a:lnTo>
                    <a:lnTo>
                      <a:pt x="13047" y="11510"/>
                    </a:lnTo>
                    <a:lnTo>
                      <a:pt x="13486" y="11510"/>
                    </a:lnTo>
                    <a:lnTo>
                      <a:pt x="13815" y="11084"/>
                    </a:lnTo>
                    <a:lnTo>
                      <a:pt x="14253" y="11084"/>
                    </a:lnTo>
                    <a:lnTo>
                      <a:pt x="14253" y="11510"/>
                    </a:lnTo>
                    <a:lnTo>
                      <a:pt x="14692" y="11084"/>
                    </a:lnTo>
                    <a:lnTo>
                      <a:pt x="14253" y="8952"/>
                    </a:lnTo>
                    <a:lnTo>
                      <a:pt x="13815" y="8952"/>
                    </a:lnTo>
                    <a:lnTo>
                      <a:pt x="13815" y="9521"/>
                    </a:lnTo>
                    <a:lnTo>
                      <a:pt x="13047" y="9521"/>
                    </a:lnTo>
                    <a:lnTo>
                      <a:pt x="13047" y="8952"/>
                    </a:lnTo>
                    <a:lnTo>
                      <a:pt x="12609" y="8952"/>
                    </a:lnTo>
                    <a:lnTo>
                      <a:pt x="12280" y="8384"/>
                    </a:lnTo>
                    <a:lnTo>
                      <a:pt x="12280" y="5826"/>
                    </a:lnTo>
                    <a:lnTo>
                      <a:pt x="12609" y="5257"/>
                    </a:lnTo>
                    <a:lnTo>
                      <a:pt x="12609" y="3126"/>
                    </a:lnTo>
                    <a:lnTo>
                      <a:pt x="12280" y="3126"/>
                    </a:lnTo>
                    <a:lnTo>
                      <a:pt x="12280" y="2557"/>
                    </a:lnTo>
                    <a:lnTo>
                      <a:pt x="13047" y="994"/>
                    </a:lnTo>
                    <a:lnTo>
                      <a:pt x="15898" y="0"/>
                    </a:lnTo>
                    <a:lnTo>
                      <a:pt x="16665" y="568"/>
                    </a:lnTo>
                    <a:lnTo>
                      <a:pt x="17543" y="568"/>
                    </a:lnTo>
                    <a:lnTo>
                      <a:pt x="17872" y="994"/>
                    </a:lnTo>
                    <a:lnTo>
                      <a:pt x="17872" y="1563"/>
                    </a:lnTo>
                    <a:lnTo>
                      <a:pt x="19516" y="1563"/>
                    </a:lnTo>
                    <a:lnTo>
                      <a:pt x="19516" y="2131"/>
                    </a:lnTo>
                    <a:lnTo>
                      <a:pt x="19955" y="2131"/>
                    </a:lnTo>
                    <a:lnTo>
                      <a:pt x="20393" y="2557"/>
                    </a:lnTo>
                    <a:lnTo>
                      <a:pt x="20393" y="3126"/>
                    </a:lnTo>
                    <a:lnTo>
                      <a:pt x="20722" y="3126"/>
                    </a:lnTo>
                    <a:lnTo>
                      <a:pt x="20722" y="3694"/>
                    </a:lnTo>
                    <a:lnTo>
                      <a:pt x="21161" y="3694"/>
                    </a:lnTo>
                    <a:lnTo>
                      <a:pt x="20722" y="4121"/>
                    </a:lnTo>
                    <a:lnTo>
                      <a:pt x="21600" y="5257"/>
                    </a:lnTo>
                    <a:lnTo>
                      <a:pt x="21600" y="5826"/>
                    </a:lnTo>
                    <a:lnTo>
                      <a:pt x="21161" y="5826"/>
                    </a:lnTo>
                    <a:lnTo>
                      <a:pt x="20722" y="6252"/>
                    </a:lnTo>
                    <a:lnTo>
                      <a:pt x="20722" y="6821"/>
                    </a:lnTo>
                    <a:lnTo>
                      <a:pt x="21161" y="7389"/>
                    </a:lnTo>
                    <a:lnTo>
                      <a:pt x="21161" y="7815"/>
                    </a:lnTo>
                    <a:lnTo>
                      <a:pt x="20722" y="7815"/>
                    </a:lnTo>
                    <a:lnTo>
                      <a:pt x="21161" y="8384"/>
                    </a:lnTo>
                    <a:lnTo>
                      <a:pt x="20722" y="8384"/>
                    </a:lnTo>
                    <a:lnTo>
                      <a:pt x="21161" y="8952"/>
                    </a:lnTo>
                    <a:lnTo>
                      <a:pt x="21161" y="9521"/>
                    </a:lnTo>
                    <a:lnTo>
                      <a:pt x="20722" y="9947"/>
                    </a:lnTo>
                    <a:lnTo>
                      <a:pt x="20393" y="9947"/>
                    </a:lnTo>
                    <a:lnTo>
                      <a:pt x="20393" y="11084"/>
                    </a:lnTo>
                    <a:lnTo>
                      <a:pt x="19955" y="11510"/>
                    </a:lnTo>
                    <a:lnTo>
                      <a:pt x="19955" y="12078"/>
                    </a:lnTo>
                    <a:lnTo>
                      <a:pt x="20393" y="12647"/>
                    </a:lnTo>
                    <a:lnTo>
                      <a:pt x="20393" y="13215"/>
                    </a:lnTo>
                    <a:lnTo>
                      <a:pt x="19955" y="13215"/>
                    </a:lnTo>
                    <a:lnTo>
                      <a:pt x="18749" y="13642"/>
                    </a:lnTo>
                    <a:lnTo>
                      <a:pt x="18310" y="13642"/>
                    </a:lnTo>
                    <a:lnTo>
                      <a:pt x="16665" y="14778"/>
                    </a:lnTo>
                    <a:lnTo>
                      <a:pt x="16337" y="14778"/>
                    </a:lnTo>
                    <a:lnTo>
                      <a:pt x="15459" y="15205"/>
                    </a:lnTo>
                    <a:lnTo>
                      <a:pt x="15459" y="16342"/>
                    </a:lnTo>
                    <a:lnTo>
                      <a:pt x="13047" y="16342"/>
                    </a:lnTo>
                    <a:lnTo>
                      <a:pt x="12609" y="16768"/>
                    </a:lnTo>
                    <a:lnTo>
                      <a:pt x="12609" y="17905"/>
                    </a:lnTo>
                    <a:lnTo>
                      <a:pt x="12280" y="17905"/>
                    </a:lnTo>
                    <a:lnTo>
                      <a:pt x="11841" y="18473"/>
                    </a:lnTo>
                    <a:lnTo>
                      <a:pt x="10635" y="18900"/>
                    </a:lnTo>
                    <a:lnTo>
                      <a:pt x="9758" y="20463"/>
                    </a:lnTo>
                    <a:lnTo>
                      <a:pt x="9429" y="21031"/>
                    </a:lnTo>
                    <a:lnTo>
                      <a:pt x="8990" y="21600"/>
                    </a:lnTo>
                    <a:lnTo>
                      <a:pt x="8552" y="21600"/>
                    </a:lnTo>
                    <a:lnTo>
                      <a:pt x="8223" y="21031"/>
                    </a:lnTo>
                    <a:lnTo>
                      <a:pt x="5701" y="21031"/>
                    </a:lnTo>
                    <a:lnTo>
                      <a:pt x="5701" y="20463"/>
                    </a:lnTo>
                    <a:lnTo>
                      <a:pt x="5372" y="20463"/>
                    </a:lnTo>
                    <a:lnTo>
                      <a:pt x="4934" y="20036"/>
                    </a:lnTo>
                    <a:lnTo>
                      <a:pt x="4495" y="20463"/>
                    </a:lnTo>
                    <a:lnTo>
                      <a:pt x="4056" y="20036"/>
                    </a:lnTo>
                    <a:lnTo>
                      <a:pt x="2521" y="20463"/>
                    </a:lnTo>
                    <a:lnTo>
                      <a:pt x="2083" y="20036"/>
                    </a:lnTo>
                    <a:lnTo>
                      <a:pt x="1644" y="19468"/>
                    </a:lnTo>
                    <a:lnTo>
                      <a:pt x="1315" y="19468"/>
                    </a:lnTo>
                    <a:lnTo>
                      <a:pt x="877" y="18900"/>
                    </a:lnTo>
                    <a:lnTo>
                      <a:pt x="877" y="18473"/>
                    </a:lnTo>
                    <a:lnTo>
                      <a:pt x="438" y="18473"/>
                    </a:lnTo>
                    <a:lnTo>
                      <a:pt x="0" y="17905"/>
                    </a:lnTo>
                    <a:lnTo>
                      <a:pt x="0" y="10515"/>
                    </a:lnTo>
                    <a:lnTo>
                      <a:pt x="4056" y="10515"/>
                    </a:lnTo>
                    <a:lnTo>
                      <a:pt x="4056" y="7389"/>
                    </a:lnTo>
                    <a:lnTo>
                      <a:pt x="3727" y="6821"/>
                    </a:lnTo>
                    <a:lnTo>
                      <a:pt x="4056" y="6821"/>
                    </a:lnTo>
                    <a:lnTo>
                      <a:pt x="4056" y="6252"/>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96" name="AutoShape 142"/>
              <p:cNvSpPr/>
              <p:nvPr/>
            </p:nvSpPr>
            <p:spPr bwMode="auto">
              <a:xfrm>
                <a:off x="11631881" y="7770960"/>
                <a:ext cx="833727" cy="730000"/>
              </a:xfrm>
              <a:custGeom>
                <a:avLst/>
                <a:gdLst>
                  <a:gd name="T0" fmla="*/ 416864 w 21600"/>
                  <a:gd name="T1" fmla="*/ 365000 h 21600"/>
                  <a:gd name="T2" fmla="*/ 416864 w 21600"/>
                  <a:gd name="T3" fmla="*/ 365000 h 21600"/>
                  <a:gd name="T4" fmla="*/ 416864 w 21600"/>
                  <a:gd name="T5" fmla="*/ 365000 h 21600"/>
                  <a:gd name="T6" fmla="*/ 416864 w 21600"/>
                  <a:gd name="T7" fmla="*/ 3650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139" y="20670"/>
                    </a:moveTo>
                    <a:lnTo>
                      <a:pt x="19721" y="20322"/>
                    </a:lnTo>
                    <a:lnTo>
                      <a:pt x="19304" y="19858"/>
                    </a:lnTo>
                    <a:lnTo>
                      <a:pt x="18991" y="19858"/>
                    </a:lnTo>
                    <a:lnTo>
                      <a:pt x="18573" y="19393"/>
                    </a:lnTo>
                    <a:lnTo>
                      <a:pt x="18573" y="19045"/>
                    </a:lnTo>
                    <a:lnTo>
                      <a:pt x="18156" y="19045"/>
                    </a:lnTo>
                    <a:lnTo>
                      <a:pt x="17739" y="18580"/>
                    </a:lnTo>
                    <a:lnTo>
                      <a:pt x="17739" y="12541"/>
                    </a:lnTo>
                    <a:lnTo>
                      <a:pt x="21600" y="12541"/>
                    </a:lnTo>
                    <a:lnTo>
                      <a:pt x="21600" y="9987"/>
                    </a:lnTo>
                    <a:lnTo>
                      <a:pt x="21286" y="9522"/>
                    </a:lnTo>
                    <a:lnTo>
                      <a:pt x="21600" y="9522"/>
                    </a:lnTo>
                    <a:lnTo>
                      <a:pt x="21600" y="9058"/>
                    </a:lnTo>
                    <a:lnTo>
                      <a:pt x="20869" y="9058"/>
                    </a:lnTo>
                    <a:lnTo>
                      <a:pt x="20452" y="9522"/>
                    </a:lnTo>
                    <a:lnTo>
                      <a:pt x="19304" y="9522"/>
                    </a:lnTo>
                    <a:lnTo>
                      <a:pt x="19304" y="9058"/>
                    </a:lnTo>
                    <a:lnTo>
                      <a:pt x="18991" y="9058"/>
                    </a:lnTo>
                    <a:lnTo>
                      <a:pt x="18991" y="9522"/>
                    </a:lnTo>
                    <a:lnTo>
                      <a:pt x="18573" y="9522"/>
                    </a:lnTo>
                    <a:lnTo>
                      <a:pt x="18573" y="7780"/>
                    </a:lnTo>
                    <a:lnTo>
                      <a:pt x="18156" y="7316"/>
                    </a:lnTo>
                    <a:lnTo>
                      <a:pt x="18573" y="6967"/>
                    </a:lnTo>
                    <a:lnTo>
                      <a:pt x="18156" y="6967"/>
                    </a:lnTo>
                    <a:lnTo>
                      <a:pt x="18156" y="6503"/>
                    </a:lnTo>
                    <a:lnTo>
                      <a:pt x="17739" y="6038"/>
                    </a:lnTo>
                    <a:lnTo>
                      <a:pt x="17739" y="2670"/>
                    </a:lnTo>
                    <a:lnTo>
                      <a:pt x="15860" y="2670"/>
                    </a:lnTo>
                    <a:lnTo>
                      <a:pt x="15860" y="1741"/>
                    </a:lnTo>
                    <a:lnTo>
                      <a:pt x="15443" y="1741"/>
                    </a:lnTo>
                    <a:lnTo>
                      <a:pt x="15443" y="2206"/>
                    </a:lnTo>
                    <a:lnTo>
                      <a:pt x="13878" y="2206"/>
                    </a:lnTo>
                    <a:lnTo>
                      <a:pt x="13878" y="2670"/>
                    </a:lnTo>
                    <a:lnTo>
                      <a:pt x="13565" y="2670"/>
                    </a:lnTo>
                    <a:lnTo>
                      <a:pt x="13565" y="3483"/>
                    </a:lnTo>
                    <a:lnTo>
                      <a:pt x="12417" y="3948"/>
                    </a:lnTo>
                    <a:lnTo>
                      <a:pt x="10434" y="3948"/>
                    </a:lnTo>
                    <a:lnTo>
                      <a:pt x="10017" y="3019"/>
                    </a:lnTo>
                    <a:lnTo>
                      <a:pt x="9704" y="2670"/>
                    </a:lnTo>
                    <a:lnTo>
                      <a:pt x="9704" y="1741"/>
                    </a:lnTo>
                    <a:lnTo>
                      <a:pt x="9286" y="1393"/>
                    </a:lnTo>
                    <a:lnTo>
                      <a:pt x="9286" y="0"/>
                    </a:lnTo>
                    <a:lnTo>
                      <a:pt x="2295" y="0"/>
                    </a:lnTo>
                    <a:lnTo>
                      <a:pt x="2295" y="464"/>
                    </a:lnTo>
                    <a:lnTo>
                      <a:pt x="1565" y="464"/>
                    </a:lnTo>
                    <a:lnTo>
                      <a:pt x="1982" y="929"/>
                    </a:lnTo>
                    <a:lnTo>
                      <a:pt x="1982" y="1393"/>
                    </a:lnTo>
                    <a:lnTo>
                      <a:pt x="2713" y="2206"/>
                    </a:lnTo>
                    <a:lnTo>
                      <a:pt x="2713" y="3483"/>
                    </a:lnTo>
                    <a:lnTo>
                      <a:pt x="3443" y="4412"/>
                    </a:lnTo>
                    <a:lnTo>
                      <a:pt x="3130" y="4761"/>
                    </a:lnTo>
                    <a:lnTo>
                      <a:pt x="2713" y="5690"/>
                    </a:lnTo>
                    <a:lnTo>
                      <a:pt x="3130" y="5690"/>
                    </a:lnTo>
                    <a:lnTo>
                      <a:pt x="3130" y="7316"/>
                    </a:lnTo>
                    <a:lnTo>
                      <a:pt x="3860" y="8245"/>
                    </a:lnTo>
                    <a:lnTo>
                      <a:pt x="3860" y="8709"/>
                    </a:lnTo>
                    <a:lnTo>
                      <a:pt x="4278" y="9058"/>
                    </a:lnTo>
                    <a:lnTo>
                      <a:pt x="4278" y="10335"/>
                    </a:lnTo>
                    <a:lnTo>
                      <a:pt x="3443" y="11729"/>
                    </a:lnTo>
                    <a:lnTo>
                      <a:pt x="3130" y="11729"/>
                    </a:lnTo>
                    <a:lnTo>
                      <a:pt x="2295" y="12077"/>
                    </a:lnTo>
                    <a:lnTo>
                      <a:pt x="2295" y="12541"/>
                    </a:lnTo>
                    <a:lnTo>
                      <a:pt x="1565" y="13354"/>
                    </a:lnTo>
                    <a:lnTo>
                      <a:pt x="1565" y="14283"/>
                    </a:lnTo>
                    <a:lnTo>
                      <a:pt x="1147" y="14283"/>
                    </a:lnTo>
                    <a:lnTo>
                      <a:pt x="1147" y="15561"/>
                    </a:lnTo>
                    <a:lnTo>
                      <a:pt x="834" y="16374"/>
                    </a:lnTo>
                    <a:lnTo>
                      <a:pt x="834" y="16838"/>
                    </a:lnTo>
                    <a:lnTo>
                      <a:pt x="417" y="17303"/>
                    </a:lnTo>
                    <a:lnTo>
                      <a:pt x="417" y="19393"/>
                    </a:lnTo>
                    <a:lnTo>
                      <a:pt x="0" y="19858"/>
                    </a:lnTo>
                    <a:lnTo>
                      <a:pt x="0" y="20322"/>
                    </a:lnTo>
                    <a:lnTo>
                      <a:pt x="834" y="20322"/>
                    </a:lnTo>
                    <a:lnTo>
                      <a:pt x="834" y="19858"/>
                    </a:lnTo>
                    <a:lnTo>
                      <a:pt x="1147" y="19858"/>
                    </a:lnTo>
                    <a:lnTo>
                      <a:pt x="1565" y="20322"/>
                    </a:lnTo>
                    <a:lnTo>
                      <a:pt x="1565" y="19858"/>
                    </a:lnTo>
                    <a:lnTo>
                      <a:pt x="2295" y="19393"/>
                    </a:lnTo>
                    <a:lnTo>
                      <a:pt x="3130" y="19393"/>
                    </a:lnTo>
                    <a:lnTo>
                      <a:pt x="3130" y="19858"/>
                    </a:lnTo>
                    <a:lnTo>
                      <a:pt x="3443" y="19858"/>
                    </a:lnTo>
                    <a:lnTo>
                      <a:pt x="3860" y="20322"/>
                    </a:lnTo>
                    <a:lnTo>
                      <a:pt x="11582" y="20322"/>
                    </a:lnTo>
                    <a:lnTo>
                      <a:pt x="12000" y="20670"/>
                    </a:lnTo>
                    <a:lnTo>
                      <a:pt x="12417" y="20670"/>
                    </a:lnTo>
                    <a:lnTo>
                      <a:pt x="12730" y="21135"/>
                    </a:lnTo>
                    <a:lnTo>
                      <a:pt x="14713" y="21135"/>
                    </a:lnTo>
                    <a:lnTo>
                      <a:pt x="14713" y="20670"/>
                    </a:lnTo>
                    <a:lnTo>
                      <a:pt x="14713" y="21135"/>
                    </a:lnTo>
                    <a:lnTo>
                      <a:pt x="15443" y="21135"/>
                    </a:lnTo>
                    <a:lnTo>
                      <a:pt x="15443" y="21599"/>
                    </a:lnTo>
                    <a:lnTo>
                      <a:pt x="16278" y="21599"/>
                    </a:lnTo>
                    <a:lnTo>
                      <a:pt x="16278" y="21135"/>
                    </a:lnTo>
                    <a:lnTo>
                      <a:pt x="16591" y="21135"/>
                    </a:lnTo>
                    <a:lnTo>
                      <a:pt x="17008" y="21599"/>
                    </a:lnTo>
                    <a:lnTo>
                      <a:pt x="17426" y="21599"/>
                    </a:lnTo>
                    <a:lnTo>
                      <a:pt x="20139" y="2067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97" name="AutoShape 143"/>
              <p:cNvSpPr/>
              <p:nvPr/>
            </p:nvSpPr>
            <p:spPr bwMode="auto">
              <a:xfrm>
                <a:off x="12526022" y="8355748"/>
                <a:ext cx="523596" cy="408174"/>
              </a:xfrm>
              <a:custGeom>
                <a:avLst/>
                <a:gdLst>
                  <a:gd name="T0" fmla="*/ 261798 w 21600"/>
                  <a:gd name="T1" fmla="*/ 204087 h 21600"/>
                  <a:gd name="T2" fmla="*/ 261798 w 21600"/>
                  <a:gd name="T3" fmla="*/ 204087 h 21600"/>
                  <a:gd name="T4" fmla="*/ 261798 w 21600"/>
                  <a:gd name="T5" fmla="*/ 204087 h 21600"/>
                  <a:gd name="T6" fmla="*/ 261798 w 21600"/>
                  <a:gd name="T7" fmla="*/ 2040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6853"/>
                    </a:moveTo>
                    <a:lnTo>
                      <a:pt x="3821" y="6853"/>
                    </a:lnTo>
                    <a:lnTo>
                      <a:pt x="4319" y="7684"/>
                    </a:lnTo>
                    <a:lnTo>
                      <a:pt x="4984" y="7684"/>
                    </a:lnTo>
                    <a:lnTo>
                      <a:pt x="5649" y="6853"/>
                    </a:lnTo>
                    <a:lnTo>
                      <a:pt x="6147" y="6023"/>
                    </a:lnTo>
                    <a:lnTo>
                      <a:pt x="7476" y="3738"/>
                    </a:lnTo>
                    <a:lnTo>
                      <a:pt x="9304" y="3115"/>
                    </a:lnTo>
                    <a:lnTo>
                      <a:pt x="9969" y="2284"/>
                    </a:lnTo>
                    <a:lnTo>
                      <a:pt x="10467" y="2284"/>
                    </a:lnTo>
                    <a:lnTo>
                      <a:pt x="10467" y="623"/>
                    </a:lnTo>
                    <a:lnTo>
                      <a:pt x="11132" y="0"/>
                    </a:lnTo>
                    <a:lnTo>
                      <a:pt x="14787" y="0"/>
                    </a:lnTo>
                    <a:lnTo>
                      <a:pt x="14787" y="623"/>
                    </a:lnTo>
                    <a:lnTo>
                      <a:pt x="16116" y="623"/>
                    </a:lnTo>
                    <a:lnTo>
                      <a:pt x="16116" y="1453"/>
                    </a:lnTo>
                    <a:lnTo>
                      <a:pt x="16615" y="1453"/>
                    </a:lnTo>
                    <a:lnTo>
                      <a:pt x="16615" y="623"/>
                    </a:lnTo>
                    <a:lnTo>
                      <a:pt x="17279" y="1453"/>
                    </a:lnTo>
                    <a:lnTo>
                      <a:pt x="18443" y="1453"/>
                    </a:lnTo>
                    <a:lnTo>
                      <a:pt x="18443" y="2284"/>
                    </a:lnTo>
                    <a:lnTo>
                      <a:pt x="20270" y="2284"/>
                    </a:lnTo>
                    <a:lnTo>
                      <a:pt x="20270" y="3115"/>
                    </a:lnTo>
                    <a:lnTo>
                      <a:pt x="20935" y="3738"/>
                    </a:lnTo>
                    <a:lnTo>
                      <a:pt x="21600" y="3738"/>
                    </a:lnTo>
                    <a:lnTo>
                      <a:pt x="21600" y="6023"/>
                    </a:lnTo>
                    <a:lnTo>
                      <a:pt x="20935" y="6853"/>
                    </a:lnTo>
                    <a:lnTo>
                      <a:pt x="20935" y="8515"/>
                    </a:lnTo>
                    <a:lnTo>
                      <a:pt x="21600" y="8515"/>
                    </a:lnTo>
                    <a:lnTo>
                      <a:pt x="20935" y="8515"/>
                    </a:lnTo>
                    <a:lnTo>
                      <a:pt x="20935" y="9969"/>
                    </a:lnTo>
                    <a:lnTo>
                      <a:pt x="20270" y="10800"/>
                    </a:lnTo>
                    <a:lnTo>
                      <a:pt x="20935" y="11423"/>
                    </a:lnTo>
                    <a:lnTo>
                      <a:pt x="20935" y="13915"/>
                    </a:lnTo>
                    <a:lnTo>
                      <a:pt x="20270" y="14538"/>
                    </a:lnTo>
                    <a:lnTo>
                      <a:pt x="19772" y="14538"/>
                    </a:lnTo>
                    <a:lnTo>
                      <a:pt x="19772" y="18484"/>
                    </a:lnTo>
                    <a:lnTo>
                      <a:pt x="16615" y="21599"/>
                    </a:lnTo>
                    <a:lnTo>
                      <a:pt x="16116" y="21599"/>
                    </a:lnTo>
                    <a:lnTo>
                      <a:pt x="14787" y="20769"/>
                    </a:lnTo>
                    <a:lnTo>
                      <a:pt x="14123" y="21599"/>
                    </a:lnTo>
                    <a:lnTo>
                      <a:pt x="13624" y="21599"/>
                    </a:lnTo>
                    <a:lnTo>
                      <a:pt x="12960" y="20769"/>
                    </a:lnTo>
                    <a:lnTo>
                      <a:pt x="11132" y="20769"/>
                    </a:lnTo>
                    <a:lnTo>
                      <a:pt x="10467" y="19938"/>
                    </a:lnTo>
                    <a:lnTo>
                      <a:pt x="10467" y="19315"/>
                    </a:lnTo>
                    <a:lnTo>
                      <a:pt x="9304" y="19315"/>
                    </a:lnTo>
                    <a:lnTo>
                      <a:pt x="8639" y="18484"/>
                    </a:lnTo>
                    <a:lnTo>
                      <a:pt x="7975" y="19315"/>
                    </a:lnTo>
                    <a:lnTo>
                      <a:pt x="7476" y="18484"/>
                    </a:lnTo>
                    <a:lnTo>
                      <a:pt x="6147" y="16823"/>
                    </a:lnTo>
                    <a:lnTo>
                      <a:pt x="6147" y="15369"/>
                    </a:lnTo>
                    <a:lnTo>
                      <a:pt x="5649" y="15369"/>
                    </a:lnTo>
                    <a:lnTo>
                      <a:pt x="5649" y="14538"/>
                    </a:lnTo>
                    <a:lnTo>
                      <a:pt x="4984" y="13915"/>
                    </a:lnTo>
                    <a:lnTo>
                      <a:pt x="4319" y="13915"/>
                    </a:lnTo>
                    <a:lnTo>
                      <a:pt x="3821" y="13084"/>
                    </a:lnTo>
                    <a:lnTo>
                      <a:pt x="3156" y="11423"/>
                    </a:lnTo>
                    <a:lnTo>
                      <a:pt x="2492" y="11423"/>
                    </a:lnTo>
                    <a:lnTo>
                      <a:pt x="2492" y="10800"/>
                    </a:lnTo>
                    <a:lnTo>
                      <a:pt x="1827" y="9969"/>
                    </a:lnTo>
                    <a:lnTo>
                      <a:pt x="1827" y="9138"/>
                    </a:lnTo>
                    <a:lnTo>
                      <a:pt x="1329" y="9138"/>
                    </a:lnTo>
                    <a:lnTo>
                      <a:pt x="1329" y="8515"/>
                    </a:lnTo>
                    <a:lnTo>
                      <a:pt x="664" y="8515"/>
                    </a:lnTo>
                    <a:lnTo>
                      <a:pt x="664" y="7684"/>
                    </a:lnTo>
                    <a:lnTo>
                      <a:pt x="0" y="7684"/>
                    </a:lnTo>
                    <a:lnTo>
                      <a:pt x="0" y="6853"/>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98" name="AutoShape 144"/>
              <p:cNvSpPr/>
              <p:nvPr/>
            </p:nvSpPr>
            <p:spPr bwMode="auto">
              <a:xfrm>
                <a:off x="12167554" y="8485261"/>
                <a:ext cx="628315" cy="537691"/>
              </a:xfrm>
              <a:custGeom>
                <a:avLst/>
                <a:gdLst>
                  <a:gd name="T0" fmla="*/ 314158 w 21600"/>
                  <a:gd name="T1" fmla="*/ 268846 h 21600"/>
                  <a:gd name="T2" fmla="*/ 314158 w 21600"/>
                  <a:gd name="T3" fmla="*/ 268846 h 21600"/>
                  <a:gd name="T4" fmla="*/ 314158 w 21600"/>
                  <a:gd name="T5" fmla="*/ 268846 h 21600"/>
                  <a:gd name="T6" fmla="*/ 314158 w 21600"/>
                  <a:gd name="T7" fmla="*/ 2688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323" y="0"/>
                    </a:moveTo>
                    <a:lnTo>
                      <a:pt x="12323" y="630"/>
                    </a:lnTo>
                    <a:lnTo>
                      <a:pt x="12876" y="630"/>
                    </a:lnTo>
                    <a:lnTo>
                      <a:pt x="12876" y="1261"/>
                    </a:lnTo>
                    <a:lnTo>
                      <a:pt x="13430" y="1261"/>
                    </a:lnTo>
                    <a:lnTo>
                      <a:pt x="13430" y="1734"/>
                    </a:lnTo>
                    <a:lnTo>
                      <a:pt x="13846" y="1734"/>
                    </a:lnTo>
                    <a:lnTo>
                      <a:pt x="13846" y="2364"/>
                    </a:lnTo>
                    <a:lnTo>
                      <a:pt x="14399" y="2995"/>
                    </a:lnTo>
                    <a:lnTo>
                      <a:pt x="14399" y="3468"/>
                    </a:lnTo>
                    <a:lnTo>
                      <a:pt x="14953" y="3468"/>
                    </a:lnTo>
                    <a:lnTo>
                      <a:pt x="15507" y="4729"/>
                    </a:lnTo>
                    <a:lnTo>
                      <a:pt x="15923" y="5360"/>
                    </a:lnTo>
                    <a:lnTo>
                      <a:pt x="16476" y="5360"/>
                    </a:lnTo>
                    <a:lnTo>
                      <a:pt x="17030" y="5833"/>
                    </a:lnTo>
                    <a:lnTo>
                      <a:pt x="17030" y="6464"/>
                    </a:lnTo>
                    <a:lnTo>
                      <a:pt x="17446" y="6464"/>
                    </a:lnTo>
                    <a:lnTo>
                      <a:pt x="17446" y="7567"/>
                    </a:lnTo>
                    <a:lnTo>
                      <a:pt x="18553" y="8829"/>
                    </a:lnTo>
                    <a:lnTo>
                      <a:pt x="18969" y="9459"/>
                    </a:lnTo>
                    <a:lnTo>
                      <a:pt x="19523" y="8829"/>
                    </a:lnTo>
                    <a:lnTo>
                      <a:pt x="20076" y="9459"/>
                    </a:lnTo>
                    <a:lnTo>
                      <a:pt x="21046" y="9459"/>
                    </a:lnTo>
                    <a:lnTo>
                      <a:pt x="21046" y="9932"/>
                    </a:lnTo>
                    <a:lnTo>
                      <a:pt x="21599" y="10563"/>
                    </a:lnTo>
                    <a:lnTo>
                      <a:pt x="20630" y="10563"/>
                    </a:lnTo>
                    <a:lnTo>
                      <a:pt x="20630" y="11194"/>
                    </a:lnTo>
                    <a:lnTo>
                      <a:pt x="20076" y="11194"/>
                    </a:lnTo>
                    <a:lnTo>
                      <a:pt x="20076" y="11667"/>
                    </a:lnTo>
                    <a:lnTo>
                      <a:pt x="18553" y="11667"/>
                    </a:lnTo>
                    <a:lnTo>
                      <a:pt x="17999" y="12297"/>
                    </a:lnTo>
                    <a:lnTo>
                      <a:pt x="17446" y="12297"/>
                    </a:lnTo>
                    <a:lnTo>
                      <a:pt x="17446" y="12928"/>
                    </a:lnTo>
                    <a:lnTo>
                      <a:pt x="17030" y="12928"/>
                    </a:lnTo>
                    <a:lnTo>
                      <a:pt x="17030" y="13401"/>
                    </a:lnTo>
                    <a:lnTo>
                      <a:pt x="16476" y="13401"/>
                    </a:lnTo>
                    <a:lnTo>
                      <a:pt x="15507" y="14032"/>
                    </a:lnTo>
                    <a:lnTo>
                      <a:pt x="15507" y="14662"/>
                    </a:lnTo>
                    <a:lnTo>
                      <a:pt x="15923" y="15293"/>
                    </a:lnTo>
                    <a:lnTo>
                      <a:pt x="15507" y="15293"/>
                    </a:lnTo>
                    <a:lnTo>
                      <a:pt x="15507" y="15766"/>
                    </a:lnTo>
                    <a:lnTo>
                      <a:pt x="14953" y="15766"/>
                    </a:lnTo>
                    <a:lnTo>
                      <a:pt x="13846" y="17027"/>
                    </a:lnTo>
                    <a:lnTo>
                      <a:pt x="13430" y="17027"/>
                    </a:lnTo>
                    <a:lnTo>
                      <a:pt x="12876" y="17500"/>
                    </a:lnTo>
                    <a:lnTo>
                      <a:pt x="12876" y="19392"/>
                    </a:lnTo>
                    <a:lnTo>
                      <a:pt x="9830" y="19392"/>
                    </a:lnTo>
                    <a:lnTo>
                      <a:pt x="8723" y="18762"/>
                    </a:lnTo>
                    <a:lnTo>
                      <a:pt x="8307" y="18131"/>
                    </a:lnTo>
                    <a:lnTo>
                      <a:pt x="7199" y="18131"/>
                    </a:lnTo>
                    <a:lnTo>
                      <a:pt x="6784" y="18762"/>
                    </a:lnTo>
                    <a:lnTo>
                      <a:pt x="6230" y="19865"/>
                    </a:lnTo>
                    <a:lnTo>
                      <a:pt x="5676" y="20496"/>
                    </a:lnTo>
                    <a:lnTo>
                      <a:pt x="5123" y="20496"/>
                    </a:lnTo>
                    <a:lnTo>
                      <a:pt x="4707" y="21127"/>
                    </a:lnTo>
                    <a:lnTo>
                      <a:pt x="4153" y="21127"/>
                    </a:lnTo>
                    <a:lnTo>
                      <a:pt x="3599" y="21600"/>
                    </a:lnTo>
                    <a:lnTo>
                      <a:pt x="1661" y="21600"/>
                    </a:lnTo>
                    <a:lnTo>
                      <a:pt x="1661" y="19865"/>
                    </a:lnTo>
                    <a:lnTo>
                      <a:pt x="1107" y="18762"/>
                    </a:lnTo>
                    <a:lnTo>
                      <a:pt x="1107" y="18131"/>
                    </a:lnTo>
                    <a:lnTo>
                      <a:pt x="0" y="17500"/>
                    </a:lnTo>
                    <a:lnTo>
                      <a:pt x="0" y="17027"/>
                    </a:lnTo>
                    <a:lnTo>
                      <a:pt x="553" y="9932"/>
                    </a:lnTo>
                    <a:lnTo>
                      <a:pt x="2630" y="9932"/>
                    </a:lnTo>
                    <a:lnTo>
                      <a:pt x="3184" y="1261"/>
                    </a:lnTo>
                    <a:lnTo>
                      <a:pt x="6784" y="1261"/>
                    </a:lnTo>
                    <a:lnTo>
                      <a:pt x="7753" y="630"/>
                    </a:lnTo>
                    <a:lnTo>
                      <a:pt x="8307" y="630"/>
                    </a:lnTo>
                    <a:lnTo>
                      <a:pt x="8307" y="1734"/>
                    </a:lnTo>
                    <a:lnTo>
                      <a:pt x="9276" y="1261"/>
                    </a:lnTo>
                    <a:lnTo>
                      <a:pt x="9830" y="630"/>
                    </a:lnTo>
                    <a:lnTo>
                      <a:pt x="10246" y="0"/>
                    </a:lnTo>
                    <a:lnTo>
                      <a:pt x="10800" y="630"/>
                    </a:lnTo>
                    <a:lnTo>
                      <a:pt x="11353" y="0"/>
                    </a:lnTo>
                    <a:lnTo>
                      <a:pt x="12323"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199" name="AutoShape 145"/>
              <p:cNvSpPr/>
              <p:nvPr/>
            </p:nvSpPr>
            <p:spPr bwMode="auto">
              <a:xfrm>
                <a:off x="11631881" y="8426394"/>
                <a:ext cx="894141" cy="745700"/>
              </a:xfrm>
              <a:custGeom>
                <a:avLst/>
                <a:gdLst>
                  <a:gd name="T0" fmla="*/ 447071 w 21600"/>
                  <a:gd name="T1" fmla="*/ 372850 h 21600"/>
                  <a:gd name="T2" fmla="*/ 447071 w 21600"/>
                  <a:gd name="T3" fmla="*/ 372850 h 21600"/>
                  <a:gd name="T4" fmla="*/ 447071 w 21600"/>
                  <a:gd name="T5" fmla="*/ 372850 h 21600"/>
                  <a:gd name="T6" fmla="*/ 447071 w 21600"/>
                  <a:gd name="T7" fmla="*/ 3728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940" y="14324"/>
                    </a:moveTo>
                    <a:lnTo>
                      <a:pt x="12940" y="13983"/>
                    </a:lnTo>
                    <a:lnTo>
                      <a:pt x="13329" y="8867"/>
                    </a:lnTo>
                    <a:lnTo>
                      <a:pt x="14789" y="8867"/>
                    </a:lnTo>
                    <a:lnTo>
                      <a:pt x="15178" y="2614"/>
                    </a:lnTo>
                    <a:lnTo>
                      <a:pt x="17708" y="2614"/>
                    </a:lnTo>
                    <a:lnTo>
                      <a:pt x="18389" y="2159"/>
                    </a:lnTo>
                    <a:lnTo>
                      <a:pt x="18778" y="2159"/>
                    </a:lnTo>
                    <a:lnTo>
                      <a:pt x="18778" y="2955"/>
                    </a:lnTo>
                    <a:lnTo>
                      <a:pt x="19459" y="2614"/>
                    </a:lnTo>
                    <a:lnTo>
                      <a:pt x="19848" y="2159"/>
                    </a:lnTo>
                    <a:lnTo>
                      <a:pt x="20140" y="1705"/>
                    </a:lnTo>
                    <a:lnTo>
                      <a:pt x="20529" y="2159"/>
                    </a:lnTo>
                    <a:lnTo>
                      <a:pt x="20918" y="1705"/>
                    </a:lnTo>
                    <a:lnTo>
                      <a:pt x="21600" y="1705"/>
                    </a:lnTo>
                    <a:lnTo>
                      <a:pt x="21600" y="1250"/>
                    </a:lnTo>
                    <a:lnTo>
                      <a:pt x="21308" y="1250"/>
                    </a:lnTo>
                    <a:lnTo>
                      <a:pt x="20918" y="909"/>
                    </a:lnTo>
                    <a:lnTo>
                      <a:pt x="20529" y="1250"/>
                    </a:lnTo>
                    <a:lnTo>
                      <a:pt x="20140" y="909"/>
                    </a:lnTo>
                    <a:lnTo>
                      <a:pt x="16248" y="2159"/>
                    </a:lnTo>
                    <a:lnTo>
                      <a:pt x="15859" y="2159"/>
                    </a:lnTo>
                    <a:lnTo>
                      <a:pt x="15470" y="1705"/>
                    </a:lnTo>
                    <a:lnTo>
                      <a:pt x="15178" y="1705"/>
                    </a:lnTo>
                    <a:lnTo>
                      <a:pt x="15178" y="2159"/>
                    </a:lnTo>
                    <a:lnTo>
                      <a:pt x="14400" y="2159"/>
                    </a:lnTo>
                    <a:lnTo>
                      <a:pt x="14400" y="1705"/>
                    </a:lnTo>
                    <a:lnTo>
                      <a:pt x="13718" y="1705"/>
                    </a:lnTo>
                    <a:lnTo>
                      <a:pt x="13718" y="1250"/>
                    </a:lnTo>
                    <a:lnTo>
                      <a:pt x="13718" y="1705"/>
                    </a:lnTo>
                    <a:lnTo>
                      <a:pt x="11870" y="1705"/>
                    </a:lnTo>
                    <a:lnTo>
                      <a:pt x="11578" y="1250"/>
                    </a:lnTo>
                    <a:lnTo>
                      <a:pt x="11189" y="1250"/>
                    </a:lnTo>
                    <a:lnTo>
                      <a:pt x="10800" y="909"/>
                    </a:lnTo>
                    <a:lnTo>
                      <a:pt x="3600" y="909"/>
                    </a:lnTo>
                    <a:lnTo>
                      <a:pt x="3210" y="454"/>
                    </a:lnTo>
                    <a:lnTo>
                      <a:pt x="2918" y="454"/>
                    </a:lnTo>
                    <a:lnTo>
                      <a:pt x="2918" y="0"/>
                    </a:lnTo>
                    <a:lnTo>
                      <a:pt x="2140" y="0"/>
                    </a:lnTo>
                    <a:lnTo>
                      <a:pt x="1459" y="454"/>
                    </a:lnTo>
                    <a:lnTo>
                      <a:pt x="1459" y="909"/>
                    </a:lnTo>
                    <a:lnTo>
                      <a:pt x="1070" y="454"/>
                    </a:lnTo>
                    <a:lnTo>
                      <a:pt x="778" y="454"/>
                    </a:lnTo>
                    <a:lnTo>
                      <a:pt x="778" y="909"/>
                    </a:lnTo>
                    <a:lnTo>
                      <a:pt x="0" y="909"/>
                    </a:lnTo>
                    <a:lnTo>
                      <a:pt x="389" y="2159"/>
                    </a:lnTo>
                    <a:lnTo>
                      <a:pt x="1070" y="3410"/>
                    </a:lnTo>
                    <a:lnTo>
                      <a:pt x="1848" y="4206"/>
                    </a:lnTo>
                    <a:lnTo>
                      <a:pt x="2529" y="5911"/>
                    </a:lnTo>
                    <a:lnTo>
                      <a:pt x="2529" y="6821"/>
                    </a:lnTo>
                    <a:lnTo>
                      <a:pt x="3210" y="8071"/>
                    </a:lnTo>
                    <a:lnTo>
                      <a:pt x="3210" y="8526"/>
                    </a:lnTo>
                    <a:lnTo>
                      <a:pt x="4378" y="9776"/>
                    </a:lnTo>
                    <a:lnTo>
                      <a:pt x="4378" y="10572"/>
                    </a:lnTo>
                    <a:lnTo>
                      <a:pt x="3989" y="10572"/>
                    </a:lnTo>
                    <a:lnTo>
                      <a:pt x="4378" y="11368"/>
                    </a:lnTo>
                    <a:lnTo>
                      <a:pt x="4378" y="12732"/>
                    </a:lnTo>
                    <a:lnTo>
                      <a:pt x="4670" y="13983"/>
                    </a:lnTo>
                    <a:lnTo>
                      <a:pt x="4670" y="14778"/>
                    </a:lnTo>
                    <a:lnTo>
                      <a:pt x="5059" y="15233"/>
                    </a:lnTo>
                    <a:lnTo>
                      <a:pt x="4670" y="15233"/>
                    </a:lnTo>
                    <a:lnTo>
                      <a:pt x="5059" y="15688"/>
                    </a:lnTo>
                    <a:lnTo>
                      <a:pt x="5059" y="16484"/>
                    </a:lnTo>
                    <a:lnTo>
                      <a:pt x="5448" y="16938"/>
                    </a:lnTo>
                    <a:lnTo>
                      <a:pt x="5059" y="16938"/>
                    </a:lnTo>
                    <a:lnTo>
                      <a:pt x="5059" y="17279"/>
                    </a:lnTo>
                    <a:lnTo>
                      <a:pt x="5448" y="17734"/>
                    </a:lnTo>
                    <a:lnTo>
                      <a:pt x="5448" y="18644"/>
                    </a:lnTo>
                    <a:lnTo>
                      <a:pt x="6518" y="19894"/>
                    </a:lnTo>
                    <a:lnTo>
                      <a:pt x="6518" y="20235"/>
                    </a:lnTo>
                    <a:lnTo>
                      <a:pt x="7200" y="20690"/>
                    </a:lnTo>
                    <a:lnTo>
                      <a:pt x="7589" y="20690"/>
                    </a:lnTo>
                    <a:lnTo>
                      <a:pt x="7589" y="20235"/>
                    </a:lnTo>
                    <a:lnTo>
                      <a:pt x="7978" y="19894"/>
                    </a:lnTo>
                    <a:lnTo>
                      <a:pt x="8659" y="19894"/>
                    </a:lnTo>
                    <a:lnTo>
                      <a:pt x="8659" y="21145"/>
                    </a:lnTo>
                    <a:lnTo>
                      <a:pt x="10800" y="21145"/>
                    </a:lnTo>
                    <a:lnTo>
                      <a:pt x="10800" y="21600"/>
                    </a:lnTo>
                    <a:lnTo>
                      <a:pt x="11189" y="21600"/>
                    </a:lnTo>
                    <a:lnTo>
                      <a:pt x="11189" y="21145"/>
                    </a:lnTo>
                    <a:lnTo>
                      <a:pt x="11578" y="20690"/>
                    </a:lnTo>
                    <a:lnTo>
                      <a:pt x="11870" y="20690"/>
                    </a:lnTo>
                    <a:lnTo>
                      <a:pt x="12259" y="20235"/>
                    </a:lnTo>
                    <a:lnTo>
                      <a:pt x="12940" y="20235"/>
                    </a:lnTo>
                    <a:lnTo>
                      <a:pt x="12940" y="14324"/>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00" name="AutoShape 146"/>
              <p:cNvSpPr/>
              <p:nvPr/>
            </p:nvSpPr>
            <p:spPr bwMode="auto">
              <a:xfrm>
                <a:off x="14511657" y="8673648"/>
                <a:ext cx="44305" cy="31398"/>
              </a:xfrm>
              <a:custGeom>
                <a:avLst/>
                <a:gdLst>
                  <a:gd name="T0" fmla="*/ 22153 w 21600"/>
                  <a:gd name="T1" fmla="*/ 15699 h 21600"/>
                  <a:gd name="T2" fmla="*/ 22153 w 21600"/>
                  <a:gd name="T3" fmla="*/ 15699 h 21600"/>
                  <a:gd name="T4" fmla="*/ 22153 w 21600"/>
                  <a:gd name="T5" fmla="*/ 15699 h 21600"/>
                  <a:gd name="T6" fmla="*/ 22153 w 21600"/>
                  <a:gd name="T7" fmla="*/ 1569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10800"/>
                    </a:lnTo>
                    <a:lnTo>
                      <a:pt x="5890" y="21599"/>
                    </a:lnTo>
                    <a:lnTo>
                      <a:pt x="21600" y="10800"/>
                    </a:lnTo>
                    <a:lnTo>
                      <a:pt x="13745" y="10800"/>
                    </a:lnTo>
                    <a:lnTo>
                      <a:pt x="13745" y="0"/>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01" name="AutoShape 147"/>
              <p:cNvSpPr/>
              <p:nvPr/>
            </p:nvSpPr>
            <p:spPr bwMode="auto">
              <a:xfrm>
                <a:off x="13690012" y="8135965"/>
                <a:ext cx="507485" cy="832044"/>
              </a:xfrm>
              <a:custGeom>
                <a:avLst/>
                <a:gdLst>
                  <a:gd name="T0" fmla="*/ 253743 w 21600"/>
                  <a:gd name="T1" fmla="*/ 416022 h 21600"/>
                  <a:gd name="T2" fmla="*/ 253743 w 21600"/>
                  <a:gd name="T3" fmla="*/ 416022 h 21600"/>
                  <a:gd name="T4" fmla="*/ 253743 w 21600"/>
                  <a:gd name="T5" fmla="*/ 416022 h 21600"/>
                  <a:gd name="T6" fmla="*/ 253743 w 21600"/>
                  <a:gd name="T7" fmla="*/ 41602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457" y="21599"/>
                    </a:moveTo>
                    <a:lnTo>
                      <a:pt x="5657" y="21599"/>
                    </a:lnTo>
                    <a:lnTo>
                      <a:pt x="7028" y="20784"/>
                    </a:lnTo>
                    <a:lnTo>
                      <a:pt x="10114" y="20784"/>
                    </a:lnTo>
                    <a:lnTo>
                      <a:pt x="10114" y="20377"/>
                    </a:lnTo>
                    <a:lnTo>
                      <a:pt x="10800" y="20377"/>
                    </a:lnTo>
                    <a:lnTo>
                      <a:pt x="11485" y="20071"/>
                    </a:lnTo>
                    <a:lnTo>
                      <a:pt x="11485" y="19256"/>
                    </a:lnTo>
                    <a:lnTo>
                      <a:pt x="12000" y="18950"/>
                    </a:lnTo>
                    <a:lnTo>
                      <a:pt x="12000" y="18543"/>
                    </a:lnTo>
                    <a:lnTo>
                      <a:pt x="12685" y="17728"/>
                    </a:lnTo>
                    <a:lnTo>
                      <a:pt x="13371" y="17422"/>
                    </a:lnTo>
                    <a:lnTo>
                      <a:pt x="14057" y="16301"/>
                    </a:lnTo>
                    <a:lnTo>
                      <a:pt x="14057" y="15894"/>
                    </a:lnTo>
                    <a:lnTo>
                      <a:pt x="14571" y="15486"/>
                    </a:lnTo>
                    <a:lnTo>
                      <a:pt x="14571" y="14773"/>
                    </a:lnTo>
                    <a:lnTo>
                      <a:pt x="15257" y="13958"/>
                    </a:lnTo>
                    <a:lnTo>
                      <a:pt x="15942" y="12837"/>
                    </a:lnTo>
                    <a:lnTo>
                      <a:pt x="16457" y="12532"/>
                    </a:lnTo>
                    <a:lnTo>
                      <a:pt x="16457" y="12124"/>
                    </a:lnTo>
                    <a:lnTo>
                      <a:pt x="17142" y="11309"/>
                    </a:lnTo>
                    <a:lnTo>
                      <a:pt x="17828" y="10596"/>
                    </a:lnTo>
                    <a:lnTo>
                      <a:pt x="18342" y="9883"/>
                    </a:lnTo>
                    <a:lnTo>
                      <a:pt x="18342" y="9067"/>
                    </a:lnTo>
                    <a:lnTo>
                      <a:pt x="19028" y="9067"/>
                    </a:lnTo>
                    <a:lnTo>
                      <a:pt x="19028" y="8660"/>
                    </a:lnTo>
                    <a:lnTo>
                      <a:pt x="18342" y="8354"/>
                    </a:lnTo>
                    <a:lnTo>
                      <a:pt x="19714" y="7539"/>
                    </a:lnTo>
                    <a:lnTo>
                      <a:pt x="19028" y="7233"/>
                    </a:lnTo>
                    <a:lnTo>
                      <a:pt x="19714" y="7233"/>
                    </a:lnTo>
                    <a:lnTo>
                      <a:pt x="19714" y="5298"/>
                    </a:lnTo>
                    <a:lnTo>
                      <a:pt x="20914" y="6011"/>
                    </a:lnTo>
                    <a:lnTo>
                      <a:pt x="20914" y="5705"/>
                    </a:lnTo>
                    <a:lnTo>
                      <a:pt x="21600" y="5705"/>
                    </a:lnTo>
                    <a:lnTo>
                      <a:pt x="21600" y="4890"/>
                    </a:lnTo>
                    <a:lnTo>
                      <a:pt x="20914" y="4584"/>
                    </a:lnTo>
                    <a:lnTo>
                      <a:pt x="20914" y="1528"/>
                    </a:lnTo>
                    <a:lnTo>
                      <a:pt x="20400" y="1120"/>
                    </a:lnTo>
                    <a:lnTo>
                      <a:pt x="20400" y="1528"/>
                    </a:lnTo>
                    <a:lnTo>
                      <a:pt x="19714" y="1120"/>
                    </a:lnTo>
                    <a:lnTo>
                      <a:pt x="19714" y="815"/>
                    </a:lnTo>
                    <a:lnTo>
                      <a:pt x="19028" y="815"/>
                    </a:lnTo>
                    <a:lnTo>
                      <a:pt x="19714" y="407"/>
                    </a:lnTo>
                    <a:lnTo>
                      <a:pt x="19028" y="0"/>
                    </a:lnTo>
                    <a:lnTo>
                      <a:pt x="18342" y="407"/>
                    </a:lnTo>
                    <a:lnTo>
                      <a:pt x="18342" y="815"/>
                    </a:lnTo>
                    <a:lnTo>
                      <a:pt x="17828" y="407"/>
                    </a:lnTo>
                    <a:lnTo>
                      <a:pt x="17142" y="407"/>
                    </a:lnTo>
                    <a:lnTo>
                      <a:pt x="17828" y="815"/>
                    </a:lnTo>
                    <a:lnTo>
                      <a:pt x="17828" y="1120"/>
                    </a:lnTo>
                    <a:lnTo>
                      <a:pt x="18342" y="1120"/>
                    </a:lnTo>
                    <a:lnTo>
                      <a:pt x="18342" y="1528"/>
                    </a:lnTo>
                    <a:lnTo>
                      <a:pt x="17828" y="1528"/>
                    </a:lnTo>
                    <a:lnTo>
                      <a:pt x="17828" y="2241"/>
                    </a:lnTo>
                    <a:lnTo>
                      <a:pt x="17142" y="2241"/>
                    </a:lnTo>
                    <a:lnTo>
                      <a:pt x="16457" y="2649"/>
                    </a:lnTo>
                    <a:lnTo>
                      <a:pt x="16457" y="3056"/>
                    </a:lnTo>
                    <a:lnTo>
                      <a:pt x="15942" y="3056"/>
                    </a:lnTo>
                    <a:lnTo>
                      <a:pt x="15942" y="2649"/>
                    </a:lnTo>
                    <a:lnTo>
                      <a:pt x="15257" y="2649"/>
                    </a:lnTo>
                    <a:lnTo>
                      <a:pt x="15257" y="3056"/>
                    </a:lnTo>
                    <a:lnTo>
                      <a:pt x="15942" y="3464"/>
                    </a:lnTo>
                    <a:lnTo>
                      <a:pt x="15257" y="3464"/>
                    </a:lnTo>
                    <a:lnTo>
                      <a:pt x="14571" y="3769"/>
                    </a:lnTo>
                    <a:lnTo>
                      <a:pt x="15257" y="4177"/>
                    </a:lnTo>
                    <a:lnTo>
                      <a:pt x="14571" y="4177"/>
                    </a:lnTo>
                    <a:lnTo>
                      <a:pt x="14571" y="4584"/>
                    </a:lnTo>
                    <a:lnTo>
                      <a:pt x="13371" y="4890"/>
                    </a:lnTo>
                    <a:lnTo>
                      <a:pt x="13371" y="4584"/>
                    </a:lnTo>
                    <a:lnTo>
                      <a:pt x="14057" y="4584"/>
                    </a:lnTo>
                    <a:lnTo>
                      <a:pt x="13371" y="4177"/>
                    </a:lnTo>
                    <a:lnTo>
                      <a:pt x="12685" y="4584"/>
                    </a:lnTo>
                    <a:lnTo>
                      <a:pt x="13371" y="4584"/>
                    </a:lnTo>
                    <a:lnTo>
                      <a:pt x="12685" y="4890"/>
                    </a:lnTo>
                    <a:lnTo>
                      <a:pt x="12685" y="5298"/>
                    </a:lnTo>
                    <a:lnTo>
                      <a:pt x="13371" y="5298"/>
                    </a:lnTo>
                    <a:lnTo>
                      <a:pt x="12685" y="5298"/>
                    </a:lnTo>
                    <a:lnTo>
                      <a:pt x="12000" y="5705"/>
                    </a:lnTo>
                    <a:lnTo>
                      <a:pt x="12000" y="4890"/>
                    </a:lnTo>
                    <a:lnTo>
                      <a:pt x="10800" y="5705"/>
                    </a:lnTo>
                    <a:lnTo>
                      <a:pt x="10800" y="6418"/>
                    </a:lnTo>
                    <a:lnTo>
                      <a:pt x="10114" y="6011"/>
                    </a:lnTo>
                    <a:lnTo>
                      <a:pt x="10114" y="5705"/>
                    </a:lnTo>
                    <a:lnTo>
                      <a:pt x="9599" y="6011"/>
                    </a:lnTo>
                    <a:lnTo>
                      <a:pt x="8228" y="5705"/>
                    </a:lnTo>
                    <a:lnTo>
                      <a:pt x="8228" y="6418"/>
                    </a:lnTo>
                    <a:lnTo>
                      <a:pt x="7714" y="6418"/>
                    </a:lnTo>
                    <a:lnTo>
                      <a:pt x="7714" y="6011"/>
                    </a:lnTo>
                    <a:lnTo>
                      <a:pt x="7028" y="6418"/>
                    </a:lnTo>
                    <a:lnTo>
                      <a:pt x="7028" y="6011"/>
                    </a:lnTo>
                    <a:lnTo>
                      <a:pt x="5657" y="6826"/>
                    </a:lnTo>
                    <a:lnTo>
                      <a:pt x="5142" y="6418"/>
                    </a:lnTo>
                    <a:lnTo>
                      <a:pt x="4457" y="6418"/>
                    </a:lnTo>
                    <a:lnTo>
                      <a:pt x="4457" y="7233"/>
                    </a:lnTo>
                    <a:lnTo>
                      <a:pt x="3771" y="7947"/>
                    </a:lnTo>
                    <a:lnTo>
                      <a:pt x="3257" y="8354"/>
                    </a:lnTo>
                    <a:lnTo>
                      <a:pt x="3257" y="9883"/>
                    </a:lnTo>
                    <a:lnTo>
                      <a:pt x="3771" y="11003"/>
                    </a:lnTo>
                    <a:lnTo>
                      <a:pt x="4457" y="11309"/>
                    </a:lnTo>
                    <a:lnTo>
                      <a:pt x="4457" y="11716"/>
                    </a:lnTo>
                    <a:lnTo>
                      <a:pt x="3771" y="12532"/>
                    </a:lnTo>
                    <a:lnTo>
                      <a:pt x="3257" y="12837"/>
                    </a:lnTo>
                    <a:lnTo>
                      <a:pt x="3257" y="13245"/>
                    </a:lnTo>
                    <a:lnTo>
                      <a:pt x="2571" y="13652"/>
                    </a:lnTo>
                    <a:lnTo>
                      <a:pt x="2571" y="14366"/>
                    </a:lnTo>
                    <a:lnTo>
                      <a:pt x="1371" y="14366"/>
                    </a:lnTo>
                    <a:lnTo>
                      <a:pt x="685" y="14773"/>
                    </a:lnTo>
                    <a:lnTo>
                      <a:pt x="685" y="15181"/>
                    </a:lnTo>
                    <a:lnTo>
                      <a:pt x="0" y="15486"/>
                    </a:lnTo>
                    <a:lnTo>
                      <a:pt x="685" y="15894"/>
                    </a:lnTo>
                    <a:lnTo>
                      <a:pt x="0" y="16301"/>
                    </a:lnTo>
                    <a:lnTo>
                      <a:pt x="685" y="16301"/>
                    </a:lnTo>
                    <a:lnTo>
                      <a:pt x="685" y="17015"/>
                    </a:lnTo>
                    <a:lnTo>
                      <a:pt x="1371" y="17422"/>
                    </a:lnTo>
                    <a:lnTo>
                      <a:pt x="1371" y="18135"/>
                    </a:lnTo>
                    <a:lnTo>
                      <a:pt x="1885" y="17728"/>
                    </a:lnTo>
                    <a:lnTo>
                      <a:pt x="1371" y="18135"/>
                    </a:lnTo>
                    <a:lnTo>
                      <a:pt x="685" y="18135"/>
                    </a:lnTo>
                    <a:lnTo>
                      <a:pt x="685" y="18543"/>
                    </a:lnTo>
                    <a:lnTo>
                      <a:pt x="1371" y="18950"/>
                    </a:lnTo>
                    <a:lnTo>
                      <a:pt x="685" y="19664"/>
                    </a:lnTo>
                    <a:lnTo>
                      <a:pt x="1371" y="19664"/>
                    </a:lnTo>
                    <a:lnTo>
                      <a:pt x="1371" y="20071"/>
                    </a:lnTo>
                    <a:lnTo>
                      <a:pt x="2571" y="20784"/>
                    </a:lnTo>
                    <a:lnTo>
                      <a:pt x="3771" y="20784"/>
                    </a:lnTo>
                    <a:lnTo>
                      <a:pt x="4457" y="21192"/>
                    </a:lnTo>
                    <a:lnTo>
                      <a:pt x="4457" y="21599"/>
                    </a:lnTo>
                    <a:close/>
                    <a:moveTo>
                      <a:pt x="17142" y="1528"/>
                    </a:moveTo>
                    <a:lnTo>
                      <a:pt x="17142" y="1120"/>
                    </a:lnTo>
                    <a:lnTo>
                      <a:pt x="17142" y="1528"/>
                    </a:lnTo>
                    <a:close/>
                    <a:moveTo>
                      <a:pt x="17142" y="1935"/>
                    </a:moveTo>
                    <a:lnTo>
                      <a:pt x="17142" y="2241"/>
                    </a:lnTo>
                    <a:lnTo>
                      <a:pt x="17142" y="1935"/>
                    </a:lnTo>
                    <a:close/>
                    <a:moveTo>
                      <a:pt x="15942" y="1935"/>
                    </a:moveTo>
                    <a:lnTo>
                      <a:pt x="16457" y="1935"/>
                    </a:lnTo>
                    <a:lnTo>
                      <a:pt x="16457" y="2241"/>
                    </a:lnTo>
                    <a:lnTo>
                      <a:pt x="15942" y="2241"/>
                    </a:lnTo>
                    <a:lnTo>
                      <a:pt x="15942" y="1935"/>
                    </a:lnTo>
                    <a:close/>
                    <a:moveTo>
                      <a:pt x="19714" y="7947"/>
                    </a:moveTo>
                    <a:lnTo>
                      <a:pt x="19714" y="7539"/>
                    </a:lnTo>
                    <a:lnTo>
                      <a:pt x="20400" y="7539"/>
                    </a:lnTo>
                    <a:lnTo>
                      <a:pt x="20400" y="7233"/>
                    </a:lnTo>
                    <a:lnTo>
                      <a:pt x="20400" y="7539"/>
                    </a:lnTo>
                    <a:lnTo>
                      <a:pt x="19714" y="794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02" name="AutoShape 148"/>
              <p:cNvSpPr/>
              <p:nvPr/>
            </p:nvSpPr>
            <p:spPr bwMode="auto">
              <a:xfrm>
                <a:off x="12884481" y="8049619"/>
                <a:ext cx="684702" cy="973332"/>
              </a:xfrm>
              <a:custGeom>
                <a:avLst/>
                <a:gdLst>
                  <a:gd name="T0" fmla="*/ 342351 w 21600"/>
                  <a:gd name="T1" fmla="*/ 486666 h 21600"/>
                  <a:gd name="T2" fmla="*/ 342351 w 21600"/>
                  <a:gd name="T3" fmla="*/ 486666 h 21600"/>
                  <a:gd name="T4" fmla="*/ 342351 w 21600"/>
                  <a:gd name="T5" fmla="*/ 486666 h 21600"/>
                  <a:gd name="T6" fmla="*/ 342351 w 21600"/>
                  <a:gd name="T7" fmla="*/ 4866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97" y="15851"/>
                    </a:moveTo>
                    <a:lnTo>
                      <a:pt x="3811" y="14545"/>
                    </a:lnTo>
                    <a:lnTo>
                      <a:pt x="3811" y="12890"/>
                    </a:lnTo>
                    <a:lnTo>
                      <a:pt x="4192" y="12890"/>
                    </a:lnTo>
                    <a:lnTo>
                      <a:pt x="4701" y="12629"/>
                    </a:lnTo>
                    <a:lnTo>
                      <a:pt x="4701" y="11583"/>
                    </a:lnTo>
                    <a:lnTo>
                      <a:pt x="4192" y="11322"/>
                    </a:lnTo>
                    <a:lnTo>
                      <a:pt x="4701" y="10974"/>
                    </a:lnTo>
                    <a:lnTo>
                      <a:pt x="4701" y="10364"/>
                    </a:lnTo>
                    <a:lnTo>
                      <a:pt x="5209" y="10364"/>
                    </a:lnTo>
                    <a:lnTo>
                      <a:pt x="4701" y="10364"/>
                    </a:lnTo>
                    <a:lnTo>
                      <a:pt x="4701" y="9667"/>
                    </a:lnTo>
                    <a:lnTo>
                      <a:pt x="5209" y="9319"/>
                    </a:lnTo>
                    <a:lnTo>
                      <a:pt x="5209" y="8361"/>
                    </a:lnTo>
                    <a:lnTo>
                      <a:pt x="4701" y="8361"/>
                    </a:lnTo>
                    <a:lnTo>
                      <a:pt x="4192" y="8100"/>
                    </a:lnTo>
                    <a:lnTo>
                      <a:pt x="4192" y="7751"/>
                    </a:lnTo>
                    <a:lnTo>
                      <a:pt x="2795" y="7751"/>
                    </a:lnTo>
                    <a:lnTo>
                      <a:pt x="2795" y="7403"/>
                    </a:lnTo>
                    <a:lnTo>
                      <a:pt x="1905" y="7403"/>
                    </a:lnTo>
                    <a:lnTo>
                      <a:pt x="1397" y="7054"/>
                    </a:lnTo>
                    <a:lnTo>
                      <a:pt x="1397" y="7403"/>
                    </a:lnTo>
                    <a:lnTo>
                      <a:pt x="1016" y="7403"/>
                    </a:lnTo>
                    <a:lnTo>
                      <a:pt x="1016" y="7054"/>
                    </a:lnTo>
                    <a:lnTo>
                      <a:pt x="0" y="7054"/>
                    </a:lnTo>
                    <a:lnTo>
                      <a:pt x="0" y="6096"/>
                    </a:lnTo>
                    <a:lnTo>
                      <a:pt x="1016" y="5835"/>
                    </a:lnTo>
                    <a:lnTo>
                      <a:pt x="1397" y="5835"/>
                    </a:lnTo>
                    <a:lnTo>
                      <a:pt x="3303" y="5138"/>
                    </a:lnTo>
                    <a:lnTo>
                      <a:pt x="3811" y="5138"/>
                    </a:lnTo>
                    <a:lnTo>
                      <a:pt x="5209" y="4877"/>
                    </a:lnTo>
                    <a:lnTo>
                      <a:pt x="5717" y="4877"/>
                    </a:lnTo>
                    <a:lnTo>
                      <a:pt x="6098" y="4529"/>
                    </a:lnTo>
                    <a:lnTo>
                      <a:pt x="6098" y="4877"/>
                    </a:lnTo>
                    <a:lnTo>
                      <a:pt x="6607" y="4877"/>
                    </a:lnTo>
                    <a:lnTo>
                      <a:pt x="6607" y="5138"/>
                    </a:lnTo>
                    <a:lnTo>
                      <a:pt x="8512" y="5138"/>
                    </a:lnTo>
                    <a:lnTo>
                      <a:pt x="9021" y="5487"/>
                    </a:lnTo>
                    <a:lnTo>
                      <a:pt x="9021" y="5835"/>
                    </a:lnTo>
                    <a:lnTo>
                      <a:pt x="8512" y="6096"/>
                    </a:lnTo>
                    <a:lnTo>
                      <a:pt x="8004" y="6445"/>
                    </a:lnTo>
                    <a:lnTo>
                      <a:pt x="8004" y="7751"/>
                    </a:lnTo>
                    <a:lnTo>
                      <a:pt x="8512" y="7751"/>
                    </a:lnTo>
                    <a:lnTo>
                      <a:pt x="9402" y="8361"/>
                    </a:lnTo>
                    <a:lnTo>
                      <a:pt x="9402" y="8709"/>
                    </a:lnTo>
                    <a:lnTo>
                      <a:pt x="9910" y="8709"/>
                    </a:lnTo>
                    <a:lnTo>
                      <a:pt x="9910" y="8361"/>
                    </a:lnTo>
                    <a:lnTo>
                      <a:pt x="10418" y="8100"/>
                    </a:lnTo>
                    <a:lnTo>
                      <a:pt x="10418" y="7403"/>
                    </a:lnTo>
                    <a:lnTo>
                      <a:pt x="10800" y="7403"/>
                    </a:lnTo>
                    <a:lnTo>
                      <a:pt x="11308" y="7054"/>
                    </a:lnTo>
                    <a:lnTo>
                      <a:pt x="11308" y="6445"/>
                    </a:lnTo>
                    <a:lnTo>
                      <a:pt x="10800" y="6445"/>
                    </a:lnTo>
                    <a:lnTo>
                      <a:pt x="11308" y="6096"/>
                    </a:lnTo>
                    <a:lnTo>
                      <a:pt x="10800" y="6096"/>
                    </a:lnTo>
                    <a:lnTo>
                      <a:pt x="11308" y="6096"/>
                    </a:lnTo>
                    <a:lnTo>
                      <a:pt x="11308" y="5835"/>
                    </a:lnTo>
                    <a:lnTo>
                      <a:pt x="11816" y="5835"/>
                    </a:lnTo>
                    <a:lnTo>
                      <a:pt x="11308" y="5487"/>
                    </a:lnTo>
                    <a:lnTo>
                      <a:pt x="11308" y="5138"/>
                    </a:lnTo>
                    <a:lnTo>
                      <a:pt x="10800" y="4877"/>
                    </a:lnTo>
                    <a:lnTo>
                      <a:pt x="10800" y="4529"/>
                    </a:lnTo>
                    <a:lnTo>
                      <a:pt x="9910" y="4180"/>
                    </a:lnTo>
                    <a:lnTo>
                      <a:pt x="9402" y="3832"/>
                    </a:lnTo>
                    <a:lnTo>
                      <a:pt x="8512" y="3570"/>
                    </a:lnTo>
                    <a:lnTo>
                      <a:pt x="8512" y="2612"/>
                    </a:lnTo>
                    <a:lnTo>
                      <a:pt x="9021" y="1306"/>
                    </a:lnTo>
                    <a:lnTo>
                      <a:pt x="11308" y="1306"/>
                    </a:lnTo>
                    <a:lnTo>
                      <a:pt x="11308" y="958"/>
                    </a:lnTo>
                    <a:lnTo>
                      <a:pt x="11816" y="958"/>
                    </a:lnTo>
                    <a:lnTo>
                      <a:pt x="11816" y="1306"/>
                    </a:lnTo>
                    <a:lnTo>
                      <a:pt x="12197" y="1306"/>
                    </a:lnTo>
                    <a:lnTo>
                      <a:pt x="12705" y="1567"/>
                    </a:lnTo>
                    <a:lnTo>
                      <a:pt x="13214" y="1567"/>
                    </a:lnTo>
                    <a:lnTo>
                      <a:pt x="13722" y="1306"/>
                    </a:lnTo>
                    <a:lnTo>
                      <a:pt x="14611" y="1306"/>
                    </a:lnTo>
                    <a:lnTo>
                      <a:pt x="14611" y="1567"/>
                    </a:lnTo>
                    <a:lnTo>
                      <a:pt x="15120" y="1306"/>
                    </a:lnTo>
                    <a:lnTo>
                      <a:pt x="16009" y="1306"/>
                    </a:lnTo>
                    <a:lnTo>
                      <a:pt x="16009" y="958"/>
                    </a:lnTo>
                    <a:lnTo>
                      <a:pt x="17407" y="958"/>
                    </a:lnTo>
                    <a:lnTo>
                      <a:pt x="18423" y="609"/>
                    </a:lnTo>
                    <a:lnTo>
                      <a:pt x="18804" y="958"/>
                    </a:lnTo>
                    <a:lnTo>
                      <a:pt x="18804" y="609"/>
                    </a:lnTo>
                    <a:lnTo>
                      <a:pt x="19821" y="609"/>
                    </a:lnTo>
                    <a:lnTo>
                      <a:pt x="19821" y="348"/>
                    </a:lnTo>
                    <a:lnTo>
                      <a:pt x="20710" y="348"/>
                    </a:lnTo>
                    <a:lnTo>
                      <a:pt x="20710" y="0"/>
                    </a:lnTo>
                    <a:lnTo>
                      <a:pt x="21599" y="0"/>
                    </a:lnTo>
                    <a:lnTo>
                      <a:pt x="21599" y="609"/>
                    </a:lnTo>
                    <a:lnTo>
                      <a:pt x="21218" y="958"/>
                    </a:lnTo>
                    <a:lnTo>
                      <a:pt x="21218" y="4877"/>
                    </a:lnTo>
                    <a:lnTo>
                      <a:pt x="20710" y="4877"/>
                    </a:lnTo>
                    <a:lnTo>
                      <a:pt x="21599" y="4877"/>
                    </a:lnTo>
                    <a:lnTo>
                      <a:pt x="21599" y="5487"/>
                    </a:lnTo>
                    <a:lnTo>
                      <a:pt x="21218" y="5835"/>
                    </a:lnTo>
                    <a:lnTo>
                      <a:pt x="20710" y="5835"/>
                    </a:lnTo>
                    <a:lnTo>
                      <a:pt x="20710" y="6096"/>
                    </a:lnTo>
                    <a:lnTo>
                      <a:pt x="21218" y="6096"/>
                    </a:lnTo>
                    <a:lnTo>
                      <a:pt x="20710" y="6445"/>
                    </a:lnTo>
                    <a:lnTo>
                      <a:pt x="20710" y="6793"/>
                    </a:lnTo>
                    <a:lnTo>
                      <a:pt x="20202" y="7054"/>
                    </a:lnTo>
                    <a:lnTo>
                      <a:pt x="19821" y="7403"/>
                    </a:lnTo>
                    <a:lnTo>
                      <a:pt x="19312" y="7403"/>
                    </a:lnTo>
                    <a:lnTo>
                      <a:pt x="19312" y="7751"/>
                    </a:lnTo>
                    <a:lnTo>
                      <a:pt x="17915" y="8361"/>
                    </a:lnTo>
                    <a:lnTo>
                      <a:pt x="16517" y="9058"/>
                    </a:lnTo>
                    <a:lnTo>
                      <a:pt x="16009" y="8709"/>
                    </a:lnTo>
                    <a:lnTo>
                      <a:pt x="16009" y="9058"/>
                    </a:lnTo>
                    <a:lnTo>
                      <a:pt x="15120" y="9058"/>
                    </a:lnTo>
                    <a:lnTo>
                      <a:pt x="14103" y="9319"/>
                    </a:lnTo>
                    <a:lnTo>
                      <a:pt x="13722" y="10016"/>
                    </a:lnTo>
                    <a:lnTo>
                      <a:pt x="13214" y="10016"/>
                    </a:lnTo>
                    <a:lnTo>
                      <a:pt x="13214" y="9667"/>
                    </a:lnTo>
                    <a:lnTo>
                      <a:pt x="13214" y="10016"/>
                    </a:lnTo>
                    <a:lnTo>
                      <a:pt x="12705" y="10016"/>
                    </a:lnTo>
                    <a:lnTo>
                      <a:pt x="12705" y="10364"/>
                    </a:lnTo>
                    <a:lnTo>
                      <a:pt x="11816" y="10625"/>
                    </a:lnTo>
                    <a:lnTo>
                      <a:pt x="11816" y="10974"/>
                    </a:lnTo>
                    <a:lnTo>
                      <a:pt x="11308" y="10974"/>
                    </a:lnTo>
                    <a:lnTo>
                      <a:pt x="9910" y="11583"/>
                    </a:lnTo>
                    <a:lnTo>
                      <a:pt x="9910" y="11932"/>
                    </a:lnTo>
                    <a:lnTo>
                      <a:pt x="9021" y="11932"/>
                    </a:lnTo>
                    <a:lnTo>
                      <a:pt x="9021" y="12280"/>
                    </a:lnTo>
                    <a:lnTo>
                      <a:pt x="8512" y="11932"/>
                    </a:lnTo>
                    <a:lnTo>
                      <a:pt x="8512" y="12890"/>
                    </a:lnTo>
                    <a:lnTo>
                      <a:pt x="8004" y="12890"/>
                    </a:lnTo>
                    <a:lnTo>
                      <a:pt x="9021" y="13587"/>
                    </a:lnTo>
                    <a:lnTo>
                      <a:pt x="9021" y="13848"/>
                    </a:lnTo>
                    <a:lnTo>
                      <a:pt x="8512" y="13848"/>
                    </a:lnTo>
                    <a:lnTo>
                      <a:pt x="9021" y="13848"/>
                    </a:lnTo>
                    <a:lnTo>
                      <a:pt x="9021" y="14545"/>
                    </a:lnTo>
                    <a:lnTo>
                      <a:pt x="9402" y="14893"/>
                    </a:lnTo>
                    <a:lnTo>
                      <a:pt x="9021" y="15503"/>
                    </a:lnTo>
                    <a:lnTo>
                      <a:pt x="9402" y="15851"/>
                    </a:lnTo>
                    <a:lnTo>
                      <a:pt x="9402" y="15154"/>
                    </a:lnTo>
                    <a:lnTo>
                      <a:pt x="9910" y="15503"/>
                    </a:lnTo>
                    <a:lnTo>
                      <a:pt x="9910" y="15851"/>
                    </a:lnTo>
                    <a:lnTo>
                      <a:pt x="9402" y="16112"/>
                    </a:lnTo>
                    <a:lnTo>
                      <a:pt x="9402" y="17070"/>
                    </a:lnTo>
                    <a:lnTo>
                      <a:pt x="9021" y="17419"/>
                    </a:lnTo>
                    <a:lnTo>
                      <a:pt x="9021" y="17767"/>
                    </a:lnTo>
                    <a:lnTo>
                      <a:pt x="9402" y="17419"/>
                    </a:lnTo>
                    <a:lnTo>
                      <a:pt x="9402" y="18116"/>
                    </a:lnTo>
                    <a:lnTo>
                      <a:pt x="8512" y="18725"/>
                    </a:lnTo>
                    <a:lnTo>
                      <a:pt x="7115" y="19074"/>
                    </a:lnTo>
                    <a:lnTo>
                      <a:pt x="5209" y="19335"/>
                    </a:lnTo>
                    <a:lnTo>
                      <a:pt x="4701" y="19683"/>
                    </a:lnTo>
                    <a:lnTo>
                      <a:pt x="3811" y="20032"/>
                    </a:lnTo>
                    <a:lnTo>
                      <a:pt x="3811" y="20380"/>
                    </a:lnTo>
                    <a:lnTo>
                      <a:pt x="3303" y="20641"/>
                    </a:lnTo>
                    <a:lnTo>
                      <a:pt x="2795" y="20641"/>
                    </a:lnTo>
                    <a:lnTo>
                      <a:pt x="3303" y="20990"/>
                    </a:lnTo>
                    <a:lnTo>
                      <a:pt x="3811" y="20990"/>
                    </a:lnTo>
                    <a:lnTo>
                      <a:pt x="3811" y="20641"/>
                    </a:lnTo>
                    <a:lnTo>
                      <a:pt x="3811" y="21599"/>
                    </a:lnTo>
                    <a:lnTo>
                      <a:pt x="2414" y="21599"/>
                    </a:lnTo>
                    <a:lnTo>
                      <a:pt x="2414" y="20990"/>
                    </a:lnTo>
                    <a:lnTo>
                      <a:pt x="1905" y="20641"/>
                    </a:lnTo>
                    <a:lnTo>
                      <a:pt x="1905" y="17070"/>
                    </a:lnTo>
                    <a:lnTo>
                      <a:pt x="1397" y="16809"/>
                    </a:lnTo>
                    <a:lnTo>
                      <a:pt x="1397" y="1585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03" name="AutoShape 149"/>
              <p:cNvSpPr/>
              <p:nvPr/>
            </p:nvSpPr>
            <p:spPr bwMode="auto">
              <a:xfrm>
                <a:off x="12868373" y="8968009"/>
                <a:ext cx="92638" cy="86345"/>
              </a:xfrm>
              <a:custGeom>
                <a:avLst/>
                <a:gdLst>
                  <a:gd name="T0" fmla="*/ 46319 w 21600"/>
                  <a:gd name="T1" fmla="*/ 43173 h 21600"/>
                  <a:gd name="T2" fmla="*/ 46319 w 21600"/>
                  <a:gd name="T3" fmla="*/ 43173 h 21600"/>
                  <a:gd name="T4" fmla="*/ 46319 w 21600"/>
                  <a:gd name="T5" fmla="*/ 43173 h 21600"/>
                  <a:gd name="T6" fmla="*/ 46319 w 21600"/>
                  <a:gd name="T7" fmla="*/ 431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843" y="2945"/>
                    </a:moveTo>
                    <a:lnTo>
                      <a:pt x="21600" y="6872"/>
                    </a:lnTo>
                    <a:lnTo>
                      <a:pt x="21600" y="13745"/>
                    </a:lnTo>
                    <a:lnTo>
                      <a:pt x="17843" y="13745"/>
                    </a:lnTo>
                    <a:lnTo>
                      <a:pt x="17843" y="21599"/>
                    </a:lnTo>
                    <a:lnTo>
                      <a:pt x="11269" y="21599"/>
                    </a:lnTo>
                    <a:lnTo>
                      <a:pt x="3756" y="17672"/>
                    </a:lnTo>
                    <a:lnTo>
                      <a:pt x="3756" y="13745"/>
                    </a:lnTo>
                    <a:lnTo>
                      <a:pt x="0" y="13745"/>
                    </a:lnTo>
                    <a:lnTo>
                      <a:pt x="0" y="6872"/>
                    </a:lnTo>
                    <a:lnTo>
                      <a:pt x="3756" y="2945"/>
                    </a:lnTo>
                    <a:lnTo>
                      <a:pt x="7513" y="0"/>
                    </a:lnTo>
                    <a:lnTo>
                      <a:pt x="11269" y="0"/>
                    </a:lnTo>
                    <a:lnTo>
                      <a:pt x="14086" y="2945"/>
                    </a:lnTo>
                    <a:lnTo>
                      <a:pt x="17843" y="294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04" name="AutoShape 150"/>
              <p:cNvSpPr/>
              <p:nvPr/>
            </p:nvSpPr>
            <p:spPr bwMode="auto">
              <a:xfrm>
                <a:off x="11929925" y="8748221"/>
                <a:ext cx="1075388" cy="800647"/>
              </a:xfrm>
              <a:custGeom>
                <a:avLst/>
                <a:gdLst>
                  <a:gd name="T0" fmla="*/ 537694 w 21600"/>
                  <a:gd name="T1" fmla="*/ 400324 h 21600"/>
                  <a:gd name="T2" fmla="*/ 537694 w 21600"/>
                  <a:gd name="T3" fmla="*/ 400324 h 21600"/>
                  <a:gd name="T4" fmla="*/ 537694 w 21600"/>
                  <a:gd name="T5" fmla="*/ 400324 h 21600"/>
                  <a:gd name="T6" fmla="*/ 537694 w 21600"/>
                  <a:gd name="T7" fmla="*/ 40032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588"/>
                    </a:moveTo>
                    <a:lnTo>
                      <a:pt x="323" y="10588"/>
                    </a:lnTo>
                    <a:lnTo>
                      <a:pt x="323" y="10164"/>
                    </a:lnTo>
                    <a:lnTo>
                      <a:pt x="647" y="9847"/>
                    </a:lnTo>
                    <a:lnTo>
                      <a:pt x="1213" y="9847"/>
                    </a:lnTo>
                    <a:lnTo>
                      <a:pt x="1213" y="11011"/>
                    </a:lnTo>
                    <a:lnTo>
                      <a:pt x="2993" y="11011"/>
                    </a:lnTo>
                    <a:lnTo>
                      <a:pt x="2993" y="11435"/>
                    </a:lnTo>
                    <a:lnTo>
                      <a:pt x="3316" y="11435"/>
                    </a:lnTo>
                    <a:lnTo>
                      <a:pt x="3316" y="11011"/>
                    </a:lnTo>
                    <a:lnTo>
                      <a:pt x="3640" y="10588"/>
                    </a:lnTo>
                    <a:lnTo>
                      <a:pt x="3883" y="10588"/>
                    </a:lnTo>
                    <a:lnTo>
                      <a:pt x="4206" y="10164"/>
                    </a:lnTo>
                    <a:lnTo>
                      <a:pt x="4773" y="10164"/>
                    </a:lnTo>
                    <a:lnTo>
                      <a:pt x="4773" y="4658"/>
                    </a:lnTo>
                    <a:lnTo>
                      <a:pt x="5420" y="5082"/>
                    </a:lnTo>
                    <a:lnTo>
                      <a:pt x="5420" y="5505"/>
                    </a:lnTo>
                    <a:lnTo>
                      <a:pt x="5743" y="6247"/>
                    </a:lnTo>
                    <a:lnTo>
                      <a:pt x="5743" y="7411"/>
                    </a:lnTo>
                    <a:lnTo>
                      <a:pt x="6876" y="7411"/>
                    </a:lnTo>
                    <a:lnTo>
                      <a:pt x="7199" y="7094"/>
                    </a:lnTo>
                    <a:lnTo>
                      <a:pt x="7523" y="7094"/>
                    </a:lnTo>
                    <a:lnTo>
                      <a:pt x="7766" y="6670"/>
                    </a:lnTo>
                    <a:lnTo>
                      <a:pt x="8089" y="6670"/>
                    </a:lnTo>
                    <a:lnTo>
                      <a:pt x="8413" y="6247"/>
                    </a:lnTo>
                    <a:lnTo>
                      <a:pt x="8737" y="5505"/>
                    </a:lnTo>
                    <a:lnTo>
                      <a:pt x="8979" y="5082"/>
                    </a:lnTo>
                    <a:lnTo>
                      <a:pt x="9626" y="5082"/>
                    </a:lnTo>
                    <a:lnTo>
                      <a:pt x="9869" y="5505"/>
                    </a:lnTo>
                    <a:lnTo>
                      <a:pt x="10516" y="5929"/>
                    </a:lnTo>
                    <a:lnTo>
                      <a:pt x="12296" y="5929"/>
                    </a:lnTo>
                    <a:lnTo>
                      <a:pt x="12296" y="4658"/>
                    </a:lnTo>
                    <a:lnTo>
                      <a:pt x="12620" y="4341"/>
                    </a:lnTo>
                    <a:lnTo>
                      <a:pt x="12862" y="4341"/>
                    </a:lnTo>
                    <a:lnTo>
                      <a:pt x="13510" y="3494"/>
                    </a:lnTo>
                    <a:lnTo>
                      <a:pt x="13833" y="3494"/>
                    </a:lnTo>
                    <a:lnTo>
                      <a:pt x="13833" y="3176"/>
                    </a:lnTo>
                    <a:lnTo>
                      <a:pt x="14076" y="3176"/>
                    </a:lnTo>
                    <a:lnTo>
                      <a:pt x="13833" y="2752"/>
                    </a:lnTo>
                    <a:lnTo>
                      <a:pt x="13833" y="2329"/>
                    </a:lnTo>
                    <a:lnTo>
                      <a:pt x="14399" y="1905"/>
                    </a:lnTo>
                    <a:lnTo>
                      <a:pt x="14723" y="1905"/>
                    </a:lnTo>
                    <a:lnTo>
                      <a:pt x="14723" y="1588"/>
                    </a:lnTo>
                    <a:lnTo>
                      <a:pt x="14966" y="1588"/>
                    </a:lnTo>
                    <a:lnTo>
                      <a:pt x="14966" y="1164"/>
                    </a:lnTo>
                    <a:lnTo>
                      <a:pt x="15289" y="1164"/>
                    </a:lnTo>
                    <a:lnTo>
                      <a:pt x="15613" y="741"/>
                    </a:lnTo>
                    <a:lnTo>
                      <a:pt x="16503" y="741"/>
                    </a:lnTo>
                    <a:lnTo>
                      <a:pt x="16503" y="423"/>
                    </a:lnTo>
                    <a:lnTo>
                      <a:pt x="16826" y="423"/>
                    </a:lnTo>
                    <a:lnTo>
                      <a:pt x="16826" y="0"/>
                    </a:lnTo>
                    <a:lnTo>
                      <a:pt x="18283" y="0"/>
                    </a:lnTo>
                    <a:lnTo>
                      <a:pt x="18606" y="423"/>
                    </a:lnTo>
                    <a:lnTo>
                      <a:pt x="18849" y="423"/>
                    </a:lnTo>
                    <a:lnTo>
                      <a:pt x="19173" y="0"/>
                    </a:lnTo>
                    <a:lnTo>
                      <a:pt x="19820" y="423"/>
                    </a:lnTo>
                    <a:lnTo>
                      <a:pt x="20062" y="423"/>
                    </a:lnTo>
                    <a:lnTo>
                      <a:pt x="20062" y="1588"/>
                    </a:lnTo>
                    <a:lnTo>
                      <a:pt x="20386" y="1905"/>
                    </a:lnTo>
                    <a:lnTo>
                      <a:pt x="20386" y="6247"/>
                    </a:lnTo>
                    <a:lnTo>
                      <a:pt x="20062" y="6247"/>
                    </a:lnTo>
                    <a:lnTo>
                      <a:pt x="19820" y="5929"/>
                    </a:lnTo>
                    <a:lnTo>
                      <a:pt x="19496" y="5929"/>
                    </a:lnTo>
                    <a:lnTo>
                      <a:pt x="19173" y="6247"/>
                    </a:lnTo>
                    <a:lnTo>
                      <a:pt x="18849" y="6670"/>
                    </a:lnTo>
                    <a:lnTo>
                      <a:pt x="18849" y="7411"/>
                    </a:lnTo>
                    <a:lnTo>
                      <a:pt x="19173" y="7411"/>
                    </a:lnTo>
                    <a:lnTo>
                      <a:pt x="19173" y="7835"/>
                    </a:lnTo>
                    <a:lnTo>
                      <a:pt x="19820" y="8258"/>
                    </a:lnTo>
                    <a:lnTo>
                      <a:pt x="20386" y="8258"/>
                    </a:lnTo>
                    <a:lnTo>
                      <a:pt x="20386" y="7411"/>
                    </a:lnTo>
                    <a:lnTo>
                      <a:pt x="21600" y="7411"/>
                    </a:lnTo>
                    <a:lnTo>
                      <a:pt x="21276" y="7835"/>
                    </a:lnTo>
                    <a:lnTo>
                      <a:pt x="21600" y="7835"/>
                    </a:lnTo>
                    <a:lnTo>
                      <a:pt x="21276" y="8682"/>
                    </a:lnTo>
                    <a:lnTo>
                      <a:pt x="21276" y="9000"/>
                    </a:lnTo>
                    <a:lnTo>
                      <a:pt x="20952" y="9423"/>
                    </a:lnTo>
                    <a:lnTo>
                      <a:pt x="20952" y="10164"/>
                    </a:lnTo>
                    <a:lnTo>
                      <a:pt x="20710" y="10164"/>
                    </a:lnTo>
                    <a:lnTo>
                      <a:pt x="20710" y="10588"/>
                    </a:lnTo>
                    <a:lnTo>
                      <a:pt x="20386" y="11011"/>
                    </a:lnTo>
                    <a:lnTo>
                      <a:pt x="20062" y="11011"/>
                    </a:lnTo>
                    <a:lnTo>
                      <a:pt x="20062" y="11435"/>
                    </a:lnTo>
                    <a:lnTo>
                      <a:pt x="19820" y="11435"/>
                    </a:lnTo>
                    <a:lnTo>
                      <a:pt x="19820" y="11752"/>
                    </a:lnTo>
                    <a:lnTo>
                      <a:pt x="19496" y="11752"/>
                    </a:lnTo>
                    <a:lnTo>
                      <a:pt x="18849" y="12599"/>
                    </a:lnTo>
                    <a:lnTo>
                      <a:pt x="18849" y="12917"/>
                    </a:lnTo>
                    <a:lnTo>
                      <a:pt x="18606" y="12917"/>
                    </a:lnTo>
                    <a:lnTo>
                      <a:pt x="18283" y="13341"/>
                    </a:lnTo>
                    <a:lnTo>
                      <a:pt x="17716" y="14505"/>
                    </a:lnTo>
                    <a:lnTo>
                      <a:pt x="17393" y="14929"/>
                    </a:lnTo>
                    <a:lnTo>
                      <a:pt x="17393" y="15670"/>
                    </a:lnTo>
                    <a:lnTo>
                      <a:pt x="17069" y="15670"/>
                    </a:lnTo>
                    <a:lnTo>
                      <a:pt x="16826" y="16094"/>
                    </a:lnTo>
                    <a:lnTo>
                      <a:pt x="16503" y="16094"/>
                    </a:lnTo>
                    <a:lnTo>
                      <a:pt x="15289" y="17682"/>
                    </a:lnTo>
                    <a:lnTo>
                      <a:pt x="14966" y="17682"/>
                    </a:lnTo>
                    <a:lnTo>
                      <a:pt x="14966" y="18105"/>
                    </a:lnTo>
                    <a:lnTo>
                      <a:pt x="13833" y="18847"/>
                    </a:lnTo>
                    <a:lnTo>
                      <a:pt x="13833" y="19270"/>
                    </a:lnTo>
                    <a:lnTo>
                      <a:pt x="13510" y="19270"/>
                    </a:lnTo>
                    <a:lnTo>
                      <a:pt x="12862" y="19588"/>
                    </a:lnTo>
                    <a:lnTo>
                      <a:pt x="11406" y="19588"/>
                    </a:lnTo>
                    <a:lnTo>
                      <a:pt x="11406" y="20435"/>
                    </a:lnTo>
                    <a:lnTo>
                      <a:pt x="11083" y="20435"/>
                    </a:lnTo>
                    <a:lnTo>
                      <a:pt x="10759" y="20011"/>
                    </a:lnTo>
                    <a:lnTo>
                      <a:pt x="10516" y="20011"/>
                    </a:lnTo>
                    <a:lnTo>
                      <a:pt x="10193" y="20435"/>
                    </a:lnTo>
                    <a:lnTo>
                      <a:pt x="10516" y="20435"/>
                    </a:lnTo>
                    <a:lnTo>
                      <a:pt x="10193" y="20858"/>
                    </a:lnTo>
                    <a:lnTo>
                      <a:pt x="9626" y="20435"/>
                    </a:lnTo>
                    <a:lnTo>
                      <a:pt x="8979" y="20011"/>
                    </a:lnTo>
                    <a:lnTo>
                      <a:pt x="8413" y="20435"/>
                    </a:lnTo>
                    <a:lnTo>
                      <a:pt x="7199" y="20435"/>
                    </a:lnTo>
                    <a:lnTo>
                      <a:pt x="6876" y="20858"/>
                    </a:lnTo>
                    <a:lnTo>
                      <a:pt x="6876" y="20435"/>
                    </a:lnTo>
                    <a:lnTo>
                      <a:pt x="6633" y="20435"/>
                    </a:lnTo>
                    <a:lnTo>
                      <a:pt x="6633" y="20858"/>
                    </a:lnTo>
                    <a:lnTo>
                      <a:pt x="4773" y="20858"/>
                    </a:lnTo>
                    <a:lnTo>
                      <a:pt x="4530" y="21176"/>
                    </a:lnTo>
                    <a:lnTo>
                      <a:pt x="4206" y="21176"/>
                    </a:lnTo>
                    <a:lnTo>
                      <a:pt x="4206" y="21599"/>
                    </a:lnTo>
                    <a:lnTo>
                      <a:pt x="3883" y="21599"/>
                    </a:lnTo>
                    <a:lnTo>
                      <a:pt x="3316" y="21176"/>
                    </a:lnTo>
                    <a:lnTo>
                      <a:pt x="2993" y="20858"/>
                    </a:lnTo>
                    <a:lnTo>
                      <a:pt x="2750" y="20858"/>
                    </a:lnTo>
                    <a:lnTo>
                      <a:pt x="2750" y="20435"/>
                    </a:lnTo>
                    <a:lnTo>
                      <a:pt x="2103" y="20435"/>
                    </a:lnTo>
                    <a:lnTo>
                      <a:pt x="2103" y="20858"/>
                    </a:lnTo>
                    <a:lnTo>
                      <a:pt x="1779" y="20858"/>
                    </a:lnTo>
                    <a:lnTo>
                      <a:pt x="1779" y="20435"/>
                    </a:lnTo>
                    <a:lnTo>
                      <a:pt x="2103" y="20011"/>
                    </a:lnTo>
                    <a:lnTo>
                      <a:pt x="1779" y="19588"/>
                    </a:lnTo>
                    <a:lnTo>
                      <a:pt x="2103" y="19270"/>
                    </a:lnTo>
                    <a:lnTo>
                      <a:pt x="1779" y="18847"/>
                    </a:lnTo>
                    <a:lnTo>
                      <a:pt x="1779" y="18423"/>
                    </a:lnTo>
                    <a:lnTo>
                      <a:pt x="1537" y="18105"/>
                    </a:lnTo>
                    <a:lnTo>
                      <a:pt x="1537" y="17682"/>
                    </a:lnTo>
                    <a:lnTo>
                      <a:pt x="2103" y="17682"/>
                    </a:lnTo>
                    <a:lnTo>
                      <a:pt x="2103" y="17258"/>
                    </a:lnTo>
                    <a:lnTo>
                      <a:pt x="1779" y="16517"/>
                    </a:lnTo>
                    <a:lnTo>
                      <a:pt x="2103" y="16517"/>
                    </a:lnTo>
                    <a:lnTo>
                      <a:pt x="1537" y="15670"/>
                    </a:lnTo>
                    <a:lnTo>
                      <a:pt x="1537" y="15352"/>
                    </a:lnTo>
                    <a:lnTo>
                      <a:pt x="1213" y="14505"/>
                    </a:lnTo>
                    <a:lnTo>
                      <a:pt x="889" y="13764"/>
                    </a:lnTo>
                    <a:lnTo>
                      <a:pt x="647" y="12917"/>
                    </a:lnTo>
                    <a:lnTo>
                      <a:pt x="889" y="12599"/>
                    </a:lnTo>
                    <a:lnTo>
                      <a:pt x="647" y="11435"/>
                    </a:lnTo>
                    <a:lnTo>
                      <a:pt x="0" y="11011"/>
                    </a:lnTo>
                    <a:lnTo>
                      <a:pt x="0" y="10588"/>
                    </a:lnTo>
                    <a:close/>
                    <a:moveTo>
                      <a:pt x="14076" y="13764"/>
                    </a:moveTo>
                    <a:lnTo>
                      <a:pt x="14399" y="13764"/>
                    </a:lnTo>
                    <a:lnTo>
                      <a:pt x="14399" y="14082"/>
                    </a:lnTo>
                    <a:lnTo>
                      <a:pt x="14966" y="14082"/>
                    </a:lnTo>
                    <a:lnTo>
                      <a:pt x="15289" y="13764"/>
                    </a:lnTo>
                    <a:lnTo>
                      <a:pt x="15289" y="13341"/>
                    </a:lnTo>
                    <a:lnTo>
                      <a:pt x="16179" y="13341"/>
                    </a:lnTo>
                    <a:lnTo>
                      <a:pt x="16503" y="12917"/>
                    </a:lnTo>
                    <a:lnTo>
                      <a:pt x="16179" y="12599"/>
                    </a:lnTo>
                    <a:lnTo>
                      <a:pt x="16503" y="12599"/>
                    </a:lnTo>
                    <a:lnTo>
                      <a:pt x="16826" y="12176"/>
                    </a:lnTo>
                    <a:lnTo>
                      <a:pt x="16826" y="11752"/>
                    </a:lnTo>
                    <a:lnTo>
                      <a:pt x="16503" y="11011"/>
                    </a:lnTo>
                    <a:lnTo>
                      <a:pt x="15856" y="11011"/>
                    </a:lnTo>
                    <a:lnTo>
                      <a:pt x="15613" y="10588"/>
                    </a:lnTo>
                    <a:lnTo>
                      <a:pt x="15289" y="11011"/>
                    </a:lnTo>
                    <a:lnTo>
                      <a:pt x="14966" y="11011"/>
                    </a:lnTo>
                    <a:lnTo>
                      <a:pt x="14723" y="11435"/>
                    </a:lnTo>
                    <a:lnTo>
                      <a:pt x="14399" y="11435"/>
                    </a:lnTo>
                    <a:lnTo>
                      <a:pt x="14076" y="12176"/>
                    </a:lnTo>
                    <a:lnTo>
                      <a:pt x="13833" y="12176"/>
                    </a:lnTo>
                    <a:lnTo>
                      <a:pt x="13833" y="12599"/>
                    </a:lnTo>
                    <a:lnTo>
                      <a:pt x="14076" y="12917"/>
                    </a:lnTo>
                    <a:lnTo>
                      <a:pt x="14076" y="13764"/>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05" name="AutoShape 151"/>
              <p:cNvSpPr/>
              <p:nvPr/>
            </p:nvSpPr>
            <p:spPr bwMode="auto">
              <a:xfrm>
                <a:off x="12618653" y="9140696"/>
                <a:ext cx="149026" cy="129517"/>
              </a:xfrm>
              <a:custGeom>
                <a:avLst/>
                <a:gdLst>
                  <a:gd name="T0" fmla="*/ 74513 w 21600"/>
                  <a:gd name="T1" fmla="*/ 64759 h 21600"/>
                  <a:gd name="T2" fmla="*/ 74513 w 21600"/>
                  <a:gd name="T3" fmla="*/ 64759 h 21600"/>
                  <a:gd name="T4" fmla="*/ 74513 w 21600"/>
                  <a:gd name="T5" fmla="*/ 64759 h 21600"/>
                  <a:gd name="T6" fmla="*/ 74513 w 21600"/>
                  <a:gd name="T7" fmla="*/ 6475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51" y="19636"/>
                    </a:moveTo>
                    <a:lnTo>
                      <a:pt x="1751" y="14400"/>
                    </a:lnTo>
                    <a:lnTo>
                      <a:pt x="0" y="12436"/>
                    </a:lnTo>
                    <a:lnTo>
                      <a:pt x="0" y="9818"/>
                    </a:lnTo>
                    <a:lnTo>
                      <a:pt x="1751" y="9818"/>
                    </a:lnTo>
                    <a:lnTo>
                      <a:pt x="4086" y="5236"/>
                    </a:lnTo>
                    <a:lnTo>
                      <a:pt x="6421" y="5236"/>
                    </a:lnTo>
                    <a:lnTo>
                      <a:pt x="8172" y="2618"/>
                    </a:lnTo>
                    <a:lnTo>
                      <a:pt x="10508" y="2618"/>
                    </a:lnTo>
                    <a:lnTo>
                      <a:pt x="12843" y="0"/>
                    </a:lnTo>
                    <a:lnTo>
                      <a:pt x="14594" y="2618"/>
                    </a:lnTo>
                    <a:lnTo>
                      <a:pt x="19264" y="2618"/>
                    </a:lnTo>
                    <a:lnTo>
                      <a:pt x="21599" y="7200"/>
                    </a:lnTo>
                    <a:lnTo>
                      <a:pt x="21599" y="9818"/>
                    </a:lnTo>
                    <a:lnTo>
                      <a:pt x="19264" y="12436"/>
                    </a:lnTo>
                    <a:lnTo>
                      <a:pt x="16929" y="12436"/>
                    </a:lnTo>
                    <a:lnTo>
                      <a:pt x="19264" y="14400"/>
                    </a:lnTo>
                    <a:lnTo>
                      <a:pt x="16929" y="17018"/>
                    </a:lnTo>
                    <a:lnTo>
                      <a:pt x="10508" y="17018"/>
                    </a:lnTo>
                    <a:lnTo>
                      <a:pt x="10508" y="19636"/>
                    </a:lnTo>
                    <a:lnTo>
                      <a:pt x="8172" y="21600"/>
                    </a:lnTo>
                    <a:lnTo>
                      <a:pt x="4086" y="21600"/>
                    </a:lnTo>
                    <a:lnTo>
                      <a:pt x="4086" y="19636"/>
                    </a:lnTo>
                    <a:lnTo>
                      <a:pt x="1751" y="19636"/>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06" name="AutoShape 152"/>
              <p:cNvSpPr/>
              <p:nvPr/>
            </p:nvSpPr>
            <p:spPr bwMode="auto">
              <a:xfrm>
                <a:off x="18253350" y="8065317"/>
                <a:ext cx="2698533" cy="2531452"/>
              </a:xfrm>
              <a:custGeom>
                <a:avLst/>
                <a:gdLst>
                  <a:gd name="T0" fmla="*/ 1349267 w 21600"/>
                  <a:gd name="T1" fmla="*/ 1265726 h 21600"/>
                  <a:gd name="T2" fmla="*/ 1349267 w 21600"/>
                  <a:gd name="T3" fmla="*/ 1265726 h 21600"/>
                  <a:gd name="T4" fmla="*/ 1349267 w 21600"/>
                  <a:gd name="T5" fmla="*/ 1265726 h 21600"/>
                  <a:gd name="T6" fmla="*/ 1349267 w 21600"/>
                  <a:gd name="T7" fmla="*/ 12657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241" y="10303"/>
                    </a:moveTo>
                    <a:cubicBezTo>
                      <a:pt x="21361" y="10055"/>
                      <a:pt x="21361" y="10055"/>
                      <a:pt x="21361" y="10055"/>
                    </a:cubicBezTo>
                    <a:cubicBezTo>
                      <a:pt x="21361" y="10179"/>
                      <a:pt x="21361" y="10179"/>
                      <a:pt x="21361" y="10179"/>
                    </a:cubicBezTo>
                    <a:cubicBezTo>
                      <a:pt x="21241" y="10303"/>
                      <a:pt x="21241" y="10303"/>
                      <a:pt x="21241" y="10303"/>
                    </a:cubicBezTo>
                    <a:close/>
                    <a:moveTo>
                      <a:pt x="21361" y="9062"/>
                    </a:moveTo>
                    <a:cubicBezTo>
                      <a:pt x="21241" y="8937"/>
                      <a:pt x="21241" y="8937"/>
                      <a:pt x="21241" y="8937"/>
                    </a:cubicBezTo>
                    <a:cubicBezTo>
                      <a:pt x="21361" y="8813"/>
                      <a:pt x="21361" y="8813"/>
                      <a:pt x="21361" y="8813"/>
                    </a:cubicBezTo>
                    <a:cubicBezTo>
                      <a:pt x="21361" y="8689"/>
                      <a:pt x="21361" y="8689"/>
                      <a:pt x="21361" y="8689"/>
                    </a:cubicBezTo>
                    <a:cubicBezTo>
                      <a:pt x="21361" y="8565"/>
                      <a:pt x="21361" y="8565"/>
                      <a:pt x="21361" y="8565"/>
                    </a:cubicBezTo>
                    <a:cubicBezTo>
                      <a:pt x="21480" y="8441"/>
                      <a:pt x="21480" y="8441"/>
                      <a:pt x="21480" y="8441"/>
                    </a:cubicBezTo>
                    <a:cubicBezTo>
                      <a:pt x="21480" y="8441"/>
                      <a:pt x="21480" y="8441"/>
                      <a:pt x="21480" y="8441"/>
                    </a:cubicBezTo>
                    <a:cubicBezTo>
                      <a:pt x="21480" y="8317"/>
                      <a:pt x="21480" y="8317"/>
                      <a:pt x="21480" y="8317"/>
                    </a:cubicBezTo>
                    <a:cubicBezTo>
                      <a:pt x="21480" y="8317"/>
                      <a:pt x="21480" y="8317"/>
                      <a:pt x="21480" y="8317"/>
                    </a:cubicBezTo>
                    <a:cubicBezTo>
                      <a:pt x="21600" y="8441"/>
                      <a:pt x="21600" y="8441"/>
                      <a:pt x="21600" y="8441"/>
                    </a:cubicBezTo>
                    <a:cubicBezTo>
                      <a:pt x="21480" y="8565"/>
                      <a:pt x="21480" y="8565"/>
                      <a:pt x="21480" y="8565"/>
                    </a:cubicBezTo>
                    <a:cubicBezTo>
                      <a:pt x="21361" y="8813"/>
                      <a:pt x="21361" y="8813"/>
                      <a:pt x="21361" y="8813"/>
                    </a:cubicBezTo>
                    <a:cubicBezTo>
                      <a:pt x="21361" y="8937"/>
                      <a:pt x="21361" y="8937"/>
                      <a:pt x="21361" y="8937"/>
                    </a:cubicBezTo>
                    <a:cubicBezTo>
                      <a:pt x="21361" y="9062"/>
                      <a:pt x="21361" y="9062"/>
                      <a:pt x="21361" y="9062"/>
                    </a:cubicBezTo>
                    <a:cubicBezTo>
                      <a:pt x="21361" y="9062"/>
                      <a:pt x="21361" y="9062"/>
                      <a:pt x="21361" y="9062"/>
                    </a:cubicBezTo>
                    <a:close/>
                    <a:moveTo>
                      <a:pt x="20406" y="7572"/>
                    </a:moveTo>
                    <a:cubicBezTo>
                      <a:pt x="20525" y="7696"/>
                      <a:pt x="20525" y="7696"/>
                      <a:pt x="20525" y="7696"/>
                    </a:cubicBezTo>
                    <a:cubicBezTo>
                      <a:pt x="20645" y="7820"/>
                      <a:pt x="20645" y="7820"/>
                      <a:pt x="20645" y="7820"/>
                    </a:cubicBezTo>
                    <a:cubicBezTo>
                      <a:pt x="20645" y="7696"/>
                      <a:pt x="20645" y="7696"/>
                      <a:pt x="20645" y="7696"/>
                    </a:cubicBezTo>
                    <a:cubicBezTo>
                      <a:pt x="20645" y="7696"/>
                      <a:pt x="20645" y="7696"/>
                      <a:pt x="20645" y="7696"/>
                    </a:cubicBezTo>
                    <a:cubicBezTo>
                      <a:pt x="20645" y="7572"/>
                      <a:pt x="20645" y="7572"/>
                      <a:pt x="20645" y="7572"/>
                    </a:cubicBezTo>
                    <a:cubicBezTo>
                      <a:pt x="20525" y="7572"/>
                      <a:pt x="20525" y="7572"/>
                      <a:pt x="20525" y="7572"/>
                    </a:cubicBezTo>
                    <a:cubicBezTo>
                      <a:pt x="20525" y="7572"/>
                      <a:pt x="20525" y="7572"/>
                      <a:pt x="20525" y="7572"/>
                    </a:cubicBezTo>
                    <a:cubicBezTo>
                      <a:pt x="20406" y="7572"/>
                      <a:pt x="20406" y="7572"/>
                      <a:pt x="20406" y="7572"/>
                    </a:cubicBezTo>
                    <a:close/>
                    <a:moveTo>
                      <a:pt x="20287" y="6827"/>
                    </a:moveTo>
                    <a:cubicBezTo>
                      <a:pt x="20287" y="6827"/>
                      <a:pt x="20287" y="6827"/>
                      <a:pt x="20287" y="6827"/>
                    </a:cubicBezTo>
                    <a:cubicBezTo>
                      <a:pt x="20287" y="6827"/>
                      <a:pt x="20287" y="6827"/>
                      <a:pt x="20287" y="6827"/>
                    </a:cubicBezTo>
                    <a:cubicBezTo>
                      <a:pt x="20287" y="6827"/>
                      <a:pt x="20287" y="6827"/>
                      <a:pt x="20287" y="6827"/>
                    </a:cubicBezTo>
                    <a:close/>
                    <a:moveTo>
                      <a:pt x="18258" y="4717"/>
                    </a:moveTo>
                    <a:cubicBezTo>
                      <a:pt x="18377" y="4593"/>
                      <a:pt x="18377" y="4593"/>
                      <a:pt x="18377" y="4593"/>
                    </a:cubicBezTo>
                    <a:cubicBezTo>
                      <a:pt x="18258" y="4468"/>
                      <a:pt x="18258" y="4468"/>
                      <a:pt x="18258" y="4468"/>
                    </a:cubicBezTo>
                    <a:cubicBezTo>
                      <a:pt x="18377" y="4468"/>
                      <a:pt x="18377" y="4468"/>
                      <a:pt x="18377" y="4468"/>
                    </a:cubicBezTo>
                    <a:cubicBezTo>
                      <a:pt x="18377" y="4468"/>
                      <a:pt x="18377" y="4468"/>
                      <a:pt x="18377" y="4468"/>
                    </a:cubicBezTo>
                    <a:cubicBezTo>
                      <a:pt x="18377" y="4593"/>
                      <a:pt x="18377" y="4593"/>
                      <a:pt x="18377" y="4593"/>
                    </a:cubicBezTo>
                    <a:cubicBezTo>
                      <a:pt x="18377" y="4717"/>
                      <a:pt x="18377" y="4717"/>
                      <a:pt x="18377" y="4717"/>
                    </a:cubicBezTo>
                    <a:cubicBezTo>
                      <a:pt x="18258" y="4717"/>
                      <a:pt x="18258" y="4717"/>
                      <a:pt x="18258" y="4717"/>
                    </a:cubicBezTo>
                    <a:close/>
                    <a:moveTo>
                      <a:pt x="16587" y="0"/>
                    </a:moveTo>
                    <a:cubicBezTo>
                      <a:pt x="16587" y="0"/>
                      <a:pt x="16587" y="0"/>
                      <a:pt x="16587" y="0"/>
                    </a:cubicBezTo>
                    <a:cubicBezTo>
                      <a:pt x="16587" y="0"/>
                      <a:pt x="16587" y="0"/>
                      <a:pt x="16587" y="0"/>
                    </a:cubicBezTo>
                    <a:cubicBezTo>
                      <a:pt x="16587" y="0"/>
                      <a:pt x="16587" y="0"/>
                      <a:pt x="16587" y="0"/>
                    </a:cubicBezTo>
                    <a:close/>
                    <a:moveTo>
                      <a:pt x="16468" y="248"/>
                    </a:moveTo>
                    <a:cubicBezTo>
                      <a:pt x="16468" y="372"/>
                      <a:pt x="16468" y="372"/>
                      <a:pt x="16468" y="372"/>
                    </a:cubicBezTo>
                    <a:cubicBezTo>
                      <a:pt x="16587" y="248"/>
                      <a:pt x="16587" y="248"/>
                      <a:pt x="16587" y="248"/>
                    </a:cubicBezTo>
                    <a:cubicBezTo>
                      <a:pt x="16587" y="248"/>
                      <a:pt x="16587" y="248"/>
                      <a:pt x="16587" y="248"/>
                    </a:cubicBezTo>
                    <a:cubicBezTo>
                      <a:pt x="16587" y="248"/>
                      <a:pt x="16587" y="248"/>
                      <a:pt x="16587" y="248"/>
                    </a:cubicBezTo>
                    <a:cubicBezTo>
                      <a:pt x="16468" y="248"/>
                      <a:pt x="16468" y="248"/>
                      <a:pt x="16468" y="248"/>
                    </a:cubicBezTo>
                    <a:close/>
                    <a:moveTo>
                      <a:pt x="14797" y="3724"/>
                    </a:moveTo>
                    <a:cubicBezTo>
                      <a:pt x="14797" y="3848"/>
                      <a:pt x="14797" y="3848"/>
                      <a:pt x="14797" y="3848"/>
                    </a:cubicBezTo>
                    <a:cubicBezTo>
                      <a:pt x="14917" y="3848"/>
                      <a:pt x="14917" y="3848"/>
                      <a:pt x="14917" y="3848"/>
                    </a:cubicBezTo>
                    <a:cubicBezTo>
                      <a:pt x="14917" y="3724"/>
                      <a:pt x="14917" y="3724"/>
                      <a:pt x="14917" y="3724"/>
                    </a:cubicBezTo>
                    <a:cubicBezTo>
                      <a:pt x="14797" y="3724"/>
                      <a:pt x="14797" y="3724"/>
                      <a:pt x="14797" y="3724"/>
                    </a:cubicBezTo>
                    <a:close/>
                    <a:moveTo>
                      <a:pt x="14678" y="3600"/>
                    </a:moveTo>
                    <a:cubicBezTo>
                      <a:pt x="14678" y="3600"/>
                      <a:pt x="14678" y="3600"/>
                      <a:pt x="14678" y="3600"/>
                    </a:cubicBezTo>
                    <a:cubicBezTo>
                      <a:pt x="14797" y="3600"/>
                      <a:pt x="14797" y="3600"/>
                      <a:pt x="14797" y="3600"/>
                    </a:cubicBezTo>
                    <a:cubicBezTo>
                      <a:pt x="14797" y="3475"/>
                      <a:pt x="14797" y="3475"/>
                      <a:pt x="14797" y="3475"/>
                    </a:cubicBezTo>
                    <a:cubicBezTo>
                      <a:pt x="14917" y="3475"/>
                      <a:pt x="14917" y="3475"/>
                      <a:pt x="14917" y="3475"/>
                    </a:cubicBezTo>
                    <a:cubicBezTo>
                      <a:pt x="14917" y="3475"/>
                      <a:pt x="14917" y="3475"/>
                      <a:pt x="14917" y="3475"/>
                    </a:cubicBezTo>
                    <a:cubicBezTo>
                      <a:pt x="14797" y="3475"/>
                      <a:pt x="14797" y="3475"/>
                      <a:pt x="14797" y="3475"/>
                    </a:cubicBezTo>
                    <a:cubicBezTo>
                      <a:pt x="14678" y="3475"/>
                      <a:pt x="14678" y="3475"/>
                      <a:pt x="14678" y="3475"/>
                    </a:cubicBezTo>
                    <a:cubicBezTo>
                      <a:pt x="14678" y="3475"/>
                      <a:pt x="14678" y="3600"/>
                      <a:pt x="14678" y="3600"/>
                    </a:cubicBezTo>
                    <a:close/>
                    <a:moveTo>
                      <a:pt x="13604" y="3103"/>
                    </a:moveTo>
                    <a:cubicBezTo>
                      <a:pt x="13604" y="2979"/>
                      <a:pt x="13604" y="2979"/>
                      <a:pt x="13604" y="2979"/>
                    </a:cubicBezTo>
                    <a:cubicBezTo>
                      <a:pt x="13604" y="2979"/>
                      <a:pt x="13604" y="2979"/>
                      <a:pt x="13604" y="2979"/>
                    </a:cubicBezTo>
                    <a:cubicBezTo>
                      <a:pt x="13604" y="2979"/>
                      <a:pt x="13604" y="2979"/>
                      <a:pt x="13604" y="2979"/>
                    </a:cubicBezTo>
                    <a:cubicBezTo>
                      <a:pt x="13604" y="3103"/>
                      <a:pt x="13604" y="3103"/>
                      <a:pt x="13604" y="3103"/>
                    </a:cubicBezTo>
                    <a:close/>
                    <a:moveTo>
                      <a:pt x="13246" y="1986"/>
                    </a:moveTo>
                    <a:cubicBezTo>
                      <a:pt x="13246" y="1986"/>
                      <a:pt x="13246" y="1986"/>
                      <a:pt x="13246" y="1986"/>
                    </a:cubicBezTo>
                    <a:cubicBezTo>
                      <a:pt x="13246" y="1986"/>
                      <a:pt x="13246" y="1986"/>
                      <a:pt x="13246" y="1986"/>
                    </a:cubicBezTo>
                    <a:cubicBezTo>
                      <a:pt x="13246" y="1986"/>
                      <a:pt x="13246" y="1986"/>
                      <a:pt x="13246" y="1986"/>
                    </a:cubicBezTo>
                    <a:cubicBezTo>
                      <a:pt x="13246" y="1862"/>
                      <a:pt x="13246" y="1862"/>
                      <a:pt x="13246" y="1862"/>
                    </a:cubicBezTo>
                    <a:cubicBezTo>
                      <a:pt x="13365" y="1986"/>
                      <a:pt x="13365" y="1986"/>
                      <a:pt x="13365" y="1986"/>
                    </a:cubicBezTo>
                    <a:cubicBezTo>
                      <a:pt x="13246" y="1986"/>
                      <a:pt x="13246" y="1986"/>
                      <a:pt x="13246" y="1986"/>
                    </a:cubicBezTo>
                    <a:close/>
                    <a:moveTo>
                      <a:pt x="13365" y="2110"/>
                    </a:moveTo>
                    <a:cubicBezTo>
                      <a:pt x="13365" y="2234"/>
                      <a:pt x="13365" y="2234"/>
                      <a:pt x="13365" y="2234"/>
                    </a:cubicBezTo>
                    <a:cubicBezTo>
                      <a:pt x="13365" y="2234"/>
                      <a:pt x="13365" y="2234"/>
                      <a:pt x="13365" y="2234"/>
                    </a:cubicBezTo>
                    <a:cubicBezTo>
                      <a:pt x="13485" y="2110"/>
                      <a:pt x="13485" y="2110"/>
                      <a:pt x="13485" y="2110"/>
                    </a:cubicBezTo>
                    <a:cubicBezTo>
                      <a:pt x="13604" y="2234"/>
                      <a:pt x="13604" y="2234"/>
                      <a:pt x="13604" y="2234"/>
                    </a:cubicBezTo>
                    <a:cubicBezTo>
                      <a:pt x="13604" y="2110"/>
                      <a:pt x="13604" y="2110"/>
                      <a:pt x="13604" y="2110"/>
                    </a:cubicBezTo>
                    <a:cubicBezTo>
                      <a:pt x="13604" y="2110"/>
                      <a:pt x="13604" y="2110"/>
                      <a:pt x="13604" y="2110"/>
                    </a:cubicBezTo>
                    <a:cubicBezTo>
                      <a:pt x="13485" y="2110"/>
                      <a:pt x="13485" y="2110"/>
                      <a:pt x="13485" y="2110"/>
                    </a:cubicBezTo>
                    <a:cubicBezTo>
                      <a:pt x="13485" y="2110"/>
                      <a:pt x="13485" y="2110"/>
                      <a:pt x="13485" y="2110"/>
                    </a:cubicBezTo>
                    <a:cubicBezTo>
                      <a:pt x="13604" y="1986"/>
                      <a:pt x="13604" y="1986"/>
                      <a:pt x="13604" y="1986"/>
                    </a:cubicBezTo>
                    <a:cubicBezTo>
                      <a:pt x="13604" y="1986"/>
                      <a:pt x="13604" y="1986"/>
                      <a:pt x="13604" y="1986"/>
                    </a:cubicBezTo>
                    <a:cubicBezTo>
                      <a:pt x="13485" y="1986"/>
                      <a:pt x="13485" y="1986"/>
                      <a:pt x="13485" y="1986"/>
                    </a:cubicBezTo>
                    <a:cubicBezTo>
                      <a:pt x="13485" y="1862"/>
                      <a:pt x="13485" y="1862"/>
                      <a:pt x="13485" y="1862"/>
                    </a:cubicBezTo>
                    <a:cubicBezTo>
                      <a:pt x="13485" y="1986"/>
                      <a:pt x="13485" y="1986"/>
                      <a:pt x="13485" y="1986"/>
                    </a:cubicBezTo>
                    <a:cubicBezTo>
                      <a:pt x="13485" y="1986"/>
                      <a:pt x="13485" y="1986"/>
                      <a:pt x="13485" y="1986"/>
                    </a:cubicBezTo>
                    <a:cubicBezTo>
                      <a:pt x="13365" y="1986"/>
                      <a:pt x="13365" y="1986"/>
                      <a:pt x="13365" y="1986"/>
                    </a:cubicBezTo>
                    <a:cubicBezTo>
                      <a:pt x="13365" y="1986"/>
                      <a:pt x="13365" y="1986"/>
                      <a:pt x="13365" y="1986"/>
                    </a:cubicBezTo>
                    <a:cubicBezTo>
                      <a:pt x="13365" y="1986"/>
                      <a:pt x="13365" y="1986"/>
                      <a:pt x="13365" y="1986"/>
                    </a:cubicBezTo>
                    <a:cubicBezTo>
                      <a:pt x="13365" y="2110"/>
                      <a:pt x="13365" y="2110"/>
                      <a:pt x="13365" y="2110"/>
                    </a:cubicBezTo>
                    <a:close/>
                    <a:moveTo>
                      <a:pt x="13485" y="620"/>
                    </a:moveTo>
                    <a:cubicBezTo>
                      <a:pt x="13485" y="620"/>
                      <a:pt x="13485" y="620"/>
                      <a:pt x="13485" y="620"/>
                    </a:cubicBezTo>
                    <a:cubicBezTo>
                      <a:pt x="13604" y="620"/>
                      <a:pt x="13604" y="620"/>
                      <a:pt x="13604" y="620"/>
                    </a:cubicBezTo>
                    <a:cubicBezTo>
                      <a:pt x="13604" y="496"/>
                      <a:pt x="13604" y="496"/>
                      <a:pt x="13604" y="496"/>
                    </a:cubicBezTo>
                    <a:cubicBezTo>
                      <a:pt x="13604" y="496"/>
                      <a:pt x="13604" y="496"/>
                      <a:pt x="13604" y="496"/>
                    </a:cubicBezTo>
                    <a:cubicBezTo>
                      <a:pt x="13485" y="496"/>
                      <a:pt x="13485" y="496"/>
                      <a:pt x="13485" y="496"/>
                    </a:cubicBezTo>
                    <a:cubicBezTo>
                      <a:pt x="13485" y="620"/>
                      <a:pt x="13485" y="620"/>
                      <a:pt x="13485" y="620"/>
                    </a:cubicBezTo>
                    <a:close/>
                    <a:moveTo>
                      <a:pt x="13365" y="744"/>
                    </a:moveTo>
                    <a:cubicBezTo>
                      <a:pt x="13365" y="744"/>
                      <a:pt x="13365" y="744"/>
                      <a:pt x="13365" y="744"/>
                    </a:cubicBezTo>
                    <a:cubicBezTo>
                      <a:pt x="13365" y="620"/>
                      <a:pt x="13365" y="620"/>
                      <a:pt x="13365" y="620"/>
                    </a:cubicBezTo>
                    <a:cubicBezTo>
                      <a:pt x="13365" y="744"/>
                      <a:pt x="13365" y="744"/>
                      <a:pt x="13365" y="744"/>
                    </a:cubicBezTo>
                    <a:close/>
                    <a:moveTo>
                      <a:pt x="13246" y="744"/>
                    </a:moveTo>
                    <a:cubicBezTo>
                      <a:pt x="13246" y="744"/>
                      <a:pt x="13246" y="744"/>
                      <a:pt x="13246" y="744"/>
                    </a:cubicBezTo>
                    <a:cubicBezTo>
                      <a:pt x="13365" y="744"/>
                      <a:pt x="13365" y="744"/>
                      <a:pt x="13365" y="744"/>
                    </a:cubicBezTo>
                    <a:cubicBezTo>
                      <a:pt x="13246" y="744"/>
                      <a:pt x="13246" y="744"/>
                      <a:pt x="13246" y="744"/>
                    </a:cubicBezTo>
                    <a:close/>
                    <a:moveTo>
                      <a:pt x="13127" y="868"/>
                    </a:moveTo>
                    <a:cubicBezTo>
                      <a:pt x="13127" y="868"/>
                      <a:pt x="13127" y="868"/>
                      <a:pt x="13127" y="868"/>
                    </a:cubicBezTo>
                    <a:cubicBezTo>
                      <a:pt x="13127" y="744"/>
                      <a:pt x="13127" y="744"/>
                      <a:pt x="13127" y="744"/>
                    </a:cubicBezTo>
                    <a:cubicBezTo>
                      <a:pt x="13127" y="868"/>
                      <a:pt x="13127" y="868"/>
                      <a:pt x="13127" y="868"/>
                    </a:cubicBezTo>
                    <a:close/>
                    <a:moveTo>
                      <a:pt x="12888" y="993"/>
                    </a:moveTo>
                    <a:cubicBezTo>
                      <a:pt x="12888" y="868"/>
                      <a:pt x="12888" y="868"/>
                      <a:pt x="12888" y="868"/>
                    </a:cubicBezTo>
                    <a:cubicBezTo>
                      <a:pt x="13007" y="868"/>
                      <a:pt x="13007" y="868"/>
                      <a:pt x="13007" y="868"/>
                    </a:cubicBezTo>
                    <a:cubicBezTo>
                      <a:pt x="13127" y="868"/>
                      <a:pt x="13127" y="868"/>
                      <a:pt x="13127" y="868"/>
                    </a:cubicBezTo>
                    <a:cubicBezTo>
                      <a:pt x="13127" y="868"/>
                      <a:pt x="13127" y="868"/>
                      <a:pt x="13127" y="868"/>
                    </a:cubicBezTo>
                    <a:cubicBezTo>
                      <a:pt x="13007" y="868"/>
                      <a:pt x="13007" y="868"/>
                      <a:pt x="13007" y="868"/>
                    </a:cubicBezTo>
                    <a:cubicBezTo>
                      <a:pt x="12888" y="993"/>
                      <a:pt x="12888" y="993"/>
                      <a:pt x="12888" y="993"/>
                    </a:cubicBezTo>
                    <a:close/>
                    <a:moveTo>
                      <a:pt x="12769" y="993"/>
                    </a:moveTo>
                    <a:cubicBezTo>
                      <a:pt x="12769" y="993"/>
                      <a:pt x="12769" y="993"/>
                      <a:pt x="12769" y="993"/>
                    </a:cubicBezTo>
                    <a:cubicBezTo>
                      <a:pt x="12888" y="993"/>
                      <a:pt x="12888" y="993"/>
                      <a:pt x="12888" y="993"/>
                    </a:cubicBezTo>
                    <a:cubicBezTo>
                      <a:pt x="12888" y="993"/>
                      <a:pt x="12888" y="993"/>
                      <a:pt x="12888" y="993"/>
                    </a:cubicBezTo>
                    <a:cubicBezTo>
                      <a:pt x="12769" y="993"/>
                      <a:pt x="12769" y="993"/>
                      <a:pt x="12769" y="993"/>
                    </a:cubicBezTo>
                    <a:close/>
                    <a:moveTo>
                      <a:pt x="11456" y="620"/>
                    </a:moveTo>
                    <a:cubicBezTo>
                      <a:pt x="11337" y="496"/>
                      <a:pt x="11337" y="496"/>
                      <a:pt x="11337" y="496"/>
                    </a:cubicBezTo>
                    <a:cubicBezTo>
                      <a:pt x="11337" y="496"/>
                      <a:pt x="11337" y="496"/>
                      <a:pt x="11337" y="496"/>
                    </a:cubicBezTo>
                    <a:cubicBezTo>
                      <a:pt x="11456" y="372"/>
                      <a:pt x="11456" y="372"/>
                      <a:pt x="11456" y="372"/>
                    </a:cubicBezTo>
                    <a:cubicBezTo>
                      <a:pt x="11456" y="496"/>
                      <a:pt x="11456" y="496"/>
                      <a:pt x="11456" y="496"/>
                    </a:cubicBezTo>
                    <a:cubicBezTo>
                      <a:pt x="11456" y="620"/>
                      <a:pt x="11456" y="620"/>
                      <a:pt x="11456" y="620"/>
                    </a:cubicBezTo>
                    <a:close/>
                    <a:moveTo>
                      <a:pt x="10262" y="496"/>
                    </a:moveTo>
                    <a:cubicBezTo>
                      <a:pt x="10262" y="620"/>
                      <a:pt x="10262" y="620"/>
                      <a:pt x="10262" y="620"/>
                    </a:cubicBezTo>
                    <a:cubicBezTo>
                      <a:pt x="10382" y="744"/>
                      <a:pt x="10382" y="744"/>
                      <a:pt x="10382" y="744"/>
                    </a:cubicBezTo>
                    <a:cubicBezTo>
                      <a:pt x="10382" y="868"/>
                      <a:pt x="10382" y="868"/>
                      <a:pt x="10382" y="868"/>
                    </a:cubicBezTo>
                    <a:cubicBezTo>
                      <a:pt x="10620" y="868"/>
                      <a:pt x="10620" y="868"/>
                      <a:pt x="10620" y="868"/>
                    </a:cubicBezTo>
                    <a:cubicBezTo>
                      <a:pt x="10740" y="744"/>
                      <a:pt x="10740" y="744"/>
                      <a:pt x="10740" y="744"/>
                    </a:cubicBezTo>
                    <a:cubicBezTo>
                      <a:pt x="10740" y="744"/>
                      <a:pt x="10740" y="744"/>
                      <a:pt x="10740" y="744"/>
                    </a:cubicBezTo>
                    <a:cubicBezTo>
                      <a:pt x="10859" y="744"/>
                      <a:pt x="10859" y="744"/>
                      <a:pt x="10859" y="744"/>
                    </a:cubicBezTo>
                    <a:cubicBezTo>
                      <a:pt x="10859" y="620"/>
                      <a:pt x="10859" y="620"/>
                      <a:pt x="10859" y="620"/>
                    </a:cubicBezTo>
                    <a:cubicBezTo>
                      <a:pt x="10859" y="620"/>
                      <a:pt x="10859" y="620"/>
                      <a:pt x="10859" y="620"/>
                    </a:cubicBezTo>
                    <a:cubicBezTo>
                      <a:pt x="10740" y="496"/>
                      <a:pt x="10740" y="496"/>
                      <a:pt x="10740" y="496"/>
                    </a:cubicBezTo>
                    <a:cubicBezTo>
                      <a:pt x="10740" y="496"/>
                      <a:pt x="10740" y="496"/>
                      <a:pt x="10740" y="496"/>
                    </a:cubicBezTo>
                    <a:cubicBezTo>
                      <a:pt x="10620" y="620"/>
                      <a:pt x="10620" y="620"/>
                      <a:pt x="10620" y="620"/>
                    </a:cubicBezTo>
                    <a:cubicBezTo>
                      <a:pt x="10501" y="620"/>
                      <a:pt x="10501" y="620"/>
                      <a:pt x="10501" y="620"/>
                    </a:cubicBezTo>
                    <a:cubicBezTo>
                      <a:pt x="10501" y="620"/>
                      <a:pt x="10501" y="620"/>
                      <a:pt x="10501" y="620"/>
                    </a:cubicBezTo>
                    <a:cubicBezTo>
                      <a:pt x="10382" y="620"/>
                      <a:pt x="10382" y="620"/>
                      <a:pt x="10382" y="620"/>
                    </a:cubicBezTo>
                    <a:cubicBezTo>
                      <a:pt x="10382" y="620"/>
                      <a:pt x="10382" y="620"/>
                      <a:pt x="10382" y="620"/>
                    </a:cubicBezTo>
                    <a:cubicBezTo>
                      <a:pt x="10382" y="620"/>
                      <a:pt x="10382" y="620"/>
                      <a:pt x="10382" y="620"/>
                    </a:cubicBezTo>
                    <a:cubicBezTo>
                      <a:pt x="10262" y="496"/>
                      <a:pt x="10262" y="496"/>
                      <a:pt x="10262" y="496"/>
                    </a:cubicBezTo>
                    <a:cubicBezTo>
                      <a:pt x="10262" y="496"/>
                      <a:pt x="10262" y="496"/>
                      <a:pt x="10262" y="496"/>
                    </a:cubicBezTo>
                    <a:cubicBezTo>
                      <a:pt x="10262" y="496"/>
                      <a:pt x="10262" y="496"/>
                      <a:pt x="10262" y="496"/>
                    </a:cubicBezTo>
                    <a:close/>
                    <a:moveTo>
                      <a:pt x="10262" y="620"/>
                    </a:moveTo>
                    <a:cubicBezTo>
                      <a:pt x="10262" y="744"/>
                      <a:pt x="10262" y="744"/>
                      <a:pt x="10262" y="744"/>
                    </a:cubicBezTo>
                    <a:cubicBezTo>
                      <a:pt x="10382" y="744"/>
                      <a:pt x="10382" y="744"/>
                      <a:pt x="10382" y="744"/>
                    </a:cubicBezTo>
                    <a:cubicBezTo>
                      <a:pt x="10382" y="868"/>
                      <a:pt x="10382" y="868"/>
                      <a:pt x="10382" y="868"/>
                    </a:cubicBezTo>
                    <a:cubicBezTo>
                      <a:pt x="10262" y="744"/>
                      <a:pt x="10262" y="744"/>
                      <a:pt x="10262" y="744"/>
                    </a:cubicBezTo>
                    <a:cubicBezTo>
                      <a:pt x="10143" y="744"/>
                      <a:pt x="10143" y="744"/>
                      <a:pt x="10143" y="744"/>
                    </a:cubicBezTo>
                    <a:cubicBezTo>
                      <a:pt x="10143" y="744"/>
                      <a:pt x="10143" y="744"/>
                      <a:pt x="10143" y="744"/>
                    </a:cubicBezTo>
                    <a:cubicBezTo>
                      <a:pt x="10143" y="744"/>
                      <a:pt x="10143" y="744"/>
                      <a:pt x="10143" y="744"/>
                    </a:cubicBezTo>
                    <a:cubicBezTo>
                      <a:pt x="10143" y="744"/>
                      <a:pt x="10143" y="744"/>
                      <a:pt x="10143" y="744"/>
                    </a:cubicBezTo>
                    <a:cubicBezTo>
                      <a:pt x="10143" y="744"/>
                      <a:pt x="10143" y="744"/>
                      <a:pt x="10143" y="744"/>
                    </a:cubicBezTo>
                    <a:cubicBezTo>
                      <a:pt x="10143" y="744"/>
                      <a:pt x="10143" y="744"/>
                      <a:pt x="10143" y="744"/>
                    </a:cubicBezTo>
                    <a:cubicBezTo>
                      <a:pt x="10143" y="620"/>
                      <a:pt x="10143" y="620"/>
                      <a:pt x="10143" y="620"/>
                    </a:cubicBezTo>
                    <a:cubicBezTo>
                      <a:pt x="10143" y="620"/>
                      <a:pt x="10143" y="620"/>
                      <a:pt x="10143" y="620"/>
                    </a:cubicBezTo>
                    <a:cubicBezTo>
                      <a:pt x="10143" y="620"/>
                      <a:pt x="10143" y="620"/>
                      <a:pt x="10143" y="620"/>
                    </a:cubicBezTo>
                    <a:cubicBezTo>
                      <a:pt x="10262" y="620"/>
                      <a:pt x="10262" y="620"/>
                      <a:pt x="10262" y="620"/>
                    </a:cubicBezTo>
                    <a:close/>
                    <a:moveTo>
                      <a:pt x="6802" y="2731"/>
                    </a:moveTo>
                    <a:cubicBezTo>
                      <a:pt x="6921" y="2731"/>
                      <a:pt x="6921" y="2731"/>
                      <a:pt x="6921" y="2731"/>
                    </a:cubicBezTo>
                    <a:cubicBezTo>
                      <a:pt x="6921" y="2731"/>
                      <a:pt x="6921" y="2731"/>
                      <a:pt x="6921" y="2731"/>
                    </a:cubicBezTo>
                    <a:cubicBezTo>
                      <a:pt x="6921" y="2606"/>
                      <a:pt x="6921" y="2606"/>
                      <a:pt x="6921" y="2606"/>
                    </a:cubicBezTo>
                    <a:cubicBezTo>
                      <a:pt x="6921" y="2606"/>
                      <a:pt x="6802" y="2731"/>
                      <a:pt x="6802" y="2731"/>
                    </a:cubicBezTo>
                    <a:close/>
                    <a:moveTo>
                      <a:pt x="6802" y="3103"/>
                    </a:moveTo>
                    <a:cubicBezTo>
                      <a:pt x="6802" y="2979"/>
                      <a:pt x="6802" y="2979"/>
                      <a:pt x="6802" y="2979"/>
                    </a:cubicBezTo>
                    <a:cubicBezTo>
                      <a:pt x="6802" y="2855"/>
                      <a:pt x="6802" y="2855"/>
                      <a:pt x="6802" y="2855"/>
                    </a:cubicBezTo>
                    <a:cubicBezTo>
                      <a:pt x="6802" y="2979"/>
                      <a:pt x="6802" y="2979"/>
                      <a:pt x="6802" y="2979"/>
                    </a:cubicBezTo>
                    <a:cubicBezTo>
                      <a:pt x="6802" y="3103"/>
                      <a:pt x="6802" y="3103"/>
                      <a:pt x="6802" y="3103"/>
                    </a:cubicBezTo>
                    <a:close/>
                    <a:moveTo>
                      <a:pt x="7279" y="2358"/>
                    </a:moveTo>
                    <a:cubicBezTo>
                      <a:pt x="7279" y="2358"/>
                      <a:pt x="7279" y="2358"/>
                      <a:pt x="7279" y="2358"/>
                    </a:cubicBezTo>
                    <a:cubicBezTo>
                      <a:pt x="7279" y="2234"/>
                      <a:pt x="7279" y="2234"/>
                      <a:pt x="7279" y="2234"/>
                    </a:cubicBezTo>
                    <a:cubicBezTo>
                      <a:pt x="7279" y="2234"/>
                      <a:pt x="7279" y="2234"/>
                      <a:pt x="7279" y="2234"/>
                    </a:cubicBezTo>
                    <a:cubicBezTo>
                      <a:pt x="7279" y="2358"/>
                      <a:pt x="7279" y="2358"/>
                      <a:pt x="7279" y="2358"/>
                    </a:cubicBezTo>
                    <a:close/>
                    <a:moveTo>
                      <a:pt x="1670" y="5710"/>
                    </a:moveTo>
                    <a:cubicBezTo>
                      <a:pt x="1670" y="5710"/>
                      <a:pt x="1670" y="5710"/>
                      <a:pt x="1670" y="5710"/>
                    </a:cubicBezTo>
                    <a:cubicBezTo>
                      <a:pt x="1790" y="5586"/>
                      <a:pt x="1790" y="5586"/>
                      <a:pt x="1790" y="5586"/>
                    </a:cubicBezTo>
                    <a:cubicBezTo>
                      <a:pt x="1790" y="5710"/>
                      <a:pt x="1790" y="5710"/>
                      <a:pt x="1790" y="5710"/>
                    </a:cubicBezTo>
                    <a:cubicBezTo>
                      <a:pt x="1670" y="5710"/>
                      <a:pt x="1670" y="5710"/>
                      <a:pt x="1670" y="5710"/>
                    </a:cubicBezTo>
                    <a:close/>
                    <a:moveTo>
                      <a:pt x="119" y="8317"/>
                    </a:moveTo>
                    <a:cubicBezTo>
                      <a:pt x="119" y="8068"/>
                      <a:pt x="119" y="8068"/>
                      <a:pt x="119" y="8068"/>
                    </a:cubicBezTo>
                    <a:cubicBezTo>
                      <a:pt x="119" y="8193"/>
                      <a:pt x="119" y="8193"/>
                      <a:pt x="119" y="8193"/>
                    </a:cubicBezTo>
                    <a:cubicBezTo>
                      <a:pt x="119" y="8193"/>
                      <a:pt x="119" y="8317"/>
                      <a:pt x="119" y="8317"/>
                    </a:cubicBezTo>
                    <a:close/>
                    <a:moveTo>
                      <a:pt x="119" y="8689"/>
                    </a:moveTo>
                    <a:cubicBezTo>
                      <a:pt x="0" y="8565"/>
                      <a:pt x="0" y="8565"/>
                      <a:pt x="0" y="8565"/>
                    </a:cubicBezTo>
                    <a:cubicBezTo>
                      <a:pt x="119" y="8441"/>
                      <a:pt x="119" y="8441"/>
                      <a:pt x="119" y="8441"/>
                    </a:cubicBezTo>
                    <a:cubicBezTo>
                      <a:pt x="119" y="8565"/>
                      <a:pt x="119" y="8565"/>
                      <a:pt x="119" y="8565"/>
                    </a:cubicBezTo>
                    <a:cubicBezTo>
                      <a:pt x="119" y="8689"/>
                      <a:pt x="119" y="8689"/>
                      <a:pt x="119" y="8689"/>
                    </a:cubicBezTo>
                    <a:close/>
                    <a:moveTo>
                      <a:pt x="11814" y="15144"/>
                    </a:moveTo>
                    <a:cubicBezTo>
                      <a:pt x="11814" y="15268"/>
                      <a:pt x="11814" y="15268"/>
                      <a:pt x="11814" y="15268"/>
                    </a:cubicBezTo>
                    <a:cubicBezTo>
                      <a:pt x="11814" y="15268"/>
                      <a:pt x="11814" y="15268"/>
                      <a:pt x="11814" y="15268"/>
                    </a:cubicBezTo>
                    <a:cubicBezTo>
                      <a:pt x="11933" y="15268"/>
                      <a:pt x="11933" y="15268"/>
                      <a:pt x="11933" y="15268"/>
                    </a:cubicBezTo>
                    <a:cubicBezTo>
                      <a:pt x="11814" y="15393"/>
                      <a:pt x="11814" y="15393"/>
                      <a:pt x="11814" y="15393"/>
                    </a:cubicBezTo>
                    <a:cubicBezTo>
                      <a:pt x="11933" y="15393"/>
                      <a:pt x="11933" y="15393"/>
                      <a:pt x="11933" y="15393"/>
                    </a:cubicBezTo>
                    <a:cubicBezTo>
                      <a:pt x="12053" y="15268"/>
                      <a:pt x="12053" y="15268"/>
                      <a:pt x="12053" y="15268"/>
                    </a:cubicBezTo>
                    <a:cubicBezTo>
                      <a:pt x="12053" y="15393"/>
                      <a:pt x="12053" y="15393"/>
                      <a:pt x="12053" y="15393"/>
                    </a:cubicBezTo>
                    <a:cubicBezTo>
                      <a:pt x="12053" y="15393"/>
                      <a:pt x="12053" y="15393"/>
                      <a:pt x="12053" y="15393"/>
                    </a:cubicBezTo>
                    <a:cubicBezTo>
                      <a:pt x="11814" y="15393"/>
                      <a:pt x="11814" y="15393"/>
                      <a:pt x="11814" y="15393"/>
                    </a:cubicBezTo>
                    <a:cubicBezTo>
                      <a:pt x="11814" y="15393"/>
                      <a:pt x="11814" y="15393"/>
                      <a:pt x="11814" y="15393"/>
                    </a:cubicBezTo>
                    <a:cubicBezTo>
                      <a:pt x="11695" y="15393"/>
                      <a:pt x="11695" y="15393"/>
                      <a:pt x="11695" y="15393"/>
                    </a:cubicBezTo>
                    <a:cubicBezTo>
                      <a:pt x="11695" y="15517"/>
                      <a:pt x="11695" y="15517"/>
                      <a:pt x="11695" y="15517"/>
                    </a:cubicBezTo>
                    <a:cubicBezTo>
                      <a:pt x="11695" y="15517"/>
                      <a:pt x="11695" y="15517"/>
                      <a:pt x="11695" y="15517"/>
                    </a:cubicBezTo>
                    <a:cubicBezTo>
                      <a:pt x="11695" y="15393"/>
                      <a:pt x="11695" y="15393"/>
                      <a:pt x="11695" y="15393"/>
                    </a:cubicBezTo>
                    <a:cubicBezTo>
                      <a:pt x="11575" y="15393"/>
                      <a:pt x="11575" y="15393"/>
                      <a:pt x="11575" y="15393"/>
                    </a:cubicBezTo>
                    <a:cubicBezTo>
                      <a:pt x="11456" y="15393"/>
                      <a:pt x="11456" y="15393"/>
                      <a:pt x="11456" y="15393"/>
                    </a:cubicBezTo>
                    <a:cubicBezTo>
                      <a:pt x="11456" y="15393"/>
                      <a:pt x="11456" y="15393"/>
                      <a:pt x="11456" y="15393"/>
                    </a:cubicBezTo>
                    <a:cubicBezTo>
                      <a:pt x="11337" y="15393"/>
                      <a:pt x="11337" y="15393"/>
                      <a:pt x="11337" y="15393"/>
                    </a:cubicBezTo>
                    <a:cubicBezTo>
                      <a:pt x="11217" y="15393"/>
                      <a:pt x="11217" y="15393"/>
                      <a:pt x="11217" y="15393"/>
                    </a:cubicBezTo>
                    <a:cubicBezTo>
                      <a:pt x="11217" y="15268"/>
                      <a:pt x="11217" y="15268"/>
                      <a:pt x="11217" y="15268"/>
                    </a:cubicBezTo>
                    <a:cubicBezTo>
                      <a:pt x="11337" y="15268"/>
                      <a:pt x="11337" y="15268"/>
                      <a:pt x="11337" y="15268"/>
                    </a:cubicBezTo>
                    <a:cubicBezTo>
                      <a:pt x="11695" y="15144"/>
                      <a:pt x="11695" y="15144"/>
                      <a:pt x="11695" y="15144"/>
                    </a:cubicBezTo>
                    <a:cubicBezTo>
                      <a:pt x="11695" y="15144"/>
                      <a:pt x="11695" y="15144"/>
                      <a:pt x="11695" y="15144"/>
                    </a:cubicBezTo>
                    <a:cubicBezTo>
                      <a:pt x="11814" y="15144"/>
                      <a:pt x="11814" y="15144"/>
                      <a:pt x="11814" y="15144"/>
                    </a:cubicBezTo>
                    <a:close/>
                    <a:moveTo>
                      <a:pt x="15275" y="17503"/>
                    </a:moveTo>
                    <a:cubicBezTo>
                      <a:pt x="15394" y="17503"/>
                      <a:pt x="15394" y="17503"/>
                      <a:pt x="15394" y="17503"/>
                    </a:cubicBezTo>
                    <a:cubicBezTo>
                      <a:pt x="15394" y="17503"/>
                      <a:pt x="15394" y="17503"/>
                      <a:pt x="15394" y="17503"/>
                    </a:cubicBezTo>
                    <a:cubicBezTo>
                      <a:pt x="15394" y="17627"/>
                      <a:pt x="15394" y="17627"/>
                      <a:pt x="15394" y="17627"/>
                    </a:cubicBezTo>
                    <a:cubicBezTo>
                      <a:pt x="15275" y="17503"/>
                      <a:pt x="15275" y="17503"/>
                      <a:pt x="15275" y="17503"/>
                    </a:cubicBezTo>
                    <a:close/>
                    <a:moveTo>
                      <a:pt x="15871" y="17875"/>
                    </a:moveTo>
                    <a:cubicBezTo>
                      <a:pt x="15871" y="17875"/>
                      <a:pt x="15871" y="17875"/>
                      <a:pt x="15871" y="17875"/>
                    </a:cubicBezTo>
                    <a:cubicBezTo>
                      <a:pt x="15871" y="17875"/>
                      <a:pt x="15871" y="17875"/>
                      <a:pt x="15871" y="17875"/>
                    </a:cubicBezTo>
                    <a:cubicBezTo>
                      <a:pt x="15871" y="17875"/>
                      <a:pt x="15871" y="17875"/>
                      <a:pt x="15871" y="17875"/>
                    </a:cubicBezTo>
                    <a:close/>
                    <a:moveTo>
                      <a:pt x="14559" y="19241"/>
                    </a:moveTo>
                    <a:cubicBezTo>
                      <a:pt x="14559" y="19241"/>
                      <a:pt x="14559" y="19241"/>
                      <a:pt x="14559" y="19241"/>
                    </a:cubicBezTo>
                    <a:cubicBezTo>
                      <a:pt x="14678" y="19241"/>
                      <a:pt x="14678" y="19241"/>
                      <a:pt x="14678" y="19241"/>
                    </a:cubicBezTo>
                    <a:cubicBezTo>
                      <a:pt x="14678" y="19241"/>
                      <a:pt x="14678" y="19241"/>
                      <a:pt x="14678" y="19241"/>
                    </a:cubicBezTo>
                    <a:cubicBezTo>
                      <a:pt x="14678" y="19117"/>
                      <a:pt x="14678" y="19117"/>
                      <a:pt x="14678" y="19117"/>
                    </a:cubicBezTo>
                    <a:cubicBezTo>
                      <a:pt x="14559" y="19241"/>
                      <a:pt x="14559" y="19241"/>
                      <a:pt x="14559" y="19241"/>
                    </a:cubicBezTo>
                    <a:close/>
                    <a:moveTo>
                      <a:pt x="14559" y="18993"/>
                    </a:moveTo>
                    <a:cubicBezTo>
                      <a:pt x="14559" y="19117"/>
                      <a:pt x="14559" y="19117"/>
                      <a:pt x="14559" y="19117"/>
                    </a:cubicBezTo>
                    <a:cubicBezTo>
                      <a:pt x="14678" y="19117"/>
                      <a:pt x="14678" y="19117"/>
                      <a:pt x="14678" y="19117"/>
                    </a:cubicBezTo>
                    <a:cubicBezTo>
                      <a:pt x="14678" y="18993"/>
                      <a:pt x="14678" y="18993"/>
                      <a:pt x="14678" y="18993"/>
                    </a:cubicBezTo>
                    <a:cubicBezTo>
                      <a:pt x="14559" y="18993"/>
                      <a:pt x="14559" y="18993"/>
                      <a:pt x="14559" y="18993"/>
                    </a:cubicBezTo>
                    <a:close/>
                    <a:moveTo>
                      <a:pt x="14559" y="19117"/>
                    </a:moveTo>
                    <a:cubicBezTo>
                      <a:pt x="14439" y="19117"/>
                      <a:pt x="14439" y="19117"/>
                      <a:pt x="14439" y="19117"/>
                    </a:cubicBezTo>
                    <a:cubicBezTo>
                      <a:pt x="14439" y="18993"/>
                      <a:pt x="14439" y="18993"/>
                      <a:pt x="14439" y="18993"/>
                    </a:cubicBezTo>
                    <a:cubicBezTo>
                      <a:pt x="14559" y="18993"/>
                      <a:pt x="14559" y="18993"/>
                      <a:pt x="14559" y="18993"/>
                    </a:cubicBezTo>
                    <a:cubicBezTo>
                      <a:pt x="14559" y="19117"/>
                      <a:pt x="14559" y="19117"/>
                      <a:pt x="14559" y="19117"/>
                    </a:cubicBezTo>
                    <a:cubicBezTo>
                      <a:pt x="14559" y="19117"/>
                      <a:pt x="14559" y="19117"/>
                      <a:pt x="14559" y="19117"/>
                    </a:cubicBezTo>
                    <a:close/>
                    <a:moveTo>
                      <a:pt x="14201" y="18744"/>
                    </a:moveTo>
                    <a:cubicBezTo>
                      <a:pt x="14201" y="18744"/>
                      <a:pt x="14201" y="18744"/>
                      <a:pt x="14201" y="18744"/>
                    </a:cubicBezTo>
                    <a:cubicBezTo>
                      <a:pt x="14201" y="18620"/>
                      <a:pt x="14201" y="18620"/>
                      <a:pt x="14201" y="18620"/>
                    </a:cubicBezTo>
                    <a:cubicBezTo>
                      <a:pt x="14201" y="18496"/>
                      <a:pt x="14201" y="18496"/>
                      <a:pt x="14201" y="18496"/>
                    </a:cubicBezTo>
                    <a:cubicBezTo>
                      <a:pt x="14201" y="18496"/>
                      <a:pt x="14201" y="18496"/>
                      <a:pt x="14201" y="18496"/>
                    </a:cubicBezTo>
                    <a:cubicBezTo>
                      <a:pt x="14320" y="18372"/>
                      <a:pt x="14320" y="18372"/>
                      <a:pt x="14320" y="18372"/>
                    </a:cubicBezTo>
                    <a:cubicBezTo>
                      <a:pt x="14320" y="18372"/>
                      <a:pt x="14320" y="18372"/>
                      <a:pt x="14320" y="18372"/>
                    </a:cubicBezTo>
                    <a:cubicBezTo>
                      <a:pt x="14439" y="18372"/>
                      <a:pt x="14439" y="18372"/>
                      <a:pt x="14439" y="18372"/>
                    </a:cubicBezTo>
                    <a:cubicBezTo>
                      <a:pt x="14439" y="18496"/>
                      <a:pt x="14439" y="18496"/>
                      <a:pt x="14439" y="18496"/>
                    </a:cubicBezTo>
                    <a:cubicBezTo>
                      <a:pt x="14439" y="18620"/>
                      <a:pt x="14439" y="18620"/>
                      <a:pt x="14439" y="18620"/>
                    </a:cubicBezTo>
                    <a:cubicBezTo>
                      <a:pt x="14320" y="18620"/>
                      <a:pt x="14320" y="18620"/>
                      <a:pt x="14320" y="18620"/>
                    </a:cubicBezTo>
                    <a:cubicBezTo>
                      <a:pt x="14320" y="18744"/>
                      <a:pt x="14320" y="18744"/>
                      <a:pt x="14320" y="18744"/>
                    </a:cubicBezTo>
                    <a:cubicBezTo>
                      <a:pt x="14201" y="18744"/>
                      <a:pt x="14201" y="18744"/>
                      <a:pt x="14201" y="18744"/>
                    </a:cubicBezTo>
                    <a:cubicBezTo>
                      <a:pt x="14201" y="18744"/>
                      <a:pt x="14201" y="18744"/>
                      <a:pt x="14201" y="18744"/>
                    </a:cubicBezTo>
                    <a:close/>
                    <a:moveTo>
                      <a:pt x="16229" y="18993"/>
                    </a:moveTo>
                    <a:cubicBezTo>
                      <a:pt x="16468" y="18868"/>
                      <a:pt x="16468" y="18868"/>
                      <a:pt x="16468" y="18868"/>
                    </a:cubicBezTo>
                    <a:cubicBezTo>
                      <a:pt x="16468" y="18868"/>
                      <a:pt x="16468" y="18868"/>
                      <a:pt x="16468" y="18868"/>
                    </a:cubicBezTo>
                    <a:cubicBezTo>
                      <a:pt x="16349" y="18620"/>
                      <a:pt x="16349" y="18620"/>
                      <a:pt x="16349" y="18620"/>
                    </a:cubicBezTo>
                    <a:cubicBezTo>
                      <a:pt x="16229" y="18744"/>
                      <a:pt x="16229" y="18744"/>
                      <a:pt x="16229" y="18744"/>
                    </a:cubicBezTo>
                    <a:cubicBezTo>
                      <a:pt x="16229" y="18744"/>
                      <a:pt x="16229" y="18744"/>
                      <a:pt x="16229" y="18744"/>
                    </a:cubicBezTo>
                    <a:cubicBezTo>
                      <a:pt x="16229" y="18868"/>
                      <a:pt x="16229" y="18868"/>
                      <a:pt x="16229" y="18868"/>
                    </a:cubicBezTo>
                    <a:cubicBezTo>
                      <a:pt x="16229" y="18993"/>
                      <a:pt x="16229" y="18993"/>
                      <a:pt x="16229" y="18993"/>
                    </a:cubicBezTo>
                    <a:cubicBezTo>
                      <a:pt x="16229" y="18993"/>
                      <a:pt x="16229" y="18993"/>
                      <a:pt x="16229" y="18993"/>
                    </a:cubicBezTo>
                    <a:close/>
                    <a:moveTo>
                      <a:pt x="16229" y="19117"/>
                    </a:moveTo>
                    <a:cubicBezTo>
                      <a:pt x="16229" y="19241"/>
                      <a:pt x="16229" y="19241"/>
                      <a:pt x="16229" y="19241"/>
                    </a:cubicBezTo>
                    <a:cubicBezTo>
                      <a:pt x="16349" y="19241"/>
                      <a:pt x="16349" y="19241"/>
                      <a:pt x="16349" y="19241"/>
                    </a:cubicBezTo>
                    <a:cubicBezTo>
                      <a:pt x="16468" y="19241"/>
                      <a:pt x="16468" y="19241"/>
                      <a:pt x="16468" y="19241"/>
                    </a:cubicBezTo>
                    <a:cubicBezTo>
                      <a:pt x="16468" y="19117"/>
                      <a:pt x="16468" y="19117"/>
                      <a:pt x="16468" y="19117"/>
                    </a:cubicBezTo>
                    <a:cubicBezTo>
                      <a:pt x="16349" y="19117"/>
                      <a:pt x="16349" y="19117"/>
                      <a:pt x="16349" y="19117"/>
                    </a:cubicBezTo>
                    <a:cubicBezTo>
                      <a:pt x="16229" y="19117"/>
                      <a:pt x="16229" y="19117"/>
                      <a:pt x="16229" y="19117"/>
                    </a:cubicBezTo>
                    <a:cubicBezTo>
                      <a:pt x="16229" y="19117"/>
                      <a:pt x="16229" y="19117"/>
                      <a:pt x="16229" y="19117"/>
                    </a:cubicBezTo>
                    <a:close/>
                    <a:moveTo>
                      <a:pt x="16229" y="19365"/>
                    </a:moveTo>
                    <a:cubicBezTo>
                      <a:pt x="16229" y="19365"/>
                      <a:pt x="16229" y="19365"/>
                      <a:pt x="16229" y="19365"/>
                    </a:cubicBezTo>
                    <a:cubicBezTo>
                      <a:pt x="16349" y="19241"/>
                      <a:pt x="16349" y="19241"/>
                      <a:pt x="16349" y="19241"/>
                    </a:cubicBezTo>
                    <a:cubicBezTo>
                      <a:pt x="16229" y="19365"/>
                      <a:pt x="16229" y="19365"/>
                      <a:pt x="16229" y="19365"/>
                    </a:cubicBezTo>
                    <a:close/>
                    <a:moveTo>
                      <a:pt x="15752" y="20979"/>
                    </a:moveTo>
                    <a:cubicBezTo>
                      <a:pt x="15752" y="20855"/>
                      <a:pt x="15752" y="20855"/>
                      <a:pt x="15752" y="20855"/>
                    </a:cubicBezTo>
                    <a:cubicBezTo>
                      <a:pt x="15752" y="20979"/>
                      <a:pt x="15752" y="20979"/>
                      <a:pt x="15752" y="20979"/>
                    </a:cubicBezTo>
                    <a:cubicBezTo>
                      <a:pt x="15752" y="20979"/>
                      <a:pt x="15752" y="20979"/>
                      <a:pt x="15752" y="20979"/>
                    </a:cubicBezTo>
                    <a:close/>
                    <a:moveTo>
                      <a:pt x="15155" y="21599"/>
                    </a:moveTo>
                    <a:cubicBezTo>
                      <a:pt x="15036" y="21475"/>
                      <a:pt x="15036" y="21475"/>
                      <a:pt x="15036" y="21475"/>
                    </a:cubicBezTo>
                    <a:cubicBezTo>
                      <a:pt x="15155" y="21351"/>
                      <a:pt x="15155" y="21351"/>
                      <a:pt x="15155" y="21351"/>
                    </a:cubicBezTo>
                    <a:cubicBezTo>
                      <a:pt x="15155" y="21351"/>
                      <a:pt x="15155" y="21351"/>
                      <a:pt x="15155" y="21351"/>
                    </a:cubicBezTo>
                    <a:cubicBezTo>
                      <a:pt x="15155" y="21351"/>
                      <a:pt x="15155" y="21351"/>
                      <a:pt x="15155" y="21351"/>
                    </a:cubicBezTo>
                    <a:cubicBezTo>
                      <a:pt x="15155" y="21351"/>
                      <a:pt x="15155" y="21351"/>
                      <a:pt x="15155" y="21351"/>
                    </a:cubicBezTo>
                    <a:cubicBezTo>
                      <a:pt x="15155" y="21351"/>
                      <a:pt x="15155" y="21351"/>
                      <a:pt x="15155" y="21351"/>
                    </a:cubicBezTo>
                    <a:cubicBezTo>
                      <a:pt x="15155" y="21599"/>
                      <a:pt x="15155" y="21599"/>
                      <a:pt x="15155" y="21599"/>
                    </a:cubicBezTo>
                    <a:close/>
                    <a:moveTo>
                      <a:pt x="14439" y="21475"/>
                    </a:moveTo>
                    <a:cubicBezTo>
                      <a:pt x="14439" y="21351"/>
                      <a:pt x="14439" y="21351"/>
                      <a:pt x="14439" y="21351"/>
                    </a:cubicBezTo>
                    <a:cubicBezTo>
                      <a:pt x="14439" y="21351"/>
                      <a:pt x="14439" y="21351"/>
                      <a:pt x="14439" y="21351"/>
                    </a:cubicBezTo>
                    <a:cubicBezTo>
                      <a:pt x="14320" y="21351"/>
                      <a:pt x="14320" y="21351"/>
                      <a:pt x="14320" y="21351"/>
                    </a:cubicBezTo>
                    <a:cubicBezTo>
                      <a:pt x="14320" y="21227"/>
                      <a:pt x="14320" y="21227"/>
                      <a:pt x="14320" y="21227"/>
                    </a:cubicBezTo>
                    <a:cubicBezTo>
                      <a:pt x="14320" y="21103"/>
                      <a:pt x="14320" y="21103"/>
                      <a:pt x="14320" y="21103"/>
                    </a:cubicBezTo>
                    <a:cubicBezTo>
                      <a:pt x="14320" y="21103"/>
                      <a:pt x="14320" y="21103"/>
                      <a:pt x="14320" y="21103"/>
                    </a:cubicBezTo>
                    <a:cubicBezTo>
                      <a:pt x="14320" y="20855"/>
                      <a:pt x="14320" y="20855"/>
                      <a:pt x="14320" y="20855"/>
                    </a:cubicBezTo>
                    <a:cubicBezTo>
                      <a:pt x="14320" y="20731"/>
                      <a:pt x="14320" y="20731"/>
                      <a:pt x="14320" y="20731"/>
                    </a:cubicBezTo>
                    <a:cubicBezTo>
                      <a:pt x="14320" y="20731"/>
                      <a:pt x="14320" y="20731"/>
                      <a:pt x="14320" y="20731"/>
                    </a:cubicBezTo>
                    <a:cubicBezTo>
                      <a:pt x="14201" y="20482"/>
                      <a:pt x="14201" y="20482"/>
                      <a:pt x="14201" y="20482"/>
                    </a:cubicBezTo>
                    <a:cubicBezTo>
                      <a:pt x="14320" y="20482"/>
                      <a:pt x="14320" y="20482"/>
                      <a:pt x="14320" y="20482"/>
                    </a:cubicBezTo>
                    <a:cubicBezTo>
                      <a:pt x="14439" y="20482"/>
                      <a:pt x="14439" y="20482"/>
                      <a:pt x="14439" y="20482"/>
                    </a:cubicBezTo>
                    <a:cubicBezTo>
                      <a:pt x="14559" y="20482"/>
                      <a:pt x="14559" y="20482"/>
                      <a:pt x="14559" y="20482"/>
                    </a:cubicBezTo>
                    <a:cubicBezTo>
                      <a:pt x="14439" y="20482"/>
                      <a:pt x="14439" y="20482"/>
                      <a:pt x="14439" y="20482"/>
                    </a:cubicBezTo>
                    <a:cubicBezTo>
                      <a:pt x="14439" y="20358"/>
                      <a:pt x="14439" y="20358"/>
                      <a:pt x="14439" y="20358"/>
                    </a:cubicBezTo>
                    <a:cubicBezTo>
                      <a:pt x="14320" y="20358"/>
                      <a:pt x="14320" y="20358"/>
                      <a:pt x="14320" y="20358"/>
                    </a:cubicBezTo>
                    <a:cubicBezTo>
                      <a:pt x="14439" y="20234"/>
                      <a:pt x="14439" y="20234"/>
                      <a:pt x="14439" y="20234"/>
                    </a:cubicBezTo>
                    <a:cubicBezTo>
                      <a:pt x="14320" y="19986"/>
                      <a:pt x="14320" y="19986"/>
                      <a:pt x="14320" y="19986"/>
                    </a:cubicBezTo>
                    <a:cubicBezTo>
                      <a:pt x="14320" y="19862"/>
                      <a:pt x="14320" y="19862"/>
                      <a:pt x="14320" y="19862"/>
                    </a:cubicBezTo>
                    <a:cubicBezTo>
                      <a:pt x="14320" y="19737"/>
                      <a:pt x="14320" y="19737"/>
                      <a:pt x="14320" y="19737"/>
                    </a:cubicBezTo>
                    <a:cubicBezTo>
                      <a:pt x="14320" y="19489"/>
                      <a:pt x="14320" y="19489"/>
                      <a:pt x="14320" y="19489"/>
                    </a:cubicBezTo>
                    <a:cubicBezTo>
                      <a:pt x="14320" y="19365"/>
                      <a:pt x="14320" y="19365"/>
                      <a:pt x="14320" y="19365"/>
                    </a:cubicBezTo>
                    <a:cubicBezTo>
                      <a:pt x="14320" y="19365"/>
                      <a:pt x="14320" y="19365"/>
                      <a:pt x="14320" y="19365"/>
                    </a:cubicBezTo>
                    <a:cubicBezTo>
                      <a:pt x="14439" y="19241"/>
                      <a:pt x="14439" y="19241"/>
                      <a:pt x="14439" y="19241"/>
                    </a:cubicBezTo>
                    <a:cubicBezTo>
                      <a:pt x="14439" y="19241"/>
                      <a:pt x="14439" y="19241"/>
                      <a:pt x="14439" y="19241"/>
                    </a:cubicBezTo>
                    <a:cubicBezTo>
                      <a:pt x="14559" y="19241"/>
                      <a:pt x="14559" y="19241"/>
                      <a:pt x="14559" y="19241"/>
                    </a:cubicBezTo>
                    <a:cubicBezTo>
                      <a:pt x="14678" y="19365"/>
                      <a:pt x="14678" y="19365"/>
                      <a:pt x="14678" y="19365"/>
                    </a:cubicBezTo>
                    <a:cubicBezTo>
                      <a:pt x="14678" y="19365"/>
                      <a:pt x="14678" y="19365"/>
                      <a:pt x="14678" y="19365"/>
                    </a:cubicBezTo>
                    <a:cubicBezTo>
                      <a:pt x="14678" y="19365"/>
                      <a:pt x="14678" y="19365"/>
                      <a:pt x="14678" y="19365"/>
                    </a:cubicBezTo>
                    <a:cubicBezTo>
                      <a:pt x="14797" y="19241"/>
                      <a:pt x="14797" y="19241"/>
                      <a:pt x="14797" y="19241"/>
                    </a:cubicBezTo>
                    <a:cubicBezTo>
                      <a:pt x="14797" y="19365"/>
                      <a:pt x="14797" y="19365"/>
                      <a:pt x="14797" y="19365"/>
                    </a:cubicBezTo>
                    <a:cubicBezTo>
                      <a:pt x="14917" y="19489"/>
                      <a:pt x="14917" y="19489"/>
                      <a:pt x="14917" y="19489"/>
                    </a:cubicBezTo>
                    <a:cubicBezTo>
                      <a:pt x="15036" y="19613"/>
                      <a:pt x="15036" y="19613"/>
                      <a:pt x="15036" y="19613"/>
                    </a:cubicBezTo>
                    <a:cubicBezTo>
                      <a:pt x="15155" y="19737"/>
                      <a:pt x="15155" y="19737"/>
                      <a:pt x="15155" y="19737"/>
                    </a:cubicBezTo>
                    <a:cubicBezTo>
                      <a:pt x="15275" y="19613"/>
                      <a:pt x="15275" y="19613"/>
                      <a:pt x="15275" y="19613"/>
                    </a:cubicBezTo>
                    <a:cubicBezTo>
                      <a:pt x="15394" y="19613"/>
                      <a:pt x="15394" y="19613"/>
                      <a:pt x="15394" y="19613"/>
                    </a:cubicBezTo>
                    <a:cubicBezTo>
                      <a:pt x="15394" y="19737"/>
                      <a:pt x="15394" y="19737"/>
                      <a:pt x="15394" y="19737"/>
                    </a:cubicBezTo>
                    <a:cubicBezTo>
                      <a:pt x="15394" y="19613"/>
                      <a:pt x="15394" y="19613"/>
                      <a:pt x="15394" y="19613"/>
                    </a:cubicBezTo>
                    <a:cubicBezTo>
                      <a:pt x="15513" y="19613"/>
                      <a:pt x="15513" y="19613"/>
                      <a:pt x="15513" y="19613"/>
                    </a:cubicBezTo>
                    <a:cubicBezTo>
                      <a:pt x="15871" y="19613"/>
                      <a:pt x="15871" y="19613"/>
                      <a:pt x="15871" y="19613"/>
                    </a:cubicBezTo>
                    <a:cubicBezTo>
                      <a:pt x="15871" y="19613"/>
                      <a:pt x="15871" y="19613"/>
                      <a:pt x="15871" y="19613"/>
                    </a:cubicBezTo>
                    <a:cubicBezTo>
                      <a:pt x="15991" y="19489"/>
                      <a:pt x="15991" y="19489"/>
                      <a:pt x="15991" y="19489"/>
                    </a:cubicBezTo>
                    <a:cubicBezTo>
                      <a:pt x="15991" y="19489"/>
                      <a:pt x="15991" y="19489"/>
                      <a:pt x="15991" y="19489"/>
                    </a:cubicBezTo>
                    <a:cubicBezTo>
                      <a:pt x="15991" y="19489"/>
                      <a:pt x="15991" y="19489"/>
                      <a:pt x="15991" y="19489"/>
                    </a:cubicBezTo>
                    <a:cubicBezTo>
                      <a:pt x="16110" y="19489"/>
                      <a:pt x="16110" y="19489"/>
                      <a:pt x="16110" y="19489"/>
                    </a:cubicBezTo>
                    <a:cubicBezTo>
                      <a:pt x="16110" y="19489"/>
                      <a:pt x="16110" y="19489"/>
                      <a:pt x="16110" y="19489"/>
                    </a:cubicBezTo>
                    <a:cubicBezTo>
                      <a:pt x="16229" y="19489"/>
                      <a:pt x="16229" y="19489"/>
                      <a:pt x="16229" y="19489"/>
                    </a:cubicBezTo>
                    <a:cubicBezTo>
                      <a:pt x="16229" y="19613"/>
                      <a:pt x="16229" y="19613"/>
                      <a:pt x="16229" y="19613"/>
                    </a:cubicBezTo>
                    <a:cubicBezTo>
                      <a:pt x="16229" y="19862"/>
                      <a:pt x="16229" y="19862"/>
                      <a:pt x="16229" y="19862"/>
                    </a:cubicBezTo>
                    <a:cubicBezTo>
                      <a:pt x="16110" y="19986"/>
                      <a:pt x="16110" y="19986"/>
                      <a:pt x="16110" y="19986"/>
                    </a:cubicBezTo>
                    <a:cubicBezTo>
                      <a:pt x="16110" y="20234"/>
                      <a:pt x="16110" y="20234"/>
                      <a:pt x="16110" y="20234"/>
                    </a:cubicBezTo>
                    <a:cubicBezTo>
                      <a:pt x="15991" y="20234"/>
                      <a:pt x="15991" y="20234"/>
                      <a:pt x="15991" y="20234"/>
                    </a:cubicBezTo>
                    <a:cubicBezTo>
                      <a:pt x="15991" y="20358"/>
                      <a:pt x="15991" y="20358"/>
                      <a:pt x="15991" y="20358"/>
                    </a:cubicBezTo>
                    <a:cubicBezTo>
                      <a:pt x="15991" y="20482"/>
                      <a:pt x="15991" y="20482"/>
                      <a:pt x="15991" y="20482"/>
                    </a:cubicBezTo>
                    <a:cubicBezTo>
                      <a:pt x="15991" y="20482"/>
                      <a:pt x="15991" y="20482"/>
                      <a:pt x="15991" y="20482"/>
                    </a:cubicBezTo>
                    <a:cubicBezTo>
                      <a:pt x="15991" y="20606"/>
                      <a:pt x="15991" y="20606"/>
                      <a:pt x="15991" y="20606"/>
                    </a:cubicBezTo>
                    <a:cubicBezTo>
                      <a:pt x="15991" y="20606"/>
                      <a:pt x="15991" y="20606"/>
                      <a:pt x="15991" y="20606"/>
                    </a:cubicBezTo>
                    <a:cubicBezTo>
                      <a:pt x="15871" y="20482"/>
                      <a:pt x="15871" y="20482"/>
                      <a:pt x="15871" y="20482"/>
                    </a:cubicBezTo>
                    <a:cubicBezTo>
                      <a:pt x="15871" y="20482"/>
                      <a:pt x="15871" y="20482"/>
                      <a:pt x="15871" y="20482"/>
                    </a:cubicBezTo>
                    <a:cubicBezTo>
                      <a:pt x="15752" y="20606"/>
                      <a:pt x="15752" y="20606"/>
                      <a:pt x="15752" y="20606"/>
                    </a:cubicBezTo>
                    <a:cubicBezTo>
                      <a:pt x="15752" y="20731"/>
                      <a:pt x="15752" y="20731"/>
                      <a:pt x="15752" y="20731"/>
                    </a:cubicBezTo>
                    <a:cubicBezTo>
                      <a:pt x="15752" y="20855"/>
                      <a:pt x="15752" y="20855"/>
                      <a:pt x="15752" y="20855"/>
                    </a:cubicBezTo>
                    <a:cubicBezTo>
                      <a:pt x="15633" y="20855"/>
                      <a:pt x="15633" y="20855"/>
                      <a:pt x="15633" y="20855"/>
                    </a:cubicBezTo>
                    <a:cubicBezTo>
                      <a:pt x="15633" y="20979"/>
                      <a:pt x="15633" y="20979"/>
                      <a:pt x="15633" y="20979"/>
                    </a:cubicBezTo>
                    <a:cubicBezTo>
                      <a:pt x="15513" y="20979"/>
                      <a:pt x="15513" y="20979"/>
                      <a:pt x="15513" y="20979"/>
                    </a:cubicBezTo>
                    <a:cubicBezTo>
                      <a:pt x="15633" y="21103"/>
                      <a:pt x="15633" y="21103"/>
                      <a:pt x="15633" y="21103"/>
                    </a:cubicBezTo>
                    <a:cubicBezTo>
                      <a:pt x="15633" y="21103"/>
                      <a:pt x="15633" y="21103"/>
                      <a:pt x="15633" y="21103"/>
                    </a:cubicBezTo>
                    <a:cubicBezTo>
                      <a:pt x="15513" y="21351"/>
                      <a:pt x="15513" y="21351"/>
                      <a:pt x="15513" y="21351"/>
                    </a:cubicBezTo>
                    <a:cubicBezTo>
                      <a:pt x="15513" y="21351"/>
                      <a:pt x="15513" y="21351"/>
                      <a:pt x="15513" y="21351"/>
                    </a:cubicBezTo>
                    <a:cubicBezTo>
                      <a:pt x="15394" y="21351"/>
                      <a:pt x="15394" y="21351"/>
                      <a:pt x="15394" y="21351"/>
                    </a:cubicBezTo>
                    <a:cubicBezTo>
                      <a:pt x="15394" y="21227"/>
                      <a:pt x="15394" y="21227"/>
                      <a:pt x="15394" y="21227"/>
                    </a:cubicBezTo>
                    <a:cubicBezTo>
                      <a:pt x="15513" y="21227"/>
                      <a:pt x="15513" y="21227"/>
                      <a:pt x="15513" y="21227"/>
                    </a:cubicBezTo>
                    <a:cubicBezTo>
                      <a:pt x="15513" y="21103"/>
                      <a:pt x="15513" y="21103"/>
                      <a:pt x="15513" y="21103"/>
                    </a:cubicBezTo>
                    <a:cubicBezTo>
                      <a:pt x="15513" y="21103"/>
                      <a:pt x="15513" y="21103"/>
                      <a:pt x="15513" y="21103"/>
                    </a:cubicBezTo>
                    <a:cubicBezTo>
                      <a:pt x="15394" y="21103"/>
                      <a:pt x="15394" y="21103"/>
                      <a:pt x="15394" y="21103"/>
                    </a:cubicBezTo>
                    <a:cubicBezTo>
                      <a:pt x="15275" y="21227"/>
                      <a:pt x="15275" y="21227"/>
                      <a:pt x="15275" y="21227"/>
                    </a:cubicBezTo>
                    <a:cubicBezTo>
                      <a:pt x="15275" y="21227"/>
                      <a:pt x="15275" y="21227"/>
                      <a:pt x="15275" y="21227"/>
                    </a:cubicBezTo>
                    <a:cubicBezTo>
                      <a:pt x="15275" y="21103"/>
                      <a:pt x="15275" y="21103"/>
                      <a:pt x="15275" y="21103"/>
                    </a:cubicBezTo>
                    <a:cubicBezTo>
                      <a:pt x="15155" y="21227"/>
                      <a:pt x="15155" y="21227"/>
                      <a:pt x="15155" y="21227"/>
                    </a:cubicBezTo>
                    <a:cubicBezTo>
                      <a:pt x="15155" y="21227"/>
                      <a:pt x="15155" y="21227"/>
                      <a:pt x="15155" y="21227"/>
                    </a:cubicBezTo>
                    <a:cubicBezTo>
                      <a:pt x="15036" y="21351"/>
                      <a:pt x="15036" y="21351"/>
                      <a:pt x="15036" y="21351"/>
                    </a:cubicBezTo>
                    <a:cubicBezTo>
                      <a:pt x="15036" y="21227"/>
                      <a:pt x="15036" y="21227"/>
                      <a:pt x="15036" y="21227"/>
                    </a:cubicBezTo>
                    <a:cubicBezTo>
                      <a:pt x="14917" y="21351"/>
                      <a:pt x="14917" y="21351"/>
                      <a:pt x="14917" y="21351"/>
                    </a:cubicBezTo>
                    <a:cubicBezTo>
                      <a:pt x="14917" y="21475"/>
                      <a:pt x="14917" y="21475"/>
                      <a:pt x="14917" y="21475"/>
                    </a:cubicBezTo>
                    <a:cubicBezTo>
                      <a:pt x="14797" y="21599"/>
                      <a:pt x="14797" y="21599"/>
                      <a:pt x="14797" y="21599"/>
                    </a:cubicBezTo>
                    <a:cubicBezTo>
                      <a:pt x="14797" y="21599"/>
                      <a:pt x="14797" y="21599"/>
                      <a:pt x="14797" y="21599"/>
                    </a:cubicBezTo>
                    <a:cubicBezTo>
                      <a:pt x="14678" y="21599"/>
                      <a:pt x="14678" y="21599"/>
                      <a:pt x="14678" y="21599"/>
                    </a:cubicBezTo>
                    <a:cubicBezTo>
                      <a:pt x="14678" y="21475"/>
                      <a:pt x="14678" y="21475"/>
                      <a:pt x="14678" y="21475"/>
                    </a:cubicBezTo>
                    <a:cubicBezTo>
                      <a:pt x="14678" y="21599"/>
                      <a:pt x="14678" y="21599"/>
                      <a:pt x="14678" y="21599"/>
                    </a:cubicBezTo>
                    <a:cubicBezTo>
                      <a:pt x="14559" y="21475"/>
                      <a:pt x="14559" y="21475"/>
                      <a:pt x="14559" y="21475"/>
                    </a:cubicBezTo>
                    <a:cubicBezTo>
                      <a:pt x="14439" y="21475"/>
                      <a:pt x="14439" y="21475"/>
                      <a:pt x="14439" y="21475"/>
                    </a:cubicBezTo>
                    <a:cubicBezTo>
                      <a:pt x="14439" y="21475"/>
                      <a:pt x="14439" y="21475"/>
                      <a:pt x="14439" y="21475"/>
                    </a:cubicBezTo>
                    <a:close/>
                    <a:moveTo>
                      <a:pt x="238" y="13655"/>
                    </a:moveTo>
                    <a:cubicBezTo>
                      <a:pt x="358" y="13779"/>
                      <a:pt x="358" y="13779"/>
                      <a:pt x="358" y="13779"/>
                    </a:cubicBezTo>
                    <a:cubicBezTo>
                      <a:pt x="477" y="13779"/>
                      <a:pt x="477" y="13779"/>
                      <a:pt x="477" y="13779"/>
                    </a:cubicBezTo>
                    <a:cubicBezTo>
                      <a:pt x="716" y="14027"/>
                      <a:pt x="716" y="14027"/>
                      <a:pt x="716" y="14027"/>
                    </a:cubicBezTo>
                    <a:cubicBezTo>
                      <a:pt x="716" y="14027"/>
                      <a:pt x="716" y="14027"/>
                      <a:pt x="716" y="14027"/>
                    </a:cubicBezTo>
                    <a:cubicBezTo>
                      <a:pt x="716" y="14151"/>
                      <a:pt x="716" y="14151"/>
                      <a:pt x="716" y="14151"/>
                    </a:cubicBezTo>
                    <a:cubicBezTo>
                      <a:pt x="835" y="14151"/>
                      <a:pt x="835" y="14151"/>
                      <a:pt x="835" y="14151"/>
                    </a:cubicBezTo>
                    <a:cubicBezTo>
                      <a:pt x="835" y="14151"/>
                      <a:pt x="835" y="14151"/>
                      <a:pt x="835" y="14151"/>
                    </a:cubicBezTo>
                    <a:cubicBezTo>
                      <a:pt x="1074" y="14151"/>
                      <a:pt x="1074" y="14151"/>
                      <a:pt x="1074" y="14151"/>
                    </a:cubicBezTo>
                    <a:cubicBezTo>
                      <a:pt x="1074" y="14151"/>
                      <a:pt x="1074" y="14151"/>
                      <a:pt x="1074" y="14151"/>
                    </a:cubicBezTo>
                    <a:cubicBezTo>
                      <a:pt x="1074" y="14275"/>
                      <a:pt x="1074" y="14275"/>
                      <a:pt x="1074" y="14275"/>
                    </a:cubicBezTo>
                    <a:cubicBezTo>
                      <a:pt x="1193" y="14275"/>
                      <a:pt x="1193" y="14275"/>
                      <a:pt x="1193" y="14275"/>
                    </a:cubicBezTo>
                    <a:cubicBezTo>
                      <a:pt x="1312" y="14275"/>
                      <a:pt x="1312" y="14275"/>
                      <a:pt x="1312" y="14275"/>
                    </a:cubicBezTo>
                    <a:cubicBezTo>
                      <a:pt x="1432" y="14275"/>
                      <a:pt x="1432" y="14275"/>
                      <a:pt x="1432" y="14275"/>
                    </a:cubicBezTo>
                    <a:cubicBezTo>
                      <a:pt x="1432" y="14275"/>
                      <a:pt x="1432" y="14275"/>
                      <a:pt x="1432" y="14275"/>
                    </a:cubicBezTo>
                    <a:cubicBezTo>
                      <a:pt x="1551" y="14275"/>
                      <a:pt x="1551" y="14275"/>
                      <a:pt x="1551" y="14275"/>
                    </a:cubicBezTo>
                    <a:cubicBezTo>
                      <a:pt x="1670" y="14275"/>
                      <a:pt x="1670" y="14275"/>
                      <a:pt x="1670" y="14275"/>
                    </a:cubicBezTo>
                    <a:cubicBezTo>
                      <a:pt x="1790" y="14275"/>
                      <a:pt x="1790" y="14275"/>
                      <a:pt x="1790" y="14275"/>
                    </a:cubicBezTo>
                    <a:cubicBezTo>
                      <a:pt x="1790" y="14151"/>
                      <a:pt x="1790" y="14151"/>
                      <a:pt x="1790" y="14151"/>
                    </a:cubicBezTo>
                    <a:cubicBezTo>
                      <a:pt x="1909" y="14151"/>
                      <a:pt x="1909" y="14151"/>
                      <a:pt x="1909" y="14151"/>
                    </a:cubicBezTo>
                    <a:cubicBezTo>
                      <a:pt x="1909" y="14027"/>
                      <a:pt x="1909" y="14027"/>
                      <a:pt x="1909" y="14027"/>
                    </a:cubicBezTo>
                    <a:cubicBezTo>
                      <a:pt x="2148" y="14027"/>
                      <a:pt x="2148" y="14027"/>
                      <a:pt x="2148" y="14027"/>
                    </a:cubicBezTo>
                    <a:cubicBezTo>
                      <a:pt x="2148" y="14027"/>
                      <a:pt x="2148" y="14027"/>
                      <a:pt x="2148" y="14027"/>
                    </a:cubicBezTo>
                    <a:cubicBezTo>
                      <a:pt x="2267" y="13903"/>
                      <a:pt x="2267" y="13903"/>
                      <a:pt x="2267" y="13903"/>
                    </a:cubicBezTo>
                    <a:cubicBezTo>
                      <a:pt x="2267" y="13903"/>
                      <a:pt x="2267" y="13903"/>
                      <a:pt x="2267" y="13903"/>
                    </a:cubicBezTo>
                    <a:cubicBezTo>
                      <a:pt x="2386" y="14027"/>
                      <a:pt x="2386" y="14027"/>
                      <a:pt x="2386" y="14027"/>
                    </a:cubicBezTo>
                    <a:cubicBezTo>
                      <a:pt x="2506" y="13903"/>
                      <a:pt x="2506" y="13903"/>
                      <a:pt x="2506" y="13903"/>
                    </a:cubicBezTo>
                    <a:cubicBezTo>
                      <a:pt x="2506" y="13903"/>
                      <a:pt x="2506" y="13903"/>
                      <a:pt x="2506" y="13903"/>
                    </a:cubicBezTo>
                    <a:cubicBezTo>
                      <a:pt x="2506" y="13903"/>
                      <a:pt x="2506" y="13903"/>
                      <a:pt x="2506" y="13903"/>
                    </a:cubicBezTo>
                    <a:cubicBezTo>
                      <a:pt x="2625" y="13779"/>
                      <a:pt x="2625" y="13779"/>
                      <a:pt x="2625" y="13779"/>
                    </a:cubicBezTo>
                    <a:cubicBezTo>
                      <a:pt x="2864" y="13531"/>
                      <a:pt x="2864" y="13531"/>
                      <a:pt x="2864" y="13531"/>
                    </a:cubicBezTo>
                    <a:cubicBezTo>
                      <a:pt x="2983" y="13655"/>
                      <a:pt x="2983" y="13655"/>
                      <a:pt x="2983" y="13655"/>
                    </a:cubicBezTo>
                    <a:cubicBezTo>
                      <a:pt x="3102" y="13655"/>
                      <a:pt x="3102" y="13655"/>
                      <a:pt x="3102" y="13655"/>
                    </a:cubicBezTo>
                    <a:cubicBezTo>
                      <a:pt x="3102" y="13531"/>
                      <a:pt x="3102" y="13531"/>
                      <a:pt x="3102" y="13531"/>
                    </a:cubicBezTo>
                    <a:cubicBezTo>
                      <a:pt x="3460" y="13531"/>
                      <a:pt x="3460" y="13531"/>
                      <a:pt x="3460" y="13531"/>
                    </a:cubicBezTo>
                    <a:cubicBezTo>
                      <a:pt x="3460" y="13531"/>
                      <a:pt x="3460" y="13531"/>
                      <a:pt x="3460" y="13531"/>
                    </a:cubicBezTo>
                    <a:cubicBezTo>
                      <a:pt x="3699" y="13531"/>
                      <a:pt x="3699" y="13531"/>
                      <a:pt x="3699" y="13531"/>
                    </a:cubicBezTo>
                    <a:cubicBezTo>
                      <a:pt x="3699" y="13531"/>
                      <a:pt x="3699" y="13531"/>
                      <a:pt x="3699" y="13531"/>
                    </a:cubicBezTo>
                    <a:cubicBezTo>
                      <a:pt x="3818" y="13531"/>
                      <a:pt x="3818" y="13531"/>
                      <a:pt x="3818" y="13531"/>
                    </a:cubicBezTo>
                    <a:cubicBezTo>
                      <a:pt x="3938" y="13531"/>
                      <a:pt x="3938" y="13531"/>
                      <a:pt x="3938" y="13531"/>
                    </a:cubicBezTo>
                    <a:cubicBezTo>
                      <a:pt x="3938" y="13655"/>
                      <a:pt x="3938" y="13655"/>
                      <a:pt x="3938" y="13655"/>
                    </a:cubicBezTo>
                    <a:cubicBezTo>
                      <a:pt x="4057" y="13655"/>
                      <a:pt x="4057" y="13655"/>
                      <a:pt x="4057" y="13655"/>
                    </a:cubicBezTo>
                    <a:cubicBezTo>
                      <a:pt x="4057" y="13655"/>
                      <a:pt x="4057" y="13655"/>
                      <a:pt x="4057" y="13655"/>
                    </a:cubicBezTo>
                    <a:cubicBezTo>
                      <a:pt x="4176" y="13655"/>
                      <a:pt x="4176" y="13655"/>
                      <a:pt x="4176" y="13655"/>
                    </a:cubicBezTo>
                    <a:cubicBezTo>
                      <a:pt x="4176" y="13655"/>
                      <a:pt x="4176" y="13655"/>
                      <a:pt x="4176" y="13655"/>
                    </a:cubicBezTo>
                    <a:cubicBezTo>
                      <a:pt x="4415" y="13655"/>
                      <a:pt x="4415" y="13655"/>
                      <a:pt x="4415" y="13655"/>
                    </a:cubicBezTo>
                    <a:cubicBezTo>
                      <a:pt x="4415" y="13655"/>
                      <a:pt x="4415" y="13655"/>
                      <a:pt x="4415" y="13655"/>
                    </a:cubicBezTo>
                    <a:cubicBezTo>
                      <a:pt x="4415" y="13655"/>
                      <a:pt x="4415" y="13655"/>
                      <a:pt x="4415" y="13655"/>
                    </a:cubicBezTo>
                    <a:cubicBezTo>
                      <a:pt x="4534" y="13655"/>
                      <a:pt x="4534" y="13655"/>
                      <a:pt x="4534" y="13655"/>
                    </a:cubicBezTo>
                    <a:cubicBezTo>
                      <a:pt x="4654" y="13655"/>
                      <a:pt x="4654" y="13655"/>
                      <a:pt x="4654" y="13655"/>
                    </a:cubicBezTo>
                    <a:cubicBezTo>
                      <a:pt x="4773" y="13531"/>
                      <a:pt x="4773" y="13531"/>
                      <a:pt x="4773" y="13531"/>
                    </a:cubicBezTo>
                    <a:cubicBezTo>
                      <a:pt x="4892" y="13406"/>
                      <a:pt x="4892" y="13406"/>
                      <a:pt x="4892" y="13406"/>
                    </a:cubicBezTo>
                    <a:cubicBezTo>
                      <a:pt x="4892" y="13406"/>
                      <a:pt x="4892" y="13406"/>
                      <a:pt x="4892" y="13406"/>
                    </a:cubicBezTo>
                    <a:cubicBezTo>
                      <a:pt x="5012" y="13282"/>
                      <a:pt x="5012" y="13282"/>
                      <a:pt x="5012" y="13282"/>
                    </a:cubicBezTo>
                    <a:cubicBezTo>
                      <a:pt x="5131" y="13158"/>
                      <a:pt x="5131" y="13158"/>
                      <a:pt x="5131" y="13158"/>
                    </a:cubicBezTo>
                    <a:cubicBezTo>
                      <a:pt x="5250" y="13034"/>
                      <a:pt x="5250" y="13034"/>
                      <a:pt x="5250" y="13034"/>
                    </a:cubicBezTo>
                    <a:cubicBezTo>
                      <a:pt x="5370" y="13034"/>
                      <a:pt x="5370" y="13034"/>
                      <a:pt x="5370" y="13034"/>
                    </a:cubicBezTo>
                    <a:cubicBezTo>
                      <a:pt x="5489" y="13034"/>
                      <a:pt x="5489" y="13034"/>
                      <a:pt x="5489" y="13034"/>
                    </a:cubicBezTo>
                    <a:cubicBezTo>
                      <a:pt x="5608" y="12910"/>
                      <a:pt x="5608" y="12910"/>
                      <a:pt x="5608" y="12910"/>
                    </a:cubicBezTo>
                    <a:cubicBezTo>
                      <a:pt x="5966" y="12786"/>
                      <a:pt x="5966" y="12786"/>
                      <a:pt x="5966" y="12786"/>
                    </a:cubicBezTo>
                    <a:cubicBezTo>
                      <a:pt x="6086" y="12662"/>
                      <a:pt x="6086" y="12662"/>
                      <a:pt x="6086" y="12662"/>
                    </a:cubicBezTo>
                    <a:cubicBezTo>
                      <a:pt x="6205" y="12662"/>
                      <a:pt x="6205" y="12662"/>
                      <a:pt x="6205" y="12662"/>
                    </a:cubicBezTo>
                    <a:cubicBezTo>
                      <a:pt x="6324" y="12662"/>
                      <a:pt x="6324" y="12662"/>
                      <a:pt x="6324" y="12662"/>
                    </a:cubicBezTo>
                    <a:cubicBezTo>
                      <a:pt x="6324" y="12662"/>
                      <a:pt x="6324" y="12662"/>
                      <a:pt x="6324" y="12662"/>
                    </a:cubicBezTo>
                    <a:cubicBezTo>
                      <a:pt x="6563" y="12662"/>
                      <a:pt x="6563" y="12662"/>
                      <a:pt x="6563" y="12662"/>
                    </a:cubicBezTo>
                    <a:cubicBezTo>
                      <a:pt x="6682" y="12662"/>
                      <a:pt x="6682" y="12662"/>
                      <a:pt x="6682" y="12662"/>
                    </a:cubicBezTo>
                    <a:cubicBezTo>
                      <a:pt x="6802" y="12662"/>
                      <a:pt x="6802" y="12662"/>
                      <a:pt x="6802" y="12662"/>
                    </a:cubicBezTo>
                    <a:cubicBezTo>
                      <a:pt x="6921" y="12662"/>
                      <a:pt x="6921" y="12662"/>
                      <a:pt x="6921" y="12662"/>
                    </a:cubicBezTo>
                    <a:cubicBezTo>
                      <a:pt x="7279" y="12537"/>
                      <a:pt x="7279" y="12537"/>
                      <a:pt x="7279" y="12537"/>
                    </a:cubicBezTo>
                    <a:cubicBezTo>
                      <a:pt x="7398" y="12537"/>
                      <a:pt x="7398" y="12537"/>
                      <a:pt x="7398" y="12537"/>
                    </a:cubicBezTo>
                    <a:cubicBezTo>
                      <a:pt x="7518" y="12413"/>
                      <a:pt x="7518" y="12413"/>
                      <a:pt x="7518" y="12413"/>
                    </a:cubicBezTo>
                    <a:cubicBezTo>
                      <a:pt x="7637" y="12413"/>
                      <a:pt x="7637" y="12413"/>
                      <a:pt x="7637" y="12413"/>
                    </a:cubicBezTo>
                    <a:cubicBezTo>
                      <a:pt x="7756" y="12289"/>
                      <a:pt x="7756" y="12289"/>
                      <a:pt x="7756" y="12289"/>
                    </a:cubicBezTo>
                    <a:cubicBezTo>
                      <a:pt x="7995" y="12289"/>
                      <a:pt x="7995" y="12289"/>
                      <a:pt x="7995" y="12289"/>
                    </a:cubicBezTo>
                    <a:cubicBezTo>
                      <a:pt x="8592" y="12289"/>
                      <a:pt x="8592" y="12289"/>
                      <a:pt x="8592" y="12289"/>
                    </a:cubicBezTo>
                    <a:cubicBezTo>
                      <a:pt x="8830" y="12289"/>
                      <a:pt x="8830" y="12289"/>
                      <a:pt x="8830" y="12289"/>
                    </a:cubicBezTo>
                    <a:cubicBezTo>
                      <a:pt x="8950" y="12289"/>
                      <a:pt x="8950" y="12289"/>
                      <a:pt x="8950" y="12289"/>
                    </a:cubicBezTo>
                    <a:cubicBezTo>
                      <a:pt x="9069" y="12289"/>
                      <a:pt x="9069" y="12289"/>
                      <a:pt x="9069" y="12289"/>
                    </a:cubicBezTo>
                    <a:cubicBezTo>
                      <a:pt x="9188" y="12289"/>
                      <a:pt x="9188" y="12289"/>
                      <a:pt x="9188" y="12289"/>
                    </a:cubicBezTo>
                    <a:cubicBezTo>
                      <a:pt x="9308" y="12413"/>
                      <a:pt x="9308" y="12413"/>
                      <a:pt x="9308" y="12413"/>
                    </a:cubicBezTo>
                    <a:cubicBezTo>
                      <a:pt x="9427" y="12662"/>
                      <a:pt x="9427" y="12662"/>
                      <a:pt x="9427" y="12662"/>
                    </a:cubicBezTo>
                    <a:cubicBezTo>
                      <a:pt x="9546" y="12662"/>
                      <a:pt x="9546" y="12662"/>
                      <a:pt x="9546" y="12662"/>
                    </a:cubicBezTo>
                    <a:cubicBezTo>
                      <a:pt x="9666" y="12662"/>
                      <a:pt x="9666" y="12662"/>
                      <a:pt x="9666" y="12662"/>
                    </a:cubicBezTo>
                    <a:cubicBezTo>
                      <a:pt x="9666" y="12537"/>
                      <a:pt x="9666" y="12537"/>
                      <a:pt x="9666" y="12537"/>
                    </a:cubicBezTo>
                    <a:cubicBezTo>
                      <a:pt x="9785" y="12662"/>
                      <a:pt x="9785" y="12662"/>
                      <a:pt x="9785" y="12662"/>
                    </a:cubicBezTo>
                    <a:cubicBezTo>
                      <a:pt x="9785" y="12662"/>
                      <a:pt x="9785" y="12662"/>
                      <a:pt x="9785" y="12662"/>
                    </a:cubicBezTo>
                    <a:cubicBezTo>
                      <a:pt x="9904" y="12662"/>
                      <a:pt x="9904" y="12662"/>
                      <a:pt x="9904" y="12662"/>
                    </a:cubicBezTo>
                    <a:cubicBezTo>
                      <a:pt x="10024" y="12786"/>
                      <a:pt x="10024" y="12786"/>
                      <a:pt x="10024" y="12786"/>
                    </a:cubicBezTo>
                    <a:cubicBezTo>
                      <a:pt x="10143" y="12786"/>
                      <a:pt x="10143" y="12786"/>
                      <a:pt x="10143" y="12786"/>
                    </a:cubicBezTo>
                    <a:cubicBezTo>
                      <a:pt x="10262" y="12786"/>
                      <a:pt x="10262" y="12786"/>
                      <a:pt x="10262" y="12786"/>
                    </a:cubicBezTo>
                    <a:cubicBezTo>
                      <a:pt x="10501" y="12910"/>
                      <a:pt x="10501" y="12910"/>
                      <a:pt x="10501" y="12910"/>
                    </a:cubicBezTo>
                    <a:cubicBezTo>
                      <a:pt x="10382" y="13034"/>
                      <a:pt x="10382" y="13034"/>
                      <a:pt x="10382" y="13034"/>
                    </a:cubicBezTo>
                    <a:cubicBezTo>
                      <a:pt x="10501" y="13034"/>
                      <a:pt x="10501" y="13034"/>
                      <a:pt x="10501" y="13034"/>
                    </a:cubicBezTo>
                    <a:cubicBezTo>
                      <a:pt x="10620" y="13034"/>
                      <a:pt x="10620" y="13034"/>
                      <a:pt x="10620" y="13034"/>
                    </a:cubicBezTo>
                    <a:cubicBezTo>
                      <a:pt x="10501" y="13158"/>
                      <a:pt x="10501" y="13158"/>
                      <a:pt x="10501" y="13158"/>
                    </a:cubicBezTo>
                    <a:cubicBezTo>
                      <a:pt x="10501" y="13158"/>
                      <a:pt x="10501" y="13158"/>
                      <a:pt x="10501" y="13158"/>
                    </a:cubicBezTo>
                    <a:cubicBezTo>
                      <a:pt x="10501" y="13282"/>
                      <a:pt x="10501" y="13282"/>
                      <a:pt x="10501" y="13282"/>
                    </a:cubicBezTo>
                    <a:cubicBezTo>
                      <a:pt x="10501" y="13406"/>
                      <a:pt x="10501" y="13406"/>
                      <a:pt x="10501" y="13406"/>
                    </a:cubicBezTo>
                    <a:cubicBezTo>
                      <a:pt x="10620" y="13406"/>
                      <a:pt x="10620" y="13406"/>
                      <a:pt x="10620" y="13406"/>
                    </a:cubicBezTo>
                    <a:cubicBezTo>
                      <a:pt x="10740" y="13531"/>
                      <a:pt x="10740" y="13531"/>
                      <a:pt x="10740" y="13531"/>
                    </a:cubicBezTo>
                    <a:cubicBezTo>
                      <a:pt x="10740" y="13655"/>
                      <a:pt x="10740" y="13655"/>
                      <a:pt x="10740" y="13655"/>
                    </a:cubicBezTo>
                    <a:cubicBezTo>
                      <a:pt x="10740" y="13779"/>
                      <a:pt x="10740" y="13779"/>
                      <a:pt x="10740" y="13779"/>
                    </a:cubicBezTo>
                    <a:cubicBezTo>
                      <a:pt x="10859" y="14027"/>
                      <a:pt x="10859" y="14027"/>
                      <a:pt x="10859" y="14027"/>
                    </a:cubicBezTo>
                    <a:cubicBezTo>
                      <a:pt x="10859" y="14151"/>
                      <a:pt x="10859" y="14151"/>
                      <a:pt x="10859" y="14151"/>
                    </a:cubicBezTo>
                    <a:cubicBezTo>
                      <a:pt x="10859" y="14151"/>
                      <a:pt x="10859" y="14151"/>
                      <a:pt x="10859" y="14151"/>
                    </a:cubicBezTo>
                    <a:cubicBezTo>
                      <a:pt x="10859" y="14275"/>
                      <a:pt x="10859" y="14275"/>
                      <a:pt x="10859" y="14275"/>
                    </a:cubicBezTo>
                    <a:cubicBezTo>
                      <a:pt x="10859" y="14399"/>
                      <a:pt x="10859" y="14399"/>
                      <a:pt x="10859" y="14399"/>
                    </a:cubicBezTo>
                    <a:cubicBezTo>
                      <a:pt x="10740" y="14399"/>
                      <a:pt x="10740" y="14399"/>
                      <a:pt x="10740" y="14399"/>
                    </a:cubicBezTo>
                    <a:cubicBezTo>
                      <a:pt x="10740" y="14399"/>
                      <a:pt x="10740" y="14399"/>
                      <a:pt x="10740" y="14399"/>
                    </a:cubicBezTo>
                    <a:cubicBezTo>
                      <a:pt x="10859" y="14524"/>
                      <a:pt x="10859" y="14524"/>
                      <a:pt x="10859" y="14524"/>
                    </a:cubicBezTo>
                    <a:cubicBezTo>
                      <a:pt x="10859" y="14524"/>
                      <a:pt x="10859" y="14524"/>
                      <a:pt x="10859" y="14524"/>
                    </a:cubicBezTo>
                    <a:cubicBezTo>
                      <a:pt x="10979" y="14648"/>
                      <a:pt x="10979" y="14648"/>
                      <a:pt x="10979" y="14648"/>
                    </a:cubicBezTo>
                    <a:cubicBezTo>
                      <a:pt x="10979" y="14648"/>
                      <a:pt x="10979" y="14648"/>
                      <a:pt x="10979" y="14648"/>
                    </a:cubicBezTo>
                    <a:cubicBezTo>
                      <a:pt x="11098" y="14648"/>
                      <a:pt x="11098" y="14648"/>
                      <a:pt x="11098" y="14648"/>
                    </a:cubicBezTo>
                    <a:cubicBezTo>
                      <a:pt x="11098" y="14524"/>
                      <a:pt x="11098" y="14524"/>
                      <a:pt x="11098" y="14524"/>
                    </a:cubicBezTo>
                    <a:cubicBezTo>
                      <a:pt x="11098" y="14524"/>
                      <a:pt x="11098" y="14524"/>
                      <a:pt x="11098" y="14524"/>
                    </a:cubicBezTo>
                    <a:cubicBezTo>
                      <a:pt x="11098" y="14399"/>
                      <a:pt x="11098" y="14399"/>
                      <a:pt x="11098" y="14399"/>
                    </a:cubicBezTo>
                    <a:cubicBezTo>
                      <a:pt x="11217" y="14399"/>
                      <a:pt x="11217" y="14399"/>
                      <a:pt x="11217" y="14399"/>
                    </a:cubicBezTo>
                    <a:cubicBezTo>
                      <a:pt x="11217" y="14275"/>
                      <a:pt x="11217" y="14275"/>
                      <a:pt x="11217" y="14275"/>
                    </a:cubicBezTo>
                    <a:cubicBezTo>
                      <a:pt x="11337" y="14275"/>
                      <a:pt x="11337" y="14275"/>
                      <a:pt x="11337" y="14275"/>
                    </a:cubicBezTo>
                    <a:cubicBezTo>
                      <a:pt x="11337" y="14151"/>
                      <a:pt x="11337" y="14151"/>
                      <a:pt x="11337" y="14151"/>
                    </a:cubicBezTo>
                    <a:cubicBezTo>
                      <a:pt x="11456" y="14151"/>
                      <a:pt x="11456" y="14151"/>
                      <a:pt x="11456" y="14151"/>
                    </a:cubicBezTo>
                    <a:cubicBezTo>
                      <a:pt x="11575" y="14027"/>
                      <a:pt x="11575" y="14027"/>
                      <a:pt x="11575" y="14027"/>
                    </a:cubicBezTo>
                    <a:cubicBezTo>
                      <a:pt x="11695" y="13903"/>
                      <a:pt x="11695" y="13903"/>
                      <a:pt x="11695" y="13903"/>
                    </a:cubicBezTo>
                    <a:cubicBezTo>
                      <a:pt x="11814" y="13779"/>
                      <a:pt x="11814" y="13779"/>
                      <a:pt x="11814" y="13779"/>
                    </a:cubicBezTo>
                    <a:cubicBezTo>
                      <a:pt x="11814" y="13779"/>
                      <a:pt x="11814" y="13779"/>
                      <a:pt x="11814" y="13779"/>
                    </a:cubicBezTo>
                    <a:cubicBezTo>
                      <a:pt x="11933" y="13779"/>
                      <a:pt x="11933" y="13779"/>
                      <a:pt x="11933" y="13779"/>
                    </a:cubicBezTo>
                    <a:cubicBezTo>
                      <a:pt x="12053" y="13655"/>
                      <a:pt x="12053" y="13655"/>
                      <a:pt x="12053" y="13655"/>
                    </a:cubicBezTo>
                    <a:cubicBezTo>
                      <a:pt x="12172" y="13406"/>
                      <a:pt x="12172" y="13406"/>
                      <a:pt x="12172" y="13406"/>
                    </a:cubicBezTo>
                    <a:cubicBezTo>
                      <a:pt x="12291" y="13406"/>
                      <a:pt x="12291" y="13406"/>
                      <a:pt x="12291" y="13406"/>
                    </a:cubicBezTo>
                    <a:cubicBezTo>
                      <a:pt x="12411" y="13282"/>
                      <a:pt x="12411" y="13282"/>
                      <a:pt x="12411" y="13282"/>
                    </a:cubicBezTo>
                    <a:cubicBezTo>
                      <a:pt x="12291" y="13158"/>
                      <a:pt x="12291" y="13158"/>
                      <a:pt x="12291" y="13158"/>
                    </a:cubicBezTo>
                    <a:cubicBezTo>
                      <a:pt x="12411" y="13034"/>
                      <a:pt x="12411" y="13034"/>
                      <a:pt x="12411" y="13034"/>
                    </a:cubicBezTo>
                    <a:cubicBezTo>
                      <a:pt x="12411" y="13158"/>
                      <a:pt x="12411" y="13158"/>
                      <a:pt x="12411" y="13158"/>
                    </a:cubicBezTo>
                    <a:cubicBezTo>
                      <a:pt x="12411" y="13282"/>
                      <a:pt x="12411" y="13282"/>
                      <a:pt x="12411" y="13282"/>
                    </a:cubicBezTo>
                    <a:cubicBezTo>
                      <a:pt x="12411" y="13406"/>
                      <a:pt x="12411" y="13406"/>
                      <a:pt x="12411" y="13406"/>
                    </a:cubicBezTo>
                    <a:cubicBezTo>
                      <a:pt x="12411" y="13531"/>
                      <a:pt x="12411" y="13531"/>
                      <a:pt x="12411" y="13531"/>
                    </a:cubicBezTo>
                    <a:cubicBezTo>
                      <a:pt x="12291" y="13779"/>
                      <a:pt x="12291" y="13779"/>
                      <a:pt x="12291" y="13779"/>
                    </a:cubicBezTo>
                    <a:cubicBezTo>
                      <a:pt x="12172" y="13903"/>
                      <a:pt x="12172" y="13903"/>
                      <a:pt x="12172" y="13903"/>
                    </a:cubicBezTo>
                    <a:cubicBezTo>
                      <a:pt x="12053" y="14027"/>
                      <a:pt x="12053" y="14027"/>
                      <a:pt x="12053" y="14027"/>
                    </a:cubicBezTo>
                    <a:cubicBezTo>
                      <a:pt x="12053" y="14151"/>
                      <a:pt x="12053" y="14151"/>
                      <a:pt x="12053" y="14151"/>
                    </a:cubicBezTo>
                    <a:cubicBezTo>
                      <a:pt x="12053" y="14275"/>
                      <a:pt x="12053" y="14275"/>
                      <a:pt x="12053" y="14275"/>
                    </a:cubicBezTo>
                    <a:cubicBezTo>
                      <a:pt x="11933" y="14399"/>
                      <a:pt x="11933" y="14399"/>
                      <a:pt x="11933" y="14399"/>
                    </a:cubicBezTo>
                    <a:cubicBezTo>
                      <a:pt x="11933" y="14399"/>
                      <a:pt x="11933" y="14399"/>
                      <a:pt x="11933" y="14399"/>
                    </a:cubicBezTo>
                    <a:cubicBezTo>
                      <a:pt x="11814" y="14648"/>
                      <a:pt x="11814" y="14648"/>
                      <a:pt x="11814" y="14648"/>
                    </a:cubicBezTo>
                    <a:cubicBezTo>
                      <a:pt x="11575" y="14648"/>
                      <a:pt x="11575" y="14648"/>
                      <a:pt x="11575" y="14648"/>
                    </a:cubicBezTo>
                    <a:cubicBezTo>
                      <a:pt x="11575" y="14772"/>
                      <a:pt x="11575" y="14772"/>
                      <a:pt x="11575" y="14772"/>
                    </a:cubicBezTo>
                    <a:cubicBezTo>
                      <a:pt x="11456" y="14896"/>
                      <a:pt x="11456" y="14896"/>
                      <a:pt x="11456" y="14896"/>
                    </a:cubicBezTo>
                    <a:cubicBezTo>
                      <a:pt x="11456" y="14896"/>
                      <a:pt x="11456" y="14896"/>
                      <a:pt x="11456" y="14896"/>
                    </a:cubicBezTo>
                    <a:cubicBezTo>
                      <a:pt x="11695" y="14896"/>
                      <a:pt x="11695" y="14896"/>
                      <a:pt x="11695" y="14896"/>
                    </a:cubicBezTo>
                    <a:cubicBezTo>
                      <a:pt x="11814" y="14896"/>
                      <a:pt x="11814" y="14896"/>
                      <a:pt x="11814" y="14896"/>
                    </a:cubicBezTo>
                    <a:cubicBezTo>
                      <a:pt x="11933" y="14896"/>
                      <a:pt x="11933" y="14896"/>
                      <a:pt x="11933" y="14896"/>
                    </a:cubicBezTo>
                    <a:cubicBezTo>
                      <a:pt x="12172" y="14648"/>
                      <a:pt x="12172" y="14648"/>
                      <a:pt x="12172" y="14648"/>
                    </a:cubicBezTo>
                    <a:cubicBezTo>
                      <a:pt x="12172" y="14399"/>
                      <a:pt x="12172" y="14399"/>
                      <a:pt x="12172" y="14399"/>
                    </a:cubicBezTo>
                    <a:cubicBezTo>
                      <a:pt x="12291" y="14275"/>
                      <a:pt x="12291" y="14275"/>
                      <a:pt x="12291" y="14275"/>
                    </a:cubicBezTo>
                    <a:cubicBezTo>
                      <a:pt x="12411" y="14275"/>
                      <a:pt x="12411" y="14275"/>
                      <a:pt x="12411" y="14275"/>
                    </a:cubicBezTo>
                    <a:cubicBezTo>
                      <a:pt x="12411" y="14524"/>
                      <a:pt x="12411" y="14524"/>
                      <a:pt x="12411" y="14524"/>
                    </a:cubicBezTo>
                    <a:cubicBezTo>
                      <a:pt x="12411" y="14648"/>
                      <a:pt x="12411" y="14648"/>
                      <a:pt x="12411" y="14648"/>
                    </a:cubicBezTo>
                    <a:cubicBezTo>
                      <a:pt x="12411" y="14648"/>
                      <a:pt x="12411" y="14648"/>
                      <a:pt x="12411" y="14648"/>
                    </a:cubicBezTo>
                    <a:cubicBezTo>
                      <a:pt x="12411" y="14896"/>
                      <a:pt x="12411" y="14896"/>
                      <a:pt x="12411" y="14896"/>
                    </a:cubicBezTo>
                    <a:cubicBezTo>
                      <a:pt x="12291" y="15144"/>
                      <a:pt x="12291" y="15144"/>
                      <a:pt x="12291" y="15144"/>
                    </a:cubicBezTo>
                    <a:cubicBezTo>
                      <a:pt x="12053" y="15144"/>
                      <a:pt x="12053" y="15144"/>
                      <a:pt x="12053" y="15144"/>
                    </a:cubicBezTo>
                    <a:cubicBezTo>
                      <a:pt x="12172" y="15268"/>
                      <a:pt x="12172" y="15268"/>
                      <a:pt x="12172" y="15268"/>
                    </a:cubicBezTo>
                    <a:cubicBezTo>
                      <a:pt x="12291" y="15268"/>
                      <a:pt x="12291" y="15268"/>
                      <a:pt x="12291" y="15268"/>
                    </a:cubicBezTo>
                    <a:cubicBezTo>
                      <a:pt x="12411" y="15268"/>
                      <a:pt x="12411" y="15268"/>
                      <a:pt x="12411" y="15268"/>
                    </a:cubicBezTo>
                    <a:cubicBezTo>
                      <a:pt x="12411" y="15144"/>
                      <a:pt x="12411" y="15144"/>
                      <a:pt x="12411" y="15144"/>
                    </a:cubicBezTo>
                    <a:cubicBezTo>
                      <a:pt x="12530" y="15144"/>
                      <a:pt x="12530" y="15144"/>
                      <a:pt x="12530" y="15144"/>
                    </a:cubicBezTo>
                    <a:cubicBezTo>
                      <a:pt x="12649" y="15020"/>
                      <a:pt x="12649" y="15020"/>
                      <a:pt x="12649" y="15020"/>
                    </a:cubicBezTo>
                    <a:cubicBezTo>
                      <a:pt x="12769" y="15144"/>
                      <a:pt x="12769" y="15144"/>
                      <a:pt x="12769" y="15144"/>
                    </a:cubicBezTo>
                    <a:cubicBezTo>
                      <a:pt x="12769" y="15020"/>
                      <a:pt x="12769" y="15020"/>
                      <a:pt x="12769" y="15020"/>
                    </a:cubicBezTo>
                    <a:cubicBezTo>
                      <a:pt x="12769" y="15144"/>
                      <a:pt x="12769" y="15144"/>
                      <a:pt x="12769" y="15144"/>
                    </a:cubicBezTo>
                    <a:cubicBezTo>
                      <a:pt x="12649" y="15268"/>
                      <a:pt x="12649" y="15268"/>
                      <a:pt x="12649" y="15268"/>
                    </a:cubicBezTo>
                    <a:cubicBezTo>
                      <a:pt x="12649" y="15268"/>
                      <a:pt x="12649" y="15268"/>
                      <a:pt x="12649" y="15268"/>
                    </a:cubicBezTo>
                    <a:cubicBezTo>
                      <a:pt x="12530" y="15268"/>
                      <a:pt x="12530" y="15268"/>
                      <a:pt x="12530" y="15268"/>
                    </a:cubicBezTo>
                    <a:cubicBezTo>
                      <a:pt x="12649" y="15393"/>
                      <a:pt x="12649" y="15393"/>
                      <a:pt x="12649" y="15393"/>
                    </a:cubicBezTo>
                    <a:cubicBezTo>
                      <a:pt x="12769" y="15517"/>
                      <a:pt x="12769" y="15517"/>
                      <a:pt x="12769" y="15517"/>
                    </a:cubicBezTo>
                    <a:cubicBezTo>
                      <a:pt x="12769" y="15641"/>
                      <a:pt x="12769" y="15641"/>
                      <a:pt x="12769" y="15641"/>
                    </a:cubicBezTo>
                    <a:cubicBezTo>
                      <a:pt x="12769" y="15889"/>
                      <a:pt x="12769" y="15889"/>
                      <a:pt x="12769" y="15889"/>
                    </a:cubicBezTo>
                    <a:cubicBezTo>
                      <a:pt x="12769" y="16137"/>
                      <a:pt x="12769" y="16137"/>
                      <a:pt x="12769" y="16137"/>
                    </a:cubicBezTo>
                    <a:cubicBezTo>
                      <a:pt x="12649" y="16262"/>
                      <a:pt x="12649" y="16262"/>
                      <a:pt x="12649" y="16262"/>
                    </a:cubicBezTo>
                    <a:cubicBezTo>
                      <a:pt x="12649" y="16262"/>
                      <a:pt x="12649" y="16262"/>
                      <a:pt x="12649" y="16262"/>
                    </a:cubicBezTo>
                    <a:cubicBezTo>
                      <a:pt x="12649" y="16510"/>
                      <a:pt x="12649" y="16510"/>
                      <a:pt x="12649" y="16510"/>
                    </a:cubicBezTo>
                    <a:cubicBezTo>
                      <a:pt x="12769" y="16510"/>
                      <a:pt x="12769" y="16510"/>
                      <a:pt x="12769" y="16510"/>
                    </a:cubicBezTo>
                    <a:cubicBezTo>
                      <a:pt x="12769" y="16634"/>
                      <a:pt x="12769" y="16634"/>
                      <a:pt x="12769" y="16634"/>
                    </a:cubicBezTo>
                    <a:cubicBezTo>
                      <a:pt x="12888" y="16882"/>
                      <a:pt x="12888" y="16882"/>
                      <a:pt x="12888" y="16882"/>
                    </a:cubicBezTo>
                    <a:cubicBezTo>
                      <a:pt x="13007" y="17131"/>
                      <a:pt x="13007" y="17131"/>
                      <a:pt x="13007" y="17131"/>
                    </a:cubicBezTo>
                    <a:cubicBezTo>
                      <a:pt x="13127" y="17131"/>
                      <a:pt x="13127" y="17131"/>
                      <a:pt x="13127" y="17131"/>
                    </a:cubicBezTo>
                    <a:cubicBezTo>
                      <a:pt x="13246" y="17131"/>
                      <a:pt x="13246" y="17131"/>
                      <a:pt x="13246" y="17131"/>
                    </a:cubicBezTo>
                    <a:cubicBezTo>
                      <a:pt x="13365" y="17255"/>
                      <a:pt x="13365" y="17255"/>
                      <a:pt x="13365" y="17255"/>
                    </a:cubicBezTo>
                    <a:cubicBezTo>
                      <a:pt x="13485" y="17255"/>
                      <a:pt x="13485" y="17255"/>
                      <a:pt x="13485" y="17255"/>
                    </a:cubicBezTo>
                    <a:cubicBezTo>
                      <a:pt x="13485" y="17255"/>
                      <a:pt x="13485" y="17255"/>
                      <a:pt x="13485" y="17255"/>
                    </a:cubicBezTo>
                    <a:cubicBezTo>
                      <a:pt x="13485" y="17255"/>
                      <a:pt x="13485" y="17255"/>
                      <a:pt x="13485" y="17255"/>
                    </a:cubicBezTo>
                    <a:cubicBezTo>
                      <a:pt x="13604" y="17255"/>
                      <a:pt x="13604" y="17255"/>
                      <a:pt x="13604" y="17255"/>
                    </a:cubicBezTo>
                    <a:cubicBezTo>
                      <a:pt x="13723" y="17379"/>
                      <a:pt x="13723" y="17379"/>
                      <a:pt x="13723" y="17379"/>
                    </a:cubicBezTo>
                    <a:cubicBezTo>
                      <a:pt x="13843" y="17379"/>
                      <a:pt x="13843" y="17379"/>
                      <a:pt x="13843" y="17379"/>
                    </a:cubicBezTo>
                    <a:cubicBezTo>
                      <a:pt x="13962" y="17503"/>
                      <a:pt x="13962" y="17503"/>
                      <a:pt x="13962" y="17503"/>
                    </a:cubicBezTo>
                    <a:cubicBezTo>
                      <a:pt x="14081" y="17627"/>
                      <a:pt x="14081" y="17627"/>
                      <a:pt x="14081" y="17627"/>
                    </a:cubicBezTo>
                    <a:cubicBezTo>
                      <a:pt x="14081" y="17627"/>
                      <a:pt x="14081" y="17627"/>
                      <a:pt x="14081" y="17627"/>
                    </a:cubicBezTo>
                    <a:cubicBezTo>
                      <a:pt x="14201" y="17751"/>
                      <a:pt x="14201" y="17751"/>
                      <a:pt x="14201" y="17751"/>
                    </a:cubicBezTo>
                    <a:cubicBezTo>
                      <a:pt x="14320" y="17751"/>
                      <a:pt x="14320" y="17751"/>
                      <a:pt x="14320" y="17751"/>
                    </a:cubicBezTo>
                    <a:cubicBezTo>
                      <a:pt x="14320" y="17751"/>
                      <a:pt x="14320" y="17751"/>
                      <a:pt x="14320" y="17751"/>
                    </a:cubicBezTo>
                    <a:cubicBezTo>
                      <a:pt x="14559" y="17627"/>
                      <a:pt x="14559" y="17627"/>
                      <a:pt x="14559" y="17627"/>
                    </a:cubicBezTo>
                    <a:cubicBezTo>
                      <a:pt x="14678" y="17503"/>
                      <a:pt x="14678" y="17503"/>
                      <a:pt x="14678" y="17503"/>
                    </a:cubicBezTo>
                    <a:cubicBezTo>
                      <a:pt x="14797" y="17503"/>
                      <a:pt x="14797" y="17503"/>
                      <a:pt x="14797" y="17503"/>
                    </a:cubicBezTo>
                    <a:cubicBezTo>
                      <a:pt x="14917" y="17379"/>
                      <a:pt x="14917" y="17379"/>
                      <a:pt x="14917" y="17379"/>
                    </a:cubicBezTo>
                    <a:cubicBezTo>
                      <a:pt x="15036" y="17379"/>
                      <a:pt x="15036" y="17379"/>
                      <a:pt x="15036" y="17379"/>
                    </a:cubicBezTo>
                    <a:cubicBezTo>
                      <a:pt x="15036" y="17379"/>
                      <a:pt x="15036" y="17379"/>
                      <a:pt x="15036" y="17379"/>
                    </a:cubicBezTo>
                    <a:cubicBezTo>
                      <a:pt x="15036" y="17379"/>
                      <a:pt x="15036" y="17379"/>
                      <a:pt x="15036" y="17379"/>
                    </a:cubicBezTo>
                    <a:cubicBezTo>
                      <a:pt x="14917" y="17255"/>
                      <a:pt x="14917" y="17255"/>
                      <a:pt x="14917" y="17255"/>
                    </a:cubicBezTo>
                    <a:cubicBezTo>
                      <a:pt x="14917" y="17255"/>
                      <a:pt x="14917" y="17255"/>
                      <a:pt x="14917" y="17255"/>
                    </a:cubicBezTo>
                    <a:cubicBezTo>
                      <a:pt x="15155" y="17131"/>
                      <a:pt x="15155" y="17131"/>
                      <a:pt x="15155" y="17131"/>
                    </a:cubicBezTo>
                    <a:cubicBezTo>
                      <a:pt x="15275" y="17255"/>
                      <a:pt x="15275" y="17255"/>
                      <a:pt x="15275" y="17255"/>
                    </a:cubicBezTo>
                    <a:cubicBezTo>
                      <a:pt x="15275" y="17379"/>
                      <a:pt x="15275" y="17379"/>
                      <a:pt x="15275" y="17379"/>
                    </a:cubicBezTo>
                    <a:cubicBezTo>
                      <a:pt x="15155" y="17379"/>
                      <a:pt x="15155" y="17379"/>
                      <a:pt x="15155" y="17379"/>
                    </a:cubicBezTo>
                    <a:cubicBezTo>
                      <a:pt x="15155" y="17503"/>
                      <a:pt x="15155" y="17503"/>
                      <a:pt x="15155" y="17503"/>
                    </a:cubicBezTo>
                    <a:cubicBezTo>
                      <a:pt x="15155" y="17503"/>
                      <a:pt x="15155" y="17503"/>
                      <a:pt x="15155" y="17503"/>
                    </a:cubicBezTo>
                    <a:cubicBezTo>
                      <a:pt x="15275" y="17503"/>
                      <a:pt x="15275" y="17503"/>
                      <a:pt x="15275" y="17503"/>
                    </a:cubicBezTo>
                    <a:cubicBezTo>
                      <a:pt x="15394" y="17379"/>
                      <a:pt x="15394" y="17379"/>
                      <a:pt x="15394" y="17379"/>
                    </a:cubicBezTo>
                    <a:cubicBezTo>
                      <a:pt x="15513" y="17503"/>
                      <a:pt x="15513" y="17503"/>
                      <a:pt x="15513" y="17503"/>
                    </a:cubicBezTo>
                    <a:cubicBezTo>
                      <a:pt x="15513" y="17503"/>
                      <a:pt x="15513" y="17503"/>
                      <a:pt x="15513" y="17503"/>
                    </a:cubicBezTo>
                    <a:cubicBezTo>
                      <a:pt x="15394" y="17503"/>
                      <a:pt x="15394" y="17503"/>
                      <a:pt x="15394" y="17503"/>
                    </a:cubicBezTo>
                    <a:cubicBezTo>
                      <a:pt x="15275" y="17627"/>
                      <a:pt x="15275" y="17627"/>
                      <a:pt x="15275" y="17627"/>
                    </a:cubicBezTo>
                    <a:cubicBezTo>
                      <a:pt x="15513" y="17751"/>
                      <a:pt x="15513" y="17751"/>
                      <a:pt x="15513" y="17751"/>
                    </a:cubicBezTo>
                    <a:cubicBezTo>
                      <a:pt x="15513" y="17999"/>
                      <a:pt x="15513" y="17999"/>
                      <a:pt x="15513" y="17999"/>
                    </a:cubicBezTo>
                    <a:cubicBezTo>
                      <a:pt x="15513" y="17875"/>
                      <a:pt x="15513" y="17875"/>
                      <a:pt x="15513" y="17875"/>
                    </a:cubicBezTo>
                    <a:cubicBezTo>
                      <a:pt x="15633" y="17999"/>
                      <a:pt x="15633" y="17999"/>
                      <a:pt x="15633" y="17999"/>
                    </a:cubicBezTo>
                    <a:cubicBezTo>
                      <a:pt x="15633" y="17999"/>
                      <a:pt x="15633" y="17999"/>
                      <a:pt x="15633" y="17999"/>
                    </a:cubicBezTo>
                    <a:cubicBezTo>
                      <a:pt x="15752" y="18124"/>
                      <a:pt x="15752" y="18124"/>
                      <a:pt x="15752" y="18124"/>
                    </a:cubicBezTo>
                    <a:cubicBezTo>
                      <a:pt x="15752" y="17999"/>
                      <a:pt x="15752" y="17999"/>
                      <a:pt x="15752" y="17999"/>
                    </a:cubicBezTo>
                    <a:cubicBezTo>
                      <a:pt x="15752" y="17875"/>
                      <a:pt x="15752" y="17875"/>
                      <a:pt x="15752" y="17875"/>
                    </a:cubicBezTo>
                    <a:cubicBezTo>
                      <a:pt x="15633" y="17999"/>
                      <a:pt x="15633" y="17999"/>
                      <a:pt x="15633" y="17999"/>
                    </a:cubicBezTo>
                    <a:cubicBezTo>
                      <a:pt x="15633" y="17875"/>
                      <a:pt x="15633" y="17875"/>
                      <a:pt x="15633" y="17875"/>
                    </a:cubicBezTo>
                    <a:cubicBezTo>
                      <a:pt x="15752" y="17875"/>
                      <a:pt x="15752" y="17875"/>
                      <a:pt x="15752" y="17875"/>
                    </a:cubicBezTo>
                    <a:cubicBezTo>
                      <a:pt x="15991" y="17875"/>
                      <a:pt x="15991" y="17875"/>
                      <a:pt x="15991" y="17875"/>
                    </a:cubicBezTo>
                    <a:cubicBezTo>
                      <a:pt x="15991" y="17875"/>
                      <a:pt x="15991" y="17875"/>
                      <a:pt x="15991" y="17875"/>
                    </a:cubicBezTo>
                    <a:cubicBezTo>
                      <a:pt x="16110" y="17875"/>
                      <a:pt x="16110" y="17875"/>
                      <a:pt x="16110" y="17875"/>
                    </a:cubicBezTo>
                    <a:cubicBezTo>
                      <a:pt x="16229" y="17627"/>
                      <a:pt x="16229" y="17627"/>
                      <a:pt x="16229" y="17627"/>
                    </a:cubicBezTo>
                    <a:cubicBezTo>
                      <a:pt x="16468" y="17503"/>
                      <a:pt x="16468" y="17503"/>
                      <a:pt x="16468" y="17503"/>
                    </a:cubicBezTo>
                    <a:cubicBezTo>
                      <a:pt x="16587" y="17379"/>
                      <a:pt x="16587" y="17379"/>
                      <a:pt x="16587" y="17379"/>
                    </a:cubicBezTo>
                    <a:cubicBezTo>
                      <a:pt x="16587" y="17379"/>
                      <a:pt x="16587" y="17379"/>
                      <a:pt x="16587" y="17379"/>
                    </a:cubicBezTo>
                    <a:cubicBezTo>
                      <a:pt x="16468" y="17379"/>
                      <a:pt x="16468" y="17379"/>
                      <a:pt x="16468" y="17379"/>
                    </a:cubicBezTo>
                    <a:cubicBezTo>
                      <a:pt x="16468" y="17379"/>
                      <a:pt x="16468" y="17379"/>
                      <a:pt x="16468" y="17379"/>
                    </a:cubicBezTo>
                    <a:cubicBezTo>
                      <a:pt x="16349" y="17379"/>
                      <a:pt x="16349" y="17379"/>
                      <a:pt x="16349" y="17379"/>
                    </a:cubicBezTo>
                    <a:cubicBezTo>
                      <a:pt x="16468" y="17379"/>
                      <a:pt x="16468" y="17379"/>
                      <a:pt x="16468" y="17379"/>
                    </a:cubicBezTo>
                    <a:cubicBezTo>
                      <a:pt x="16587" y="17379"/>
                      <a:pt x="16587" y="17379"/>
                      <a:pt x="16587" y="17379"/>
                    </a:cubicBezTo>
                    <a:cubicBezTo>
                      <a:pt x="16826" y="17255"/>
                      <a:pt x="16826" y="17255"/>
                      <a:pt x="16826" y="17255"/>
                    </a:cubicBezTo>
                    <a:cubicBezTo>
                      <a:pt x="17303" y="17255"/>
                      <a:pt x="17303" y="17255"/>
                      <a:pt x="17303" y="17255"/>
                    </a:cubicBezTo>
                    <a:cubicBezTo>
                      <a:pt x="17542" y="17255"/>
                      <a:pt x="17542" y="17255"/>
                      <a:pt x="17542" y="17255"/>
                    </a:cubicBezTo>
                    <a:cubicBezTo>
                      <a:pt x="17661" y="17131"/>
                      <a:pt x="17661" y="17131"/>
                      <a:pt x="17661" y="17131"/>
                    </a:cubicBezTo>
                    <a:cubicBezTo>
                      <a:pt x="17661" y="17131"/>
                      <a:pt x="17661" y="17131"/>
                      <a:pt x="17661" y="17131"/>
                    </a:cubicBezTo>
                    <a:cubicBezTo>
                      <a:pt x="17781" y="17131"/>
                      <a:pt x="17781" y="17131"/>
                      <a:pt x="17781" y="17131"/>
                    </a:cubicBezTo>
                    <a:cubicBezTo>
                      <a:pt x="17900" y="17006"/>
                      <a:pt x="17900" y="17006"/>
                      <a:pt x="17900" y="17006"/>
                    </a:cubicBezTo>
                    <a:cubicBezTo>
                      <a:pt x="18019" y="16882"/>
                      <a:pt x="18019" y="16882"/>
                      <a:pt x="18019" y="16882"/>
                    </a:cubicBezTo>
                    <a:cubicBezTo>
                      <a:pt x="18019" y="16634"/>
                      <a:pt x="18019" y="16634"/>
                      <a:pt x="18019" y="16634"/>
                    </a:cubicBezTo>
                    <a:cubicBezTo>
                      <a:pt x="17900" y="16510"/>
                      <a:pt x="17900" y="16510"/>
                      <a:pt x="17900" y="16510"/>
                    </a:cubicBezTo>
                    <a:cubicBezTo>
                      <a:pt x="18139" y="16386"/>
                      <a:pt x="18139" y="16386"/>
                      <a:pt x="18139" y="16386"/>
                    </a:cubicBezTo>
                    <a:cubicBezTo>
                      <a:pt x="18139" y="16137"/>
                      <a:pt x="18139" y="16137"/>
                      <a:pt x="18139" y="16137"/>
                    </a:cubicBezTo>
                    <a:cubicBezTo>
                      <a:pt x="18258" y="16013"/>
                      <a:pt x="18258" y="16013"/>
                      <a:pt x="18258" y="16013"/>
                    </a:cubicBezTo>
                    <a:cubicBezTo>
                      <a:pt x="18258" y="15765"/>
                      <a:pt x="18258" y="15765"/>
                      <a:pt x="18258" y="15765"/>
                    </a:cubicBezTo>
                    <a:cubicBezTo>
                      <a:pt x="18377" y="15765"/>
                      <a:pt x="18377" y="15765"/>
                      <a:pt x="18377" y="15765"/>
                    </a:cubicBezTo>
                    <a:cubicBezTo>
                      <a:pt x="18377" y="15641"/>
                      <a:pt x="18377" y="15641"/>
                      <a:pt x="18377" y="15641"/>
                    </a:cubicBezTo>
                    <a:cubicBezTo>
                      <a:pt x="18616" y="15268"/>
                      <a:pt x="18616" y="15268"/>
                      <a:pt x="18616" y="15268"/>
                    </a:cubicBezTo>
                    <a:cubicBezTo>
                      <a:pt x="18735" y="15268"/>
                      <a:pt x="18735" y="15268"/>
                      <a:pt x="18735" y="15268"/>
                    </a:cubicBezTo>
                    <a:cubicBezTo>
                      <a:pt x="18855" y="15020"/>
                      <a:pt x="18855" y="15020"/>
                      <a:pt x="18855" y="15020"/>
                    </a:cubicBezTo>
                    <a:cubicBezTo>
                      <a:pt x="18974" y="14896"/>
                      <a:pt x="18974" y="14896"/>
                      <a:pt x="18974" y="14896"/>
                    </a:cubicBezTo>
                    <a:cubicBezTo>
                      <a:pt x="18974" y="14648"/>
                      <a:pt x="18974" y="14648"/>
                      <a:pt x="18974" y="14648"/>
                    </a:cubicBezTo>
                    <a:cubicBezTo>
                      <a:pt x="19213" y="14524"/>
                      <a:pt x="19213" y="14524"/>
                      <a:pt x="19213" y="14524"/>
                    </a:cubicBezTo>
                    <a:cubicBezTo>
                      <a:pt x="19093" y="14399"/>
                      <a:pt x="19093" y="14399"/>
                      <a:pt x="19093" y="14399"/>
                    </a:cubicBezTo>
                    <a:cubicBezTo>
                      <a:pt x="19213" y="14399"/>
                      <a:pt x="19213" y="14399"/>
                      <a:pt x="19213" y="14399"/>
                    </a:cubicBezTo>
                    <a:cubicBezTo>
                      <a:pt x="19332" y="14275"/>
                      <a:pt x="19332" y="14275"/>
                      <a:pt x="19332" y="14275"/>
                    </a:cubicBezTo>
                    <a:cubicBezTo>
                      <a:pt x="19213" y="14151"/>
                      <a:pt x="19213" y="14151"/>
                      <a:pt x="19213" y="14151"/>
                    </a:cubicBezTo>
                    <a:cubicBezTo>
                      <a:pt x="19451" y="14027"/>
                      <a:pt x="19451" y="14027"/>
                      <a:pt x="19451" y="14027"/>
                    </a:cubicBezTo>
                    <a:cubicBezTo>
                      <a:pt x="19571" y="13903"/>
                      <a:pt x="19571" y="13903"/>
                      <a:pt x="19571" y="13903"/>
                    </a:cubicBezTo>
                    <a:cubicBezTo>
                      <a:pt x="19571" y="13903"/>
                      <a:pt x="19571" y="13903"/>
                      <a:pt x="19571" y="13903"/>
                    </a:cubicBezTo>
                    <a:cubicBezTo>
                      <a:pt x="19690" y="13655"/>
                      <a:pt x="19690" y="13655"/>
                      <a:pt x="19690" y="13655"/>
                    </a:cubicBezTo>
                    <a:cubicBezTo>
                      <a:pt x="19809" y="13655"/>
                      <a:pt x="19809" y="13655"/>
                      <a:pt x="19809" y="13655"/>
                    </a:cubicBezTo>
                    <a:cubicBezTo>
                      <a:pt x="19929" y="13655"/>
                      <a:pt x="19929" y="13655"/>
                      <a:pt x="19929" y="13655"/>
                    </a:cubicBezTo>
                    <a:cubicBezTo>
                      <a:pt x="19809" y="13655"/>
                      <a:pt x="19809" y="13655"/>
                      <a:pt x="19809" y="13655"/>
                    </a:cubicBezTo>
                    <a:cubicBezTo>
                      <a:pt x="19809" y="13531"/>
                      <a:pt x="19809" y="13531"/>
                      <a:pt x="19809" y="13531"/>
                    </a:cubicBezTo>
                    <a:cubicBezTo>
                      <a:pt x="20048" y="13531"/>
                      <a:pt x="20048" y="13531"/>
                      <a:pt x="20048" y="13531"/>
                    </a:cubicBezTo>
                    <a:cubicBezTo>
                      <a:pt x="20167" y="13406"/>
                      <a:pt x="20167" y="13406"/>
                      <a:pt x="20167" y="13406"/>
                    </a:cubicBezTo>
                    <a:cubicBezTo>
                      <a:pt x="20167" y="13282"/>
                      <a:pt x="20167" y="13282"/>
                      <a:pt x="20167" y="13282"/>
                    </a:cubicBezTo>
                    <a:cubicBezTo>
                      <a:pt x="20167" y="13282"/>
                      <a:pt x="20167" y="13282"/>
                      <a:pt x="20167" y="13282"/>
                    </a:cubicBezTo>
                    <a:cubicBezTo>
                      <a:pt x="20167" y="13158"/>
                      <a:pt x="20167" y="13158"/>
                      <a:pt x="20167" y="13158"/>
                    </a:cubicBezTo>
                    <a:cubicBezTo>
                      <a:pt x="20406" y="13034"/>
                      <a:pt x="20406" y="13034"/>
                      <a:pt x="20406" y="13034"/>
                    </a:cubicBezTo>
                    <a:cubicBezTo>
                      <a:pt x="20406" y="12910"/>
                      <a:pt x="20406" y="12910"/>
                      <a:pt x="20406" y="12910"/>
                    </a:cubicBezTo>
                    <a:cubicBezTo>
                      <a:pt x="20525" y="12910"/>
                      <a:pt x="20525" y="12910"/>
                      <a:pt x="20525" y="12910"/>
                    </a:cubicBezTo>
                    <a:cubicBezTo>
                      <a:pt x="20645" y="12662"/>
                      <a:pt x="20645" y="12662"/>
                      <a:pt x="20645" y="12662"/>
                    </a:cubicBezTo>
                    <a:cubicBezTo>
                      <a:pt x="20645" y="12662"/>
                      <a:pt x="20645" y="12662"/>
                      <a:pt x="20645" y="12662"/>
                    </a:cubicBezTo>
                    <a:cubicBezTo>
                      <a:pt x="20645" y="12413"/>
                      <a:pt x="20645" y="12413"/>
                      <a:pt x="20645" y="12413"/>
                    </a:cubicBezTo>
                    <a:cubicBezTo>
                      <a:pt x="20645" y="12413"/>
                      <a:pt x="20645" y="12413"/>
                      <a:pt x="20645" y="12413"/>
                    </a:cubicBezTo>
                    <a:cubicBezTo>
                      <a:pt x="20645" y="12289"/>
                      <a:pt x="20645" y="12289"/>
                      <a:pt x="20645" y="12289"/>
                    </a:cubicBezTo>
                    <a:cubicBezTo>
                      <a:pt x="20764" y="12041"/>
                      <a:pt x="20764" y="12041"/>
                      <a:pt x="20764" y="12041"/>
                    </a:cubicBezTo>
                    <a:cubicBezTo>
                      <a:pt x="20764" y="11793"/>
                      <a:pt x="20764" y="11793"/>
                      <a:pt x="20764" y="11793"/>
                    </a:cubicBezTo>
                    <a:cubicBezTo>
                      <a:pt x="21003" y="11544"/>
                      <a:pt x="21003" y="11544"/>
                      <a:pt x="21003" y="11544"/>
                    </a:cubicBezTo>
                    <a:cubicBezTo>
                      <a:pt x="21003" y="11420"/>
                      <a:pt x="21003" y="11420"/>
                      <a:pt x="21003" y="11420"/>
                    </a:cubicBezTo>
                    <a:cubicBezTo>
                      <a:pt x="21122" y="11172"/>
                      <a:pt x="21122" y="11172"/>
                      <a:pt x="21122" y="11172"/>
                    </a:cubicBezTo>
                    <a:cubicBezTo>
                      <a:pt x="21241" y="11048"/>
                      <a:pt x="21241" y="11048"/>
                      <a:pt x="21241" y="11048"/>
                    </a:cubicBezTo>
                    <a:cubicBezTo>
                      <a:pt x="21241" y="10924"/>
                      <a:pt x="21241" y="10924"/>
                      <a:pt x="21241" y="10924"/>
                    </a:cubicBezTo>
                    <a:cubicBezTo>
                      <a:pt x="21241" y="10800"/>
                      <a:pt x="21241" y="10800"/>
                      <a:pt x="21241" y="10800"/>
                    </a:cubicBezTo>
                    <a:cubicBezTo>
                      <a:pt x="21361" y="10675"/>
                      <a:pt x="21361" y="10675"/>
                      <a:pt x="21361" y="10675"/>
                    </a:cubicBezTo>
                    <a:cubicBezTo>
                      <a:pt x="21241" y="10427"/>
                      <a:pt x="21241" y="10427"/>
                      <a:pt x="21241" y="10427"/>
                    </a:cubicBezTo>
                    <a:cubicBezTo>
                      <a:pt x="21241" y="10303"/>
                      <a:pt x="21241" y="10303"/>
                      <a:pt x="21241" y="10303"/>
                    </a:cubicBezTo>
                    <a:cubicBezTo>
                      <a:pt x="21241" y="10179"/>
                      <a:pt x="21241" y="10179"/>
                      <a:pt x="21241" y="10179"/>
                    </a:cubicBezTo>
                    <a:cubicBezTo>
                      <a:pt x="21122" y="10055"/>
                      <a:pt x="21122" y="10055"/>
                      <a:pt x="21122" y="10055"/>
                    </a:cubicBezTo>
                    <a:cubicBezTo>
                      <a:pt x="21122" y="9931"/>
                      <a:pt x="21122" y="9931"/>
                      <a:pt x="21122" y="9931"/>
                    </a:cubicBezTo>
                    <a:cubicBezTo>
                      <a:pt x="21241" y="9931"/>
                      <a:pt x="21241" y="9931"/>
                      <a:pt x="21241" y="9931"/>
                    </a:cubicBezTo>
                    <a:cubicBezTo>
                      <a:pt x="21241" y="9806"/>
                      <a:pt x="21241" y="9806"/>
                      <a:pt x="21241" y="9806"/>
                    </a:cubicBezTo>
                    <a:cubicBezTo>
                      <a:pt x="21241" y="9682"/>
                      <a:pt x="21241" y="9682"/>
                      <a:pt x="21241" y="9682"/>
                    </a:cubicBezTo>
                    <a:cubicBezTo>
                      <a:pt x="21241" y="9558"/>
                      <a:pt x="21241" y="9558"/>
                      <a:pt x="21241" y="9558"/>
                    </a:cubicBezTo>
                    <a:cubicBezTo>
                      <a:pt x="21241" y="9310"/>
                      <a:pt x="21241" y="9310"/>
                      <a:pt x="21241" y="9310"/>
                    </a:cubicBezTo>
                    <a:cubicBezTo>
                      <a:pt x="21361" y="9186"/>
                      <a:pt x="21361" y="9186"/>
                      <a:pt x="21361" y="9186"/>
                    </a:cubicBezTo>
                    <a:cubicBezTo>
                      <a:pt x="21241" y="9186"/>
                      <a:pt x="21241" y="9186"/>
                      <a:pt x="21241" y="9186"/>
                    </a:cubicBezTo>
                    <a:cubicBezTo>
                      <a:pt x="21241" y="9062"/>
                      <a:pt x="21241" y="9062"/>
                      <a:pt x="21241" y="9062"/>
                    </a:cubicBezTo>
                    <a:cubicBezTo>
                      <a:pt x="21241" y="8813"/>
                      <a:pt x="21241" y="8813"/>
                      <a:pt x="21241" y="8813"/>
                    </a:cubicBezTo>
                    <a:cubicBezTo>
                      <a:pt x="21241" y="8813"/>
                      <a:pt x="21241" y="8813"/>
                      <a:pt x="21241" y="8813"/>
                    </a:cubicBezTo>
                    <a:cubicBezTo>
                      <a:pt x="21241" y="8689"/>
                      <a:pt x="21241" y="8689"/>
                      <a:pt x="21241" y="8689"/>
                    </a:cubicBezTo>
                    <a:cubicBezTo>
                      <a:pt x="21122" y="8689"/>
                      <a:pt x="21122" y="8689"/>
                      <a:pt x="21122" y="8689"/>
                    </a:cubicBezTo>
                    <a:cubicBezTo>
                      <a:pt x="21122" y="8565"/>
                      <a:pt x="21122" y="8565"/>
                      <a:pt x="21122" y="8565"/>
                    </a:cubicBezTo>
                    <a:cubicBezTo>
                      <a:pt x="21122" y="8441"/>
                      <a:pt x="21122" y="8441"/>
                      <a:pt x="21122" y="8441"/>
                    </a:cubicBezTo>
                    <a:cubicBezTo>
                      <a:pt x="21003" y="8441"/>
                      <a:pt x="21003" y="8441"/>
                      <a:pt x="21003" y="8441"/>
                    </a:cubicBezTo>
                    <a:cubicBezTo>
                      <a:pt x="20883" y="8193"/>
                      <a:pt x="20883" y="8193"/>
                      <a:pt x="20883" y="8193"/>
                    </a:cubicBezTo>
                    <a:cubicBezTo>
                      <a:pt x="20883" y="8068"/>
                      <a:pt x="20883" y="8068"/>
                      <a:pt x="20883" y="8068"/>
                    </a:cubicBezTo>
                    <a:cubicBezTo>
                      <a:pt x="20883" y="7944"/>
                      <a:pt x="20883" y="7944"/>
                      <a:pt x="20883" y="7944"/>
                    </a:cubicBezTo>
                    <a:cubicBezTo>
                      <a:pt x="20764" y="7944"/>
                      <a:pt x="20764" y="7944"/>
                      <a:pt x="20764" y="7944"/>
                    </a:cubicBezTo>
                    <a:cubicBezTo>
                      <a:pt x="20645" y="8068"/>
                      <a:pt x="20645" y="8068"/>
                      <a:pt x="20645" y="8068"/>
                    </a:cubicBezTo>
                    <a:cubicBezTo>
                      <a:pt x="20645" y="7944"/>
                      <a:pt x="20645" y="7944"/>
                      <a:pt x="20645" y="7944"/>
                    </a:cubicBezTo>
                    <a:cubicBezTo>
                      <a:pt x="20645" y="7820"/>
                      <a:pt x="20645" y="7820"/>
                      <a:pt x="20645" y="7820"/>
                    </a:cubicBezTo>
                    <a:cubicBezTo>
                      <a:pt x="20525" y="7820"/>
                      <a:pt x="20525" y="7820"/>
                      <a:pt x="20525" y="7820"/>
                    </a:cubicBezTo>
                    <a:cubicBezTo>
                      <a:pt x="20525" y="7696"/>
                      <a:pt x="20525" y="7696"/>
                      <a:pt x="20525" y="7696"/>
                    </a:cubicBezTo>
                    <a:cubicBezTo>
                      <a:pt x="20406" y="7572"/>
                      <a:pt x="20406" y="7572"/>
                      <a:pt x="20406" y="7572"/>
                    </a:cubicBezTo>
                    <a:cubicBezTo>
                      <a:pt x="20287" y="7572"/>
                      <a:pt x="20287" y="7572"/>
                      <a:pt x="20287" y="7572"/>
                    </a:cubicBezTo>
                    <a:cubicBezTo>
                      <a:pt x="20406" y="7448"/>
                      <a:pt x="20406" y="7448"/>
                      <a:pt x="20406" y="7448"/>
                    </a:cubicBezTo>
                    <a:cubicBezTo>
                      <a:pt x="20287" y="7324"/>
                      <a:pt x="20287" y="7324"/>
                      <a:pt x="20287" y="7324"/>
                    </a:cubicBezTo>
                    <a:cubicBezTo>
                      <a:pt x="20406" y="7200"/>
                      <a:pt x="20406" y="7200"/>
                      <a:pt x="20406" y="7200"/>
                    </a:cubicBezTo>
                    <a:cubicBezTo>
                      <a:pt x="20406" y="7075"/>
                      <a:pt x="20406" y="7075"/>
                      <a:pt x="20406" y="7075"/>
                    </a:cubicBezTo>
                    <a:cubicBezTo>
                      <a:pt x="20406" y="7075"/>
                      <a:pt x="20406" y="7075"/>
                      <a:pt x="20406" y="7075"/>
                    </a:cubicBezTo>
                    <a:cubicBezTo>
                      <a:pt x="20406" y="6951"/>
                      <a:pt x="20406" y="6951"/>
                      <a:pt x="20406" y="6951"/>
                    </a:cubicBezTo>
                    <a:cubicBezTo>
                      <a:pt x="20287" y="6951"/>
                      <a:pt x="20287" y="6951"/>
                      <a:pt x="20287" y="6951"/>
                    </a:cubicBezTo>
                    <a:cubicBezTo>
                      <a:pt x="20287" y="6951"/>
                      <a:pt x="20287" y="6951"/>
                      <a:pt x="20287" y="6951"/>
                    </a:cubicBezTo>
                    <a:cubicBezTo>
                      <a:pt x="20287" y="6951"/>
                      <a:pt x="20287" y="6951"/>
                      <a:pt x="20287" y="6951"/>
                    </a:cubicBezTo>
                    <a:cubicBezTo>
                      <a:pt x="20287" y="7075"/>
                      <a:pt x="20287" y="7075"/>
                      <a:pt x="20287" y="7075"/>
                    </a:cubicBezTo>
                    <a:cubicBezTo>
                      <a:pt x="20048" y="6827"/>
                      <a:pt x="20048" y="6827"/>
                      <a:pt x="20048" y="6827"/>
                    </a:cubicBezTo>
                    <a:cubicBezTo>
                      <a:pt x="20048" y="6703"/>
                      <a:pt x="20048" y="6703"/>
                      <a:pt x="20048" y="6703"/>
                    </a:cubicBezTo>
                    <a:cubicBezTo>
                      <a:pt x="19929" y="6703"/>
                      <a:pt x="19929" y="6703"/>
                      <a:pt x="19929" y="6703"/>
                    </a:cubicBezTo>
                    <a:cubicBezTo>
                      <a:pt x="19929" y="6827"/>
                      <a:pt x="19929" y="6827"/>
                      <a:pt x="19929" y="6827"/>
                    </a:cubicBezTo>
                    <a:cubicBezTo>
                      <a:pt x="19929" y="6951"/>
                      <a:pt x="19929" y="6951"/>
                      <a:pt x="19929" y="6951"/>
                    </a:cubicBezTo>
                    <a:cubicBezTo>
                      <a:pt x="20048" y="7075"/>
                      <a:pt x="20048" y="7075"/>
                      <a:pt x="20048" y="7075"/>
                    </a:cubicBezTo>
                    <a:cubicBezTo>
                      <a:pt x="19929" y="6951"/>
                      <a:pt x="19929" y="6951"/>
                      <a:pt x="19929" y="6951"/>
                    </a:cubicBezTo>
                    <a:cubicBezTo>
                      <a:pt x="19809" y="6951"/>
                      <a:pt x="19809" y="6951"/>
                      <a:pt x="19809" y="6951"/>
                    </a:cubicBezTo>
                    <a:cubicBezTo>
                      <a:pt x="19809" y="6827"/>
                      <a:pt x="19809" y="6827"/>
                      <a:pt x="19809" y="6827"/>
                    </a:cubicBezTo>
                    <a:cubicBezTo>
                      <a:pt x="19809" y="6827"/>
                      <a:pt x="19809" y="6827"/>
                      <a:pt x="19809" y="6827"/>
                    </a:cubicBezTo>
                    <a:cubicBezTo>
                      <a:pt x="19809" y="6579"/>
                      <a:pt x="19809" y="6579"/>
                      <a:pt x="19809" y="6579"/>
                    </a:cubicBezTo>
                    <a:cubicBezTo>
                      <a:pt x="19809" y="6455"/>
                      <a:pt x="19809" y="6455"/>
                      <a:pt x="19809" y="6455"/>
                    </a:cubicBezTo>
                    <a:cubicBezTo>
                      <a:pt x="19809" y="6455"/>
                      <a:pt x="19809" y="6455"/>
                      <a:pt x="19809" y="6455"/>
                    </a:cubicBezTo>
                    <a:cubicBezTo>
                      <a:pt x="19690" y="6331"/>
                      <a:pt x="19690" y="6331"/>
                      <a:pt x="19690" y="6331"/>
                    </a:cubicBezTo>
                    <a:cubicBezTo>
                      <a:pt x="19690" y="6331"/>
                      <a:pt x="19690" y="6331"/>
                      <a:pt x="19690" y="6331"/>
                    </a:cubicBezTo>
                    <a:cubicBezTo>
                      <a:pt x="19690" y="6206"/>
                      <a:pt x="19690" y="6206"/>
                      <a:pt x="19690" y="6206"/>
                    </a:cubicBezTo>
                    <a:cubicBezTo>
                      <a:pt x="19690" y="6082"/>
                      <a:pt x="19690" y="6082"/>
                      <a:pt x="19690" y="6082"/>
                    </a:cubicBezTo>
                    <a:cubicBezTo>
                      <a:pt x="19571" y="5958"/>
                      <a:pt x="19571" y="5958"/>
                      <a:pt x="19571" y="5958"/>
                    </a:cubicBezTo>
                    <a:cubicBezTo>
                      <a:pt x="19451" y="5958"/>
                      <a:pt x="19451" y="5958"/>
                      <a:pt x="19451" y="5958"/>
                    </a:cubicBezTo>
                    <a:cubicBezTo>
                      <a:pt x="19451" y="5834"/>
                      <a:pt x="19451" y="5834"/>
                      <a:pt x="19451" y="5834"/>
                    </a:cubicBezTo>
                    <a:cubicBezTo>
                      <a:pt x="19571" y="5834"/>
                      <a:pt x="19571" y="5834"/>
                      <a:pt x="19571" y="5834"/>
                    </a:cubicBezTo>
                    <a:cubicBezTo>
                      <a:pt x="19571" y="5710"/>
                      <a:pt x="19571" y="5710"/>
                      <a:pt x="19571" y="5710"/>
                    </a:cubicBezTo>
                    <a:cubicBezTo>
                      <a:pt x="19451" y="5586"/>
                      <a:pt x="19451" y="5586"/>
                      <a:pt x="19451" y="5586"/>
                    </a:cubicBezTo>
                    <a:cubicBezTo>
                      <a:pt x="19451" y="5586"/>
                      <a:pt x="19451" y="5586"/>
                      <a:pt x="19451" y="5586"/>
                    </a:cubicBezTo>
                    <a:cubicBezTo>
                      <a:pt x="19332" y="5586"/>
                      <a:pt x="19332" y="5586"/>
                      <a:pt x="19332" y="5586"/>
                    </a:cubicBezTo>
                    <a:cubicBezTo>
                      <a:pt x="19213" y="5462"/>
                      <a:pt x="19213" y="5462"/>
                      <a:pt x="19213" y="5462"/>
                    </a:cubicBezTo>
                    <a:cubicBezTo>
                      <a:pt x="19093" y="5462"/>
                      <a:pt x="19093" y="5462"/>
                      <a:pt x="19093" y="5462"/>
                    </a:cubicBezTo>
                    <a:cubicBezTo>
                      <a:pt x="19093" y="5337"/>
                      <a:pt x="19093" y="5337"/>
                      <a:pt x="19093" y="5337"/>
                    </a:cubicBezTo>
                    <a:cubicBezTo>
                      <a:pt x="18974" y="5462"/>
                      <a:pt x="18974" y="5462"/>
                      <a:pt x="18974" y="5462"/>
                    </a:cubicBezTo>
                    <a:cubicBezTo>
                      <a:pt x="18974" y="5337"/>
                      <a:pt x="18974" y="5337"/>
                      <a:pt x="18974" y="5337"/>
                    </a:cubicBezTo>
                    <a:cubicBezTo>
                      <a:pt x="18855" y="5337"/>
                      <a:pt x="18855" y="5337"/>
                      <a:pt x="18855" y="5337"/>
                    </a:cubicBezTo>
                    <a:cubicBezTo>
                      <a:pt x="18735" y="5337"/>
                      <a:pt x="18735" y="5337"/>
                      <a:pt x="18735" y="5337"/>
                    </a:cubicBezTo>
                    <a:cubicBezTo>
                      <a:pt x="18855" y="5337"/>
                      <a:pt x="18855" y="5337"/>
                      <a:pt x="18855" y="5337"/>
                    </a:cubicBezTo>
                    <a:cubicBezTo>
                      <a:pt x="18974" y="5213"/>
                      <a:pt x="18974" y="5213"/>
                      <a:pt x="18974" y="5213"/>
                    </a:cubicBezTo>
                    <a:cubicBezTo>
                      <a:pt x="18974" y="5213"/>
                      <a:pt x="18974" y="5213"/>
                      <a:pt x="18974" y="5213"/>
                    </a:cubicBezTo>
                    <a:cubicBezTo>
                      <a:pt x="18855" y="5089"/>
                      <a:pt x="18855" y="5089"/>
                      <a:pt x="18855" y="5089"/>
                    </a:cubicBezTo>
                    <a:cubicBezTo>
                      <a:pt x="18735" y="5213"/>
                      <a:pt x="18735" y="5213"/>
                      <a:pt x="18735" y="5213"/>
                    </a:cubicBezTo>
                    <a:cubicBezTo>
                      <a:pt x="18735" y="5089"/>
                      <a:pt x="18735" y="5089"/>
                      <a:pt x="18735" y="5089"/>
                    </a:cubicBezTo>
                    <a:cubicBezTo>
                      <a:pt x="18616" y="5089"/>
                      <a:pt x="18616" y="5089"/>
                      <a:pt x="18616" y="5089"/>
                    </a:cubicBezTo>
                    <a:cubicBezTo>
                      <a:pt x="18616" y="5089"/>
                      <a:pt x="18616" y="5089"/>
                      <a:pt x="18616" y="5089"/>
                    </a:cubicBezTo>
                    <a:cubicBezTo>
                      <a:pt x="18377" y="4965"/>
                      <a:pt x="18377" y="4965"/>
                      <a:pt x="18377" y="4965"/>
                    </a:cubicBezTo>
                    <a:cubicBezTo>
                      <a:pt x="18258" y="4841"/>
                      <a:pt x="18258" y="4841"/>
                      <a:pt x="18258" y="4841"/>
                    </a:cubicBezTo>
                    <a:cubicBezTo>
                      <a:pt x="18258" y="4593"/>
                      <a:pt x="18258" y="4593"/>
                      <a:pt x="18258" y="4593"/>
                    </a:cubicBezTo>
                    <a:cubicBezTo>
                      <a:pt x="18258" y="4468"/>
                      <a:pt x="18258" y="4468"/>
                      <a:pt x="18258" y="4468"/>
                    </a:cubicBezTo>
                    <a:cubicBezTo>
                      <a:pt x="18258" y="4344"/>
                      <a:pt x="18258" y="4344"/>
                      <a:pt x="18258" y="4344"/>
                    </a:cubicBezTo>
                    <a:cubicBezTo>
                      <a:pt x="18258" y="4344"/>
                      <a:pt x="18258" y="4344"/>
                      <a:pt x="18258" y="4344"/>
                    </a:cubicBezTo>
                    <a:cubicBezTo>
                      <a:pt x="18258" y="4220"/>
                      <a:pt x="18258" y="4220"/>
                      <a:pt x="18258" y="4220"/>
                    </a:cubicBezTo>
                    <a:cubicBezTo>
                      <a:pt x="18258" y="3972"/>
                      <a:pt x="18258" y="3972"/>
                      <a:pt x="18258" y="3972"/>
                    </a:cubicBezTo>
                    <a:cubicBezTo>
                      <a:pt x="18139" y="3848"/>
                      <a:pt x="18139" y="3848"/>
                      <a:pt x="18139" y="3848"/>
                    </a:cubicBezTo>
                    <a:cubicBezTo>
                      <a:pt x="18258" y="3724"/>
                      <a:pt x="18258" y="3724"/>
                      <a:pt x="18258" y="3724"/>
                    </a:cubicBezTo>
                    <a:cubicBezTo>
                      <a:pt x="18139" y="3724"/>
                      <a:pt x="18139" y="3724"/>
                      <a:pt x="18139" y="3724"/>
                    </a:cubicBezTo>
                    <a:cubicBezTo>
                      <a:pt x="18139" y="3724"/>
                      <a:pt x="18139" y="3724"/>
                      <a:pt x="18139" y="3724"/>
                    </a:cubicBezTo>
                    <a:cubicBezTo>
                      <a:pt x="18019" y="3475"/>
                      <a:pt x="18019" y="3475"/>
                      <a:pt x="18019" y="3475"/>
                    </a:cubicBezTo>
                    <a:cubicBezTo>
                      <a:pt x="18019" y="3227"/>
                      <a:pt x="18019" y="3227"/>
                      <a:pt x="18019" y="3227"/>
                    </a:cubicBezTo>
                    <a:cubicBezTo>
                      <a:pt x="18019" y="3227"/>
                      <a:pt x="18019" y="3227"/>
                      <a:pt x="18019" y="3227"/>
                    </a:cubicBezTo>
                    <a:cubicBezTo>
                      <a:pt x="18019" y="3227"/>
                      <a:pt x="18019" y="3227"/>
                      <a:pt x="18019" y="3227"/>
                    </a:cubicBezTo>
                    <a:cubicBezTo>
                      <a:pt x="18019" y="3103"/>
                      <a:pt x="18019" y="3103"/>
                      <a:pt x="18019" y="3103"/>
                    </a:cubicBezTo>
                    <a:cubicBezTo>
                      <a:pt x="18019" y="2855"/>
                      <a:pt x="18019" y="2855"/>
                      <a:pt x="18019" y="2855"/>
                    </a:cubicBezTo>
                    <a:cubicBezTo>
                      <a:pt x="18019" y="2731"/>
                      <a:pt x="18019" y="2731"/>
                      <a:pt x="18019" y="2731"/>
                    </a:cubicBezTo>
                    <a:cubicBezTo>
                      <a:pt x="18019" y="2606"/>
                      <a:pt x="18019" y="2606"/>
                      <a:pt x="18019" y="2606"/>
                    </a:cubicBezTo>
                    <a:cubicBezTo>
                      <a:pt x="18019" y="2606"/>
                      <a:pt x="18019" y="2606"/>
                      <a:pt x="18019" y="2606"/>
                    </a:cubicBezTo>
                    <a:cubicBezTo>
                      <a:pt x="18019" y="2482"/>
                      <a:pt x="18019" y="2482"/>
                      <a:pt x="18019" y="2482"/>
                    </a:cubicBezTo>
                    <a:cubicBezTo>
                      <a:pt x="17781" y="2358"/>
                      <a:pt x="17781" y="2358"/>
                      <a:pt x="17781" y="2358"/>
                    </a:cubicBezTo>
                    <a:cubicBezTo>
                      <a:pt x="17661" y="2358"/>
                      <a:pt x="17661" y="2358"/>
                      <a:pt x="17661" y="2358"/>
                    </a:cubicBezTo>
                    <a:cubicBezTo>
                      <a:pt x="17781" y="2234"/>
                      <a:pt x="17781" y="2234"/>
                      <a:pt x="17781" y="2234"/>
                    </a:cubicBezTo>
                    <a:cubicBezTo>
                      <a:pt x="17661" y="2110"/>
                      <a:pt x="17661" y="2110"/>
                      <a:pt x="17661" y="2110"/>
                    </a:cubicBezTo>
                    <a:cubicBezTo>
                      <a:pt x="17542" y="2234"/>
                      <a:pt x="17542" y="2234"/>
                      <a:pt x="17542" y="2234"/>
                    </a:cubicBezTo>
                    <a:cubicBezTo>
                      <a:pt x="17423" y="2234"/>
                      <a:pt x="17423" y="2234"/>
                      <a:pt x="17423" y="2234"/>
                    </a:cubicBezTo>
                    <a:cubicBezTo>
                      <a:pt x="17423" y="2234"/>
                      <a:pt x="17423" y="2234"/>
                      <a:pt x="17423" y="2234"/>
                    </a:cubicBezTo>
                    <a:cubicBezTo>
                      <a:pt x="17303" y="2358"/>
                      <a:pt x="17303" y="2358"/>
                      <a:pt x="17303" y="2358"/>
                    </a:cubicBezTo>
                    <a:cubicBezTo>
                      <a:pt x="17184" y="2110"/>
                      <a:pt x="17184" y="2110"/>
                      <a:pt x="17184" y="2110"/>
                    </a:cubicBezTo>
                    <a:cubicBezTo>
                      <a:pt x="17184" y="2110"/>
                      <a:pt x="17184" y="2110"/>
                      <a:pt x="17184" y="2110"/>
                    </a:cubicBezTo>
                    <a:cubicBezTo>
                      <a:pt x="17184" y="1862"/>
                      <a:pt x="17184" y="1862"/>
                      <a:pt x="17184" y="1862"/>
                    </a:cubicBezTo>
                    <a:cubicBezTo>
                      <a:pt x="17184" y="1737"/>
                      <a:pt x="17184" y="1737"/>
                      <a:pt x="17184" y="1737"/>
                    </a:cubicBezTo>
                    <a:cubicBezTo>
                      <a:pt x="17184" y="1489"/>
                      <a:pt x="17184" y="1489"/>
                      <a:pt x="17184" y="1489"/>
                    </a:cubicBezTo>
                    <a:cubicBezTo>
                      <a:pt x="17184" y="1489"/>
                      <a:pt x="17184" y="1489"/>
                      <a:pt x="17184" y="1489"/>
                    </a:cubicBezTo>
                    <a:cubicBezTo>
                      <a:pt x="17065" y="1489"/>
                      <a:pt x="17065" y="1489"/>
                      <a:pt x="17065" y="1489"/>
                    </a:cubicBezTo>
                    <a:cubicBezTo>
                      <a:pt x="17184" y="1365"/>
                      <a:pt x="17184" y="1365"/>
                      <a:pt x="17184" y="1365"/>
                    </a:cubicBezTo>
                    <a:cubicBezTo>
                      <a:pt x="17065" y="1241"/>
                      <a:pt x="17065" y="1241"/>
                      <a:pt x="17065" y="1241"/>
                    </a:cubicBezTo>
                    <a:cubicBezTo>
                      <a:pt x="17065" y="1117"/>
                      <a:pt x="17065" y="1117"/>
                      <a:pt x="17065" y="1117"/>
                    </a:cubicBezTo>
                    <a:cubicBezTo>
                      <a:pt x="16945" y="1117"/>
                      <a:pt x="16945" y="1117"/>
                      <a:pt x="16945" y="1117"/>
                    </a:cubicBezTo>
                    <a:cubicBezTo>
                      <a:pt x="16945" y="993"/>
                      <a:pt x="16945" y="993"/>
                      <a:pt x="16945" y="993"/>
                    </a:cubicBezTo>
                    <a:cubicBezTo>
                      <a:pt x="17065" y="993"/>
                      <a:pt x="17065" y="993"/>
                      <a:pt x="17065" y="993"/>
                    </a:cubicBezTo>
                    <a:cubicBezTo>
                      <a:pt x="16945" y="868"/>
                      <a:pt x="16945" y="868"/>
                      <a:pt x="16945" y="868"/>
                    </a:cubicBezTo>
                    <a:cubicBezTo>
                      <a:pt x="16945" y="993"/>
                      <a:pt x="16945" y="993"/>
                      <a:pt x="16945" y="993"/>
                    </a:cubicBezTo>
                    <a:cubicBezTo>
                      <a:pt x="16826" y="868"/>
                      <a:pt x="16826" y="868"/>
                      <a:pt x="16826" y="868"/>
                    </a:cubicBezTo>
                    <a:cubicBezTo>
                      <a:pt x="16826" y="620"/>
                      <a:pt x="16826" y="620"/>
                      <a:pt x="16826" y="620"/>
                    </a:cubicBezTo>
                    <a:cubicBezTo>
                      <a:pt x="16826" y="620"/>
                      <a:pt x="16826" y="620"/>
                      <a:pt x="16826" y="620"/>
                    </a:cubicBezTo>
                    <a:cubicBezTo>
                      <a:pt x="16826" y="496"/>
                      <a:pt x="16826" y="496"/>
                      <a:pt x="16826" y="496"/>
                    </a:cubicBezTo>
                    <a:cubicBezTo>
                      <a:pt x="16707" y="372"/>
                      <a:pt x="16707" y="372"/>
                      <a:pt x="16707" y="372"/>
                    </a:cubicBezTo>
                    <a:cubicBezTo>
                      <a:pt x="16707" y="372"/>
                      <a:pt x="16707" y="372"/>
                      <a:pt x="16707" y="372"/>
                    </a:cubicBezTo>
                    <a:cubicBezTo>
                      <a:pt x="16587" y="372"/>
                      <a:pt x="16587" y="372"/>
                      <a:pt x="16587" y="372"/>
                    </a:cubicBezTo>
                    <a:cubicBezTo>
                      <a:pt x="16468" y="496"/>
                      <a:pt x="16468" y="496"/>
                      <a:pt x="16468" y="496"/>
                    </a:cubicBezTo>
                    <a:cubicBezTo>
                      <a:pt x="16468" y="620"/>
                      <a:pt x="16468" y="620"/>
                      <a:pt x="16468" y="620"/>
                    </a:cubicBezTo>
                    <a:cubicBezTo>
                      <a:pt x="16468" y="868"/>
                      <a:pt x="16468" y="868"/>
                      <a:pt x="16468" y="868"/>
                    </a:cubicBezTo>
                    <a:cubicBezTo>
                      <a:pt x="16468" y="868"/>
                      <a:pt x="16468" y="868"/>
                      <a:pt x="16468" y="868"/>
                    </a:cubicBezTo>
                    <a:cubicBezTo>
                      <a:pt x="16468" y="993"/>
                      <a:pt x="16468" y="993"/>
                      <a:pt x="16468" y="993"/>
                    </a:cubicBezTo>
                    <a:cubicBezTo>
                      <a:pt x="16349" y="993"/>
                      <a:pt x="16349" y="993"/>
                      <a:pt x="16349" y="993"/>
                    </a:cubicBezTo>
                    <a:cubicBezTo>
                      <a:pt x="16349" y="1117"/>
                      <a:pt x="16349" y="1117"/>
                      <a:pt x="16349" y="1117"/>
                    </a:cubicBezTo>
                    <a:cubicBezTo>
                      <a:pt x="16229" y="1241"/>
                      <a:pt x="16229" y="1241"/>
                      <a:pt x="16229" y="1241"/>
                    </a:cubicBezTo>
                    <a:cubicBezTo>
                      <a:pt x="16349" y="1241"/>
                      <a:pt x="16349" y="1241"/>
                      <a:pt x="16349" y="1241"/>
                    </a:cubicBezTo>
                    <a:cubicBezTo>
                      <a:pt x="16349" y="1365"/>
                      <a:pt x="16349" y="1365"/>
                      <a:pt x="16349" y="1365"/>
                    </a:cubicBezTo>
                    <a:cubicBezTo>
                      <a:pt x="16349" y="1365"/>
                      <a:pt x="16349" y="1365"/>
                      <a:pt x="16349" y="1365"/>
                    </a:cubicBezTo>
                    <a:cubicBezTo>
                      <a:pt x="16229" y="1365"/>
                      <a:pt x="16229" y="1365"/>
                      <a:pt x="16229" y="1365"/>
                    </a:cubicBezTo>
                    <a:cubicBezTo>
                      <a:pt x="16229" y="1489"/>
                      <a:pt x="16229" y="1489"/>
                      <a:pt x="16229" y="1489"/>
                    </a:cubicBezTo>
                    <a:cubicBezTo>
                      <a:pt x="16110" y="1613"/>
                      <a:pt x="16110" y="1613"/>
                      <a:pt x="16110" y="1613"/>
                    </a:cubicBezTo>
                    <a:cubicBezTo>
                      <a:pt x="16229" y="1737"/>
                      <a:pt x="16229" y="1737"/>
                      <a:pt x="16229" y="1737"/>
                    </a:cubicBezTo>
                    <a:cubicBezTo>
                      <a:pt x="16229" y="1737"/>
                      <a:pt x="16229" y="1737"/>
                      <a:pt x="16229" y="1737"/>
                    </a:cubicBezTo>
                    <a:cubicBezTo>
                      <a:pt x="16229" y="1737"/>
                      <a:pt x="16229" y="1737"/>
                      <a:pt x="16229" y="1737"/>
                    </a:cubicBezTo>
                    <a:cubicBezTo>
                      <a:pt x="16110" y="1862"/>
                      <a:pt x="16110" y="1862"/>
                      <a:pt x="16110" y="1862"/>
                    </a:cubicBezTo>
                    <a:cubicBezTo>
                      <a:pt x="16110" y="2110"/>
                      <a:pt x="16110" y="2110"/>
                      <a:pt x="16110" y="2110"/>
                    </a:cubicBezTo>
                    <a:cubicBezTo>
                      <a:pt x="16110" y="2234"/>
                      <a:pt x="16110" y="2234"/>
                      <a:pt x="16110" y="2234"/>
                    </a:cubicBezTo>
                    <a:cubicBezTo>
                      <a:pt x="16110" y="2358"/>
                      <a:pt x="16110" y="2358"/>
                      <a:pt x="16110" y="2358"/>
                    </a:cubicBezTo>
                    <a:cubicBezTo>
                      <a:pt x="16110" y="2482"/>
                      <a:pt x="16110" y="2482"/>
                      <a:pt x="16110" y="2482"/>
                    </a:cubicBezTo>
                    <a:cubicBezTo>
                      <a:pt x="16110" y="2731"/>
                      <a:pt x="16110" y="2731"/>
                      <a:pt x="16110" y="2731"/>
                    </a:cubicBezTo>
                    <a:cubicBezTo>
                      <a:pt x="15991" y="2731"/>
                      <a:pt x="15991" y="2731"/>
                      <a:pt x="15991" y="2731"/>
                    </a:cubicBezTo>
                    <a:cubicBezTo>
                      <a:pt x="15991" y="2855"/>
                      <a:pt x="15991" y="2855"/>
                      <a:pt x="15991" y="2855"/>
                    </a:cubicBezTo>
                    <a:cubicBezTo>
                      <a:pt x="15871" y="2979"/>
                      <a:pt x="15871" y="2979"/>
                      <a:pt x="15871" y="2979"/>
                    </a:cubicBezTo>
                    <a:cubicBezTo>
                      <a:pt x="15871" y="3351"/>
                      <a:pt x="15871" y="3351"/>
                      <a:pt x="15871" y="3351"/>
                    </a:cubicBezTo>
                    <a:cubicBezTo>
                      <a:pt x="15752" y="3475"/>
                      <a:pt x="15752" y="3475"/>
                      <a:pt x="15752" y="3475"/>
                    </a:cubicBezTo>
                    <a:cubicBezTo>
                      <a:pt x="15871" y="3475"/>
                      <a:pt x="15871" y="3475"/>
                      <a:pt x="15871" y="3475"/>
                    </a:cubicBezTo>
                    <a:cubicBezTo>
                      <a:pt x="15752" y="3724"/>
                      <a:pt x="15752" y="3724"/>
                      <a:pt x="15752" y="3724"/>
                    </a:cubicBezTo>
                    <a:cubicBezTo>
                      <a:pt x="15633" y="3724"/>
                      <a:pt x="15633" y="3724"/>
                      <a:pt x="15633" y="3724"/>
                    </a:cubicBezTo>
                    <a:cubicBezTo>
                      <a:pt x="15633" y="3972"/>
                      <a:pt x="15633" y="3972"/>
                      <a:pt x="15633" y="3972"/>
                    </a:cubicBezTo>
                    <a:cubicBezTo>
                      <a:pt x="15513" y="4096"/>
                      <a:pt x="15513" y="4096"/>
                      <a:pt x="15513" y="4096"/>
                    </a:cubicBezTo>
                    <a:cubicBezTo>
                      <a:pt x="15155" y="4220"/>
                      <a:pt x="15155" y="4220"/>
                      <a:pt x="15155" y="4220"/>
                    </a:cubicBezTo>
                    <a:cubicBezTo>
                      <a:pt x="15036" y="4096"/>
                      <a:pt x="15036" y="4096"/>
                      <a:pt x="15036" y="4096"/>
                    </a:cubicBezTo>
                    <a:cubicBezTo>
                      <a:pt x="14917" y="4096"/>
                      <a:pt x="14917" y="4096"/>
                      <a:pt x="14917" y="4096"/>
                    </a:cubicBezTo>
                    <a:cubicBezTo>
                      <a:pt x="14797" y="3972"/>
                      <a:pt x="14797" y="3972"/>
                      <a:pt x="14797" y="3972"/>
                    </a:cubicBezTo>
                    <a:cubicBezTo>
                      <a:pt x="14678" y="3848"/>
                      <a:pt x="14678" y="3848"/>
                      <a:pt x="14678" y="3848"/>
                    </a:cubicBezTo>
                    <a:cubicBezTo>
                      <a:pt x="14678" y="3848"/>
                      <a:pt x="14678" y="3848"/>
                      <a:pt x="14678" y="3848"/>
                    </a:cubicBezTo>
                    <a:cubicBezTo>
                      <a:pt x="14678" y="3848"/>
                      <a:pt x="14678" y="3848"/>
                      <a:pt x="14678" y="3848"/>
                    </a:cubicBezTo>
                    <a:cubicBezTo>
                      <a:pt x="14559" y="3724"/>
                      <a:pt x="14559" y="3724"/>
                      <a:pt x="14559" y="3724"/>
                    </a:cubicBezTo>
                    <a:cubicBezTo>
                      <a:pt x="14439" y="3724"/>
                      <a:pt x="14439" y="3724"/>
                      <a:pt x="14439" y="3724"/>
                    </a:cubicBezTo>
                    <a:cubicBezTo>
                      <a:pt x="14439" y="3600"/>
                      <a:pt x="14439" y="3600"/>
                      <a:pt x="14439" y="3600"/>
                    </a:cubicBezTo>
                    <a:cubicBezTo>
                      <a:pt x="14201" y="3600"/>
                      <a:pt x="14201" y="3600"/>
                      <a:pt x="14201" y="3600"/>
                    </a:cubicBezTo>
                    <a:cubicBezTo>
                      <a:pt x="14081" y="3475"/>
                      <a:pt x="14081" y="3475"/>
                      <a:pt x="14081" y="3475"/>
                    </a:cubicBezTo>
                    <a:cubicBezTo>
                      <a:pt x="14081" y="3475"/>
                      <a:pt x="14081" y="3475"/>
                      <a:pt x="14081" y="3475"/>
                    </a:cubicBezTo>
                    <a:cubicBezTo>
                      <a:pt x="13962" y="3351"/>
                      <a:pt x="13962" y="3351"/>
                      <a:pt x="13962" y="3351"/>
                    </a:cubicBezTo>
                    <a:cubicBezTo>
                      <a:pt x="13843" y="3351"/>
                      <a:pt x="13843" y="3351"/>
                      <a:pt x="13843" y="3351"/>
                    </a:cubicBezTo>
                    <a:cubicBezTo>
                      <a:pt x="13723" y="3227"/>
                      <a:pt x="13723" y="3227"/>
                      <a:pt x="13723" y="3227"/>
                    </a:cubicBezTo>
                    <a:cubicBezTo>
                      <a:pt x="13604" y="3103"/>
                      <a:pt x="13604" y="3103"/>
                      <a:pt x="13604" y="3103"/>
                    </a:cubicBezTo>
                    <a:cubicBezTo>
                      <a:pt x="13604" y="3103"/>
                      <a:pt x="13604" y="3103"/>
                      <a:pt x="13604" y="3103"/>
                    </a:cubicBezTo>
                    <a:cubicBezTo>
                      <a:pt x="13485" y="3103"/>
                      <a:pt x="13485" y="3103"/>
                      <a:pt x="13485" y="3103"/>
                    </a:cubicBezTo>
                    <a:cubicBezTo>
                      <a:pt x="13365" y="3103"/>
                      <a:pt x="13365" y="3103"/>
                      <a:pt x="13365" y="3103"/>
                    </a:cubicBezTo>
                    <a:cubicBezTo>
                      <a:pt x="13365" y="3103"/>
                      <a:pt x="13365" y="3103"/>
                      <a:pt x="13365" y="3103"/>
                    </a:cubicBezTo>
                    <a:cubicBezTo>
                      <a:pt x="13365" y="3103"/>
                      <a:pt x="13365" y="3103"/>
                      <a:pt x="13365" y="3103"/>
                    </a:cubicBezTo>
                    <a:cubicBezTo>
                      <a:pt x="13246" y="2979"/>
                      <a:pt x="13246" y="2979"/>
                      <a:pt x="13246" y="2979"/>
                    </a:cubicBezTo>
                    <a:cubicBezTo>
                      <a:pt x="13246" y="2855"/>
                      <a:pt x="13246" y="2855"/>
                      <a:pt x="13246" y="2855"/>
                    </a:cubicBezTo>
                    <a:cubicBezTo>
                      <a:pt x="13007" y="2731"/>
                      <a:pt x="13007" y="2731"/>
                      <a:pt x="13007" y="2731"/>
                    </a:cubicBezTo>
                    <a:cubicBezTo>
                      <a:pt x="13007" y="2731"/>
                      <a:pt x="13007" y="2731"/>
                      <a:pt x="13007" y="2731"/>
                    </a:cubicBezTo>
                    <a:cubicBezTo>
                      <a:pt x="12888" y="2606"/>
                      <a:pt x="12888" y="2606"/>
                      <a:pt x="12888" y="2606"/>
                    </a:cubicBezTo>
                    <a:cubicBezTo>
                      <a:pt x="12888" y="2482"/>
                      <a:pt x="12888" y="2482"/>
                      <a:pt x="12888" y="2482"/>
                    </a:cubicBezTo>
                    <a:cubicBezTo>
                      <a:pt x="12888" y="2358"/>
                      <a:pt x="12888" y="2358"/>
                      <a:pt x="12888" y="2358"/>
                    </a:cubicBezTo>
                    <a:cubicBezTo>
                      <a:pt x="13007" y="2234"/>
                      <a:pt x="13007" y="2234"/>
                      <a:pt x="13007" y="2234"/>
                    </a:cubicBezTo>
                    <a:cubicBezTo>
                      <a:pt x="13127" y="2110"/>
                      <a:pt x="13127" y="2110"/>
                      <a:pt x="13127" y="2110"/>
                    </a:cubicBezTo>
                    <a:cubicBezTo>
                      <a:pt x="13127" y="1986"/>
                      <a:pt x="13127" y="1986"/>
                      <a:pt x="13127" y="1986"/>
                    </a:cubicBezTo>
                    <a:cubicBezTo>
                      <a:pt x="13127" y="1862"/>
                      <a:pt x="13127" y="1862"/>
                      <a:pt x="13127" y="1862"/>
                    </a:cubicBezTo>
                    <a:cubicBezTo>
                      <a:pt x="13007" y="1986"/>
                      <a:pt x="13007" y="1986"/>
                      <a:pt x="13007" y="1986"/>
                    </a:cubicBezTo>
                    <a:cubicBezTo>
                      <a:pt x="13007" y="1862"/>
                      <a:pt x="13007" y="1862"/>
                      <a:pt x="13007" y="1862"/>
                    </a:cubicBezTo>
                    <a:cubicBezTo>
                      <a:pt x="13127" y="1737"/>
                      <a:pt x="13127" y="1737"/>
                      <a:pt x="13127" y="1737"/>
                    </a:cubicBezTo>
                    <a:cubicBezTo>
                      <a:pt x="13127" y="1613"/>
                      <a:pt x="13127" y="1613"/>
                      <a:pt x="13127" y="1613"/>
                    </a:cubicBezTo>
                    <a:cubicBezTo>
                      <a:pt x="13127" y="1613"/>
                      <a:pt x="13127" y="1613"/>
                      <a:pt x="13127" y="1613"/>
                    </a:cubicBezTo>
                    <a:cubicBezTo>
                      <a:pt x="13246" y="1613"/>
                      <a:pt x="13246" y="1613"/>
                      <a:pt x="13246" y="1613"/>
                    </a:cubicBezTo>
                    <a:cubicBezTo>
                      <a:pt x="13246" y="1613"/>
                      <a:pt x="13246" y="1613"/>
                      <a:pt x="13246" y="1613"/>
                    </a:cubicBezTo>
                    <a:cubicBezTo>
                      <a:pt x="13365" y="1613"/>
                      <a:pt x="13365" y="1613"/>
                      <a:pt x="13365" y="1613"/>
                    </a:cubicBezTo>
                    <a:cubicBezTo>
                      <a:pt x="13485" y="1613"/>
                      <a:pt x="13485" y="1613"/>
                      <a:pt x="13485" y="1613"/>
                    </a:cubicBezTo>
                    <a:cubicBezTo>
                      <a:pt x="13485" y="1489"/>
                      <a:pt x="13485" y="1489"/>
                      <a:pt x="13485" y="1489"/>
                    </a:cubicBezTo>
                    <a:cubicBezTo>
                      <a:pt x="13365" y="1489"/>
                      <a:pt x="13365" y="1489"/>
                      <a:pt x="13365" y="1489"/>
                    </a:cubicBezTo>
                    <a:cubicBezTo>
                      <a:pt x="13485" y="1365"/>
                      <a:pt x="13485" y="1365"/>
                      <a:pt x="13485" y="1365"/>
                    </a:cubicBezTo>
                    <a:cubicBezTo>
                      <a:pt x="13485" y="1365"/>
                      <a:pt x="13485" y="1365"/>
                      <a:pt x="13485" y="1365"/>
                    </a:cubicBezTo>
                    <a:cubicBezTo>
                      <a:pt x="13604" y="1241"/>
                      <a:pt x="13604" y="1241"/>
                      <a:pt x="13604" y="1241"/>
                    </a:cubicBezTo>
                    <a:cubicBezTo>
                      <a:pt x="13723" y="1241"/>
                      <a:pt x="13723" y="1241"/>
                      <a:pt x="13723" y="1241"/>
                    </a:cubicBezTo>
                    <a:cubicBezTo>
                      <a:pt x="13723" y="1117"/>
                      <a:pt x="13723" y="1117"/>
                      <a:pt x="13723" y="1117"/>
                    </a:cubicBezTo>
                    <a:cubicBezTo>
                      <a:pt x="13723" y="993"/>
                      <a:pt x="13723" y="993"/>
                      <a:pt x="13723" y="993"/>
                    </a:cubicBezTo>
                    <a:cubicBezTo>
                      <a:pt x="13604" y="993"/>
                      <a:pt x="13604" y="993"/>
                      <a:pt x="13604" y="993"/>
                    </a:cubicBezTo>
                    <a:cubicBezTo>
                      <a:pt x="13604" y="1117"/>
                      <a:pt x="13604" y="1117"/>
                      <a:pt x="13604" y="1117"/>
                    </a:cubicBezTo>
                    <a:cubicBezTo>
                      <a:pt x="13485" y="993"/>
                      <a:pt x="13485" y="993"/>
                      <a:pt x="13485" y="993"/>
                    </a:cubicBezTo>
                    <a:cubicBezTo>
                      <a:pt x="13485" y="868"/>
                      <a:pt x="13485" y="868"/>
                      <a:pt x="13485" y="868"/>
                    </a:cubicBezTo>
                    <a:cubicBezTo>
                      <a:pt x="13365" y="868"/>
                      <a:pt x="13365" y="868"/>
                      <a:pt x="13365" y="868"/>
                    </a:cubicBezTo>
                    <a:cubicBezTo>
                      <a:pt x="13246" y="1117"/>
                      <a:pt x="13246" y="1117"/>
                      <a:pt x="13246" y="1117"/>
                    </a:cubicBezTo>
                    <a:cubicBezTo>
                      <a:pt x="13365" y="1117"/>
                      <a:pt x="13365" y="1117"/>
                      <a:pt x="13365" y="1117"/>
                    </a:cubicBezTo>
                    <a:cubicBezTo>
                      <a:pt x="13365" y="1117"/>
                      <a:pt x="13365" y="1117"/>
                      <a:pt x="13365" y="1117"/>
                    </a:cubicBezTo>
                    <a:cubicBezTo>
                      <a:pt x="13246" y="1241"/>
                      <a:pt x="13246" y="1241"/>
                      <a:pt x="13246" y="1241"/>
                    </a:cubicBezTo>
                    <a:cubicBezTo>
                      <a:pt x="13127" y="1117"/>
                      <a:pt x="13127" y="1117"/>
                      <a:pt x="13127" y="1117"/>
                    </a:cubicBezTo>
                    <a:cubicBezTo>
                      <a:pt x="13127" y="1117"/>
                      <a:pt x="13127" y="1117"/>
                      <a:pt x="13127" y="1117"/>
                    </a:cubicBezTo>
                    <a:cubicBezTo>
                      <a:pt x="13127" y="993"/>
                      <a:pt x="13127" y="993"/>
                      <a:pt x="13127" y="993"/>
                    </a:cubicBezTo>
                    <a:cubicBezTo>
                      <a:pt x="13007" y="1117"/>
                      <a:pt x="13007" y="1117"/>
                      <a:pt x="13007" y="1117"/>
                    </a:cubicBezTo>
                    <a:cubicBezTo>
                      <a:pt x="13007" y="1117"/>
                      <a:pt x="13007" y="1117"/>
                      <a:pt x="13007" y="1117"/>
                    </a:cubicBezTo>
                    <a:cubicBezTo>
                      <a:pt x="13007" y="993"/>
                      <a:pt x="13007" y="993"/>
                      <a:pt x="13007" y="993"/>
                    </a:cubicBezTo>
                    <a:cubicBezTo>
                      <a:pt x="13007" y="993"/>
                      <a:pt x="13007" y="993"/>
                      <a:pt x="13007" y="993"/>
                    </a:cubicBezTo>
                    <a:cubicBezTo>
                      <a:pt x="13127" y="993"/>
                      <a:pt x="13127" y="993"/>
                      <a:pt x="13127" y="993"/>
                    </a:cubicBezTo>
                    <a:cubicBezTo>
                      <a:pt x="13007" y="993"/>
                      <a:pt x="13007" y="993"/>
                      <a:pt x="13007" y="993"/>
                    </a:cubicBezTo>
                    <a:cubicBezTo>
                      <a:pt x="12888" y="993"/>
                      <a:pt x="12888" y="993"/>
                      <a:pt x="12888" y="993"/>
                    </a:cubicBezTo>
                    <a:cubicBezTo>
                      <a:pt x="12769" y="1117"/>
                      <a:pt x="12769" y="1117"/>
                      <a:pt x="12769" y="1117"/>
                    </a:cubicBezTo>
                    <a:cubicBezTo>
                      <a:pt x="12769" y="1117"/>
                      <a:pt x="12769" y="1117"/>
                      <a:pt x="12769" y="1117"/>
                    </a:cubicBezTo>
                    <a:cubicBezTo>
                      <a:pt x="12769" y="1117"/>
                      <a:pt x="12769" y="1117"/>
                      <a:pt x="12769" y="1117"/>
                    </a:cubicBezTo>
                    <a:cubicBezTo>
                      <a:pt x="12769" y="1117"/>
                      <a:pt x="12769" y="1117"/>
                      <a:pt x="12769" y="1117"/>
                    </a:cubicBezTo>
                    <a:cubicBezTo>
                      <a:pt x="12649" y="1117"/>
                      <a:pt x="12649" y="1117"/>
                      <a:pt x="12649" y="1117"/>
                    </a:cubicBezTo>
                    <a:cubicBezTo>
                      <a:pt x="12649" y="993"/>
                      <a:pt x="12649" y="993"/>
                      <a:pt x="12649" y="993"/>
                    </a:cubicBezTo>
                    <a:cubicBezTo>
                      <a:pt x="12530" y="868"/>
                      <a:pt x="12530" y="868"/>
                      <a:pt x="12530" y="868"/>
                    </a:cubicBezTo>
                    <a:cubicBezTo>
                      <a:pt x="12530" y="868"/>
                      <a:pt x="12530" y="868"/>
                      <a:pt x="12530" y="868"/>
                    </a:cubicBezTo>
                    <a:cubicBezTo>
                      <a:pt x="12411" y="993"/>
                      <a:pt x="12411" y="993"/>
                      <a:pt x="12411" y="993"/>
                    </a:cubicBezTo>
                    <a:cubicBezTo>
                      <a:pt x="12291" y="993"/>
                      <a:pt x="12291" y="993"/>
                      <a:pt x="12291" y="993"/>
                    </a:cubicBezTo>
                    <a:cubicBezTo>
                      <a:pt x="12172" y="993"/>
                      <a:pt x="12172" y="993"/>
                      <a:pt x="12172" y="993"/>
                    </a:cubicBezTo>
                    <a:cubicBezTo>
                      <a:pt x="12172" y="868"/>
                      <a:pt x="12172" y="868"/>
                      <a:pt x="12172" y="868"/>
                    </a:cubicBezTo>
                    <a:cubicBezTo>
                      <a:pt x="12172" y="868"/>
                      <a:pt x="12172" y="868"/>
                      <a:pt x="12172" y="868"/>
                    </a:cubicBezTo>
                    <a:cubicBezTo>
                      <a:pt x="12053" y="744"/>
                      <a:pt x="12053" y="744"/>
                      <a:pt x="12053" y="744"/>
                    </a:cubicBezTo>
                    <a:cubicBezTo>
                      <a:pt x="11933" y="868"/>
                      <a:pt x="11933" y="868"/>
                      <a:pt x="11933" y="868"/>
                    </a:cubicBezTo>
                    <a:cubicBezTo>
                      <a:pt x="11814" y="868"/>
                      <a:pt x="11814" y="868"/>
                      <a:pt x="11814" y="868"/>
                    </a:cubicBezTo>
                    <a:cubicBezTo>
                      <a:pt x="11695" y="744"/>
                      <a:pt x="11695" y="744"/>
                      <a:pt x="11695" y="744"/>
                    </a:cubicBezTo>
                    <a:cubicBezTo>
                      <a:pt x="11695" y="744"/>
                      <a:pt x="11695" y="744"/>
                      <a:pt x="11695" y="744"/>
                    </a:cubicBezTo>
                    <a:cubicBezTo>
                      <a:pt x="11695" y="620"/>
                      <a:pt x="11695" y="620"/>
                      <a:pt x="11695" y="620"/>
                    </a:cubicBezTo>
                    <a:cubicBezTo>
                      <a:pt x="11575" y="620"/>
                      <a:pt x="11575" y="620"/>
                      <a:pt x="11575" y="620"/>
                    </a:cubicBezTo>
                    <a:cubicBezTo>
                      <a:pt x="11575" y="620"/>
                      <a:pt x="11575" y="620"/>
                      <a:pt x="11575" y="620"/>
                    </a:cubicBezTo>
                    <a:cubicBezTo>
                      <a:pt x="11456" y="744"/>
                      <a:pt x="11456" y="744"/>
                      <a:pt x="11456" y="744"/>
                    </a:cubicBezTo>
                    <a:cubicBezTo>
                      <a:pt x="11456" y="620"/>
                      <a:pt x="11456" y="620"/>
                      <a:pt x="11456" y="620"/>
                    </a:cubicBezTo>
                    <a:cubicBezTo>
                      <a:pt x="11337" y="620"/>
                      <a:pt x="11337" y="620"/>
                      <a:pt x="11337" y="620"/>
                    </a:cubicBezTo>
                    <a:cubicBezTo>
                      <a:pt x="11217" y="496"/>
                      <a:pt x="11217" y="496"/>
                      <a:pt x="11217" y="496"/>
                    </a:cubicBezTo>
                    <a:cubicBezTo>
                      <a:pt x="11098" y="496"/>
                      <a:pt x="11098" y="496"/>
                      <a:pt x="11098" y="496"/>
                    </a:cubicBezTo>
                    <a:cubicBezTo>
                      <a:pt x="11098" y="496"/>
                      <a:pt x="11098" y="496"/>
                      <a:pt x="11098" y="496"/>
                    </a:cubicBezTo>
                    <a:cubicBezTo>
                      <a:pt x="10979" y="496"/>
                      <a:pt x="10979" y="496"/>
                      <a:pt x="10979" y="496"/>
                    </a:cubicBezTo>
                    <a:cubicBezTo>
                      <a:pt x="11098" y="620"/>
                      <a:pt x="11098" y="620"/>
                      <a:pt x="11098" y="620"/>
                    </a:cubicBezTo>
                    <a:cubicBezTo>
                      <a:pt x="11098" y="620"/>
                      <a:pt x="11098" y="620"/>
                      <a:pt x="11098" y="620"/>
                    </a:cubicBezTo>
                    <a:cubicBezTo>
                      <a:pt x="11217" y="620"/>
                      <a:pt x="11217" y="620"/>
                      <a:pt x="11217" y="620"/>
                    </a:cubicBezTo>
                    <a:cubicBezTo>
                      <a:pt x="11217" y="620"/>
                      <a:pt x="11217" y="620"/>
                      <a:pt x="11217" y="620"/>
                    </a:cubicBezTo>
                    <a:cubicBezTo>
                      <a:pt x="11456" y="744"/>
                      <a:pt x="11456" y="744"/>
                      <a:pt x="11456" y="744"/>
                    </a:cubicBezTo>
                    <a:cubicBezTo>
                      <a:pt x="11337" y="868"/>
                      <a:pt x="11337" y="868"/>
                      <a:pt x="11337" y="868"/>
                    </a:cubicBezTo>
                    <a:cubicBezTo>
                      <a:pt x="11456" y="993"/>
                      <a:pt x="11456" y="993"/>
                      <a:pt x="11456" y="993"/>
                    </a:cubicBezTo>
                    <a:cubicBezTo>
                      <a:pt x="11337" y="993"/>
                      <a:pt x="11337" y="993"/>
                      <a:pt x="11337" y="993"/>
                    </a:cubicBezTo>
                    <a:cubicBezTo>
                      <a:pt x="11217" y="1117"/>
                      <a:pt x="11217" y="1117"/>
                      <a:pt x="11217" y="1117"/>
                    </a:cubicBezTo>
                    <a:cubicBezTo>
                      <a:pt x="11217" y="993"/>
                      <a:pt x="11217" y="993"/>
                      <a:pt x="11217" y="993"/>
                    </a:cubicBezTo>
                    <a:cubicBezTo>
                      <a:pt x="11217" y="993"/>
                      <a:pt x="11217" y="993"/>
                      <a:pt x="11217" y="993"/>
                    </a:cubicBezTo>
                    <a:cubicBezTo>
                      <a:pt x="11098" y="1117"/>
                      <a:pt x="11098" y="1117"/>
                      <a:pt x="11098" y="1117"/>
                    </a:cubicBezTo>
                    <a:cubicBezTo>
                      <a:pt x="10740" y="1117"/>
                      <a:pt x="10740" y="1117"/>
                      <a:pt x="10740" y="1117"/>
                    </a:cubicBezTo>
                    <a:cubicBezTo>
                      <a:pt x="10620" y="993"/>
                      <a:pt x="10620" y="993"/>
                      <a:pt x="10620" y="993"/>
                    </a:cubicBezTo>
                    <a:cubicBezTo>
                      <a:pt x="10620" y="993"/>
                      <a:pt x="10620" y="993"/>
                      <a:pt x="10620" y="993"/>
                    </a:cubicBezTo>
                    <a:cubicBezTo>
                      <a:pt x="10501" y="1117"/>
                      <a:pt x="10501" y="1117"/>
                      <a:pt x="10501" y="1117"/>
                    </a:cubicBezTo>
                    <a:cubicBezTo>
                      <a:pt x="10501" y="1117"/>
                      <a:pt x="10501" y="1117"/>
                      <a:pt x="10501" y="1117"/>
                    </a:cubicBezTo>
                    <a:cubicBezTo>
                      <a:pt x="10382" y="1117"/>
                      <a:pt x="10382" y="1117"/>
                      <a:pt x="10382" y="1117"/>
                    </a:cubicBezTo>
                    <a:cubicBezTo>
                      <a:pt x="10501" y="1241"/>
                      <a:pt x="10501" y="1241"/>
                      <a:pt x="10501" y="1241"/>
                    </a:cubicBezTo>
                    <a:cubicBezTo>
                      <a:pt x="10382" y="1241"/>
                      <a:pt x="10382" y="1241"/>
                      <a:pt x="10382" y="1241"/>
                    </a:cubicBezTo>
                    <a:cubicBezTo>
                      <a:pt x="10262" y="1241"/>
                      <a:pt x="10262" y="1241"/>
                      <a:pt x="10262" y="1241"/>
                    </a:cubicBezTo>
                    <a:cubicBezTo>
                      <a:pt x="10262" y="1241"/>
                      <a:pt x="10262" y="1241"/>
                      <a:pt x="10262" y="1241"/>
                    </a:cubicBezTo>
                    <a:cubicBezTo>
                      <a:pt x="10262" y="1365"/>
                      <a:pt x="10262" y="1365"/>
                      <a:pt x="10262" y="1365"/>
                    </a:cubicBezTo>
                    <a:cubicBezTo>
                      <a:pt x="10262" y="1365"/>
                      <a:pt x="10262" y="1365"/>
                      <a:pt x="10262" y="1365"/>
                    </a:cubicBezTo>
                    <a:cubicBezTo>
                      <a:pt x="10143" y="1365"/>
                      <a:pt x="10143" y="1365"/>
                      <a:pt x="10143" y="1365"/>
                    </a:cubicBezTo>
                    <a:cubicBezTo>
                      <a:pt x="10143" y="1365"/>
                      <a:pt x="10143" y="1365"/>
                      <a:pt x="10143" y="1365"/>
                    </a:cubicBezTo>
                    <a:cubicBezTo>
                      <a:pt x="10143" y="1489"/>
                      <a:pt x="10143" y="1489"/>
                      <a:pt x="10143" y="1489"/>
                    </a:cubicBezTo>
                    <a:cubicBezTo>
                      <a:pt x="10143" y="1489"/>
                      <a:pt x="10143" y="1489"/>
                      <a:pt x="10143" y="1489"/>
                    </a:cubicBezTo>
                    <a:cubicBezTo>
                      <a:pt x="10024" y="1489"/>
                      <a:pt x="10024" y="1489"/>
                      <a:pt x="10024" y="1489"/>
                    </a:cubicBezTo>
                    <a:cubicBezTo>
                      <a:pt x="10024" y="1613"/>
                      <a:pt x="10024" y="1613"/>
                      <a:pt x="10024" y="1613"/>
                    </a:cubicBezTo>
                    <a:cubicBezTo>
                      <a:pt x="10143" y="1613"/>
                      <a:pt x="10143" y="1613"/>
                      <a:pt x="10143" y="1613"/>
                    </a:cubicBezTo>
                    <a:cubicBezTo>
                      <a:pt x="10143" y="1737"/>
                      <a:pt x="10143" y="1737"/>
                      <a:pt x="10143" y="1737"/>
                    </a:cubicBezTo>
                    <a:cubicBezTo>
                      <a:pt x="10024" y="1613"/>
                      <a:pt x="10024" y="1613"/>
                      <a:pt x="10024" y="1613"/>
                    </a:cubicBezTo>
                    <a:cubicBezTo>
                      <a:pt x="9904" y="1737"/>
                      <a:pt x="9904" y="1737"/>
                      <a:pt x="9904" y="1737"/>
                    </a:cubicBezTo>
                    <a:cubicBezTo>
                      <a:pt x="9904" y="1737"/>
                      <a:pt x="9904" y="1737"/>
                      <a:pt x="9904" y="1737"/>
                    </a:cubicBezTo>
                    <a:cubicBezTo>
                      <a:pt x="9785" y="1862"/>
                      <a:pt x="9785" y="1862"/>
                      <a:pt x="9785" y="1862"/>
                    </a:cubicBezTo>
                    <a:cubicBezTo>
                      <a:pt x="9666" y="1986"/>
                      <a:pt x="9666" y="1986"/>
                      <a:pt x="9666" y="1986"/>
                    </a:cubicBezTo>
                    <a:cubicBezTo>
                      <a:pt x="9666" y="1986"/>
                      <a:pt x="9666" y="1986"/>
                      <a:pt x="9666" y="1986"/>
                    </a:cubicBezTo>
                    <a:cubicBezTo>
                      <a:pt x="9546" y="2234"/>
                      <a:pt x="9546" y="2234"/>
                      <a:pt x="9546" y="2234"/>
                    </a:cubicBezTo>
                    <a:cubicBezTo>
                      <a:pt x="9546" y="2234"/>
                      <a:pt x="9546" y="2234"/>
                      <a:pt x="9546" y="2234"/>
                    </a:cubicBezTo>
                    <a:cubicBezTo>
                      <a:pt x="9546" y="2234"/>
                      <a:pt x="9546" y="2234"/>
                      <a:pt x="9546" y="2234"/>
                    </a:cubicBezTo>
                    <a:cubicBezTo>
                      <a:pt x="9785" y="2358"/>
                      <a:pt x="9785" y="2358"/>
                      <a:pt x="9785" y="2358"/>
                    </a:cubicBezTo>
                    <a:cubicBezTo>
                      <a:pt x="9666" y="2358"/>
                      <a:pt x="9666" y="2358"/>
                      <a:pt x="9666" y="2358"/>
                    </a:cubicBezTo>
                    <a:cubicBezTo>
                      <a:pt x="9666" y="2358"/>
                      <a:pt x="9666" y="2358"/>
                      <a:pt x="9666" y="2358"/>
                    </a:cubicBezTo>
                    <a:cubicBezTo>
                      <a:pt x="9904" y="2482"/>
                      <a:pt x="9904" y="2482"/>
                      <a:pt x="9904" y="2482"/>
                    </a:cubicBezTo>
                    <a:cubicBezTo>
                      <a:pt x="9785" y="2482"/>
                      <a:pt x="9785" y="2482"/>
                      <a:pt x="9785" y="2482"/>
                    </a:cubicBezTo>
                    <a:cubicBezTo>
                      <a:pt x="9666" y="2482"/>
                      <a:pt x="9666" y="2482"/>
                      <a:pt x="9666" y="2482"/>
                    </a:cubicBezTo>
                    <a:cubicBezTo>
                      <a:pt x="9546" y="2482"/>
                      <a:pt x="9546" y="2482"/>
                      <a:pt x="9546" y="2482"/>
                    </a:cubicBezTo>
                    <a:cubicBezTo>
                      <a:pt x="9546" y="2482"/>
                      <a:pt x="9546" y="2482"/>
                      <a:pt x="9546" y="2482"/>
                    </a:cubicBezTo>
                    <a:cubicBezTo>
                      <a:pt x="9666" y="2606"/>
                      <a:pt x="9666" y="2606"/>
                      <a:pt x="9666" y="2606"/>
                    </a:cubicBezTo>
                    <a:cubicBezTo>
                      <a:pt x="9666" y="2731"/>
                      <a:pt x="9666" y="2731"/>
                      <a:pt x="9666" y="2731"/>
                    </a:cubicBezTo>
                    <a:cubicBezTo>
                      <a:pt x="9785" y="2731"/>
                      <a:pt x="9785" y="2731"/>
                      <a:pt x="9785" y="2731"/>
                    </a:cubicBezTo>
                    <a:cubicBezTo>
                      <a:pt x="9666" y="2731"/>
                      <a:pt x="9666" y="2731"/>
                      <a:pt x="9666" y="2731"/>
                    </a:cubicBezTo>
                    <a:cubicBezTo>
                      <a:pt x="9546" y="2482"/>
                      <a:pt x="9546" y="2482"/>
                      <a:pt x="9546" y="2482"/>
                    </a:cubicBezTo>
                    <a:cubicBezTo>
                      <a:pt x="9427" y="2482"/>
                      <a:pt x="9427" y="2482"/>
                      <a:pt x="9427" y="2482"/>
                    </a:cubicBezTo>
                    <a:cubicBezTo>
                      <a:pt x="9427" y="2606"/>
                      <a:pt x="9427" y="2606"/>
                      <a:pt x="9427" y="2606"/>
                    </a:cubicBezTo>
                    <a:cubicBezTo>
                      <a:pt x="9427" y="2606"/>
                      <a:pt x="9427" y="2606"/>
                      <a:pt x="9427" y="2606"/>
                    </a:cubicBezTo>
                    <a:cubicBezTo>
                      <a:pt x="9427" y="2606"/>
                      <a:pt x="9427" y="2606"/>
                      <a:pt x="9427" y="2606"/>
                    </a:cubicBezTo>
                    <a:cubicBezTo>
                      <a:pt x="9188" y="2482"/>
                      <a:pt x="9188" y="2482"/>
                      <a:pt x="9188" y="2482"/>
                    </a:cubicBezTo>
                    <a:cubicBezTo>
                      <a:pt x="8950" y="2482"/>
                      <a:pt x="8950" y="2482"/>
                      <a:pt x="8950" y="2482"/>
                    </a:cubicBezTo>
                    <a:cubicBezTo>
                      <a:pt x="9069" y="2482"/>
                      <a:pt x="9069" y="2482"/>
                      <a:pt x="9069" y="2482"/>
                    </a:cubicBezTo>
                    <a:cubicBezTo>
                      <a:pt x="8950" y="2606"/>
                      <a:pt x="8950" y="2606"/>
                      <a:pt x="8950" y="2606"/>
                    </a:cubicBezTo>
                    <a:cubicBezTo>
                      <a:pt x="8950" y="2482"/>
                      <a:pt x="8950" y="2482"/>
                      <a:pt x="8950" y="2482"/>
                    </a:cubicBezTo>
                    <a:cubicBezTo>
                      <a:pt x="8950" y="2482"/>
                      <a:pt x="8950" y="2482"/>
                      <a:pt x="8950" y="2482"/>
                    </a:cubicBezTo>
                    <a:cubicBezTo>
                      <a:pt x="8830" y="2606"/>
                      <a:pt x="8830" y="2606"/>
                      <a:pt x="8830" y="2606"/>
                    </a:cubicBezTo>
                    <a:cubicBezTo>
                      <a:pt x="8950" y="2731"/>
                      <a:pt x="8950" y="2731"/>
                      <a:pt x="8950" y="2731"/>
                    </a:cubicBezTo>
                    <a:cubicBezTo>
                      <a:pt x="8950" y="2731"/>
                      <a:pt x="8950" y="2731"/>
                      <a:pt x="8950" y="2731"/>
                    </a:cubicBezTo>
                    <a:cubicBezTo>
                      <a:pt x="8950" y="2731"/>
                      <a:pt x="8950" y="2731"/>
                      <a:pt x="8950" y="2731"/>
                    </a:cubicBezTo>
                    <a:cubicBezTo>
                      <a:pt x="8830" y="2731"/>
                      <a:pt x="8830" y="2731"/>
                      <a:pt x="8830" y="2731"/>
                    </a:cubicBezTo>
                    <a:cubicBezTo>
                      <a:pt x="8830" y="2731"/>
                      <a:pt x="8830" y="2731"/>
                      <a:pt x="8830" y="2731"/>
                    </a:cubicBezTo>
                    <a:cubicBezTo>
                      <a:pt x="8711" y="2855"/>
                      <a:pt x="8711" y="2855"/>
                      <a:pt x="8711" y="2855"/>
                    </a:cubicBezTo>
                    <a:cubicBezTo>
                      <a:pt x="8592" y="2855"/>
                      <a:pt x="8592" y="2855"/>
                      <a:pt x="8592" y="2855"/>
                    </a:cubicBezTo>
                    <a:cubicBezTo>
                      <a:pt x="8711" y="2855"/>
                      <a:pt x="8711" y="2855"/>
                      <a:pt x="8711" y="2855"/>
                    </a:cubicBezTo>
                    <a:cubicBezTo>
                      <a:pt x="8830" y="2731"/>
                      <a:pt x="8830" y="2731"/>
                      <a:pt x="8830" y="2731"/>
                    </a:cubicBezTo>
                    <a:cubicBezTo>
                      <a:pt x="8830" y="2482"/>
                      <a:pt x="8830" y="2482"/>
                      <a:pt x="8830" y="2482"/>
                    </a:cubicBezTo>
                    <a:cubicBezTo>
                      <a:pt x="8830" y="2482"/>
                      <a:pt x="8830" y="2482"/>
                      <a:pt x="8830" y="2482"/>
                    </a:cubicBezTo>
                    <a:cubicBezTo>
                      <a:pt x="8830" y="2358"/>
                      <a:pt x="8830" y="2358"/>
                      <a:pt x="8830" y="2358"/>
                    </a:cubicBezTo>
                    <a:cubicBezTo>
                      <a:pt x="8711" y="2358"/>
                      <a:pt x="8711" y="2358"/>
                      <a:pt x="8711" y="2358"/>
                    </a:cubicBezTo>
                    <a:cubicBezTo>
                      <a:pt x="8592" y="2110"/>
                      <a:pt x="8592" y="2110"/>
                      <a:pt x="8592" y="2110"/>
                    </a:cubicBezTo>
                    <a:cubicBezTo>
                      <a:pt x="8472" y="1986"/>
                      <a:pt x="8472" y="1986"/>
                      <a:pt x="8472" y="1986"/>
                    </a:cubicBezTo>
                    <a:cubicBezTo>
                      <a:pt x="8353" y="1986"/>
                      <a:pt x="8353" y="1986"/>
                      <a:pt x="8353" y="1986"/>
                    </a:cubicBezTo>
                    <a:cubicBezTo>
                      <a:pt x="8234" y="1862"/>
                      <a:pt x="8234" y="1862"/>
                      <a:pt x="8234" y="1862"/>
                    </a:cubicBezTo>
                    <a:cubicBezTo>
                      <a:pt x="8234" y="1986"/>
                      <a:pt x="8234" y="1986"/>
                      <a:pt x="8234" y="1986"/>
                    </a:cubicBezTo>
                    <a:cubicBezTo>
                      <a:pt x="8234" y="1986"/>
                      <a:pt x="8234" y="1986"/>
                      <a:pt x="8234" y="1986"/>
                    </a:cubicBezTo>
                    <a:cubicBezTo>
                      <a:pt x="8114" y="1986"/>
                      <a:pt x="8114" y="1986"/>
                      <a:pt x="8114" y="1986"/>
                    </a:cubicBezTo>
                    <a:cubicBezTo>
                      <a:pt x="8114" y="2110"/>
                      <a:pt x="8114" y="2110"/>
                      <a:pt x="8114" y="2110"/>
                    </a:cubicBezTo>
                    <a:cubicBezTo>
                      <a:pt x="7995" y="2110"/>
                      <a:pt x="7995" y="2110"/>
                      <a:pt x="7995" y="2110"/>
                    </a:cubicBezTo>
                    <a:cubicBezTo>
                      <a:pt x="7995" y="1986"/>
                      <a:pt x="7995" y="1986"/>
                      <a:pt x="7995" y="1986"/>
                    </a:cubicBezTo>
                    <a:cubicBezTo>
                      <a:pt x="7995" y="2110"/>
                      <a:pt x="7995" y="2110"/>
                      <a:pt x="7995" y="2110"/>
                    </a:cubicBezTo>
                    <a:cubicBezTo>
                      <a:pt x="7876" y="2110"/>
                      <a:pt x="7876" y="2110"/>
                      <a:pt x="7876" y="2110"/>
                    </a:cubicBezTo>
                    <a:cubicBezTo>
                      <a:pt x="7876" y="1986"/>
                      <a:pt x="7876" y="1986"/>
                      <a:pt x="7876" y="1986"/>
                    </a:cubicBezTo>
                    <a:cubicBezTo>
                      <a:pt x="7756" y="1986"/>
                      <a:pt x="7756" y="1986"/>
                      <a:pt x="7756" y="1986"/>
                    </a:cubicBezTo>
                    <a:cubicBezTo>
                      <a:pt x="7756" y="2110"/>
                      <a:pt x="7756" y="2110"/>
                      <a:pt x="7756" y="2110"/>
                    </a:cubicBezTo>
                    <a:cubicBezTo>
                      <a:pt x="7876" y="2110"/>
                      <a:pt x="7876" y="2110"/>
                      <a:pt x="7876" y="2110"/>
                    </a:cubicBezTo>
                    <a:cubicBezTo>
                      <a:pt x="7756" y="2110"/>
                      <a:pt x="7756" y="2110"/>
                      <a:pt x="7756" y="2110"/>
                    </a:cubicBezTo>
                    <a:cubicBezTo>
                      <a:pt x="7756" y="2234"/>
                      <a:pt x="7756" y="2234"/>
                      <a:pt x="7756" y="2234"/>
                    </a:cubicBezTo>
                    <a:cubicBezTo>
                      <a:pt x="7756" y="2358"/>
                      <a:pt x="7756" y="2358"/>
                      <a:pt x="7756" y="2358"/>
                    </a:cubicBezTo>
                    <a:cubicBezTo>
                      <a:pt x="7637" y="2358"/>
                      <a:pt x="7637" y="2358"/>
                      <a:pt x="7637" y="2358"/>
                    </a:cubicBezTo>
                    <a:cubicBezTo>
                      <a:pt x="7637" y="2358"/>
                      <a:pt x="7637" y="2358"/>
                      <a:pt x="7637" y="2358"/>
                    </a:cubicBezTo>
                    <a:cubicBezTo>
                      <a:pt x="7518" y="2358"/>
                      <a:pt x="7518" y="2358"/>
                      <a:pt x="7518" y="2358"/>
                    </a:cubicBezTo>
                    <a:cubicBezTo>
                      <a:pt x="7518" y="2234"/>
                      <a:pt x="7518" y="2234"/>
                      <a:pt x="7518" y="2234"/>
                    </a:cubicBezTo>
                    <a:cubicBezTo>
                      <a:pt x="7637" y="2234"/>
                      <a:pt x="7637" y="2234"/>
                      <a:pt x="7637" y="2234"/>
                    </a:cubicBezTo>
                    <a:cubicBezTo>
                      <a:pt x="7518" y="2234"/>
                      <a:pt x="7518" y="2234"/>
                      <a:pt x="7518" y="2234"/>
                    </a:cubicBezTo>
                    <a:cubicBezTo>
                      <a:pt x="7518" y="2234"/>
                      <a:pt x="7518" y="2234"/>
                      <a:pt x="7518" y="2234"/>
                    </a:cubicBezTo>
                    <a:cubicBezTo>
                      <a:pt x="7398" y="2358"/>
                      <a:pt x="7398" y="2358"/>
                      <a:pt x="7398" y="2358"/>
                    </a:cubicBezTo>
                    <a:cubicBezTo>
                      <a:pt x="7279" y="2358"/>
                      <a:pt x="7279" y="2358"/>
                      <a:pt x="7279" y="2358"/>
                    </a:cubicBezTo>
                    <a:cubicBezTo>
                      <a:pt x="7279" y="2482"/>
                      <a:pt x="7279" y="2482"/>
                      <a:pt x="7279" y="2482"/>
                    </a:cubicBezTo>
                    <a:cubicBezTo>
                      <a:pt x="7398" y="2482"/>
                      <a:pt x="7398" y="2482"/>
                      <a:pt x="7398" y="2482"/>
                    </a:cubicBezTo>
                    <a:cubicBezTo>
                      <a:pt x="7279" y="2606"/>
                      <a:pt x="7279" y="2606"/>
                      <a:pt x="7279" y="2606"/>
                    </a:cubicBezTo>
                    <a:cubicBezTo>
                      <a:pt x="7160" y="2606"/>
                      <a:pt x="7160" y="2606"/>
                      <a:pt x="7160" y="2606"/>
                    </a:cubicBezTo>
                    <a:cubicBezTo>
                      <a:pt x="7040" y="2606"/>
                      <a:pt x="7040" y="2606"/>
                      <a:pt x="7040" y="2606"/>
                    </a:cubicBezTo>
                    <a:cubicBezTo>
                      <a:pt x="7160" y="2731"/>
                      <a:pt x="7160" y="2731"/>
                      <a:pt x="7160" y="2731"/>
                    </a:cubicBezTo>
                    <a:cubicBezTo>
                      <a:pt x="7279" y="2731"/>
                      <a:pt x="7279" y="2731"/>
                      <a:pt x="7279" y="2731"/>
                    </a:cubicBezTo>
                    <a:cubicBezTo>
                      <a:pt x="7160" y="2855"/>
                      <a:pt x="7160" y="2855"/>
                      <a:pt x="7160" y="2855"/>
                    </a:cubicBezTo>
                    <a:cubicBezTo>
                      <a:pt x="7160" y="2855"/>
                      <a:pt x="7160" y="2855"/>
                      <a:pt x="7160" y="2855"/>
                    </a:cubicBezTo>
                    <a:cubicBezTo>
                      <a:pt x="7040" y="2731"/>
                      <a:pt x="7040" y="2731"/>
                      <a:pt x="7040" y="2731"/>
                    </a:cubicBezTo>
                    <a:cubicBezTo>
                      <a:pt x="6921" y="2855"/>
                      <a:pt x="6921" y="2855"/>
                      <a:pt x="6921" y="2855"/>
                    </a:cubicBezTo>
                    <a:cubicBezTo>
                      <a:pt x="6802" y="2855"/>
                      <a:pt x="6802" y="2855"/>
                      <a:pt x="6802" y="2855"/>
                    </a:cubicBezTo>
                    <a:cubicBezTo>
                      <a:pt x="6921" y="2855"/>
                      <a:pt x="6921" y="2855"/>
                      <a:pt x="6921" y="2855"/>
                    </a:cubicBezTo>
                    <a:cubicBezTo>
                      <a:pt x="6921" y="2979"/>
                      <a:pt x="6921" y="2979"/>
                      <a:pt x="6921" y="2979"/>
                    </a:cubicBezTo>
                    <a:cubicBezTo>
                      <a:pt x="6921" y="2979"/>
                      <a:pt x="6921" y="2979"/>
                      <a:pt x="6921" y="2979"/>
                    </a:cubicBezTo>
                    <a:cubicBezTo>
                      <a:pt x="6921" y="2979"/>
                      <a:pt x="6921" y="2979"/>
                      <a:pt x="6921" y="2979"/>
                    </a:cubicBezTo>
                    <a:cubicBezTo>
                      <a:pt x="6921" y="3103"/>
                      <a:pt x="6921" y="3103"/>
                      <a:pt x="6921" y="3103"/>
                    </a:cubicBezTo>
                    <a:cubicBezTo>
                      <a:pt x="6921" y="3227"/>
                      <a:pt x="6921" y="3227"/>
                      <a:pt x="6921" y="3227"/>
                    </a:cubicBezTo>
                    <a:cubicBezTo>
                      <a:pt x="6802" y="3227"/>
                      <a:pt x="6802" y="3227"/>
                      <a:pt x="6802" y="3227"/>
                    </a:cubicBezTo>
                    <a:cubicBezTo>
                      <a:pt x="6802" y="3351"/>
                      <a:pt x="6802" y="3351"/>
                      <a:pt x="6802" y="3351"/>
                    </a:cubicBezTo>
                    <a:cubicBezTo>
                      <a:pt x="6921" y="3351"/>
                      <a:pt x="6921" y="3351"/>
                      <a:pt x="6921" y="3351"/>
                    </a:cubicBezTo>
                    <a:cubicBezTo>
                      <a:pt x="6802" y="3351"/>
                      <a:pt x="6802" y="3351"/>
                      <a:pt x="6802" y="3351"/>
                    </a:cubicBezTo>
                    <a:cubicBezTo>
                      <a:pt x="6802" y="3475"/>
                      <a:pt x="6802" y="3475"/>
                      <a:pt x="6802" y="3475"/>
                    </a:cubicBezTo>
                    <a:cubicBezTo>
                      <a:pt x="6682" y="3351"/>
                      <a:pt x="6682" y="3351"/>
                      <a:pt x="6682" y="3351"/>
                    </a:cubicBezTo>
                    <a:cubicBezTo>
                      <a:pt x="6682" y="3351"/>
                      <a:pt x="6682" y="3351"/>
                      <a:pt x="6682" y="3351"/>
                    </a:cubicBezTo>
                    <a:cubicBezTo>
                      <a:pt x="6563" y="3227"/>
                      <a:pt x="6563" y="3227"/>
                      <a:pt x="6563" y="3227"/>
                    </a:cubicBezTo>
                    <a:cubicBezTo>
                      <a:pt x="6563" y="3351"/>
                      <a:pt x="6563" y="3351"/>
                      <a:pt x="6563" y="3351"/>
                    </a:cubicBezTo>
                    <a:cubicBezTo>
                      <a:pt x="6444" y="3227"/>
                      <a:pt x="6444" y="3227"/>
                      <a:pt x="6444" y="3227"/>
                    </a:cubicBezTo>
                    <a:cubicBezTo>
                      <a:pt x="6324" y="3227"/>
                      <a:pt x="6324" y="3227"/>
                      <a:pt x="6324" y="3227"/>
                    </a:cubicBezTo>
                    <a:cubicBezTo>
                      <a:pt x="6324" y="3227"/>
                      <a:pt x="6324" y="3227"/>
                      <a:pt x="6324" y="3227"/>
                    </a:cubicBezTo>
                    <a:cubicBezTo>
                      <a:pt x="6444" y="3351"/>
                      <a:pt x="6444" y="3351"/>
                      <a:pt x="6444" y="3351"/>
                    </a:cubicBezTo>
                    <a:cubicBezTo>
                      <a:pt x="6444" y="3351"/>
                      <a:pt x="6444" y="3351"/>
                      <a:pt x="6444" y="3351"/>
                    </a:cubicBezTo>
                    <a:cubicBezTo>
                      <a:pt x="6324" y="3475"/>
                      <a:pt x="6324" y="3475"/>
                      <a:pt x="6324" y="3475"/>
                    </a:cubicBezTo>
                    <a:cubicBezTo>
                      <a:pt x="6444" y="3600"/>
                      <a:pt x="6444" y="3600"/>
                      <a:pt x="6444" y="3600"/>
                    </a:cubicBezTo>
                    <a:cubicBezTo>
                      <a:pt x="6563" y="3600"/>
                      <a:pt x="6563" y="3600"/>
                      <a:pt x="6563" y="3600"/>
                    </a:cubicBezTo>
                    <a:cubicBezTo>
                      <a:pt x="6444" y="3600"/>
                      <a:pt x="6444" y="3600"/>
                      <a:pt x="6444" y="3600"/>
                    </a:cubicBezTo>
                    <a:cubicBezTo>
                      <a:pt x="6444" y="3724"/>
                      <a:pt x="6444" y="3724"/>
                      <a:pt x="6444" y="3724"/>
                    </a:cubicBezTo>
                    <a:cubicBezTo>
                      <a:pt x="6444" y="3724"/>
                      <a:pt x="6444" y="3724"/>
                      <a:pt x="6444" y="3724"/>
                    </a:cubicBezTo>
                    <a:cubicBezTo>
                      <a:pt x="6444" y="3724"/>
                      <a:pt x="6444" y="3724"/>
                      <a:pt x="6444" y="3724"/>
                    </a:cubicBezTo>
                    <a:cubicBezTo>
                      <a:pt x="6444" y="3848"/>
                      <a:pt x="6444" y="3848"/>
                      <a:pt x="6444" y="3848"/>
                    </a:cubicBezTo>
                    <a:cubicBezTo>
                      <a:pt x="6324" y="3972"/>
                      <a:pt x="6324" y="3972"/>
                      <a:pt x="6324" y="3972"/>
                    </a:cubicBezTo>
                    <a:cubicBezTo>
                      <a:pt x="6324" y="4096"/>
                      <a:pt x="6324" y="4096"/>
                      <a:pt x="6324" y="4096"/>
                    </a:cubicBezTo>
                    <a:cubicBezTo>
                      <a:pt x="6205" y="3724"/>
                      <a:pt x="6205" y="3724"/>
                      <a:pt x="6205" y="3724"/>
                    </a:cubicBezTo>
                    <a:cubicBezTo>
                      <a:pt x="6086" y="3475"/>
                      <a:pt x="6086" y="3475"/>
                      <a:pt x="6086" y="3475"/>
                    </a:cubicBezTo>
                    <a:cubicBezTo>
                      <a:pt x="5966" y="3475"/>
                      <a:pt x="5966" y="3475"/>
                      <a:pt x="5966" y="3475"/>
                    </a:cubicBezTo>
                    <a:cubicBezTo>
                      <a:pt x="6086" y="3351"/>
                      <a:pt x="6086" y="3351"/>
                      <a:pt x="6086" y="3351"/>
                    </a:cubicBezTo>
                    <a:cubicBezTo>
                      <a:pt x="5966" y="3351"/>
                      <a:pt x="5966" y="3351"/>
                      <a:pt x="5966" y="3351"/>
                    </a:cubicBezTo>
                    <a:cubicBezTo>
                      <a:pt x="5847" y="3475"/>
                      <a:pt x="5847" y="3475"/>
                      <a:pt x="5847" y="3475"/>
                    </a:cubicBezTo>
                    <a:cubicBezTo>
                      <a:pt x="5847" y="3600"/>
                      <a:pt x="5847" y="3600"/>
                      <a:pt x="5847" y="3600"/>
                    </a:cubicBezTo>
                    <a:cubicBezTo>
                      <a:pt x="5728" y="3600"/>
                      <a:pt x="5728" y="3600"/>
                      <a:pt x="5728" y="3600"/>
                    </a:cubicBezTo>
                    <a:cubicBezTo>
                      <a:pt x="5728" y="3600"/>
                      <a:pt x="5728" y="3600"/>
                      <a:pt x="5728" y="3600"/>
                    </a:cubicBezTo>
                    <a:cubicBezTo>
                      <a:pt x="5608" y="3600"/>
                      <a:pt x="5608" y="3600"/>
                      <a:pt x="5608" y="3600"/>
                    </a:cubicBezTo>
                    <a:cubicBezTo>
                      <a:pt x="5608" y="3724"/>
                      <a:pt x="5608" y="3724"/>
                      <a:pt x="5608" y="3724"/>
                    </a:cubicBezTo>
                    <a:cubicBezTo>
                      <a:pt x="5489" y="3724"/>
                      <a:pt x="5489" y="3724"/>
                      <a:pt x="5489" y="3724"/>
                    </a:cubicBezTo>
                    <a:cubicBezTo>
                      <a:pt x="5489" y="3848"/>
                      <a:pt x="5489" y="3848"/>
                      <a:pt x="5489" y="3848"/>
                    </a:cubicBezTo>
                    <a:cubicBezTo>
                      <a:pt x="5489" y="4220"/>
                      <a:pt x="5489" y="4220"/>
                      <a:pt x="5489" y="4220"/>
                    </a:cubicBezTo>
                    <a:cubicBezTo>
                      <a:pt x="5608" y="4220"/>
                      <a:pt x="5608" y="4220"/>
                      <a:pt x="5608" y="4220"/>
                    </a:cubicBezTo>
                    <a:cubicBezTo>
                      <a:pt x="5608" y="4344"/>
                      <a:pt x="5608" y="4344"/>
                      <a:pt x="5608" y="4344"/>
                    </a:cubicBezTo>
                    <a:cubicBezTo>
                      <a:pt x="5489" y="4344"/>
                      <a:pt x="5489" y="4344"/>
                      <a:pt x="5489" y="4344"/>
                    </a:cubicBezTo>
                    <a:cubicBezTo>
                      <a:pt x="5489" y="4468"/>
                      <a:pt x="5489" y="4468"/>
                      <a:pt x="5489" y="4468"/>
                    </a:cubicBezTo>
                    <a:cubicBezTo>
                      <a:pt x="5250" y="4468"/>
                      <a:pt x="5250" y="4468"/>
                      <a:pt x="5250" y="4468"/>
                    </a:cubicBezTo>
                    <a:cubicBezTo>
                      <a:pt x="5250" y="4468"/>
                      <a:pt x="5250" y="4468"/>
                      <a:pt x="5250" y="4468"/>
                    </a:cubicBezTo>
                    <a:cubicBezTo>
                      <a:pt x="5131" y="4593"/>
                      <a:pt x="5131" y="4593"/>
                      <a:pt x="5131" y="4593"/>
                    </a:cubicBezTo>
                    <a:cubicBezTo>
                      <a:pt x="5131" y="4717"/>
                      <a:pt x="5131" y="4717"/>
                      <a:pt x="5131" y="4717"/>
                    </a:cubicBezTo>
                    <a:cubicBezTo>
                      <a:pt x="5131" y="4841"/>
                      <a:pt x="5131" y="4841"/>
                      <a:pt x="5131" y="4841"/>
                    </a:cubicBezTo>
                    <a:cubicBezTo>
                      <a:pt x="4892" y="4965"/>
                      <a:pt x="4892" y="4965"/>
                      <a:pt x="4892" y="4965"/>
                    </a:cubicBezTo>
                    <a:cubicBezTo>
                      <a:pt x="4654" y="5213"/>
                      <a:pt x="4654" y="5213"/>
                      <a:pt x="4654" y="5213"/>
                    </a:cubicBezTo>
                    <a:cubicBezTo>
                      <a:pt x="4415" y="5213"/>
                      <a:pt x="4415" y="5213"/>
                      <a:pt x="4415" y="5213"/>
                    </a:cubicBezTo>
                    <a:cubicBezTo>
                      <a:pt x="4296" y="5213"/>
                      <a:pt x="4296" y="5213"/>
                      <a:pt x="4296" y="5213"/>
                    </a:cubicBezTo>
                    <a:cubicBezTo>
                      <a:pt x="4057" y="5213"/>
                      <a:pt x="4057" y="5213"/>
                      <a:pt x="4057" y="5213"/>
                    </a:cubicBezTo>
                    <a:cubicBezTo>
                      <a:pt x="3938" y="5337"/>
                      <a:pt x="3938" y="5337"/>
                      <a:pt x="3938" y="5337"/>
                    </a:cubicBezTo>
                    <a:cubicBezTo>
                      <a:pt x="3818" y="5213"/>
                      <a:pt x="3818" y="5213"/>
                      <a:pt x="3818" y="5213"/>
                    </a:cubicBezTo>
                    <a:cubicBezTo>
                      <a:pt x="3699" y="5337"/>
                      <a:pt x="3699" y="5337"/>
                      <a:pt x="3699" y="5337"/>
                    </a:cubicBezTo>
                    <a:cubicBezTo>
                      <a:pt x="3699" y="5462"/>
                      <a:pt x="3699" y="5462"/>
                      <a:pt x="3699" y="5462"/>
                    </a:cubicBezTo>
                    <a:cubicBezTo>
                      <a:pt x="3580" y="5462"/>
                      <a:pt x="3580" y="5462"/>
                      <a:pt x="3580" y="5462"/>
                    </a:cubicBezTo>
                    <a:cubicBezTo>
                      <a:pt x="3222" y="5462"/>
                      <a:pt x="3222" y="5462"/>
                      <a:pt x="3222" y="5462"/>
                    </a:cubicBezTo>
                    <a:cubicBezTo>
                      <a:pt x="3102" y="5462"/>
                      <a:pt x="3102" y="5462"/>
                      <a:pt x="3102" y="5462"/>
                    </a:cubicBezTo>
                    <a:cubicBezTo>
                      <a:pt x="3102" y="5586"/>
                      <a:pt x="3102" y="5586"/>
                      <a:pt x="3102" y="5586"/>
                    </a:cubicBezTo>
                    <a:cubicBezTo>
                      <a:pt x="2864" y="5710"/>
                      <a:pt x="2864" y="5710"/>
                      <a:pt x="2864" y="5710"/>
                    </a:cubicBezTo>
                    <a:cubicBezTo>
                      <a:pt x="2744" y="5710"/>
                      <a:pt x="2744" y="5710"/>
                      <a:pt x="2744" y="5710"/>
                    </a:cubicBezTo>
                    <a:cubicBezTo>
                      <a:pt x="2625" y="5586"/>
                      <a:pt x="2625" y="5586"/>
                      <a:pt x="2625" y="5586"/>
                    </a:cubicBezTo>
                    <a:cubicBezTo>
                      <a:pt x="2506" y="5586"/>
                      <a:pt x="2506" y="5586"/>
                      <a:pt x="2506" y="5586"/>
                    </a:cubicBezTo>
                    <a:cubicBezTo>
                      <a:pt x="2506" y="5586"/>
                      <a:pt x="2506" y="5586"/>
                      <a:pt x="2506" y="5586"/>
                    </a:cubicBezTo>
                    <a:cubicBezTo>
                      <a:pt x="2386" y="5586"/>
                      <a:pt x="2386" y="5586"/>
                      <a:pt x="2386" y="5586"/>
                    </a:cubicBezTo>
                    <a:cubicBezTo>
                      <a:pt x="2267" y="5710"/>
                      <a:pt x="2267" y="5710"/>
                      <a:pt x="2267" y="5710"/>
                    </a:cubicBezTo>
                    <a:cubicBezTo>
                      <a:pt x="2148" y="5834"/>
                      <a:pt x="2148" y="5834"/>
                      <a:pt x="2148" y="5834"/>
                    </a:cubicBezTo>
                    <a:cubicBezTo>
                      <a:pt x="2028" y="5834"/>
                      <a:pt x="2028" y="5834"/>
                      <a:pt x="2028" y="5834"/>
                    </a:cubicBezTo>
                    <a:cubicBezTo>
                      <a:pt x="2028" y="5834"/>
                      <a:pt x="2028" y="5834"/>
                      <a:pt x="2028" y="5834"/>
                    </a:cubicBezTo>
                    <a:cubicBezTo>
                      <a:pt x="1790" y="5958"/>
                      <a:pt x="1790" y="5958"/>
                      <a:pt x="1790" y="5958"/>
                    </a:cubicBezTo>
                    <a:cubicBezTo>
                      <a:pt x="1670" y="6082"/>
                      <a:pt x="1670" y="6082"/>
                      <a:pt x="1670" y="6082"/>
                    </a:cubicBezTo>
                    <a:cubicBezTo>
                      <a:pt x="1312" y="6206"/>
                      <a:pt x="1312" y="6206"/>
                      <a:pt x="1312" y="6206"/>
                    </a:cubicBezTo>
                    <a:cubicBezTo>
                      <a:pt x="1193" y="6331"/>
                      <a:pt x="1193" y="6331"/>
                      <a:pt x="1193" y="6331"/>
                    </a:cubicBezTo>
                    <a:cubicBezTo>
                      <a:pt x="1193" y="6455"/>
                      <a:pt x="1193" y="6455"/>
                      <a:pt x="1193" y="6455"/>
                    </a:cubicBezTo>
                    <a:cubicBezTo>
                      <a:pt x="1074" y="6579"/>
                      <a:pt x="1074" y="6579"/>
                      <a:pt x="1074" y="6579"/>
                    </a:cubicBezTo>
                    <a:cubicBezTo>
                      <a:pt x="954" y="6579"/>
                      <a:pt x="954" y="6579"/>
                      <a:pt x="954" y="6579"/>
                    </a:cubicBezTo>
                    <a:cubicBezTo>
                      <a:pt x="1074" y="6455"/>
                      <a:pt x="1074" y="6455"/>
                      <a:pt x="1074" y="6455"/>
                    </a:cubicBezTo>
                    <a:cubicBezTo>
                      <a:pt x="954" y="6455"/>
                      <a:pt x="954" y="6455"/>
                      <a:pt x="954" y="6455"/>
                    </a:cubicBezTo>
                    <a:cubicBezTo>
                      <a:pt x="1074" y="6331"/>
                      <a:pt x="1074" y="6331"/>
                      <a:pt x="1074" y="6331"/>
                    </a:cubicBezTo>
                    <a:cubicBezTo>
                      <a:pt x="1074" y="6206"/>
                      <a:pt x="1074" y="6206"/>
                      <a:pt x="1074" y="6206"/>
                    </a:cubicBezTo>
                    <a:cubicBezTo>
                      <a:pt x="835" y="6331"/>
                      <a:pt x="835" y="6331"/>
                      <a:pt x="835" y="6331"/>
                    </a:cubicBezTo>
                    <a:cubicBezTo>
                      <a:pt x="835" y="6455"/>
                      <a:pt x="835" y="6455"/>
                      <a:pt x="835" y="6455"/>
                    </a:cubicBezTo>
                    <a:cubicBezTo>
                      <a:pt x="716" y="6703"/>
                      <a:pt x="716" y="6703"/>
                      <a:pt x="716" y="6703"/>
                    </a:cubicBezTo>
                    <a:cubicBezTo>
                      <a:pt x="835" y="6827"/>
                      <a:pt x="835" y="6827"/>
                      <a:pt x="835" y="6827"/>
                    </a:cubicBezTo>
                    <a:cubicBezTo>
                      <a:pt x="716" y="6951"/>
                      <a:pt x="716" y="6951"/>
                      <a:pt x="716" y="6951"/>
                    </a:cubicBezTo>
                    <a:cubicBezTo>
                      <a:pt x="716" y="7200"/>
                      <a:pt x="716" y="7200"/>
                      <a:pt x="716" y="7200"/>
                    </a:cubicBezTo>
                    <a:cubicBezTo>
                      <a:pt x="596" y="7448"/>
                      <a:pt x="596" y="7448"/>
                      <a:pt x="596" y="7448"/>
                    </a:cubicBezTo>
                    <a:cubicBezTo>
                      <a:pt x="477" y="7696"/>
                      <a:pt x="477" y="7696"/>
                      <a:pt x="477" y="7696"/>
                    </a:cubicBezTo>
                    <a:cubicBezTo>
                      <a:pt x="477" y="7944"/>
                      <a:pt x="477" y="7944"/>
                      <a:pt x="477" y="7944"/>
                    </a:cubicBezTo>
                    <a:cubicBezTo>
                      <a:pt x="477" y="8193"/>
                      <a:pt x="477" y="8193"/>
                      <a:pt x="477" y="8193"/>
                    </a:cubicBezTo>
                    <a:cubicBezTo>
                      <a:pt x="716" y="8441"/>
                      <a:pt x="716" y="8441"/>
                      <a:pt x="716" y="8441"/>
                    </a:cubicBezTo>
                    <a:cubicBezTo>
                      <a:pt x="716" y="8565"/>
                      <a:pt x="716" y="8565"/>
                      <a:pt x="716" y="8565"/>
                    </a:cubicBezTo>
                    <a:cubicBezTo>
                      <a:pt x="716" y="8689"/>
                      <a:pt x="716" y="8689"/>
                      <a:pt x="716" y="8689"/>
                    </a:cubicBezTo>
                    <a:cubicBezTo>
                      <a:pt x="716" y="8813"/>
                      <a:pt x="716" y="8813"/>
                      <a:pt x="716" y="8813"/>
                    </a:cubicBezTo>
                    <a:cubicBezTo>
                      <a:pt x="716" y="8937"/>
                      <a:pt x="716" y="8937"/>
                      <a:pt x="716" y="8937"/>
                    </a:cubicBezTo>
                    <a:cubicBezTo>
                      <a:pt x="596" y="8937"/>
                      <a:pt x="596" y="8937"/>
                      <a:pt x="596" y="8937"/>
                    </a:cubicBezTo>
                    <a:cubicBezTo>
                      <a:pt x="596" y="8813"/>
                      <a:pt x="596" y="8813"/>
                      <a:pt x="596" y="8813"/>
                    </a:cubicBezTo>
                    <a:cubicBezTo>
                      <a:pt x="596" y="8689"/>
                      <a:pt x="596" y="8689"/>
                      <a:pt x="596" y="8689"/>
                    </a:cubicBezTo>
                    <a:cubicBezTo>
                      <a:pt x="477" y="8813"/>
                      <a:pt x="477" y="8813"/>
                      <a:pt x="477" y="8813"/>
                    </a:cubicBezTo>
                    <a:cubicBezTo>
                      <a:pt x="477" y="8813"/>
                      <a:pt x="477" y="8813"/>
                      <a:pt x="477" y="8813"/>
                    </a:cubicBezTo>
                    <a:cubicBezTo>
                      <a:pt x="477" y="8565"/>
                      <a:pt x="477" y="8565"/>
                      <a:pt x="477" y="8565"/>
                    </a:cubicBezTo>
                    <a:cubicBezTo>
                      <a:pt x="358" y="8441"/>
                      <a:pt x="358" y="8441"/>
                      <a:pt x="358" y="8441"/>
                    </a:cubicBezTo>
                    <a:cubicBezTo>
                      <a:pt x="358" y="8441"/>
                      <a:pt x="358" y="8441"/>
                      <a:pt x="358" y="8441"/>
                    </a:cubicBezTo>
                    <a:cubicBezTo>
                      <a:pt x="358" y="8689"/>
                      <a:pt x="358" y="8689"/>
                      <a:pt x="358" y="8689"/>
                    </a:cubicBezTo>
                    <a:cubicBezTo>
                      <a:pt x="477" y="8813"/>
                      <a:pt x="477" y="8813"/>
                      <a:pt x="477" y="8813"/>
                    </a:cubicBezTo>
                    <a:cubicBezTo>
                      <a:pt x="596" y="9062"/>
                      <a:pt x="596" y="9062"/>
                      <a:pt x="596" y="9062"/>
                    </a:cubicBezTo>
                    <a:cubicBezTo>
                      <a:pt x="477" y="9062"/>
                      <a:pt x="477" y="9062"/>
                      <a:pt x="477" y="9062"/>
                    </a:cubicBezTo>
                    <a:cubicBezTo>
                      <a:pt x="358" y="8937"/>
                      <a:pt x="358" y="8937"/>
                      <a:pt x="358" y="8937"/>
                    </a:cubicBezTo>
                    <a:cubicBezTo>
                      <a:pt x="238" y="8689"/>
                      <a:pt x="238" y="8689"/>
                      <a:pt x="238" y="8689"/>
                    </a:cubicBezTo>
                    <a:cubicBezTo>
                      <a:pt x="238" y="8813"/>
                      <a:pt x="238" y="8813"/>
                      <a:pt x="238" y="8813"/>
                    </a:cubicBezTo>
                    <a:cubicBezTo>
                      <a:pt x="119" y="8813"/>
                      <a:pt x="119" y="8813"/>
                      <a:pt x="119" y="8813"/>
                    </a:cubicBezTo>
                    <a:cubicBezTo>
                      <a:pt x="238" y="9062"/>
                      <a:pt x="238" y="9062"/>
                      <a:pt x="238" y="9062"/>
                    </a:cubicBezTo>
                    <a:cubicBezTo>
                      <a:pt x="477" y="9186"/>
                      <a:pt x="477" y="9186"/>
                      <a:pt x="477" y="9186"/>
                    </a:cubicBezTo>
                    <a:cubicBezTo>
                      <a:pt x="596" y="9558"/>
                      <a:pt x="596" y="9558"/>
                      <a:pt x="596" y="9558"/>
                    </a:cubicBezTo>
                    <a:cubicBezTo>
                      <a:pt x="477" y="10055"/>
                      <a:pt x="477" y="10055"/>
                      <a:pt x="477" y="10055"/>
                    </a:cubicBezTo>
                    <a:cubicBezTo>
                      <a:pt x="596" y="10055"/>
                      <a:pt x="596" y="10055"/>
                      <a:pt x="596" y="10055"/>
                    </a:cubicBezTo>
                    <a:cubicBezTo>
                      <a:pt x="716" y="10427"/>
                      <a:pt x="716" y="10427"/>
                      <a:pt x="716" y="10427"/>
                    </a:cubicBezTo>
                    <a:cubicBezTo>
                      <a:pt x="835" y="10800"/>
                      <a:pt x="835" y="10800"/>
                      <a:pt x="835" y="10800"/>
                    </a:cubicBezTo>
                    <a:cubicBezTo>
                      <a:pt x="716" y="10924"/>
                      <a:pt x="716" y="10924"/>
                      <a:pt x="716" y="10924"/>
                    </a:cubicBezTo>
                    <a:cubicBezTo>
                      <a:pt x="835" y="11420"/>
                      <a:pt x="835" y="11420"/>
                      <a:pt x="835" y="11420"/>
                    </a:cubicBezTo>
                    <a:cubicBezTo>
                      <a:pt x="716" y="11544"/>
                      <a:pt x="716" y="11544"/>
                      <a:pt x="716" y="11544"/>
                    </a:cubicBezTo>
                    <a:cubicBezTo>
                      <a:pt x="835" y="11668"/>
                      <a:pt x="835" y="11668"/>
                      <a:pt x="835" y="11668"/>
                    </a:cubicBezTo>
                    <a:cubicBezTo>
                      <a:pt x="835" y="11793"/>
                      <a:pt x="835" y="11793"/>
                      <a:pt x="835" y="11793"/>
                    </a:cubicBezTo>
                    <a:cubicBezTo>
                      <a:pt x="954" y="12041"/>
                      <a:pt x="954" y="12041"/>
                      <a:pt x="954" y="12041"/>
                    </a:cubicBezTo>
                    <a:cubicBezTo>
                      <a:pt x="954" y="12165"/>
                      <a:pt x="954" y="12165"/>
                      <a:pt x="954" y="12165"/>
                    </a:cubicBezTo>
                    <a:cubicBezTo>
                      <a:pt x="835" y="12289"/>
                      <a:pt x="835" y="12289"/>
                      <a:pt x="835" y="12289"/>
                    </a:cubicBezTo>
                    <a:cubicBezTo>
                      <a:pt x="835" y="12289"/>
                      <a:pt x="835" y="12289"/>
                      <a:pt x="835" y="12289"/>
                    </a:cubicBezTo>
                    <a:cubicBezTo>
                      <a:pt x="835" y="12413"/>
                      <a:pt x="835" y="12413"/>
                      <a:pt x="835" y="12413"/>
                    </a:cubicBezTo>
                    <a:cubicBezTo>
                      <a:pt x="835" y="12662"/>
                      <a:pt x="835" y="12662"/>
                      <a:pt x="835" y="12662"/>
                    </a:cubicBezTo>
                    <a:cubicBezTo>
                      <a:pt x="716" y="12786"/>
                      <a:pt x="716" y="12786"/>
                      <a:pt x="716" y="12786"/>
                    </a:cubicBezTo>
                    <a:cubicBezTo>
                      <a:pt x="716" y="12786"/>
                      <a:pt x="716" y="12786"/>
                      <a:pt x="716" y="12786"/>
                    </a:cubicBezTo>
                    <a:cubicBezTo>
                      <a:pt x="716" y="12910"/>
                      <a:pt x="716" y="12910"/>
                      <a:pt x="716" y="12910"/>
                    </a:cubicBezTo>
                    <a:cubicBezTo>
                      <a:pt x="596" y="13034"/>
                      <a:pt x="596" y="13034"/>
                      <a:pt x="596" y="13034"/>
                    </a:cubicBezTo>
                    <a:cubicBezTo>
                      <a:pt x="716" y="13158"/>
                      <a:pt x="716" y="13158"/>
                      <a:pt x="716" y="13158"/>
                    </a:cubicBezTo>
                    <a:cubicBezTo>
                      <a:pt x="477" y="13282"/>
                      <a:pt x="477" y="13282"/>
                      <a:pt x="477" y="13282"/>
                    </a:cubicBezTo>
                    <a:cubicBezTo>
                      <a:pt x="358" y="13158"/>
                      <a:pt x="358" y="13158"/>
                      <a:pt x="358" y="13158"/>
                    </a:cubicBezTo>
                    <a:cubicBezTo>
                      <a:pt x="238" y="13406"/>
                      <a:pt x="238" y="13406"/>
                      <a:pt x="238" y="13406"/>
                    </a:cubicBezTo>
                    <a:lnTo>
                      <a:pt x="238" y="1365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07" name="AutoShape 153"/>
              <p:cNvSpPr/>
              <p:nvPr/>
            </p:nvSpPr>
            <p:spPr bwMode="auto">
              <a:xfrm>
                <a:off x="9557634" y="2751237"/>
                <a:ext cx="584013" cy="317907"/>
              </a:xfrm>
              <a:custGeom>
                <a:avLst/>
                <a:gdLst>
                  <a:gd name="T0" fmla="*/ 292007 w 21600"/>
                  <a:gd name="T1" fmla="*/ 158954 h 21600"/>
                  <a:gd name="T2" fmla="*/ 292007 w 21600"/>
                  <a:gd name="T3" fmla="*/ 158954 h 21600"/>
                  <a:gd name="T4" fmla="*/ 292007 w 21600"/>
                  <a:gd name="T5" fmla="*/ 158954 h 21600"/>
                  <a:gd name="T6" fmla="*/ 292007 w 21600"/>
                  <a:gd name="T7" fmla="*/ 15895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46" y="21600"/>
                    </a:moveTo>
                    <a:lnTo>
                      <a:pt x="7746" y="20800"/>
                    </a:lnTo>
                    <a:lnTo>
                      <a:pt x="7746" y="21600"/>
                    </a:lnTo>
                    <a:close/>
                    <a:moveTo>
                      <a:pt x="6703" y="18666"/>
                    </a:moveTo>
                    <a:lnTo>
                      <a:pt x="7299" y="17599"/>
                    </a:lnTo>
                    <a:lnTo>
                      <a:pt x="7299" y="18666"/>
                    </a:lnTo>
                    <a:lnTo>
                      <a:pt x="7746" y="19733"/>
                    </a:lnTo>
                    <a:lnTo>
                      <a:pt x="8937" y="19733"/>
                    </a:lnTo>
                    <a:lnTo>
                      <a:pt x="9384" y="20800"/>
                    </a:lnTo>
                    <a:lnTo>
                      <a:pt x="11619" y="20800"/>
                    </a:lnTo>
                    <a:lnTo>
                      <a:pt x="11619" y="19733"/>
                    </a:lnTo>
                    <a:lnTo>
                      <a:pt x="12215" y="20800"/>
                    </a:lnTo>
                    <a:lnTo>
                      <a:pt x="12811" y="19733"/>
                    </a:lnTo>
                    <a:lnTo>
                      <a:pt x="12811" y="18666"/>
                    </a:lnTo>
                    <a:lnTo>
                      <a:pt x="13853" y="18666"/>
                    </a:lnTo>
                    <a:lnTo>
                      <a:pt x="14449" y="17599"/>
                    </a:lnTo>
                    <a:lnTo>
                      <a:pt x="15492" y="17599"/>
                    </a:lnTo>
                    <a:lnTo>
                      <a:pt x="16684" y="16800"/>
                    </a:lnTo>
                    <a:lnTo>
                      <a:pt x="17131" y="15733"/>
                    </a:lnTo>
                    <a:lnTo>
                      <a:pt x="18322" y="14666"/>
                    </a:lnTo>
                    <a:lnTo>
                      <a:pt x="18322" y="13866"/>
                    </a:lnTo>
                    <a:lnTo>
                      <a:pt x="18769" y="13866"/>
                    </a:lnTo>
                    <a:lnTo>
                      <a:pt x="18769" y="14666"/>
                    </a:lnTo>
                    <a:lnTo>
                      <a:pt x="19365" y="14666"/>
                    </a:lnTo>
                    <a:lnTo>
                      <a:pt x="19961" y="13866"/>
                    </a:lnTo>
                    <a:lnTo>
                      <a:pt x="19365" y="13866"/>
                    </a:lnTo>
                    <a:lnTo>
                      <a:pt x="19365" y="12800"/>
                    </a:lnTo>
                    <a:lnTo>
                      <a:pt x="19961" y="12800"/>
                    </a:lnTo>
                    <a:lnTo>
                      <a:pt x="19961" y="11733"/>
                    </a:lnTo>
                    <a:lnTo>
                      <a:pt x="20408" y="11733"/>
                    </a:lnTo>
                    <a:lnTo>
                      <a:pt x="20408" y="12800"/>
                    </a:lnTo>
                    <a:lnTo>
                      <a:pt x="21004" y="12800"/>
                    </a:lnTo>
                    <a:lnTo>
                      <a:pt x="21004" y="10666"/>
                    </a:lnTo>
                    <a:lnTo>
                      <a:pt x="20408" y="9866"/>
                    </a:lnTo>
                    <a:lnTo>
                      <a:pt x="20408" y="7733"/>
                    </a:lnTo>
                    <a:lnTo>
                      <a:pt x="21599" y="7733"/>
                    </a:lnTo>
                    <a:lnTo>
                      <a:pt x="21599" y="6933"/>
                    </a:lnTo>
                    <a:lnTo>
                      <a:pt x="19961" y="6933"/>
                    </a:lnTo>
                    <a:lnTo>
                      <a:pt x="20408" y="5866"/>
                    </a:lnTo>
                    <a:lnTo>
                      <a:pt x="19365" y="5866"/>
                    </a:lnTo>
                    <a:lnTo>
                      <a:pt x="19365" y="4799"/>
                    </a:lnTo>
                    <a:lnTo>
                      <a:pt x="19961" y="4799"/>
                    </a:lnTo>
                    <a:lnTo>
                      <a:pt x="19961" y="2933"/>
                    </a:lnTo>
                    <a:lnTo>
                      <a:pt x="18769" y="2933"/>
                    </a:lnTo>
                    <a:lnTo>
                      <a:pt x="18769" y="1866"/>
                    </a:lnTo>
                    <a:lnTo>
                      <a:pt x="19365" y="1866"/>
                    </a:lnTo>
                    <a:lnTo>
                      <a:pt x="19365" y="799"/>
                    </a:lnTo>
                    <a:lnTo>
                      <a:pt x="19961" y="799"/>
                    </a:lnTo>
                    <a:lnTo>
                      <a:pt x="19365" y="799"/>
                    </a:lnTo>
                    <a:lnTo>
                      <a:pt x="18322" y="1866"/>
                    </a:lnTo>
                    <a:lnTo>
                      <a:pt x="18322" y="2933"/>
                    </a:lnTo>
                    <a:lnTo>
                      <a:pt x="17726" y="2933"/>
                    </a:lnTo>
                    <a:lnTo>
                      <a:pt x="17726" y="0"/>
                    </a:lnTo>
                    <a:lnTo>
                      <a:pt x="17131" y="0"/>
                    </a:lnTo>
                    <a:lnTo>
                      <a:pt x="16684" y="799"/>
                    </a:lnTo>
                    <a:lnTo>
                      <a:pt x="16684" y="0"/>
                    </a:lnTo>
                    <a:lnTo>
                      <a:pt x="16088" y="799"/>
                    </a:lnTo>
                    <a:lnTo>
                      <a:pt x="16088" y="1866"/>
                    </a:lnTo>
                    <a:lnTo>
                      <a:pt x="15492" y="1866"/>
                    </a:lnTo>
                    <a:lnTo>
                      <a:pt x="14896" y="2933"/>
                    </a:lnTo>
                    <a:lnTo>
                      <a:pt x="14896" y="1866"/>
                    </a:lnTo>
                    <a:lnTo>
                      <a:pt x="14449" y="2933"/>
                    </a:lnTo>
                    <a:lnTo>
                      <a:pt x="14449" y="3733"/>
                    </a:lnTo>
                    <a:lnTo>
                      <a:pt x="13853" y="3733"/>
                    </a:lnTo>
                    <a:lnTo>
                      <a:pt x="13257" y="1866"/>
                    </a:lnTo>
                    <a:lnTo>
                      <a:pt x="12811" y="1866"/>
                    </a:lnTo>
                    <a:lnTo>
                      <a:pt x="12215" y="3733"/>
                    </a:lnTo>
                    <a:lnTo>
                      <a:pt x="12811" y="4799"/>
                    </a:lnTo>
                    <a:lnTo>
                      <a:pt x="12215" y="6933"/>
                    </a:lnTo>
                    <a:lnTo>
                      <a:pt x="12811" y="4799"/>
                    </a:lnTo>
                    <a:lnTo>
                      <a:pt x="12215" y="3733"/>
                    </a:lnTo>
                    <a:lnTo>
                      <a:pt x="12215" y="2933"/>
                    </a:lnTo>
                    <a:lnTo>
                      <a:pt x="11619" y="2933"/>
                    </a:lnTo>
                    <a:lnTo>
                      <a:pt x="11619" y="1866"/>
                    </a:lnTo>
                    <a:lnTo>
                      <a:pt x="10576" y="2933"/>
                    </a:lnTo>
                    <a:lnTo>
                      <a:pt x="10576" y="3733"/>
                    </a:lnTo>
                    <a:lnTo>
                      <a:pt x="9980" y="4799"/>
                    </a:lnTo>
                    <a:lnTo>
                      <a:pt x="9384" y="4799"/>
                    </a:lnTo>
                    <a:lnTo>
                      <a:pt x="9384" y="1866"/>
                    </a:lnTo>
                    <a:lnTo>
                      <a:pt x="8937" y="1866"/>
                    </a:lnTo>
                    <a:lnTo>
                      <a:pt x="8342" y="2933"/>
                    </a:lnTo>
                    <a:lnTo>
                      <a:pt x="8342" y="4799"/>
                    </a:lnTo>
                    <a:lnTo>
                      <a:pt x="8937" y="4799"/>
                    </a:lnTo>
                    <a:lnTo>
                      <a:pt x="8342" y="5866"/>
                    </a:lnTo>
                    <a:lnTo>
                      <a:pt x="8342" y="6933"/>
                    </a:lnTo>
                    <a:lnTo>
                      <a:pt x="7746" y="6933"/>
                    </a:lnTo>
                    <a:lnTo>
                      <a:pt x="7746" y="5866"/>
                    </a:lnTo>
                    <a:lnTo>
                      <a:pt x="7299" y="6933"/>
                    </a:lnTo>
                    <a:lnTo>
                      <a:pt x="6703" y="7733"/>
                    </a:lnTo>
                    <a:lnTo>
                      <a:pt x="6703" y="8799"/>
                    </a:lnTo>
                    <a:lnTo>
                      <a:pt x="6703" y="7733"/>
                    </a:lnTo>
                    <a:lnTo>
                      <a:pt x="6107" y="7733"/>
                    </a:lnTo>
                    <a:lnTo>
                      <a:pt x="6107" y="6933"/>
                    </a:lnTo>
                    <a:lnTo>
                      <a:pt x="6703" y="5866"/>
                    </a:lnTo>
                    <a:lnTo>
                      <a:pt x="6107" y="5866"/>
                    </a:lnTo>
                    <a:lnTo>
                      <a:pt x="6107" y="4799"/>
                    </a:lnTo>
                    <a:lnTo>
                      <a:pt x="6703" y="3733"/>
                    </a:lnTo>
                    <a:lnTo>
                      <a:pt x="6107" y="2933"/>
                    </a:lnTo>
                    <a:lnTo>
                      <a:pt x="6703" y="2933"/>
                    </a:lnTo>
                    <a:lnTo>
                      <a:pt x="6107" y="1866"/>
                    </a:lnTo>
                    <a:lnTo>
                      <a:pt x="5511" y="1866"/>
                    </a:lnTo>
                    <a:lnTo>
                      <a:pt x="5064" y="799"/>
                    </a:lnTo>
                    <a:lnTo>
                      <a:pt x="5064" y="0"/>
                    </a:lnTo>
                    <a:lnTo>
                      <a:pt x="3426" y="0"/>
                    </a:lnTo>
                    <a:lnTo>
                      <a:pt x="3426" y="799"/>
                    </a:lnTo>
                    <a:lnTo>
                      <a:pt x="3873" y="0"/>
                    </a:lnTo>
                    <a:lnTo>
                      <a:pt x="4468" y="799"/>
                    </a:lnTo>
                    <a:lnTo>
                      <a:pt x="3873" y="799"/>
                    </a:lnTo>
                    <a:lnTo>
                      <a:pt x="5064" y="2933"/>
                    </a:lnTo>
                    <a:lnTo>
                      <a:pt x="4468" y="2933"/>
                    </a:lnTo>
                    <a:lnTo>
                      <a:pt x="4468" y="3733"/>
                    </a:lnTo>
                    <a:lnTo>
                      <a:pt x="4468" y="2933"/>
                    </a:lnTo>
                    <a:lnTo>
                      <a:pt x="3873" y="1866"/>
                    </a:lnTo>
                    <a:lnTo>
                      <a:pt x="3426" y="2933"/>
                    </a:lnTo>
                    <a:lnTo>
                      <a:pt x="3426" y="1866"/>
                    </a:lnTo>
                    <a:lnTo>
                      <a:pt x="2830" y="1866"/>
                    </a:lnTo>
                    <a:lnTo>
                      <a:pt x="2830" y="799"/>
                    </a:lnTo>
                    <a:lnTo>
                      <a:pt x="2234" y="1866"/>
                    </a:lnTo>
                    <a:lnTo>
                      <a:pt x="2830" y="1866"/>
                    </a:lnTo>
                    <a:lnTo>
                      <a:pt x="2234" y="2933"/>
                    </a:lnTo>
                    <a:lnTo>
                      <a:pt x="2234" y="1866"/>
                    </a:lnTo>
                    <a:lnTo>
                      <a:pt x="1787" y="1866"/>
                    </a:lnTo>
                    <a:lnTo>
                      <a:pt x="1787" y="2933"/>
                    </a:lnTo>
                    <a:lnTo>
                      <a:pt x="2234" y="2933"/>
                    </a:lnTo>
                    <a:lnTo>
                      <a:pt x="2234" y="3733"/>
                    </a:lnTo>
                    <a:lnTo>
                      <a:pt x="1787" y="2933"/>
                    </a:lnTo>
                    <a:lnTo>
                      <a:pt x="1787" y="3733"/>
                    </a:lnTo>
                    <a:lnTo>
                      <a:pt x="2234" y="3733"/>
                    </a:lnTo>
                    <a:lnTo>
                      <a:pt x="2234" y="4799"/>
                    </a:lnTo>
                    <a:lnTo>
                      <a:pt x="1787" y="4799"/>
                    </a:lnTo>
                    <a:lnTo>
                      <a:pt x="1191" y="3733"/>
                    </a:lnTo>
                    <a:lnTo>
                      <a:pt x="595" y="4799"/>
                    </a:lnTo>
                    <a:lnTo>
                      <a:pt x="1191" y="4799"/>
                    </a:lnTo>
                    <a:lnTo>
                      <a:pt x="1191" y="5866"/>
                    </a:lnTo>
                    <a:lnTo>
                      <a:pt x="595" y="4799"/>
                    </a:lnTo>
                    <a:lnTo>
                      <a:pt x="0" y="5866"/>
                    </a:lnTo>
                    <a:lnTo>
                      <a:pt x="595" y="5866"/>
                    </a:lnTo>
                    <a:lnTo>
                      <a:pt x="1191" y="6933"/>
                    </a:lnTo>
                    <a:lnTo>
                      <a:pt x="1787" y="6933"/>
                    </a:lnTo>
                    <a:lnTo>
                      <a:pt x="1787" y="5866"/>
                    </a:lnTo>
                    <a:lnTo>
                      <a:pt x="2234" y="5866"/>
                    </a:lnTo>
                    <a:lnTo>
                      <a:pt x="2830" y="4799"/>
                    </a:lnTo>
                    <a:lnTo>
                      <a:pt x="2830" y="5866"/>
                    </a:lnTo>
                    <a:lnTo>
                      <a:pt x="3426" y="5866"/>
                    </a:lnTo>
                    <a:lnTo>
                      <a:pt x="3426" y="6933"/>
                    </a:lnTo>
                    <a:lnTo>
                      <a:pt x="3873" y="6933"/>
                    </a:lnTo>
                    <a:lnTo>
                      <a:pt x="3873" y="5866"/>
                    </a:lnTo>
                    <a:lnTo>
                      <a:pt x="5064" y="5866"/>
                    </a:lnTo>
                    <a:lnTo>
                      <a:pt x="4468" y="6933"/>
                    </a:lnTo>
                    <a:lnTo>
                      <a:pt x="5064" y="6933"/>
                    </a:lnTo>
                    <a:lnTo>
                      <a:pt x="5064" y="7733"/>
                    </a:lnTo>
                    <a:lnTo>
                      <a:pt x="3873" y="7733"/>
                    </a:lnTo>
                    <a:lnTo>
                      <a:pt x="3873" y="8799"/>
                    </a:lnTo>
                    <a:lnTo>
                      <a:pt x="5064" y="8799"/>
                    </a:lnTo>
                    <a:lnTo>
                      <a:pt x="5064" y="7733"/>
                    </a:lnTo>
                    <a:lnTo>
                      <a:pt x="5511" y="7733"/>
                    </a:lnTo>
                    <a:lnTo>
                      <a:pt x="5511" y="8799"/>
                    </a:lnTo>
                    <a:lnTo>
                      <a:pt x="5064" y="8799"/>
                    </a:lnTo>
                    <a:lnTo>
                      <a:pt x="4468" y="9866"/>
                    </a:lnTo>
                    <a:lnTo>
                      <a:pt x="3873" y="8799"/>
                    </a:lnTo>
                    <a:lnTo>
                      <a:pt x="3873" y="9866"/>
                    </a:lnTo>
                    <a:lnTo>
                      <a:pt x="3426" y="9866"/>
                    </a:lnTo>
                    <a:lnTo>
                      <a:pt x="3426" y="8799"/>
                    </a:lnTo>
                    <a:lnTo>
                      <a:pt x="2830" y="8799"/>
                    </a:lnTo>
                    <a:lnTo>
                      <a:pt x="2830" y="9866"/>
                    </a:lnTo>
                    <a:lnTo>
                      <a:pt x="595" y="9866"/>
                    </a:lnTo>
                    <a:lnTo>
                      <a:pt x="595" y="10666"/>
                    </a:lnTo>
                    <a:lnTo>
                      <a:pt x="1191" y="10666"/>
                    </a:lnTo>
                    <a:lnTo>
                      <a:pt x="1787" y="11733"/>
                    </a:lnTo>
                    <a:lnTo>
                      <a:pt x="1787" y="10666"/>
                    </a:lnTo>
                    <a:lnTo>
                      <a:pt x="2234" y="11733"/>
                    </a:lnTo>
                    <a:lnTo>
                      <a:pt x="3426" y="11733"/>
                    </a:lnTo>
                    <a:lnTo>
                      <a:pt x="3426" y="12800"/>
                    </a:lnTo>
                    <a:lnTo>
                      <a:pt x="3873" y="12800"/>
                    </a:lnTo>
                    <a:lnTo>
                      <a:pt x="3873" y="13866"/>
                    </a:lnTo>
                    <a:lnTo>
                      <a:pt x="4468" y="13866"/>
                    </a:lnTo>
                    <a:lnTo>
                      <a:pt x="5064" y="12800"/>
                    </a:lnTo>
                    <a:lnTo>
                      <a:pt x="4468" y="13866"/>
                    </a:lnTo>
                    <a:lnTo>
                      <a:pt x="4468" y="14666"/>
                    </a:lnTo>
                    <a:lnTo>
                      <a:pt x="5064" y="13866"/>
                    </a:lnTo>
                    <a:lnTo>
                      <a:pt x="5511" y="13866"/>
                    </a:lnTo>
                    <a:lnTo>
                      <a:pt x="6107" y="14666"/>
                    </a:lnTo>
                    <a:lnTo>
                      <a:pt x="4468" y="14666"/>
                    </a:lnTo>
                    <a:lnTo>
                      <a:pt x="4468" y="15733"/>
                    </a:lnTo>
                    <a:lnTo>
                      <a:pt x="3873" y="15733"/>
                    </a:lnTo>
                    <a:lnTo>
                      <a:pt x="3426" y="16800"/>
                    </a:lnTo>
                    <a:lnTo>
                      <a:pt x="3426" y="15733"/>
                    </a:lnTo>
                    <a:lnTo>
                      <a:pt x="2830" y="15733"/>
                    </a:lnTo>
                    <a:lnTo>
                      <a:pt x="2830" y="18666"/>
                    </a:lnTo>
                    <a:lnTo>
                      <a:pt x="3426" y="18666"/>
                    </a:lnTo>
                    <a:lnTo>
                      <a:pt x="3426" y="17599"/>
                    </a:lnTo>
                    <a:lnTo>
                      <a:pt x="3873" y="18666"/>
                    </a:lnTo>
                    <a:lnTo>
                      <a:pt x="4468" y="18666"/>
                    </a:lnTo>
                    <a:lnTo>
                      <a:pt x="5511" y="17599"/>
                    </a:lnTo>
                    <a:lnTo>
                      <a:pt x="6107" y="17599"/>
                    </a:lnTo>
                    <a:lnTo>
                      <a:pt x="6107" y="18666"/>
                    </a:lnTo>
                    <a:lnTo>
                      <a:pt x="6703" y="18666"/>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08" name="AutoShape 154"/>
              <p:cNvSpPr/>
              <p:nvPr/>
            </p:nvSpPr>
            <p:spPr bwMode="auto">
              <a:xfrm>
                <a:off x="4877493" y="7437363"/>
                <a:ext cx="132915" cy="74570"/>
              </a:xfrm>
              <a:custGeom>
                <a:avLst/>
                <a:gdLst>
                  <a:gd name="T0" fmla="*/ 66458 w 21600"/>
                  <a:gd name="T1" fmla="*/ 37285 h 21600"/>
                  <a:gd name="T2" fmla="*/ 66458 w 21600"/>
                  <a:gd name="T3" fmla="*/ 37285 h 21600"/>
                  <a:gd name="T4" fmla="*/ 66458 w 21600"/>
                  <a:gd name="T5" fmla="*/ 37285 h 21600"/>
                  <a:gd name="T6" fmla="*/ 66458 w 21600"/>
                  <a:gd name="T7" fmla="*/ 372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7052"/>
                    </a:moveTo>
                    <a:lnTo>
                      <a:pt x="18981" y="17052"/>
                    </a:lnTo>
                    <a:lnTo>
                      <a:pt x="18981" y="21600"/>
                    </a:lnTo>
                    <a:lnTo>
                      <a:pt x="21599" y="17052"/>
                    </a:lnTo>
                    <a:close/>
                    <a:moveTo>
                      <a:pt x="11781" y="12505"/>
                    </a:moveTo>
                    <a:lnTo>
                      <a:pt x="14400" y="12505"/>
                    </a:lnTo>
                    <a:lnTo>
                      <a:pt x="14400" y="17052"/>
                    </a:lnTo>
                    <a:lnTo>
                      <a:pt x="11781" y="12505"/>
                    </a:lnTo>
                    <a:close/>
                    <a:moveTo>
                      <a:pt x="9818" y="4547"/>
                    </a:moveTo>
                    <a:lnTo>
                      <a:pt x="9818" y="9094"/>
                    </a:lnTo>
                    <a:lnTo>
                      <a:pt x="9818" y="4547"/>
                    </a:lnTo>
                    <a:close/>
                    <a:moveTo>
                      <a:pt x="0" y="9094"/>
                    </a:moveTo>
                    <a:lnTo>
                      <a:pt x="2618" y="9094"/>
                    </a:lnTo>
                    <a:lnTo>
                      <a:pt x="2618" y="12505"/>
                    </a:lnTo>
                    <a:lnTo>
                      <a:pt x="0" y="12505"/>
                    </a:lnTo>
                    <a:lnTo>
                      <a:pt x="0" y="9094"/>
                    </a:lnTo>
                    <a:close/>
                    <a:moveTo>
                      <a:pt x="2618" y="4547"/>
                    </a:moveTo>
                    <a:lnTo>
                      <a:pt x="4581" y="9094"/>
                    </a:lnTo>
                    <a:lnTo>
                      <a:pt x="4581" y="17052"/>
                    </a:lnTo>
                    <a:lnTo>
                      <a:pt x="2618" y="17052"/>
                    </a:lnTo>
                    <a:lnTo>
                      <a:pt x="4581" y="21600"/>
                    </a:lnTo>
                    <a:lnTo>
                      <a:pt x="7200" y="21600"/>
                    </a:lnTo>
                    <a:lnTo>
                      <a:pt x="7200" y="9094"/>
                    </a:lnTo>
                    <a:lnTo>
                      <a:pt x="4581" y="4547"/>
                    </a:lnTo>
                    <a:lnTo>
                      <a:pt x="4581" y="0"/>
                    </a:lnTo>
                    <a:lnTo>
                      <a:pt x="2618" y="0"/>
                    </a:lnTo>
                    <a:lnTo>
                      <a:pt x="2618" y="454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09" name="AutoShape 155"/>
              <p:cNvSpPr/>
              <p:nvPr/>
            </p:nvSpPr>
            <p:spPr bwMode="auto">
              <a:xfrm>
                <a:off x="6681884" y="6330589"/>
                <a:ext cx="209439" cy="74571"/>
              </a:xfrm>
              <a:custGeom>
                <a:avLst/>
                <a:gdLst>
                  <a:gd name="T0" fmla="*/ 104719 w 21600"/>
                  <a:gd name="T1" fmla="*/ 37286 h 21600"/>
                  <a:gd name="T2" fmla="*/ 104719 w 21600"/>
                  <a:gd name="T3" fmla="*/ 37286 h 21600"/>
                  <a:gd name="T4" fmla="*/ 104719 w 21600"/>
                  <a:gd name="T5" fmla="*/ 37286 h 21600"/>
                  <a:gd name="T6" fmla="*/ 104719 w 21600"/>
                  <a:gd name="T7" fmla="*/ 372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276" y="17052"/>
                    </a:moveTo>
                    <a:lnTo>
                      <a:pt x="21600" y="21600"/>
                    </a:lnTo>
                    <a:lnTo>
                      <a:pt x="18276" y="21600"/>
                    </a:lnTo>
                    <a:lnTo>
                      <a:pt x="18276" y="17052"/>
                    </a:lnTo>
                    <a:close/>
                    <a:moveTo>
                      <a:pt x="19938" y="9094"/>
                    </a:moveTo>
                    <a:lnTo>
                      <a:pt x="18276" y="9094"/>
                    </a:lnTo>
                    <a:lnTo>
                      <a:pt x="19938" y="12505"/>
                    </a:lnTo>
                    <a:lnTo>
                      <a:pt x="19938" y="9094"/>
                    </a:lnTo>
                    <a:close/>
                    <a:moveTo>
                      <a:pt x="12046" y="12505"/>
                    </a:moveTo>
                    <a:lnTo>
                      <a:pt x="12046" y="17052"/>
                    </a:lnTo>
                    <a:lnTo>
                      <a:pt x="13707" y="17052"/>
                    </a:lnTo>
                    <a:lnTo>
                      <a:pt x="12046" y="12505"/>
                    </a:lnTo>
                    <a:close/>
                    <a:moveTo>
                      <a:pt x="9138" y="0"/>
                    </a:moveTo>
                    <a:lnTo>
                      <a:pt x="12046" y="0"/>
                    </a:lnTo>
                    <a:lnTo>
                      <a:pt x="12046" y="4547"/>
                    </a:lnTo>
                    <a:lnTo>
                      <a:pt x="10800" y="4547"/>
                    </a:lnTo>
                    <a:lnTo>
                      <a:pt x="9138" y="0"/>
                    </a:lnTo>
                    <a:close/>
                    <a:moveTo>
                      <a:pt x="1661" y="9094"/>
                    </a:moveTo>
                    <a:lnTo>
                      <a:pt x="0" y="9094"/>
                    </a:lnTo>
                    <a:lnTo>
                      <a:pt x="1661" y="9094"/>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10" name="AutoShape 156"/>
              <p:cNvSpPr/>
              <p:nvPr/>
            </p:nvSpPr>
            <p:spPr bwMode="auto">
              <a:xfrm>
                <a:off x="6516749" y="6314889"/>
                <a:ext cx="132915" cy="47099"/>
              </a:xfrm>
              <a:custGeom>
                <a:avLst/>
                <a:gdLst>
                  <a:gd name="T0" fmla="*/ 66458 w 21600"/>
                  <a:gd name="T1" fmla="*/ 23550 h 21600"/>
                  <a:gd name="T2" fmla="*/ 66458 w 21600"/>
                  <a:gd name="T3" fmla="*/ 23550 h 21600"/>
                  <a:gd name="T4" fmla="*/ 66458 w 21600"/>
                  <a:gd name="T5" fmla="*/ 23550 h 21600"/>
                  <a:gd name="T6" fmla="*/ 66458 w 21600"/>
                  <a:gd name="T7" fmla="*/ 235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636" y="14400"/>
                    </a:moveTo>
                    <a:lnTo>
                      <a:pt x="21599" y="14400"/>
                    </a:lnTo>
                    <a:lnTo>
                      <a:pt x="19636" y="14400"/>
                    </a:lnTo>
                    <a:close/>
                    <a:moveTo>
                      <a:pt x="17018" y="0"/>
                    </a:moveTo>
                    <a:lnTo>
                      <a:pt x="2618" y="0"/>
                    </a:lnTo>
                    <a:lnTo>
                      <a:pt x="2618" y="7199"/>
                    </a:lnTo>
                    <a:lnTo>
                      <a:pt x="0" y="7199"/>
                    </a:lnTo>
                    <a:lnTo>
                      <a:pt x="0" y="21600"/>
                    </a:lnTo>
                    <a:lnTo>
                      <a:pt x="7199" y="21600"/>
                    </a:lnTo>
                    <a:lnTo>
                      <a:pt x="12436" y="14400"/>
                    </a:lnTo>
                    <a:lnTo>
                      <a:pt x="12436" y="21600"/>
                    </a:lnTo>
                    <a:lnTo>
                      <a:pt x="17018" y="14400"/>
                    </a:lnTo>
                    <a:lnTo>
                      <a:pt x="19636" y="7199"/>
                    </a:lnTo>
                    <a:lnTo>
                      <a:pt x="17018" y="7199"/>
                    </a:lnTo>
                    <a:lnTo>
                      <a:pt x="17018"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11" name="AutoShape 157"/>
              <p:cNvSpPr/>
              <p:nvPr/>
            </p:nvSpPr>
            <p:spPr bwMode="auto">
              <a:xfrm>
                <a:off x="6202596" y="6228547"/>
                <a:ext cx="253745" cy="145218"/>
              </a:xfrm>
              <a:custGeom>
                <a:avLst/>
                <a:gdLst>
                  <a:gd name="T0" fmla="*/ 126873 w 21600"/>
                  <a:gd name="T1" fmla="*/ 72609 h 21600"/>
                  <a:gd name="T2" fmla="*/ 126873 w 21600"/>
                  <a:gd name="T3" fmla="*/ 72609 h 21600"/>
                  <a:gd name="T4" fmla="*/ 126873 w 21600"/>
                  <a:gd name="T5" fmla="*/ 72609 h 21600"/>
                  <a:gd name="T6" fmla="*/ 126873 w 21600"/>
                  <a:gd name="T7" fmla="*/ 7260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199" y="15178"/>
                    </a:moveTo>
                    <a:lnTo>
                      <a:pt x="20571" y="17513"/>
                    </a:lnTo>
                    <a:lnTo>
                      <a:pt x="19199" y="17513"/>
                    </a:lnTo>
                    <a:lnTo>
                      <a:pt x="19199" y="15178"/>
                    </a:lnTo>
                    <a:close/>
                    <a:moveTo>
                      <a:pt x="2742" y="2335"/>
                    </a:moveTo>
                    <a:lnTo>
                      <a:pt x="1371" y="4670"/>
                    </a:lnTo>
                    <a:lnTo>
                      <a:pt x="2742" y="6421"/>
                    </a:lnTo>
                    <a:lnTo>
                      <a:pt x="2742" y="8756"/>
                    </a:lnTo>
                    <a:lnTo>
                      <a:pt x="1371" y="8756"/>
                    </a:lnTo>
                    <a:lnTo>
                      <a:pt x="1371" y="12843"/>
                    </a:lnTo>
                    <a:lnTo>
                      <a:pt x="0" y="15178"/>
                    </a:lnTo>
                    <a:lnTo>
                      <a:pt x="0" y="17513"/>
                    </a:lnTo>
                    <a:lnTo>
                      <a:pt x="1371" y="17513"/>
                    </a:lnTo>
                    <a:lnTo>
                      <a:pt x="1371" y="19848"/>
                    </a:lnTo>
                    <a:lnTo>
                      <a:pt x="2742" y="21599"/>
                    </a:lnTo>
                    <a:lnTo>
                      <a:pt x="5142" y="17513"/>
                    </a:lnTo>
                    <a:lnTo>
                      <a:pt x="5142" y="15178"/>
                    </a:lnTo>
                    <a:lnTo>
                      <a:pt x="6514" y="15178"/>
                    </a:lnTo>
                    <a:lnTo>
                      <a:pt x="7885" y="12843"/>
                    </a:lnTo>
                    <a:lnTo>
                      <a:pt x="8914" y="15178"/>
                    </a:lnTo>
                    <a:lnTo>
                      <a:pt x="8914" y="17513"/>
                    </a:lnTo>
                    <a:lnTo>
                      <a:pt x="11657" y="12843"/>
                    </a:lnTo>
                    <a:lnTo>
                      <a:pt x="16457" y="12843"/>
                    </a:lnTo>
                    <a:lnTo>
                      <a:pt x="17828" y="15178"/>
                    </a:lnTo>
                    <a:lnTo>
                      <a:pt x="20571" y="15178"/>
                    </a:lnTo>
                    <a:lnTo>
                      <a:pt x="20571" y="12843"/>
                    </a:lnTo>
                    <a:lnTo>
                      <a:pt x="21599" y="12843"/>
                    </a:lnTo>
                    <a:lnTo>
                      <a:pt x="21599" y="11091"/>
                    </a:lnTo>
                    <a:lnTo>
                      <a:pt x="19199" y="8756"/>
                    </a:lnTo>
                    <a:lnTo>
                      <a:pt x="15428" y="8756"/>
                    </a:lnTo>
                    <a:lnTo>
                      <a:pt x="14057" y="6421"/>
                    </a:lnTo>
                    <a:lnTo>
                      <a:pt x="11657" y="6421"/>
                    </a:lnTo>
                    <a:lnTo>
                      <a:pt x="12685" y="4670"/>
                    </a:lnTo>
                    <a:lnTo>
                      <a:pt x="14057" y="6421"/>
                    </a:lnTo>
                    <a:lnTo>
                      <a:pt x="17828" y="6421"/>
                    </a:lnTo>
                    <a:lnTo>
                      <a:pt x="16457" y="4670"/>
                    </a:lnTo>
                    <a:lnTo>
                      <a:pt x="14057" y="4670"/>
                    </a:lnTo>
                    <a:lnTo>
                      <a:pt x="12685" y="2335"/>
                    </a:lnTo>
                    <a:lnTo>
                      <a:pt x="11657" y="2335"/>
                    </a:lnTo>
                    <a:lnTo>
                      <a:pt x="6514" y="0"/>
                    </a:lnTo>
                    <a:lnTo>
                      <a:pt x="2742" y="0"/>
                    </a:lnTo>
                    <a:lnTo>
                      <a:pt x="2742" y="233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12" name="AutoShape 158"/>
              <p:cNvSpPr/>
              <p:nvPr/>
            </p:nvSpPr>
            <p:spPr bwMode="auto">
              <a:xfrm>
                <a:off x="7604217" y="172685"/>
                <a:ext cx="2791169" cy="3175109"/>
              </a:xfrm>
              <a:custGeom>
                <a:avLst/>
                <a:gdLst>
                  <a:gd name="T0" fmla="*/ 1395585 w 21600"/>
                  <a:gd name="T1" fmla="*/ 1587555 h 21600"/>
                  <a:gd name="T2" fmla="*/ 1395585 w 21600"/>
                  <a:gd name="T3" fmla="*/ 1587555 h 21600"/>
                  <a:gd name="T4" fmla="*/ 1395585 w 21600"/>
                  <a:gd name="T5" fmla="*/ 1587555 h 21600"/>
                  <a:gd name="T6" fmla="*/ 1395585 w 21600"/>
                  <a:gd name="T7" fmla="*/ 15875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352" y="21401"/>
                    </a:moveTo>
                    <a:cubicBezTo>
                      <a:pt x="6121" y="21302"/>
                      <a:pt x="6121" y="21302"/>
                      <a:pt x="6121" y="21302"/>
                    </a:cubicBezTo>
                    <a:cubicBezTo>
                      <a:pt x="6006" y="21302"/>
                      <a:pt x="6006" y="21302"/>
                      <a:pt x="6006" y="21302"/>
                    </a:cubicBezTo>
                    <a:cubicBezTo>
                      <a:pt x="6006" y="21203"/>
                      <a:pt x="6006" y="21203"/>
                      <a:pt x="6006" y="21203"/>
                    </a:cubicBezTo>
                    <a:cubicBezTo>
                      <a:pt x="6006" y="21203"/>
                      <a:pt x="6006" y="21203"/>
                      <a:pt x="6006" y="21203"/>
                    </a:cubicBezTo>
                    <a:cubicBezTo>
                      <a:pt x="6121" y="21203"/>
                      <a:pt x="6121" y="21203"/>
                      <a:pt x="6121" y="21203"/>
                    </a:cubicBezTo>
                    <a:cubicBezTo>
                      <a:pt x="6121" y="21104"/>
                      <a:pt x="6121" y="21104"/>
                      <a:pt x="6121" y="21104"/>
                    </a:cubicBezTo>
                    <a:cubicBezTo>
                      <a:pt x="6006" y="21104"/>
                      <a:pt x="6006" y="21104"/>
                      <a:pt x="6006" y="21104"/>
                    </a:cubicBezTo>
                    <a:cubicBezTo>
                      <a:pt x="6006" y="21203"/>
                      <a:pt x="6006" y="21203"/>
                      <a:pt x="6006" y="21203"/>
                    </a:cubicBezTo>
                    <a:cubicBezTo>
                      <a:pt x="5890" y="21203"/>
                      <a:pt x="5890" y="21203"/>
                      <a:pt x="5890" y="21203"/>
                    </a:cubicBezTo>
                    <a:cubicBezTo>
                      <a:pt x="5890" y="21302"/>
                      <a:pt x="5890" y="21302"/>
                      <a:pt x="5890" y="21302"/>
                    </a:cubicBezTo>
                    <a:cubicBezTo>
                      <a:pt x="5890" y="21302"/>
                      <a:pt x="5890" y="21302"/>
                      <a:pt x="5890" y="21302"/>
                    </a:cubicBezTo>
                    <a:cubicBezTo>
                      <a:pt x="5775" y="21302"/>
                      <a:pt x="5775" y="21302"/>
                      <a:pt x="5775" y="21302"/>
                    </a:cubicBezTo>
                    <a:cubicBezTo>
                      <a:pt x="5775" y="21302"/>
                      <a:pt x="5775" y="21302"/>
                      <a:pt x="5775" y="21302"/>
                    </a:cubicBezTo>
                    <a:cubicBezTo>
                      <a:pt x="5775" y="21401"/>
                      <a:pt x="5775" y="21401"/>
                      <a:pt x="5775" y="21401"/>
                    </a:cubicBezTo>
                    <a:cubicBezTo>
                      <a:pt x="5775" y="21401"/>
                      <a:pt x="5775" y="21401"/>
                      <a:pt x="5775" y="21401"/>
                    </a:cubicBezTo>
                    <a:cubicBezTo>
                      <a:pt x="5775" y="21401"/>
                      <a:pt x="5775" y="21401"/>
                      <a:pt x="5775" y="21401"/>
                    </a:cubicBezTo>
                    <a:cubicBezTo>
                      <a:pt x="5775" y="21302"/>
                      <a:pt x="5775" y="21302"/>
                      <a:pt x="5775" y="21302"/>
                    </a:cubicBezTo>
                    <a:cubicBezTo>
                      <a:pt x="5775" y="21203"/>
                      <a:pt x="5775" y="21203"/>
                      <a:pt x="5775" y="21203"/>
                    </a:cubicBezTo>
                    <a:cubicBezTo>
                      <a:pt x="5775" y="21203"/>
                      <a:pt x="5775" y="21203"/>
                      <a:pt x="5775" y="21203"/>
                    </a:cubicBezTo>
                    <a:cubicBezTo>
                      <a:pt x="5890" y="21104"/>
                      <a:pt x="5890" y="21104"/>
                      <a:pt x="5890" y="21104"/>
                    </a:cubicBezTo>
                    <a:cubicBezTo>
                      <a:pt x="5890" y="21104"/>
                      <a:pt x="5890" y="21104"/>
                      <a:pt x="5890" y="21104"/>
                    </a:cubicBezTo>
                    <a:cubicBezTo>
                      <a:pt x="5775" y="21104"/>
                      <a:pt x="5775" y="21104"/>
                      <a:pt x="5775" y="21104"/>
                    </a:cubicBezTo>
                    <a:cubicBezTo>
                      <a:pt x="5775" y="21203"/>
                      <a:pt x="5775" y="21203"/>
                      <a:pt x="5775" y="21203"/>
                    </a:cubicBezTo>
                    <a:cubicBezTo>
                      <a:pt x="5659" y="21302"/>
                      <a:pt x="5659" y="21302"/>
                      <a:pt x="5659" y="21302"/>
                    </a:cubicBezTo>
                    <a:cubicBezTo>
                      <a:pt x="5659" y="21302"/>
                      <a:pt x="5659" y="21302"/>
                      <a:pt x="5659" y="21302"/>
                    </a:cubicBezTo>
                    <a:cubicBezTo>
                      <a:pt x="5659" y="21203"/>
                      <a:pt x="5659" y="21203"/>
                      <a:pt x="5659" y="21203"/>
                    </a:cubicBezTo>
                    <a:cubicBezTo>
                      <a:pt x="5659" y="21203"/>
                      <a:pt x="5659" y="21203"/>
                      <a:pt x="5659" y="21203"/>
                    </a:cubicBezTo>
                    <a:cubicBezTo>
                      <a:pt x="5775" y="21104"/>
                      <a:pt x="5775" y="21104"/>
                      <a:pt x="5775" y="21104"/>
                    </a:cubicBezTo>
                    <a:cubicBezTo>
                      <a:pt x="5775" y="21005"/>
                      <a:pt x="5775" y="21005"/>
                      <a:pt x="5775" y="21005"/>
                    </a:cubicBezTo>
                    <a:cubicBezTo>
                      <a:pt x="5775" y="21005"/>
                      <a:pt x="5775" y="21005"/>
                      <a:pt x="5775" y="21005"/>
                    </a:cubicBezTo>
                    <a:cubicBezTo>
                      <a:pt x="5659" y="21005"/>
                      <a:pt x="5659" y="21005"/>
                      <a:pt x="5659" y="21005"/>
                    </a:cubicBezTo>
                    <a:cubicBezTo>
                      <a:pt x="5659" y="21104"/>
                      <a:pt x="5659" y="21104"/>
                      <a:pt x="5659" y="21104"/>
                    </a:cubicBezTo>
                    <a:cubicBezTo>
                      <a:pt x="5544" y="21104"/>
                      <a:pt x="5544" y="21104"/>
                      <a:pt x="5544" y="21104"/>
                    </a:cubicBezTo>
                    <a:cubicBezTo>
                      <a:pt x="5544" y="21104"/>
                      <a:pt x="5544" y="21104"/>
                      <a:pt x="5544" y="21104"/>
                    </a:cubicBezTo>
                    <a:cubicBezTo>
                      <a:pt x="5544" y="21005"/>
                      <a:pt x="5544" y="21005"/>
                      <a:pt x="5544" y="21005"/>
                    </a:cubicBezTo>
                    <a:cubicBezTo>
                      <a:pt x="5659" y="21005"/>
                      <a:pt x="5659" y="21005"/>
                      <a:pt x="5659" y="21005"/>
                    </a:cubicBezTo>
                    <a:cubicBezTo>
                      <a:pt x="5659" y="21005"/>
                      <a:pt x="5659" y="21005"/>
                      <a:pt x="5659" y="21005"/>
                    </a:cubicBezTo>
                    <a:cubicBezTo>
                      <a:pt x="5544" y="21005"/>
                      <a:pt x="5544" y="21005"/>
                      <a:pt x="5544" y="21005"/>
                    </a:cubicBezTo>
                    <a:cubicBezTo>
                      <a:pt x="5544" y="21005"/>
                      <a:pt x="5544" y="21005"/>
                      <a:pt x="5544" y="21005"/>
                    </a:cubicBezTo>
                    <a:cubicBezTo>
                      <a:pt x="5428" y="21005"/>
                      <a:pt x="5428" y="21005"/>
                      <a:pt x="5428" y="21005"/>
                    </a:cubicBezTo>
                    <a:cubicBezTo>
                      <a:pt x="5428" y="21104"/>
                      <a:pt x="5428" y="21104"/>
                      <a:pt x="5428" y="21104"/>
                    </a:cubicBezTo>
                    <a:cubicBezTo>
                      <a:pt x="5428" y="21005"/>
                      <a:pt x="5428" y="21005"/>
                      <a:pt x="5428" y="21005"/>
                    </a:cubicBezTo>
                    <a:cubicBezTo>
                      <a:pt x="5428" y="21005"/>
                      <a:pt x="5428" y="21005"/>
                      <a:pt x="5428" y="21005"/>
                    </a:cubicBezTo>
                    <a:cubicBezTo>
                      <a:pt x="5428" y="21005"/>
                      <a:pt x="5428" y="21005"/>
                      <a:pt x="5428" y="21005"/>
                    </a:cubicBezTo>
                    <a:cubicBezTo>
                      <a:pt x="5313" y="21005"/>
                      <a:pt x="5313" y="21005"/>
                      <a:pt x="5313" y="21005"/>
                    </a:cubicBezTo>
                    <a:cubicBezTo>
                      <a:pt x="5313" y="21005"/>
                      <a:pt x="5313" y="21005"/>
                      <a:pt x="5313" y="21005"/>
                    </a:cubicBezTo>
                    <a:cubicBezTo>
                      <a:pt x="5313" y="21005"/>
                      <a:pt x="5313" y="21005"/>
                      <a:pt x="5313" y="21005"/>
                    </a:cubicBezTo>
                    <a:cubicBezTo>
                      <a:pt x="5428" y="20906"/>
                      <a:pt x="5428" y="20906"/>
                      <a:pt x="5428" y="20906"/>
                    </a:cubicBezTo>
                    <a:cubicBezTo>
                      <a:pt x="5428" y="20807"/>
                      <a:pt x="5428" y="20807"/>
                      <a:pt x="5428" y="20807"/>
                    </a:cubicBezTo>
                    <a:cubicBezTo>
                      <a:pt x="5544" y="20807"/>
                      <a:pt x="5544" y="20807"/>
                      <a:pt x="5544" y="20807"/>
                    </a:cubicBezTo>
                    <a:cubicBezTo>
                      <a:pt x="5659" y="20807"/>
                      <a:pt x="5659" y="20807"/>
                      <a:pt x="5659" y="20807"/>
                    </a:cubicBezTo>
                    <a:cubicBezTo>
                      <a:pt x="5659" y="20807"/>
                      <a:pt x="5659" y="20807"/>
                      <a:pt x="5659" y="20807"/>
                    </a:cubicBezTo>
                    <a:cubicBezTo>
                      <a:pt x="5544" y="20807"/>
                      <a:pt x="5544" y="20807"/>
                      <a:pt x="5544" y="20807"/>
                    </a:cubicBezTo>
                    <a:cubicBezTo>
                      <a:pt x="5428" y="20807"/>
                      <a:pt x="5428" y="20807"/>
                      <a:pt x="5428" y="20807"/>
                    </a:cubicBezTo>
                    <a:cubicBezTo>
                      <a:pt x="5428" y="20807"/>
                      <a:pt x="5428" y="20807"/>
                      <a:pt x="5428" y="20807"/>
                    </a:cubicBezTo>
                    <a:cubicBezTo>
                      <a:pt x="5428" y="20807"/>
                      <a:pt x="5428" y="20807"/>
                      <a:pt x="5428" y="20807"/>
                    </a:cubicBezTo>
                    <a:cubicBezTo>
                      <a:pt x="5544" y="20807"/>
                      <a:pt x="5544" y="20807"/>
                      <a:pt x="5544" y="20807"/>
                    </a:cubicBezTo>
                    <a:cubicBezTo>
                      <a:pt x="5544" y="20708"/>
                      <a:pt x="5544" y="20708"/>
                      <a:pt x="5544" y="20708"/>
                    </a:cubicBezTo>
                    <a:cubicBezTo>
                      <a:pt x="5659" y="20708"/>
                      <a:pt x="5659" y="20708"/>
                      <a:pt x="5659" y="20708"/>
                    </a:cubicBezTo>
                    <a:cubicBezTo>
                      <a:pt x="5775" y="20708"/>
                      <a:pt x="5775" y="20708"/>
                      <a:pt x="5775" y="20708"/>
                    </a:cubicBezTo>
                    <a:cubicBezTo>
                      <a:pt x="5775" y="20609"/>
                      <a:pt x="5775" y="20609"/>
                      <a:pt x="5775" y="20609"/>
                    </a:cubicBezTo>
                    <a:cubicBezTo>
                      <a:pt x="5659" y="20609"/>
                      <a:pt x="5659" y="20609"/>
                      <a:pt x="5659" y="20609"/>
                    </a:cubicBezTo>
                    <a:cubicBezTo>
                      <a:pt x="5659" y="20609"/>
                      <a:pt x="5659" y="20609"/>
                      <a:pt x="5659" y="20609"/>
                    </a:cubicBezTo>
                    <a:cubicBezTo>
                      <a:pt x="5544" y="20708"/>
                      <a:pt x="5544" y="20708"/>
                      <a:pt x="5544" y="20708"/>
                    </a:cubicBezTo>
                    <a:cubicBezTo>
                      <a:pt x="5428" y="20708"/>
                      <a:pt x="5428" y="20708"/>
                      <a:pt x="5428" y="20708"/>
                    </a:cubicBezTo>
                    <a:cubicBezTo>
                      <a:pt x="5313" y="20807"/>
                      <a:pt x="5313" y="20807"/>
                      <a:pt x="5313" y="20807"/>
                    </a:cubicBezTo>
                    <a:cubicBezTo>
                      <a:pt x="5313" y="20708"/>
                      <a:pt x="5313" y="20708"/>
                      <a:pt x="5313" y="20708"/>
                    </a:cubicBezTo>
                    <a:cubicBezTo>
                      <a:pt x="5313" y="20708"/>
                      <a:pt x="5313" y="20708"/>
                      <a:pt x="5313" y="20708"/>
                    </a:cubicBezTo>
                    <a:cubicBezTo>
                      <a:pt x="5428" y="20708"/>
                      <a:pt x="5428" y="20708"/>
                      <a:pt x="5428" y="20708"/>
                    </a:cubicBezTo>
                    <a:cubicBezTo>
                      <a:pt x="5428" y="20609"/>
                      <a:pt x="5428" y="20609"/>
                      <a:pt x="5428" y="20609"/>
                    </a:cubicBezTo>
                    <a:cubicBezTo>
                      <a:pt x="5428" y="20609"/>
                      <a:pt x="5428" y="20609"/>
                      <a:pt x="5428" y="20609"/>
                    </a:cubicBezTo>
                    <a:cubicBezTo>
                      <a:pt x="5428" y="20510"/>
                      <a:pt x="5428" y="20510"/>
                      <a:pt x="5428" y="20510"/>
                    </a:cubicBezTo>
                    <a:cubicBezTo>
                      <a:pt x="5428" y="20510"/>
                      <a:pt x="5428" y="20510"/>
                      <a:pt x="5428" y="20510"/>
                    </a:cubicBezTo>
                    <a:cubicBezTo>
                      <a:pt x="5313" y="20510"/>
                      <a:pt x="5313" y="20510"/>
                      <a:pt x="5313" y="20510"/>
                    </a:cubicBezTo>
                    <a:cubicBezTo>
                      <a:pt x="5313" y="20510"/>
                      <a:pt x="5313" y="20510"/>
                      <a:pt x="5313" y="20510"/>
                    </a:cubicBezTo>
                    <a:cubicBezTo>
                      <a:pt x="5428" y="20609"/>
                      <a:pt x="5428" y="20609"/>
                      <a:pt x="5428" y="20609"/>
                    </a:cubicBezTo>
                    <a:cubicBezTo>
                      <a:pt x="5428" y="20609"/>
                      <a:pt x="5428" y="20609"/>
                      <a:pt x="5428" y="20609"/>
                    </a:cubicBezTo>
                    <a:cubicBezTo>
                      <a:pt x="5313" y="20609"/>
                      <a:pt x="5313" y="20609"/>
                      <a:pt x="5313" y="20609"/>
                    </a:cubicBezTo>
                    <a:cubicBezTo>
                      <a:pt x="5197" y="20609"/>
                      <a:pt x="5197" y="20609"/>
                      <a:pt x="5197" y="20609"/>
                    </a:cubicBezTo>
                    <a:cubicBezTo>
                      <a:pt x="5197" y="20609"/>
                      <a:pt x="5197" y="20609"/>
                      <a:pt x="5197" y="20609"/>
                    </a:cubicBezTo>
                    <a:cubicBezTo>
                      <a:pt x="5082" y="20609"/>
                      <a:pt x="5082" y="20609"/>
                      <a:pt x="5082" y="20609"/>
                    </a:cubicBezTo>
                    <a:cubicBezTo>
                      <a:pt x="5082" y="20708"/>
                      <a:pt x="5082" y="20708"/>
                      <a:pt x="5082" y="20708"/>
                    </a:cubicBezTo>
                    <a:cubicBezTo>
                      <a:pt x="5082" y="20708"/>
                      <a:pt x="5082" y="20708"/>
                      <a:pt x="5082" y="20708"/>
                    </a:cubicBezTo>
                    <a:cubicBezTo>
                      <a:pt x="4966" y="20708"/>
                      <a:pt x="4966" y="20708"/>
                      <a:pt x="4966" y="20708"/>
                    </a:cubicBezTo>
                    <a:cubicBezTo>
                      <a:pt x="4966" y="20708"/>
                      <a:pt x="4966" y="20708"/>
                      <a:pt x="4966" y="20708"/>
                    </a:cubicBezTo>
                    <a:cubicBezTo>
                      <a:pt x="4851" y="20708"/>
                      <a:pt x="4851" y="20708"/>
                      <a:pt x="4851" y="20708"/>
                    </a:cubicBezTo>
                    <a:cubicBezTo>
                      <a:pt x="4851" y="20708"/>
                      <a:pt x="4851" y="20708"/>
                      <a:pt x="4851" y="20708"/>
                    </a:cubicBezTo>
                    <a:cubicBezTo>
                      <a:pt x="4735" y="20708"/>
                      <a:pt x="4735" y="20708"/>
                      <a:pt x="4735" y="20708"/>
                    </a:cubicBezTo>
                    <a:cubicBezTo>
                      <a:pt x="4735" y="20708"/>
                      <a:pt x="4735" y="20708"/>
                      <a:pt x="4735" y="20708"/>
                    </a:cubicBezTo>
                    <a:cubicBezTo>
                      <a:pt x="4620" y="20708"/>
                      <a:pt x="4620" y="20708"/>
                      <a:pt x="4620" y="20708"/>
                    </a:cubicBezTo>
                    <a:cubicBezTo>
                      <a:pt x="4620" y="20807"/>
                      <a:pt x="4620" y="20807"/>
                      <a:pt x="4620" y="20807"/>
                    </a:cubicBezTo>
                    <a:cubicBezTo>
                      <a:pt x="4620" y="20807"/>
                      <a:pt x="4620" y="20807"/>
                      <a:pt x="4620" y="20807"/>
                    </a:cubicBezTo>
                    <a:cubicBezTo>
                      <a:pt x="4620" y="20807"/>
                      <a:pt x="4620" y="20807"/>
                      <a:pt x="4620" y="20807"/>
                    </a:cubicBezTo>
                    <a:cubicBezTo>
                      <a:pt x="4504" y="20807"/>
                      <a:pt x="4504" y="20807"/>
                      <a:pt x="4504" y="20807"/>
                    </a:cubicBezTo>
                    <a:cubicBezTo>
                      <a:pt x="4504" y="20807"/>
                      <a:pt x="4504" y="20807"/>
                      <a:pt x="4504" y="20807"/>
                    </a:cubicBezTo>
                    <a:cubicBezTo>
                      <a:pt x="4504" y="20708"/>
                      <a:pt x="4504" y="20708"/>
                      <a:pt x="4504" y="20708"/>
                    </a:cubicBezTo>
                    <a:cubicBezTo>
                      <a:pt x="4620" y="20708"/>
                      <a:pt x="4620" y="20708"/>
                      <a:pt x="4620" y="20708"/>
                    </a:cubicBezTo>
                    <a:cubicBezTo>
                      <a:pt x="4620" y="20708"/>
                      <a:pt x="4620" y="20708"/>
                      <a:pt x="4620" y="20708"/>
                    </a:cubicBezTo>
                    <a:cubicBezTo>
                      <a:pt x="4620" y="20609"/>
                      <a:pt x="4620" y="20609"/>
                      <a:pt x="4620" y="20609"/>
                    </a:cubicBezTo>
                    <a:cubicBezTo>
                      <a:pt x="4504" y="20609"/>
                      <a:pt x="4504" y="20609"/>
                      <a:pt x="4504" y="20609"/>
                    </a:cubicBezTo>
                    <a:cubicBezTo>
                      <a:pt x="4504" y="20510"/>
                      <a:pt x="4504" y="20510"/>
                      <a:pt x="4504" y="20510"/>
                    </a:cubicBezTo>
                    <a:cubicBezTo>
                      <a:pt x="4504" y="20510"/>
                      <a:pt x="4504" y="20510"/>
                      <a:pt x="4504" y="20510"/>
                    </a:cubicBezTo>
                    <a:cubicBezTo>
                      <a:pt x="4389" y="20510"/>
                      <a:pt x="4389" y="20510"/>
                      <a:pt x="4389" y="20510"/>
                    </a:cubicBezTo>
                    <a:cubicBezTo>
                      <a:pt x="4389" y="20510"/>
                      <a:pt x="4389" y="20510"/>
                      <a:pt x="4389" y="20510"/>
                    </a:cubicBezTo>
                    <a:cubicBezTo>
                      <a:pt x="4273" y="20510"/>
                      <a:pt x="4273" y="20510"/>
                      <a:pt x="4273" y="20510"/>
                    </a:cubicBezTo>
                    <a:cubicBezTo>
                      <a:pt x="4158" y="20510"/>
                      <a:pt x="4158" y="20510"/>
                      <a:pt x="4158" y="20510"/>
                    </a:cubicBezTo>
                    <a:cubicBezTo>
                      <a:pt x="4158" y="20510"/>
                      <a:pt x="4158" y="20510"/>
                      <a:pt x="4158" y="20510"/>
                    </a:cubicBezTo>
                    <a:cubicBezTo>
                      <a:pt x="4273" y="20411"/>
                      <a:pt x="4273" y="20411"/>
                      <a:pt x="4273" y="20411"/>
                    </a:cubicBezTo>
                    <a:cubicBezTo>
                      <a:pt x="4273" y="20411"/>
                      <a:pt x="4273" y="20411"/>
                      <a:pt x="4273" y="20411"/>
                    </a:cubicBezTo>
                    <a:cubicBezTo>
                      <a:pt x="4158" y="20411"/>
                      <a:pt x="4158" y="20411"/>
                      <a:pt x="4158" y="20411"/>
                    </a:cubicBezTo>
                    <a:cubicBezTo>
                      <a:pt x="4158" y="20411"/>
                      <a:pt x="4158" y="20411"/>
                      <a:pt x="4158" y="20411"/>
                    </a:cubicBezTo>
                    <a:cubicBezTo>
                      <a:pt x="4273" y="20311"/>
                      <a:pt x="4273" y="20311"/>
                      <a:pt x="4273" y="20311"/>
                    </a:cubicBezTo>
                    <a:cubicBezTo>
                      <a:pt x="4389" y="20311"/>
                      <a:pt x="4389" y="20311"/>
                      <a:pt x="4389" y="20311"/>
                    </a:cubicBezTo>
                    <a:cubicBezTo>
                      <a:pt x="4389" y="20311"/>
                      <a:pt x="4389" y="20311"/>
                      <a:pt x="4389" y="20311"/>
                    </a:cubicBezTo>
                    <a:cubicBezTo>
                      <a:pt x="4389" y="20212"/>
                      <a:pt x="4389" y="20212"/>
                      <a:pt x="4389" y="20212"/>
                    </a:cubicBezTo>
                    <a:cubicBezTo>
                      <a:pt x="4273" y="20212"/>
                      <a:pt x="4273" y="20212"/>
                      <a:pt x="4273" y="20212"/>
                    </a:cubicBezTo>
                    <a:cubicBezTo>
                      <a:pt x="4158" y="20311"/>
                      <a:pt x="4158" y="20311"/>
                      <a:pt x="4158" y="20311"/>
                    </a:cubicBezTo>
                    <a:cubicBezTo>
                      <a:pt x="4158" y="20311"/>
                      <a:pt x="4158" y="20311"/>
                      <a:pt x="4158" y="20311"/>
                    </a:cubicBezTo>
                    <a:cubicBezTo>
                      <a:pt x="4042" y="20311"/>
                      <a:pt x="4042" y="20311"/>
                      <a:pt x="4042" y="20311"/>
                    </a:cubicBezTo>
                    <a:cubicBezTo>
                      <a:pt x="3927" y="20311"/>
                      <a:pt x="3927" y="20311"/>
                      <a:pt x="3927" y="20311"/>
                    </a:cubicBezTo>
                    <a:cubicBezTo>
                      <a:pt x="3927" y="20311"/>
                      <a:pt x="3927" y="20311"/>
                      <a:pt x="3927" y="20311"/>
                    </a:cubicBezTo>
                    <a:cubicBezTo>
                      <a:pt x="4042" y="20212"/>
                      <a:pt x="4042" y="20212"/>
                      <a:pt x="4042" y="20212"/>
                    </a:cubicBezTo>
                    <a:cubicBezTo>
                      <a:pt x="4042" y="20212"/>
                      <a:pt x="4042" y="20212"/>
                      <a:pt x="4042" y="20212"/>
                    </a:cubicBezTo>
                    <a:cubicBezTo>
                      <a:pt x="4042" y="20113"/>
                      <a:pt x="4042" y="20113"/>
                      <a:pt x="4042" y="20113"/>
                    </a:cubicBezTo>
                    <a:cubicBezTo>
                      <a:pt x="4158" y="20113"/>
                      <a:pt x="4158" y="20113"/>
                      <a:pt x="4158" y="20113"/>
                    </a:cubicBezTo>
                    <a:cubicBezTo>
                      <a:pt x="4158" y="20113"/>
                      <a:pt x="4158" y="20113"/>
                      <a:pt x="4158" y="20113"/>
                    </a:cubicBezTo>
                    <a:cubicBezTo>
                      <a:pt x="4158" y="20014"/>
                      <a:pt x="4158" y="20014"/>
                      <a:pt x="4158" y="20014"/>
                    </a:cubicBezTo>
                    <a:cubicBezTo>
                      <a:pt x="4158" y="20014"/>
                      <a:pt x="4158" y="20014"/>
                      <a:pt x="4158" y="20014"/>
                    </a:cubicBezTo>
                    <a:cubicBezTo>
                      <a:pt x="4042" y="20113"/>
                      <a:pt x="4042" y="20113"/>
                      <a:pt x="4042" y="20113"/>
                    </a:cubicBezTo>
                    <a:cubicBezTo>
                      <a:pt x="3927" y="20113"/>
                      <a:pt x="3927" y="20113"/>
                      <a:pt x="3927" y="20113"/>
                    </a:cubicBezTo>
                    <a:cubicBezTo>
                      <a:pt x="3927" y="20113"/>
                      <a:pt x="3927" y="20113"/>
                      <a:pt x="3927" y="20113"/>
                    </a:cubicBezTo>
                    <a:cubicBezTo>
                      <a:pt x="3927" y="20014"/>
                      <a:pt x="3927" y="20014"/>
                      <a:pt x="3927" y="20014"/>
                    </a:cubicBezTo>
                    <a:cubicBezTo>
                      <a:pt x="4042" y="20014"/>
                      <a:pt x="4042" y="20014"/>
                      <a:pt x="4042" y="20014"/>
                    </a:cubicBezTo>
                    <a:cubicBezTo>
                      <a:pt x="4042" y="20014"/>
                      <a:pt x="4042" y="20014"/>
                      <a:pt x="4042" y="20014"/>
                    </a:cubicBezTo>
                    <a:cubicBezTo>
                      <a:pt x="4158" y="20014"/>
                      <a:pt x="4158" y="20014"/>
                      <a:pt x="4158" y="20014"/>
                    </a:cubicBezTo>
                    <a:cubicBezTo>
                      <a:pt x="4158" y="19915"/>
                      <a:pt x="4158" y="19915"/>
                      <a:pt x="4158" y="19915"/>
                    </a:cubicBezTo>
                    <a:cubicBezTo>
                      <a:pt x="4158" y="19915"/>
                      <a:pt x="4158" y="19915"/>
                      <a:pt x="4158" y="19915"/>
                    </a:cubicBezTo>
                    <a:cubicBezTo>
                      <a:pt x="4273" y="19915"/>
                      <a:pt x="4273" y="19915"/>
                      <a:pt x="4273" y="19915"/>
                    </a:cubicBezTo>
                    <a:cubicBezTo>
                      <a:pt x="4158" y="19816"/>
                      <a:pt x="4158" y="19816"/>
                      <a:pt x="4158" y="19816"/>
                    </a:cubicBezTo>
                    <a:cubicBezTo>
                      <a:pt x="4042" y="19915"/>
                      <a:pt x="4042" y="19915"/>
                      <a:pt x="4042" y="19915"/>
                    </a:cubicBezTo>
                    <a:cubicBezTo>
                      <a:pt x="4042" y="19915"/>
                      <a:pt x="4042" y="19915"/>
                      <a:pt x="4042" y="19915"/>
                    </a:cubicBezTo>
                    <a:cubicBezTo>
                      <a:pt x="4042" y="19915"/>
                      <a:pt x="4042" y="19915"/>
                      <a:pt x="4042" y="19915"/>
                    </a:cubicBezTo>
                    <a:cubicBezTo>
                      <a:pt x="3927" y="19915"/>
                      <a:pt x="3927" y="19915"/>
                      <a:pt x="3927" y="19915"/>
                    </a:cubicBezTo>
                    <a:cubicBezTo>
                      <a:pt x="3927" y="19915"/>
                      <a:pt x="3927" y="19915"/>
                      <a:pt x="3927" y="19915"/>
                    </a:cubicBezTo>
                    <a:cubicBezTo>
                      <a:pt x="4042" y="19915"/>
                      <a:pt x="4042" y="19915"/>
                      <a:pt x="4042" y="19915"/>
                    </a:cubicBezTo>
                    <a:cubicBezTo>
                      <a:pt x="4042" y="19816"/>
                      <a:pt x="4042" y="19816"/>
                      <a:pt x="4042" y="19816"/>
                    </a:cubicBezTo>
                    <a:cubicBezTo>
                      <a:pt x="3927" y="19816"/>
                      <a:pt x="3927" y="19816"/>
                      <a:pt x="3927" y="19816"/>
                    </a:cubicBezTo>
                    <a:cubicBezTo>
                      <a:pt x="4042" y="19816"/>
                      <a:pt x="4042" y="19816"/>
                      <a:pt x="4042" y="19816"/>
                    </a:cubicBezTo>
                    <a:cubicBezTo>
                      <a:pt x="4042" y="19717"/>
                      <a:pt x="4042" y="19717"/>
                      <a:pt x="4042" y="19717"/>
                    </a:cubicBezTo>
                    <a:cubicBezTo>
                      <a:pt x="3927" y="19717"/>
                      <a:pt x="3927" y="19717"/>
                      <a:pt x="3927" y="19717"/>
                    </a:cubicBezTo>
                    <a:cubicBezTo>
                      <a:pt x="3927" y="19717"/>
                      <a:pt x="3927" y="19717"/>
                      <a:pt x="3927" y="19717"/>
                    </a:cubicBezTo>
                    <a:cubicBezTo>
                      <a:pt x="3927" y="19717"/>
                      <a:pt x="3927" y="19717"/>
                      <a:pt x="3927" y="19717"/>
                    </a:cubicBezTo>
                    <a:cubicBezTo>
                      <a:pt x="3927" y="19717"/>
                      <a:pt x="3927" y="19717"/>
                      <a:pt x="3927" y="19717"/>
                    </a:cubicBezTo>
                    <a:cubicBezTo>
                      <a:pt x="3927" y="19618"/>
                      <a:pt x="3927" y="19618"/>
                      <a:pt x="3927" y="19618"/>
                    </a:cubicBezTo>
                    <a:cubicBezTo>
                      <a:pt x="3811" y="19618"/>
                      <a:pt x="3811" y="19618"/>
                      <a:pt x="3811" y="19618"/>
                    </a:cubicBezTo>
                    <a:cubicBezTo>
                      <a:pt x="3811" y="19618"/>
                      <a:pt x="3811" y="19618"/>
                      <a:pt x="3811" y="19618"/>
                    </a:cubicBezTo>
                    <a:cubicBezTo>
                      <a:pt x="3811" y="19618"/>
                      <a:pt x="3811" y="19618"/>
                      <a:pt x="3811" y="19618"/>
                    </a:cubicBezTo>
                    <a:cubicBezTo>
                      <a:pt x="3696" y="19618"/>
                      <a:pt x="3696" y="19618"/>
                      <a:pt x="3696" y="19618"/>
                    </a:cubicBezTo>
                    <a:cubicBezTo>
                      <a:pt x="3811" y="19519"/>
                      <a:pt x="3811" y="19519"/>
                      <a:pt x="3811" y="19519"/>
                    </a:cubicBezTo>
                    <a:cubicBezTo>
                      <a:pt x="3811" y="19519"/>
                      <a:pt x="3811" y="19519"/>
                      <a:pt x="3811" y="19519"/>
                    </a:cubicBezTo>
                    <a:cubicBezTo>
                      <a:pt x="3927" y="19519"/>
                      <a:pt x="3927" y="19519"/>
                      <a:pt x="3927" y="19519"/>
                    </a:cubicBezTo>
                    <a:cubicBezTo>
                      <a:pt x="3927" y="19420"/>
                      <a:pt x="3927" y="19420"/>
                      <a:pt x="3927" y="19420"/>
                    </a:cubicBezTo>
                    <a:cubicBezTo>
                      <a:pt x="3927" y="19420"/>
                      <a:pt x="3927" y="19420"/>
                      <a:pt x="3927" y="19420"/>
                    </a:cubicBezTo>
                    <a:cubicBezTo>
                      <a:pt x="3927" y="19321"/>
                      <a:pt x="3927" y="19321"/>
                      <a:pt x="3927" y="19321"/>
                    </a:cubicBezTo>
                    <a:cubicBezTo>
                      <a:pt x="3927" y="19321"/>
                      <a:pt x="3927" y="19321"/>
                      <a:pt x="3927" y="19321"/>
                    </a:cubicBezTo>
                    <a:cubicBezTo>
                      <a:pt x="3927" y="19321"/>
                      <a:pt x="3927" y="19321"/>
                      <a:pt x="3927" y="19321"/>
                    </a:cubicBezTo>
                    <a:cubicBezTo>
                      <a:pt x="3927" y="19321"/>
                      <a:pt x="3927" y="19321"/>
                      <a:pt x="3927" y="19321"/>
                    </a:cubicBezTo>
                    <a:cubicBezTo>
                      <a:pt x="3927" y="19321"/>
                      <a:pt x="3927" y="19321"/>
                      <a:pt x="3927" y="19321"/>
                    </a:cubicBezTo>
                    <a:cubicBezTo>
                      <a:pt x="3811" y="19321"/>
                      <a:pt x="3811" y="19321"/>
                      <a:pt x="3811" y="19321"/>
                    </a:cubicBezTo>
                    <a:cubicBezTo>
                      <a:pt x="3811" y="19321"/>
                      <a:pt x="3811" y="19321"/>
                      <a:pt x="3811" y="19321"/>
                    </a:cubicBezTo>
                    <a:cubicBezTo>
                      <a:pt x="3696" y="19321"/>
                      <a:pt x="3696" y="19321"/>
                      <a:pt x="3696" y="19321"/>
                    </a:cubicBezTo>
                    <a:cubicBezTo>
                      <a:pt x="3696" y="19321"/>
                      <a:pt x="3696" y="19321"/>
                      <a:pt x="3696" y="19321"/>
                    </a:cubicBezTo>
                    <a:cubicBezTo>
                      <a:pt x="3696" y="19222"/>
                      <a:pt x="3696" y="19222"/>
                      <a:pt x="3696" y="19222"/>
                    </a:cubicBezTo>
                    <a:cubicBezTo>
                      <a:pt x="3696" y="19222"/>
                      <a:pt x="3696" y="19222"/>
                      <a:pt x="3696" y="19222"/>
                    </a:cubicBezTo>
                    <a:cubicBezTo>
                      <a:pt x="3811" y="19122"/>
                      <a:pt x="3811" y="19122"/>
                      <a:pt x="3811" y="19122"/>
                    </a:cubicBezTo>
                    <a:cubicBezTo>
                      <a:pt x="3811" y="19122"/>
                      <a:pt x="3811" y="19122"/>
                      <a:pt x="3811" y="19122"/>
                    </a:cubicBezTo>
                    <a:cubicBezTo>
                      <a:pt x="3811" y="19122"/>
                      <a:pt x="3811" y="19122"/>
                      <a:pt x="3811" y="19122"/>
                    </a:cubicBezTo>
                    <a:cubicBezTo>
                      <a:pt x="3696" y="19122"/>
                      <a:pt x="3696" y="19122"/>
                      <a:pt x="3696" y="19122"/>
                    </a:cubicBezTo>
                    <a:cubicBezTo>
                      <a:pt x="3580" y="19122"/>
                      <a:pt x="3580" y="19122"/>
                      <a:pt x="3580" y="19122"/>
                    </a:cubicBezTo>
                    <a:cubicBezTo>
                      <a:pt x="3580" y="19122"/>
                      <a:pt x="3580" y="19122"/>
                      <a:pt x="3580" y="19122"/>
                    </a:cubicBezTo>
                    <a:cubicBezTo>
                      <a:pt x="3580" y="19122"/>
                      <a:pt x="3580" y="19122"/>
                      <a:pt x="3580" y="19122"/>
                    </a:cubicBezTo>
                    <a:cubicBezTo>
                      <a:pt x="3580" y="19023"/>
                      <a:pt x="3580" y="19023"/>
                      <a:pt x="3580" y="19023"/>
                    </a:cubicBezTo>
                    <a:cubicBezTo>
                      <a:pt x="3580" y="19023"/>
                      <a:pt x="3580" y="19023"/>
                      <a:pt x="3580" y="19023"/>
                    </a:cubicBezTo>
                    <a:cubicBezTo>
                      <a:pt x="3696" y="19023"/>
                      <a:pt x="3696" y="19023"/>
                      <a:pt x="3696" y="19023"/>
                    </a:cubicBezTo>
                    <a:cubicBezTo>
                      <a:pt x="3811" y="19023"/>
                      <a:pt x="3811" y="19023"/>
                      <a:pt x="3811" y="19023"/>
                    </a:cubicBezTo>
                    <a:cubicBezTo>
                      <a:pt x="3811" y="19023"/>
                      <a:pt x="3811" y="19023"/>
                      <a:pt x="3811" y="19023"/>
                    </a:cubicBezTo>
                    <a:cubicBezTo>
                      <a:pt x="3811" y="19023"/>
                      <a:pt x="3811" y="19023"/>
                      <a:pt x="3811" y="19023"/>
                    </a:cubicBezTo>
                    <a:cubicBezTo>
                      <a:pt x="3811" y="19023"/>
                      <a:pt x="3811" y="19023"/>
                      <a:pt x="3811" y="19023"/>
                    </a:cubicBezTo>
                    <a:cubicBezTo>
                      <a:pt x="3696" y="19023"/>
                      <a:pt x="3696" y="19023"/>
                      <a:pt x="3696" y="19023"/>
                    </a:cubicBezTo>
                    <a:cubicBezTo>
                      <a:pt x="3580" y="19023"/>
                      <a:pt x="3580" y="19023"/>
                      <a:pt x="3580" y="19023"/>
                    </a:cubicBezTo>
                    <a:cubicBezTo>
                      <a:pt x="3580" y="19023"/>
                      <a:pt x="3580" y="19023"/>
                      <a:pt x="3580" y="19023"/>
                    </a:cubicBezTo>
                    <a:cubicBezTo>
                      <a:pt x="3465" y="18924"/>
                      <a:pt x="3465" y="18924"/>
                      <a:pt x="3465" y="18924"/>
                    </a:cubicBezTo>
                    <a:cubicBezTo>
                      <a:pt x="3580" y="18924"/>
                      <a:pt x="3580" y="18924"/>
                      <a:pt x="3580" y="18924"/>
                    </a:cubicBezTo>
                    <a:cubicBezTo>
                      <a:pt x="3696" y="18924"/>
                      <a:pt x="3696" y="18924"/>
                      <a:pt x="3696" y="18924"/>
                    </a:cubicBezTo>
                    <a:cubicBezTo>
                      <a:pt x="3811" y="18924"/>
                      <a:pt x="3811" y="18924"/>
                      <a:pt x="3811" y="18924"/>
                    </a:cubicBezTo>
                    <a:cubicBezTo>
                      <a:pt x="3696" y="18825"/>
                      <a:pt x="3696" y="18825"/>
                      <a:pt x="3696" y="18825"/>
                    </a:cubicBezTo>
                    <a:cubicBezTo>
                      <a:pt x="3696" y="18825"/>
                      <a:pt x="3696" y="18825"/>
                      <a:pt x="3696" y="18825"/>
                    </a:cubicBezTo>
                    <a:cubicBezTo>
                      <a:pt x="3580" y="18825"/>
                      <a:pt x="3580" y="18825"/>
                      <a:pt x="3580" y="18825"/>
                    </a:cubicBezTo>
                    <a:cubicBezTo>
                      <a:pt x="3696" y="18825"/>
                      <a:pt x="3696" y="18825"/>
                      <a:pt x="3696" y="18825"/>
                    </a:cubicBezTo>
                    <a:cubicBezTo>
                      <a:pt x="3696" y="18825"/>
                      <a:pt x="3696" y="18825"/>
                      <a:pt x="3696" y="18825"/>
                    </a:cubicBezTo>
                    <a:cubicBezTo>
                      <a:pt x="3811" y="18825"/>
                      <a:pt x="3811" y="18825"/>
                      <a:pt x="3811" y="18825"/>
                    </a:cubicBezTo>
                    <a:cubicBezTo>
                      <a:pt x="3811" y="18825"/>
                      <a:pt x="3811" y="18825"/>
                      <a:pt x="3811" y="18825"/>
                    </a:cubicBezTo>
                    <a:cubicBezTo>
                      <a:pt x="3927" y="18825"/>
                      <a:pt x="3927" y="18825"/>
                      <a:pt x="3927" y="18825"/>
                    </a:cubicBezTo>
                    <a:cubicBezTo>
                      <a:pt x="3927" y="18726"/>
                      <a:pt x="3927" y="18726"/>
                      <a:pt x="3927" y="18726"/>
                    </a:cubicBezTo>
                    <a:cubicBezTo>
                      <a:pt x="3811" y="18726"/>
                      <a:pt x="3811" y="18726"/>
                      <a:pt x="3811" y="18726"/>
                    </a:cubicBezTo>
                    <a:cubicBezTo>
                      <a:pt x="3811" y="18825"/>
                      <a:pt x="3811" y="18825"/>
                      <a:pt x="3811" y="18825"/>
                    </a:cubicBezTo>
                    <a:cubicBezTo>
                      <a:pt x="3696" y="18825"/>
                      <a:pt x="3696" y="18825"/>
                      <a:pt x="3696" y="18825"/>
                    </a:cubicBezTo>
                    <a:cubicBezTo>
                      <a:pt x="3696" y="18726"/>
                      <a:pt x="3696" y="18726"/>
                      <a:pt x="3696" y="18726"/>
                    </a:cubicBezTo>
                    <a:cubicBezTo>
                      <a:pt x="3580" y="18726"/>
                      <a:pt x="3580" y="18726"/>
                      <a:pt x="3580" y="18726"/>
                    </a:cubicBezTo>
                    <a:cubicBezTo>
                      <a:pt x="3580" y="18825"/>
                      <a:pt x="3580" y="18825"/>
                      <a:pt x="3580" y="18825"/>
                    </a:cubicBezTo>
                    <a:cubicBezTo>
                      <a:pt x="3465" y="18825"/>
                      <a:pt x="3465" y="18825"/>
                      <a:pt x="3465" y="18825"/>
                    </a:cubicBezTo>
                    <a:cubicBezTo>
                      <a:pt x="3465" y="18825"/>
                      <a:pt x="3465" y="18825"/>
                      <a:pt x="3465" y="18825"/>
                    </a:cubicBezTo>
                    <a:cubicBezTo>
                      <a:pt x="3465" y="18726"/>
                      <a:pt x="3465" y="18726"/>
                      <a:pt x="3465" y="18726"/>
                    </a:cubicBezTo>
                    <a:cubicBezTo>
                      <a:pt x="3465" y="18726"/>
                      <a:pt x="3465" y="18726"/>
                      <a:pt x="3465" y="18726"/>
                    </a:cubicBezTo>
                    <a:cubicBezTo>
                      <a:pt x="3580" y="18726"/>
                      <a:pt x="3580" y="18726"/>
                      <a:pt x="3580" y="18726"/>
                    </a:cubicBezTo>
                    <a:cubicBezTo>
                      <a:pt x="3696" y="18627"/>
                      <a:pt x="3696" y="18627"/>
                      <a:pt x="3696" y="18627"/>
                    </a:cubicBezTo>
                    <a:cubicBezTo>
                      <a:pt x="3696" y="18627"/>
                      <a:pt x="3696" y="18627"/>
                      <a:pt x="3696" y="18627"/>
                    </a:cubicBezTo>
                    <a:cubicBezTo>
                      <a:pt x="3580" y="18627"/>
                      <a:pt x="3580" y="18627"/>
                      <a:pt x="3580" y="18627"/>
                    </a:cubicBezTo>
                    <a:cubicBezTo>
                      <a:pt x="3465" y="18627"/>
                      <a:pt x="3465" y="18627"/>
                      <a:pt x="3465" y="18627"/>
                    </a:cubicBezTo>
                    <a:cubicBezTo>
                      <a:pt x="3465" y="18627"/>
                      <a:pt x="3465" y="18627"/>
                      <a:pt x="3465" y="18627"/>
                    </a:cubicBezTo>
                    <a:cubicBezTo>
                      <a:pt x="3465" y="18528"/>
                      <a:pt x="3465" y="18528"/>
                      <a:pt x="3465" y="18528"/>
                    </a:cubicBezTo>
                    <a:cubicBezTo>
                      <a:pt x="3580" y="18528"/>
                      <a:pt x="3580" y="18528"/>
                      <a:pt x="3580" y="18528"/>
                    </a:cubicBezTo>
                    <a:cubicBezTo>
                      <a:pt x="3696" y="18528"/>
                      <a:pt x="3696" y="18528"/>
                      <a:pt x="3696" y="18528"/>
                    </a:cubicBezTo>
                    <a:cubicBezTo>
                      <a:pt x="3811" y="18528"/>
                      <a:pt x="3811" y="18528"/>
                      <a:pt x="3811" y="18528"/>
                    </a:cubicBezTo>
                    <a:cubicBezTo>
                      <a:pt x="3927" y="18528"/>
                      <a:pt x="3927" y="18528"/>
                      <a:pt x="3927" y="18528"/>
                    </a:cubicBezTo>
                    <a:cubicBezTo>
                      <a:pt x="4042" y="18429"/>
                      <a:pt x="4042" y="18429"/>
                      <a:pt x="4042" y="18429"/>
                    </a:cubicBezTo>
                    <a:cubicBezTo>
                      <a:pt x="4042" y="18429"/>
                      <a:pt x="4042" y="18429"/>
                      <a:pt x="4042" y="18429"/>
                    </a:cubicBezTo>
                    <a:cubicBezTo>
                      <a:pt x="4042" y="18429"/>
                      <a:pt x="4042" y="18429"/>
                      <a:pt x="4042" y="18429"/>
                    </a:cubicBezTo>
                    <a:cubicBezTo>
                      <a:pt x="3927" y="18429"/>
                      <a:pt x="3927" y="18429"/>
                      <a:pt x="3927" y="18429"/>
                    </a:cubicBezTo>
                    <a:cubicBezTo>
                      <a:pt x="3811" y="18429"/>
                      <a:pt x="3811" y="18429"/>
                      <a:pt x="3811" y="18429"/>
                    </a:cubicBezTo>
                    <a:cubicBezTo>
                      <a:pt x="3696" y="18429"/>
                      <a:pt x="3696" y="18429"/>
                      <a:pt x="3696" y="18429"/>
                    </a:cubicBezTo>
                    <a:cubicBezTo>
                      <a:pt x="3580" y="18528"/>
                      <a:pt x="3580" y="18528"/>
                      <a:pt x="3580" y="18528"/>
                    </a:cubicBezTo>
                    <a:cubicBezTo>
                      <a:pt x="3465" y="18528"/>
                      <a:pt x="3465" y="18528"/>
                      <a:pt x="3465" y="18528"/>
                    </a:cubicBezTo>
                    <a:cubicBezTo>
                      <a:pt x="3465" y="18429"/>
                      <a:pt x="3465" y="18429"/>
                      <a:pt x="3465" y="18429"/>
                    </a:cubicBezTo>
                    <a:cubicBezTo>
                      <a:pt x="3465" y="18429"/>
                      <a:pt x="3465" y="18429"/>
                      <a:pt x="3465" y="18429"/>
                    </a:cubicBezTo>
                    <a:cubicBezTo>
                      <a:pt x="3696" y="18429"/>
                      <a:pt x="3696" y="18429"/>
                      <a:pt x="3696" y="18429"/>
                    </a:cubicBezTo>
                    <a:cubicBezTo>
                      <a:pt x="3696" y="18429"/>
                      <a:pt x="3696" y="18429"/>
                      <a:pt x="3696" y="18429"/>
                    </a:cubicBezTo>
                    <a:cubicBezTo>
                      <a:pt x="3811" y="18330"/>
                      <a:pt x="3811" y="18330"/>
                      <a:pt x="3811" y="18330"/>
                    </a:cubicBezTo>
                    <a:cubicBezTo>
                      <a:pt x="3927" y="18330"/>
                      <a:pt x="3927" y="18330"/>
                      <a:pt x="3927" y="18330"/>
                    </a:cubicBezTo>
                    <a:cubicBezTo>
                      <a:pt x="3927" y="18330"/>
                      <a:pt x="3927" y="18330"/>
                      <a:pt x="3927" y="18330"/>
                    </a:cubicBezTo>
                    <a:cubicBezTo>
                      <a:pt x="4042" y="18429"/>
                      <a:pt x="4042" y="18429"/>
                      <a:pt x="4042" y="18429"/>
                    </a:cubicBezTo>
                    <a:cubicBezTo>
                      <a:pt x="4042" y="18429"/>
                      <a:pt x="4042" y="18429"/>
                      <a:pt x="4042" y="18429"/>
                    </a:cubicBezTo>
                    <a:cubicBezTo>
                      <a:pt x="4042" y="18330"/>
                      <a:pt x="4042" y="18330"/>
                      <a:pt x="4042" y="18330"/>
                    </a:cubicBezTo>
                    <a:cubicBezTo>
                      <a:pt x="4042" y="18330"/>
                      <a:pt x="4042" y="18330"/>
                      <a:pt x="4042" y="18330"/>
                    </a:cubicBezTo>
                    <a:cubicBezTo>
                      <a:pt x="3927" y="18231"/>
                      <a:pt x="3927" y="18231"/>
                      <a:pt x="3927" y="18231"/>
                    </a:cubicBezTo>
                    <a:cubicBezTo>
                      <a:pt x="3927" y="18231"/>
                      <a:pt x="3927" y="18231"/>
                      <a:pt x="3927" y="18231"/>
                    </a:cubicBezTo>
                    <a:cubicBezTo>
                      <a:pt x="3927" y="18231"/>
                      <a:pt x="3927" y="18231"/>
                      <a:pt x="3927" y="18231"/>
                    </a:cubicBezTo>
                    <a:cubicBezTo>
                      <a:pt x="3927" y="18231"/>
                      <a:pt x="3927" y="18231"/>
                      <a:pt x="3927" y="18231"/>
                    </a:cubicBezTo>
                    <a:cubicBezTo>
                      <a:pt x="3927" y="18231"/>
                      <a:pt x="3927" y="18231"/>
                      <a:pt x="3927" y="18231"/>
                    </a:cubicBezTo>
                    <a:cubicBezTo>
                      <a:pt x="4042" y="18231"/>
                      <a:pt x="4042" y="18231"/>
                      <a:pt x="4042" y="18231"/>
                    </a:cubicBezTo>
                    <a:cubicBezTo>
                      <a:pt x="4042" y="18231"/>
                      <a:pt x="4042" y="18231"/>
                      <a:pt x="4042" y="18231"/>
                    </a:cubicBezTo>
                    <a:cubicBezTo>
                      <a:pt x="4042" y="18231"/>
                      <a:pt x="4042" y="18231"/>
                      <a:pt x="4042" y="18231"/>
                    </a:cubicBezTo>
                    <a:cubicBezTo>
                      <a:pt x="4158" y="18330"/>
                      <a:pt x="4158" y="18330"/>
                      <a:pt x="4158" y="18330"/>
                    </a:cubicBezTo>
                    <a:cubicBezTo>
                      <a:pt x="4158" y="18330"/>
                      <a:pt x="4158" y="18330"/>
                      <a:pt x="4158" y="18330"/>
                    </a:cubicBezTo>
                    <a:cubicBezTo>
                      <a:pt x="4273" y="18330"/>
                      <a:pt x="4273" y="18330"/>
                      <a:pt x="4273" y="18330"/>
                    </a:cubicBezTo>
                    <a:cubicBezTo>
                      <a:pt x="4158" y="18231"/>
                      <a:pt x="4158" y="18231"/>
                      <a:pt x="4158" y="18231"/>
                    </a:cubicBezTo>
                    <a:cubicBezTo>
                      <a:pt x="4158" y="18231"/>
                      <a:pt x="4158" y="18231"/>
                      <a:pt x="4158" y="18231"/>
                    </a:cubicBezTo>
                    <a:cubicBezTo>
                      <a:pt x="4158" y="18132"/>
                      <a:pt x="4158" y="18132"/>
                      <a:pt x="4158" y="18132"/>
                    </a:cubicBezTo>
                    <a:cubicBezTo>
                      <a:pt x="4158" y="18033"/>
                      <a:pt x="4158" y="18033"/>
                      <a:pt x="4158" y="18033"/>
                    </a:cubicBezTo>
                    <a:cubicBezTo>
                      <a:pt x="4158" y="18033"/>
                      <a:pt x="4158" y="18033"/>
                      <a:pt x="4158" y="18033"/>
                    </a:cubicBezTo>
                    <a:cubicBezTo>
                      <a:pt x="4158" y="18033"/>
                      <a:pt x="4158" y="18033"/>
                      <a:pt x="4158" y="18033"/>
                    </a:cubicBezTo>
                    <a:cubicBezTo>
                      <a:pt x="4042" y="18132"/>
                      <a:pt x="4042" y="18132"/>
                      <a:pt x="4042" y="18132"/>
                    </a:cubicBezTo>
                    <a:cubicBezTo>
                      <a:pt x="4042" y="18132"/>
                      <a:pt x="4042" y="18132"/>
                      <a:pt x="4042" y="18132"/>
                    </a:cubicBezTo>
                    <a:cubicBezTo>
                      <a:pt x="4042" y="18033"/>
                      <a:pt x="4042" y="18033"/>
                      <a:pt x="4042" y="18033"/>
                    </a:cubicBezTo>
                    <a:cubicBezTo>
                      <a:pt x="3927" y="18033"/>
                      <a:pt x="3927" y="18033"/>
                      <a:pt x="3927" y="18033"/>
                    </a:cubicBezTo>
                    <a:cubicBezTo>
                      <a:pt x="3811" y="18132"/>
                      <a:pt x="3811" y="18132"/>
                      <a:pt x="3811" y="18132"/>
                    </a:cubicBezTo>
                    <a:cubicBezTo>
                      <a:pt x="3811" y="18231"/>
                      <a:pt x="3811" y="18231"/>
                      <a:pt x="3811" y="18231"/>
                    </a:cubicBezTo>
                    <a:cubicBezTo>
                      <a:pt x="3696" y="18132"/>
                      <a:pt x="3696" y="18132"/>
                      <a:pt x="3696" y="18132"/>
                    </a:cubicBezTo>
                    <a:cubicBezTo>
                      <a:pt x="3811" y="18132"/>
                      <a:pt x="3811" y="18132"/>
                      <a:pt x="3811" y="18132"/>
                    </a:cubicBezTo>
                    <a:cubicBezTo>
                      <a:pt x="3811" y="18132"/>
                      <a:pt x="3811" y="18132"/>
                      <a:pt x="3811" y="18132"/>
                    </a:cubicBezTo>
                    <a:cubicBezTo>
                      <a:pt x="3811" y="18132"/>
                      <a:pt x="3811" y="18132"/>
                      <a:pt x="3811" y="18132"/>
                    </a:cubicBezTo>
                    <a:cubicBezTo>
                      <a:pt x="3696" y="18132"/>
                      <a:pt x="3696" y="18132"/>
                      <a:pt x="3696" y="18132"/>
                    </a:cubicBezTo>
                    <a:cubicBezTo>
                      <a:pt x="3696" y="18132"/>
                      <a:pt x="3696" y="18132"/>
                      <a:pt x="3696" y="18132"/>
                    </a:cubicBezTo>
                    <a:cubicBezTo>
                      <a:pt x="3696" y="18132"/>
                      <a:pt x="3696" y="18132"/>
                      <a:pt x="3696" y="18132"/>
                    </a:cubicBezTo>
                    <a:cubicBezTo>
                      <a:pt x="3580" y="18231"/>
                      <a:pt x="3580" y="18231"/>
                      <a:pt x="3580" y="18231"/>
                    </a:cubicBezTo>
                    <a:cubicBezTo>
                      <a:pt x="3465" y="18231"/>
                      <a:pt x="3465" y="18231"/>
                      <a:pt x="3465" y="18231"/>
                    </a:cubicBezTo>
                    <a:cubicBezTo>
                      <a:pt x="3465" y="18330"/>
                      <a:pt x="3465" y="18330"/>
                      <a:pt x="3465" y="18330"/>
                    </a:cubicBezTo>
                    <a:cubicBezTo>
                      <a:pt x="3349" y="18330"/>
                      <a:pt x="3349" y="18330"/>
                      <a:pt x="3349" y="18330"/>
                    </a:cubicBezTo>
                    <a:cubicBezTo>
                      <a:pt x="3349" y="18330"/>
                      <a:pt x="3349" y="18330"/>
                      <a:pt x="3349" y="18330"/>
                    </a:cubicBezTo>
                    <a:cubicBezTo>
                      <a:pt x="3349" y="18231"/>
                      <a:pt x="3349" y="18231"/>
                      <a:pt x="3349" y="18231"/>
                    </a:cubicBezTo>
                    <a:cubicBezTo>
                      <a:pt x="3349" y="18132"/>
                      <a:pt x="3349" y="18132"/>
                      <a:pt x="3349" y="18132"/>
                    </a:cubicBezTo>
                    <a:cubicBezTo>
                      <a:pt x="3349" y="18132"/>
                      <a:pt x="3349" y="18132"/>
                      <a:pt x="3349" y="18132"/>
                    </a:cubicBezTo>
                    <a:cubicBezTo>
                      <a:pt x="3349" y="18033"/>
                      <a:pt x="3349" y="18033"/>
                      <a:pt x="3349" y="18033"/>
                    </a:cubicBezTo>
                    <a:cubicBezTo>
                      <a:pt x="3349" y="18033"/>
                      <a:pt x="3349" y="18033"/>
                      <a:pt x="3349" y="18033"/>
                    </a:cubicBezTo>
                    <a:cubicBezTo>
                      <a:pt x="3465" y="18033"/>
                      <a:pt x="3465" y="18033"/>
                      <a:pt x="3465" y="18033"/>
                    </a:cubicBezTo>
                    <a:cubicBezTo>
                      <a:pt x="3580" y="17933"/>
                      <a:pt x="3580" y="17933"/>
                      <a:pt x="3580" y="17933"/>
                    </a:cubicBezTo>
                    <a:cubicBezTo>
                      <a:pt x="3696" y="17933"/>
                      <a:pt x="3696" y="17933"/>
                      <a:pt x="3696" y="17933"/>
                    </a:cubicBezTo>
                    <a:cubicBezTo>
                      <a:pt x="3696" y="17933"/>
                      <a:pt x="3696" y="17933"/>
                      <a:pt x="3696" y="17933"/>
                    </a:cubicBezTo>
                    <a:cubicBezTo>
                      <a:pt x="3696" y="17933"/>
                      <a:pt x="3696" y="17933"/>
                      <a:pt x="3696" y="17933"/>
                    </a:cubicBezTo>
                    <a:cubicBezTo>
                      <a:pt x="3696" y="17834"/>
                      <a:pt x="3696" y="17834"/>
                      <a:pt x="3696" y="17834"/>
                    </a:cubicBezTo>
                    <a:cubicBezTo>
                      <a:pt x="3696" y="17834"/>
                      <a:pt x="3696" y="17834"/>
                      <a:pt x="3696" y="17834"/>
                    </a:cubicBezTo>
                    <a:cubicBezTo>
                      <a:pt x="3580" y="17933"/>
                      <a:pt x="3580" y="17933"/>
                      <a:pt x="3580" y="17933"/>
                    </a:cubicBezTo>
                    <a:cubicBezTo>
                      <a:pt x="3580" y="17933"/>
                      <a:pt x="3580" y="17933"/>
                      <a:pt x="3580" y="17933"/>
                    </a:cubicBezTo>
                    <a:cubicBezTo>
                      <a:pt x="3580" y="17933"/>
                      <a:pt x="3580" y="17933"/>
                      <a:pt x="3580" y="17933"/>
                    </a:cubicBezTo>
                    <a:cubicBezTo>
                      <a:pt x="3465" y="17933"/>
                      <a:pt x="3465" y="17933"/>
                      <a:pt x="3465" y="17933"/>
                    </a:cubicBezTo>
                    <a:cubicBezTo>
                      <a:pt x="3349" y="17933"/>
                      <a:pt x="3349" y="17933"/>
                      <a:pt x="3349" y="17933"/>
                    </a:cubicBezTo>
                    <a:cubicBezTo>
                      <a:pt x="3349" y="17933"/>
                      <a:pt x="3349" y="17933"/>
                      <a:pt x="3349" y="17933"/>
                    </a:cubicBezTo>
                    <a:cubicBezTo>
                      <a:pt x="3349" y="17834"/>
                      <a:pt x="3349" y="17834"/>
                      <a:pt x="3349" y="17834"/>
                    </a:cubicBezTo>
                    <a:cubicBezTo>
                      <a:pt x="3465" y="17735"/>
                      <a:pt x="3465" y="17735"/>
                      <a:pt x="3465" y="17735"/>
                    </a:cubicBezTo>
                    <a:cubicBezTo>
                      <a:pt x="3465" y="17735"/>
                      <a:pt x="3465" y="17735"/>
                      <a:pt x="3465" y="17735"/>
                    </a:cubicBezTo>
                    <a:cubicBezTo>
                      <a:pt x="3349" y="17636"/>
                      <a:pt x="3349" y="17636"/>
                      <a:pt x="3349" y="17636"/>
                    </a:cubicBezTo>
                    <a:cubicBezTo>
                      <a:pt x="3349" y="17636"/>
                      <a:pt x="3349" y="17636"/>
                      <a:pt x="3349" y="17636"/>
                    </a:cubicBezTo>
                    <a:cubicBezTo>
                      <a:pt x="3349" y="17735"/>
                      <a:pt x="3349" y="17735"/>
                      <a:pt x="3349" y="17735"/>
                    </a:cubicBezTo>
                    <a:cubicBezTo>
                      <a:pt x="3234" y="17735"/>
                      <a:pt x="3234" y="17735"/>
                      <a:pt x="3234" y="17735"/>
                    </a:cubicBezTo>
                    <a:cubicBezTo>
                      <a:pt x="3234" y="17636"/>
                      <a:pt x="3234" y="17636"/>
                      <a:pt x="3234" y="17636"/>
                    </a:cubicBezTo>
                    <a:cubicBezTo>
                      <a:pt x="3349" y="17636"/>
                      <a:pt x="3349" y="17636"/>
                      <a:pt x="3349" y="17636"/>
                    </a:cubicBezTo>
                    <a:cubicBezTo>
                      <a:pt x="3465" y="17636"/>
                      <a:pt x="3465" y="17636"/>
                      <a:pt x="3465" y="17636"/>
                    </a:cubicBezTo>
                    <a:cubicBezTo>
                      <a:pt x="3465" y="17537"/>
                      <a:pt x="3465" y="17537"/>
                      <a:pt x="3465" y="17537"/>
                    </a:cubicBezTo>
                    <a:cubicBezTo>
                      <a:pt x="3580" y="17537"/>
                      <a:pt x="3580" y="17537"/>
                      <a:pt x="3580" y="17537"/>
                    </a:cubicBezTo>
                    <a:cubicBezTo>
                      <a:pt x="3696" y="17537"/>
                      <a:pt x="3696" y="17537"/>
                      <a:pt x="3696" y="17537"/>
                    </a:cubicBezTo>
                    <a:cubicBezTo>
                      <a:pt x="3696" y="17438"/>
                      <a:pt x="3696" y="17438"/>
                      <a:pt x="3696" y="17438"/>
                    </a:cubicBezTo>
                    <a:cubicBezTo>
                      <a:pt x="3696" y="17438"/>
                      <a:pt x="3696" y="17438"/>
                      <a:pt x="3696" y="17438"/>
                    </a:cubicBezTo>
                    <a:cubicBezTo>
                      <a:pt x="3811" y="17438"/>
                      <a:pt x="3811" y="17438"/>
                      <a:pt x="3811" y="17438"/>
                    </a:cubicBezTo>
                    <a:cubicBezTo>
                      <a:pt x="3811" y="17438"/>
                      <a:pt x="3811" y="17438"/>
                      <a:pt x="3811" y="17438"/>
                    </a:cubicBezTo>
                    <a:cubicBezTo>
                      <a:pt x="3811" y="17339"/>
                      <a:pt x="3811" y="17339"/>
                      <a:pt x="3811" y="17339"/>
                    </a:cubicBezTo>
                    <a:cubicBezTo>
                      <a:pt x="4042" y="17339"/>
                      <a:pt x="4042" y="17339"/>
                      <a:pt x="4042" y="17339"/>
                    </a:cubicBezTo>
                    <a:cubicBezTo>
                      <a:pt x="4042" y="17438"/>
                      <a:pt x="4042" y="17438"/>
                      <a:pt x="4042" y="17438"/>
                    </a:cubicBezTo>
                    <a:cubicBezTo>
                      <a:pt x="4158" y="17438"/>
                      <a:pt x="4158" y="17438"/>
                      <a:pt x="4158" y="17438"/>
                    </a:cubicBezTo>
                    <a:cubicBezTo>
                      <a:pt x="4042" y="17339"/>
                      <a:pt x="4042" y="17339"/>
                      <a:pt x="4042" y="17339"/>
                    </a:cubicBezTo>
                    <a:cubicBezTo>
                      <a:pt x="4042" y="17339"/>
                      <a:pt x="4042" y="17339"/>
                      <a:pt x="4042" y="17339"/>
                    </a:cubicBezTo>
                    <a:cubicBezTo>
                      <a:pt x="3927" y="17339"/>
                      <a:pt x="3927" y="17339"/>
                      <a:pt x="3927" y="17339"/>
                    </a:cubicBezTo>
                    <a:cubicBezTo>
                      <a:pt x="3927" y="17240"/>
                      <a:pt x="3927" y="17240"/>
                      <a:pt x="3927" y="17240"/>
                    </a:cubicBezTo>
                    <a:cubicBezTo>
                      <a:pt x="3696" y="17339"/>
                      <a:pt x="3696" y="17339"/>
                      <a:pt x="3696" y="17339"/>
                    </a:cubicBezTo>
                    <a:cubicBezTo>
                      <a:pt x="3696" y="17339"/>
                      <a:pt x="3696" y="17339"/>
                      <a:pt x="3696" y="17339"/>
                    </a:cubicBezTo>
                    <a:cubicBezTo>
                      <a:pt x="3580" y="17438"/>
                      <a:pt x="3580" y="17438"/>
                      <a:pt x="3580" y="17438"/>
                    </a:cubicBezTo>
                    <a:cubicBezTo>
                      <a:pt x="3580" y="17438"/>
                      <a:pt x="3580" y="17438"/>
                      <a:pt x="3580" y="17438"/>
                    </a:cubicBezTo>
                    <a:cubicBezTo>
                      <a:pt x="3580" y="17438"/>
                      <a:pt x="3580" y="17438"/>
                      <a:pt x="3580" y="17438"/>
                    </a:cubicBezTo>
                    <a:cubicBezTo>
                      <a:pt x="3465" y="17537"/>
                      <a:pt x="3465" y="17537"/>
                      <a:pt x="3465" y="17537"/>
                    </a:cubicBezTo>
                    <a:cubicBezTo>
                      <a:pt x="3349" y="17537"/>
                      <a:pt x="3349" y="17537"/>
                      <a:pt x="3349" y="17537"/>
                    </a:cubicBezTo>
                    <a:cubicBezTo>
                      <a:pt x="3349" y="17537"/>
                      <a:pt x="3349" y="17537"/>
                      <a:pt x="3349" y="17537"/>
                    </a:cubicBezTo>
                    <a:cubicBezTo>
                      <a:pt x="3349" y="17537"/>
                      <a:pt x="3349" y="17537"/>
                      <a:pt x="3349" y="17537"/>
                    </a:cubicBezTo>
                    <a:cubicBezTo>
                      <a:pt x="3349" y="17438"/>
                      <a:pt x="3349" y="17438"/>
                      <a:pt x="3349" y="17438"/>
                    </a:cubicBezTo>
                    <a:cubicBezTo>
                      <a:pt x="3234" y="17438"/>
                      <a:pt x="3234" y="17438"/>
                      <a:pt x="3234" y="17438"/>
                    </a:cubicBezTo>
                    <a:cubicBezTo>
                      <a:pt x="3349" y="17438"/>
                      <a:pt x="3349" y="17438"/>
                      <a:pt x="3349" y="17438"/>
                    </a:cubicBezTo>
                    <a:cubicBezTo>
                      <a:pt x="3349" y="17339"/>
                      <a:pt x="3349" y="17339"/>
                      <a:pt x="3349" y="17339"/>
                    </a:cubicBezTo>
                    <a:cubicBezTo>
                      <a:pt x="3234" y="17339"/>
                      <a:pt x="3234" y="17339"/>
                      <a:pt x="3234" y="17339"/>
                    </a:cubicBezTo>
                    <a:cubicBezTo>
                      <a:pt x="3234" y="17339"/>
                      <a:pt x="3234" y="17339"/>
                      <a:pt x="3234" y="17339"/>
                    </a:cubicBezTo>
                    <a:cubicBezTo>
                      <a:pt x="3118" y="17339"/>
                      <a:pt x="3118" y="17339"/>
                      <a:pt x="3118" y="17339"/>
                    </a:cubicBezTo>
                    <a:cubicBezTo>
                      <a:pt x="3118" y="17240"/>
                      <a:pt x="3118" y="17240"/>
                      <a:pt x="3118" y="17240"/>
                    </a:cubicBezTo>
                    <a:cubicBezTo>
                      <a:pt x="3234" y="17240"/>
                      <a:pt x="3234" y="17240"/>
                      <a:pt x="3234" y="17240"/>
                    </a:cubicBezTo>
                    <a:cubicBezTo>
                      <a:pt x="3349" y="17240"/>
                      <a:pt x="3349" y="17240"/>
                      <a:pt x="3349" y="17240"/>
                    </a:cubicBezTo>
                    <a:cubicBezTo>
                      <a:pt x="3349" y="17141"/>
                      <a:pt x="3349" y="17141"/>
                      <a:pt x="3349" y="17141"/>
                    </a:cubicBezTo>
                    <a:cubicBezTo>
                      <a:pt x="3465" y="17240"/>
                      <a:pt x="3465" y="17240"/>
                      <a:pt x="3465" y="17240"/>
                    </a:cubicBezTo>
                    <a:cubicBezTo>
                      <a:pt x="3465" y="17240"/>
                      <a:pt x="3465" y="17240"/>
                      <a:pt x="3465" y="17240"/>
                    </a:cubicBezTo>
                    <a:cubicBezTo>
                      <a:pt x="3580" y="17240"/>
                      <a:pt x="3580" y="17240"/>
                      <a:pt x="3580" y="17240"/>
                    </a:cubicBezTo>
                    <a:cubicBezTo>
                      <a:pt x="3696" y="17141"/>
                      <a:pt x="3696" y="17141"/>
                      <a:pt x="3696" y="17141"/>
                    </a:cubicBezTo>
                    <a:cubicBezTo>
                      <a:pt x="3696" y="17141"/>
                      <a:pt x="3696" y="17141"/>
                      <a:pt x="3696" y="17141"/>
                    </a:cubicBezTo>
                    <a:cubicBezTo>
                      <a:pt x="3811" y="17141"/>
                      <a:pt x="3811" y="17141"/>
                      <a:pt x="3811" y="17141"/>
                    </a:cubicBezTo>
                    <a:cubicBezTo>
                      <a:pt x="3696" y="17141"/>
                      <a:pt x="3696" y="17141"/>
                      <a:pt x="3696" y="17141"/>
                    </a:cubicBezTo>
                    <a:cubicBezTo>
                      <a:pt x="3696" y="17042"/>
                      <a:pt x="3696" y="17042"/>
                      <a:pt x="3696" y="17042"/>
                    </a:cubicBezTo>
                    <a:cubicBezTo>
                      <a:pt x="3580" y="17141"/>
                      <a:pt x="3580" y="17141"/>
                      <a:pt x="3580" y="17141"/>
                    </a:cubicBezTo>
                    <a:cubicBezTo>
                      <a:pt x="3465" y="17141"/>
                      <a:pt x="3465" y="17141"/>
                      <a:pt x="3465" y="17141"/>
                    </a:cubicBezTo>
                    <a:cubicBezTo>
                      <a:pt x="3465" y="17141"/>
                      <a:pt x="3465" y="17141"/>
                      <a:pt x="3465" y="17141"/>
                    </a:cubicBezTo>
                    <a:cubicBezTo>
                      <a:pt x="3349" y="17141"/>
                      <a:pt x="3349" y="17141"/>
                      <a:pt x="3349" y="17141"/>
                    </a:cubicBezTo>
                    <a:cubicBezTo>
                      <a:pt x="3349" y="17141"/>
                      <a:pt x="3349" y="17141"/>
                      <a:pt x="3349" y="17141"/>
                    </a:cubicBezTo>
                    <a:cubicBezTo>
                      <a:pt x="3349" y="17141"/>
                      <a:pt x="3349" y="17141"/>
                      <a:pt x="3349" y="17141"/>
                    </a:cubicBezTo>
                    <a:cubicBezTo>
                      <a:pt x="3234" y="17240"/>
                      <a:pt x="3234" y="17240"/>
                      <a:pt x="3234" y="17240"/>
                    </a:cubicBezTo>
                    <a:cubicBezTo>
                      <a:pt x="3234" y="17141"/>
                      <a:pt x="3234" y="17141"/>
                      <a:pt x="3234" y="17141"/>
                    </a:cubicBezTo>
                    <a:cubicBezTo>
                      <a:pt x="3118" y="17141"/>
                      <a:pt x="3118" y="17141"/>
                      <a:pt x="3118" y="17141"/>
                    </a:cubicBezTo>
                    <a:cubicBezTo>
                      <a:pt x="3118" y="17141"/>
                      <a:pt x="3118" y="17141"/>
                      <a:pt x="3118" y="17141"/>
                    </a:cubicBezTo>
                    <a:cubicBezTo>
                      <a:pt x="3003" y="17141"/>
                      <a:pt x="3003" y="17141"/>
                      <a:pt x="3003" y="17141"/>
                    </a:cubicBezTo>
                    <a:cubicBezTo>
                      <a:pt x="3118" y="17141"/>
                      <a:pt x="3118" y="17141"/>
                      <a:pt x="3118" y="17141"/>
                    </a:cubicBezTo>
                    <a:cubicBezTo>
                      <a:pt x="3118" y="17141"/>
                      <a:pt x="3118" y="17141"/>
                      <a:pt x="3118" y="17141"/>
                    </a:cubicBezTo>
                    <a:cubicBezTo>
                      <a:pt x="3234" y="17042"/>
                      <a:pt x="3234" y="17042"/>
                      <a:pt x="3234" y="17042"/>
                    </a:cubicBezTo>
                    <a:cubicBezTo>
                      <a:pt x="3465" y="17042"/>
                      <a:pt x="3465" y="17042"/>
                      <a:pt x="3465" y="17042"/>
                    </a:cubicBezTo>
                    <a:cubicBezTo>
                      <a:pt x="3465" y="16943"/>
                      <a:pt x="3465" y="16943"/>
                      <a:pt x="3465" y="16943"/>
                    </a:cubicBezTo>
                    <a:cubicBezTo>
                      <a:pt x="3696" y="16943"/>
                      <a:pt x="3696" y="16943"/>
                      <a:pt x="3696" y="16943"/>
                    </a:cubicBezTo>
                    <a:cubicBezTo>
                      <a:pt x="3696" y="16943"/>
                      <a:pt x="3696" y="16943"/>
                      <a:pt x="3696" y="16943"/>
                    </a:cubicBezTo>
                    <a:cubicBezTo>
                      <a:pt x="3927" y="16744"/>
                      <a:pt x="3927" y="16744"/>
                      <a:pt x="3927" y="16744"/>
                    </a:cubicBezTo>
                    <a:cubicBezTo>
                      <a:pt x="4042" y="16744"/>
                      <a:pt x="4042" y="16744"/>
                      <a:pt x="4042" y="16744"/>
                    </a:cubicBezTo>
                    <a:cubicBezTo>
                      <a:pt x="4158" y="16645"/>
                      <a:pt x="4158" y="16645"/>
                      <a:pt x="4158" y="16645"/>
                    </a:cubicBezTo>
                    <a:cubicBezTo>
                      <a:pt x="4273" y="16645"/>
                      <a:pt x="4273" y="16645"/>
                      <a:pt x="4273" y="16645"/>
                    </a:cubicBezTo>
                    <a:cubicBezTo>
                      <a:pt x="4273" y="16645"/>
                      <a:pt x="4273" y="16645"/>
                      <a:pt x="4273" y="16645"/>
                    </a:cubicBezTo>
                    <a:cubicBezTo>
                      <a:pt x="4273" y="16645"/>
                      <a:pt x="4273" y="16645"/>
                      <a:pt x="4273" y="16645"/>
                    </a:cubicBezTo>
                    <a:cubicBezTo>
                      <a:pt x="4158" y="16546"/>
                      <a:pt x="4158" y="16546"/>
                      <a:pt x="4158" y="16546"/>
                    </a:cubicBezTo>
                    <a:cubicBezTo>
                      <a:pt x="4042" y="16645"/>
                      <a:pt x="4042" y="16645"/>
                      <a:pt x="4042" y="16645"/>
                    </a:cubicBezTo>
                    <a:cubicBezTo>
                      <a:pt x="3811" y="16744"/>
                      <a:pt x="3811" y="16744"/>
                      <a:pt x="3811" y="16744"/>
                    </a:cubicBezTo>
                    <a:cubicBezTo>
                      <a:pt x="3696" y="16844"/>
                      <a:pt x="3696" y="16844"/>
                      <a:pt x="3696" y="16844"/>
                    </a:cubicBezTo>
                    <a:cubicBezTo>
                      <a:pt x="3696" y="16844"/>
                      <a:pt x="3696" y="16844"/>
                      <a:pt x="3696" y="16844"/>
                    </a:cubicBezTo>
                    <a:cubicBezTo>
                      <a:pt x="3580" y="16943"/>
                      <a:pt x="3580" y="16943"/>
                      <a:pt x="3580" y="16943"/>
                    </a:cubicBezTo>
                    <a:cubicBezTo>
                      <a:pt x="3349" y="16943"/>
                      <a:pt x="3349" y="16943"/>
                      <a:pt x="3349" y="16943"/>
                    </a:cubicBezTo>
                    <a:cubicBezTo>
                      <a:pt x="3349" y="16943"/>
                      <a:pt x="3349" y="16943"/>
                      <a:pt x="3349" y="16943"/>
                    </a:cubicBezTo>
                    <a:cubicBezTo>
                      <a:pt x="3118" y="17042"/>
                      <a:pt x="3118" y="17042"/>
                      <a:pt x="3118" y="17042"/>
                    </a:cubicBezTo>
                    <a:cubicBezTo>
                      <a:pt x="3003" y="17042"/>
                      <a:pt x="3003" y="17042"/>
                      <a:pt x="3003" y="17042"/>
                    </a:cubicBezTo>
                    <a:cubicBezTo>
                      <a:pt x="3003" y="17042"/>
                      <a:pt x="3003" y="17042"/>
                      <a:pt x="3003" y="17042"/>
                    </a:cubicBezTo>
                    <a:cubicBezTo>
                      <a:pt x="3118" y="16943"/>
                      <a:pt x="3118" y="16943"/>
                      <a:pt x="3118" y="16943"/>
                    </a:cubicBezTo>
                    <a:cubicBezTo>
                      <a:pt x="3003" y="16844"/>
                      <a:pt x="3003" y="16844"/>
                      <a:pt x="3003" y="16844"/>
                    </a:cubicBezTo>
                    <a:cubicBezTo>
                      <a:pt x="3118" y="16744"/>
                      <a:pt x="3118" y="16744"/>
                      <a:pt x="3118" y="16744"/>
                    </a:cubicBezTo>
                    <a:cubicBezTo>
                      <a:pt x="3118" y="16744"/>
                      <a:pt x="3118" y="16744"/>
                      <a:pt x="3118" y="16744"/>
                    </a:cubicBezTo>
                    <a:cubicBezTo>
                      <a:pt x="3234" y="16844"/>
                      <a:pt x="3234" y="16844"/>
                      <a:pt x="3234" y="16844"/>
                    </a:cubicBezTo>
                    <a:cubicBezTo>
                      <a:pt x="3349" y="16844"/>
                      <a:pt x="3349" y="16844"/>
                      <a:pt x="3349" y="16844"/>
                    </a:cubicBezTo>
                    <a:cubicBezTo>
                      <a:pt x="3465" y="16844"/>
                      <a:pt x="3465" y="16844"/>
                      <a:pt x="3465" y="16844"/>
                    </a:cubicBezTo>
                    <a:cubicBezTo>
                      <a:pt x="3465" y="16844"/>
                      <a:pt x="3465" y="16844"/>
                      <a:pt x="3465" y="16844"/>
                    </a:cubicBezTo>
                    <a:cubicBezTo>
                      <a:pt x="3465" y="16744"/>
                      <a:pt x="3465" y="16744"/>
                      <a:pt x="3465" y="16744"/>
                    </a:cubicBezTo>
                    <a:cubicBezTo>
                      <a:pt x="3465" y="16744"/>
                      <a:pt x="3465" y="16744"/>
                      <a:pt x="3465" y="16744"/>
                    </a:cubicBezTo>
                    <a:cubicBezTo>
                      <a:pt x="3349" y="16744"/>
                      <a:pt x="3349" y="16744"/>
                      <a:pt x="3349" y="16744"/>
                    </a:cubicBezTo>
                    <a:cubicBezTo>
                      <a:pt x="3234" y="16744"/>
                      <a:pt x="3234" y="16744"/>
                      <a:pt x="3234" y="16744"/>
                    </a:cubicBezTo>
                    <a:cubicBezTo>
                      <a:pt x="3234" y="16744"/>
                      <a:pt x="3234" y="16744"/>
                      <a:pt x="3234" y="16744"/>
                    </a:cubicBezTo>
                    <a:cubicBezTo>
                      <a:pt x="3234" y="16744"/>
                      <a:pt x="3234" y="16744"/>
                      <a:pt x="3234" y="16744"/>
                    </a:cubicBezTo>
                    <a:cubicBezTo>
                      <a:pt x="3234" y="16645"/>
                      <a:pt x="3234" y="16645"/>
                      <a:pt x="3234" y="16645"/>
                    </a:cubicBezTo>
                    <a:cubicBezTo>
                      <a:pt x="3234" y="16645"/>
                      <a:pt x="3234" y="16645"/>
                      <a:pt x="3234" y="16645"/>
                    </a:cubicBezTo>
                    <a:cubicBezTo>
                      <a:pt x="3349" y="16744"/>
                      <a:pt x="3349" y="16744"/>
                      <a:pt x="3349" y="16744"/>
                    </a:cubicBezTo>
                    <a:cubicBezTo>
                      <a:pt x="3465" y="16744"/>
                      <a:pt x="3465" y="16744"/>
                      <a:pt x="3465" y="16744"/>
                    </a:cubicBezTo>
                    <a:cubicBezTo>
                      <a:pt x="3580" y="16645"/>
                      <a:pt x="3580" y="16645"/>
                      <a:pt x="3580" y="16645"/>
                    </a:cubicBezTo>
                    <a:cubicBezTo>
                      <a:pt x="3580" y="16645"/>
                      <a:pt x="3580" y="16645"/>
                      <a:pt x="3580" y="16645"/>
                    </a:cubicBezTo>
                    <a:cubicBezTo>
                      <a:pt x="3465" y="16645"/>
                      <a:pt x="3465" y="16645"/>
                      <a:pt x="3465" y="16645"/>
                    </a:cubicBezTo>
                    <a:cubicBezTo>
                      <a:pt x="3465" y="16645"/>
                      <a:pt x="3465" y="16645"/>
                      <a:pt x="3465" y="16645"/>
                    </a:cubicBezTo>
                    <a:cubicBezTo>
                      <a:pt x="3349" y="16645"/>
                      <a:pt x="3349" y="16645"/>
                      <a:pt x="3349" y="16645"/>
                    </a:cubicBezTo>
                    <a:cubicBezTo>
                      <a:pt x="3465" y="16546"/>
                      <a:pt x="3465" y="16546"/>
                      <a:pt x="3465" y="16546"/>
                    </a:cubicBezTo>
                    <a:cubicBezTo>
                      <a:pt x="3465" y="16546"/>
                      <a:pt x="3465" y="16546"/>
                      <a:pt x="3465" y="16546"/>
                    </a:cubicBezTo>
                    <a:cubicBezTo>
                      <a:pt x="3580" y="16546"/>
                      <a:pt x="3580" y="16546"/>
                      <a:pt x="3580" y="16546"/>
                    </a:cubicBezTo>
                    <a:cubicBezTo>
                      <a:pt x="3580" y="16546"/>
                      <a:pt x="3580" y="16546"/>
                      <a:pt x="3580" y="16546"/>
                    </a:cubicBezTo>
                    <a:cubicBezTo>
                      <a:pt x="3580" y="16546"/>
                      <a:pt x="3580" y="16546"/>
                      <a:pt x="3580" y="16546"/>
                    </a:cubicBezTo>
                    <a:cubicBezTo>
                      <a:pt x="3696" y="16546"/>
                      <a:pt x="3696" y="16546"/>
                      <a:pt x="3696" y="16546"/>
                    </a:cubicBezTo>
                    <a:cubicBezTo>
                      <a:pt x="3696" y="16546"/>
                      <a:pt x="3696" y="16546"/>
                      <a:pt x="3696" y="16546"/>
                    </a:cubicBezTo>
                    <a:cubicBezTo>
                      <a:pt x="3696" y="16447"/>
                      <a:pt x="3696" y="16447"/>
                      <a:pt x="3696" y="16447"/>
                    </a:cubicBezTo>
                    <a:cubicBezTo>
                      <a:pt x="3696" y="16447"/>
                      <a:pt x="3696" y="16447"/>
                      <a:pt x="3696" y="16447"/>
                    </a:cubicBezTo>
                    <a:cubicBezTo>
                      <a:pt x="3580" y="16447"/>
                      <a:pt x="3580" y="16447"/>
                      <a:pt x="3580" y="16447"/>
                    </a:cubicBezTo>
                    <a:cubicBezTo>
                      <a:pt x="3580" y="16447"/>
                      <a:pt x="3580" y="16447"/>
                      <a:pt x="3580" y="16447"/>
                    </a:cubicBezTo>
                    <a:cubicBezTo>
                      <a:pt x="3465" y="16447"/>
                      <a:pt x="3465" y="16447"/>
                      <a:pt x="3465" y="16447"/>
                    </a:cubicBezTo>
                    <a:cubicBezTo>
                      <a:pt x="3234" y="16447"/>
                      <a:pt x="3234" y="16447"/>
                      <a:pt x="3234" y="16447"/>
                    </a:cubicBezTo>
                    <a:cubicBezTo>
                      <a:pt x="3118" y="16447"/>
                      <a:pt x="3118" y="16447"/>
                      <a:pt x="3118" y="16447"/>
                    </a:cubicBezTo>
                    <a:cubicBezTo>
                      <a:pt x="3118" y="16447"/>
                      <a:pt x="3118" y="16447"/>
                      <a:pt x="3118" y="16447"/>
                    </a:cubicBezTo>
                    <a:cubicBezTo>
                      <a:pt x="3118" y="16348"/>
                      <a:pt x="3118" y="16348"/>
                      <a:pt x="3118" y="16348"/>
                    </a:cubicBezTo>
                    <a:cubicBezTo>
                      <a:pt x="3234" y="16348"/>
                      <a:pt x="3234" y="16348"/>
                      <a:pt x="3234" y="16348"/>
                    </a:cubicBezTo>
                    <a:cubicBezTo>
                      <a:pt x="3234" y="16348"/>
                      <a:pt x="3234" y="16348"/>
                      <a:pt x="3234" y="16348"/>
                    </a:cubicBezTo>
                    <a:cubicBezTo>
                      <a:pt x="3349" y="16348"/>
                      <a:pt x="3349" y="16348"/>
                      <a:pt x="3349" y="16348"/>
                    </a:cubicBezTo>
                    <a:cubicBezTo>
                      <a:pt x="3234" y="16348"/>
                      <a:pt x="3234" y="16348"/>
                      <a:pt x="3234" y="16348"/>
                    </a:cubicBezTo>
                    <a:cubicBezTo>
                      <a:pt x="3234" y="16348"/>
                      <a:pt x="3234" y="16348"/>
                      <a:pt x="3234" y="16348"/>
                    </a:cubicBezTo>
                    <a:cubicBezTo>
                      <a:pt x="3118" y="16348"/>
                      <a:pt x="3118" y="16348"/>
                      <a:pt x="3118" y="16348"/>
                    </a:cubicBezTo>
                    <a:cubicBezTo>
                      <a:pt x="3118" y="16249"/>
                      <a:pt x="3118" y="16249"/>
                      <a:pt x="3118" y="16249"/>
                    </a:cubicBezTo>
                    <a:cubicBezTo>
                      <a:pt x="3349" y="16249"/>
                      <a:pt x="3349" y="16249"/>
                      <a:pt x="3349" y="16249"/>
                    </a:cubicBezTo>
                    <a:cubicBezTo>
                      <a:pt x="3349" y="16249"/>
                      <a:pt x="3349" y="16249"/>
                      <a:pt x="3349" y="16249"/>
                    </a:cubicBezTo>
                    <a:cubicBezTo>
                      <a:pt x="3465" y="16249"/>
                      <a:pt x="3465" y="16249"/>
                      <a:pt x="3465" y="16249"/>
                    </a:cubicBezTo>
                    <a:cubicBezTo>
                      <a:pt x="3811" y="16249"/>
                      <a:pt x="3811" y="16249"/>
                      <a:pt x="3811" y="16249"/>
                    </a:cubicBezTo>
                    <a:cubicBezTo>
                      <a:pt x="3811" y="16249"/>
                      <a:pt x="3811" y="16249"/>
                      <a:pt x="3811" y="16249"/>
                    </a:cubicBezTo>
                    <a:cubicBezTo>
                      <a:pt x="3927" y="16249"/>
                      <a:pt x="3927" y="16249"/>
                      <a:pt x="3927" y="16249"/>
                    </a:cubicBezTo>
                    <a:cubicBezTo>
                      <a:pt x="4042" y="16249"/>
                      <a:pt x="4042" y="16249"/>
                      <a:pt x="4042" y="16249"/>
                    </a:cubicBezTo>
                    <a:cubicBezTo>
                      <a:pt x="4042" y="16249"/>
                      <a:pt x="4042" y="16249"/>
                      <a:pt x="4042" y="16249"/>
                    </a:cubicBezTo>
                    <a:cubicBezTo>
                      <a:pt x="3927" y="16150"/>
                      <a:pt x="3927" y="16150"/>
                      <a:pt x="3927" y="16150"/>
                    </a:cubicBezTo>
                    <a:cubicBezTo>
                      <a:pt x="3696" y="16150"/>
                      <a:pt x="3696" y="16150"/>
                      <a:pt x="3696" y="16150"/>
                    </a:cubicBezTo>
                    <a:cubicBezTo>
                      <a:pt x="3580" y="16249"/>
                      <a:pt x="3580" y="16249"/>
                      <a:pt x="3580" y="16249"/>
                    </a:cubicBezTo>
                    <a:cubicBezTo>
                      <a:pt x="3465" y="16249"/>
                      <a:pt x="3465" y="16249"/>
                      <a:pt x="3465" y="16249"/>
                    </a:cubicBezTo>
                    <a:cubicBezTo>
                      <a:pt x="3465" y="16249"/>
                      <a:pt x="3465" y="16249"/>
                      <a:pt x="3465" y="16249"/>
                    </a:cubicBezTo>
                    <a:cubicBezTo>
                      <a:pt x="3349" y="16150"/>
                      <a:pt x="3349" y="16150"/>
                      <a:pt x="3349" y="16150"/>
                    </a:cubicBezTo>
                    <a:cubicBezTo>
                      <a:pt x="3234" y="16249"/>
                      <a:pt x="3234" y="16249"/>
                      <a:pt x="3234" y="16249"/>
                    </a:cubicBezTo>
                    <a:cubicBezTo>
                      <a:pt x="3234" y="16249"/>
                      <a:pt x="3234" y="16249"/>
                      <a:pt x="3234" y="16249"/>
                    </a:cubicBezTo>
                    <a:cubicBezTo>
                      <a:pt x="3234" y="16249"/>
                      <a:pt x="3234" y="16249"/>
                      <a:pt x="3234" y="16249"/>
                    </a:cubicBezTo>
                    <a:cubicBezTo>
                      <a:pt x="3234" y="16150"/>
                      <a:pt x="3234" y="16150"/>
                      <a:pt x="3234" y="16150"/>
                    </a:cubicBezTo>
                    <a:cubicBezTo>
                      <a:pt x="3234" y="16150"/>
                      <a:pt x="3234" y="16150"/>
                      <a:pt x="3234" y="16150"/>
                    </a:cubicBezTo>
                    <a:cubicBezTo>
                      <a:pt x="3349" y="16051"/>
                      <a:pt x="3349" y="16051"/>
                      <a:pt x="3349" y="16051"/>
                    </a:cubicBezTo>
                    <a:cubicBezTo>
                      <a:pt x="3349" y="16051"/>
                      <a:pt x="3349" y="16051"/>
                      <a:pt x="3349" y="16051"/>
                    </a:cubicBezTo>
                    <a:cubicBezTo>
                      <a:pt x="3465" y="16051"/>
                      <a:pt x="3465" y="16051"/>
                      <a:pt x="3465" y="16051"/>
                    </a:cubicBezTo>
                    <a:cubicBezTo>
                      <a:pt x="3580" y="15952"/>
                      <a:pt x="3580" y="15952"/>
                      <a:pt x="3580" y="15952"/>
                    </a:cubicBezTo>
                    <a:cubicBezTo>
                      <a:pt x="3580" y="15853"/>
                      <a:pt x="3580" y="15853"/>
                      <a:pt x="3580" y="15853"/>
                    </a:cubicBezTo>
                    <a:cubicBezTo>
                      <a:pt x="3696" y="15853"/>
                      <a:pt x="3696" y="15853"/>
                      <a:pt x="3696" y="15853"/>
                    </a:cubicBezTo>
                    <a:cubicBezTo>
                      <a:pt x="3696" y="15952"/>
                      <a:pt x="3696" y="15952"/>
                      <a:pt x="3696" y="15952"/>
                    </a:cubicBezTo>
                    <a:cubicBezTo>
                      <a:pt x="3811" y="15952"/>
                      <a:pt x="3811" y="15952"/>
                      <a:pt x="3811" y="15952"/>
                    </a:cubicBezTo>
                    <a:cubicBezTo>
                      <a:pt x="3811" y="15853"/>
                      <a:pt x="3811" y="15853"/>
                      <a:pt x="3811" y="15853"/>
                    </a:cubicBezTo>
                    <a:cubicBezTo>
                      <a:pt x="3927" y="15853"/>
                      <a:pt x="3927" y="15853"/>
                      <a:pt x="3927" y="15853"/>
                    </a:cubicBezTo>
                    <a:cubicBezTo>
                      <a:pt x="3927" y="15952"/>
                      <a:pt x="3927" y="15952"/>
                      <a:pt x="3927" y="15952"/>
                    </a:cubicBezTo>
                    <a:cubicBezTo>
                      <a:pt x="4042" y="15952"/>
                      <a:pt x="4042" y="15952"/>
                      <a:pt x="4042" y="15952"/>
                    </a:cubicBezTo>
                    <a:cubicBezTo>
                      <a:pt x="4158" y="16051"/>
                      <a:pt x="4158" y="16051"/>
                      <a:pt x="4158" y="16051"/>
                    </a:cubicBezTo>
                    <a:cubicBezTo>
                      <a:pt x="4273" y="16051"/>
                      <a:pt x="4273" y="16051"/>
                      <a:pt x="4273" y="16051"/>
                    </a:cubicBezTo>
                    <a:cubicBezTo>
                      <a:pt x="4273" y="16051"/>
                      <a:pt x="4273" y="16051"/>
                      <a:pt x="4273" y="16051"/>
                    </a:cubicBezTo>
                    <a:cubicBezTo>
                      <a:pt x="4389" y="16150"/>
                      <a:pt x="4389" y="16150"/>
                      <a:pt x="4389" y="16150"/>
                    </a:cubicBezTo>
                    <a:cubicBezTo>
                      <a:pt x="4504" y="16150"/>
                      <a:pt x="4504" y="16150"/>
                      <a:pt x="4504" y="16150"/>
                    </a:cubicBezTo>
                    <a:cubicBezTo>
                      <a:pt x="4735" y="16249"/>
                      <a:pt x="4735" y="16249"/>
                      <a:pt x="4735" y="16249"/>
                    </a:cubicBezTo>
                    <a:cubicBezTo>
                      <a:pt x="4735" y="16150"/>
                      <a:pt x="4735" y="16150"/>
                      <a:pt x="4735" y="16150"/>
                    </a:cubicBezTo>
                    <a:cubicBezTo>
                      <a:pt x="4735" y="16150"/>
                      <a:pt x="4735" y="16150"/>
                      <a:pt x="4735" y="16150"/>
                    </a:cubicBezTo>
                    <a:cubicBezTo>
                      <a:pt x="4851" y="16150"/>
                      <a:pt x="4851" y="16150"/>
                      <a:pt x="4851" y="16150"/>
                    </a:cubicBezTo>
                    <a:cubicBezTo>
                      <a:pt x="4735" y="16150"/>
                      <a:pt x="4735" y="16150"/>
                      <a:pt x="4735" y="16150"/>
                    </a:cubicBezTo>
                    <a:cubicBezTo>
                      <a:pt x="4735" y="16150"/>
                      <a:pt x="4735" y="16150"/>
                      <a:pt x="4735" y="16150"/>
                    </a:cubicBezTo>
                    <a:cubicBezTo>
                      <a:pt x="4620" y="16150"/>
                      <a:pt x="4620" y="16150"/>
                      <a:pt x="4620" y="16150"/>
                    </a:cubicBezTo>
                    <a:cubicBezTo>
                      <a:pt x="4620" y="16150"/>
                      <a:pt x="4620" y="16150"/>
                      <a:pt x="4620" y="16150"/>
                    </a:cubicBezTo>
                    <a:cubicBezTo>
                      <a:pt x="4504" y="16051"/>
                      <a:pt x="4504" y="16051"/>
                      <a:pt x="4504" y="16051"/>
                    </a:cubicBezTo>
                    <a:cubicBezTo>
                      <a:pt x="4389" y="15952"/>
                      <a:pt x="4389" y="15952"/>
                      <a:pt x="4389" y="15952"/>
                    </a:cubicBezTo>
                    <a:cubicBezTo>
                      <a:pt x="4389" y="15952"/>
                      <a:pt x="4389" y="15952"/>
                      <a:pt x="4389" y="15952"/>
                    </a:cubicBezTo>
                    <a:cubicBezTo>
                      <a:pt x="4504" y="15952"/>
                      <a:pt x="4504" y="15952"/>
                      <a:pt x="4504" y="15952"/>
                    </a:cubicBezTo>
                    <a:cubicBezTo>
                      <a:pt x="4620" y="15952"/>
                      <a:pt x="4620" y="15952"/>
                      <a:pt x="4620" y="15952"/>
                    </a:cubicBezTo>
                    <a:cubicBezTo>
                      <a:pt x="4735" y="15952"/>
                      <a:pt x="4735" y="15952"/>
                      <a:pt x="4735" y="15952"/>
                    </a:cubicBezTo>
                    <a:cubicBezTo>
                      <a:pt x="4735" y="15853"/>
                      <a:pt x="4735" y="15853"/>
                      <a:pt x="4735" y="15853"/>
                    </a:cubicBezTo>
                    <a:cubicBezTo>
                      <a:pt x="4735" y="15853"/>
                      <a:pt x="4735" y="15853"/>
                      <a:pt x="4735" y="15853"/>
                    </a:cubicBezTo>
                    <a:cubicBezTo>
                      <a:pt x="4620" y="15853"/>
                      <a:pt x="4620" y="15853"/>
                      <a:pt x="4620" y="15853"/>
                    </a:cubicBezTo>
                    <a:cubicBezTo>
                      <a:pt x="4620" y="15853"/>
                      <a:pt x="4620" y="15853"/>
                      <a:pt x="4620" y="15853"/>
                    </a:cubicBezTo>
                    <a:cubicBezTo>
                      <a:pt x="4620" y="15853"/>
                      <a:pt x="4620" y="15853"/>
                      <a:pt x="4620" y="15853"/>
                    </a:cubicBezTo>
                    <a:cubicBezTo>
                      <a:pt x="4620" y="15853"/>
                      <a:pt x="4620" y="15853"/>
                      <a:pt x="4620" y="15853"/>
                    </a:cubicBezTo>
                    <a:cubicBezTo>
                      <a:pt x="4620" y="15952"/>
                      <a:pt x="4620" y="15952"/>
                      <a:pt x="4620" y="15952"/>
                    </a:cubicBezTo>
                    <a:cubicBezTo>
                      <a:pt x="4504" y="15952"/>
                      <a:pt x="4504" y="15952"/>
                      <a:pt x="4504" y="15952"/>
                    </a:cubicBezTo>
                    <a:cubicBezTo>
                      <a:pt x="4389" y="15853"/>
                      <a:pt x="4389" y="15853"/>
                      <a:pt x="4389" y="15853"/>
                    </a:cubicBezTo>
                    <a:cubicBezTo>
                      <a:pt x="4389" y="15853"/>
                      <a:pt x="4389" y="15853"/>
                      <a:pt x="4389" y="15853"/>
                    </a:cubicBezTo>
                    <a:cubicBezTo>
                      <a:pt x="4389" y="15853"/>
                      <a:pt x="4389" y="15853"/>
                      <a:pt x="4389" y="15853"/>
                    </a:cubicBezTo>
                    <a:cubicBezTo>
                      <a:pt x="4504" y="15853"/>
                      <a:pt x="4504" y="15853"/>
                      <a:pt x="4504" y="15853"/>
                    </a:cubicBezTo>
                    <a:cubicBezTo>
                      <a:pt x="4504" y="15754"/>
                      <a:pt x="4504" y="15754"/>
                      <a:pt x="4504" y="15754"/>
                    </a:cubicBezTo>
                    <a:cubicBezTo>
                      <a:pt x="4504" y="15754"/>
                      <a:pt x="4504" y="15754"/>
                      <a:pt x="4504" y="15754"/>
                    </a:cubicBezTo>
                    <a:cubicBezTo>
                      <a:pt x="4389" y="15754"/>
                      <a:pt x="4389" y="15754"/>
                      <a:pt x="4389" y="15754"/>
                    </a:cubicBezTo>
                    <a:cubicBezTo>
                      <a:pt x="4389" y="15754"/>
                      <a:pt x="4389" y="15754"/>
                      <a:pt x="4389" y="15754"/>
                    </a:cubicBezTo>
                    <a:cubicBezTo>
                      <a:pt x="4273" y="15754"/>
                      <a:pt x="4273" y="15754"/>
                      <a:pt x="4273" y="15754"/>
                    </a:cubicBezTo>
                    <a:cubicBezTo>
                      <a:pt x="4273" y="15754"/>
                      <a:pt x="4273" y="15754"/>
                      <a:pt x="4273" y="15754"/>
                    </a:cubicBezTo>
                    <a:cubicBezTo>
                      <a:pt x="4273" y="15754"/>
                      <a:pt x="4273" y="15754"/>
                      <a:pt x="4273" y="15754"/>
                    </a:cubicBezTo>
                    <a:cubicBezTo>
                      <a:pt x="4273" y="15853"/>
                      <a:pt x="4273" y="15853"/>
                      <a:pt x="4273" y="15853"/>
                    </a:cubicBezTo>
                    <a:cubicBezTo>
                      <a:pt x="4273" y="15853"/>
                      <a:pt x="4273" y="15853"/>
                      <a:pt x="4273" y="15853"/>
                    </a:cubicBezTo>
                    <a:cubicBezTo>
                      <a:pt x="4273" y="15952"/>
                      <a:pt x="4273" y="15952"/>
                      <a:pt x="4273" y="15952"/>
                    </a:cubicBezTo>
                    <a:cubicBezTo>
                      <a:pt x="4158" y="15952"/>
                      <a:pt x="4158" y="15952"/>
                      <a:pt x="4158" y="15952"/>
                    </a:cubicBezTo>
                    <a:cubicBezTo>
                      <a:pt x="4158" y="15952"/>
                      <a:pt x="4158" y="15952"/>
                      <a:pt x="4158" y="15952"/>
                    </a:cubicBezTo>
                    <a:cubicBezTo>
                      <a:pt x="4042" y="15853"/>
                      <a:pt x="4042" y="15853"/>
                      <a:pt x="4042" y="15853"/>
                    </a:cubicBezTo>
                    <a:cubicBezTo>
                      <a:pt x="3927" y="15853"/>
                      <a:pt x="3927" y="15853"/>
                      <a:pt x="3927" y="15853"/>
                    </a:cubicBezTo>
                    <a:cubicBezTo>
                      <a:pt x="3927" y="15853"/>
                      <a:pt x="3927" y="15853"/>
                      <a:pt x="3927" y="15853"/>
                    </a:cubicBezTo>
                    <a:cubicBezTo>
                      <a:pt x="3927" y="15754"/>
                      <a:pt x="3927" y="15754"/>
                      <a:pt x="3927" y="15754"/>
                    </a:cubicBezTo>
                    <a:cubicBezTo>
                      <a:pt x="3811" y="15754"/>
                      <a:pt x="3811" y="15754"/>
                      <a:pt x="3811" y="15754"/>
                    </a:cubicBezTo>
                    <a:cubicBezTo>
                      <a:pt x="3811" y="15853"/>
                      <a:pt x="3811" y="15853"/>
                      <a:pt x="3811" y="15853"/>
                    </a:cubicBezTo>
                    <a:cubicBezTo>
                      <a:pt x="3696" y="15853"/>
                      <a:pt x="3696" y="15853"/>
                      <a:pt x="3696" y="15853"/>
                    </a:cubicBezTo>
                    <a:cubicBezTo>
                      <a:pt x="3580" y="15853"/>
                      <a:pt x="3580" y="15853"/>
                      <a:pt x="3580" y="15853"/>
                    </a:cubicBezTo>
                    <a:cubicBezTo>
                      <a:pt x="3580" y="15853"/>
                      <a:pt x="3580" y="15853"/>
                      <a:pt x="3580" y="15853"/>
                    </a:cubicBezTo>
                    <a:cubicBezTo>
                      <a:pt x="3465" y="15952"/>
                      <a:pt x="3465" y="15952"/>
                      <a:pt x="3465" y="15952"/>
                    </a:cubicBezTo>
                    <a:cubicBezTo>
                      <a:pt x="3349" y="15952"/>
                      <a:pt x="3349" y="15952"/>
                      <a:pt x="3349" y="15952"/>
                    </a:cubicBezTo>
                    <a:cubicBezTo>
                      <a:pt x="3349" y="15952"/>
                      <a:pt x="3349" y="15952"/>
                      <a:pt x="3349" y="15952"/>
                    </a:cubicBezTo>
                    <a:cubicBezTo>
                      <a:pt x="3349" y="15952"/>
                      <a:pt x="3349" y="15952"/>
                      <a:pt x="3349" y="15952"/>
                    </a:cubicBezTo>
                    <a:cubicBezTo>
                      <a:pt x="3465" y="15853"/>
                      <a:pt x="3465" y="15853"/>
                      <a:pt x="3465" y="15853"/>
                    </a:cubicBezTo>
                    <a:cubicBezTo>
                      <a:pt x="3465" y="15853"/>
                      <a:pt x="3465" y="15853"/>
                      <a:pt x="3465" y="15853"/>
                    </a:cubicBezTo>
                    <a:cubicBezTo>
                      <a:pt x="3580" y="15754"/>
                      <a:pt x="3580" y="15754"/>
                      <a:pt x="3580" y="15754"/>
                    </a:cubicBezTo>
                    <a:cubicBezTo>
                      <a:pt x="3580" y="15754"/>
                      <a:pt x="3580" y="15754"/>
                      <a:pt x="3580" y="15754"/>
                    </a:cubicBezTo>
                    <a:cubicBezTo>
                      <a:pt x="3580" y="15754"/>
                      <a:pt x="3580" y="15754"/>
                      <a:pt x="3580" y="15754"/>
                    </a:cubicBezTo>
                    <a:cubicBezTo>
                      <a:pt x="3580" y="15754"/>
                      <a:pt x="3580" y="15754"/>
                      <a:pt x="3580" y="15754"/>
                    </a:cubicBezTo>
                    <a:cubicBezTo>
                      <a:pt x="3580" y="15655"/>
                      <a:pt x="3580" y="15655"/>
                      <a:pt x="3580" y="15655"/>
                    </a:cubicBezTo>
                    <a:cubicBezTo>
                      <a:pt x="3696" y="15655"/>
                      <a:pt x="3696" y="15655"/>
                      <a:pt x="3696" y="15655"/>
                    </a:cubicBezTo>
                    <a:cubicBezTo>
                      <a:pt x="3696" y="15655"/>
                      <a:pt x="3696" y="15655"/>
                      <a:pt x="3696" y="15655"/>
                    </a:cubicBezTo>
                    <a:cubicBezTo>
                      <a:pt x="3811" y="15655"/>
                      <a:pt x="3811" y="15655"/>
                      <a:pt x="3811" y="15655"/>
                    </a:cubicBezTo>
                    <a:cubicBezTo>
                      <a:pt x="3811" y="15754"/>
                      <a:pt x="3811" y="15754"/>
                      <a:pt x="3811" y="15754"/>
                    </a:cubicBezTo>
                    <a:cubicBezTo>
                      <a:pt x="4042" y="15754"/>
                      <a:pt x="4042" y="15754"/>
                      <a:pt x="4042" y="15754"/>
                    </a:cubicBezTo>
                    <a:cubicBezTo>
                      <a:pt x="4042" y="15655"/>
                      <a:pt x="4042" y="15655"/>
                      <a:pt x="4042" y="15655"/>
                    </a:cubicBezTo>
                    <a:cubicBezTo>
                      <a:pt x="3927" y="15655"/>
                      <a:pt x="3927" y="15655"/>
                      <a:pt x="3927" y="15655"/>
                    </a:cubicBezTo>
                    <a:cubicBezTo>
                      <a:pt x="3927" y="15655"/>
                      <a:pt x="3927" y="15655"/>
                      <a:pt x="3927" y="15655"/>
                    </a:cubicBezTo>
                    <a:cubicBezTo>
                      <a:pt x="3811" y="15655"/>
                      <a:pt x="3811" y="15655"/>
                      <a:pt x="3811" y="15655"/>
                    </a:cubicBezTo>
                    <a:cubicBezTo>
                      <a:pt x="3696" y="15555"/>
                      <a:pt x="3696" y="15555"/>
                      <a:pt x="3696" y="15555"/>
                    </a:cubicBezTo>
                    <a:cubicBezTo>
                      <a:pt x="3696" y="15456"/>
                      <a:pt x="3696" y="15456"/>
                      <a:pt x="3696" y="15456"/>
                    </a:cubicBezTo>
                    <a:cubicBezTo>
                      <a:pt x="3580" y="15456"/>
                      <a:pt x="3580" y="15456"/>
                      <a:pt x="3580" y="15456"/>
                    </a:cubicBezTo>
                    <a:cubicBezTo>
                      <a:pt x="3580" y="15456"/>
                      <a:pt x="3580" y="15456"/>
                      <a:pt x="3580" y="15456"/>
                    </a:cubicBezTo>
                    <a:cubicBezTo>
                      <a:pt x="3696" y="15456"/>
                      <a:pt x="3696" y="15456"/>
                      <a:pt x="3696" y="15456"/>
                    </a:cubicBezTo>
                    <a:cubicBezTo>
                      <a:pt x="3811" y="15456"/>
                      <a:pt x="3811" y="15456"/>
                      <a:pt x="3811" y="15456"/>
                    </a:cubicBezTo>
                    <a:cubicBezTo>
                      <a:pt x="3811" y="15555"/>
                      <a:pt x="3811" y="15555"/>
                      <a:pt x="3811" y="15555"/>
                    </a:cubicBezTo>
                    <a:cubicBezTo>
                      <a:pt x="3927" y="15655"/>
                      <a:pt x="3927" y="15655"/>
                      <a:pt x="3927" y="15655"/>
                    </a:cubicBezTo>
                    <a:cubicBezTo>
                      <a:pt x="3927" y="15555"/>
                      <a:pt x="3927" y="15555"/>
                      <a:pt x="3927" y="15555"/>
                    </a:cubicBezTo>
                    <a:cubicBezTo>
                      <a:pt x="3927" y="15555"/>
                      <a:pt x="3927" y="15555"/>
                      <a:pt x="3927" y="15555"/>
                    </a:cubicBezTo>
                    <a:cubicBezTo>
                      <a:pt x="3927" y="15456"/>
                      <a:pt x="3927" y="15456"/>
                      <a:pt x="3927" y="15456"/>
                    </a:cubicBezTo>
                    <a:cubicBezTo>
                      <a:pt x="3927" y="15456"/>
                      <a:pt x="3927" y="15456"/>
                      <a:pt x="3927" y="15456"/>
                    </a:cubicBezTo>
                    <a:cubicBezTo>
                      <a:pt x="4042" y="15555"/>
                      <a:pt x="4042" y="15555"/>
                      <a:pt x="4042" y="15555"/>
                    </a:cubicBezTo>
                    <a:cubicBezTo>
                      <a:pt x="4042" y="15555"/>
                      <a:pt x="4042" y="15555"/>
                      <a:pt x="4042" y="15555"/>
                    </a:cubicBezTo>
                    <a:cubicBezTo>
                      <a:pt x="4158" y="15655"/>
                      <a:pt x="4158" y="15655"/>
                      <a:pt x="4158" y="15655"/>
                    </a:cubicBezTo>
                    <a:cubicBezTo>
                      <a:pt x="4273" y="15655"/>
                      <a:pt x="4273" y="15655"/>
                      <a:pt x="4273" y="15655"/>
                    </a:cubicBezTo>
                    <a:cubicBezTo>
                      <a:pt x="4273" y="15655"/>
                      <a:pt x="4273" y="15655"/>
                      <a:pt x="4273" y="15655"/>
                    </a:cubicBezTo>
                    <a:cubicBezTo>
                      <a:pt x="4389" y="15655"/>
                      <a:pt x="4389" y="15655"/>
                      <a:pt x="4389" y="15655"/>
                    </a:cubicBezTo>
                    <a:cubicBezTo>
                      <a:pt x="4389" y="15655"/>
                      <a:pt x="4389" y="15655"/>
                      <a:pt x="4389" y="15655"/>
                    </a:cubicBezTo>
                    <a:cubicBezTo>
                      <a:pt x="4504" y="15754"/>
                      <a:pt x="4504" y="15754"/>
                      <a:pt x="4504" y="15754"/>
                    </a:cubicBezTo>
                    <a:cubicBezTo>
                      <a:pt x="4620" y="15754"/>
                      <a:pt x="4620" y="15754"/>
                      <a:pt x="4620" y="15754"/>
                    </a:cubicBezTo>
                    <a:cubicBezTo>
                      <a:pt x="4620" y="15754"/>
                      <a:pt x="4620" y="15754"/>
                      <a:pt x="4620" y="15754"/>
                    </a:cubicBezTo>
                    <a:cubicBezTo>
                      <a:pt x="4735" y="15754"/>
                      <a:pt x="4735" y="15754"/>
                      <a:pt x="4735" y="15754"/>
                    </a:cubicBezTo>
                    <a:cubicBezTo>
                      <a:pt x="4735" y="15754"/>
                      <a:pt x="4735" y="15754"/>
                      <a:pt x="4735" y="15754"/>
                    </a:cubicBezTo>
                    <a:cubicBezTo>
                      <a:pt x="4620" y="15655"/>
                      <a:pt x="4620" y="15655"/>
                      <a:pt x="4620" y="15655"/>
                    </a:cubicBezTo>
                    <a:cubicBezTo>
                      <a:pt x="4389" y="15555"/>
                      <a:pt x="4389" y="15555"/>
                      <a:pt x="4389" y="15555"/>
                    </a:cubicBezTo>
                    <a:cubicBezTo>
                      <a:pt x="4389" y="15555"/>
                      <a:pt x="4389" y="15555"/>
                      <a:pt x="4389" y="15555"/>
                    </a:cubicBezTo>
                    <a:cubicBezTo>
                      <a:pt x="4389" y="15456"/>
                      <a:pt x="4389" y="15456"/>
                      <a:pt x="4389" y="15456"/>
                    </a:cubicBezTo>
                    <a:cubicBezTo>
                      <a:pt x="4504" y="15456"/>
                      <a:pt x="4504" y="15456"/>
                      <a:pt x="4504" y="15456"/>
                    </a:cubicBezTo>
                    <a:cubicBezTo>
                      <a:pt x="4504" y="15456"/>
                      <a:pt x="4504" y="15456"/>
                      <a:pt x="4504" y="15456"/>
                    </a:cubicBezTo>
                    <a:cubicBezTo>
                      <a:pt x="4620" y="15357"/>
                      <a:pt x="4620" y="15357"/>
                      <a:pt x="4620" y="15357"/>
                    </a:cubicBezTo>
                    <a:cubicBezTo>
                      <a:pt x="4620" y="15357"/>
                      <a:pt x="4620" y="15357"/>
                      <a:pt x="4620" y="15357"/>
                    </a:cubicBezTo>
                    <a:cubicBezTo>
                      <a:pt x="4620" y="15357"/>
                      <a:pt x="4620" y="15357"/>
                      <a:pt x="4620" y="15357"/>
                    </a:cubicBezTo>
                    <a:cubicBezTo>
                      <a:pt x="4504" y="15357"/>
                      <a:pt x="4504" y="15357"/>
                      <a:pt x="4504" y="15357"/>
                    </a:cubicBezTo>
                    <a:cubicBezTo>
                      <a:pt x="4504" y="15357"/>
                      <a:pt x="4504" y="15357"/>
                      <a:pt x="4504" y="15357"/>
                    </a:cubicBezTo>
                    <a:cubicBezTo>
                      <a:pt x="4389" y="15357"/>
                      <a:pt x="4389" y="15357"/>
                      <a:pt x="4389" y="15357"/>
                    </a:cubicBezTo>
                    <a:cubicBezTo>
                      <a:pt x="4273" y="15357"/>
                      <a:pt x="4273" y="15357"/>
                      <a:pt x="4273" y="15357"/>
                    </a:cubicBezTo>
                    <a:cubicBezTo>
                      <a:pt x="4389" y="15357"/>
                      <a:pt x="4389" y="15357"/>
                      <a:pt x="4389" y="15357"/>
                    </a:cubicBezTo>
                    <a:cubicBezTo>
                      <a:pt x="4389" y="15456"/>
                      <a:pt x="4389" y="15456"/>
                      <a:pt x="4389" y="15456"/>
                    </a:cubicBezTo>
                    <a:cubicBezTo>
                      <a:pt x="4389" y="15456"/>
                      <a:pt x="4389" y="15456"/>
                      <a:pt x="4389" y="15456"/>
                    </a:cubicBezTo>
                    <a:cubicBezTo>
                      <a:pt x="4273" y="15456"/>
                      <a:pt x="4273" y="15456"/>
                      <a:pt x="4273" y="15456"/>
                    </a:cubicBezTo>
                    <a:cubicBezTo>
                      <a:pt x="4273" y="15456"/>
                      <a:pt x="4273" y="15456"/>
                      <a:pt x="4273" y="15456"/>
                    </a:cubicBezTo>
                    <a:cubicBezTo>
                      <a:pt x="4158" y="15456"/>
                      <a:pt x="4158" y="15456"/>
                      <a:pt x="4158" y="15456"/>
                    </a:cubicBezTo>
                    <a:cubicBezTo>
                      <a:pt x="4042" y="15456"/>
                      <a:pt x="4042" y="15456"/>
                      <a:pt x="4042" y="15456"/>
                    </a:cubicBezTo>
                    <a:cubicBezTo>
                      <a:pt x="4042" y="15456"/>
                      <a:pt x="4042" y="15456"/>
                      <a:pt x="4042" y="15456"/>
                    </a:cubicBezTo>
                    <a:cubicBezTo>
                      <a:pt x="3927" y="15456"/>
                      <a:pt x="3927" y="15456"/>
                      <a:pt x="3927" y="15456"/>
                    </a:cubicBezTo>
                    <a:cubicBezTo>
                      <a:pt x="3927" y="15357"/>
                      <a:pt x="3927" y="15357"/>
                      <a:pt x="3927" y="15357"/>
                    </a:cubicBezTo>
                    <a:cubicBezTo>
                      <a:pt x="3927" y="15357"/>
                      <a:pt x="3927" y="15357"/>
                      <a:pt x="3927" y="15357"/>
                    </a:cubicBezTo>
                    <a:cubicBezTo>
                      <a:pt x="4042" y="15357"/>
                      <a:pt x="4042" y="15357"/>
                      <a:pt x="4042" y="15357"/>
                    </a:cubicBezTo>
                    <a:cubicBezTo>
                      <a:pt x="3927" y="15357"/>
                      <a:pt x="3927" y="15357"/>
                      <a:pt x="3927" y="15357"/>
                    </a:cubicBezTo>
                    <a:cubicBezTo>
                      <a:pt x="3811" y="15357"/>
                      <a:pt x="3811" y="15357"/>
                      <a:pt x="3811" y="15357"/>
                    </a:cubicBezTo>
                    <a:cubicBezTo>
                      <a:pt x="3811" y="15357"/>
                      <a:pt x="3811" y="15357"/>
                      <a:pt x="3811" y="15357"/>
                    </a:cubicBezTo>
                    <a:cubicBezTo>
                      <a:pt x="3927" y="15258"/>
                      <a:pt x="3927" y="15258"/>
                      <a:pt x="3927" y="15258"/>
                    </a:cubicBezTo>
                    <a:cubicBezTo>
                      <a:pt x="4042" y="15258"/>
                      <a:pt x="4042" y="15258"/>
                      <a:pt x="4042" y="15258"/>
                    </a:cubicBezTo>
                    <a:cubicBezTo>
                      <a:pt x="4158" y="15258"/>
                      <a:pt x="4158" y="15258"/>
                      <a:pt x="4158" y="15258"/>
                    </a:cubicBezTo>
                    <a:cubicBezTo>
                      <a:pt x="4273" y="15258"/>
                      <a:pt x="4273" y="15258"/>
                      <a:pt x="4273" y="15258"/>
                    </a:cubicBezTo>
                    <a:cubicBezTo>
                      <a:pt x="4273" y="15258"/>
                      <a:pt x="4273" y="15258"/>
                      <a:pt x="4273" y="15258"/>
                    </a:cubicBezTo>
                    <a:cubicBezTo>
                      <a:pt x="4389" y="15258"/>
                      <a:pt x="4389" y="15258"/>
                      <a:pt x="4389" y="15258"/>
                    </a:cubicBezTo>
                    <a:cubicBezTo>
                      <a:pt x="4504" y="15258"/>
                      <a:pt x="4504" y="15258"/>
                      <a:pt x="4504" y="15258"/>
                    </a:cubicBezTo>
                    <a:cubicBezTo>
                      <a:pt x="4620" y="15258"/>
                      <a:pt x="4620" y="15258"/>
                      <a:pt x="4620" y="15258"/>
                    </a:cubicBezTo>
                    <a:cubicBezTo>
                      <a:pt x="4620" y="15258"/>
                      <a:pt x="4620" y="15258"/>
                      <a:pt x="4620" y="15258"/>
                    </a:cubicBezTo>
                    <a:cubicBezTo>
                      <a:pt x="4620" y="15159"/>
                      <a:pt x="4620" y="15159"/>
                      <a:pt x="4620" y="15159"/>
                    </a:cubicBezTo>
                    <a:cubicBezTo>
                      <a:pt x="4620" y="15159"/>
                      <a:pt x="4620" y="15159"/>
                      <a:pt x="4620" y="15159"/>
                    </a:cubicBezTo>
                    <a:cubicBezTo>
                      <a:pt x="4735" y="15159"/>
                      <a:pt x="4735" y="15159"/>
                      <a:pt x="4735" y="15159"/>
                    </a:cubicBezTo>
                    <a:cubicBezTo>
                      <a:pt x="4735" y="15060"/>
                      <a:pt x="4735" y="15060"/>
                      <a:pt x="4735" y="15060"/>
                    </a:cubicBezTo>
                    <a:cubicBezTo>
                      <a:pt x="4735" y="15060"/>
                      <a:pt x="4735" y="15060"/>
                      <a:pt x="4735" y="15060"/>
                    </a:cubicBezTo>
                    <a:cubicBezTo>
                      <a:pt x="4620" y="15159"/>
                      <a:pt x="4620" y="15159"/>
                      <a:pt x="4620" y="15159"/>
                    </a:cubicBezTo>
                    <a:cubicBezTo>
                      <a:pt x="4620" y="15159"/>
                      <a:pt x="4620" y="15159"/>
                      <a:pt x="4620" y="15159"/>
                    </a:cubicBezTo>
                    <a:cubicBezTo>
                      <a:pt x="4620" y="15060"/>
                      <a:pt x="4620" y="15060"/>
                      <a:pt x="4620" y="15060"/>
                    </a:cubicBezTo>
                    <a:cubicBezTo>
                      <a:pt x="4620" y="15060"/>
                      <a:pt x="4620" y="15060"/>
                      <a:pt x="4620" y="15060"/>
                    </a:cubicBezTo>
                    <a:cubicBezTo>
                      <a:pt x="4735" y="14862"/>
                      <a:pt x="4735" y="14862"/>
                      <a:pt x="4735" y="14862"/>
                    </a:cubicBezTo>
                    <a:cubicBezTo>
                      <a:pt x="4735" y="14763"/>
                      <a:pt x="4735" y="14763"/>
                      <a:pt x="4735" y="14763"/>
                    </a:cubicBezTo>
                    <a:cubicBezTo>
                      <a:pt x="4735" y="14763"/>
                      <a:pt x="4735" y="14763"/>
                      <a:pt x="4735" y="14763"/>
                    </a:cubicBezTo>
                    <a:cubicBezTo>
                      <a:pt x="4735" y="14763"/>
                      <a:pt x="4735" y="14763"/>
                      <a:pt x="4735" y="14763"/>
                    </a:cubicBezTo>
                    <a:cubicBezTo>
                      <a:pt x="4851" y="14862"/>
                      <a:pt x="4851" y="14862"/>
                      <a:pt x="4851" y="14862"/>
                    </a:cubicBezTo>
                    <a:cubicBezTo>
                      <a:pt x="4851" y="14862"/>
                      <a:pt x="4851" y="14862"/>
                      <a:pt x="4851" y="14862"/>
                    </a:cubicBezTo>
                    <a:cubicBezTo>
                      <a:pt x="4851" y="14961"/>
                      <a:pt x="4851" y="14961"/>
                      <a:pt x="4851" y="14961"/>
                    </a:cubicBezTo>
                    <a:cubicBezTo>
                      <a:pt x="4851" y="14961"/>
                      <a:pt x="4851" y="14961"/>
                      <a:pt x="4851" y="14961"/>
                    </a:cubicBezTo>
                    <a:cubicBezTo>
                      <a:pt x="4966" y="14961"/>
                      <a:pt x="4966" y="14961"/>
                      <a:pt x="4966" y="14961"/>
                    </a:cubicBezTo>
                    <a:cubicBezTo>
                      <a:pt x="4966" y="14961"/>
                      <a:pt x="4966" y="14961"/>
                      <a:pt x="4966" y="14961"/>
                    </a:cubicBezTo>
                    <a:cubicBezTo>
                      <a:pt x="5082" y="14961"/>
                      <a:pt x="5082" y="14961"/>
                      <a:pt x="5082" y="14961"/>
                    </a:cubicBezTo>
                    <a:cubicBezTo>
                      <a:pt x="5082" y="14961"/>
                      <a:pt x="5082" y="14961"/>
                      <a:pt x="5082" y="14961"/>
                    </a:cubicBezTo>
                    <a:cubicBezTo>
                      <a:pt x="5082" y="14961"/>
                      <a:pt x="5082" y="14961"/>
                      <a:pt x="5082" y="14961"/>
                    </a:cubicBezTo>
                    <a:cubicBezTo>
                      <a:pt x="5197" y="14961"/>
                      <a:pt x="5197" y="14961"/>
                      <a:pt x="5197" y="14961"/>
                    </a:cubicBezTo>
                    <a:cubicBezTo>
                      <a:pt x="5197" y="14961"/>
                      <a:pt x="5197" y="14961"/>
                      <a:pt x="5197" y="14961"/>
                    </a:cubicBezTo>
                    <a:cubicBezTo>
                      <a:pt x="5082" y="14862"/>
                      <a:pt x="5082" y="14862"/>
                      <a:pt x="5082" y="14862"/>
                    </a:cubicBezTo>
                    <a:cubicBezTo>
                      <a:pt x="4966" y="14862"/>
                      <a:pt x="4966" y="14862"/>
                      <a:pt x="4966" y="14862"/>
                    </a:cubicBezTo>
                    <a:cubicBezTo>
                      <a:pt x="4966" y="14862"/>
                      <a:pt x="4966" y="14862"/>
                      <a:pt x="4966" y="14862"/>
                    </a:cubicBezTo>
                    <a:cubicBezTo>
                      <a:pt x="5082" y="14862"/>
                      <a:pt x="5082" y="14862"/>
                      <a:pt x="5082" y="14862"/>
                    </a:cubicBezTo>
                    <a:cubicBezTo>
                      <a:pt x="5082" y="14862"/>
                      <a:pt x="5082" y="14862"/>
                      <a:pt x="5082" y="14862"/>
                    </a:cubicBezTo>
                    <a:cubicBezTo>
                      <a:pt x="5082" y="14862"/>
                      <a:pt x="5082" y="14862"/>
                      <a:pt x="5082" y="14862"/>
                    </a:cubicBezTo>
                    <a:cubicBezTo>
                      <a:pt x="5082" y="14763"/>
                      <a:pt x="5082" y="14763"/>
                      <a:pt x="5082" y="14763"/>
                    </a:cubicBezTo>
                    <a:cubicBezTo>
                      <a:pt x="5082" y="14763"/>
                      <a:pt x="5082" y="14763"/>
                      <a:pt x="5082" y="14763"/>
                    </a:cubicBezTo>
                    <a:cubicBezTo>
                      <a:pt x="4966" y="14763"/>
                      <a:pt x="4966" y="14763"/>
                      <a:pt x="4966" y="14763"/>
                    </a:cubicBezTo>
                    <a:cubicBezTo>
                      <a:pt x="4966" y="14763"/>
                      <a:pt x="4966" y="14763"/>
                      <a:pt x="4966" y="14763"/>
                    </a:cubicBezTo>
                    <a:cubicBezTo>
                      <a:pt x="4966" y="14763"/>
                      <a:pt x="4966" y="14763"/>
                      <a:pt x="4966" y="14763"/>
                    </a:cubicBezTo>
                    <a:cubicBezTo>
                      <a:pt x="4851" y="14763"/>
                      <a:pt x="4851" y="14763"/>
                      <a:pt x="4851" y="14763"/>
                    </a:cubicBezTo>
                    <a:cubicBezTo>
                      <a:pt x="4851" y="14763"/>
                      <a:pt x="4851" y="14763"/>
                      <a:pt x="4851" y="14763"/>
                    </a:cubicBezTo>
                    <a:cubicBezTo>
                      <a:pt x="4851" y="14763"/>
                      <a:pt x="4851" y="14763"/>
                      <a:pt x="4851" y="14763"/>
                    </a:cubicBezTo>
                    <a:cubicBezTo>
                      <a:pt x="4851" y="14664"/>
                      <a:pt x="4851" y="14664"/>
                      <a:pt x="4851" y="14664"/>
                    </a:cubicBezTo>
                    <a:cubicBezTo>
                      <a:pt x="4851" y="14664"/>
                      <a:pt x="4851" y="14664"/>
                      <a:pt x="4851" y="14664"/>
                    </a:cubicBezTo>
                    <a:cubicBezTo>
                      <a:pt x="4966" y="14565"/>
                      <a:pt x="4966" y="14565"/>
                      <a:pt x="4966" y="14565"/>
                    </a:cubicBezTo>
                    <a:cubicBezTo>
                      <a:pt x="5082" y="14565"/>
                      <a:pt x="5082" y="14565"/>
                      <a:pt x="5082" y="14565"/>
                    </a:cubicBezTo>
                    <a:cubicBezTo>
                      <a:pt x="5082" y="14565"/>
                      <a:pt x="5082" y="14565"/>
                      <a:pt x="5082" y="14565"/>
                    </a:cubicBezTo>
                    <a:cubicBezTo>
                      <a:pt x="5082" y="14565"/>
                      <a:pt x="5082" y="14565"/>
                      <a:pt x="5082" y="14565"/>
                    </a:cubicBezTo>
                    <a:cubicBezTo>
                      <a:pt x="5197" y="14565"/>
                      <a:pt x="5197" y="14565"/>
                      <a:pt x="5197" y="14565"/>
                    </a:cubicBezTo>
                    <a:cubicBezTo>
                      <a:pt x="5197" y="14565"/>
                      <a:pt x="5197" y="14565"/>
                      <a:pt x="5197" y="14565"/>
                    </a:cubicBezTo>
                    <a:cubicBezTo>
                      <a:pt x="5082" y="14466"/>
                      <a:pt x="5082" y="14466"/>
                      <a:pt x="5082" y="14466"/>
                    </a:cubicBezTo>
                    <a:cubicBezTo>
                      <a:pt x="4966" y="14466"/>
                      <a:pt x="4966" y="14466"/>
                      <a:pt x="4966" y="14466"/>
                    </a:cubicBezTo>
                    <a:cubicBezTo>
                      <a:pt x="4966" y="14466"/>
                      <a:pt x="4966" y="14466"/>
                      <a:pt x="4966" y="14466"/>
                    </a:cubicBezTo>
                    <a:cubicBezTo>
                      <a:pt x="5082" y="14466"/>
                      <a:pt x="5082" y="14466"/>
                      <a:pt x="5082" y="14466"/>
                    </a:cubicBezTo>
                    <a:cubicBezTo>
                      <a:pt x="5082" y="14466"/>
                      <a:pt x="5082" y="14466"/>
                      <a:pt x="5082" y="14466"/>
                    </a:cubicBezTo>
                    <a:cubicBezTo>
                      <a:pt x="5197" y="14366"/>
                      <a:pt x="5197" y="14366"/>
                      <a:pt x="5197" y="14366"/>
                    </a:cubicBezTo>
                    <a:cubicBezTo>
                      <a:pt x="5197" y="14366"/>
                      <a:pt x="5197" y="14366"/>
                      <a:pt x="5197" y="14366"/>
                    </a:cubicBezTo>
                    <a:cubicBezTo>
                      <a:pt x="5197" y="14366"/>
                      <a:pt x="5197" y="14366"/>
                      <a:pt x="5197" y="14366"/>
                    </a:cubicBezTo>
                    <a:cubicBezTo>
                      <a:pt x="5313" y="14267"/>
                      <a:pt x="5313" y="14267"/>
                      <a:pt x="5313" y="14267"/>
                    </a:cubicBezTo>
                    <a:cubicBezTo>
                      <a:pt x="5313" y="14267"/>
                      <a:pt x="5313" y="14267"/>
                      <a:pt x="5313" y="14267"/>
                    </a:cubicBezTo>
                    <a:cubicBezTo>
                      <a:pt x="5197" y="14267"/>
                      <a:pt x="5197" y="14267"/>
                      <a:pt x="5197" y="14267"/>
                    </a:cubicBezTo>
                    <a:cubicBezTo>
                      <a:pt x="5197" y="14267"/>
                      <a:pt x="5197" y="14267"/>
                      <a:pt x="5197" y="14267"/>
                    </a:cubicBezTo>
                    <a:cubicBezTo>
                      <a:pt x="5313" y="14168"/>
                      <a:pt x="5313" y="14168"/>
                      <a:pt x="5313" y="14168"/>
                    </a:cubicBezTo>
                    <a:cubicBezTo>
                      <a:pt x="5313" y="14168"/>
                      <a:pt x="5313" y="14168"/>
                      <a:pt x="5313" y="14168"/>
                    </a:cubicBezTo>
                    <a:cubicBezTo>
                      <a:pt x="5313" y="14168"/>
                      <a:pt x="5313" y="14168"/>
                      <a:pt x="5313" y="14168"/>
                    </a:cubicBezTo>
                    <a:cubicBezTo>
                      <a:pt x="5313" y="14168"/>
                      <a:pt x="5313" y="14168"/>
                      <a:pt x="5313" y="14168"/>
                    </a:cubicBezTo>
                    <a:cubicBezTo>
                      <a:pt x="5197" y="14168"/>
                      <a:pt x="5197" y="14168"/>
                      <a:pt x="5197" y="14168"/>
                    </a:cubicBezTo>
                    <a:cubicBezTo>
                      <a:pt x="5082" y="14168"/>
                      <a:pt x="5082" y="14168"/>
                      <a:pt x="5082" y="14168"/>
                    </a:cubicBezTo>
                    <a:cubicBezTo>
                      <a:pt x="4966" y="14168"/>
                      <a:pt x="4966" y="14168"/>
                      <a:pt x="4966" y="14168"/>
                    </a:cubicBezTo>
                    <a:cubicBezTo>
                      <a:pt x="4966" y="14168"/>
                      <a:pt x="4966" y="14168"/>
                      <a:pt x="4966" y="14168"/>
                    </a:cubicBezTo>
                    <a:cubicBezTo>
                      <a:pt x="4851" y="14168"/>
                      <a:pt x="4851" y="14168"/>
                      <a:pt x="4851" y="14168"/>
                    </a:cubicBezTo>
                    <a:cubicBezTo>
                      <a:pt x="4851" y="14168"/>
                      <a:pt x="4851" y="14168"/>
                      <a:pt x="4851" y="14168"/>
                    </a:cubicBezTo>
                    <a:cubicBezTo>
                      <a:pt x="4735" y="14168"/>
                      <a:pt x="4735" y="14168"/>
                      <a:pt x="4735" y="14168"/>
                    </a:cubicBezTo>
                    <a:cubicBezTo>
                      <a:pt x="4735" y="14168"/>
                      <a:pt x="4735" y="14168"/>
                      <a:pt x="4735" y="14168"/>
                    </a:cubicBezTo>
                    <a:cubicBezTo>
                      <a:pt x="4620" y="14168"/>
                      <a:pt x="4620" y="14168"/>
                      <a:pt x="4620" y="14168"/>
                    </a:cubicBezTo>
                    <a:cubicBezTo>
                      <a:pt x="4620" y="14069"/>
                      <a:pt x="4620" y="14069"/>
                      <a:pt x="4620" y="14069"/>
                    </a:cubicBezTo>
                    <a:cubicBezTo>
                      <a:pt x="4504" y="14069"/>
                      <a:pt x="4504" y="14069"/>
                      <a:pt x="4504" y="14069"/>
                    </a:cubicBezTo>
                    <a:cubicBezTo>
                      <a:pt x="4389" y="14069"/>
                      <a:pt x="4389" y="14069"/>
                      <a:pt x="4389" y="14069"/>
                    </a:cubicBezTo>
                    <a:cubicBezTo>
                      <a:pt x="4389" y="13970"/>
                      <a:pt x="4389" y="13970"/>
                      <a:pt x="4389" y="13970"/>
                    </a:cubicBezTo>
                    <a:cubicBezTo>
                      <a:pt x="4389" y="13970"/>
                      <a:pt x="4389" y="13970"/>
                      <a:pt x="4389" y="13970"/>
                    </a:cubicBezTo>
                    <a:cubicBezTo>
                      <a:pt x="4273" y="13871"/>
                      <a:pt x="4273" y="13871"/>
                      <a:pt x="4273" y="13871"/>
                    </a:cubicBezTo>
                    <a:cubicBezTo>
                      <a:pt x="4158" y="13772"/>
                      <a:pt x="4158" y="13772"/>
                      <a:pt x="4158" y="13772"/>
                    </a:cubicBezTo>
                    <a:cubicBezTo>
                      <a:pt x="3927" y="13772"/>
                      <a:pt x="3927" y="13772"/>
                      <a:pt x="3927" y="13772"/>
                    </a:cubicBezTo>
                    <a:cubicBezTo>
                      <a:pt x="3927" y="13673"/>
                      <a:pt x="3927" y="13673"/>
                      <a:pt x="3927" y="13673"/>
                    </a:cubicBezTo>
                    <a:cubicBezTo>
                      <a:pt x="3927" y="13673"/>
                      <a:pt x="3927" y="13673"/>
                      <a:pt x="3927" y="13673"/>
                    </a:cubicBezTo>
                    <a:cubicBezTo>
                      <a:pt x="3811" y="13574"/>
                      <a:pt x="3811" y="13574"/>
                      <a:pt x="3811" y="13574"/>
                    </a:cubicBezTo>
                    <a:cubicBezTo>
                      <a:pt x="3811" y="13475"/>
                      <a:pt x="3811" y="13475"/>
                      <a:pt x="3811" y="13475"/>
                    </a:cubicBezTo>
                    <a:cubicBezTo>
                      <a:pt x="3696" y="13475"/>
                      <a:pt x="3696" y="13475"/>
                      <a:pt x="3696" y="13475"/>
                    </a:cubicBezTo>
                    <a:cubicBezTo>
                      <a:pt x="3696" y="13475"/>
                      <a:pt x="3696" y="13475"/>
                      <a:pt x="3696" y="13475"/>
                    </a:cubicBezTo>
                    <a:cubicBezTo>
                      <a:pt x="3811" y="13376"/>
                      <a:pt x="3811" y="13376"/>
                      <a:pt x="3811" y="13376"/>
                    </a:cubicBezTo>
                    <a:cubicBezTo>
                      <a:pt x="3927" y="13376"/>
                      <a:pt x="3927" y="13376"/>
                      <a:pt x="3927" y="13376"/>
                    </a:cubicBezTo>
                    <a:cubicBezTo>
                      <a:pt x="3927" y="13376"/>
                      <a:pt x="3927" y="13376"/>
                      <a:pt x="3927" y="13376"/>
                    </a:cubicBezTo>
                    <a:cubicBezTo>
                      <a:pt x="4042" y="13376"/>
                      <a:pt x="4042" y="13376"/>
                      <a:pt x="4042" y="13376"/>
                    </a:cubicBezTo>
                    <a:cubicBezTo>
                      <a:pt x="4158" y="13376"/>
                      <a:pt x="4158" y="13376"/>
                      <a:pt x="4158" y="13376"/>
                    </a:cubicBezTo>
                    <a:cubicBezTo>
                      <a:pt x="4273" y="13475"/>
                      <a:pt x="4273" y="13475"/>
                      <a:pt x="4273" y="13475"/>
                    </a:cubicBezTo>
                    <a:cubicBezTo>
                      <a:pt x="4273" y="13475"/>
                      <a:pt x="4273" y="13475"/>
                      <a:pt x="4273" y="13475"/>
                    </a:cubicBezTo>
                    <a:cubicBezTo>
                      <a:pt x="4389" y="13475"/>
                      <a:pt x="4389" y="13475"/>
                      <a:pt x="4389" y="13475"/>
                    </a:cubicBezTo>
                    <a:cubicBezTo>
                      <a:pt x="4389" y="13475"/>
                      <a:pt x="4389" y="13475"/>
                      <a:pt x="4389" y="13475"/>
                    </a:cubicBezTo>
                    <a:cubicBezTo>
                      <a:pt x="4504" y="13475"/>
                      <a:pt x="4504" y="13475"/>
                      <a:pt x="4504" y="13475"/>
                    </a:cubicBezTo>
                    <a:cubicBezTo>
                      <a:pt x="4620" y="13475"/>
                      <a:pt x="4620" y="13475"/>
                      <a:pt x="4620" y="13475"/>
                    </a:cubicBezTo>
                    <a:cubicBezTo>
                      <a:pt x="4620" y="13574"/>
                      <a:pt x="4620" y="13574"/>
                      <a:pt x="4620" y="13574"/>
                    </a:cubicBezTo>
                    <a:cubicBezTo>
                      <a:pt x="4735" y="13574"/>
                      <a:pt x="4735" y="13574"/>
                      <a:pt x="4735" y="13574"/>
                    </a:cubicBezTo>
                    <a:cubicBezTo>
                      <a:pt x="4735" y="13574"/>
                      <a:pt x="4735" y="13574"/>
                      <a:pt x="4735" y="13574"/>
                    </a:cubicBezTo>
                    <a:cubicBezTo>
                      <a:pt x="4851" y="13772"/>
                      <a:pt x="4851" y="13772"/>
                      <a:pt x="4851" y="13772"/>
                    </a:cubicBezTo>
                    <a:cubicBezTo>
                      <a:pt x="4966" y="13772"/>
                      <a:pt x="4966" y="13772"/>
                      <a:pt x="4966" y="13772"/>
                    </a:cubicBezTo>
                    <a:cubicBezTo>
                      <a:pt x="4966" y="13871"/>
                      <a:pt x="4966" y="13871"/>
                      <a:pt x="4966" y="13871"/>
                    </a:cubicBezTo>
                    <a:cubicBezTo>
                      <a:pt x="5082" y="13871"/>
                      <a:pt x="5082" y="13871"/>
                      <a:pt x="5082" y="13871"/>
                    </a:cubicBezTo>
                    <a:cubicBezTo>
                      <a:pt x="5197" y="13970"/>
                      <a:pt x="5197" y="13970"/>
                      <a:pt x="5197" y="13970"/>
                    </a:cubicBezTo>
                    <a:cubicBezTo>
                      <a:pt x="5197" y="13871"/>
                      <a:pt x="5197" y="13871"/>
                      <a:pt x="5197" y="13871"/>
                    </a:cubicBezTo>
                    <a:cubicBezTo>
                      <a:pt x="5313" y="13871"/>
                      <a:pt x="5313" y="13871"/>
                      <a:pt x="5313" y="13871"/>
                    </a:cubicBezTo>
                    <a:cubicBezTo>
                      <a:pt x="5197" y="13871"/>
                      <a:pt x="5197" y="13871"/>
                      <a:pt x="5197" y="13871"/>
                    </a:cubicBezTo>
                    <a:cubicBezTo>
                      <a:pt x="5197" y="13871"/>
                      <a:pt x="5197" y="13871"/>
                      <a:pt x="5197" y="13871"/>
                    </a:cubicBezTo>
                    <a:cubicBezTo>
                      <a:pt x="5197" y="13871"/>
                      <a:pt x="5197" y="13871"/>
                      <a:pt x="5197" y="13871"/>
                    </a:cubicBezTo>
                    <a:cubicBezTo>
                      <a:pt x="5082" y="13871"/>
                      <a:pt x="5082" y="13871"/>
                      <a:pt x="5082" y="13871"/>
                    </a:cubicBezTo>
                    <a:cubicBezTo>
                      <a:pt x="4966" y="13772"/>
                      <a:pt x="4966" y="13772"/>
                      <a:pt x="4966" y="13772"/>
                    </a:cubicBezTo>
                    <a:cubicBezTo>
                      <a:pt x="4966" y="13673"/>
                      <a:pt x="4966" y="13673"/>
                      <a:pt x="4966" y="13673"/>
                    </a:cubicBezTo>
                    <a:cubicBezTo>
                      <a:pt x="4966" y="13673"/>
                      <a:pt x="4966" y="13673"/>
                      <a:pt x="4966" y="13673"/>
                    </a:cubicBezTo>
                    <a:cubicBezTo>
                      <a:pt x="5082" y="13772"/>
                      <a:pt x="5082" y="13772"/>
                      <a:pt x="5082" y="13772"/>
                    </a:cubicBezTo>
                    <a:cubicBezTo>
                      <a:pt x="5197" y="13772"/>
                      <a:pt x="5197" y="13772"/>
                      <a:pt x="5197" y="13772"/>
                    </a:cubicBezTo>
                    <a:cubicBezTo>
                      <a:pt x="5197" y="13772"/>
                      <a:pt x="5197" y="13772"/>
                      <a:pt x="5197" y="13772"/>
                    </a:cubicBezTo>
                    <a:cubicBezTo>
                      <a:pt x="5197" y="13772"/>
                      <a:pt x="5197" y="13772"/>
                      <a:pt x="5197" y="13772"/>
                    </a:cubicBezTo>
                    <a:cubicBezTo>
                      <a:pt x="5197" y="13673"/>
                      <a:pt x="5197" y="13673"/>
                      <a:pt x="5197" y="13673"/>
                    </a:cubicBezTo>
                    <a:cubicBezTo>
                      <a:pt x="5082" y="13673"/>
                      <a:pt x="5082" y="13673"/>
                      <a:pt x="5082" y="13673"/>
                    </a:cubicBezTo>
                    <a:cubicBezTo>
                      <a:pt x="4966" y="13574"/>
                      <a:pt x="4966" y="13574"/>
                      <a:pt x="4966" y="13574"/>
                    </a:cubicBezTo>
                    <a:cubicBezTo>
                      <a:pt x="4966" y="13475"/>
                      <a:pt x="4966" y="13475"/>
                      <a:pt x="4966" y="13475"/>
                    </a:cubicBezTo>
                    <a:cubicBezTo>
                      <a:pt x="4966" y="13475"/>
                      <a:pt x="4966" y="13475"/>
                      <a:pt x="4966" y="13475"/>
                    </a:cubicBezTo>
                    <a:cubicBezTo>
                      <a:pt x="4966" y="13475"/>
                      <a:pt x="4966" y="13475"/>
                      <a:pt x="4966" y="13475"/>
                    </a:cubicBezTo>
                    <a:cubicBezTo>
                      <a:pt x="5082" y="13574"/>
                      <a:pt x="5082" y="13574"/>
                      <a:pt x="5082" y="13574"/>
                    </a:cubicBezTo>
                    <a:cubicBezTo>
                      <a:pt x="5197" y="13574"/>
                      <a:pt x="5197" y="13574"/>
                      <a:pt x="5197" y="13574"/>
                    </a:cubicBezTo>
                    <a:cubicBezTo>
                      <a:pt x="5082" y="13475"/>
                      <a:pt x="5082" y="13475"/>
                      <a:pt x="5082" y="13475"/>
                    </a:cubicBezTo>
                    <a:cubicBezTo>
                      <a:pt x="4966" y="13376"/>
                      <a:pt x="4966" y="13376"/>
                      <a:pt x="4966" y="13376"/>
                    </a:cubicBezTo>
                    <a:cubicBezTo>
                      <a:pt x="4966" y="13376"/>
                      <a:pt x="4966" y="13376"/>
                      <a:pt x="4966" y="13376"/>
                    </a:cubicBezTo>
                    <a:cubicBezTo>
                      <a:pt x="4851" y="13277"/>
                      <a:pt x="4851" y="13277"/>
                      <a:pt x="4851" y="13277"/>
                    </a:cubicBezTo>
                    <a:cubicBezTo>
                      <a:pt x="4851" y="13277"/>
                      <a:pt x="4851" y="13277"/>
                      <a:pt x="4851" y="13277"/>
                    </a:cubicBezTo>
                    <a:cubicBezTo>
                      <a:pt x="4966" y="13277"/>
                      <a:pt x="4966" y="13277"/>
                      <a:pt x="4966" y="13277"/>
                    </a:cubicBezTo>
                    <a:cubicBezTo>
                      <a:pt x="5197" y="13376"/>
                      <a:pt x="5197" y="13376"/>
                      <a:pt x="5197" y="13376"/>
                    </a:cubicBezTo>
                    <a:cubicBezTo>
                      <a:pt x="5197" y="13376"/>
                      <a:pt x="5197" y="13376"/>
                      <a:pt x="5197" y="13376"/>
                    </a:cubicBezTo>
                    <a:cubicBezTo>
                      <a:pt x="5313" y="13277"/>
                      <a:pt x="5313" y="13277"/>
                      <a:pt x="5313" y="13277"/>
                    </a:cubicBezTo>
                    <a:cubicBezTo>
                      <a:pt x="5197" y="13277"/>
                      <a:pt x="5197" y="13277"/>
                      <a:pt x="5197" y="13277"/>
                    </a:cubicBezTo>
                    <a:cubicBezTo>
                      <a:pt x="5197" y="13277"/>
                      <a:pt x="5197" y="13277"/>
                      <a:pt x="5197" y="13277"/>
                    </a:cubicBezTo>
                    <a:cubicBezTo>
                      <a:pt x="5082" y="13277"/>
                      <a:pt x="5082" y="13277"/>
                      <a:pt x="5082" y="13277"/>
                    </a:cubicBezTo>
                    <a:cubicBezTo>
                      <a:pt x="4966" y="13277"/>
                      <a:pt x="4966" y="13277"/>
                      <a:pt x="4966" y="13277"/>
                    </a:cubicBezTo>
                    <a:cubicBezTo>
                      <a:pt x="4966" y="13277"/>
                      <a:pt x="4966" y="13277"/>
                      <a:pt x="4966" y="13277"/>
                    </a:cubicBezTo>
                    <a:cubicBezTo>
                      <a:pt x="4851" y="13177"/>
                      <a:pt x="4851" y="13177"/>
                      <a:pt x="4851" y="13177"/>
                    </a:cubicBezTo>
                    <a:cubicBezTo>
                      <a:pt x="4966" y="13177"/>
                      <a:pt x="4966" y="13177"/>
                      <a:pt x="4966" y="13177"/>
                    </a:cubicBezTo>
                    <a:cubicBezTo>
                      <a:pt x="5082" y="13177"/>
                      <a:pt x="5082" y="13177"/>
                      <a:pt x="5082" y="13177"/>
                    </a:cubicBezTo>
                    <a:cubicBezTo>
                      <a:pt x="5082" y="13177"/>
                      <a:pt x="5082" y="13177"/>
                      <a:pt x="5082" y="13177"/>
                    </a:cubicBezTo>
                    <a:cubicBezTo>
                      <a:pt x="5197" y="13177"/>
                      <a:pt x="5197" y="13177"/>
                      <a:pt x="5197" y="13177"/>
                    </a:cubicBezTo>
                    <a:cubicBezTo>
                      <a:pt x="5197" y="13177"/>
                      <a:pt x="5197" y="13177"/>
                      <a:pt x="5197" y="13177"/>
                    </a:cubicBezTo>
                    <a:cubicBezTo>
                      <a:pt x="5197" y="13078"/>
                      <a:pt x="5197" y="13078"/>
                      <a:pt x="5197" y="13078"/>
                    </a:cubicBezTo>
                    <a:cubicBezTo>
                      <a:pt x="5082" y="13078"/>
                      <a:pt x="5082" y="13078"/>
                      <a:pt x="5082" y="13078"/>
                    </a:cubicBezTo>
                    <a:cubicBezTo>
                      <a:pt x="5082" y="13078"/>
                      <a:pt x="5082" y="13078"/>
                      <a:pt x="5082" y="13078"/>
                    </a:cubicBezTo>
                    <a:cubicBezTo>
                      <a:pt x="5082" y="13078"/>
                      <a:pt x="5082" y="13078"/>
                      <a:pt x="5082" y="13078"/>
                    </a:cubicBezTo>
                    <a:cubicBezTo>
                      <a:pt x="4966" y="13078"/>
                      <a:pt x="4966" y="13078"/>
                      <a:pt x="4966" y="13078"/>
                    </a:cubicBezTo>
                    <a:cubicBezTo>
                      <a:pt x="4966" y="13078"/>
                      <a:pt x="4966" y="13078"/>
                      <a:pt x="4966" y="13078"/>
                    </a:cubicBezTo>
                    <a:cubicBezTo>
                      <a:pt x="4735" y="13177"/>
                      <a:pt x="4735" y="13177"/>
                      <a:pt x="4735" y="13177"/>
                    </a:cubicBezTo>
                    <a:cubicBezTo>
                      <a:pt x="4735" y="13177"/>
                      <a:pt x="4735" y="13177"/>
                      <a:pt x="4735" y="13177"/>
                    </a:cubicBezTo>
                    <a:cubicBezTo>
                      <a:pt x="4735" y="13177"/>
                      <a:pt x="4735" y="13177"/>
                      <a:pt x="4735" y="13177"/>
                    </a:cubicBezTo>
                    <a:cubicBezTo>
                      <a:pt x="4851" y="13177"/>
                      <a:pt x="4851" y="13177"/>
                      <a:pt x="4851" y="13177"/>
                    </a:cubicBezTo>
                    <a:cubicBezTo>
                      <a:pt x="4851" y="13078"/>
                      <a:pt x="4851" y="13078"/>
                      <a:pt x="4851" y="13078"/>
                    </a:cubicBezTo>
                    <a:cubicBezTo>
                      <a:pt x="4851" y="12979"/>
                      <a:pt x="4851" y="12979"/>
                      <a:pt x="4851" y="12979"/>
                    </a:cubicBezTo>
                    <a:cubicBezTo>
                      <a:pt x="4966" y="12979"/>
                      <a:pt x="4966" y="12979"/>
                      <a:pt x="4966" y="12979"/>
                    </a:cubicBezTo>
                    <a:cubicBezTo>
                      <a:pt x="4966" y="12979"/>
                      <a:pt x="4966" y="12979"/>
                      <a:pt x="4966" y="12979"/>
                    </a:cubicBezTo>
                    <a:cubicBezTo>
                      <a:pt x="5082" y="12979"/>
                      <a:pt x="5082" y="12979"/>
                      <a:pt x="5082" y="12979"/>
                    </a:cubicBezTo>
                    <a:cubicBezTo>
                      <a:pt x="5082" y="12979"/>
                      <a:pt x="5082" y="12979"/>
                      <a:pt x="5082" y="12979"/>
                    </a:cubicBezTo>
                    <a:cubicBezTo>
                      <a:pt x="5197" y="12979"/>
                      <a:pt x="5197" y="12979"/>
                      <a:pt x="5197" y="12979"/>
                    </a:cubicBezTo>
                    <a:cubicBezTo>
                      <a:pt x="5082" y="12880"/>
                      <a:pt x="5082" y="12880"/>
                      <a:pt x="5082" y="12880"/>
                    </a:cubicBezTo>
                    <a:cubicBezTo>
                      <a:pt x="4966" y="12880"/>
                      <a:pt x="4966" y="12880"/>
                      <a:pt x="4966" y="12880"/>
                    </a:cubicBezTo>
                    <a:cubicBezTo>
                      <a:pt x="4966" y="12979"/>
                      <a:pt x="4966" y="12979"/>
                      <a:pt x="4966" y="12979"/>
                    </a:cubicBezTo>
                    <a:cubicBezTo>
                      <a:pt x="4851" y="12979"/>
                      <a:pt x="4851" y="12979"/>
                      <a:pt x="4851" y="12979"/>
                    </a:cubicBezTo>
                    <a:cubicBezTo>
                      <a:pt x="4851" y="12979"/>
                      <a:pt x="4851" y="12979"/>
                      <a:pt x="4851" y="12979"/>
                    </a:cubicBezTo>
                    <a:cubicBezTo>
                      <a:pt x="4735" y="12979"/>
                      <a:pt x="4735" y="12979"/>
                      <a:pt x="4735" y="12979"/>
                    </a:cubicBezTo>
                    <a:cubicBezTo>
                      <a:pt x="4735" y="12979"/>
                      <a:pt x="4735" y="12979"/>
                      <a:pt x="4735" y="12979"/>
                    </a:cubicBezTo>
                    <a:cubicBezTo>
                      <a:pt x="4735" y="12880"/>
                      <a:pt x="4735" y="12880"/>
                      <a:pt x="4735" y="12880"/>
                    </a:cubicBezTo>
                    <a:cubicBezTo>
                      <a:pt x="4735" y="12880"/>
                      <a:pt x="4735" y="12880"/>
                      <a:pt x="4735" y="12880"/>
                    </a:cubicBezTo>
                    <a:cubicBezTo>
                      <a:pt x="4851" y="12880"/>
                      <a:pt x="4851" y="12880"/>
                      <a:pt x="4851" y="12880"/>
                    </a:cubicBezTo>
                    <a:cubicBezTo>
                      <a:pt x="4966" y="12781"/>
                      <a:pt x="4966" y="12781"/>
                      <a:pt x="4966" y="12781"/>
                    </a:cubicBezTo>
                    <a:cubicBezTo>
                      <a:pt x="5082" y="12781"/>
                      <a:pt x="5082" y="12781"/>
                      <a:pt x="5082" y="12781"/>
                    </a:cubicBezTo>
                    <a:cubicBezTo>
                      <a:pt x="5197" y="12781"/>
                      <a:pt x="5197" y="12781"/>
                      <a:pt x="5197" y="12781"/>
                    </a:cubicBezTo>
                    <a:cubicBezTo>
                      <a:pt x="5197" y="12682"/>
                      <a:pt x="5197" y="12682"/>
                      <a:pt x="5197" y="12682"/>
                    </a:cubicBezTo>
                    <a:cubicBezTo>
                      <a:pt x="5197" y="12682"/>
                      <a:pt x="5197" y="12682"/>
                      <a:pt x="5197" y="12682"/>
                    </a:cubicBezTo>
                    <a:cubicBezTo>
                      <a:pt x="5197" y="12682"/>
                      <a:pt x="5197" y="12682"/>
                      <a:pt x="5197" y="12682"/>
                    </a:cubicBezTo>
                    <a:cubicBezTo>
                      <a:pt x="5082" y="12781"/>
                      <a:pt x="5082" y="12781"/>
                      <a:pt x="5082" y="12781"/>
                    </a:cubicBezTo>
                    <a:cubicBezTo>
                      <a:pt x="4966" y="12781"/>
                      <a:pt x="4966" y="12781"/>
                      <a:pt x="4966" y="12781"/>
                    </a:cubicBezTo>
                    <a:cubicBezTo>
                      <a:pt x="4966" y="12781"/>
                      <a:pt x="4966" y="12781"/>
                      <a:pt x="4966" y="12781"/>
                    </a:cubicBezTo>
                    <a:cubicBezTo>
                      <a:pt x="4851" y="12682"/>
                      <a:pt x="4851" y="12682"/>
                      <a:pt x="4851" y="12682"/>
                    </a:cubicBezTo>
                    <a:cubicBezTo>
                      <a:pt x="4851" y="12682"/>
                      <a:pt x="4851" y="12682"/>
                      <a:pt x="4851" y="12682"/>
                    </a:cubicBezTo>
                    <a:cubicBezTo>
                      <a:pt x="4735" y="12682"/>
                      <a:pt x="4735" y="12682"/>
                      <a:pt x="4735" y="12682"/>
                    </a:cubicBezTo>
                    <a:cubicBezTo>
                      <a:pt x="4735" y="12682"/>
                      <a:pt x="4735" y="12682"/>
                      <a:pt x="4735" y="12682"/>
                    </a:cubicBezTo>
                    <a:cubicBezTo>
                      <a:pt x="4735" y="12583"/>
                      <a:pt x="4735" y="12583"/>
                      <a:pt x="4735" y="12583"/>
                    </a:cubicBezTo>
                    <a:cubicBezTo>
                      <a:pt x="4735" y="12583"/>
                      <a:pt x="4735" y="12583"/>
                      <a:pt x="4735" y="12583"/>
                    </a:cubicBezTo>
                    <a:cubicBezTo>
                      <a:pt x="4851" y="12484"/>
                      <a:pt x="4851" y="12484"/>
                      <a:pt x="4851" y="12484"/>
                    </a:cubicBezTo>
                    <a:cubicBezTo>
                      <a:pt x="4851" y="12484"/>
                      <a:pt x="4851" y="12484"/>
                      <a:pt x="4851" y="12484"/>
                    </a:cubicBezTo>
                    <a:cubicBezTo>
                      <a:pt x="4966" y="12484"/>
                      <a:pt x="4966" y="12484"/>
                      <a:pt x="4966" y="12484"/>
                    </a:cubicBezTo>
                    <a:cubicBezTo>
                      <a:pt x="4966" y="12385"/>
                      <a:pt x="4966" y="12385"/>
                      <a:pt x="4966" y="12385"/>
                    </a:cubicBezTo>
                    <a:cubicBezTo>
                      <a:pt x="4966" y="12385"/>
                      <a:pt x="4966" y="12385"/>
                      <a:pt x="4966" y="12385"/>
                    </a:cubicBezTo>
                    <a:cubicBezTo>
                      <a:pt x="4851" y="12484"/>
                      <a:pt x="4851" y="12484"/>
                      <a:pt x="4851" y="12484"/>
                    </a:cubicBezTo>
                    <a:cubicBezTo>
                      <a:pt x="4735" y="12583"/>
                      <a:pt x="4735" y="12583"/>
                      <a:pt x="4735" y="12583"/>
                    </a:cubicBezTo>
                    <a:cubicBezTo>
                      <a:pt x="4735" y="12583"/>
                      <a:pt x="4735" y="12583"/>
                      <a:pt x="4735" y="12583"/>
                    </a:cubicBezTo>
                    <a:cubicBezTo>
                      <a:pt x="4620" y="12583"/>
                      <a:pt x="4620" y="12583"/>
                      <a:pt x="4620" y="12583"/>
                    </a:cubicBezTo>
                    <a:cubicBezTo>
                      <a:pt x="4620" y="12682"/>
                      <a:pt x="4620" y="12682"/>
                      <a:pt x="4620" y="12682"/>
                    </a:cubicBezTo>
                    <a:cubicBezTo>
                      <a:pt x="4620" y="12583"/>
                      <a:pt x="4620" y="12583"/>
                      <a:pt x="4620" y="12583"/>
                    </a:cubicBezTo>
                    <a:cubicBezTo>
                      <a:pt x="4620" y="12583"/>
                      <a:pt x="4620" y="12583"/>
                      <a:pt x="4620" y="12583"/>
                    </a:cubicBezTo>
                    <a:cubicBezTo>
                      <a:pt x="4620" y="12484"/>
                      <a:pt x="4620" y="12484"/>
                      <a:pt x="4620" y="12484"/>
                    </a:cubicBezTo>
                    <a:cubicBezTo>
                      <a:pt x="4620" y="12385"/>
                      <a:pt x="4620" y="12385"/>
                      <a:pt x="4620" y="12385"/>
                    </a:cubicBezTo>
                    <a:cubicBezTo>
                      <a:pt x="4620" y="12286"/>
                      <a:pt x="4620" y="12286"/>
                      <a:pt x="4620" y="12286"/>
                    </a:cubicBezTo>
                    <a:cubicBezTo>
                      <a:pt x="4620" y="12187"/>
                      <a:pt x="4620" y="12187"/>
                      <a:pt x="4620" y="12187"/>
                    </a:cubicBezTo>
                    <a:cubicBezTo>
                      <a:pt x="4620" y="12187"/>
                      <a:pt x="4620" y="12187"/>
                      <a:pt x="4620" y="12187"/>
                    </a:cubicBezTo>
                    <a:cubicBezTo>
                      <a:pt x="4620" y="12088"/>
                      <a:pt x="4620" y="12088"/>
                      <a:pt x="4620" y="12088"/>
                    </a:cubicBezTo>
                    <a:cubicBezTo>
                      <a:pt x="4620" y="12088"/>
                      <a:pt x="4620" y="12088"/>
                      <a:pt x="4620" y="12088"/>
                    </a:cubicBezTo>
                    <a:cubicBezTo>
                      <a:pt x="4504" y="12187"/>
                      <a:pt x="4504" y="12187"/>
                      <a:pt x="4504" y="12187"/>
                    </a:cubicBezTo>
                    <a:cubicBezTo>
                      <a:pt x="4504" y="12286"/>
                      <a:pt x="4504" y="12286"/>
                      <a:pt x="4504" y="12286"/>
                    </a:cubicBezTo>
                    <a:cubicBezTo>
                      <a:pt x="4504" y="12385"/>
                      <a:pt x="4504" y="12385"/>
                      <a:pt x="4504" y="12385"/>
                    </a:cubicBezTo>
                    <a:cubicBezTo>
                      <a:pt x="4620" y="12385"/>
                      <a:pt x="4620" y="12385"/>
                      <a:pt x="4620" y="12385"/>
                    </a:cubicBezTo>
                    <a:cubicBezTo>
                      <a:pt x="4620" y="12484"/>
                      <a:pt x="4620" y="12484"/>
                      <a:pt x="4620" y="12484"/>
                    </a:cubicBezTo>
                    <a:cubicBezTo>
                      <a:pt x="4620" y="12583"/>
                      <a:pt x="4620" y="12583"/>
                      <a:pt x="4620" y="12583"/>
                    </a:cubicBezTo>
                    <a:cubicBezTo>
                      <a:pt x="4504" y="12682"/>
                      <a:pt x="4504" y="12682"/>
                      <a:pt x="4504" y="12682"/>
                    </a:cubicBezTo>
                    <a:cubicBezTo>
                      <a:pt x="4504" y="12682"/>
                      <a:pt x="4504" y="12682"/>
                      <a:pt x="4504" y="12682"/>
                    </a:cubicBezTo>
                    <a:cubicBezTo>
                      <a:pt x="4389" y="12583"/>
                      <a:pt x="4389" y="12583"/>
                      <a:pt x="4389" y="12583"/>
                    </a:cubicBezTo>
                    <a:cubicBezTo>
                      <a:pt x="4389" y="12583"/>
                      <a:pt x="4389" y="12583"/>
                      <a:pt x="4389" y="12583"/>
                    </a:cubicBezTo>
                    <a:cubicBezTo>
                      <a:pt x="4389" y="12682"/>
                      <a:pt x="4389" y="12682"/>
                      <a:pt x="4389" y="12682"/>
                    </a:cubicBezTo>
                    <a:cubicBezTo>
                      <a:pt x="4389" y="12682"/>
                      <a:pt x="4389" y="12682"/>
                      <a:pt x="4389" y="12682"/>
                    </a:cubicBezTo>
                    <a:cubicBezTo>
                      <a:pt x="4273" y="12682"/>
                      <a:pt x="4273" y="12682"/>
                      <a:pt x="4273" y="12682"/>
                    </a:cubicBezTo>
                    <a:cubicBezTo>
                      <a:pt x="4273" y="12682"/>
                      <a:pt x="4273" y="12682"/>
                      <a:pt x="4273" y="12682"/>
                    </a:cubicBezTo>
                    <a:cubicBezTo>
                      <a:pt x="4273" y="12682"/>
                      <a:pt x="4273" y="12682"/>
                      <a:pt x="4273" y="12682"/>
                    </a:cubicBezTo>
                    <a:cubicBezTo>
                      <a:pt x="4389" y="12781"/>
                      <a:pt x="4389" y="12781"/>
                      <a:pt x="4389" y="12781"/>
                    </a:cubicBezTo>
                    <a:cubicBezTo>
                      <a:pt x="4273" y="12781"/>
                      <a:pt x="4273" y="12781"/>
                      <a:pt x="4273" y="12781"/>
                    </a:cubicBezTo>
                    <a:cubicBezTo>
                      <a:pt x="4273" y="12880"/>
                      <a:pt x="4273" y="12880"/>
                      <a:pt x="4273" y="12880"/>
                    </a:cubicBezTo>
                    <a:cubicBezTo>
                      <a:pt x="4158" y="12880"/>
                      <a:pt x="4158" y="12880"/>
                      <a:pt x="4158" y="12880"/>
                    </a:cubicBezTo>
                    <a:cubicBezTo>
                      <a:pt x="4158" y="12880"/>
                      <a:pt x="4158" y="12880"/>
                      <a:pt x="4158" y="12880"/>
                    </a:cubicBezTo>
                    <a:cubicBezTo>
                      <a:pt x="4158" y="12880"/>
                      <a:pt x="4158" y="12880"/>
                      <a:pt x="4158" y="12880"/>
                    </a:cubicBezTo>
                    <a:cubicBezTo>
                      <a:pt x="4042" y="12979"/>
                      <a:pt x="4042" y="12979"/>
                      <a:pt x="4042" y="12979"/>
                    </a:cubicBezTo>
                    <a:cubicBezTo>
                      <a:pt x="3927" y="12979"/>
                      <a:pt x="3927" y="12979"/>
                      <a:pt x="3927" y="12979"/>
                    </a:cubicBezTo>
                    <a:cubicBezTo>
                      <a:pt x="3811" y="12880"/>
                      <a:pt x="3811" y="12880"/>
                      <a:pt x="3811" y="12880"/>
                    </a:cubicBezTo>
                    <a:cubicBezTo>
                      <a:pt x="3927" y="12880"/>
                      <a:pt x="3927" y="12880"/>
                      <a:pt x="3927" y="12880"/>
                    </a:cubicBezTo>
                    <a:cubicBezTo>
                      <a:pt x="3811" y="12781"/>
                      <a:pt x="3811" y="12781"/>
                      <a:pt x="3811" y="12781"/>
                    </a:cubicBezTo>
                    <a:cubicBezTo>
                      <a:pt x="3811" y="12781"/>
                      <a:pt x="3811" y="12781"/>
                      <a:pt x="3811" y="12781"/>
                    </a:cubicBezTo>
                    <a:cubicBezTo>
                      <a:pt x="3811" y="12781"/>
                      <a:pt x="3811" y="12781"/>
                      <a:pt x="3811" y="12781"/>
                    </a:cubicBezTo>
                    <a:cubicBezTo>
                      <a:pt x="3696" y="12781"/>
                      <a:pt x="3696" y="12781"/>
                      <a:pt x="3696" y="12781"/>
                    </a:cubicBezTo>
                    <a:cubicBezTo>
                      <a:pt x="3696" y="12781"/>
                      <a:pt x="3696" y="12781"/>
                      <a:pt x="3696" y="12781"/>
                    </a:cubicBezTo>
                    <a:cubicBezTo>
                      <a:pt x="3696" y="12682"/>
                      <a:pt x="3696" y="12682"/>
                      <a:pt x="3696" y="12682"/>
                    </a:cubicBezTo>
                    <a:cubicBezTo>
                      <a:pt x="3696" y="12682"/>
                      <a:pt x="3696" y="12682"/>
                      <a:pt x="3696" y="12682"/>
                    </a:cubicBezTo>
                    <a:cubicBezTo>
                      <a:pt x="3696" y="12583"/>
                      <a:pt x="3696" y="12583"/>
                      <a:pt x="3696" y="12583"/>
                    </a:cubicBezTo>
                    <a:cubicBezTo>
                      <a:pt x="3696" y="12583"/>
                      <a:pt x="3696" y="12583"/>
                      <a:pt x="3696" y="12583"/>
                    </a:cubicBezTo>
                    <a:cubicBezTo>
                      <a:pt x="3696" y="12583"/>
                      <a:pt x="3696" y="12583"/>
                      <a:pt x="3696" y="12583"/>
                    </a:cubicBezTo>
                    <a:cubicBezTo>
                      <a:pt x="3696" y="12484"/>
                      <a:pt x="3696" y="12484"/>
                      <a:pt x="3696" y="12484"/>
                    </a:cubicBezTo>
                    <a:cubicBezTo>
                      <a:pt x="3811" y="12484"/>
                      <a:pt x="3811" y="12484"/>
                      <a:pt x="3811" y="12484"/>
                    </a:cubicBezTo>
                    <a:cubicBezTo>
                      <a:pt x="3811" y="12583"/>
                      <a:pt x="3811" y="12583"/>
                      <a:pt x="3811" y="12583"/>
                    </a:cubicBezTo>
                    <a:cubicBezTo>
                      <a:pt x="3927" y="12484"/>
                      <a:pt x="3927" y="12484"/>
                      <a:pt x="3927" y="12484"/>
                    </a:cubicBezTo>
                    <a:cubicBezTo>
                      <a:pt x="3927" y="12484"/>
                      <a:pt x="3927" y="12484"/>
                      <a:pt x="3927" y="12484"/>
                    </a:cubicBezTo>
                    <a:cubicBezTo>
                      <a:pt x="4158" y="12484"/>
                      <a:pt x="4158" y="12484"/>
                      <a:pt x="4158" y="12484"/>
                    </a:cubicBezTo>
                    <a:cubicBezTo>
                      <a:pt x="4158" y="12484"/>
                      <a:pt x="4158" y="12484"/>
                      <a:pt x="4158" y="12484"/>
                    </a:cubicBezTo>
                    <a:cubicBezTo>
                      <a:pt x="4273" y="12385"/>
                      <a:pt x="4273" y="12385"/>
                      <a:pt x="4273" y="12385"/>
                    </a:cubicBezTo>
                    <a:cubicBezTo>
                      <a:pt x="4389" y="12286"/>
                      <a:pt x="4389" y="12286"/>
                      <a:pt x="4389" y="12286"/>
                    </a:cubicBezTo>
                    <a:cubicBezTo>
                      <a:pt x="4389" y="12187"/>
                      <a:pt x="4389" y="12187"/>
                      <a:pt x="4389" y="12187"/>
                    </a:cubicBezTo>
                    <a:cubicBezTo>
                      <a:pt x="4273" y="12187"/>
                      <a:pt x="4273" y="12187"/>
                      <a:pt x="4273" y="12187"/>
                    </a:cubicBezTo>
                    <a:cubicBezTo>
                      <a:pt x="4273" y="12286"/>
                      <a:pt x="4273" y="12286"/>
                      <a:pt x="4273" y="12286"/>
                    </a:cubicBezTo>
                    <a:cubicBezTo>
                      <a:pt x="4273" y="12286"/>
                      <a:pt x="4273" y="12286"/>
                      <a:pt x="4273" y="12286"/>
                    </a:cubicBezTo>
                    <a:cubicBezTo>
                      <a:pt x="4158" y="12385"/>
                      <a:pt x="4158" y="12385"/>
                      <a:pt x="4158" y="12385"/>
                    </a:cubicBezTo>
                    <a:cubicBezTo>
                      <a:pt x="4042" y="12385"/>
                      <a:pt x="4042" y="12385"/>
                      <a:pt x="4042" y="12385"/>
                    </a:cubicBezTo>
                    <a:cubicBezTo>
                      <a:pt x="3927" y="12385"/>
                      <a:pt x="3927" y="12385"/>
                      <a:pt x="3927" y="12385"/>
                    </a:cubicBezTo>
                    <a:cubicBezTo>
                      <a:pt x="3811" y="12385"/>
                      <a:pt x="3811" y="12385"/>
                      <a:pt x="3811" y="12385"/>
                    </a:cubicBezTo>
                    <a:cubicBezTo>
                      <a:pt x="3811" y="12286"/>
                      <a:pt x="3811" y="12286"/>
                      <a:pt x="3811" y="12286"/>
                    </a:cubicBezTo>
                    <a:cubicBezTo>
                      <a:pt x="3927" y="12286"/>
                      <a:pt x="3927" y="12286"/>
                      <a:pt x="3927" y="12286"/>
                    </a:cubicBezTo>
                    <a:cubicBezTo>
                      <a:pt x="4042" y="12187"/>
                      <a:pt x="4042" y="12187"/>
                      <a:pt x="4042" y="12187"/>
                    </a:cubicBezTo>
                    <a:cubicBezTo>
                      <a:pt x="4158" y="12187"/>
                      <a:pt x="4158" y="12187"/>
                      <a:pt x="4158" y="12187"/>
                    </a:cubicBezTo>
                    <a:cubicBezTo>
                      <a:pt x="4158" y="12187"/>
                      <a:pt x="4158" y="12187"/>
                      <a:pt x="4158" y="12187"/>
                    </a:cubicBezTo>
                    <a:cubicBezTo>
                      <a:pt x="4158" y="12088"/>
                      <a:pt x="4158" y="12088"/>
                      <a:pt x="4158" y="12088"/>
                    </a:cubicBezTo>
                    <a:cubicBezTo>
                      <a:pt x="4158" y="12088"/>
                      <a:pt x="4158" y="12088"/>
                      <a:pt x="4158" y="12088"/>
                    </a:cubicBezTo>
                    <a:cubicBezTo>
                      <a:pt x="4158" y="12088"/>
                      <a:pt x="4158" y="12088"/>
                      <a:pt x="4158" y="12088"/>
                    </a:cubicBezTo>
                    <a:cubicBezTo>
                      <a:pt x="4273" y="11988"/>
                      <a:pt x="4273" y="11988"/>
                      <a:pt x="4273" y="11988"/>
                    </a:cubicBezTo>
                    <a:cubicBezTo>
                      <a:pt x="4273" y="11988"/>
                      <a:pt x="4273" y="11988"/>
                      <a:pt x="4273" y="11988"/>
                    </a:cubicBezTo>
                    <a:cubicBezTo>
                      <a:pt x="4158" y="11988"/>
                      <a:pt x="4158" y="11988"/>
                      <a:pt x="4158" y="11988"/>
                    </a:cubicBezTo>
                    <a:cubicBezTo>
                      <a:pt x="4158" y="11988"/>
                      <a:pt x="4158" y="11988"/>
                      <a:pt x="4158" y="11988"/>
                    </a:cubicBezTo>
                    <a:cubicBezTo>
                      <a:pt x="4158" y="11988"/>
                      <a:pt x="4158" y="11988"/>
                      <a:pt x="4158" y="11988"/>
                    </a:cubicBezTo>
                    <a:cubicBezTo>
                      <a:pt x="4158" y="11988"/>
                      <a:pt x="4158" y="11988"/>
                      <a:pt x="4158" y="11988"/>
                    </a:cubicBezTo>
                    <a:cubicBezTo>
                      <a:pt x="3927" y="11988"/>
                      <a:pt x="3927" y="11988"/>
                      <a:pt x="3927" y="11988"/>
                    </a:cubicBezTo>
                    <a:cubicBezTo>
                      <a:pt x="3927" y="11988"/>
                      <a:pt x="3927" y="11988"/>
                      <a:pt x="3927" y="11988"/>
                    </a:cubicBezTo>
                    <a:cubicBezTo>
                      <a:pt x="3927" y="11988"/>
                      <a:pt x="3927" y="11988"/>
                      <a:pt x="3927" y="11988"/>
                    </a:cubicBezTo>
                    <a:cubicBezTo>
                      <a:pt x="3927" y="11889"/>
                      <a:pt x="3927" y="11889"/>
                      <a:pt x="3927" y="11889"/>
                    </a:cubicBezTo>
                    <a:cubicBezTo>
                      <a:pt x="4042" y="11889"/>
                      <a:pt x="4042" y="11889"/>
                      <a:pt x="4042" y="11889"/>
                    </a:cubicBezTo>
                    <a:cubicBezTo>
                      <a:pt x="4042" y="11889"/>
                      <a:pt x="4042" y="11889"/>
                      <a:pt x="4042" y="11889"/>
                    </a:cubicBezTo>
                    <a:cubicBezTo>
                      <a:pt x="4158" y="11889"/>
                      <a:pt x="4158" y="11889"/>
                      <a:pt x="4158" y="11889"/>
                    </a:cubicBezTo>
                    <a:cubicBezTo>
                      <a:pt x="4273" y="11889"/>
                      <a:pt x="4273" y="11889"/>
                      <a:pt x="4273" y="11889"/>
                    </a:cubicBezTo>
                    <a:cubicBezTo>
                      <a:pt x="4273" y="11889"/>
                      <a:pt x="4273" y="11889"/>
                      <a:pt x="4273" y="11889"/>
                    </a:cubicBezTo>
                    <a:cubicBezTo>
                      <a:pt x="4389" y="11790"/>
                      <a:pt x="4389" y="11790"/>
                      <a:pt x="4389" y="11790"/>
                    </a:cubicBezTo>
                    <a:cubicBezTo>
                      <a:pt x="4389" y="11691"/>
                      <a:pt x="4389" y="11691"/>
                      <a:pt x="4389" y="11691"/>
                    </a:cubicBezTo>
                    <a:cubicBezTo>
                      <a:pt x="4389" y="11691"/>
                      <a:pt x="4389" y="11691"/>
                      <a:pt x="4389" y="11691"/>
                    </a:cubicBezTo>
                    <a:cubicBezTo>
                      <a:pt x="4504" y="11592"/>
                      <a:pt x="4504" y="11592"/>
                      <a:pt x="4504" y="11592"/>
                    </a:cubicBezTo>
                    <a:cubicBezTo>
                      <a:pt x="4389" y="11493"/>
                      <a:pt x="4389" y="11493"/>
                      <a:pt x="4389" y="11493"/>
                    </a:cubicBezTo>
                    <a:cubicBezTo>
                      <a:pt x="4389" y="11394"/>
                      <a:pt x="4389" y="11394"/>
                      <a:pt x="4389" y="11394"/>
                    </a:cubicBezTo>
                    <a:cubicBezTo>
                      <a:pt x="4389" y="11394"/>
                      <a:pt x="4389" y="11394"/>
                      <a:pt x="4389" y="11394"/>
                    </a:cubicBezTo>
                    <a:cubicBezTo>
                      <a:pt x="4389" y="11394"/>
                      <a:pt x="4389" y="11394"/>
                      <a:pt x="4389" y="11394"/>
                    </a:cubicBezTo>
                    <a:cubicBezTo>
                      <a:pt x="4273" y="11394"/>
                      <a:pt x="4273" y="11394"/>
                      <a:pt x="4273" y="11394"/>
                    </a:cubicBezTo>
                    <a:cubicBezTo>
                      <a:pt x="4273" y="11394"/>
                      <a:pt x="4273" y="11394"/>
                      <a:pt x="4273" y="11394"/>
                    </a:cubicBezTo>
                    <a:cubicBezTo>
                      <a:pt x="4158" y="11295"/>
                      <a:pt x="4158" y="11295"/>
                      <a:pt x="4158" y="11295"/>
                    </a:cubicBezTo>
                    <a:cubicBezTo>
                      <a:pt x="4158" y="11295"/>
                      <a:pt x="4158" y="11295"/>
                      <a:pt x="4158" y="11295"/>
                    </a:cubicBezTo>
                    <a:cubicBezTo>
                      <a:pt x="4158" y="11295"/>
                      <a:pt x="4158" y="11295"/>
                      <a:pt x="4158" y="11295"/>
                    </a:cubicBezTo>
                    <a:cubicBezTo>
                      <a:pt x="4158" y="11295"/>
                      <a:pt x="4158" y="11295"/>
                      <a:pt x="4158" y="11295"/>
                    </a:cubicBezTo>
                    <a:cubicBezTo>
                      <a:pt x="4273" y="11295"/>
                      <a:pt x="4273" y="11295"/>
                      <a:pt x="4273" y="11295"/>
                    </a:cubicBezTo>
                    <a:cubicBezTo>
                      <a:pt x="4273" y="11295"/>
                      <a:pt x="4273" y="11295"/>
                      <a:pt x="4273" y="11295"/>
                    </a:cubicBezTo>
                    <a:cubicBezTo>
                      <a:pt x="4389" y="11196"/>
                      <a:pt x="4389" y="11196"/>
                      <a:pt x="4389" y="11196"/>
                    </a:cubicBezTo>
                    <a:cubicBezTo>
                      <a:pt x="4389" y="11196"/>
                      <a:pt x="4389" y="11196"/>
                      <a:pt x="4389" y="11196"/>
                    </a:cubicBezTo>
                    <a:cubicBezTo>
                      <a:pt x="4389" y="11097"/>
                      <a:pt x="4389" y="11097"/>
                      <a:pt x="4389" y="11097"/>
                    </a:cubicBezTo>
                    <a:cubicBezTo>
                      <a:pt x="4389" y="11097"/>
                      <a:pt x="4389" y="11097"/>
                      <a:pt x="4389" y="11097"/>
                    </a:cubicBezTo>
                    <a:cubicBezTo>
                      <a:pt x="4389" y="10998"/>
                      <a:pt x="4389" y="10998"/>
                      <a:pt x="4389" y="10998"/>
                    </a:cubicBezTo>
                    <a:cubicBezTo>
                      <a:pt x="4273" y="10998"/>
                      <a:pt x="4273" y="10998"/>
                      <a:pt x="4273" y="10998"/>
                    </a:cubicBezTo>
                    <a:cubicBezTo>
                      <a:pt x="4273" y="10998"/>
                      <a:pt x="4273" y="10998"/>
                      <a:pt x="4273" y="10998"/>
                    </a:cubicBezTo>
                    <a:cubicBezTo>
                      <a:pt x="4273" y="10899"/>
                      <a:pt x="4273" y="10899"/>
                      <a:pt x="4273" y="10899"/>
                    </a:cubicBezTo>
                    <a:cubicBezTo>
                      <a:pt x="4273" y="10899"/>
                      <a:pt x="4273" y="10899"/>
                      <a:pt x="4273" y="10899"/>
                    </a:cubicBezTo>
                    <a:cubicBezTo>
                      <a:pt x="4273" y="10899"/>
                      <a:pt x="4273" y="10899"/>
                      <a:pt x="4273" y="10899"/>
                    </a:cubicBezTo>
                    <a:cubicBezTo>
                      <a:pt x="4273" y="10899"/>
                      <a:pt x="4273" y="10899"/>
                      <a:pt x="4273" y="10899"/>
                    </a:cubicBezTo>
                    <a:cubicBezTo>
                      <a:pt x="4273" y="10800"/>
                      <a:pt x="4273" y="10800"/>
                      <a:pt x="4273" y="10800"/>
                    </a:cubicBezTo>
                    <a:cubicBezTo>
                      <a:pt x="4273" y="10700"/>
                      <a:pt x="4273" y="10700"/>
                      <a:pt x="4273" y="10700"/>
                    </a:cubicBezTo>
                    <a:cubicBezTo>
                      <a:pt x="4273" y="10700"/>
                      <a:pt x="4273" y="10700"/>
                      <a:pt x="4273" y="10700"/>
                    </a:cubicBezTo>
                    <a:cubicBezTo>
                      <a:pt x="4389" y="10800"/>
                      <a:pt x="4389" y="10800"/>
                      <a:pt x="4389" y="10800"/>
                    </a:cubicBezTo>
                    <a:cubicBezTo>
                      <a:pt x="4389" y="10700"/>
                      <a:pt x="4389" y="10700"/>
                      <a:pt x="4389" y="10700"/>
                    </a:cubicBezTo>
                    <a:cubicBezTo>
                      <a:pt x="4273" y="10700"/>
                      <a:pt x="4273" y="10700"/>
                      <a:pt x="4273" y="10700"/>
                    </a:cubicBezTo>
                    <a:cubicBezTo>
                      <a:pt x="4273" y="10700"/>
                      <a:pt x="4273" y="10700"/>
                      <a:pt x="4273" y="10700"/>
                    </a:cubicBezTo>
                    <a:cubicBezTo>
                      <a:pt x="4389" y="10601"/>
                      <a:pt x="4389" y="10601"/>
                      <a:pt x="4389" y="10601"/>
                    </a:cubicBezTo>
                    <a:cubicBezTo>
                      <a:pt x="4389" y="10502"/>
                      <a:pt x="4389" y="10502"/>
                      <a:pt x="4389" y="10502"/>
                    </a:cubicBezTo>
                    <a:cubicBezTo>
                      <a:pt x="4273" y="10502"/>
                      <a:pt x="4273" y="10502"/>
                      <a:pt x="4273" y="10502"/>
                    </a:cubicBezTo>
                    <a:cubicBezTo>
                      <a:pt x="4273" y="10403"/>
                      <a:pt x="4273" y="10403"/>
                      <a:pt x="4273" y="10403"/>
                    </a:cubicBezTo>
                    <a:cubicBezTo>
                      <a:pt x="4273" y="10403"/>
                      <a:pt x="4273" y="10403"/>
                      <a:pt x="4273" y="10403"/>
                    </a:cubicBezTo>
                    <a:cubicBezTo>
                      <a:pt x="4273" y="10304"/>
                      <a:pt x="4273" y="10304"/>
                      <a:pt x="4273" y="10304"/>
                    </a:cubicBezTo>
                    <a:cubicBezTo>
                      <a:pt x="4389" y="10205"/>
                      <a:pt x="4389" y="10205"/>
                      <a:pt x="4389" y="10205"/>
                    </a:cubicBezTo>
                    <a:cubicBezTo>
                      <a:pt x="4273" y="10205"/>
                      <a:pt x="4273" y="10205"/>
                      <a:pt x="4273" y="10205"/>
                    </a:cubicBezTo>
                    <a:cubicBezTo>
                      <a:pt x="4273" y="10205"/>
                      <a:pt x="4273" y="10205"/>
                      <a:pt x="4273" y="10205"/>
                    </a:cubicBezTo>
                    <a:cubicBezTo>
                      <a:pt x="4158" y="10304"/>
                      <a:pt x="4158" y="10304"/>
                      <a:pt x="4158" y="10304"/>
                    </a:cubicBezTo>
                    <a:cubicBezTo>
                      <a:pt x="4158" y="10304"/>
                      <a:pt x="4158" y="10304"/>
                      <a:pt x="4158" y="10304"/>
                    </a:cubicBezTo>
                    <a:cubicBezTo>
                      <a:pt x="4042" y="10304"/>
                      <a:pt x="4042" y="10304"/>
                      <a:pt x="4042" y="10304"/>
                    </a:cubicBezTo>
                    <a:cubicBezTo>
                      <a:pt x="4042" y="10403"/>
                      <a:pt x="4042" y="10403"/>
                      <a:pt x="4042" y="10403"/>
                    </a:cubicBezTo>
                    <a:cubicBezTo>
                      <a:pt x="3927" y="10304"/>
                      <a:pt x="3927" y="10304"/>
                      <a:pt x="3927" y="10304"/>
                    </a:cubicBezTo>
                    <a:cubicBezTo>
                      <a:pt x="4042" y="10304"/>
                      <a:pt x="4042" y="10304"/>
                      <a:pt x="4042" y="10304"/>
                    </a:cubicBezTo>
                    <a:cubicBezTo>
                      <a:pt x="4042" y="10205"/>
                      <a:pt x="4042" y="10205"/>
                      <a:pt x="4042" y="10205"/>
                    </a:cubicBezTo>
                    <a:cubicBezTo>
                      <a:pt x="4158" y="10205"/>
                      <a:pt x="4158" y="10205"/>
                      <a:pt x="4158" y="10205"/>
                    </a:cubicBezTo>
                    <a:cubicBezTo>
                      <a:pt x="4158" y="10205"/>
                      <a:pt x="4158" y="10205"/>
                      <a:pt x="4158" y="10205"/>
                    </a:cubicBezTo>
                    <a:cubicBezTo>
                      <a:pt x="4273" y="10106"/>
                      <a:pt x="4273" y="10106"/>
                      <a:pt x="4273" y="10106"/>
                    </a:cubicBezTo>
                    <a:cubicBezTo>
                      <a:pt x="4273" y="10106"/>
                      <a:pt x="4273" y="10106"/>
                      <a:pt x="4273" y="10106"/>
                    </a:cubicBezTo>
                    <a:cubicBezTo>
                      <a:pt x="4389" y="10106"/>
                      <a:pt x="4389" y="10106"/>
                      <a:pt x="4389" y="10106"/>
                    </a:cubicBezTo>
                    <a:cubicBezTo>
                      <a:pt x="4389" y="10007"/>
                      <a:pt x="4389" y="10007"/>
                      <a:pt x="4389" y="10007"/>
                    </a:cubicBezTo>
                    <a:cubicBezTo>
                      <a:pt x="4389" y="9908"/>
                      <a:pt x="4389" y="9908"/>
                      <a:pt x="4389" y="9908"/>
                    </a:cubicBezTo>
                    <a:cubicBezTo>
                      <a:pt x="4389" y="9908"/>
                      <a:pt x="4389" y="9908"/>
                      <a:pt x="4389" y="9908"/>
                    </a:cubicBezTo>
                    <a:cubicBezTo>
                      <a:pt x="4273" y="9809"/>
                      <a:pt x="4273" y="9809"/>
                      <a:pt x="4273" y="9809"/>
                    </a:cubicBezTo>
                    <a:cubicBezTo>
                      <a:pt x="4273" y="9809"/>
                      <a:pt x="4273" y="9809"/>
                      <a:pt x="4273" y="9809"/>
                    </a:cubicBezTo>
                    <a:cubicBezTo>
                      <a:pt x="4273" y="9809"/>
                      <a:pt x="4273" y="9809"/>
                      <a:pt x="4273" y="9809"/>
                    </a:cubicBezTo>
                    <a:cubicBezTo>
                      <a:pt x="4158" y="9809"/>
                      <a:pt x="4158" y="9809"/>
                      <a:pt x="4158" y="9809"/>
                    </a:cubicBezTo>
                    <a:cubicBezTo>
                      <a:pt x="4158" y="9710"/>
                      <a:pt x="4158" y="9710"/>
                      <a:pt x="4158" y="9710"/>
                    </a:cubicBezTo>
                    <a:cubicBezTo>
                      <a:pt x="4158" y="9611"/>
                      <a:pt x="4158" y="9611"/>
                      <a:pt x="4158" y="9611"/>
                    </a:cubicBezTo>
                    <a:cubicBezTo>
                      <a:pt x="4158" y="9611"/>
                      <a:pt x="4158" y="9611"/>
                      <a:pt x="4158" y="9611"/>
                    </a:cubicBezTo>
                    <a:cubicBezTo>
                      <a:pt x="4158" y="9611"/>
                      <a:pt x="4158" y="9611"/>
                      <a:pt x="4158" y="9611"/>
                    </a:cubicBezTo>
                    <a:cubicBezTo>
                      <a:pt x="4158" y="9511"/>
                      <a:pt x="4158" y="9511"/>
                      <a:pt x="4158" y="9511"/>
                    </a:cubicBezTo>
                    <a:cubicBezTo>
                      <a:pt x="4158" y="9412"/>
                      <a:pt x="4158" y="9412"/>
                      <a:pt x="4158" y="9412"/>
                    </a:cubicBezTo>
                    <a:cubicBezTo>
                      <a:pt x="3927" y="9313"/>
                      <a:pt x="3927" y="9313"/>
                      <a:pt x="3927" y="9313"/>
                    </a:cubicBezTo>
                    <a:cubicBezTo>
                      <a:pt x="3927" y="9313"/>
                      <a:pt x="3927" y="9313"/>
                      <a:pt x="3927" y="9313"/>
                    </a:cubicBezTo>
                    <a:cubicBezTo>
                      <a:pt x="3927" y="9313"/>
                      <a:pt x="3927" y="9313"/>
                      <a:pt x="3927" y="9313"/>
                    </a:cubicBezTo>
                    <a:cubicBezTo>
                      <a:pt x="3811" y="9214"/>
                      <a:pt x="3811" y="9214"/>
                      <a:pt x="3811" y="9214"/>
                    </a:cubicBezTo>
                    <a:cubicBezTo>
                      <a:pt x="3811" y="9214"/>
                      <a:pt x="3811" y="9214"/>
                      <a:pt x="3811" y="9214"/>
                    </a:cubicBezTo>
                    <a:cubicBezTo>
                      <a:pt x="3927" y="9214"/>
                      <a:pt x="3927" y="9214"/>
                      <a:pt x="3927" y="9214"/>
                    </a:cubicBezTo>
                    <a:cubicBezTo>
                      <a:pt x="4042" y="9115"/>
                      <a:pt x="4042" y="9115"/>
                      <a:pt x="4042" y="9115"/>
                    </a:cubicBezTo>
                    <a:cubicBezTo>
                      <a:pt x="4042" y="9115"/>
                      <a:pt x="4042" y="9115"/>
                      <a:pt x="4042" y="9115"/>
                    </a:cubicBezTo>
                    <a:cubicBezTo>
                      <a:pt x="4042" y="9016"/>
                      <a:pt x="4042" y="9016"/>
                      <a:pt x="4042" y="9016"/>
                    </a:cubicBezTo>
                    <a:cubicBezTo>
                      <a:pt x="4042" y="9016"/>
                      <a:pt x="4042" y="9016"/>
                      <a:pt x="4042" y="9016"/>
                    </a:cubicBezTo>
                    <a:cubicBezTo>
                      <a:pt x="3927" y="9016"/>
                      <a:pt x="3927" y="9016"/>
                      <a:pt x="3927" y="9016"/>
                    </a:cubicBezTo>
                    <a:cubicBezTo>
                      <a:pt x="3927" y="9016"/>
                      <a:pt x="3927" y="9016"/>
                      <a:pt x="3927" y="9016"/>
                    </a:cubicBezTo>
                    <a:cubicBezTo>
                      <a:pt x="4042" y="9016"/>
                      <a:pt x="4042" y="9016"/>
                      <a:pt x="4042" y="9016"/>
                    </a:cubicBezTo>
                    <a:cubicBezTo>
                      <a:pt x="4042" y="8917"/>
                      <a:pt x="4042" y="8917"/>
                      <a:pt x="4042" y="8917"/>
                    </a:cubicBezTo>
                    <a:cubicBezTo>
                      <a:pt x="4158" y="8818"/>
                      <a:pt x="4158" y="8818"/>
                      <a:pt x="4158" y="8818"/>
                    </a:cubicBezTo>
                    <a:cubicBezTo>
                      <a:pt x="4158" y="8818"/>
                      <a:pt x="4158" y="8818"/>
                      <a:pt x="4158" y="8818"/>
                    </a:cubicBezTo>
                    <a:cubicBezTo>
                      <a:pt x="4158" y="8818"/>
                      <a:pt x="4158" y="8818"/>
                      <a:pt x="4158" y="8818"/>
                    </a:cubicBezTo>
                    <a:cubicBezTo>
                      <a:pt x="4158" y="8719"/>
                      <a:pt x="4158" y="8719"/>
                      <a:pt x="4158" y="8719"/>
                    </a:cubicBezTo>
                    <a:cubicBezTo>
                      <a:pt x="4158" y="8719"/>
                      <a:pt x="4158" y="8719"/>
                      <a:pt x="4158" y="8719"/>
                    </a:cubicBezTo>
                    <a:cubicBezTo>
                      <a:pt x="4042" y="8719"/>
                      <a:pt x="4042" y="8719"/>
                      <a:pt x="4042" y="8719"/>
                    </a:cubicBezTo>
                    <a:cubicBezTo>
                      <a:pt x="3927" y="8620"/>
                      <a:pt x="3927" y="8620"/>
                      <a:pt x="3927" y="8620"/>
                    </a:cubicBezTo>
                    <a:cubicBezTo>
                      <a:pt x="3811" y="8521"/>
                      <a:pt x="3811" y="8521"/>
                      <a:pt x="3811" y="8521"/>
                    </a:cubicBezTo>
                    <a:cubicBezTo>
                      <a:pt x="3811" y="8521"/>
                      <a:pt x="3811" y="8521"/>
                      <a:pt x="3811" y="8521"/>
                    </a:cubicBezTo>
                    <a:cubicBezTo>
                      <a:pt x="3811" y="8521"/>
                      <a:pt x="3811" y="8521"/>
                      <a:pt x="3811" y="8521"/>
                    </a:cubicBezTo>
                    <a:cubicBezTo>
                      <a:pt x="3811" y="8521"/>
                      <a:pt x="3811" y="8521"/>
                      <a:pt x="3811" y="8521"/>
                    </a:cubicBezTo>
                    <a:cubicBezTo>
                      <a:pt x="3696" y="8521"/>
                      <a:pt x="3696" y="8521"/>
                      <a:pt x="3696" y="8521"/>
                    </a:cubicBezTo>
                    <a:cubicBezTo>
                      <a:pt x="3696" y="8521"/>
                      <a:pt x="3696" y="8521"/>
                      <a:pt x="3696" y="8521"/>
                    </a:cubicBezTo>
                    <a:cubicBezTo>
                      <a:pt x="3696" y="8521"/>
                      <a:pt x="3696" y="8521"/>
                      <a:pt x="3696" y="8521"/>
                    </a:cubicBezTo>
                    <a:cubicBezTo>
                      <a:pt x="3696" y="8422"/>
                      <a:pt x="3696" y="8422"/>
                      <a:pt x="3696" y="8422"/>
                    </a:cubicBezTo>
                    <a:cubicBezTo>
                      <a:pt x="3580" y="8422"/>
                      <a:pt x="3580" y="8422"/>
                      <a:pt x="3580" y="8422"/>
                    </a:cubicBezTo>
                    <a:cubicBezTo>
                      <a:pt x="3580" y="8422"/>
                      <a:pt x="3580" y="8422"/>
                      <a:pt x="3580" y="8422"/>
                    </a:cubicBezTo>
                    <a:cubicBezTo>
                      <a:pt x="3465" y="8322"/>
                      <a:pt x="3465" y="8322"/>
                      <a:pt x="3465" y="8322"/>
                    </a:cubicBezTo>
                    <a:cubicBezTo>
                      <a:pt x="3465" y="8322"/>
                      <a:pt x="3465" y="8322"/>
                      <a:pt x="3465" y="8322"/>
                    </a:cubicBezTo>
                    <a:cubicBezTo>
                      <a:pt x="3465" y="8322"/>
                      <a:pt x="3465" y="8322"/>
                      <a:pt x="3465" y="8322"/>
                    </a:cubicBezTo>
                    <a:cubicBezTo>
                      <a:pt x="3349" y="8322"/>
                      <a:pt x="3349" y="8322"/>
                      <a:pt x="3349" y="8322"/>
                    </a:cubicBezTo>
                    <a:cubicBezTo>
                      <a:pt x="3349" y="8322"/>
                      <a:pt x="3349" y="8322"/>
                      <a:pt x="3349" y="8322"/>
                    </a:cubicBezTo>
                    <a:cubicBezTo>
                      <a:pt x="3349" y="8223"/>
                      <a:pt x="3349" y="8223"/>
                      <a:pt x="3349" y="8223"/>
                    </a:cubicBezTo>
                    <a:cubicBezTo>
                      <a:pt x="3234" y="8223"/>
                      <a:pt x="3234" y="8223"/>
                      <a:pt x="3234" y="8223"/>
                    </a:cubicBezTo>
                    <a:cubicBezTo>
                      <a:pt x="3118" y="8124"/>
                      <a:pt x="3118" y="8124"/>
                      <a:pt x="3118" y="8124"/>
                    </a:cubicBezTo>
                    <a:cubicBezTo>
                      <a:pt x="3118" y="8124"/>
                      <a:pt x="3118" y="8124"/>
                      <a:pt x="3118" y="8124"/>
                    </a:cubicBezTo>
                    <a:cubicBezTo>
                      <a:pt x="3118" y="8124"/>
                      <a:pt x="3118" y="8124"/>
                      <a:pt x="3118" y="8124"/>
                    </a:cubicBezTo>
                    <a:cubicBezTo>
                      <a:pt x="3003" y="8124"/>
                      <a:pt x="3003" y="8124"/>
                      <a:pt x="3003" y="8124"/>
                    </a:cubicBezTo>
                    <a:cubicBezTo>
                      <a:pt x="2887" y="8025"/>
                      <a:pt x="2887" y="8025"/>
                      <a:pt x="2887" y="8025"/>
                    </a:cubicBezTo>
                    <a:cubicBezTo>
                      <a:pt x="2772" y="8025"/>
                      <a:pt x="2772" y="8025"/>
                      <a:pt x="2772" y="8025"/>
                    </a:cubicBezTo>
                    <a:cubicBezTo>
                      <a:pt x="2656" y="7926"/>
                      <a:pt x="2656" y="7926"/>
                      <a:pt x="2656" y="7926"/>
                    </a:cubicBezTo>
                    <a:cubicBezTo>
                      <a:pt x="2541" y="7926"/>
                      <a:pt x="2541" y="7926"/>
                      <a:pt x="2541" y="7926"/>
                    </a:cubicBezTo>
                    <a:cubicBezTo>
                      <a:pt x="2541" y="7926"/>
                      <a:pt x="2541" y="7926"/>
                      <a:pt x="2541" y="7926"/>
                    </a:cubicBezTo>
                    <a:cubicBezTo>
                      <a:pt x="2425" y="7926"/>
                      <a:pt x="2425" y="7926"/>
                      <a:pt x="2425" y="7926"/>
                    </a:cubicBezTo>
                    <a:cubicBezTo>
                      <a:pt x="2310" y="8025"/>
                      <a:pt x="2310" y="8025"/>
                      <a:pt x="2310" y="8025"/>
                    </a:cubicBezTo>
                    <a:cubicBezTo>
                      <a:pt x="2310" y="8124"/>
                      <a:pt x="2310" y="8124"/>
                      <a:pt x="2310" y="8124"/>
                    </a:cubicBezTo>
                    <a:cubicBezTo>
                      <a:pt x="2194" y="8124"/>
                      <a:pt x="2194" y="8124"/>
                      <a:pt x="2194" y="8124"/>
                    </a:cubicBezTo>
                    <a:cubicBezTo>
                      <a:pt x="2194" y="8025"/>
                      <a:pt x="2194" y="8025"/>
                      <a:pt x="2194" y="8025"/>
                    </a:cubicBezTo>
                    <a:cubicBezTo>
                      <a:pt x="2310" y="8025"/>
                      <a:pt x="2310" y="8025"/>
                      <a:pt x="2310" y="8025"/>
                    </a:cubicBezTo>
                    <a:cubicBezTo>
                      <a:pt x="2310" y="7926"/>
                      <a:pt x="2310" y="7926"/>
                      <a:pt x="2310" y="7926"/>
                    </a:cubicBezTo>
                    <a:cubicBezTo>
                      <a:pt x="2194" y="7926"/>
                      <a:pt x="2194" y="7926"/>
                      <a:pt x="2194" y="7926"/>
                    </a:cubicBezTo>
                    <a:cubicBezTo>
                      <a:pt x="2194" y="7926"/>
                      <a:pt x="2194" y="7926"/>
                      <a:pt x="2194" y="7926"/>
                    </a:cubicBezTo>
                    <a:cubicBezTo>
                      <a:pt x="2079" y="7926"/>
                      <a:pt x="2079" y="7926"/>
                      <a:pt x="2079" y="7926"/>
                    </a:cubicBezTo>
                    <a:cubicBezTo>
                      <a:pt x="2079" y="8025"/>
                      <a:pt x="2079" y="8025"/>
                      <a:pt x="2079" y="8025"/>
                    </a:cubicBezTo>
                    <a:cubicBezTo>
                      <a:pt x="1963" y="8025"/>
                      <a:pt x="1963" y="8025"/>
                      <a:pt x="1963" y="8025"/>
                    </a:cubicBezTo>
                    <a:cubicBezTo>
                      <a:pt x="1963" y="8025"/>
                      <a:pt x="1963" y="8025"/>
                      <a:pt x="1963" y="8025"/>
                    </a:cubicBezTo>
                    <a:cubicBezTo>
                      <a:pt x="1848" y="7926"/>
                      <a:pt x="1848" y="7926"/>
                      <a:pt x="1848" y="7926"/>
                    </a:cubicBezTo>
                    <a:cubicBezTo>
                      <a:pt x="1848" y="7926"/>
                      <a:pt x="1848" y="7926"/>
                      <a:pt x="1848" y="7926"/>
                    </a:cubicBezTo>
                    <a:cubicBezTo>
                      <a:pt x="1848" y="7926"/>
                      <a:pt x="1848" y="7926"/>
                      <a:pt x="1848" y="7926"/>
                    </a:cubicBezTo>
                    <a:cubicBezTo>
                      <a:pt x="1732" y="8124"/>
                      <a:pt x="1732" y="8124"/>
                      <a:pt x="1732" y="8124"/>
                    </a:cubicBezTo>
                    <a:cubicBezTo>
                      <a:pt x="1732" y="8124"/>
                      <a:pt x="1732" y="8124"/>
                      <a:pt x="1732" y="8124"/>
                    </a:cubicBezTo>
                    <a:cubicBezTo>
                      <a:pt x="1732" y="8124"/>
                      <a:pt x="1732" y="8124"/>
                      <a:pt x="1732" y="8124"/>
                    </a:cubicBezTo>
                    <a:cubicBezTo>
                      <a:pt x="1617" y="8025"/>
                      <a:pt x="1617" y="8025"/>
                      <a:pt x="1617" y="8025"/>
                    </a:cubicBezTo>
                    <a:cubicBezTo>
                      <a:pt x="1732" y="7926"/>
                      <a:pt x="1732" y="7926"/>
                      <a:pt x="1732" y="7926"/>
                    </a:cubicBezTo>
                    <a:cubicBezTo>
                      <a:pt x="1732" y="7926"/>
                      <a:pt x="1732" y="7926"/>
                      <a:pt x="1732" y="7926"/>
                    </a:cubicBezTo>
                    <a:cubicBezTo>
                      <a:pt x="1732" y="7827"/>
                      <a:pt x="1732" y="7827"/>
                      <a:pt x="1732" y="7827"/>
                    </a:cubicBezTo>
                    <a:cubicBezTo>
                      <a:pt x="1732" y="7827"/>
                      <a:pt x="1732" y="7827"/>
                      <a:pt x="1732" y="7827"/>
                    </a:cubicBezTo>
                    <a:cubicBezTo>
                      <a:pt x="1617" y="7827"/>
                      <a:pt x="1617" y="7827"/>
                      <a:pt x="1617" y="7827"/>
                    </a:cubicBezTo>
                    <a:cubicBezTo>
                      <a:pt x="1617" y="7926"/>
                      <a:pt x="1617" y="7926"/>
                      <a:pt x="1617" y="7926"/>
                    </a:cubicBezTo>
                    <a:cubicBezTo>
                      <a:pt x="1501" y="7926"/>
                      <a:pt x="1501" y="7926"/>
                      <a:pt x="1501" y="7926"/>
                    </a:cubicBezTo>
                    <a:cubicBezTo>
                      <a:pt x="1501" y="7926"/>
                      <a:pt x="1501" y="7926"/>
                      <a:pt x="1501" y="7926"/>
                    </a:cubicBezTo>
                    <a:cubicBezTo>
                      <a:pt x="1501" y="7926"/>
                      <a:pt x="1501" y="7926"/>
                      <a:pt x="1501" y="7926"/>
                    </a:cubicBezTo>
                    <a:cubicBezTo>
                      <a:pt x="1386" y="7926"/>
                      <a:pt x="1386" y="7926"/>
                      <a:pt x="1386" y="7926"/>
                    </a:cubicBezTo>
                    <a:cubicBezTo>
                      <a:pt x="1386" y="7827"/>
                      <a:pt x="1386" y="7827"/>
                      <a:pt x="1386" y="7827"/>
                    </a:cubicBezTo>
                    <a:cubicBezTo>
                      <a:pt x="1386" y="7827"/>
                      <a:pt x="1386" y="7827"/>
                      <a:pt x="1386" y="7827"/>
                    </a:cubicBezTo>
                    <a:cubicBezTo>
                      <a:pt x="1386" y="7728"/>
                      <a:pt x="1386" y="7728"/>
                      <a:pt x="1386" y="7728"/>
                    </a:cubicBezTo>
                    <a:cubicBezTo>
                      <a:pt x="1386" y="7728"/>
                      <a:pt x="1386" y="7728"/>
                      <a:pt x="1386" y="7728"/>
                    </a:cubicBezTo>
                    <a:cubicBezTo>
                      <a:pt x="1270" y="7728"/>
                      <a:pt x="1270" y="7728"/>
                      <a:pt x="1270" y="7728"/>
                    </a:cubicBezTo>
                    <a:cubicBezTo>
                      <a:pt x="1270" y="7827"/>
                      <a:pt x="1270" y="7827"/>
                      <a:pt x="1270" y="7827"/>
                    </a:cubicBezTo>
                    <a:cubicBezTo>
                      <a:pt x="1270" y="7827"/>
                      <a:pt x="1270" y="7827"/>
                      <a:pt x="1270" y="7827"/>
                    </a:cubicBezTo>
                    <a:cubicBezTo>
                      <a:pt x="1155" y="7926"/>
                      <a:pt x="1155" y="7926"/>
                      <a:pt x="1155" y="7926"/>
                    </a:cubicBezTo>
                    <a:cubicBezTo>
                      <a:pt x="1155" y="7926"/>
                      <a:pt x="1155" y="7926"/>
                      <a:pt x="1155" y="7926"/>
                    </a:cubicBezTo>
                    <a:cubicBezTo>
                      <a:pt x="1270" y="8025"/>
                      <a:pt x="1270" y="8025"/>
                      <a:pt x="1270" y="8025"/>
                    </a:cubicBezTo>
                    <a:cubicBezTo>
                      <a:pt x="1270" y="8124"/>
                      <a:pt x="1270" y="8124"/>
                      <a:pt x="1270" y="8124"/>
                    </a:cubicBezTo>
                    <a:cubicBezTo>
                      <a:pt x="1155" y="8124"/>
                      <a:pt x="1155" y="8124"/>
                      <a:pt x="1155" y="8124"/>
                    </a:cubicBezTo>
                    <a:cubicBezTo>
                      <a:pt x="1155" y="8124"/>
                      <a:pt x="1155" y="8124"/>
                      <a:pt x="1155" y="8124"/>
                    </a:cubicBezTo>
                    <a:cubicBezTo>
                      <a:pt x="1039" y="8025"/>
                      <a:pt x="1039" y="8025"/>
                      <a:pt x="1039" y="8025"/>
                    </a:cubicBezTo>
                    <a:cubicBezTo>
                      <a:pt x="924" y="8025"/>
                      <a:pt x="924" y="8025"/>
                      <a:pt x="924" y="8025"/>
                    </a:cubicBezTo>
                    <a:cubicBezTo>
                      <a:pt x="808" y="7926"/>
                      <a:pt x="808" y="7926"/>
                      <a:pt x="808" y="7926"/>
                    </a:cubicBezTo>
                    <a:cubicBezTo>
                      <a:pt x="808" y="7926"/>
                      <a:pt x="808" y="7926"/>
                      <a:pt x="808" y="7926"/>
                    </a:cubicBezTo>
                    <a:cubicBezTo>
                      <a:pt x="693" y="7827"/>
                      <a:pt x="693" y="7827"/>
                      <a:pt x="693" y="7827"/>
                    </a:cubicBezTo>
                    <a:cubicBezTo>
                      <a:pt x="693" y="7827"/>
                      <a:pt x="693" y="7827"/>
                      <a:pt x="693" y="7827"/>
                    </a:cubicBezTo>
                    <a:cubicBezTo>
                      <a:pt x="693" y="7827"/>
                      <a:pt x="693" y="7827"/>
                      <a:pt x="693" y="7827"/>
                    </a:cubicBezTo>
                    <a:cubicBezTo>
                      <a:pt x="577" y="7827"/>
                      <a:pt x="577" y="7827"/>
                      <a:pt x="577" y="7827"/>
                    </a:cubicBezTo>
                    <a:cubicBezTo>
                      <a:pt x="577" y="7629"/>
                      <a:pt x="577" y="7629"/>
                      <a:pt x="577" y="7629"/>
                    </a:cubicBezTo>
                    <a:cubicBezTo>
                      <a:pt x="462" y="7629"/>
                      <a:pt x="462" y="7629"/>
                      <a:pt x="462" y="7629"/>
                    </a:cubicBezTo>
                    <a:cubicBezTo>
                      <a:pt x="462" y="7530"/>
                      <a:pt x="462" y="7530"/>
                      <a:pt x="462" y="7530"/>
                    </a:cubicBezTo>
                    <a:cubicBezTo>
                      <a:pt x="462" y="7431"/>
                      <a:pt x="462" y="7431"/>
                      <a:pt x="462" y="7431"/>
                    </a:cubicBezTo>
                    <a:cubicBezTo>
                      <a:pt x="462" y="7431"/>
                      <a:pt x="462" y="7431"/>
                      <a:pt x="462" y="7431"/>
                    </a:cubicBezTo>
                    <a:cubicBezTo>
                      <a:pt x="577" y="7431"/>
                      <a:pt x="577" y="7431"/>
                      <a:pt x="577" y="7431"/>
                    </a:cubicBezTo>
                    <a:cubicBezTo>
                      <a:pt x="693" y="7332"/>
                      <a:pt x="693" y="7332"/>
                      <a:pt x="693" y="7332"/>
                    </a:cubicBezTo>
                    <a:cubicBezTo>
                      <a:pt x="693" y="7332"/>
                      <a:pt x="693" y="7332"/>
                      <a:pt x="693" y="7332"/>
                    </a:cubicBezTo>
                    <a:cubicBezTo>
                      <a:pt x="924" y="7332"/>
                      <a:pt x="924" y="7332"/>
                      <a:pt x="924" y="7332"/>
                    </a:cubicBezTo>
                    <a:cubicBezTo>
                      <a:pt x="924" y="7332"/>
                      <a:pt x="924" y="7332"/>
                      <a:pt x="924" y="7332"/>
                    </a:cubicBezTo>
                    <a:cubicBezTo>
                      <a:pt x="924" y="7332"/>
                      <a:pt x="924" y="7332"/>
                      <a:pt x="924" y="7332"/>
                    </a:cubicBezTo>
                    <a:cubicBezTo>
                      <a:pt x="1039" y="7233"/>
                      <a:pt x="1039" y="7233"/>
                      <a:pt x="1039" y="7233"/>
                    </a:cubicBezTo>
                    <a:cubicBezTo>
                      <a:pt x="1039" y="7233"/>
                      <a:pt x="1039" y="7233"/>
                      <a:pt x="1039" y="7233"/>
                    </a:cubicBezTo>
                    <a:cubicBezTo>
                      <a:pt x="924" y="7233"/>
                      <a:pt x="924" y="7233"/>
                      <a:pt x="924" y="7233"/>
                    </a:cubicBezTo>
                    <a:cubicBezTo>
                      <a:pt x="808" y="7233"/>
                      <a:pt x="808" y="7233"/>
                      <a:pt x="808" y="7233"/>
                    </a:cubicBezTo>
                    <a:cubicBezTo>
                      <a:pt x="693" y="7233"/>
                      <a:pt x="693" y="7233"/>
                      <a:pt x="693" y="7233"/>
                    </a:cubicBezTo>
                    <a:cubicBezTo>
                      <a:pt x="693" y="7233"/>
                      <a:pt x="693" y="7233"/>
                      <a:pt x="693" y="7233"/>
                    </a:cubicBezTo>
                    <a:cubicBezTo>
                      <a:pt x="577" y="7133"/>
                      <a:pt x="577" y="7133"/>
                      <a:pt x="577" y="7133"/>
                    </a:cubicBezTo>
                    <a:cubicBezTo>
                      <a:pt x="577" y="7034"/>
                      <a:pt x="577" y="7034"/>
                      <a:pt x="577" y="7034"/>
                    </a:cubicBezTo>
                    <a:cubicBezTo>
                      <a:pt x="577" y="6935"/>
                      <a:pt x="577" y="6935"/>
                      <a:pt x="577" y="6935"/>
                    </a:cubicBezTo>
                    <a:cubicBezTo>
                      <a:pt x="693" y="6935"/>
                      <a:pt x="693" y="6935"/>
                      <a:pt x="693" y="6935"/>
                    </a:cubicBezTo>
                    <a:cubicBezTo>
                      <a:pt x="693" y="6836"/>
                      <a:pt x="693" y="6836"/>
                      <a:pt x="693" y="6836"/>
                    </a:cubicBezTo>
                    <a:cubicBezTo>
                      <a:pt x="693" y="6836"/>
                      <a:pt x="693" y="6836"/>
                      <a:pt x="693" y="6836"/>
                    </a:cubicBezTo>
                    <a:cubicBezTo>
                      <a:pt x="693" y="6836"/>
                      <a:pt x="693" y="6836"/>
                      <a:pt x="693" y="6836"/>
                    </a:cubicBezTo>
                    <a:cubicBezTo>
                      <a:pt x="577" y="6836"/>
                      <a:pt x="577" y="6836"/>
                      <a:pt x="577" y="6836"/>
                    </a:cubicBezTo>
                    <a:cubicBezTo>
                      <a:pt x="577" y="6935"/>
                      <a:pt x="577" y="6935"/>
                      <a:pt x="577" y="6935"/>
                    </a:cubicBezTo>
                    <a:cubicBezTo>
                      <a:pt x="462" y="6935"/>
                      <a:pt x="462" y="6935"/>
                      <a:pt x="462" y="6935"/>
                    </a:cubicBezTo>
                    <a:cubicBezTo>
                      <a:pt x="462" y="6935"/>
                      <a:pt x="462" y="6935"/>
                      <a:pt x="462" y="6935"/>
                    </a:cubicBezTo>
                    <a:cubicBezTo>
                      <a:pt x="462" y="7034"/>
                      <a:pt x="462" y="7034"/>
                      <a:pt x="462" y="7034"/>
                    </a:cubicBezTo>
                    <a:cubicBezTo>
                      <a:pt x="346" y="6935"/>
                      <a:pt x="346" y="6935"/>
                      <a:pt x="346" y="6935"/>
                    </a:cubicBezTo>
                    <a:cubicBezTo>
                      <a:pt x="231" y="6935"/>
                      <a:pt x="231" y="6935"/>
                      <a:pt x="231" y="6935"/>
                    </a:cubicBezTo>
                    <a:cubicBezTo>
                      <a:pt x="346" y="6836"/>
                      <a:pt x="346" y="6836"/>
                      <a:pt x="346" y="6836"/>
                    </a:cubicBezTo>
                    <a:cubicBezTo>
                      <a:pt x="346" y="6836"/>
                      <a:pt x="346" y="6836"/>
                      <a:pt x="346" y="6836"/>
                    </a:cubicBezTo>
                    <a:cubicBezTo>
                      <a:pt x="346" y="6836"/>
                      <a:pt x="346" y="6836"/>
                      <a:pt x="346" y="6836"/>
                    </a:cubicBezTo>
                    <a:cubicBezTo>
                      <a:pt x="231" y="6836"/>
                      <a:pt x="231" y="6836"/>
                      <a:pt x="231" y="6836"/>
                    </a:cubicBezTo>
                    <a:cubicBezTo>
                      <a:pt x="231" y="6836"/>
                      <a:pt x="231" y="6836"/>
                      <a:pt x="231" y="6836"/>
                    </a:cubicBezTo>
                    <a:cubicBezTo>
                      <a:pt x="231" y="6737"/>
                      <a:pt x="231" y="6737"/>
                      <a:pt x="231" y="6737"/>
                    </a:cubicBezTo>
                    <a:cubicBezTo>
                      <a:pt x="231" y="6737"/>
                      <a:pt x="231" y="6737"/>
                      <a:pt x="231" y="6737"/>
                    </a:cubicBezTo>
                    <a:cubicBezTo>
                      <a:pt x="231" y="6638"/>
                      <a:pt x="231" y="6638"/>
                      <a:pt x="231" y="6638"/>
                    </a:cubicBezTo>
                    <a:cubicBezTo>
                      <a:pt x="346" y="6638"/>
                      <a:pt x="346" y="6638"/>
                      <a:pt x="346" y="6638"/>
                    </a:cubicBezTo>
                    <a:cubicBezTo>
                      <a:pt x="346" y="6638"/>
                      <a:pt x="346" y="6638"/>
                      <a:pt x="346" y="6638"/>
                    </a:cubicBezTo>
                    <a:cubicBezTo>
                      <a:pt x="462" y="6638"/>
                      <a:pt x="462" y="6638"/>
                      <a:pt x="462" y="6638"/>
                    </a:cubicBezTo>
                    <a:cubicBezTo>
                      <a:pt x="462" y="6638"/>
                      <a:pt x="462" y="6638"/>
                      <a:pt x="462" y="6638"/>
                    </a:cubicBezTo>
                    <a:cubicBezTo>
                      <a:pt x="462" y="6539"/>
                      <a:pt x="462" y="6539"/>
                      <a:pt x="462" y="6539"/>
                    </a:cubicBezTo>
                    <a:cubicBezTo>
                      <a:pt x="693" y="6539"/>
                      <a:pt x="693" y="6539"/>
                      <a:pt x="693" y="6539"/>
                    </a:cubicBezTo>
                    <a:cubicBezTo>
                      <a:pt x="808" y="6539"/>
                      <a:pt x="808" y="6539"/>
                      <a:pt x="808" y="6539"/>
                    </a:cubicBezTo>
                    <a:cubicBezTo>
                      <a:pt x="924" y="6638"/>
                      <a:pt x="924" y="6638"/>
                      <a:pt x="924" y="6638"/>
                    </a:cubicBezTo>
                    <a:cubicBezTo>
                      <a:pt x="1155" y="6638"/>
                      <a:pt x="1155" y="6638"/>
                      <a:pt x="1155" y="6638"/>
                    </a:cubicBezTo>
                    <a:cubicBezTo>
                      <a:pt x="1270" y="6638"/>
                      <a:pt x="1270" y="6638"/>
                      <a:pt x="1270" y="6638"/>
                    </a:cubicBezTo>
                    <a:cubicBezTo>
                      <a:pt x="1386" y="6638"/>
                      <a:pt x="1386" y="6638"/>
                      <a:pt x="1386" y="6638"/>
                    </a:cubicBezTo>
                    <a:cubicBezTo>
                      <a:pt x="1501" y="6737"/>
                      <a:pt x="1501" y="6737"/>
                      <a:pt x="1501" y="6737"/>
                    </a:cubicBezTo>
                    <a:cubicBezTo>
                      <a:pt x="1732" y="6836"/>
                      <a:pt x="1732" y="6836"/>
                      <a:pt x="1732" y="6836"/>
                    </a:cubicBezTo>
                    <a:cubicBezTo>
                      <a:pt x="1732" y="6836"/>
                      <a:pt x="1732" y="6836"/>
                      <a:pt x="1732" y="6836"/>
                    </a:cubicBezTo>
                    <a:cubicBezTo>
                      <a:pt x="1848" y="6836"/>
                      <a:pt x="1848" y="6836"/>
                      <a:pt x="1848" y="6836"/>
                    </a:cubicBezTo>
                    <a:cubicBezTo>
                      <a:pt x="1963" y="6737"/>
                      <a:pt x="1963" y="6737"/>
                      <a:pt x="1963" y="6737"/>
                    </a:cubicBezTo>
                    <a:cubicBezTo>
                      <a:pt x="1848" y="6737"/>
                      <a:pt x="1848" y="6737"/>
                      <a:pt x="1848" y="6737"/>
                    </a:cubicBezTo>
                    <a:cubicBezTo>
                      <a:pt x="1732" y="6737"/>
                      <a:pt x="1732" y="6737"/>
                      <a:pt x="1732" y="6737"/>
                    </a:cubicBezTo>
                    <a:cubicBezTo>
                      <a:pt x="1617" y="6737"/>
                      <a:pt x="1617" y="6737"/>
                      <a:pt x="1617" y="6737"/>
                    </a:cubicBezTo>
                    <a:cubicBezTo>
                      <a:pt x="1501" y="6638"/>
                      <a:pt x="1501" y="6638"/>
                      <a:pt x="1501" y="6638"/>
                    </a:cubicBezTo>
                    <a:cubicBezTo>
                      <a:pt x="1386" y="6638"/>
                      <a:pt x="1386" y="6638"/>
                      <a:pt x="1386" y="6638"/>
                    </a:cubicBezTo>
                    <a:cubicBezTo>
                      <a:pt x="1270" y="6638"/>
                      <a:pt x="1270" y="6638"/>
                      <a:pt x="1270" y="6638"/>
                    </a:cubicBezTo>
                    <a:cubicBezTo>
                      <a:pt x="1155" y="6539"/>
                      <a:pt x="1155" y="6539"/>
                      <a:pt x="1155" y="6539"/>
                    </a:cubicBezTo>
                    <a:cubicBezTo>
                      <a:pt x="1155" y="6539"/>
                      <a:pt x="1155" y="6539"/>
                      <a:pt x="1155" y="6539"/>
                    </a:cubicBezTo>
                    <a:cubicBezTo>
                      <a:pt x="1270" y="6440"/>
                      <a:pt x="1270" y="6440"/>
                      <a:pt x="1270" y="6440"/>
                    </a:cubicBezTo>
                    <a:cubicBezTo>
                      <a:pt x="1501" y="6440"/>
                      <a:pt x="1501" y="6440"/>
                      <a:pt x="1501" y="6440"/>
                    </a:cubicBezTo>
                    <a:cubicBezTo>
                      <a:pt x="1617" y="6440"/>
                      <a:pt x="1617" y="6440"/>
                      <a:pt x="1617" y="6440"/>
                    </a:cubicBezTo>
                    <a:cubicBezTo>
                      <a:pt x="1848" y="6539"/>
                      <a:pt x="1848" y="6539"/>
                      <a:pt x="1848" y="6539"/>
                    </a:cubicBezTo>
                    <a:cubicBezTo>
                      <a:pt x="1848" y="6539"/>
                      <a:pt x="1848" y="6539"/>
                      <a:pt x="1848" y="6539"/>
                    </a:cubicBezTo>
                    <a:cubicBezTo>
                      <a:pt x="1963" y="6638"/>
                      <a:pt x="1963" y="6638"/>
                      <a:pt x="1963" y="6638"/>
                    </a:cubicBezTo>
                    <a:cubicBezTo>
                      <a:pt x="1963" y="6638"/>
                      <a:pt x="1963" y="6638"/>
                      <a:pt x="1963" y="6638"/>
                    </a:cubicBezTo>
                    <a:cubicBezTo>
                      <a:pt x="2079" y="6638"/>
                      <a:pt x="2079" y="6638"/>
                      <a:pt x="2079" y="6638"/>
                    </a:cubicBezTo>
                    <a:cubicBezTo>
                      <a:pt x="2079" y="6638"/>
                      <a:pt x="2079" y="6638"/>
                      <a:pt x="2079" y="6638"/>
                    </a:cubicBezTo>
                    <a:cubicBezTo>
                      <a:pt x="2079" y="6638"/>
                      <a:pt x="2079" y="6638"/>
                      <a:pt x="2079" y="6638"/>
                    </a:cubicBezTo>
                    <a:cubicBezTo>
                      <a:pt x="2079" y="6539"/>
                      <a:pt x="2079" y="6539"/>
                      <a:pt x="2079" y="6539"/>
                    </a:cubicBezTo>
                    <a:cubicBezTo>
                      <a:pt x="2194" y="6440"/>
                      <a:pt x="2194" y="6440"/>
                      <a:pt x="2194" y="6440"/>
                    </a:cubicBezTo>
                    <a:cubicBezTo>
                      <a:pt x="2194" y="6440"/>
                      <a:pt x="2194" y="6440"/>
                      <a:pt x="2194" y="6440"/>
                    </a:cubicBezTo>
                    <a:cubicBezTo>
                      <a:pt x="2194" y="6341"/>
                      <a:pt x="2194" y="6341"/>
                      <a:pt x="2194" y="6341"/>
                    </a:cubicBezTo>
                    <a:cubicBezTo>
                      <a:pt x="2079" y="6341"/>
                      <a:pt x="2079" y="6341"/>
                      <a:pt x="2079" y="6341"/>
                    </a:cubicBezTo>
                    <a:cubicBezTo>
                      <a:pt x="2079" y="6341"/>
                      <a:pt x="2079" y="6341"/>
                      <a:pt x="2079" y="6341"/>
                    </a:cubicBezTo>
                    <a:cubicBezTo>
                      <a:pt x="1963" y="6341"/>
                      <a:pt x="1963" y="6341"/>
                      <a:pt x="1963" y="6341"/>
                    </a:cubicBezTo>
                    <a:cubicBezTo>
                      <a:pt x="2079" y="6242"/>
                      <a:pt x="2079" y="6242"/>
                      <a:pt x="2079" y="6242"/>
                    </a:cubicBezTo>
                    <a:cubicBezTo>
                      <a:pt x="1963" y="6242"/>
                      <a:pt x="1963" y="6242"/>
                      <a:pt x="1963" y="6242"/>
                    </a:cubicBezTo>
                    <a:cubicBezTo>
                      <a:pt x="1848" y="6242"/>
                      <a:pt x="1848" y="6242"/>
                      <a:pt x="1848" y="6242"/>
                    </a:cubicBezTo>
                    <a:cubicBezTo>
                      <a:pt x="1848" y="6341"/>
                      <a:pt x="1848" y="6341"/>
                      <a:pt x="1848" y="6341"/>
                    </a:cubicBezTo>
                    <a:cubicBezTo>
                      <a:pt x="1732" y="6341"/>
                      <a:pt x="1732" y="6341"/>
                      <a:pt x="1732" y="6341"/>
                    </a:cubicBezTo>
                    <a:cubicBezTo>
                      <a:pt x="1501" y="6341"/>
                      <a:pt x="1501" y="6341"/>
                      <a:pt x="1501" y="6341"/>
                    </a:cubicBezTo>
                    <a:cubicBezTo>
                      <a:pt x="1501" y="6242"/>
                      <a:pt x="1501" y="6242"/>
                      <a:pt x="1501" y="6242"/>
                    </a:cubicBezTo>
                    <a:cubicBezTo>
                      <a:pt x="1501" y="6242"/>
                      <a:pt x="1501" y="6242"/>
                      <a:pt x="1501" y="6242"/>
                    </a:cubicBezTo>
                    <a:cubicBezTo>
                      <a:pt x="1501" y="6242"/>
                      <a:pt x="1501" y="6242"/>
                      <a:pt x="1501" y="6242"/>
                    </a:cubicBezTo>
                    <a:cubicBezTo>
                      <a:pt x="1386" y="6143"/>
                      <a:pt x="1386" y="6143"/>
                      <a:pt x="1386" y="6143"/>
                    </a:cubicBezTo>
                    <a:cubicBezTo>
                      <a:pt x="1270" y="6143"/>
                      <a:pt x="1270" y="6143"/>
                      <a:pt x="1270" y="6143"/>
                    </a:cubicBezTo>
                    <a:cubicBezTo>
                      <a:pt x="1270" y="6143"/>
                      <a:pt x="1270" y="6143"/>
                      <a:pt x="1270" y="6143"/>
                    </a:cubicBezTo>
                    <a:cubicBezTo>
                      <a:pt x="1270" y="6143"/>
                      <a:pt x="1270" y="6143"/>
                      <a:pt x="1270" y="6143"/>
                    </a:cubicBezTo>
                    <a:cubicBezTo>
                      <a:pt x="1386" y="6242"/>
                      <a:pt x="1386" y="6242"/>
                      <a:pt x="1386" y="6242"/>
                    </a:cubicBezTo>
                    <a:cubicBezTo>
                      <a:pt x="1386" y="6341"/>
                      <a:pt x="1386" y="6341"/>
                      <a:pt x="1386" y="6341"/>
                    </a:cubicBezTo>
                    <a:cubicBezTo>
                      <a:pt x="1270" y="6341"/>
                      <a:pt x="1270" y="6341"/>
                      <a:pt x="1270" y="6341"/>
                    </a:cubicBezTo>
                    <a:cubicBezTo>
                      <a:pt x="1155" y="6341"/>
                      <a:pt x="1155" y="6341"/>
                      <a:pt x="1155" y="6341"/>
                    </a:cubicBezTo>
                    <a:cubicBezTo>
                      <a:pt x="1039" y="6341"/>
                      <a:pt x="1039" y="6341"/>
                      <a:pt x="1039" y="6341"/>
                    </a:cubicBezTo>
                    <a:cubicBezTo>
                      <a:pt x="924" y="6143"/>
                      <a:pt x="924" y="6143"/>
                      <a:pt x="924" y="6143"/>
                    </a:cubicBezTo>
                    <a:cubicBezTo>
                      <a:pt x="924" y="6143"/>
                      <a:pt x="924" y="6143"/>
                      <a:pt x="924" y="6143"/>
                    </a:cubicBezTo>
                    <a:cubicBezTo>
                      <a:pt x="1039" y="6143"/>
                      <a:pt x="1039" y="6143"/>
                      <a:pt x="1039" y="6143"/>
                    </a:cubicBezTo>
                    <a:cubicBezTo>
                      <a:pt x="1155" y="6044"/>
                      <a:pt x="1155" y="6044"/>
                      <a:pt x="1155" y="6044"/>
                    </a:cubicBezTo>
                    <a:cubicBezTo>
                      <a:pt x="1155" y="6044"/>
                      <a:pt x="1155" y="6044"/>
                      <a:pt x="1155" y="6044"/>
                    </a:cubicBezTo>
                    <a:cubicBezTo>
                      <a:pt x="1155" y="6044"/>
                      <a:pt x="1155" y="6044"/>
                      <a:pt x="1155" y="6044"/>
                    </a:cubicBezTo>
                    <a:cubicBezTo>
                      <a:pt x="1039" y="6044"/>
                      <a:pt x="1039" y="6044"/>
                      <a:pt x="1039" y="6044"/>
                    </a:cubicBezTo>
                    <a:cubicBezTo>
                      <a:pt x="924" y="6143"/>
                      <a:pt x="924" y="6143"/>
                      <a:pt x="924" y="6143"/>
                    </a:cubicBezTo>
                    <a:cubicBezTo>
                      <a:pt x="808" y="6044"/>
                      <a:pt x="808" y="6044"/>
                      <a:pt x="808" y="6044"/>
                    </a:cubicBezTo>
                    <a:cubicBezTo>
                      <a:pt x="808" y="6044"/>
                      <a:pt x="808" y="6044"/>
                      <a:pt x="808" y="6044"/>
                    </a:cubicBezTo>
                    <a:cubicBezTo>
                      <a:pt x="808" y="5944"/>
                      <a:pt x="808" y="5944"/>
                      <a:pt x="808" y="5944"/>
                    </a:cubicBezTo>
                    <a:cubicBezTo>
                      <a:pt x="924" y="5944"/>
                      <a:pt x="924" y="5944"/>
                      <a:pt x="924" y="5944"/>
                    </a:cubicBezTo>
                    <a:cubicBezTo>
                      <a:pt x="1039" y="5944"/>
                      <a:pt x="1039" y="5944"/>
                      <a:pt x="1039" y="5944"/>
                    </a:cubicBezTo>
                    <a:cubicBezTo>
                      <a:pt x="1155" y="5845"/>
                      <a:pt x="1155" y="5845"/>
                      <a:pt x="1155" y="5845"/>
                    </a:cubicBezTo>
                    <a:cubicBezTo>
                      <a:pt x="1039" y="5845"/>
                      <a:pt x="1039" y="5845"/>
                      <a:pt x="1039" y="5845"/>
                    </a:cubicBezTo>
                    <a:cubicBezTo>
                      <a:pt x="1039" y="5746"/>
                      <a:pt x="1039" y="5746"/>
                      <a:pt x="1039" y="5746"/>
                    </a:cubicBezTo>
                    <a:cubicBezTo>
                      <a:pt x="1039" y="5845"/>
                      <a:pt x="1039" y="5845"/>
                      <a:pt x="1039" y="5845"/>
                    </a:cubicBezTo>
                    <a:cubicBezTo>
                      <a:pt x="924" y="5845"/>
                      <a:pt x="924" y="5845"/>
                      <a:pt x="924" y="5845"/>
                    </a:cubicBezTo>
                    <a:cubicBezTo>
                      <a:pt x="808" y="5845"/>
                      <a:pt x="808" y="5845"/>
                      <a:pt x="808" y="5845"/>
                    </a:cubicBezTo>
                    <a:cubicBezTo>
                      <a:pt x="693" y="5944"/>
                      <a:pt x="693" y="5944"/>
                      <a:pt x="693" y="5944"/>
                    </a:cubicBezTo>
                    <a:cubicBezTo>
                      <a:pt x="693" y="5944"/>
                      <a:pt x="693" y="5944"/>
                      <a:pt x="693" y="5944"/>
                    </a:cubicBezTo>
                    <a:cubicBezTo>
                      <a:pt x="577" y="5845"/>
                      <a:pt x="577" y="5845"/>
                      <a:pt x="577" y="5845"/>
                    </a:cubicBezTo>
                    <a:cubicBezTo>
                      <a:pt x="693" y="5845"/>
                      <a:pt x="693" y="5845"/>
                      <a:pt x="693" y="5845"/>
                    </a:cubicBezTo>
                    <a:cubicBezTo>
                      <a:pt x="693" y="5746"/>
                      <a:pt x="693" y="5746"/>
                      <a:pt x="693" y="5746"/>
                    </a:cubicBezTo>
                    <a:cubicBezTo>
                      <a:pt x="693" y="5746"/>
                      <a:pt x="693" y="5746"/>
                      <a:pt x="693" y="5746"/>
                    </a:cubicBezTo>
                    <a:cubicBezTo>
                      <a:pt x="693" y="5746"/>
                      <a:pt x="693" y="5746"/>
                      <a:pt x="693" y="5746"/>
                    </a:cubicBezTo>
                    <a:cubicBezTo>
                      <a:pt x="693" y="5647"/>
                      <a:pt x="693" y="5647"/>
                      <a:pt x="693" y="5647"/>
                    </a:cubicBezTo>
                    <a:cubicBezTo>
                      <a:pt x="577" y="5647"/>
                      <a:pt x="577" y="5647"/>
                      <a:pt x="577" y="5647"/>
                    </a:cubicBezTo>
                    <a:cubicBezTo>
                      <a:pt x="577" y="5647"/>
                      <a:pt x="577" y="5647"/>
                      <a:pt x="577" y="5647"/>
                    </a:cubicBezTo>
                    <a:cubicBezTo>
                      <a:pt x="462" y="5449"/>
                      <a:pt x="462" y="5449"/>
                      <a:pt x="462" y="5449"/>
                    </a:cubicBezTo>
                    <a:cubicBezTo>
                      <a:pt x="346" y="5449"/>
                      <a:pt x="346" y="5449"/>
                      <a:pt x="346" y="5449"/>
                    </a:cubicBezTo>
                    <a:cubicBezTo>
                      <a:pt x="346" y="5449"/>
                      <a:pt x="346" y="5449"/>
                      <a:pt x="346" y="5449"/>
                    </a:cubicBezTo>
                    <a:cubicBezTo>
                      <a:pt x="231" y="5350"/>
                      <a:pt x="231" y="5350"/>
                      <a:pt x="231" y="5350"/>
                    </a:cubicBezTo>
                    <a:cubicBezTo>
                      <a:pt x="346" y="5350"/>
                      <a:pt x="346" y="5350"/>
                      <a:pt x="346" y="5350"/>
                    </a:cubicBezTo>
                    <a:cubicBezTo>
                      <a:pt x="462" y="5350"/>
                      <a:pt x="462" y="5350"/>
                      <a:pt x="462" y="5350"/>
                    </a:cubicBezTo>
                    <a:cubicBezTo>
                      <a:pt x="462" y="5251"/>
                      <a:pt x="462" y="5251"/>
                      <a:pt x="462" y="5251"/>
                    </a:cubicBezTo>
                    <a:cubicBezTo>
                      <a:pt x="462" y="5251"/>
                      <a:pt x="462" y="5251"/>
                      <a:pt x="462" y="5251"/>
                    </a:cubicBezTo>
                    <a:cubicBezTo>
                      <a:pt x="577" y="5251"/>
                      <a:pt x="577" y="5251"/>
                      <a:pt x="577" y="5251"/>
                    </a:cubicBezTo>
                    <a:cubicBezTo>
                      <a:pt x="577" y="5251"/>
                      <a:pt x="577" y="5251"/>
                      <a:pt x="577" y="5251"/>
                    </a:cubicBezTo>
                    <a:cubicBezTo>
                      <a:pt x="577" y="5251"/>
                      <a:pt x="577" y="5251"/>
                      <a:pt x="577" y="5251"/>
                    </a:cubicBezTo>
                    <a:cubicBezTo>
                      <a:pt x="462" y="5152"/>
                      <a:pt x="462" y="5152"/>
                      <a:pt x="462" y="5152"/>
                    </a:cubicBezTo>
                    <a:cubicBezTo>
                      <a:pt x="462" y="5152"/>
                      <a:pt x="462" y="5152"/>
                      <a:pt x="462" y="5152"/>
                    </a:cubicBezTo>
                    <a:cubicBezTo>
                      <a:pt x="346" y="5152"/>
                      <a:pt x="346" y="5152"/>
                      <a:pt x="346" y="5152"/>
                    </a:cubicBezTo>
                    <a:cubicBezTo>
                      <a:pt x="462" y="5152"/>
                      <a:pt x="462" y="5152"/>
                      <a:pt x="462" y="5152"/>
                    </a:cubicBezTo>
                    <a:cubicBezTo>
                      <a:pt x="462" y="5152"/>
                      <a:pt x="462" y="5152"/>
                      <a:pt x="462" y="5152"/>
                    </a:cubicBezTo>
                    <a:cubicBezTo>
                      <a:pt x="693" y="5053"/>
                      <a:pt x="693" y="5053"/>
                      <a:pt x="693" y="5053"/>
                    </a:cubicBezTo>
                    <a:cubicBezTo>
                      <a:pt x="693" y="5053"/>
                      <a:pt x="693" y="5053"/>
                      <a:pt x="693" y="5053"/>
                    </a:cubicBezTo>
                    <a:cubicBezTo>
                      <a:pt x="693" y="4954"/>
                      <a:pt x="693" y="4954"/>
                      <a:pt x="693" y="4954"/>
                    </a:cubicBezTo>
                    <a:cubicBezTo>
                      <a:pt x="808" y="4954"/>
                      <a:pt x="808" y="4954"/>
                      <a:pt x="808" y="4954"/>
                    </a:cubicBezTo>
                    <a:cubicBezTo>
                      <a:pt x="808" y="4954"/>
                      <a:pt x="808" y="4954"/>
                      <a:pt x="808" y="4954"/>
                    </a:cubicBezTo>
                    <a:cubicBezTo>
                      <a:pt x="924" y="4954"/>
                      <a:pt x="924" y="4954"/>
                      <a:pt x="924" y="4954"/>
                    </a:cubicBezTo>
                    <a:cubicBezTo>
                      <a:pt x="924" y="4954"/>
                      <a:pt x="924" y="4954"/>
                      <a:pt x="924" y="4954"/>
                    </a:cubicBezTo>
                    <a:cubicBezTo>
                      <a:pt x="1039" y="4954"/>
                      <a:pt x="1039" y="4954"/>
                      <a:pt x="1039" y="4954"/>
                    </a:cubicBezTo>
                    <a:cubicBezTo>
                      <a:pt x="1039" y="4954"/>
                      <a:pt x="1039" y="4954"/>
                      <a:pt x="1039" y="4954"/>
                    </a:cubicBezTo>
                    <a:cubicBezTo>
                      <a:pt x="1155" y="4954"/>
                      <a:pt x="1155" y="4954"/>
                      <a:pt x="1155" y="4954"/>
                    </a:cubicBezTo>
                    <a:cubicBezTo>
                      <a:pt x="1155" y="4954"/>
                      <a:pt x="1155" y="4954"/>
                      <a:pt x="1155" y="4954"/>
                    </a:cubicBezTo>
                    <a:cubicBezTo>
                      <a:pt x="1155" y="4954"/>
                      <a:pt x="1155" y="4954"/>
                      <a:pt x="1155" y="4954"/>
                    </a:cubicBezTo>
                    <a:cubicBezTo>
                      <a:pt x="1270" y="4954"/>
                      <a:pt x="1270" y="4954"/>
                      <a:pt x="1270" y="4954"/>
                    </a:cubicBezTo>
                    <a:cubicBezTo>
                      <a:pt x="1270" y="4954"/>
                      <a:pt x="1270" y="4954"/>
                      <a:pt x="1270" y="4954"/>
                    </a:cubicBezTo>
                    <a:cubicBezTo>
                      <a:pt x="1270" y="4954"/>
                      <a:pt x="1270" y="4954"/>
                      <a:pt x="1270" y="4954"/>
                    </a:cubicBezTo>
                    <a:cubicBezTo>
                      <a:pt x="1386" y="4855"/>
                      <a:pt x="1386" y="4855"/>
                      <a:pt x="1386" y="4855"/>
                    </a:cubicBezTo>
                    <a:cubicBezTo>
                      <a:pt x="1501" y="4855"/>
                      <a:pt x="1501" y="4855"/>
                      <a:pt x="1501" y="4855"/>
                    </a:cubicBezTo>
                    <a:cubicBezTo>
                      <a:pt x="1501" y="4855"/>
                      <a:pt x="1501" y="4855"/>
                      <a:pt x="1501" y="4855"/>
                    </a:cubicBezTo>
                    <a:cubicBezTo>
                      <a:pt x="1501" y="4855"/>
                      <a:pt x="1501" y="4855"/>
                      <a:pt x="1501" y="4855"/>
                    </a:cubicBezTo>
                    <a:cubicBezTo>
                      <a:pt x="1617" y="4855"/>
                      <a:pt x="1617" y="4855"/>
                      <a:pt x="1617" y="4855"/>
                    </a:cubicBezTo>
                    <a:cubicBezTo>
                      <a:pt x="1617" y="4855"/>
                      <a:pt x="1617" y="4855"/>
                      <a:pt x="1617" y="4855"/>
                    </a:cubicBezTo>
                    <a:cubicBezTo>
                      <a:pt x="2079" y="4755"/>
                      <a:pt x="2079" y="4755"/>
                      <a:pt x="2079" y="4755"/>
                    </a:cubicBezTo>
                    <a:cubicBezTo>
                      <a:pt x="2079" y="4755"/>
                      <a:pt x="2079" y="4755"/>
                      <a:pt x="2079" y="4755"/>
                    </a:cubicBezTo>
                    <a:cubicBezTo>
                      <a:pt x="2194" y="4855"/>
                      <a:pt x="2194" y="4855"/>
                      <a:pt x="2194" y="4855"/>
                    </a:cubicBezTo>
                    <a:cubicBezTo>
                      <a:pt x="2194" y="4755"/>
                      <a:pt x="2194" y="4755"/>
                      <a:pt x="2194" y="4755"/>
                    </a:cubicBezTo>
                    <a:cubicBezTo>
                      <a:pt x="2079" y="4755"/>
                      <a:pt x="2079" y="4755"/>
                      <a:pt x="2079" y="4755"/>
                    </a:cubicBezTo>
                    <a:cubicBezTo>
                      <a:pt x="2194" y="4656"/>
                      <a:pt x="2194" y="4656"/>
                      <a:pt x="2194" y="4656"/>
                    </a:cubicBezTo>
                    <a:cubicBezTo>
                      <a:pt x="2310" y="4656"/>
                      <a:pt x="2310" y="4656"/>
                      <a:pt x="2310" y="4656"/>
                    </a:cubicBezTo>
                    <a:cubicBezTo>
                      <a:pt x="2425" y="4656"/>
                      <a:pt x="2425" y="4656"/>
                      <a:pt x="2425" y="4656"/>
                    </a:cubicBezTo>
                    <a:cubicBezTo>
                      <a:pt x="2541" y="4656"/>
                      <a:pt x="2541" y="4656"/>
                      <a:pt x="2541" y="4656"/>
                    </a:cubicBezTo>
                    <a:cubicBezTo>
                      <a:pt x="2656" y="4656"/>
                      <a:pt x="2656" y="4656"/>
                      <a:pt x="2656" y="4656"/>
                    </a:cubicBezTo>
                    <a:cubicBezTo>
                      <a:pt x="2656" y="4656"/>
                      <a:pt x="2656" y="4656"/>
                      <a:pt x="2656" y="4656"/>
                    </a:cubicBezTo>
                    <a:cubicBezTo>
                      <a:pt x="2772" y="4656"/>
                      <a:pt x="2772" y="4656"/>
                      <a:pt x="2772" y="4656"/>
                    </a:cubicBezTo>
                    <a:cubicBezTo>
                      <a:pt x="2887" y="4656"/>
                      <a:pt x="2887" y="4656"/>
                      <a:pt x="2887" y="4656"/>
                    </a:cubicBezTo>
                    <a:cubicBezTo>
                      <a:pt x="3003" y="4656"/>
                      <a:pt x="3003" y="4656"/>
                      <a:pt x="3003" y="4656"/>
                    </a:cubicBezTo>
                    <a:cubicBezTo>
                      <a:pt x="3118" y="4656"/>
                      <a:pt x="3118" y="4656"/>
                      <a:pt x="3118" y="4656"/>
                    </a:cubicBezTo>
                    <a:cubicBezTo>
                      <a:pt x="3118" y="4656"/>
                      <a:pt x="3118" y="4656"/>
                      <a:pt x="3118" y="4656"/>
                    </a:cubicBezTo>
                    <a:cubicBezTo>
                      <a:pt x="3234" y="4755"/>
                      <a:pt x="3234" y="4755"/>
                      <a:pt x="3234" y="4755"/>
                    </a:cubicBezTo>
                    <a:cubicBezTo>
                      <a:pt x="3349" y="4755"/>
                      <a:pt x="3349" y="4755"/>
                      <a:pt x="3349" y="4755"/>
                    </a:cubicBezTo>
                    <a:cubicBezTo>
                      <a:pt x="3349" y="4755"/>
                      <a:pt x="3349" y="4755"/>
                      <a:pt x="3349" y="4755"/>
                    </a:cubicBezTo>
                    <a:cubicBezTo>
                      <a:pt x="3465" y="4755"/>
                      <a:pt x="3465" y="4755"/>
                      <a:pt x="3465" y="4755"/>
                    </a:cubicBezTo>
                    <a:cubicBezTo>
                      <a:pt x="3465" y="4755"/>
                      <a:pt x="3465" y="4755"/>
                      <a:pt x="3465" y="4755"/>
                    </a:cubicBezTo>
                    <a:cubicBezTo>
                      <a:pt x="3580" y="4656"/>
                      <a:pt x="3580" y="4656"/>
                      <a:pt x="3580" y="4656"/>
                    </a:cubicBezTo>
                    <a:cubicBezTo>
                      <a:pt x="3580" y="4557"/>
                      <a:pt x="3580" y="4557"/>
                      <a:pt x="3580" y="4557"/>
                    </a:cubicBezTo>
                    <a:cubicBezTo>
                      <a:pt x="3696" y="4458"/>
                      <a:pt x="3696" y="4458"/>
                      <a:pt x="3696" y="4458"/>
                    </a:cubicBezTo>
                    <a:cubicBezTo>
                      <a:pt x="3811" y="4458"/>
                      <a:pt x="3811" y="4458"/>
                      <a:pt x="3811" y="4458"/>
                    </a:cubicBezTo>
                    <a:cubicBezTo>
                      <a:pt x="3811" y="4359"/>
                      <a:pt x="3811" y="4359"/>
                      <a:pt x="3811" y="4359"/>
                    </a:cubicBezTo>
                    <a:cubicBezTo>
                      <a:pt x="3927" y="4260"/>
                      <a:pt x="3927" y="4260"/>
                      <a:pt x="3927" y="4260"/>
                    </a:cubicBezTo>
                    <a:cubicBezTo>
                      <a:pt x="4042" y="4260"/>
                      <a:pt x="4042" y="4260"/>
                      <a:pt x="4042" y="4260"/>
                    </a:cubicBezTo>
                    <a:cubicBezTo>
                      <a:pt x="4042" y="4161"/>
                      <a:pt x="4042" y="4161"/>
                      <a:pt x="4042" y="4161"/>
                    </a:cubicBezTo>
                    <a:cubicBezTo>
                      <a:pt x="3927" y="4161"/>
                      <a:pt x="3927" y="4161"/>
                      <a:pt x="3927" y="4161"/>
                    </a:cubicBezTo>
                    <a:cubicBezTo>
                      <a:pt x="3927" y="4062"/>
                      <a:pt x="3927" y="4062"/>
                      <a:pt x="3927" y="4062"/>
                    </a:cubicBezTo>
                    <a:cubicBezTo>
                      <a:pt x="4042" y="4062"/>
                      <a:pt x="4042" y="4062"/>
                      <a:pt x="4042" y="4062"/>
                    </a:cubicBezTo>
                    <a:cubicBezTo>
                      <a:pt x="4158" y="3963"/>
                      <a:pt x="4158" y="3963"/>
                      <a:pt x="4158" y="3963"/>
                    </a:cubicBezTo>
                    <a:cubicBezTo>
                      <a:pt x="4273" y="4062"/>
                      <a:pt x="4273" y="4062"/>
                      <a:pt x="4273" y="4062"/>
                    </a:cubicBezTo>
                    <a:cubicBezTo>
                      <a:pt x="4389" y="3963"/>
                      <a:pt x="4389" y="3963"/>
                      <a:pt x="4389" y="3963"/>
                    </a:cubicBezTo>
                    <a:cubicBezTo>
                      <a:pt x="4389" y="3864"/>
                      <a:pt x="4389" y="3864"/>
                      <a:pt x="4389" y="3864"/>
                    </a:cubicBezTo>
                    <a:cubicBezTo>
                      <a:pt x="4389" y="3864"/>
                      <a:pt x="4389" y="3864"/>
                      <a:pt x="4389" y="3864"/>
                    </a:cubicBezTo>
                    <a:cubicBezTo>
                      <a:pt x="4273" y="3864"/>
                      <a:pt x="4273" y="3864"/>
                      <a:pt x="4273" y="3864"/>
                    </a:cubicBezTo>
                    <a:cubicBezTo>
                      <a:pt x="4158" y="3864"/>
                      <a:pt x="4158" y="3864"/>
                      <a:pt x="4158" y="3864"/>
                    </a:cubicBezTo>
                    <a:cubicBezTo>
                      <a:pt x="4158" y="3765"/>
                      <a:pt x="4158" y="3765"/>
                      <a:pt x="4158" y="3765"/>
                    </a:cubicBezTo>
                    <a:cubicBezTo>
                      <a:pt x="4158" y="3765"/>
                      <a:pt x="4158" y="3765"/>
                      <a:pt x="4158" y="3765"/>
                    </a:cubicBezTo>
                    <a:cubicBezTo>
                      <a:pt x="4273" y="3765"/>
                      <a:pt x="4273" y="3765"/>
                      <a:pt x="4273" y="3765"/>
                    </a:cubicBezTo>
                    <a:cubicBezTo>
                      <a:pt x="4389" y="3765"/>
                      <a:pt x="4389" y="3765"/>
                      <a:pt x="4389" y="3765"/>
                    </a:cubicBezTo>
                    <a:cubicBezTo>
                      <a:pt x="4504" y="3666"/>
                      <a:pt x="4504" y="3666"/>
                      <a:pt x="4504" y="3666"/>
                    </a:cubicBezTo>
                    <a:cubicBezTo>
                      <a:pt x="4620" y="3666"/>
                      <a:pt x="4620" y="3666"/>
                      <a:pt x="4620" y="3666"/>
                    </a:cubicBezTo>
                    <a:cubicBezTo>
                      <a:pt x="4620" y="3666"/>
                      <a:pt x="4620" y="3666"/>
                      <a:pt x="4620" y="3666"/>
                    </a:cubicBezTo>
                    <a:cubicBezTo>
                      <a:pt x="4620" y="3566"/>
                      <a:pt x="4620" y="3566"/>
                      <a:pt x="4620" y="3566"/>
                    </a:cubicBezTo>
                    <a:cubicBezTo>
                      <a:pt x="4620" y="3566"/>
                      <a:pt x="4620" y="3566"/>
                      <a:pt x="4620" y="3566"/>
                    </a:cubicBezTo>
                    <a:cubicBezTo>
                      <a:pt x="4620" y="3566"/>
                      <a:pt x="4620" y="3566"/>
                      <a:pt x="4620" y="3566"/>
                    </a:cubicBezTo>
                    <a:cubicBezTo>
                      <a:pt x="4504" y="3566"/>
                      <a:pt x="4504" y="3566"/>
                      <a:pt x="4504" y="3566"/>
                    </a:cubicBezTo>
                    <a:cubicBezTo>
                      <a:pt x="4504" y="3666"/>
                      <a:pt x="4504" y="3666"/>
                      <a:pt x="4504" y="3666"/>
                    </a:cubicBezTo>
                    <a:cubicBezTo>
                      <a:pt x="4504" y="3666"/>
                      <a:pt x="4504" y="3666"/>
                      <a:pt x="4504" y="3666"/>
                    </a:cubicBezTo>
                    <a:cubicBezTo>
                      <a:pt x="4273" y="3666"/>
                      <a:pt x="4273" y="3666"/>
                      <a:pt x="4273" y="3666"/>
                    </a:cubicBezTo>
                    <a:cubicBezTo>
                      <a:pt x="4158" y="3666"/>
                      <a:pt x="4158" y="3666"/>
                      <a:pt x="4158" y="3666"/>
                    </a:cubicBezTo>
                    <a:cubicBezTo>
                      <a:pt x="4158" y="3666"/>
                      <a:pt x="4158" y="3666"/>
                      <a:pt x="4158" y="3666"/>
                    </a:cubicBezTo>
                    <a:cubicBezTo>
                      <a:pt x="4042" y="3765"/>
                      <a:pt x="4042" y="3765"/>
                      <a:pt x="4042" y="3765"/>
                    </a:cubicBezTo>
                    <a:cubicBezTo>
                      <a:pt x="4042" y="3765"/>
                      <a:pt x="4042" y="3765"/>
                      <a:pt x="4042" y="3765"/>
                    </a:cubicBezTo>
                    <a:cubicBezTo>
                      <a:pt x="3927" y="3666"/>
                      <a:pt x="3927" y="3666"/>
                      <a:pt x="3927" y="3666"/>
                    </a:cubicBezTo>
                    <a:cubicBezTo>
                      <a:pt x="3811" y="3666"/>
                      <a:pt x="3811" y="3666"/>
                      <a:pt x="3811" y="3666"/>
                    </a:cubicBezTo>
                    <a:cubicBezTo>
                      <a:pt x="3811" y="3666"/>
                      <a:pt x="3811" y="3666"/>
                      <a:pt x="3811" y="3666"/>
                    </a:cubicBezTo>
                    <a:cubicBezTo>
                      <a:pt x="3811" y="3666"/>
                      <a:pt x="3811" y="3666"/>
                      <a:pt x="3811" y="3666"/>
                    </a:cubicBezTo>
                    <a:cubicBezTo>
                      <a:pt x="3696" y="3666"/>
                      <a:pt x="3696" y="3666"/>
                      <a:pt x="3696" y="3666"/>
                    </a:cubicBezTo>
                    <a:cubicBezTo>
                      <a:pt x="3696" y="3666"/>
                      <a:pt x="3696" y="3666"/>
                      <a:pt x="3696" y="3666"/>
                    </a:cubicBezTo>
                    <a:cubicBezTo>
                      <a:pt x="3580" y="3666"/>
                      <a:pt x="3580" y="3666"/>
                      <a:pt x="3580" y="3666"/>
                    </a:cubicBezTo>
                    <a:cubicBezTo>
                      <a:pt x="3580" y="3666"/>
                      <a:pt x="3580" y="3666"/>
                      <a:pt x="3580" y="3666"/>
                    </a:cubicBezTo>
                    <a:cubicBezTo>
                      <a:pt x="3580" y="3566"/>
                      <a:pt x="3580" y="3566"/>
                      <a:pt x="3580" y="3566"/>
                    </a:cubicBezTo>
                    <a:cubicBezTo>
                      <a:pt x="3580" y="3566"/>
                      <a:pt x="3580" y="3566"/>
                      <a:pt x="3580" y="3566"/>
                    </a:cubicBezTo>
                    <a:cubicBezTo>
                      <a:pt x="3580" y="3566"/>
                      <a:pt x="3580" y="3566"/>
                      <a:pt x="3580" y="3566"/>
                    </a:cubicBezTo>
                    <a:cubicBezTo>
                      <a:pt x="3465" y="3467"/>
                      <a:pt x="3465" y="3467"/>
                      <a:pt x="3465" y="3467"/>
                    </a:cubicBezTo>
                    <a:cubicBezTo>
                      <a:pt x="3580" y="3467"/>
                      <a:pt x="3580" y="3467"/>
                      <a:pt x="3580" y="3467"/>
                    </a:cubicBezTo>
                    <a:cubicBezTo>
                      <a:pt x="3580" y="3368"/>
                      <a:pt x="3580" y="3368"/>
                      <a:pt x="3580" y="3368"/>
                    </a:cubicBezTo>
                    <a:cubicBezTo>
                      <a:pt x="3696" y="3368"/>
                      <a:pt x="3696" y="3368"/>
                      <a:pt x="3696" y="3368"/>
                    </a:cubicBezTo>
                    <a:cubicBezTo>
                      <a:pt x="3696" y="3269"/>
                      <a:pt x="3696" y="3269"/>
                      <a:pt x="3696" y="3269"/>
                    </a:cubicBezTo>
                    <a:cubicBezTo>
                      <a:pt x="3696" y="3269"/>
                      <a:pt x="3696" y="3269"/>
                      <a:pt x="3696" y="3269"/>
                    </a:cubicBezTo>
                    <a:cubicBezTo>
                      <a:pt x="3811" y="3269"/>
                      <a:pt x="3811" y="3269"/>
                      <a:pt x="3811" y="3269"/>
                    </a:cubicBezTo>
                    <a:cubicBezTo>
                      <a:pt x="3696" y="3269"/>
                      <a:pt x="3696" y="3269"/>
                      <a:pt x="3696" y="3269"/>
                    </a:cubicBezTo>
                    <a:cubicBezTo>
                      <a:pt x="3696" y="3170"/>
                      <a:pt x="3696" y="3170"/>
                      <a:pt x="3696" y="3170"/>
                    </a:cubicBezTo>
                    <a:cubicBezTo>
                      <a:pt x="3696" y="3170"/>
                      <a:pt x="3696" y="3170"/>
                      <a:pt x="3696" y="3170"/>
                    </a:cubicBezTo>
                    <a:cubicBezTo>
                      <a:pt x="3811" y="3170"/>
                      <a:pt x="3811" y="3170"/>
                      <a:pt x="3811" y="3170"/>
                    </a:cubicBezTo>
                    <a:cubicBezTo>
                      <a:pt x="3927" y="3071"/>
                      <a:pt x="3927" y="3071"/>
                      <a:pt x="3927" y="3071"/>
                    </a:cubicBezTo>
                    <a:cubicBezTo>
                      <a:pt x="3927" y="3071"/>
                      <a:pt x="3927" y="3071"/>
                      <a:pt x="3927" y="3071"/>
                    </a:cubicBezTo>
                    <a:cubicBezTo>
                      <a:pt x="3927" y="2972"/>
                      <a:pt x="3927" y="2972"/>
                      <a:pt x="3927" y="2972"/>
                    </a:cubicBezTo>
                    <a:cubicBezTo>
                      <a:pt x="4158" y="2972"/>
                      <a:pt x="4158" y="2972"/>
                      <a:pt x="4158" y="2972"/>
                    </a:cubicBezTo>
                    <a:cubicBezTo>
                      <a:pt x="4158" y="2972"/>
                      <a:pt x="4158" y="2972"/>
                      <a:pt x="4158" y="2972"/>
                    </a:cubicBezTo>
                    <a:cubicBezTo>
                      <a:pt x="4273" y="2873"/>
                      <a:pt x="4273" y="2873"/>
                      <a:pt x="4273" y="2873"/>
                    </a:cubicBezTo>
                    <a:cubicBezTo>
                      <a:pt x="4389" y="2873"/>
                      <a:pt x="4389" y="2873"/>
                      <a:pt x="4389" y="2873"/>
                    </a:cubicBezTo>
                    <a:cubicBezTo>
                      <a:pt x="4504" y="2873"/>
                      <a:pt x="4504" y="2873"/>
                      <a:pt x="4504" y="2873"/>
                    </a:cubicBezTo>
                    <a:cubicBezTo>
                      <a:pt x="4504" y="2873"/>
                      <a:pt x="4504" y="2873"/>
                      <a:pt x="4504" y="2873"/>
                    </a:cubicBezTo>
                    <a:cubicBezTo>
                      <a:pt x="4389" y="2873"/>
                      <a:pt x="4389" y="2873"/>
                      <a:pt x="4389" y="2873"/>
                    </a:cubicBezTo>
                    <a:cubicBezTo>
                      <a:pt x="4389" y="2774"/>
                      <a:pt x="4389" y="2774"/>
                      <a:pt x="4389" y="2774"/>
                    </a:cubicBezTo>
                    <a:cubicBezTo>
                      <a:pt x="4504" y="2774"/>
                      <a:pt x="4504" y="2774"/>
                      <a:pt x="4504" y="2774"/>
                    </a:cubicBezTo>
                    <a:cubicBezTo>
                      <a:pt x="4504" y="2774"/>
                      <a:pt x="4504" y="2774"/>
                      <a:pt x="4504" y="2774"/>
                    </a:cubicBezTo>
                    <a:cubicBezTo>
                      <a:pt x="4504" y="2873"/>
                      <a:pt x="4504" y="2873"/>
                      <a:pt x="4504" y="2873"/>
                    </a:cubicBezTo>
                    <a:cubicBezTo>
                      <a:pt x="4620" y="2774"/>
                      <a:pt x="4620" y="2774"/>
                      <a:pt x="4620" y="2774"/>
                    </a:cubicBezTo>
                    <a:cubicBezTo>
                      <a:pt x="4735" y="2675"/>
                      <a:pt x="4735" y="2675"/>
                      <a:pt x="4735" y="2675"/>
                    </a:cubicBezTo>
                    <a:cubicBezTo>
                      <a:pt x="4735" y="2675"/>
                      <a:pt x="4735" y="2675"/>
                      <a:pt x="4735" y="2675"/>
                    </a:cubicBezTo>
                    <a:cubicBezTo>
                      <a:pt x="4735" y="2576"/>
                      <a:pt x="4735" y="2576"/>
                      <a:pt x="4735" y="2576"/>
                    </a:cubicBezTo>
                    <a:cubicBezTo>
                      <a:pt x="4851" y="2576"/>
                      <a:pt x="4851" y="2576"/>
                      <a:pt x="4851" y="2576"/>
                    </a:cubicBezTo>
                    <a:cubicBezTo>
                      <a:pt x="4966" y="2576"/>
                      <a:pt x="4966" y="2576"/>
                      <a:pt x="4966" y="2576"/>
                    </a:cubicBezTo>
                    <a:cubicBezTo>
                      <a:pt x="4966" y="2477"/>
                      <a:pt x="4966" y="2477"/>
                      <a:pt x="4966" y="2477"/>
                    </a:cubicBezTo>
                    <a:cubicBezTo>
                      <a:pt x="5082" y="2477"/>
                      <a:pt x="5082" y="2477"/>
                      <a:pt x="5082" y="2477"/>
                    </a:cubicBezTo>
                    <a:cubicBezTo>
                      <a:pt x="5082" y="2477"/>
                      <a:pt x="5082" y="2477"/>
                      <a:pt x="5082" y="2477"/>
                    </a:cubicBezTo>
                    <a:cubicBezTo>
                      <a:pt x="5082" y="2477"/>
                      <a:pt x="5082" y="2477"/>
                      <a:pt x="5082" y="2477"/>
                    </a:cubicBezTo>
                    <a:cubicBezTo>
                      <a:pt x="5197" y="2576"/>
                      <a:pt x="5197" y="2576"/>
                      <a:pt x="5197" y="2576"/>
                    </a:cubicBezTo>
                    <a:cubicBezTo>
                      <a:pt x="5197" y="2675"/>
                      <a:pt x="5197" y="2675"/>
                      <a:pt x="5197" y="2675"/>
                    </a:cubicBezTo>
                    <a:cubicBezTo>
                      <a:pt x="5197" y="2774"/>
                      <a:pt x="5197" y="2774"/>
                      <a:pt x="5197" y="2774"/>
                    </a:cubicBezTo>
                    <a:cubicBezTo>
                      <a:pt x="5197" y="2873"/>
                      <a:pt x="5197" y="2873"/>
                      <a:pt x="5197" y="2873"/>
                    </a:cubicBezTo>
                    <a:cubicBezTo>
                      <a:pt x="5197" y="2972"/>
                      <a:pt x="5197" y="2972"/>
                      <a:pt x="5197" y="2972"/>
                    </a:cubicBezTo>
                    <a:cubicBezTo>
                      <a:pt x="5197" y="2972"/>
                      <a:pt x="5197" y="2972"/>
                      <a:pt x="5197" y="2972"/>
                    </a:cubicBezTo>
                    <a:cubicBezTo>
                      <a:pt x="5197" y="2972"/>
                      <a:pt x="5197" y="2972"/>
                      <a:pt x="5197" y="2972"/>
                    </a:cubicBezTo>
                    <a:cubicBezTo>
                      <a:pt x="5313" y="2873"/>
                      <a:pt x="5313" y="2873"/>
                      <a:pt x="5313" y="2873"/>
                    </a:cubicBezTo>
                    <a:cubicBezTo>
                      <a:pt x="5197" y="2675"/>
                      <a:pt x="5197" y="2675"/>
                      <a:pt x="5197" y="2675"/>
                    </a:cubicBezTo>
                    <a:cubicBezTo>
                      <a:pt x="5197" y="2675"/>
                      <a:pt x="5197" y="2675"/>
                      <a:pt x="5197" y="2675"/>
                    </a:cubicBezTo>
                    <a:cubicBezTo>
                      <a:pt x="5197" y="2576"/>
                      <a:pt x="5197" y="2576"/>
                      <a:pt x="5197" y="2576"/>
                    </a:cubicBezTo>
                    <a:cubicBezTo>
                      <a:pt x="5197" y="2477"/>
                      <a:pt x="5197" y="2477"/>
                      <a:pt x="5197" y="2477"/>
                    </a:cubicBezTo>
                    <a:cubicBezTo>
                      <a:pt x="5313" y="2477"/>
                      <a:pt x="5313" y="2477"/>
                      <a:pt x="5313" y="2477"/>
                    </a:cubicBezTo>
                    <a:cubicBezTo>
                      <a:pt x="5313" y="2477"/>
                      <a:pt x="5313" y="2477"/>
                      <a:pt x="5313" y="2477"/>
                    </a:cubicBezTo>
                    <a:cubicBezTo>
                      <a:pt x="5313" y="2377"/>
                      <a:pt x="5313" y="2377"/>
                      <a:pt x="5313" y="2377"/>
                    </a:cubicBezTo>
                    <a:cubicBezTo>
                      <a:pt x="5428" y="2377"/>
                      <a:pt x="5428" y="2377"/>
                      <a:pt x="5428" y="2377"/>
                    </a:cubicBezTo>
                    <a:cubicBezTo>
                      <a:pt x="5428" y="2377"/>
                      <a:pt x="5428" y="2377"/>
                      <a:pt x="5428" y="2377"/>
                    </a:cubicBezTo>
                    <a:cubicBezTo>
                      <a:pt x="5428" y="2477"/>
                      <a:pt x="5428" y="2477"/>
                      <a:pt x="5428" y="2477"/>
                    </a:cubicBezTo>
                    <a:cubicBezTo>
                      <a:pt x="5544" y="2477"/>
                      <a:pt x="5544" y="2477"/>
                      <a:pt x="5544" y="2477"/>
                    </a:cubicBezTo>
                    <a:cubicBezTo>
                      <a:pt x="5544" y="2477"/>
                      <a:pt x="5544" y="2477"/>
                      <a:pt x="5544" y="2477"/>
                    </a:cubicBezTo>
                    <a:cubicBezTo>
                      <a:pt x="5544" y="2477"/>
                      <a:pt x="5544" y="2477"/>
                      <a:pt x="5544" y="2477"/>
                    </a:cubicBezTo>
                    <a:cubicBezTo>
                      <a:pt x="5544" y="2576"/>
                      <a:pt x="5544" y="2576"/>
                      <a:pt x="5544" y="2576"/>
                    </a:cubicBezTo>
                    <a:cubicBezTo>
                      <a:pt x="5544" y="2576"/>
                      <a:pt x="5544" y="2576"/>
                      <a:pt x="5544" y="2576"/>
                    </a:cubicBezTo>
                    <a:cubicBezTo>
                      <a:pt x="5659" y="2675"/>
                      <a:pt x="5659" y="2675"/>
                      <a:pt x="5659" y="2675"/>
                    </a:cubicBezTo>
                    <a:cubicBezTo>
                      <a:pt x="5775" y="2576"/>
                      <a:pt x="5775" y="2576"/>
                      <a:pt x="5775" y="2576"/>
                    </a:cubicBezTo>
                    <a:cubicBezTo>
                      <a:pt x="5890" y="2576"/>
                      <a:pt x="5890" y="2576"/>
                      <a:pt x="5890" y="2576"/>
                    </a:cubicBezTo>
                    <a:cubicBezTo>
                      <a:pt x="5890" y="2576"/>
                      <a:pt x="5890" y="2576"/>
                      <a:pt x="5890" y="2576"/>
                    </a:cubicBezTo>
                    <a:cubicBezTo>
                      <a:pt x="5890" y="2576"/>
                      <a:pt x="5890" y="2576"/>
                      <a:pt x="5890" y="2576"/>
                    </a:cubicBezTo>
                    <a:cubicBezTo>
                      <a:pt x="5890" y="2477"/>
                      <a:pt x="5890" y="2477"/>
                      <a:pt x="5890" y="2477"/>
                    </a:cubicBezTo>
                    <a:cubicBezTo>
                      <a:pt x="5890" y="2477"/>
                      <a:pt x="5890" y="2477"/>
                      <a:pt x="5890" y="2477"/>
                    </a:cubicBezTo>
                    <a:cubicBezTo>
                      <a:pt x="6006" y="2477"/>
                      <a:pt x="6006" y="2477"/>
                      <a:pt x="6006" y="2477"/>
                    </a:cubicBezTo>
                    <a:cubicBezTo>
                      <a:pt x="6006" y="2377"/>
                      <a:pt x="6006" y="2377"/>
                      <a:pt x="6006" y="2377"/>
                    </a:cubicBezTo>
                    <a:cubicBezTo>
                      <a:pt x="6006" y="2377"/>
                      <a:pt x="6006" y="2377"/>
                      <a:pt x="6006" y="2377"/>
                    </a:cubicBezTo>
                    <a:cubicBezTo>
                      <a:pt x="6121" y="2377"/>
                      <a:pt x="6121" y="2377"/>
                      <a:pt x="6121" y="2377"/>
                    </a:cubicBezTo>
                    <a:cubicBezTo>
                      <a:pt x="6237" y="2278"/>
                      <a:pt x="6237" y="2278"/>
                      <a:pt x="6237" y="2278"/>
                    </a:cubicBezTo>
                    <a:cubicBezTo>
                      <a:pt x="6352" y="2179"/>
                      <a:pt x="6352" y="2179"/>
                      <a:pt x="6352" y="2179"/>
                    </a:cubicBezTo>
                    <a:cubicBezTo>
                      <a:pt x="6352" y="2080"/>
                      <a:pt x="6352" y="2080"/>
                      <a:pt x="6352" y="2080"/>
                    </a:cubicBezTo>
                    <a:cubicBezTo>
                      <a:pt x="6237" y="2080"/>
                      <a:pt x="6237" y="2080"/>
                      <a:pt x="6237" y="2080"/>
                    </a:cubicBezTo>
                    <a:cubicBezTo>
                      <a:pt x="6237" y="2080"/>
                      <a:pt x="6237" y="2080"/>
                      <a:pt x="6237" y="2080"/>
                    </a:cubicBezTo>
                    <a:cubicBezTo>
                      <a:pt x="6237" y="2080"/>
                      <a:pt x="6237" y="2080"/>
                      <a:pt x="6237" y="2080"/>
                    </a:cubicBezTo>
                    <a:cubicBezTo>
                      <a:pt x="6237" y="1981"/>
                      <a:pt x="6237" y="1981"/>
                      <a:pt x="6237" y="1981"/>
                    </a:cubicBezTo>
                    <a:cubicBezTo>
                      <a:pt x="6352" y="1981"/>
                      <a:pt x="6352" y="1981"/>
                      <a:pt x="6352" y="1981"/>
                    </a:cubicBezTo>
                    <a:cubicBezTo>
                      <a:pt x="6352" y="1882"/>
                      <a:pt x="6352" y="1882"/>
                      <a:pt x="6352" y="1882"/>
                    </a:cubicBezTo>
                    <a:cubicBezTo>
                      <a:pt x="6352" y="1783"/>
                      <a:pt x="6352" y="1783"/>
                      <a:pt x="6352" y="1783"/>
                    </a:cubicBezTo>
                    <a:cubicBezTo>
                      <a:pt x="6352" y="1684"/>
                      <a:pt x="6352" y="1684"/>
                      <a:pt x="6352" y="1684"/>
                    </a:cubicBezTo>
                    <a:cubicBezTo>
                      <a:pt x="6352" y="1684"/>
                      <a:pt x="6352" y="1684"/>
                      <a:pt x="6352" y="1684"/>
                    </a:cubicBezTo>
                    <a:cubicBezTo>
                      <a:pt x="6583" y="1684"/>
                      <a:pt x="6583" y="1684"/>
                      <a:pt x="6583" y="1684"/>
                    </a:cubicBezTo>
                    <a:cubicBezTo>
                      <a:pt x="6699" y="1585"/>
                      <a:pt x="6699" y="1585"/>
                      <a:pt x="6699" y="1585"/>
                    </a:cubicBezTo>
                    <a:cubicBezTo>
                      <a:pt x="6814" y="1585"/>
                      <a:pt x="6814" y="1585"/>
                      <a:pt x="6814" y="1585"/>
                    </a:cubicBezTo>
                    <a:cubicBezTo>
                      <a:pt x="6814" y="1585"/>
                      <a:pt x="6814" y="1585"/>
                      <a:pt x="6814" y="1585"/>
                    </a:cubicBezTo>
                    <a:cubicBezTo>
                      <a:pt x="6814" y="1585"/>
                      <a:pt x="6814" y="1585"/>
                      <a:pt x="6814" y="1585"/>
                    </a:cubicBezTo>
                    <a:cubicBezTo>
                      <a:pt x="6814" y="1684"/>
                      <a:pt x="6814" y="1684"/>
                      <a:pt x="6814" y="1684"/>
                    </a:cubicBezTo>
                    <a:cubicBezTo>
                      <a:pt x="6930" y="1783"/>
                      <a:pt x="6930" y="1783"/>
                      <a:pt x="6930" y="1783"/>
                    </a:cubicBezTo>
                    <a:cubicBezTo>
                      <a:pt x="6930" y="1882"/>
                      <a:pt x="6930" y="1882"/>
                      <a:pt x="6930" y="1882"/>
                    </a:cubicBezTo>
                    <a:cubicBezTo>
                      <a:pt x="6930" y="1981"/>
                      <a:pt x="6930" y="1981"/>
                      <a:pt x="6930" y="1981"/>
                    </a:cubicBezTo>
                    <a:cubicBezTo>
                      <a:pt x="6930" y="2179"/>
                      <a:pt x="6930" y="2179"/>
                      <a:pt x="6930" y="2179"/>
                    </a:cubicBezTo>
                    <a:cubicBezTo>
                      <a:pt x="6930" y="2179"/>
                      <a:pt x="6930" y="2179"/>
                      <a:pt x="6930" y="2179"/>
                    </a:cubicBezTo>
                    <a:cubicBezTo>
                      <a:pt x="7045" y="2278"/>
                      <a:pt x="7045" y="2278"/>
                      <a:pt x="7045" y="2278"/>
                    </a:cubicBezTo>
                    <a:cubicBezTo>
                      <a:pt x="7161" y="2377"/>
                      <a:pt x="7161" y="2377"/>
                      <a:pt x="7161" y="2377"/>
                    </a:cubicBezTo>
                    <a:cubicBezTo>
                      <a:pt x="7161" y="2377"/>
                      <a:pt x="7161" y="2377"/>
                      <a:pt x="7161" y="2377"/>
                    </a:cubicBezTo>
                    <a:cubicBezTo>
                      <a:pt x="7161" y="2377"/>
                      <a:pt x="7161" y="2377"/>
                      <a:pt x="7161" y="2377"/>
                    </a:cubicBezTo>
                    <a:cubicBezTo>
                      <a:pt x="7161" y="2179"/>
                      <a:pt x="7161" y="2179"/>
                      <a:pt x="7161" y="2179"/>
                    </a:cubicBezTo>
                    <a:cubicBezTo>
                      <a:pt x="7161" y="2179"/>
                      <a:pt x="7161" y="2179"/>
                      <a:pt x="7161" y="2179"/>
                    </a:cubicBezTo>
                    <a:cubicBezTo>
                      <a:pt x="7045" y="1981"/>
                      <a:pt x="7045" y="1981"/>
                      <a:pt x="7045" y="1981"/>
                    </a:cubicBezTo>
                    <a:cubicBezTo>
                      <a:pt x="7045" y="1882"/>
                      <a:pt x="7045" y="1882"/>
                      <a:pt x="7045" y="1882"/>
                    </a:cubicBezTo>
                    <a:cubicBezTo>
                      <a:pt x="7045" y="1783"/>
                      <a:pt x="7045" y="1783"/>
                      <a:pt x="7045" y="1783"/>
                    </a:cubicBezTo>
                    <a:cubicBezTo>
                      <a:pt x="7161" y="1783"/>
                      <a:pt x="7161" y="1783"/>
                      <a:pt x="7161" y="1783"/>
                    </a:cubicBezTo>
                    <a:cubicBezTo>
                      <a:pt x="7045" y="1684"/>
                      <a:pt x="7045" y="1684"/>
                      <a:pt x="7045" y="1684"/>
                    </a:cubicBezTo>
                    <a:cubicBezTo>
                      <a:pt x="7045" y="1585"/>
                      <a:pt x="7045" y="1585"/>
                      <a:pt x="7045" y="1585"/>
                    </a:cubicBezTo>
                    <a:cubicBezTo>
                      <a:pt x="7045" y="1585"/>
                      <a:pt x="7045" y="1585"/>
                      <a:pt x="7045" y="1585"/>
                    </a:cubicBezTo>
                    <a:cubicBezTo>
                      <a:pt x="7045" y="1486"/>
                      <a:pt x="7045" y="1486"/>
                      <a:pt x="7045" y="1486"/>
                    </a:cubicBezTo>
                    <a:cubicBezTo>
                      <a:pt x="7045" y="1486"/>
                      <a:pt x="7045" y="1486"/>
                      <a:pt x="7045" y="1486"/>
                    </a:cubicBezTo>
                    <a:cubicBezTo>
                      <a:pt x="7161" y="1387"/>
                      <a:pt x="7161" y="1387"/>
                      <a:pt x="7161" y="1387"/>
                    </a:cubicBezTo>
                    <a:cubicBezTo>
                      <a:pt x="7161" y="1387"/>
                      <a:pt x="7161" y="1387"/>
                      <a:pt x="7161" y="1387"/>
                    </a:cubicBezTo>
                    <a:cubicBezTo>
                      <a:pt x="7277" y="1387"/>
                      <a:pt x="7277" y="1387"/>
                      <a:pt x="7277" y="1387"/>
                    </a:cubicBezTo>
                    <a:cubicBezTo>
                      <a:pt x="7392" y="1387"/>
                      <a:pt x="7392" y="1387"/>
                      <a:pt x="7392" y="1387"/>
                    </a:cubicBezTo>
                    <a:cubicBezTo>
                      <a:pt x="7392" y="1387"/>
                      <a:pt x="7392" y="1387"/>
                      <a:pt x="7392" y="1387"/>
                    </a:cubicBezTo>
                    <a:cubicBezTo>
                      <a:pt x="7508" y="1486"/>
                      <a:pt x="7508" y="1486"/>
                      <a:pt x="7508" y="1486"/>
                    </a:cubicBezTo>
                    <a:cubicBezTo>
                      <a:pt x="7739" y="1387"/>
                      <a:pt x="7739" y="1387"/>
                      <a:pt x="7739" y="1387"/>
                    </a:cubicBezTo>
                    <a:cubicBezTo>
                      <a:pt x="7970" y="1387"/>
                      <a:pt x="7970" y="1387"/>
                      <a:pt x="7970" y="1387"/>
                    </a:cubicBezTo>
                    <a:cubicBezTo>
                      <a:pt x="8201" y="1387"/>
                      <a:pt x="8201" y="1387"/>
                      <a:pt x="8201" y="1387"/>
                    </a:cubicBezTo>
                    <a:cubicBezTo>
                      <a:pt x="8201" y="1387"/>
                      <a:pt x="8201" y="1387"/>
                      <a:pt x="8201" y="1387"/>
                    </a:cubicBezTo>
                    <a:cubicBezTo>
                      <a:pt x="8201" y="1486"/>
                      <a:pt x="8201" y="1486"/>
                      <a:pt x="8201" y="1486"/>
                    </a:cubicBezTo>
                    <a:cubicBezTo>
                      <a:pt x="8201" y="1585"/>
                      <a:pt x="8201" y="1585"/>
                      <a:pt x="8201" y="1585"/>
                    </a:cubicBezTo>
                    <a:cubicBezTo>
                      <a:pt x="8201" y="1585"/>
                      <a:pt x="8201" y="1585"/>
                      <a:pt x="8201" y="1585"/>
                    </a:cubicBezTo>
                    <a:cubicBezTo>
                      <a:pt x="8316" y="1585"/>
                      <a:pt x="8316" y="1585"/>
                      <a:pt x="8316" y="1585"/>
                    </a:cubicBezTo>
                    <a:cubicBezTo>
                      <a:pt x="8316" y="1486"/>
                      <a:pt x="8316" y="1486"/>
                      <a:pt x="8316" y="1486"/>
                    </a:cubicBezTo>
                    <a:cubicBezTo>
                      <a:pt x="8316" y="1486"/>
                      <a:pt x="8316" y="1486"/>
                      <a:pt x="8316" y="1486"/>
                    </a:cubicBezTo>
                    <a:cubicBezTo>
                      <a:pt x="8316" y="1387"/>
                      <a:pt x="8316" y="1387"/>
                      <a:pt x="8316" y="1387"/>
                    </a:cubicBezTo>
                    <a:cubicBezTo>
                      <a:pt x="8432" y="1288"/>
                      <a:pt x="8432" y="1288"/>
                      <a:pt x="8432" y="1288"/>
                    </a:cubicBezTo>
                    <a:cubicBezTo>
                      <a:pt x="8547" y="1288"/>
                      <a:pt x="8547" y="1288"/>
                      <a:pt x="8547" y="1288"/>
                    </a:cubicBezTo>
                    <a:cubicBezTo>
                      <a:pt x="8547" y="1387"/>
                      <a:pt x="8547" y="1387"/>
                      <a:pt x="8547" y="1387"/>
                    </a:cubicBezTo>
                    <a:cubicBezTo>
                      <a:pt x="8663" y="1486"/>
                      <a:pt x="8663" y="1486"/>
                      <a:pt x="8663" y="1486"/>
                    </a:cubicBezTo>
                    <a:cubicBezTo>
                      <a:pt x="8663" y="1486"/>
                      <a:pt x="8663" y="1486"/>
                      <a:pt x="8663" y="1486"/>
                    </a:cubicBezTo>
                    <a:cubicBezTo>
                      <a:pt x="8663" y="1486"/>
                      <a:pt x="8663" y="1486"/>
                      <a:pt x="8663" y="1486"/>
                    </a:cubicBezTo>
                    <a:cubicBezTo>
                      <a:pt x="8663" y="1387"/>
                      <a:pt x="8663" y="1387"/>
                      <a:pt x="8663" y="1387"/>
                    </a:cubicBezTo>
                    <a:cubicBezTo>
                      <a:pt x="8663" y="1288"/>
                      <a:pt x="8663" y="1288"/>
                      <a:pt x="8663" y="1288"/>
                    </a:cubicBezTo>
                    <a:cubicBezTo>
                      <a:pt x="8547" y="1188"/>
                      <a:pt x="8547" y="1188"/>
                      <a:pt x="8547" y="1188"/>
                    </a:cubicBezTo>
                    <a:cubicBezTo>
                      <a:pt x="8663" y="1188"/>
                      <a:pt x="8663" y="1188"/>
                      <a:pt x="8663" y="1188"/>
                    </a:cubicBezTo>
                    <a:cubicBezTo>
                      <a:pt x="8663" y="1188"/>
                      <a:pt x="8663" y="1188"/>
                      <a:pt x="8663" y="1188"/>
                    </a:cubicBezTo>
                    <a:cubicBezTo>
                      <a:pt x="8778" y="1288"/>
                      <a:pt x="8778" y="1288"/>
                      <a:pt x="8778" y="1288"/>
                    </a:cubicBezTo>
                    <a:cubicBezTo>
                      <a:pt x="8894" y="1188"/>
                      <a:pt x="8894" y="1188"/>
                      <a:pt x="8894" y="1188"/>
                    </a:cubicBezTo>
                    <a:cubicBezTo>
                      <a:pt x="9009" y="1188"/>
                      <a:pt x="9009" y="1188"/>
                      <a:pt x="9009" y="1188"/>
                    </a:cubicBezTo>
                    <a:cubicBezTo>
                      <a:pt x="9125" y="1188"/>
                      <a:pt x="9125" y="1188"/>
                      <a:pt x="9125" y="1188"/>
                    </a:cubicBezTo>
                    <a:cubicBezTo>
                      <a:pt x="9125" y="1288"/>
                      <a:pt x="9125" y="1288"/>
                      <a:pt x="9125" y="1288"/>
                    </a:cubicBezTo>
                    <a:cubicBezTo>
                      <a:pt x="9125" y="1387"/>
                      <a:pt x="9125" y="1387"/>
                      <a:pt x="9125" y="1387"/>
                    </a:cubicBezTo>
                    <a:cubicBezTo>
                      <a:pt x="9125" y="1585"/>
                      <a:pt x="9125" y="1585"/>
                      <a:pt x="9125" y="1585"/>
                    </a:cubicBezTo>
                    <a:cubicBezTo>
                      <a:pt x="9125" y="1585"/>
                      <a:pt x="9125" y="1585"/>
                      <a:pt x="9125" y="1585"/>
                    </a:cubicBezTo>
                    <a:cubicBezTo>
                      <a:pt x="9009" y="1783"/>
                      <a:pt x="9009" y="1783"/>
                      <a:pt x="9009" y="1783"/>
                    </a:cubicBezTo>
                    <a:cubicBezTo>
                      <a:pt x="9009" y="1783"/>
                      <a:pt x="9009" y="1783"/>
                      <a:pt x="9009" y="1783"/>
                    </a:cubicBezTo>
                    <a:cubicBezTo>
                      <a:pt x="9009" y="1882"/>
                      <a:pt x="9009" y="1882"/>
                      <a:pt x="9009" y="1882"/>
                    </a:cubicBezTo>
                    <a:cubicBezTo>
                      <a:pt x="8894" y="1882"/>
                      <a:pt x="8894" y="1882"/>
                      <a:pt x="8894" y="1882"/>
                    </a:cubicBezTo>
                    <a:cubicBezTo>
                      <a:pt x="8894" y="1981"/>
                      <a:pt x="8894" y="1981"/>
                      <a:pt x="8894" y="1981"/>
                    </a:cubicBezTo>
                    <a:cubicBezTo>
                      <a:pt x="8894" y="1981"/>
                      <a:pt x="8894" y="1981"/>
                      <a:pt x="8894" y="1981"/>
                    </a:cubicBezTo>
                    <a:cubicBezTo>
                      <a:pt x="8894" y="1981"/>
                      <a:pt x="8894" y="1981"/>
                      <a:pt x="8894" y="1981"/>
                    </a:cubicBezTo>
                    <a:cubicBezTo>
                      <a:pt x="8894" y="2080"/>
                      <a:pt x="8894" y="2080"/>
                      <a:pt x="8894" y="2080"/>
                    </a:cubicBezTo>
                    <a:cubicBezTo>
                      <a:pt x="8894" y="2080"/>
                      <a:pt x="8894" y="2080"/>
                      <a:pt x="8894" y="2080"/>
                    </a:cubicBezTo>
                    <a:cubicBezTo>
                      <a:pt x="8778" y="2179"/>
                      <a:pt x="8778" y="2179"/>
                      <a:pt x="8778" y="2179"/>
                    </a:cubicBezTo>
                    <a:cubicBezTo>
                      <a:pt x="8778" y="2278"/>
                      <a:pt x="8778" y="2278"/>
                      <a:pt x="8778" y="2278"/>
                    </a:cubicBezTo>
                    <a:cubicBezTo>
                      <a:pt x="8663" y="2278"/>
                      <a:pt x="8663" y="2278"/>
                      <a:pt x="8663" y="2278"/>
                    </a:cubicBezTo>
                    <a:cubicBezTo>
                      <a:pt x="8663" y="2377"/>
                      <a:pt x="8663" y="2377"/>
                      <a:pt x="8663" y="2377"/>
                    </a:cubicBezTo>
                    <a:cubicBezTo>
                      <a:pt x="8663" y="2477"/>
                      <a:pt x="8663" y="2477"/>
                      <a:pt x="8663" y="2477"/>
                    </a:cubicBezTo>
                    <a:cubicBezTo>
                      <a:pt x="8547" y="2477"/>
                      <a:pt x="8547" y="2477"/>
                      <a:pt x="8547" y="2477"/>
                    </a:cubicBezTo>
                    <a:cubicBezTo>
                      <a:pt x="8547" y="2576"/>
                      <a:pt x="8547" y="2576"/>
                      <a:pt x="8547" y="2576"/>
                    </a:cubicBezTo>
                    <a:cubicBezTo>
                      <a:pt x="8547" y="2576"/>
                      <a:pt x="8547" y="2576"/>
                      <a:pt x="8547" y="2576"/>
                    </a:cubicBezTo>
                    <a:cubicBezTo>
                      <a:pt x="8547" y="2576"/>
                      <a:pt x="8547" y="2576"/>
                      <a:pt x="8547" y="2576"/>
                    </a:cubicBezTo>
                    <a:cubicBezTo>
                      <a:pt x="8663" y="2477"/>
                      <a:pt x="8663" y="2477"/>
                      <a:pt x="8663" y="2477"/>
                    </a:cubicBezTo>
                    <a:cubicBezTo>
                      <a:pt x="8778" y="2477"/>
                      <a:pt x="8778" y="2477"/>
                      <a:pt x="8778" y="2477"/>
                    </a:cubicBezTo>
                    <a:cubicBezTo>
                      <a:pt x="8778" y="2477"/>
                      <a:pt x="8778" y="2477"/>
                      <a:pt x="8778" y="2477"/>
                    </a:cubicBezTo>
                    <a:cubicBezTo>
                      <a:pt x="8778" y="2377"/>
                      <a:pt x="8778" y="2377"/>
                      <a:pt x="8778" y="2377"/>
                    </a:cubicBezTo>
                    <a:cubicBezTo>
                      <a:pt x="8894" y="2278"/>
                      <a:pt x="8894" y="2278"/>
                      <a:pt x="8894" y="2278"/>
                    </a:cubicBezTo>
                    <a:cubicBezTo>
                      <a:pt x="8894" y="2179"/>
                      <a:pt x="8894" y="2179"/>
                      <a:pt x="8894" y="2179"/>
                    </a:cubicBezTo>
                    <a:cubicBezTo>
                      <a:pt x="9009" y="2179"/>
                      <a:pt x="9009" y="2179"/>
                      <a:pt x="9009" y="2179"/>
                    </a:cubicBezTo>
                    <a:cubicBezTo>
                      <a:pt x="9009" y="2179"/>
                      <a:pt x="9009" y="2179"/>
                      <a:pt x="9009" y="2179"/>
                    </a:cubicBezTo>
                    <a:cubicBezTo>
                      <a:pt x="9125" y="2080"/>
                      <a:pt x="9125" y="2080"/>
                      <a:pt x="9125" y="2080"/>
                    </a:cubicBezTo>
                    <a:cubicBezTo>
                      <a:pt x="9125" y="2080"/>
                      <a:pt x="9125" y="2080"/>
                      <a:pt x="9125" y="2080"/>
                    </a:cubicBezTo>
                    <a:cubicBezTo>
                      <a:pt x="9125" y="1981"/>
                      <a:pt x="9125" y="1981"/>
                      <a:pt x="9125" y="1981"/>
                    </a:cubicBezTo>
                    <a:cubicBezTo>
                      <a:pt x="9125" y="1981"/>
                      <a:pt x="9125" y="1981"/>
                      <a:pt x="9125" y="1981"/>
                    </a:cubicBezTo>
                    <a:cubicBezTo>
                      <a:pt x="9240" y="1882"/>
                      <a:pt x="9240" y="1882"/>
                      <a:pt x="9240" y="1882"/>
                    </a:cubicBezTo>
                    <a:cubicBezTo>
                      <a:pt x="9240" y="1981"/>
                      <a:pt x="9240" y="1981"/>
                      <a:pt x="9240" y="1981"/>
                    </a:cubicBezTo>
                    <a:cubicBezTo>
                      <a:pt x="9240" y="1981"/>
                      <a:pt x="9240" y="1981"/>
                      <a:pt x="9240" y="1981"/>
                    </a:cubicBezTo>
                    <a:cubicBezTo>
                      <a:pt x="9356" y="2080"/>
                      <a:pt x="9356" y="2080"/>
                      <a:pt x="9356" y="2080"/>
                    </a:cubicBezTo>
                    <a:cubicBezTo>
                      <a:pt x="9356" y="2080"/>
                      <a:pt x="9356" y="2080"/>
                      <a:pt x="9356" y="2080"/>
                    </a:cubicBezTo>
                    <a:cubicBezTo>
                      <a:pt x="9356" y="2179"/>
                      <a:pt x="9356" y="2179"/>
                      <a:pt x="9356" y="2179"/>
                    </a:cubicBezTo>
                    <a:cubicBezTo>
                      <a:pt x="9471" y="2278"/>
                      <a:pt x="9471" y="2278"/>
                      <a:pt x="9471" y="2278"/>
                    </a:cubicBezTo>
                    <a:cubicBezTo>
                      <a:pt x="9471" y="2377"/>
                      <a:pt x="9471" y="2377"/>
                      <a:pt x="9471" y="2377"/>
                    </a:cubicBezTo>
                    <a:cubicBezTo>
                      <a:pt x="9471" y="2377"/>
                      <a:pt x="9471" y="2377"/>
                      <a:pt x="9471" y="2377"/>
                    </a:cubicBezTo>
                    <a:cubicBezTo>
                      <a:pt x="9587" y="2477"/>
                      <a:pt x="9587" y="2477"/>
                      <a:pt x="9587" y="2477"/>
                    </a:cubicBezTo>
                    <a:cubicBezTo>
                      <a:pt x="9587" y="2477"/>
                      <a:pt x="9587" y="2477"/>
                      <a:pt x="9587" y="2477"/>
                    </a:cubicBezTo>
                    <a:cubicBezTo>
                      <a:pt x="9702" y="2477"/>
                      <a:pt x="9702" y="2477"/>
                      <a:pt x="9702" y="2477"/>
                    </a:cubicBezTo>
                    <a:cubicBezTo>
                      <a:pt x="9702" y="2377"/>
                      <a:pt x="9702" y="2377"/>
                      <a:pt x="9702" y="2377"/>
                    </a:cubicBezTo>
                    <a:cubicBezTo>
                      <a:pt x="9702" y="2377"/>
                      <a:pt x="9702" y="2377"/>
                      <a:pt x="9702" y="2377"/>
                    </a:cubicBezTo>
                    <a:cubicBezTo>
                      <a:pt x="9702" y="2377"/>
                      <a:pt x="9702" y="2377"/>
                      <a:pt x="9702" y="2377"/>
                    </a:cubicBezTo>
                    <a:cubicBezTo>
                      <a:pt x="9587" y="2278"/>
                      <a:pt x="9587" y="2278"/>
                      <a:pt x="9587" y="2278"/>
                    </a:cubicBezTo>
                    <a:cubicBezTo>
                      <a:pt x="9587" y="2278"/>
                      <a:pt x="9587" y="2278"/>
                      <a:pt x="9587" y="2278"/>
                    </a:cubicBezTo>
                    <a:cubicBezTo>
                      <a:pt x="9587" y="2278"/>
                      <a:pt x="9587" y="2278"/>
                      <a:pt x="9587" y="2278"/>
                    </a:cubicBezTo>
                    <a:cubicBezTo>
                      <a:pt x="9702" y="2278"/>
                      <a:pt x="9702" y="2278"/>
                      <a:pt x="9702" y="2278"/>
                    </a:cubicBezTo>
                    <a:cubicBezTo>
                      <a:pt x="9702" y="2278"/>
                      <a:pt x="9702" y="2278"/>
                      <a:pt x="9702" y="2278"/>
                    </a:cubicBezTo>
                    <a:cubicBezTo>
                      <a:pt x="9818" y="2278"/>
                      <a:pt x="9818" y="2278"/>
                      <a:pt x="9818" y="2278"/>
                    </a:cubicBezTo>
                    <a:cubicBezTo>
                      <a:pt x="9933" y="2278"/>
                      <a:pt x="9933" y="2278"/>
                      <a:pt x="9933" y="2278"/>
                    </a:cubicBezTo>
                    <a:cubicBezTo>
                      <a:pt x="9933" y="2377"/>
                      <a:pt x="9933" y="2377"/>
                      <a:pt x="9933" y="2377"/>
                    </a:cubicBezTo>
                    <a:cubicBezTo>
                      <a:pt x="10049" y="2377"/>
                      <a:pt x="10049" y="2377"/>
                      <a:pt x="10049" y="2377"/>
                    </a:cubicBezTo>
                    <a:cubicBezTo>
                      <a:pt x="10049" y="2278"/>
                      <a:pt x="10049" y="2278"/>
                      <a:pt x="10049" y="2278"/>
                    </a:cubicBezTo>
                    <a:cubicBezTo>
                      <a:pt x="10049" y="2377"/>
                      <a:pt x="10049" y="2377"/>
                      <a:pt x="10049" y="2377"/>
                    </a:cubicBezTo>
                    <a:cubicBezTo>
                      <a:pt x="10049" y="2377"/>
                      <a:pt x="10049" y="2377"/>
                      <a:pt x="10049" y="2377"/>
                    </a:cubicBezTo>
                    <a:cubicBezTo>
                      <a:pt x="10164" y="2377"/>
                      <a:pt x="10164" y="2377"/>
                      <a:pt x="10164" y="2377"/>
                    </a:cubicBezTo>
                    <a:cubicBezTo>
                      <a:pt x="10164" y="2179"/>
                      <a:pt x="10164" y="2179"/>
                      <a:pt x="10164" y="2179"/>
                    </a:cubicBezTo>
                    <a:cubicBezTo>
                      <a:pt x="10164" y="2179"/>
                      <a:pt x="10164" y="2179"/>
                      <a:pt x="10164" y="2179"/>
                    </a:cubicBezTo>
                    <a:cubicBezTo>
                      <a:pt x="10164" y="1981"/>
                      <a:pt x="10164" y="1981"/>
                      <a:pt x="10164" y="1981"/>
                    </a:cubicBezTo>
                    <a:cubicBezTo>
                      <a:pt x="10164" y="1882"/>
                      <a:pt x="10164" y="1882"/>
                      <a:pt x="10164" y="1882"/>
                    </a:cubicBezTo>
                    <a:cubicBezTo>
                      <a:pt x="10164" y="1882"/>
                      <a:pt x="10164" y="1882"/>
                      <a:pt x="10164" y="1882"/>
                    </a:cubicBezTo>
                    <a:cubicBezTo>
                      <a:pt x="10049" y="1783"/>
                      <a:pt x="10049" y="1783"/>
                      <a:pt x="10049" y="1783"/>
                    </a:cubicBezTo>
                    <a:cubicBezTo>
                      <a:pt x="10164" y="1684"/>
                      <a:pt x="10164" y="1684"/>
                      <a:pt x="10164" y="1684"/>
                    </a:cubicBezTo>
                    <a:cubicBezTo>
                      <a:pt x="10164" y="1585"/>
                      <a:pt x="10164" y="1585"/>
                      <a:pt x="10164" y="1585"/>
                    </a:cubicBezTo>
                    <a:cubicBezTo>
                      <a:pt x="10164" y="1486"/>
                      <a:pt x="10164" y="1486"/>
                      <a:pt x="10164" y="1486"/>
                    </a:cubicBezTo>
                    <a:cubicBezTo>
                      <a:pt x="10164" y="1486"/>
                      <a:pt x="10164" y="1486"/>
                      <a:pt x="10164" y="1486"/>
                    </a:cubicBezTo>
                    <a:cubicBezTo>
                      <a:pt x="10164" y="1387"/>
                      <a:pt x="10164" y="1387"/>
                      <a:pt x="10164" y="1387"/>
                    </a:cubicBezTo>
                    <a:cubicBezTo>
                      <a:pt x="10164" y="1288"/>
                      <a:pt x="10164" y="1288"/>
                      <a:pt x="10164" y="1288"/>
                    </a:cubicBezTo>
                    <a:cubicBezTo>
                      <a:pt x="10280" y="1288"/>
                      <a:pt x="10280" y="1288"/>
                      <a:pt x="10280" y="1288"/>
                    </a:cubicBezTo>
                    <a:cubicBezTo>
                      <a:pt x="10280" y="1288"/>
                      <a:pt x="10280" y="1288"/>
                      <a:pt x="10280" y="1288"/>
                    </a:cubicBezTo>
                    <a:cubicBezTo>
                      <a:pt x="10395" y="1288"/>
                      <a:pt x="10395" y="1288"/>
                      <a:pt x="10395" y="1288"/>
                    </a:cubicBezTo>
                    <a:cubicBezTo>
                      <a:pt x="10511" y="1288"/>
                      <a:pt x="10511" y="1288"/>
                      <a:pt x="10511" y="1288"/>
                    </a:cubicBezTo>
                    <a:cubicBezTo>
                      <a:pt x="10511" y="1288"/>
                      <a:pt x="10511" y="1288"/>
                      <a:pt x="10511" y="1288"/>
                    </a:cubicBezTo>
                    <a:cubicBezTo>
                      <a:pt x="10626" y="1387"/>
                      <a:pt x="10626" y="1387"/>
                      <a:pt x="10626" y="1387"/>
                    </a:cubicBezTo>
                    <a:cubicBezTo>
                      <a:pt x="10626" y="1387"/>
                      <a:pt x="10626" y="1387"/>
                      <a:pt x="10626" y="1387"/>
                    </a:cubicBezTo>
                    <a:cubicBezTo>
                      <a:pt x="10742" y="1486"/>
                      <a:pt x="10742" y="1486"/>
                      <a:pt x="10742" y="1486"/>
                    </a:cubicBezTo>
                    <a:cubicBezTo>
                      <a:pt x="10742" y="1585"/>
                      <a:pt x="10742" y="1585"/>
                      <a:pt x="10742" y="1585"/>
                    </a:cubicBezTo>
                    <a:cubicBezTo>
                      <a:pt x="10742" y="1684"/>
                      <a:pt x="10742" y="1684"/>
                      <a:pt x="10742" y="1684"/>
                    </a:cubicBezTo>
                    <a:cubicBezTo>
                      <a:pt x="10857" y="1783"/>
                      <a:pt x="10857" y="1783"/>
                      <a:pt x="10857" y="1783"/>
                    </a:cubicBezTo>
                    <a:cubicBezTo>
                      <a:pt x="10973" y="1882"/>
                      <a:pt x="10973" y="1882"/>
                      <a:pt x="10973" y="1882"/>
                    </a:cubicBezTo>
                    <a:cubicBezTo>
                      <a:pt x="10973" y="2080"/>
                      <a:pt x="10973" y="2080"/>
                      <a:pt x="10973" y="2080"/>
                    </a:cubicBezTo>
                    <a:cubicBezTo>
                      <a:pt x="10973" y="2080"/>
                      <a:pt x="10973" y="2080"/>
                      <a:pt x="10973" y="2080"/>
                    </a:cubicBezTo>
                    <a:cubicBezTo>
                      <a:pt x="10857" y="2179"/>
                      <a:pt x="10857" y="2179"/>
                      <a:pt x="10857" y="2179"/>
                    </a:cubicBezTo>
                    <a:cubicBezTo>
                      <a:pt x="10857" y="2278"/>
                      <a:pt x="10857" y="2278"/>
                      <a:pt x="10857" y="2278"/>
                    </a:cubicBezTo>
                    <a:cubicBezTo>
                      <a:pt x="10857" y="2278"/>
                      <a:pt x="10857" y="2278"/>
                      <a:pt x="10857" y="2278"/>
                    </a:cubicBezTo>
                    <a:cubicBezTo>
                      <a:pt x="10973" y="2377"/>
                      <a:pt x="10973" y="2377"/>
                      <a:pt x="10973" y="2377"/>
                    </a:cubicBezTo>
                    <a:cubicBezTo>
                      <a:pt x="10973" y="2477"/>
                      <a:pt x="10973" y="2477"/>
                      <a:pt x="10973" y="2477"/>
                    </a:cubicBezTo>
                    <a:cubicBezTo>
                      <a:pt x="10973" y="2576"/>
                      <a:pt x="10973" y="2576"/>
                      <a:pt x="10973" y="2576"/>
                    </a:cubicBezTo>
                    <a:cubicBezTo>
                      <a:pt x="10973" y="2675"/>
                      <a:pt x="10973" y="2675"/>
                      <a:pt x="10973" y="2675"/>
                    </a:cubicBezTo>
                    <a:cubicBezTo>
                      <a:pt x="11088" y="2675"/>
                      <a:pt x="11088" y="2675"/>
                      <a:pt x="11088" y="2675"/>
                    </a:cubicBezTo>
                    <a:cubicBezTo>
                      <a:pt x="11088" y="2675"/>
                      <a:pt x="11088" y="2675"/>
                      <a:pt x="11088" y="2675"/>
                    </a:cubicBezTo>
                    <a:cubicBezTo>
                      <a:pt x="11204" y="2774"/>
                      <a:pt x="11204" y="2774"/>
                      <a:pt x="11204" y="2774"/>
                    </a:cubicBezTo>
                    <a:cubicBezTo>
                      <a:pt x="11319" y="2774"/>
                      <a:pt x="11319" y="2774"/>
                      <a:pt x="11319" y="2774"/>
                    </a:cubicBezTo>
                    <a:cubicBezTo>
                      <a:pt x="11435" y="2774"/>
                      <a:pt x="11435" y="2774"/>
                      <a:pt x="11435" y="2774"/>
                    </a:cubicBezTo>
                    <a:cubicBezTo>
                      <a:pt x="11550" y="2675"/>
                      <a:pt x="11550" y="2675"/>
                      <a:pt x="11550" y="2675"/>
                    </a:cubicBezTo>
                    <a:cubicBezTo>
                      <a:pt x="11550" y="2576"/>
                      <a:pt x="11550" y="2576"/>
                      <a:pt x="11550" y="2576"/>
                    </a:cubicBezTo>
                    <a:cubicBezTo>
                      <a:pt x="11550" y="2576"/>
                      <a:pt x="11550" y="2576"/>
                      <a:pt x="11550" y="2576"/>
                    </a:cubicBezTo>
                    <a:cubicBezTo>
                      <a:pt x="11550" y="2675"/>
                      <a:pt x="11550" y="2675"/>
                      <a:pt x="11550" y="2675"/>
                    </a:cubicBezTo>
                    <a:cubicBezTo>
                      <a:pt x="11550" y="2675"/>
                      <a:pt x="11550" y="2675"/>
                      <a:pt x="11550" y="2675"/>
                    </a:cubicBezTo>
                    <a:cubicBezTo>
                      <a:pt x="11666" y="2675"/>
                      <a:pt x="11666" y="2675"/>
                      <a:pt x="11666" y="2675"/>
                    </a:cubicBezTo>
                    <a:cubicBezTo>
                      <a:pt x="11666" y="2675"/>
                      <a:pt x="11666" y="2675"/>
                      <a:pt x="11666" y="2675"/>
                    </a:cubicBezTo>
                    <a:cubicBezTo>
                      <a:pt x="11781" y="2675"/>
                      <a:pt x="11781" y="2675"/>
                      <a:pt x="11781" y="2675"/>
                    </a:cubicBezTo>
                    <a:cubicBezTo>
                      <a:pt x="11781" y="2774"/>
                      <a:pt x="11781" y="2774"/>
                      <a:pt x="11781" y="2774"/>
                    </a:cubicBezTo>
                    <a:cubicBezTo>
                      <a:pt x="11781" y="2774"/>
                      <a:pt x="11781" y="2774"/>
                      <a:pt x="11781" y="2774"/>
                    </a:cubicBezTo>
                    <a:cubicBezTo>
                      <a:pt x="11781" y="2873"/>
                      <a:pt x="11781" y="2873"/>
                      <a:pt x="11781" y="2873"/>
                    </a:cubicBezTo>
                    <a:cubicBezTo>
                      <a:pt x="11897" y="2873"/>
                      <a:pt x="11897" y="2873"/>
                      <a:pt x="11897" y="2873"/>
                    </a:cubicBezTo>
                    <a:cubicBezTo>
                      <a:pt x="11897" y="2873"/>
                      <a:pt x="11897" y="2873"/>
                      <a:pt x="11897" y="2873"/>
                    </a:cubicBezTo>
                    <a:cubicBezTo>
                      <a:pt x="12012" y="2873"/>
                      <a:pt x="12012" y="2873"/>
                      <a:pt x="12012" y="2873"/>
                    </a:cubicBezTo>
                    <a:cubicBezTo>
                      <a:pt x="12128" y="2873"/>
                      <a:pt x="12128" y="2873"/>
                      <a:pt x="12128" y="2873"/>
                    </a:cubicBezTo>
                    <a:cubicBezTo>
                      <a:pt x="12012" y="2873"/>
                      <a:pt x="12012" y="2873"/>
                      <a:pt x="12012" y="2873"/>
                    </a:cubicBezTo>
                    <a:cubicBezTo>
                      <a:pt x="11897" y="2774"/>
                      <a:pt x="11897" y="2774"/>
                      <a:pt x="11897" y="2774"/>
                    </a:cubicBezTo>
                    <a:cubicBezTo>
                      <a:pt x="11897" y="2774"/>
                      <a:pt x="11897" y="2774"/>
                      <a:pt x="11897" y="2774"/>
                    </a:cubicBezTo>
                    <a:cubicBezTo>
                      <a:pt x="11897" y="2675"/>
                      <a:pt x="11897" y="2675"/>
                      <a:pt x="11897" y="2675"/>
                    </a:cubicBezTo>
                    <a:cubicBezTo>
                      <a:pt x="11897" y="2675"/>
                      <a:pt x="11897" y="2675"/>
                      <a:pt x="11897" y="2675"/>
                    </a:cubicBezTo>
                    <a:cubicBezTo>
                      <a:pt x="11781" y="2675"/>
                      <a:pt x="11781" y="2675"/>
                      <a:pt x="11781" y="2675"/>
                    </a:cubicBezTo>
                    <a:cubicBezTo>
                      <a:pt x="11781" y="2576"/>
                      <a:pt x="11781" y="2576"/>
                      <a:pt x="11781" y="2576"/>
                    </a:cubicBezTo>
                    <a:cubicBezTo>
                      <a:pt x="11781" y="2477"/>
                      <a:pt x="11781" y="2477"/>
                      <a:pt x="11781" y="2477"/>
                    </a:cubicBezTo>
                    <a:cubicBezTo>
                      <a:pt x="11666" y="2477"/>
                      <a:pt x="11666" y="2477"/>
                      <a:pt x="11666" y="2477"/>
                    </a:cubicBezTo>
                    <a:cubicBezTo>
                      <a:pt x="11666" y="2377"/>
                      <a:pt x="11666" y="2377"/>
                      <a:pt x="11666" y="2377"/>
                    </a:cubicBezTo>
                    <a:cubicBezTo>
                      <a:pt x="11666" y="2278"/>
                      <a:pt x="11666" y="2278"/>
                      <a:pt x="11666" y="2278"/>
                    </a:cubicBezTo>
                    <a:cubicBezTo>
                      <a:pt x="11550" y="2278"/>
                      <a:pt x="11550" y="2278"/>
                      <a:pt x="11550" y="2278"/>
                    </a:cubicBezTo>
                    <a:cubicBezTo>
                      <a:pt x="11550" y="2179"/>
                      <a:pt x="11550" y="2179"/>
                      <a:pt x="11550" y="2179"/>
                    </a:cubicBezTo>
                    <a:cubicBezTo>
                      <a:pt x="11550" y="2080"/>
                      <a:pt x="11550" y="2080"/>
                      <a:pt x="11550" y="2080"/>
                    </a:cubicBezTo>
                    <a:cubicBezTo>
                      <a:pt x="11550" y="1981"/>
                      <a:pt x="11550" y="1981"/>
                      <a:pt x="11550" y="1981"/>
                    </a:cubicBezTo>
                    <a:cubicBezTo>
                      <a:pt x="11550" y="1882"/>
                      <a:pt x="11550" y="1882"/>
                      <a:pt x="11550" y="1882"/>
                    </a:cubicBezTo>
                    <a:cubicBezTo>
                      <a:pt x="11550" y="1882"/>
                      <a:pt x="11550" y="1882"/>
                      <a:pt x="11550" y="1882"/>
                    </a:cubicBezTo>
                    <a:cubicBezTo>
                      <a:pt x="11550" y="1783"/>
                      <a:pt x="11550" y="1783"/>
                      <a:pt x="11550" y="1783"/>
                    </a:cubicBezTo>
                    <a:cubicBezTo>
                      <a:pt x="11435" y="1684"/>
                      <a:pt x="11435" y="1684"/>
                      <a:pt x="11435" y="1684"/>
                    </a:cubicBezTo>
                    <a:cubicBezTo>
                      <a:pt x="11435" y="1684"/>
                      <a:pt x="11435" y="1684"/>
                      <a:pt x="11435" y="1684"/>
                    </a:cubicBezTo>
                    <a:cubicBezTo>
                      <a:pt x="11435" y="1585"/>
                      <a:pt x="11435" y="1585"/>
                      <a:pt x="11435" y="1585"/>
                    </a:cubicBezTo>
                    <a:cubicBezTo>
                      <a:pt x="11435" y="1486"/>
                      <a:pt x="11435" y="1486"/>
                      <a:pt x="11435" y="1486"/>
                    </a:cubicBezTo>
                    <a:cubicBezTo>
                      <a:pt x="11319" y="1387"/>
                      <a:pt x="11319" y="1387"/>
                      <a:pt x="11319" y="1387"/>
                    </a:cubicBezTo>
                    <a:cubicBezTo>
                      <a:pt x="11435" y="1387"/>
                      <a:pt x="11435" y="1387"/>
                      <a:pt x="11435" y="1387"/>
                    </a:cubicBezTo>
                    <a:cubicBezTo>
                      <a:pt x="11319" y="1288"/>
                      <a:pt x="11319" y="1288"/>
                      <a:pt x="11319" y="1288"/>
                    </a:cubicBezTo>
                    <a:cubicBezTo>
                      <a:pt x="11319" y="1188"/>
                      <a:pt x="11319" y="1188"/>
                      <a:pt x="11319" y="1188"/>
                    </a:cubicBezTo>
                    <a:cubicBezTo>
                      <a:pt x="11435" y="1188"/>
                      <a:pt x="11435" y="1188"/>
                      <a:pt x="11435" y="1188"/>
                    </a:cubicBezTo>
                    <a:cubicBezTo>
                      <a:pt x="11550" y="1188"/>
                      <a:pt x="11550" y="1188"/>
                      <a:pt x="11550" y="1188"/>
                    </a:cubicBezTo>
                    <a:cubicBezTo>
                      <a:pt x="11550" y="1188"/>
                      <a:pt x="11550" y="1188"/>
                      <a:pt x="11550" y="1188"/>
                    </a:cubicBezTo>
                    <a:cubicBezTo>
                      <a:pt x="11666" y="1188"/>
                      <a:pt x="11666" y="1188"/>
                      <a:pt x="11666" y="1188"/>
                    </a:cubicBezTo>
                    <a:cubicBezTo>
                      <a:pt x="11666" y="1188"/>
                      <a:pt x="11666" y="1188"/>
                      <a:pt x="11666" y="1188"/>
                    </a:cubicBezTo>
                    <a:cubicBezTo>
                      <a:pt x="11781" y="1188"/>
                      <a:pt x="11781" y="1188"/>
                      <a:pt x="11781" y="1188"/>
                    </a:cubicBezTo>
                    <a:cubicBezTo>
                      <a:pt x="11897" y="1288"/>
                      <a:pt x="11897" y="1288"/>
                      <a:pt x="11897" y="1288"/>
                    </a:cubicBezTo>
                    <a:cubicBezTo>
                      <a:pt x="12012" y="1387"/>
                      <a:pt x="12012" y="1387"/>
                      <a:pt x="12012" y="1387"/>
                    </a:cubicBezTo>
                    <a:cubicBezTo>
                      <a:pt x="12128" y="1387"/>
                      <a:pt x="12128" y="1387"/>
                      <a:pt x="12128" y="1387"/>
                    </a:cubicBezTo>
                    <a:cubicBezTo>
                      <a:pt x="12128" y="1288"/>
                      <a:pt x="12128" y="1288"/>
                      <a:pt x="12128" y="1288"/>
                    </a:cubicBezTo>
                    <a:cubicBezTo>
                      <a:pt x="12012" y="1288"/>
                      <a:pt x="12012" y="1288"/>
                      <a:pt x="12012" y="1288"/>
                    </a:cubicBezTo>
                    <a:cubicBezTo>
                      <a:pt x="12128" y="1089"/>
                      <a:pt x="12128" y="1089"/>
                      <a:pt x="12128" y="1089"/>
                    </a:cubicBezTo>
                    <a:cubicBezTo>
                      <a:pt x="12128" y="1089"/>
                      <a:pt x="12128" y="1089"/>
                      <a:pt x="12128" y="1089"/>
                    </a:cubicBezTo>
                    <a:cubicBezTo>
                      <a:pt x="12243" y="1188"/>
                      <a:pt x="12243" y="1188"/>
                      <a:pt x="12243" y="1188"/>
                    </a:cubicBezTo>
                    <a:cubicBezTo>
                      <a:pt x="12359" y="1089"/>
                      <a:pt x="12359" y="1089"/>
                      <a:pt x="12359" y="1089"/>
                    </a:cubicBezTo>
                    <a:cubicBezTo>
                      <a:pt x="12474" y="1089"/>
                      <a:pt x="12474" y="1089"/>
                      <a:pt x="12474" y="1089"/>
                    </a:cubicBezTo>
                    <a:cubicBezTo>
                      <a:pt x="12474" y="1089"/>
                      <a:pt x="12474" y="1089"/>
                      <a:pt x="12474" y="1089"/>
                    </a:cubicBezTo>
                    <a:cubicBezTo>
                      <a:pt x="12590" y="1188"/>
                      <a:pt x="12590" y="1188"/>
                      <a:pt x="12590" y="1188"/>
                    </a:cubicBezTo>
                    <a:cubicBezTo>
                      <a:pt x="12705" y="1188"/>
                      <a:pt x="12705" y="1188"/>
                      <a:pt x="12705" y="1188"/>
                    </a:cubicBezTo>
                    <a:cubicBezTo>
                      <a:pt x="12705" y="1188"/>
                      <a:pt x="12705" y="1188"/>
                      <a:pt x="12705" y="1188"/>
                    </a:cubicBezTo>
                    <a:cubicBezTo>
                      <a:pt x="12821" y="1288"/>
                      <a:pt x="12821" y="1288"/>
                      <a:pt x="12821" y="1288"/>
                    </a:cubicBezTo>
                    <a:cubicBezTo>
                      <a:pt x="12821" y="1387"/>
                      <a:pt x="12821" y="1387"/>
                      <a:pt x="12821" y="1387"/>
                    </a:cubicBezTo>
                    <a:cubicBezTo>
                      <a:pt x="12821" y="1486"/>
                      <a:pt x="12821" y="1486"/>
                      <a:pt x="12821" y="1486"/>
                    </a:cubicBezTo>
                    <a:cubicBezTo>
                      <a:pt x="12821" y="1486"/>
                      <a:pt x="12821" y="1486"/>
                      <a:pt x="12821" y="1486"/>
                    </a:cubicBezTo>
                    <a:cubicBezTo>
                      <a:pt x="12821" y="1585"/>
                      <a:pt x="12821" y="1585"/>
                      <a:pt x="12821" y="1585"/>
                    </a:cubicBezTo>
                    <a:cubicBezTo>
                      <a:pt x="12936" y="1684"/>
                      <a:pt x="12936" y="1684"/>
                      <a:pt x="12936" y="1684"/>
                    </a:cubicBezTo>
                    <a:cubicBezTo>
                      <a:pt x="12936" y="1783"/>
                      <a:pt x="12936" y="1783"/>
                      <a:pt x="12936" y="1783"/>
                    </a:cubicBezTo>
                    <a:cubicBezTo>
                      <a:pt x="12936" y="1882"/>
                      <a:pt x="12936" y="1882"/>
                      <a:pt x="12936" y="1882"/>
                    </a:cubicBezTo>
                    <a:cubicBezTo>
                      <a:pt x="12936" y="1882"/>
                      <a:pt x="12936" y="1882"/>
                      <a:pt x="12936" y="1882"/>
                    </a:cubicBezTo>
                    <a:cubicBezTo>
                      <a:pt x="13167" y="1882"/>
                      <a:pt x="13167" y="1882"/>
                      <a:pt x="13167" y="1882"/>
                    </a:cubicBezTo>
                    <a:cubicBezTo>
                      <a:pt x="13283" y="1981"/>
                      <a:pt x="13283" y="1981"/>
                      <a:pt x="13283" y="1981"/>
                    </a:cubicBezTo>
                    <a:cubicBezTo>
                      <a:pt x="13398" y="1981"/>
                      <a:pt x="13398" y="1981"/>
                      <a:pt x="13398" y="1981"/>
                    </a:cubicBezTo>
                    <a:cubicBezTo>
                      <a:pt x="13398" y="1981"/>
                      <a:pt x="13398" y="1981"/>
                      <a:pt x="13398" y="1981"/>
                    </a:cubicBezTo>
                    <a:cubicBezTo>
                      <a:pt x="13398" y="1981"/>
                      <a:pt x="13398" y="1981"/>
                      <a:pt x="13398" y="1981"/>
                    </a:cubicBezTo>
                    <a:cubicBezTo>
                      <a:pt x="13283" y="1882"/>
                      <a:pt x="13283" y="1882"/>
                      <a:pt x="13283" y="1882"/>
                    </a:cubicBezTo>
                    <a:cubicBezTo>
                      <a:pt x="13167" y="1882"/>
                      <a:pt x="13167" y="1882"/>
                      <a:pt x="13167" y="1882"/>
                    </a:cubicBezTo>
                    <a:cubicBezTo>
                      <a:pt x="13052" y="1882"/>
                      <a:pt x="13052" y="1882"/>
                      <a:pt x="13052" y="1882"/>
                    </a:cubicBezTo>
                    <a:cubicBezTo>
                      <a:pt x="13052" y="1783"/>
                      <a:pt x="13052" y="1783"/>
                      <a:pt x="13052" y="1783"/>
                    </a:cubicBezTo>
                    <a:cubicBezTo>
                      <a:pt x="12936" y="1783"/>
                      <a:pt x="12936" y="1783"/>
                      <a:pt x="12936" y="1783"/>
                    </a:cubicBezTo>
                    <a:cubicBezTo>
                      <a:pt x="12936" y="1684"/>
                      <a:pt x="12936" y="1684"/>
                      <a:pt x="12936" y="1684"/>
                    </a:cubicBezTo>
                    <a:cubicBezTo>
                      <a:pt x="12936" y="1585"/>
                      <a:pt x="12936" y="1585"/>
                      <a:pt x="12936" y="1585"/>
                    </a:cubicBezTo>
                    <a:cubicBezTo>
                      <a:pt x="12936" y="1486"/>
                      <a:pt x="12936" y="1486"/>
                      <a:pt x="12936" y="1486"/>
                    </a:cubicBezTo>
                    <a:cubicBezTo>
                      <a:pt x="12936" y="1387"/>
                      <a:pt x="12936" y="1387"/>
                      <a:pt x="12936" y="1387"/>
                    </a:cubicBezTo>
                    <a:cubicBezTo>
                      <a:pt x="12936" y="1288"/>
                      <a:pt x="12936" y="1288"/>
                      <a:pt x="12936" y="1288"/>
                    </a:cubicBezTo>
                    <a:cubicBezTo>
                      <a:pt x="12936" y="1288"/>
                      <a:pt x="12936" y="1288"/>
                      <a:pt x="12936" y="1288"/>
                    </a:cubicBezTo>
                    <a:cubicBezTo>
                      <a:pt x="12936" y="1188"/>
                      <a:pt x="12936" y="1188"/>
                      <a:pt x="12936" y="1188"/>
                    </a:cubicBezTo>
                    <a:cubicBezTo>
                      <a:pt x="12936" y="1188"/>
                      <a:pt x="12936" y="1188"/>
                      <a:pt x="12936" y="1188"/>
                    </a:cubicBezTo>
                    <a:cubicBezTo>
                      <a:pt x="12821" y="1188"/>
                      <a:pt x="12821" y="1188"/>
                      <a:pt x="12821" y="1188"/>
                    </a:cubicBezTo>
                    <a:cubicBezTo>
                      <a:pt x="12705" y="990"/>
                      <a:pt x="12705" y="990"/>
                      <a:pt x="12705" y="990"/>
                    </a:cubicBezTo>
                    <a:cubicBezTo>
                      <a:pt x="12705" y="990"/>
                      <a:pt x="12705" y="990"/>
                      <a:pt x="12705" y="990"/>
                    </a:cubicBezTo>
                    <a:cubicBezTo>
                      <a:pt x="12590" y="990"/>
                      <a:pt x="12590" y="990"/>
                      <a:pt x="12590" y="990"/>
                    </a:cubicBezTo>
                    <a:cubicBezTo>
                      <a:pt x="12474" y="1089"/>
                      <a:pt x="12474" y="1089"/>
                      <a:pt x="12474" y="1089"/>
                    </a:cubicBezTo>
                    <a:cubicBezTo>
                      <a:pt x="12474" y="1089"/>
                      <a:pt x="12474" y="1089"/>
                      <a:pt x="12474" y="1089"/>
                    </a:cubicBezTo>
                    <a:cubicBezTo>
                      <a:pt x="12359" y="990"/>
                      <a:pt x="12359" y="990"/>
                      <a:pt x="12359" y="990"/>
                    </a:cubicBezTo>
                    <a:cubicBezTo>
                      <a:pt x="12359" y="891"/>
                      <a:pt x="12359" y="891"/>
                      <a:pt x="12359" y="891"/>
                    </a:cubicBezTo>
                    <a:cubicBezTo>
                      <a:pt x="12359" y="792"/>
                      <a:pt x="12359" y="792"/>
                      <a:pt x="12359" y="792"/>
                    </a:cubicBezTo>
                    <a:cubicBezTo>
                      <a:pt x="12474" y="792"/>
                      <a:pt x="12474" y="792"/>
                      <a:pt x="12474" y="792"/>
                    </a:cubicBezTo>
                    <a:cubicBezTo>
                      <a:pt x="12474" y="792"/>
                      <a:pt x="12474" y="792"/>
                      <a:pt x="12474" y="792"/>
                    </a:cubicBezTo>
                    <a:cubicBezTo>
                      <a:pt x="12359" y="693"/>
                      <a:pt x="12359" y="693"/>
                      <a:pt x="12359" y="693"/>
                    </a:cubicBezTo>
                    <a:cubicBezTo>
                      <a:pt x="12359" y="594"/>
                      <a:pt x="12359" y="594"/>
                      <a:pt x="12359" y="594"/>
                    </a:cubicBezTo>
                    <a:cubicBezTo>
                      <a:pt x="12359" y="594"/>
                      <a:pt x="12359" y="594"/>
                      <a:pt x="12359" y="594"/>
                    </a:cubicBezTo>
                    <a:cubicBezTo>
                      <a:pt x="12359" y="495"/>
                      <a:pt x="12359" y="495"/>
                      <a:pt x="12359" y="495"/>
                    </a:cubicBezTo>
                    <a:cubicBezTo>
                      <a:pt x="12359" y="495"/>
                      <a:pt x="12359" y="495"/>
                      <a:pt x="12359" y="495"/>
                    </a:cubicBezTo>
                    <a:cubicBezTo>
                      <a:pt x="12474" y="594"/>
                      <a:pt x="12474" y="594"/>
                      <a:pt x="12474" y="594"/>
                    </a:cubicBezTo>
                    <a:cubicBezTo>
                      <a:pt x="12474" y="693"/>
                      <a:pt x="12474" y="693"/>
                      <a:pt x="12474" y="693"/>
                    </a:cubicBezTo>
                    <a:cubicBezTo>
                      <a:pt x="12590" y="594"/>
                      <a:pt x="12590" y="594"/>
                      <a:pt x="12590" y="594"/>
                    </a:cubicBezTo>
                    <a:cubicBezTo>
                      <a:pt x="12705" y="495"/>
                      <a:pt x="12705" y="495"/>
                      <a:pt x="12705" y="495"/>
                    </a:cubicBezTo>
                    <a:cubicBezTo>
                      <a:pt x="12705" y="495"/>
                      <a:pt x="12705" y="495"/>
                      <a:pt x="12705" y="495"/>
                    </a:cubicBezTo>
                    <a:cubicBezTo>
                      <a:pt x="12821" y="495"/>
                      <a:pt x="12821" y="495"/>
                      <a:pt x="12821" y="495"/>
                    </a:cubicBezTo>
                    <a:cubicBezTo>
                      <a:pt x="12821" y="396"/>
                      <a:pt x="12821" y="396"/>
                      <a:pt x="12821" y="396"/>
                    </a:cubicBezTo>
                    <a:cubicBezTo>
                      <a:pt x="12936" y="297"/>
                      <a:pt x="12936" y="297"/>
                      <a:pt x="12936" y="297"/>
                    </a:cubicBezTo>
                    <a:cubicBezTo>
                      <a:pt x="13052" y="297"/>
                      <a:pt x="13052" y="297"/>
                      <a:pt x="13052" y="297"/>
                    </a:cubicBezTo>
                    <a:cubicBezTo>
                      <a:pt x="12936" y="396"/>
                      <a:pt x="12936" y="396"/>
                      <a:pt x="12936" y="396"/>
                    </a:cubicBezTo>
                    <a:cubicBezTo>
                      <a:pt x="12936" y="396"/>
                      <a:pt x="12936" y="396"/>
                      <a:pt x="12936" y="396"/>
                    </a:cubicBezTo>
                    <a:cubicBezTo>
                      <a:pt x="12936" y="495"/>
                      <a:pt x="12936" y="495"/>
                      <a:pt x="12936" y="495"/>
                    </a:cubicBezTo>
                    <a:cubicBezTo>
                      <a:pt x="13052" y="396"/>
                      <a:pt x="13052" y="396"/>
                      <a:pt x="13052" y="396"/>
                    </a:cubicBezTo>
                    <a:cubicBezTo>
                      <a:pt x="13167" y="396"/>
                      <a:pt x="13167" y="396"/>
                      <a:pt x="13167" y="396"/>
                    </a:cubicBezTo>
                    <a:cubicBezTo>
                      <a:pt x="13167" y="495"/>
                      <a:pt x="13167" y="495"/>
                      <a:pt x="13167" y="495"/>
                    </a:cubicBezTo>
                    <a:cubicBezTo>
                      <a:pt x="13167" y="495"/>
                      <a:pt x="13167" y="495"/>
                      <a:pt x="13167" y="495"/>
                    </a:cubicBezTo>
                    <a:cubicBezTo>
                      <a:pt x="13283" y="594"/>
                      <a:pt x="13283" y="594"/>
                      <a:pt x="13283" y="594"/>
                    </a:cubicBezTo>
                    <a:cubicBezTo>
                      <a:pt x="13283" y="594"/>
                      <a:pt x="13283" y="594"/>
                      <a:pt x="13283" y="594"/>
                    </a:cubicBezTo>
                    <a:cubicBezTo>
                      <a:pt x="13167" y="693"/>
                      <a:pt x="13167" y="693"/>
                      <a:pt x="13167" y="693"/>
                    </a:cubicBezTo>
                    <a:cubicBezTo>
                      <a:pt x="13167" y="693"/>
                      <a:pt x="13167" y="693"/>
                      <a:pt x="13167" y="693"/>
                    </a:cubicBezTo>
                    <a:cubicBezTo>
                      <a:pt x="13283" y="693"/>
                      <a:pt x="13283" y="693"/>
                      <a:pt x="13283" y="693"/>
                    </a:cubicBezTo>
                    <a:cubicBezTo>
                      <a:pt x="13283" y="594"/>
                      <a:pt x="13283" y="594"/>
                      <a:pt x="13283" y="594"/>
                    </a:cubicBezTo>
                    <a:cubicBezTo>
                      <a:pt x="13398" y="594"/>
                      <a:pt x="13398" y="594"/>
                      <a:pt x="13398" y="594"/>
                    </a:cubicBezTo>
                    <a:cubicBezTo>
                      <a:pt x="13514" y="693"/>
                      <a:pt x="13514" y="693"/>
                      <a:pt x="13514" y="693"/>
                    </a:cubicBezTo>
                    <a:cubicBezTo>
                      <a:pt x="13514" y="693"/>
                      <a:pt x="13514" y="693"/>
                      <a:pt x="13514" y="693"/>
                    </a:cubicBezTo>
                    <a:cubicBezTo>
                      <a:pt x="13629" y="792"/>
                      <a:pt x="13629" y="792"/>
                      <a:pt x="13629" y="792"/>
                    </a:cubicBezTo>
                    <a:cubicBezTo>
                      <a:pt x="13629" y="891"/>
                      <a:pt x="13629" y="891"/>
                      <a:pt x="13629" y="891"/>
                    </a:cubicBezTo>
                    <a:cubicBezTo>
                      <a:pt x="13629" y="990"/>
                      <a:pt x="13629" y="990"/>
                      <a:pt x="13629" y="990"/>
                    </a:cubicBezTo>
                    <a:cubicBezTo>
                      <a:pt x="13629" y="990"/>
                      <a:pt x="13629" y="990"/>
                      <a:pt x="13629" y="990"/>
                    </a:cubicBezTo>
                    <a:cubicBezTo>
                      <a:pt x="13629" y="891"/>
                      <a:pt x="13629" y="891"/>
                      <a:pt x="13629" y="891"/>
                    </a:cubicBezTo>
                    <a:cubicBezTo>
                      <a:pt x="13629" y="792"/>
                      <a:pt x="13629" y="792"/>
                      <a:pt x="13629" y="792"/>
                    </a:cubicBezTo>
                    <a:cubicBezTo>
                      <a:pt x="13629" y="792"/>
                      <a:pt x="13629" y="792"/>
                      <a:pt x="13629" y="792"/>
                    </a:cubicBezTo>
                    <a:cubicBezTo>
                      <a:pt x="13629" y="693"/>
                      <a:pt x="13629" y="693"/>
                      <a:pt x="13629" y="693"/>
                    </a:cubicBezTo>
                    <a:cubicBezTo>
                      <a:pt x="13629" y="693"/>
                      <a:pt x="13629" y="693"/>
                      <a:pt x="13629" y="693"/>
                    </a:cubicBezTo>
                    <a:cubicBezTo>
                      <a:pt x="13629" y="594"/>
                      <a:pt x="13629" y="594"/>
                      <a:pt x="13629" y="594"/>
                    </a:cubicBezTo>
                    <a:cubicBezTo>
                      <a:pt x="13629" y="693"/>
                      <a:pt x="13629" y="693"/>
                      <a:pt x="13629" y="693"/>
                    </a:cubicBezTo>
                    <a:cubicBezTo>
                      <a:pt x="13860" y="792"/>
                      <a:pt x="13860" y="792"/>
                      <a:pt x="13860" y="792"/>
                    </a:cubicBezTo>
                    <a:cubicBezTo>
                      <a:pt x="13976" y="891"/>
                      <a:pt x="13976" y="891"/>
                      <a:pt x="13976" y="891"/>
                    </a:cubicBezTo>
                    <a:cubicBezTo>
                      <a:pt x="14091" y="891"/>
                      <a:pt x="14091" y="891"/>
                      <a:pt x="14091" y="891"/>
                    </a:cubicBezTo>
                    <a:cubicBezTo>
                      <a:pt x="14207" y="990"/>
                      <a:pt x="14207" y="990"/>
                      <a:pt x="14207" y="990"/>
                    </a:cubicBezTo>
                    <a:cubicBezTo>
                      <a:pt x="14207" y="891"/>
                      <a:pt x="14207" y="891"/>
                      <a:pt x="14207" y="891"/>
                    </a:cubicBezTo>
                    <a:cubicBezTo>
                      <a:pt x="14091" y="891"/>
                      <a:pt x="14091" y="891"/>
                      <a:pt x="14091" y="891"/>
                    </a:cubicBezTo>
                    <a:cubicBezTo>
                      <a:pt x="13976" y="792"/>
                      <a:pt x="13976" y="792"/>
                      <a:pt x="13976" y="792"/>
                    </a:cubicBezTo>
                    <a:cubicBezTo>
                      <a:pt x="13860" y="693"/>
                      <a:pt x="13860" y="693"/>
                      <a:pt x="13860" y="693"/>
                    </a:cubicBezTo>
                    <a:cubicBezTo>
                      <a:pt x="13860" y="594"/>
                      <a:pt x="13860" y="594"/>
                      <a:pt x="13860" y="594"/>
                    </a:cubicBezTo>
                    <a:cubicBezTo>
                      <a:pt x="13860" y="495"/>
                      <a:pt x="13860" y="495"/>
                      <a:pt x="13860" y="495"/>
                    </a:cubicBezTo>
                    <a:cubicBezTo>
                      <a:pt x="13976" y="495"/>
                      <a:pt x="13976" y="495"/>
                      <a:pt x="13976" y="495"/>
                    </a:cubicBezTo>
                    <a:cubicBezTo>
                      <a:pt x="14091" y="495"/>
                      <a:pt x="14091" y="495"/>
                      <a:pt x="14091" y="495"/>
                    </a:cubicBezTo>
                    <a:cubicBezTo>
                      <a:pt x="14207" y="594"/>
                      <a:pt x="14207" y="594"/>
                      <a:pt x="14207" y="594"/>
                    </a:cubicBezTo>
                    <a:cubicBezTo>
                      <a:pt x="14322" y="594"/>
                      <a:pt x="14322" y="594"/>
                      <a:pt x="14322" y="594"/>
                    </a:cubicBezTo>
                    <a:cubicBezTo>
                      <a:pt x="14322" y="495"/>
                      <a:pt x="14322" y="495"/>
                      <a:pt x="14322" y="495"/>
                    </a:cubicBezTo>
                    <a:cubicBezTo>
                      <a:pt x="14322" y="495"/>
                      <a:pt x="14322" y="495"/>
                      <a:pt x="14322" y="495"/>
                    </a:cubicBezTo>
                    <a:cubicBezTo>
                      <a:pt x="14322" y="495"/>
                      <a:pt x="14322" y="495"/>
                      <a:pt x="14322" y="495"/>
                    </a:cubicBezTo>
                    <a:cubicBezTo>
                      <a:pt x="14322" y="495"/>
                      <a:pt x="14322" y="495"/>
                      <a:pt x="14322" y="495"/>
                    </a:cubicBezTo>
                    <a:cubicBezTo>
                      <a:pt x="14322" y="396"/>
                      <a:pt x="14322" y="396"/>
                      <a:pt x="14322" y="396"/>
                    </a:cubicBezTo>
                    <a:cubicBezTo>
                      <a:pt x="14438" y="297"/>
                      <a:pt x="14438" y="297"/>
                      <a:pt x="14438" y="297"/>
                    </a:cubicBezTo>
                    <a:cubicBezTo>
                      <a:pt x="14438" y="297"/>
                      <a:pt x="14438" y="297"/>
                      <a:pt x="14438" y="297"/>
                    </a:cubicBezTo>
                    <a:cubicBezTo>
                      <a:pt x="14322" y="198"/>
                      <a:pt x="14322" y="198"/>
                      <a:pt x="14322" y="198"/>
                    </a:cubicBezTo>
                    <a:cubicBezTo>
                      <a:pt x="14438" y="198"/>
                      <a:pt x="14438" y="198"/>
                      <a:pt x="14438" y="198"/>
                    </a:cubicBezTo>
                    <a:cubicBezTo>
                      <a:pt x="14438" y="99"/>
                      <a:pt x="14438" y="99"/>
                      <a:pt x="14438" y="99"/>
                    </a:cubicBezTo>
                    <a:cubicBezTo>
                      <a:pt x="14554" y="198"/>
                      <a:pt x="14554" y="198"/>
                      <a:pt x="14554" y="198"/>
                    </a:cubicBezTo>
                    <a:cubicBezTo>
                      <a:pt x="14554" y="99"/>
                      <a:pt x="14554" y="99"/>
                      <a:pt x="14554" y="99"/>
                    </a:cubicBezTo>
                    <a:cubicBezTo>
                      <a:pt x="14554" y="0"/>
                      <a:pt x="14554" y="0"/>
                      <a:pt x="14554" y="0"/>
                    </a:cubicBezTo>
                    <a:cubicBezTo>
                      <a:pt x="14669" y="0"/>
                      <a:pt x="14669" y="0"/>
                      <a:pt x="14669" y="0"/>
                    </a:cubicBezTo>
                    <a:cubicBezTo>
                      <a:pt x="14669" y="0"/>
                      <a:pt x="14669" y="0"/>
                      <a:pt x="14669" y="0"/>
                    </a:cubicBezTo>
                    <a:cubicBezTo>
                      <a:pt x="14669" y="99"/>
                      <a:pt x="14669" y="99"/>
                      <a:pt x="14669" y="99"/>
                    </a:cubicBezTo>
                    <a:cubicBezTo>
                      <a:pt x="14785" y="99"/>
                      <a:pt x="14785" y="99"/>
                      <a:pt x="14785" y="99"/>
                    </a:cubicBezTo>
                    <a:cubicBezTo>
                      <a:pt x="14785" y="99"/>
                      <a:pt x="14785" y="99"/>
                      <a:pt x="14785" y="99"/>
                    </a:cubicBezTo>
                    <a:cubicBezTo>
                      <a:pt x="14785" y="198"/>
                      <a:pt x="14785" y="198"/>
                      <a:pt x="14785" y="198"/>
                    </a:cubicBezTo>
                    <a:cubicBezTo>
                      <a:pt x="14900" y="198"/>
                      <a:pt x="14900" y="198"/>
                      <a:pt x="14900" y="198"/>
                    </a:cubicBezTo>
                    <a:cubicBezTo>
                      <a:pt x="14900" y="198"/>
                      <a:pt x="14900" y="198"/>
                      <a:pt x="14900" y="198"/>
                    </a:cubicBezTo>
                    <a:cubicBezTo>
                      <a:pt x="14900" y="198"/>
                      <a:pt x="14900" y="198"/>
                      <a:pt x="14900" y="198"/>
                    </a:cubicBezTo>
                    <a:cubicBezTo>
                      <a:pt x="14900" y="99"/>
                      <a:pt x="14900" y="99"/>
                      <a:pt x="14900" y="99"/>
                    </a:cubicBezTo>
                    <a:cubicBezTo>
                      <a:pt x="14900" y="0"/>
                      <a:pt x="14900" y="0"/>
                      <a:pt x="14900" y="0"/>
                    </a:cubicBezTo>
                    <a:cubicBezTo>
                      <a:pt x="14900" y="0"/>
                      <a:pt x="14900" y="0"/>
                      <a:pt x="14900" y="0"/>
                    </a:cubicBezTo>
                    <a:cubicBezTo>
                      <a:pt x="15016" y="0"/>
                      <a:pt x="15016" y="0"/>
                      <a:pt x="15016" y="0"/>
                    </a:cubicBezTo>
                    <a:cubicBezTo>
                      <a:pt x="15131" y="0"/>
                      <a:pt x="15131" y="0"/>
                      <a:pt x="15131" y="0"/>
                    </a:cubicBezTo>
                    <a:cubicBezTo>
                      <a:pt x="15247" y="0"/>
                      <a:pt x="15247" y="0"/>
                      <a:pt x="15247" y="0"/>
                    </a:cubicBezTo>
                    <a:cubicBezTo>
                      <a:pt x="15362" y="0"/>
                      <a:pt x="15362" y="0"/>
                      <a:pt x="15362" y="0"/>
                    </a:cubicBezTo>
                    <a:cubicBezTo>
                      <a:pt x="15362" y="99"/>
                      <a:pt x="15362" y="99"/>
                      <a:pt x="15362" y="99"/>
                    </a:cubicBezTo>
                    <a:cubicBezTo>
                      <a:pt x="15478" y="99"/>
                      <a:pt x="15478" y="99"/>
                      <a:pt x="15478" y="99"/>
                    </a:cubicBezTo>
                    <a:cubicBezTo>
                      <a:pt x="15478" y="0"/>
                      <a:pt x="15478" y="0"/>
                      <a:pt x="15478" y="0"/>
                    </a:cubicBezTo>
                    <a:cubicBezTo>
                      <a:pt x="15593" y="0"/>
                      <a:pt x="15593" y="0"/>
                      <a:pt x="15593" y="0"/>
                    </a:cubicBezTo>
                    <a:cubicBezTo>
                      <a:pt x="15709" y="99"/>
                      <a:pt x="15709" y="99"/>
                      <a:pt x="15709" y="99"/>
                    </a:cubicBezTo>
                    <a:cubicBezTo>
                      <a:pt x="15824" y="99"/>
                      <a:pt x="15824" y="99"/>
                      <a:pt x="15824" y="99"/>
                    </a:cubicBezTo>
                    <a:cubicBezTo>
                      <a:pt x="15824" y="99"/>
                      <a:pt x="15824" y="99"/>
                      <a:pt x="15824" y="99"/>
                    </a:cubicBezTo>
                    <a:cubicBezTo>
                      <a:pt x="15940" y="99"/>
                      <a:pt x="15940" y="99"/>
                      <a:pt x="15940" y="99"/>
                    </a:cubicBezTo>
                    <a:cubicBezTo>
                      <a:pt x="16055" y="99"/>
                      <a:pt x="16055" y="99"/>
                      <a:pt x="16055" y="99"/>
                    </a:cubicBezTo>
                    <a:cubicBezTo>
                      <a:pt x="16055" y="99"/>
                      <a:pt x="16055" y="99"/>
                      <a:pt x="16055" y="99"/>
                    </a:cubicBezTo>
                    <a:cubicBezTo>
                      <a:pt x="16171" y="198"/>
                      <a:pt x="16171" y="198"/>
                      <a:pt x="16171" y="198"/>
                    </a:cubicBezTo>
                    <a:cubicBezTo>
                      <a:pt x="16171" y="198"/>
                      <a:pt x="16171" y="198"/>
                      <a:pt x="16171" y="198"/>
                    </a:cubicBezTo>
                    <a:cubicBezTo>
                      <a:pt x="16171" y="198"/>
                      <a:pt x="16171" y="198"/>
                      <a:pt x="16171" y="198"/>
                    </a:cubicBezTo>
                    <a:cubicBezTo>
                      <a:pt x="16286" y="198"/>
                      <a:pt x="16286" y="198"/>
                      <a:pt x="16286" y="198"/>
                    </a:cubicBezTo>
                    <a:cubicBezTo>
                      <a:pt x="16402" y="198"/>
                      <a:pt x="16402" y="198"/>
                      <a:pt x="16402" y="198"/>
                    </a:cubicBezTo>
                    <a:cubicBezTo>
                      <a:pt x="16517" y="198"/>
                      <a:pt x="16517" y="198"/>
                      <a:pt x="16517" y="198"/>
                    </a:cubicBezTo>
                    <a:cubicBezTo>
                      <a:pt x="16633" y="297"/>
                      <a:pt x="16633" y="297"/>
                      <a:pt x="16633" y="297"/>
                    </a:cubicBezTo>
                    <a:cubicBezTo>
                      <a:pt x="16864" y="297"/>
                      <a:pt x="16864" y="297"/>
                      <a:pt x="16864" y="297"/>
                    </a:cubicBezTo>
                    <a:cubicBezTo>
                      <a:pt x="16864" y="396"/>
                      <a:pt x="16864" y="396"/>
                      <a:pt x="16864" y="396"/>
                    </a:cubicBezTo>
                    <a:cubicBezTo>
                      <a:pt x="16979" y="297"/>
                      <a:pt x="16979" y="297"/>
                      <a:pt x="16979" y="297"/>
                    </a:cubicBezTo>
                    <a:cubicBezTo>
                      <a:pt x="16979" y="396"/>
                      <a:pt x="16979" y="396"/>
                      <a:pt x="16979" y="396"/>
                    </a:cubicBezTo>
                    <a:cubicBezTo>
                      <a:pt x="17095" y="396"/>
                      <a:pt x="17095" y="396"/>
                      <a:pt x="17095" y="396"/>
                    </a:cubicBezTo>
                    <a:cubicBezTo>
                      <a:pt x="17095" y="396"/>
                      <a:pt x="17095" y="396"/>
                      <a:pt x="17095" y="396"/>
                    </a:cubicBezTo>
                    <a:cubicBezTo>
                      <a:pt x="17210" y="396"/>
                      <a:pt x="17210" y="396"/>
                      <a:pt x="17210" y="396"/>
                    </a:cubicBezTo>
                    <a:cubicBezTo>
                      <a:pt x="17326" y="495"/>
                      <a:pt x="17326" y="495"/>
                      <a:pt x="17326" y="495"/>
                    </a:cubicBezTo>
                    <a:cubicBezTo>
                      <a:pt x="17441" y="495"/>
                      <a:pt x="17441" y="495"/>
                      <a:pt x="17441" y="495"/>
                    </a:cubicBezTo>
                    <a:cubicBezTo>
                      <a:pt x="17557" y="594"/>
                      <a:pt x="17557" y="594"/>
                      <a:pt x="17557" y="594"/>
                    </a:cubicBezTo>
                    <a:cubicBezTo>
                      <a:pt x="17672" y="594"/>
                      <a:pt x="17672" y="594"/>
                      <a:pt x="17672" y="594"/>
                    </a:cubicBezTo>
                    <a:cubicBezTo>
                      <a:pt x="17672" y="693"/>
                      <a:pt x="17672" y="693"/>
                      <a:pt x="17672" y="693"/>
                    </a:cubicBezTo>
                    <a:cubicBezTo>
                      <a:pt x="17788" y="693"/>
                      <a:pt x="17788" y="693"/>
                      <a:pt x="17788" y="693"/>
                    </a:cubicBezTo>
                    <a:cubicBezTo>
                      <a:pt x="17788" y="792"/>
                      <a:pt x="17788" y="792"/>
                      <a:pt x="17788" y="792"/>
                    </a:cubicBezTo>
                    <a:cubicBezTo>
                      <a:pt x="17788" y="792"/>
                      <a:pt x="17788" y="792"/>
                      <a:pt x="17788" y="792"/>
                    </a:cubicBezTo>
                    <a:cubicBezTo>
                      <a:pt x="17672" y="792"/>
                      <a:pt x="17672" y="792"/>
                      <a:pt x="17672" y="792"/>
                    </a:cubicBezTo>
                    <a:cubicBezTo>
                      <a:pt x="17557" y="792"/>
                      <a:pt x="17557" y="792"/>
                      <a:pt x="17557" y="792"/>
                    </a:cubicBezTo>
                    <a:cubicBezTo>
                      <a:pt x="17557" y="891"/>
                      <a:pt x="17557" y="891"/>
                      <a:pt x="17557" y="891"/>
                    </a:cubicBezTo>
                    <a:cubicBezTo>
                      <a:pt x="17441" y="891"/>
                      <a:pt x="17441" y="891"/>
                      <a:pt x="17441" y="891"/>
                    </a:cubicBezTo>
                    <a:cubicBezTo>
                      <a:pt x="17441" y="891"/>
                      <a:pt x="17441" y="891"/>
                      <a:pt x="17441" y="891"/>
                    </a:cubicBezTo>
                    <a:cubicBezTo>
                      <a:pt x="17326" y="891"/>
                      <a:pt x="17326" y="891"/>
                      <a:pt x="17326" y="891"/>
                    </a:cubicBezTo>
                    <a:cubicBezTo>
                      <a:pt x="17326" y="891"/>
                      <a:pt x="17326" y="891"/>
                      <a:pt x="17326" y="891"/>
                    </a:cubicBezTo>
                    <a:cubicBezTo>
                      <a:pt x="17210" y="891"/>
                      <a:pt x="17210" y="891"/>
                      <a:pt x="17210" y="891"/>
                    </a:cubicBezTo>
                    <a:cubicBezTo>
                      <a:pt x="16979" y="792"/>
                      <a:pt x="16979" y="792"/>
                      <a:pt x="16979" y="792"/>
                    </a:cubicBezTo>
                    <a:cubicBezTo>
                      <a:pt x="16864" y="792"/>
                      <a:pt x="16864" y="792"/>
                      <a:pt x="16864" y="792"/>
                    </a:cubicBezTo>
                    <a:cubicBezTo>
                      <a:pt x="16864" y="792"/>
                      <a:pt x="16864" y="792"/>
                      <a:pt x="16864" y="792"/>
                    </a:cubicBezTo>
                    <a:cubicBezTo>
                      <a:pt x="16748" y="792"/>
                      <a:pt x="16748" y="792"/>
                      <a:pt x="16748" y="792"/>
                    </a:cubicBezTo>
                    <a:cubicBezTo>
                      <a:pt x="16633" y="792"/>
                      <a:pt x="16633" y="792"/>
                      <a:pt x="16633" y="792"/>
                    </a:cubicBezTo>
                    <a:cubicBezTo>
                      <a:pt x="16517" y="792"/>
                      <a:pt x="16517" y="792"/>
                      <a:pt x="16517" y="792"/>
                    </a:cubicBezTo>
                    <a:cubicBezTo>
                      <a:pt x="16517" y="792"/>
                      <a:pt x="16517" y="792"/>
                      <a:pt x="16517" y="792"/>
                    </a:cubicBezTo>
                    <a:cubicBezTo>
                      <a:pt x="16517" y="792"/>
                      <a:pt x="16517" y="792"/>
                      <a:pt x="16517" y="792"/>
                    </a:cubicBezTo>
                    <a:cubicBezTo>
                      <a:pt x="16402" y="792"/>
                      <a:pt x="16402" y="792"/>
                      <a:pt x="16402" y="792"/>
                    </a:cubicBezTo>
                    <a:cubicBezTo>
                      <a:pt x="16171" y="891"/>
                      <a:pt x="16171" y="891"/>
                      <a:pt x="16171" y="891"/>
                    </a:cubicBezTo>
                    <a:cubicBezTo>
                      <a:pt x="16171" y="891"/>
                      <a:pt x="16171" y="891"/>
                      <a:pt x="16171" y="891"/>
                    </a:cubicBezTo>
                    <a:cubicBezTo>
                      <a:pt x="16055" y="891"/>
                      <a:pt x="16055" y="891"/>
                      <a:pt x="16055" y="891"/>
                    </a:cubicBezTo>
                    <a:cubicBezTo>
                      <a:pt x="15940" y="891"/>
                      <a:pt x="15940" y="891"/>
                      <a:pt x="15940" y="891"/>
                    </a:cubicBezTo>
                    <a:cubicBezTo>
                      <a:pt x="15824" y="891"/>
                      <a:pt x="15824" y="891"/>
                      <a:pt x="15824" y="891"/>
                    </a:cubicBezTo>
                    <a:cubicBezTo>
                      <a:pt x="15709" y="891"/>
                      <a:pt x="15709" y="891"/>
                      <a:pt x="15709" y="891"/>
                    </a:cubicBezTo>
                    <a:cubicBezTo>
                      <a:pt x="15709" y="792"/>
                      <a:pt x="15709" y="792"/>
                      <a:pt x="15709" y="792"/>
                    </a:cubicBezTo>
                    <a:cubicBezTo>
                      <a:pt x="15593" y="792"/>
                      <a:pt x="15593" y="792"/>
                      <a:pt x="15593" y="792"/>
                    </a:cubicBezTo>
                    <a:cubicBezTo>
                      <a:pt x="15709" y="693"/>
                      <a:pt x="15709" y="693"/>
                      <a:pt x="15709" y="693"/>
                    </a:cubicBezTo>
                    <a:cubicBezTo>
                      <a:pt x="15709" y="693"/>
                      <a:pt x="15709" y="693"/>
                      <a:pt x="15709" y="693"/>
                    </a:cubicBezTo>
                    <a:cubicBezTo>
                      <a:pt x="15824" y="693"/>
                      <a:pt x="15824" y="693"/>
                      <a:pt x="15824" y="693"/>
                    </a:cubicBezTo>
                    <a:cubicBezTo>
                      <a:pt x="15709" y="693"/>
                      <a:pt x="15709" y="693"/>
                      <a:pt x="15709" y="693"/>
                    </a:cubicBezTo>
                    <a:cubicBezTo>
                      <a:pt x="15709" y="594"/>
                      <a:pt x="15709" y="594"/>
                      <a:pt x="15709" y="594"/>
                    </a:cubicBezTo>
                    <a:cubicBezTo>
                      <a:pt x="15593" y="693"/>
                      <a:pt x="15593" y="693"/>
                      <a:pt x="15593" y="693"/>
                    </a:cubicBezTo>
                    <a:cubicBezTo>
                      <a:pt x="15478" y="693"/>
                      <a:pt x="15478" y="693"/>
                      <a:pt x="15478" y="693"/>
                    </a:cubicBezTo>
                    <a:cubicBezTo>
                      <a:pt x="15478" y="792"/>
                      <a:pt x="15478" y="792"/>
                      <a:pt x="15478" y="792"/>
                    </a:cubicBezTo>
                    <a:cubicBezTo>
                      <a:pt x="15593" y="891"/>
                      <a:pt x="15593" y="891"/>
                      <a:pt x="15593" y="891"/>
                    </a:cubicBezTo>
                    <a:cubicBezTo>
                      <a:pt x="15593" y="891"/>
                      <a:pt x="15593" y="891"/>
                      <a:pt x="15593" y="891"/>
                    </a:cubicBezTo>
                    <a:cubicBezTo>
                      <a:pt x="15593" y="891"/>
                      <a:pt x="15593" y="891"/>
                      <a:pt x="15593" y="891"/>
                    </a:cubicBezTo>
                    <a:cubicBezTo>
                      <a:pt x="15478" y="891"/>
                      <a:pt x="15478" y="891"/>
                      <a:pt x="15478" y="891"/>
                    </a:cubicBezTo>
                    <a:cubicBezTo>
                      <a:pt x="15478" y="891"/>
                      <a:pt x="15478" y="891"/>
                      <a:pt x="15478" y="891"/>
                    </a:cubicBezTo>
                    <a:cubicBezTo>
                      <a:pt x="15362" y="891"/>
                      <a:pt x="15362" y="891"/>
                      <a:pt x="15362" y="891"/>
                    </a:cubicBezTo>
                    <a:cubicBezTo>
                      <a:pt x="15247" y="891"/>
                      <a:pt x="15247" y="891"/>
                      <a:pt x="15247" y="891"/>
                    </a:cubicBezTo>
                    <a:cubicBezTo>
                      <a:pt x="15247" y="990"/>
                      <a:pt x="15247" y="990"/>
                      <a:pt x="15247" y="990"/>
                    </a:cubicBezTo>
                    <a:cubicBezTo>
                      <a:pt x="15131" y="990"/>
                      <a:pt x="15131" y="990"/>
                      <a:pt x="15131" y="990"/>
                    </a:cubicBezTo>
                    <a:cubicBezTo>
                      <a:pt x="15016" y="891"/>
                      <a:pt x="15016" y="891"/>
                      <a:pt x="15016" y="891"/>
                    </a:cubicBezTo>
                    <a:cubicBezTo>
                      <a:pt x="14900" y="891"/>
                      <a:pt x="14900" y="891"/>
                      <a:pt x="14900" y="891"/>
                    </a:cubicBezTo>
                    <a:cubicBezTo>
                      <a:pt x="14785" y="990"/>
                      <a:pt x="14785" y="990"/>
                      <a:pt x="14785" y="990"/>
                    </a:cubicBezTo>
                    <a:cubicBezTo>
                      <a:pt x="14554" y="1089"/>
                      <a:pt x="14554" y="1089"/>
                      <a:pt x="14554" y="1089"/>
                    </a:cubicBezTo>
                    <a:cubicBezTo>
                      <a:pt x="14554" y="1089"/>
                      <a:pt x="14554" y="1089"/>
                      <a:pt x="14554" y="1089"/>
                    </a:cubicBezTo>
                    <a:cubicBezTo>
                      <a:pt x="14554" y="1288"/>
                      <a:pt x="14554" y="1288"/>
                      <a:pt x="14554" y="1288"/>
                    </a:cubicBezTo>
                    <a:cubicBezTo>
                      <a:pt x="14554" y="1288"/>
                      <a:pt x="14554" y="1288"/>
                      <a:pt x="14554" y="1288"/>
                    </a:cubicBezTo>
                    <a:cubicBezTo>
                      <a:pt x="14554" y="1387"/>
                      <a:pt x="14554" y="1387"/>
                      <a:pt x="14554" y="1387"/>
                    </a:cubicBezTo>
                    <a:cubicBezTo>
                      <a:pt x="14554" y="1387"/>
                      <a:pt x="14554" y="1387"/>
                      <a:pt x="14554" y="1387"/>
                    </a:cubicBezTo>
                    <a:cubicBezTo>
                      <a:pt x="14669" y="1387"/>
                      <a:pt x="14669" y="1387"/>
                      <a:pt x="14669" y="1387"/>
                    </a:cubicBezTo>
                    <a:cubicBezTo>
                      <a:pt x="14669" y="1288"/>
                      <a:pt x="14669" y="1288"/>
                      <a:pt x="14669" y="1288"/>
                    </a:cubicBezTo>
                    <a:cubicBezTo>
                      <a:pt x="14669" y="1188"/>
                      <a:pt x="14669" y="1188"/>
                      <a:pt x="14669" y="1188"/>
                    </a:cubicBezTo>
                    <a:cubicBezTo>
                      <a:pt x="14669" y="1188"/>
                      <a:pt x="14669" y="1188"/>
                      <a:pt x="14669" y="1188"/>
                    </a:cubicBezTo>
                    <a:cubicBezTo>
                      <a:pt x="14785" y="1188"/>
                      <a:pt x="14785" y="1188"/>
                      <a:pt x="14785" y="1188"/>
                    </a:cubicBezTo>
                    <a:cubicBezTo>
                      <a:pt x="14785" y="1188"/>
                      <a:pt x="14785" y="1188"/>
                      <a:pt x="14785" y="1188"/>
                    </a:cubicBezTo>
                    <a:cubicBezTo>
                      <a:pt x="14900" y="1188"/>
                      <a:pt x="14900" y="1188"/>
                      <a:pt x="14900" y="1188"/>
                    </a:cubicBezTo>
                    <a:cubicBezTo>
                      <a:pt x="14900" y="1188"/>
                      <a:pt x="14900" y="1188"/>
                      <a:pt x="14900" y="1188"/>
                    </a:cubicBezTo>
                    <a:cubicBezTo>
                      <a:pt x="14900" y="1188"/>
                      <a:pt x="14900" y="1188"/>
                      <a:pt x="14900" y="1188"/>
                    </a:cubicBezTo>
                    <a:cubicBezTo>
                      <a:pt x="14900" y="1288"/>
                      <a:pt x="14900" y="1288"/>
                      <a:pt x="14900" y="1288"/>
                    </a:cubicBezTo>
                    <a:cubicBezTo>
                      <a:pt x="14900" y="1288"/>
                      <a:pt x="14900" y="1288"/>
                      <a:pt x="14900" y="1288"/>
                    </a:cubicBezTo>
                    <a:cubicBezTo>
                      <a:pt x="14900" y="1288"/>
                      <a:pt x="14900" y="1288"/>
                      <a:pt x="14900" y="1288"/>
                    </a:cubicBezTo>
                    <a:cubicBezTo>
                      <a:pt x="14900" y="1288"/>
                      <a:pt x="14900" y="1288"/>
                      <a:pt x="14900" y="1288"/>
                    </a:cubicBezTo>
                    <a:cubicBezTo>
                      <a:pt x="15016" y="1188"/>
                      <a:pt x="15016" y="1188"/>
                      <a:pt x="15016" y="1188"/>
                    </a:cubicBezTo>
                    <a:cubicBezTo>
                      <a:pt x="15016" y="1188"/>
                      <a:pt x="15016" y="1089"/>
                      <a:pt x="15016" y="1089"/>
                    </a:cubicBezTo>
                    <a:cubicBezTo>
                      <a:pt x="15016" y="1089"/>
                      <a:pt x="15131" y="1089"/>
                      <a:pt x="15131" y="1089"/>
                    </a:cubicBezTo>
                    <a:cubicBezTo>
                      <a:pt x="15247" y="1089"/>
                      <a:pt x="15247" y="1089"/>
                      <a:pt x="15247" y="1089"/>
                    </a:cubicBezTo>
                    <a:cubicBezTo>
                      <a:pt x="15362" y="1089"/>
                      <a:pt x="15362" y="1089"/>
                      <a:pt x="15362" y="1089"/>
                    </a:cubicBezTo>
                    <a:cubicBezTo>
                      <a:pt x="15478" y="990"/>
                      <a:pt x="15478" y="990"/>
                      <a:pt x="15478" y="990"/>
                    </a:cubicBezTo>
                    <a:cubicBezTo>
                      <a:pt x="15478" y="990"/>
                      <a:pt x="15478" y="990"/>
                      <a:pt x="15478" y="990"/>
                    </a:cubicBezTo>
                    <a:cubicBezTo>
                      <a:pt x="15593" y="990"/>
                      <a:pt x="15593" y="990"/>
                      <a:pt x="15593" y="990"/>
                    </a:cubicBezTo>
                    <a:cubicBezTo>
                      <a:pt x="15593" y="1089"/>
                      <a:pt x="15593" y="1089"/>
                      <a:pt x="15593" y="1089"/>
                    </a:cubicBezTo>
                    <a:cubicBezTo>
                      <a:pt x="15593" y="1188"/>
                      <a:pt x="15593" y="1188"/>
                      <a:pt x="15593" y="1188"/>
                    </a:cubicBezTo>
                    <a:cubicBezTo>
                      <a:pt x="15709" y="1188"/>
                      <a:pt x="15709" y="1188"/>
                      <a:pt x="15709" y="1188"/>
                    </a:cubicBezTo>
                    <a:cubicBezTo>
                      <a:pt x="15709" y="1188"/>
                      <a:pt x="15709" y="1188"/>
                      <a:pt x="15709" y="1188"/>
                    </a:cubicBezTo>
                    <a:cubicBezTo>
                      <a:pt x="15709" y="1188"/>
                      <a:pt x="15709" y="1188"/>
                      <a:pt x="15709" y="1188"/>
                    </a:cubicBezTo>
                    <a:cubicBezTo>
                      <a:pt x="15709" y="1089"/>
                      <a:pt x="15709" y="1089"/>
                      <a:pt x="15709" y="1089"/>
                    </a:cubicBezTo>
                    <a:cubicBezTo>
                      <a:pt x="15709" y="990"/>
                      <a:pt x="15709" y="990"/>
                      <a:pt x="15709" y="990"/>
                    </a:cubicBezTo>
                    <a:cubicBezTo>
                      <a:pt x="15824" y="990"/>
                      <a:pt x="15824" y="990"/>
                      <a:pt x="15824" y="990"/>
                    </a:cubicBezTo>
                    <a:cubicBezTo>
                      <a:pt x="15940" y="990"/>
                      <a:pt x="15940" y="990"/>
                      <a:pt x="15940" y="990"/>
                    </a:cubicBezTo>
                    <a:cubicBezTo>
                      <a:pt x="16055" y="990"/>
                      <a:pt x="16055" y="990"/>
                      <a:pt x="16055" y="990"/>
                    </a:cubicBezTo>
                    <a:cubicBezTo>
                      <a:pt x="16171" y="990"/>
                      <a:pt x="16171" y="990"/>
                      <a:pt x="16171" y="990"/>
                    </a:cubicBezTo>
                    <a:cubicBezTo>
                      <a:pt x="16286" y="990"/>
                      <a:pt x="16286" y="990"/>
                      <a:pt x="16286" y="990"/>
                    </a:cubicBezTo>
                    <a:cubicBezTo>
                      <a:pt x="16402" y="891"/>
                      <a:pt x="16402" y="891"/>
                      <a:pt x="16402" y="891"/>
                    </a:cubicBezTo>
                    <a:cubicBezTo>
                      <a:pt x="16633" y="891"/>
                      <a:pt x="16633" y="891"/>
                      <a:pt x="16633" y="891"/>
                    </a:cubicBezTo>
                    <a:cubicBezTo>
                      <a:pt x="16748" y="990"/>
                      <a:pt x="16748" y="990"/>
                      <a:pt x="16748" y="990"/>
                    </a:cubicBezTo>
                    <a:cubicBezTo>
                      <a:pt x="16864" y="990"/>
                      <a:pt x="16864" y="990"/>
                      <a:pt x="16864" y="990"/>
                    </a:cubicBezTo>
                    <a:cubicBezTo>
                      <a:pt x="16864" y="990"/>
                      <a:pt x="16864" y="990"/>
                      <a:pt x="16864" y="990"/>
                    </a:cubicBezTo>
                    <a:cubicBezTo>
                      <a:pt x="16979" y="1089"/>
                      <a:pt x="16979" y="1089"/>
                      <a:pt x="16979" y="1089"/>
                    </a:cubicBezTo>
                    <a:cubicBezTo>
                      <a:pt x="17095" y="1089"/>
                      <a:pt x="17095" y="1089"/>
                      <a:pt x="17095" y="1089"/>
                    </a:cubicBezTo>
                    <a:cubicBezTo>
                      <a:pt x="17095" y="1089"/>
                      <a:pt x="17095" y="1089"/>
                      <a:pt x="17095" y="1089"/>
                    </a:cubicBezTo>
                    <a:cubicBezTo>
                      <a:pt x="17210" y="1089"/>
                      <a:pt x="17210" y="1089"/>
                      <a:pt x="17210" y="1089"/>
                    </a:cubicBezTo>
                    <a:cubicBezTo>
                      <a:pt x="17326" y="1089"/>
                      <a:pt x="17326" y="1089"/>
                      <a:pt x="17326" y="1089"/>
                    </a:cubicBezTo>
                    <a:cubicBezTo>
                      <a:pt x="17326" y="1089"/>
                      <a:pt x="17326" y="1089"/>
                      <a:pt x="17326" y="1089"/>
                    </a:cubicBezTo>
                    <a:cubicBezTo>
                      <a:pt x="17441" y="1089"/>
                      <a:pt x="17441" y="1089"/>
                      <a:pt x="17441" y="1089"/>
                    </a:cubicBezTo>
                    <a:cubicBezTo>
                      <a:pt x="17441" y="1188"/>
                      <a:pt x="17441" y="1188"/>
                      <a:pt x="17441" y="1188"/>
                    </a:cubicBezTo>
                    <a:cubicBezTo>
                      <a:pt x="17441" y="1188"/>
                      <a:pt x="17441" y="1188"/>
                      <a:pt x="17441" y="1188"/>
                    </a:cubicBezTo>
                    <a:cubicBezTo>
                      <a:pt x="17557" y="1089"/>
                      <a:pt x="17557" y="1089"/>
                      <a:pt x="17557" y="1089"/>
                    </a:cubicBezTo>
                    <a:cubicBezTo>
                      <a:pt x="17672" y="1089"/>
                      <a:pt x="17672" y="1089"/>
                      <a:pt x="17672" y="1089"/>
                    </a:cubicBezTo>
                    <a:cubicBezTo>
                      <a:pt x="17672" y="1089"/>
                      <a:pt x="17672" y="1089"/>
                      <a:pt x="17672" y="1089"/>
                    </a:cubicBezTo>
                    <a:cubicBezTo>
                      <a:pt x="17903" y="990"/>
                      <a:pt x="17903" y="990"/>
                      <a:pt x="17903" y="990"/>
                    </a:cubicBezTo>
                    <a:cubicBezTo>
                      <a:pt x="17903" y="990"/>
                      <a:pt x="17903" y="990"/>
                      <a:pt x="17903" y="990"/>
                    </a:cubicBezTo>
                    <a:cubicBezTo>
                      <a:pt x="18019" y="990"/>
                      <a:pt x="18019" y="990"/>
                      <a:pt x="18019" y="990"/>
                    </a:cubicBezTo>
                    <a:cubicBezTo>
                      <a:pt x="18019" y="990"/>
                      <a:pt x="18019" y="990"/>
                      <a:pt x="18019" y="990"/>
                    </a:cubicBezTo>
                    <a:cubicBezTo>
                      <a:pt x="18134" y="1089"/>
                      <a:pt x="18134" y="1089"/>
                      <a:pt x="18134" y="1089"/>
                    </a:cubicBezTo>
                    <a:cubicBezTo>
                      <a:pt x="18134" y="1089"/>
                      <a:pt x="18134" y="1089"/>
                      <a:pt x="18134" y="1089"/>
                    </a:cubicBezTo>
                    <a:cubicBezTo>
                      <a:pt x="18134" y="1089"/>
                      <a:pt x="18134" y="1089"/>
                      <a:pt x="18134" y="1089"/>
                    </a:cubicBezTo>
                    <a:cubicBezTo>
                      <a:pt x="18134" y="1188"/>
                      <a:pt x="18134" y="1188"/>
                      <a:pt x="18134" y="1188"/>
                    </a:cubicBezTo>
                    <a:cubicBezTo>
                      <a:pt x="18134" y="1188"/>
                      <a:pt x="18134" y="1188"/>
                      <a:pt x="18134" y="1188"/>
                    </a:cubicBezTo>
                    <a:cubicBezTo>
                      <a:pt x="18134" y="1188"/>
                      <a:pt x="18134" y="1188"/>
                      <a:pt x="18134" y="1188"/>
                    </a:cubicBezTo>
                    <a:cubicBezTo>
                      <a:pt x="18250" y="1288"/>
                      <a:pt x="18250" y="1288"/>
                      <a:pt x="18250" y="1288"/>
                    </a:cubicBezTo>
                    <a:cubicBezTo>
                      <a:pt x="18250" y="1288"/>
                      <a:pt x="18250" y="1288"/>
                      <a:pt x="18250" y="1288"/>
                    </a:cubicBezTo>
                    <a:cubicBezTo>
                      <a:pt x="18019" y="1387"/>
                      <a:pt x="18019" y="1387"/>
                      <a:pt x="18019" y="1387"/>
                    </a:cubicBezTo>
                    <a:cubicBezTo>
                      <a:pt x="17903" y="1387"/>
                      <a:pt x="17903" y="1387"/>
                      <a:pt x="17903" y="1387"/>
                    </a:cubicBezTo>
                    <a:cubicBezTo>
                      <a:pt x="17788" y="1387"/>
                      <a:pt x="17788" y="1387"/>
                      <a:pt x="17788" y="1387"/>
                    </a:cubicBezTo>
                    <a:cubicBezTo>
                      <a:pt x="17788" y="1387"/>
                      <a:pt x="17788" y="1387"/>
                      <a:pt x="17788" y="1387"/>
                    </a:cubicBezTo>
                    <a:cubicBezTo>
                      <a:pt x="17672" y="1288"/>
                      <a:pt x="17672" y="1288"/>
                      <a:pt x="17672" y="1288"/>
                    </a:cubicBezTo>
                    <a:cubicBezTo>
                      <a:pt x="17672" y="1387"/>
                      <a:pt x="17672" y="1387"/>
                      <a:pt x="17672" y="1387"/>
                    </a:cubicBezTo>
                    <a:cubicBezTo>
                      <a:pt x="17672" y="1387"/>
                      <a:pt x="17672" y="1387"/>
                      <a:pt x="17672" y="1387"/>
                    </a:cubicBezTo>
                    <a:cubicBezTo>
                      <a:pt x="17788" y="1486"/>
                      <a:pt x="17788" y="1486"/>
                      <a:pt x="17788" y="1486"/>
                    </a:cubicBezTo>
                    <a:cubicBezTo>
                      <a:pt x="17788" y="1486"/>
                      <a:pt x="17788" y="1486"/>
                      <a:pt x="17788" y="1486"/>
                    </a:cubicBezTo>
                    <a:cubicBezTo>
                      <a:pt x="17788" y="1486"/>
                      <a:pt x="17788" y="1486"/>
                      <a:pt x="17788" y="1486"/>
                    </a:cubicBezTo>
                    <a:cubicBezTo>
                      <a:pt x="17672" y="1486"/>
                      <a:pt x="17672" y="1486"/>
                      <a:pt x="17672" y="1486"/>
                    </a:cubicBezTo>
                    <a:cubicBezTo>
                      <a:pt x="17557" y="1486"/>
                      <a:pt x="17557" y="1486"/>
                      <a:pt x="17557" y="1486"/>
                    </a:cubicBezTo>
                    <a:cubicBezTo>
                      <a:pt x="17557" y="1486"/>
                      <a:pt x="17557" y="1486"/>
                      <a:pt x="17557" y="1486"/>
                    </a:cubicBezTo>
                    <a:cubicBezTo>
                      <a:pt x="17557" y="1486"/>
                      <a:pt x="17557" y="1486"/>
                      <a:pt x="17557" y="1486"/>
                    </a:cubicBezTo>
                    <a:cubicBezTo>
                      <a:pt x="17557" y="1486"/>
                      <a:pt x="17557" y="1486"/>
                      <a:pt x="17557" y="1486"/>
                    </a:cubicBezTo>
                    <a:cubicBezTo>
                      <a:pt x="17672" y="1585"/>
                      <a:pt x="17672" y="1585"/>
                      <a:pt x="17672" y="1585"/>
                    </a:cubicBezTo>
                    <a:cubicBezTo>
                      <a:pt x="17788" y="1585"/>
                      <a:pt x="17788" y="1585"/>
                      <a:pt x="17788" y="1585"/>
                    </a:cubicBezTo>
                    <a:cubicBezTo>
                      <a:pt x="17903" y="1585"/>
                      <a:pt x="17903" y="1585"/>
                      <a:pt x="17903" y="1585"/>
                    </a:cubicBezTo>
                    <a:cubicBezTo>
                      <a:pt x="17903" y="1585"/>
                      <a:pt x="17903" y="1585"/>
                      <a:pt x="17903" y="1585"/>
                    </a:cubicBezTo>
                    <a:cubicBezTo>
                      <a:pt x="18134" y="1486"/>
                      <a:pt x="18134" y="1486"/>
                      <a:pt x="18134" y="1486"/>
                    </a:cubicBezTo>
                    <a:cubicBezTo>
                      <a:pt x="18134" y="1486"/>
                      <a:pt x="18134" y="1486"/>
                      <a:pt x="18134" y="1486"/>
                    </a:cubicBezTo>
                    <a:cubicBezTo>
                      <a:pt x="18134" y="1585"/>
                      <a:pt x="18134" y="1585"/>
                      <a:pt x="18134" y="1585"/>
                    </a:cubicBezTo>
                    <a:cubicBezTo>
                      <a:pt x="18134" y="1486"/>
                      <a:pt x="18134" y="1486"/>
                      <a:pt x="18134" y="1486"/>
                    </a:cubicBezTo>
                    <a:cubicBezTo>
                      <a:pt x="18134" y="1486"/>
                      <a:pt x="18134" y="1486"/>
                      <a:pt x="18134" y="1486"/>
                    </a:cubicBezTo>
                    <a:cubicBezTo>
                      <a:pt x="18250" y="1486"/>
                      <a:pt x="18250" y="1486"/>
                      <a:pt x="18250" y="1486"/>
                    </a:cubicBezTo>
                    <a:cubicBezTo>
                      <a:pt x="18481" y="1486"/>
                      <a:pt x="18481" y="1486"/>
                      <a:pt x="18481" y="1486"/>
                    </a:cubicBezTo>
                    <a:cubicBezTo>
                      <a:pt x="18481" y="1486"/>
                      <a:pt x="18481" y="1486"/>
                      <a:pt x="18481" y="1486"/>
                    </a:cubicBezTo>
                    <a:cubicBezTo>
                      <a:pt x="18596" y="1585"/>
                      <a:pt x="18596" y="1585"/>
                      <a:pt x="18596" y="1585"/>
                    </a:cubicBezTo>
                    <a:cubicBezTo>
                      <a:pt x="18596" y="1585"/>
                      <a:pt x="18596" y="1585"/>
                      <a:pt x="18596" y="1585"/>
                    </a:cubicBezTo>
                    <a:cubicBezTo>
                      <a:pt x="18596" y="1585"/>
                      <a:pt x="18596" y="1585"/>
                      <a:pt x="18596" y="1585"/>
                    </a:cubicBezTo>
                    <a:cubicBezTo>
                      <a:pt x="18712" y="1486"/>
                      <a:pt x="18712" y="1486"/>
                      <a:pt x="18712" y="1486"/>
                    </a:cubicBezTo>
                    <a:cubicBezTo>
                      <a:pt x="18712" y="1585"/>
                      <a:pt x="18712" y="1585"/>
                      <a:pt x="18712" y="1585"/>
                    </a:cubicBezTo>
                    <a:cubicBezTo>
                      <a:pt x="18712" y="1585"/>
                      <a:pt x="18712" y="1585"/>
                      <a:pt x="18712" y="1585"/>
                    </a:cubicBezTo>
                    <a:cubicBezTo>
                      <a:pt x="18827" y="1684"/>
                      <a:pt x="18827" y="1684"/>
                      <a:pt x="18827" y="1684"/>
                    </a:cubicBezTo>
                    <a:cubicBezTo>
                      <a:pt x="18943" y="1684"/>
                      <a:pt x="18943" y="1684"/>
                      <a:pt x="18943" y="1684"/>
                    </a:cubicBezTo>
                    <a:cubicBezTo>
                      <a:pt x="19058" y="1684"/>
                      <a:pt x="19058" y="1684"/>
                      <a:pt x="19058" y="1684"/>
                    </a:cubicBezTo>
                    <a:cubicBezTo>
                      <a:pt x="19058" y="1783"/>
                      <a:pt x="19058" y="1783"/>
                      <a:pt x="19058" y="1783"/>
                    </a:cubicBezTo>
                    <a:cubicBezTo>
                      <a:pt x="19058" y="1783"/>
                      <a:pt x="19058" y="1783"/>
                      <a:pt x="19058" y="1783"/>
                    </a:cubicBezTo>
                    <a:cubicBezTo>
                      <a:pt x="19289" y="1882"/>
                      <a:pt x="19289" y="1882"/>
                      <a:pt x="19289" y="1882"/>
                    </a:cubicBezTo>
                    <a:cubicBezTo>
                      <a:pt x="19289" y="1882"/>
                      <a:pt x="19289" y="1882"/>
                      <a:pt x="19289" y="1882"/>
                    </a:cubicBezTo>
                    <a:cubicBezTo>
                      <a:pt x="19289" y="1981"/>
                      <a:pt x="19289" y="1981"/>
                      <a:pt x="19289" y="1981"/>
                    </a:cubicBezTo>
                    <a:cubicBezTo>
                      <a:pt x="19289" y="1981"/>
                      <a:pt x="19289" y="1981"/>
                      <a:pt x="19289" y="1981"/>
                    </a:cubicBezTo>
                    <a:cubicBezTo>
                      <a:pt x="19289" y="2080"/>
                      <a:pt x="19289" y="2080"/>
                      <a:pt x="19289" y="2080"/>
                    </a:cubicBezTo>
                    <a:cubicBezTo>
                      <a:pt x="19289" y="2080"/>
                      <a:pt x="19289" y="2080"/>
                      <a:pt x="19289" y="2080"/>
                    </a:cubicBezTo>
                    <a:cubicBezTo>
                      <a:pt x="19289" y="2179"/>
                      <a:pt x="19289" y="2179"/>
                      <a:pt x="19289" y="2179"/>
                    </a:cubicBezTo>
                    <a:cubicBezTo>
                      <a:pt x="19174" y="2179"/>
                      <a:pt x="19174" y="2179"/>
                      <a:pt x="19174" y="2179"/>
                    </a:cubicBezTo>
                    <a:cubicBezTo>
                      <a:pt x="19174" y="2179"/>
                      <a:pt x="19174" y="2179"/>
                      <a:pt x="19174" y="2179"/>
                    </a:cubicBezTo>
                    <a:cubicBezTo>
                      <a:pt x="19058" y="2278"/>
                      <a:pt x="19058" y="2278"/>
                      <a:pt x="19058" y="2278"/>
                    </a:cubicBezTo>
                    <a:cubicBezTo>
                      <a:pt x="19058" y="2179"/>
                      <a:pt x="19058" y="2179"/>
                      <a:pt x="19058" y="2179"/>
                    </a:cubicBezTo>
                    <a:cubicBezTo>
                      <a:pt x="18943" y="2278"/>
                      <a:pt x="18943" y="2278"/>
                      <a:pt x="18943" y="2278"/>
                    </a:cubicBezTo>
                    <a:cubicBezTo>
                      <a:pt x="18943" y="2278"/>
                      <a:pt x="18943" y="2278"/>
                      <a:pt x="18943" y="2278"/>
                    </a:cubicBezTo>
                    <a:cubicBezTo>
                      <a:pt x="18943" y="2278"/>
                      <a:pt x="18943" y="2278"/>
                      <a:pt x="18943" y="2278"/>
                    </a:cubicBezTo>
                    <a:cubicBezTo>
                      <a:pt x="18827" y="2377"/>
                      <a:pt x="18827" y="2377"/>
                      <a:pt x="18827" y="2377"/>
                    </a:cubicBezTo>
                    <a:cubicBezTo>
                      <a:pt x="18712" y="2377"/>
                      <a:pt x="18712" y="2377"/>
                      <a:pt x="18712" y="2377"/>
                    </a:cubicBezTo>
                    <a:cubicBezTo>
                      <a:pt x="18596" y="2377"/>
                      <a:pt x="18596" y="2377"/>
                      <a:pt x="18596" y="2377"/>
                    </a:cubicBezTo>
                    <a:cubicBezTo>
                      <a:pt x="18481" y="2377"/>
                      <a:pt x="18481" y="2377"/>
                      <a:pt x="18481" y="2377"/>
                    </a:cubicBezTo>
                    <a:cubicBezTo>
                      <a:pt x="18481" y="2377"/>
                      <a:pt x="18481" y="2377"/>
                      <a:pt x="18481" y="2377"/>
                    </a:cubicBezTo>
                    <a:cubicBezTo>
                      <a:pt x="18365" y="2377"/>
                      <a:pt x="18365" y="2377"/>
                      <a:pt x="18365" y="2377"/>
                    </a:cubicBezTo>
                    <a:cubicBezTo>
                      <a:pt x="18365" y="2377"/>
                      <a:pt x="18365" y="2377"/>
                      <a:pt x="18365" y="2377"/>
                    </a:cubicBezTo>
                    <a:cubicBezTo>
                      <a:pt x="18365" y="2377"/>
                      <a:pt x="18365" y="2377"/>
                      <a:pt x="18365" y="2377"/>
                    </a:cubicBezTo>
                    <a:cubicBezTo>
                      <a:pt x="18365" y="2377"/>
                      <a:pt x="18365" y="2377"/>
                      <a:pt x="18365" y="2377"/>
                    </a:cubicBezTo>
                    <a:cubicBezTo>
                      <a:pt x="18365" y="2377"/>
                      <a:pt x="18365" y="2377"/>
                      <a:pt x="18365" y="2377"/>
                    </a:cubicBezTo>
                    <a:cubicBezTo>
                      <a:pt x="18365" y="2477"/>
                      <a:pt x="18365" y="2477"/>
                      <a:pt x="18365" y="2477"/>
                    </a:cubicBezTo>
                    <a:cubicBezTo>
                      <a:pt x="18250" y="2477"/>
                      <a:pt x="18250" y="2477"/>
                      <a:pt x="18250" y="2477"/>
                    </a:cubicBezTo>
                    <a:cubicBezTo>
                      <a:pt x="18134" y="2477"/>
                      <a:pt x="18134" y="2477"/>
                      <a:pt x="18134" y="2477"/>
                    </a:cubicBezTo>
                    <a:cubicBezTo>
                      <a:pt x="18134" y="2477"/>
                      <a:pt x="18134" y="2477"/>
                      <a:pt x="18134" y="2477"/>
                    </a:cubicBezTo>
                    <a:cubicBezTo>
                      <a:pt x="18019" y="2477"/>
                      <a:pt x="18019" y="2477"/>
                      <a:pt x="18019" y="2477"/>
                    </a:cubicBezTo>
                    <a:cubicBezTo>
                      <a:pt x="18019" y="2477"/>
                      <a:pt x="18019" y="2477"/>
                      <a:pt x="18019" y="2477"/>
                    </a:cubicBezTo>
                    <a:cubicBezTo>
                      <a:pt x="17903" y="2477"/>
                      <a:pt x="17903" y="2477"/>
                      <a:pt x="17903" y="2477"/>
                    </a:cubicBezTo>
                    <a:cubicBezTo>
                      <a:pt x="17788" y="2477"/>
                      <a:pt x="17788" y="2477"/>
                      <a:pt x="17788" y="2477"/>
                    </a:cubicBezTo>
                    <a:cubicBezTo>
                      <a:pt x="17672" y="2477"/>
                      <a:pt x="17672" y="2477"/>
                      <a:pt x="17672" y="2477"/>
                    </a:cubicBezTo>
                    <a:cubicBezTo>
                      <a:pt x="17672" y="2477"/>
                      <a:pt x="17672" y="2477"/>
                      <a:pt x="17672" y="2477"/>
                    </a:cubicBezTo>
                    <a:cubicBezTo>
                      <a:pt x="17557" y="2477"/>
                      <a:pt x="17557" y="2477"/>
                      <a:pt x="17557" y="2477"/>
                    </a:cubicBezTo>
                    <a:cubicBezTo>
                      <a:pt x="17557" y="2477"/>
                      <a:pt x="17557" y="2477"/>
                      <a:pt x="17557" y="2477"/>
                    </a:cubicBezTo>
                    <a:cubicBezTo>
                      <a:pt x="17441" y="2477"/>
                      <a:pt x="17441" y="2477"/>
                      <a:pt x="17441" y="2477"/>
                    </a:cubicBezTo>
                    <a:cubicBezTo>
                      <a:pt x="17326" y="2477"/>
                      <a:pt x="17326" y="2477"/>
                      <a:pt x="17326" y="2477"/>
                    </a:cubicBezTo>
                    <a:cubicBezTo>
                      <a:pt x="17326" y="2477"/>
                      <a:pt x="17326" y="2477"/>
                      <a:pt x="17326" y="2477"/>
                    </a:cubicBezTo>
                    <a:cubicBezTo>
                      <a:pt x="17210" y="2477"/>
                      <a:pt x="17210" y="2477"/>
                      <a:pt x="17210" y="2477"/>
                    </a:cubicBezTo>
                    <a:cubicBezTo>
                      <a:pt x="17095" y="2477"/>
                      <a:pt x="17095" y="2477"/>
                      <a:pt x="17095" y="2477"/>
                    </a:cubicBezTo>
                    <a:cubicBezTo>
                      <a:pt x="16979" y="2377"/>
                      <a:pt x="16979" y="2377"/>
                      <a:pt x="16979" y="2377"/>
                    </a:cubicBezTo>
                    <a:cubicBezTo>
                      <a:pt x="16979" y="2377"/>
                      <a:pt x="16979" y="2377"/>
                      <a:pt x="16979" y="2377"/>
                    </a:cubicBezTo>
                    <a:cubicBezTo>
                      <a:pt x="16979" y="2377"/>
                      <a:pt x="16979" y="2377"/>
                      <a:pt x="16979" y="2377"/>
                    </a:cubicBezTo>
                    <a:cubicBezTo>
                      <a:pt x="16748" y="2377"/>
                      <a:pt x="16748" y="2377"/>
                      <a:pt x="16748" y="2377"/>
                    </a:cubicBezTo>
                    <a:cubicBezTo>
                      <a:pt x="16748" y="2377"/>
                      <a:pt x="16748" y="2377"/>
                      <a:pt x="16748" y="2377"/>
                    </a:cubicBezTo>
                    <a:cubicBezTo>
                      <a:pt x="16633" y="2377"/>
                      <a:pt x="16633" y="2377"/>
                      <a:pt x="16633" y="2377"/>
                    </a:cubicBezTo>
                    <a:cubicBezTo>
                      <a:pt x="16517" y="2377"/>
                      <a:pt x="16517" y="2377"/>
                      <a:pt x="16517" y="2377"/>
                    </a:cubicBezTo>
                    <a:cubicBezTo>
                      <a:pt x="16517" y="2377"/>
                      <a:pt x="16517" y="2377"/>
                      <a:pt x="16517" y="2377"/>
                    </a:cubicBezTo>
                    <a:cubicBezTo>
                      <a:pt x="16402" y="2377"/>
                      <a:pt x="16402" y="2377"/>
                      <a:pt x="16402" y="2377"/>
                    </a:cubicBezTo>
                    <a:cubicBezTo>
                      <a:pt x="16286" y="2377"/>
                      <a:pt x="16286" y="2377"/>
                      <a:pt x="16286" y="2377"/>
                    </a:cubicBezTo>
                    <a:cubicBezTo>
                      <a:pt x="16286" y="2377"/>
                      <a:pt x="16286" y="2377"/>
                      <a:pt x="16286" y="2377"/>
                    </a:cubicBezTo>
                    <a:cubicBezTo>
                      <a:pt x="16171" y="2377"/>
                      <a:pt x="16171" y="2377"/>
                      <a:pt x="16171" y="2377"/>
                    </a:cubicBezTo>
                    <a:cubicBezTo>
                      <a:pt x="16055" y="2377"/>
                      <a:pt x="16055" y="2377"/>
                      <a:pt x="16055" y="2377"/>
                    </a:cubicBezTo>
                    <a:cubicBezTo>
                      <a:pt x="15940" y="2477"/>
                      <a:pt x="15940" y="2477"/>
                      <a:pt x="15940" y="2477"/>
                    </a:cubicBezTo>
                    <a:cubicBezTo>
                      <a:pt x="15940" y="2477"/>
                      <a:pt x="15940" y="2477"/>
                      <a:pt x="15940" y="2477"/>
                    </a:cubicBezTo>
                    <a:cubicBezTo>
                      <a:pt x="15940" y="2477"/>
                      <a:pt x="15940" y="2477"/>
                      <a:pt x="15940" y="2477"/>
                    </a:cubicBezTo>
                    <a:cubicBezTo>
                      <a:pt x="15940" y="2377"/>
                      <a:pt x="15940" y="2377"/>
                      <a:pt x="15940" y="2377"/>
                    </a:cubicBezTo>
                    <a:cubicBezTo>
                      <a:pt x="15824" y="2377"/>
                      <a:pt x="15824" y="2377"/>
                      <a:pt x="15824" y="2377"/>
                    </a:cubicBezTo>
                    <a:cubicBezTo>
                      <a:pt x="15824" y="2377"/>
                      <a:pt x="15824" y="2377"/>
                      <a:pt x="15824" y="2377"/>
                    </a:cubicBezTo>
                    <a:cubicBezTo>
                      <a:pt x="15709" y="2377"/>
                      <a:pt x="15709" y="2377"/>
                      <a:pt x="15709" y="2377"/>
                    </a:cubicBezTo>
                    <a:cubicBezTo>
                      <a:pt x="15709" y="2377"/>
                      <a:pt x="15709" y="2377"/>
                      <a:pt x="15709" y="2377"/>
                    </a:cubicBezTo>
                    <a:cubicBezTo>
                      <a:pt x="15709" y="2377"/>
                      <a:pt x="15709" y="2377"/>
                      <a:pt x="15709" y="2377"/>
                    </a:cubicBezTo>
                    <a:cubicBezTo>
                      <a:pt x="15709" y="2377"/>
                      <a:pt x="15709" y="2377"/>
                      <a:pt x="15709" y="2377"/>
                    </a:cubicBezTo>
                    <a:cubicBezTo>
                      <a:pt x="15824" y="2377"/>
                      <a:pt x="15824" y="2377"/>
                      <a:pt x="15824" y="2377"/>
                    </a:cubicBezTo>
                    <a:cubicBezTo>
                      <a:pt x="15824" y="2477"/>
                      <a:pt x="15824" y="2477"/>
                      <a:pt x="15824" y="2477"/>
                    </a:cubicBezTo>
                    <a:cubicBezTo>
                      <a:pt x="15940" y="2477"/>
                      <a:pt x="15940" y="2477"/>
                      <a:pt x="15940" y="2477"/>
                    </a:cubicBezTo>
                    <a:cubicBezTo>
                      <a:pt x="15824" y="2477"/>
                      <a:pt x="15824" y="2477"/>
                      <a:pt x="15824" y="2477"/>
                    </a:cubicBezTo>
                    <a:cubicBezTo>
                      <a:pt x="15824" y="2576"/>
                      <a:pt x="15824" y="2576"/>
                      <a:pt x="15824" y="2576"/>
                    </a:cubicBezTo>
                    <a:cubicBezTo>
                      <a:pt x="15709" y="2576"/>
                      <a:pt x="15709" y="2576"/>
                      <a:pt x="15709" y="2576"/>
                    </a:cubicBezTo>
                    <a:cubicBezTo>
                      <a:pt x="15709" y="2576"/>
                      <a:pt x="15709" y="2576"/>
                      <a:pt x="15709" y="2576"/>
                    </a:cubicBezTo>
                    <a:cubicBezTo>
                      <a:pt x="15593" y="2576"/>
                      <a:pt x="15593" y="2576"/>
                      <a:pt x="15593" y="2576"/>
                    </a:cubicBezTo>
                    <a:cubicBezTo>
                      <a:pt x="15478" y="2576"/>
                      <a:pt x="15478" y="2576"/>
                      <a:pt x="15478" y="2576"/>
                    </a:cubicBezTo>
                    <a:cubicBezTo>
                      <a:pt x="15362" y="2675"/>
                      <a:pt x="15362" y="2675"/>
                      <a:pt x="15362" y="2675"/>
                    </a:cubicBezTo>
                    <a:cubicBezTo>
                      <a:pt x="15247" y="2675"/>
                      <a:pt x="15247" y="2675"/>
                      <a:pt x="15247" y="2675"/>
                    </a:cubicBezTo>
                    <a:cubicBezTo>
                      <a:pt x="15247" y="2675"/>
                      <a:pt x="15247" y="2675"/>
                      <a:pt x="15247" y="2675"/>
                    </a:cubicBezTo>
                    <a:cubicBezTo>
                      <a:pt x="15131" y="2675"/>
                      <a:pt x="15131" y="2675"/>
                      <a:pt x="15131" y="2675"/>
                    </a:cubicBezTo>
                    <a:cubicBezTo>
                      <a:pt x="15131" y="2675"/>
                      <a:pt x="15131" y="2675"/>
                      <a:pt x="15131" y="2675"/>
                    </a:cubicBezTo>
                    <a:cubicBezTo>
                      <a:pt x="15016" y="2774"/>
                      <a:pt x="15016" y="2774"/>
                      <a:pt x="15016" y="2774"/>
                    </a:cubicBezTo>
                    <a:cubicBezTo>
                      <a:pt x="14900" y="2774"/>
                      <a:pt x="14900" y="2774"/>
                      <a:pt x="14900" y="2774"/>
                    </a:cubicBezTo>
                    <a:cubicBezTo>
                      <a:pt x="14900" y="2774"/>
                      <a:pt x="14900" y="2774"/>
                      <a:pt x="14900" y="2774"/>
                    </a:cubicBezTo>
                    <a:cubicBezTo>
                      <a:pt x="14900" y="2873"/>
                      <a:pt x="14900" y="2873"/>
                      <a:pt x="14900" y="2873"/>
                    </a:cubicBezTo>
                    <a:cubicBezTo>
                      <a:pt x="14900" y="2873"/>
                      <a:pt x="14900" y="2873"/>
                      <a:pt x="14900" y="2873"/>
                    </a:cubicBezTo>
                    <a:cubicBezTo>
                      <a:pt x="14900" y="2972"/>
                      <a:pt x="14900" y="2972"/>
                      <a:pt x="14900" y="2972"/>
                    </a:cubicBezTo>
                    <a:cubicBezTo>
                      <a:pt x="14900" y="3071"/>
                      <a:pt x="14900" y="3071"/>
                      <a:pt x="14900" y="3071"/>
                    </a:cubicBezTo>
                    <a:cubicBezTo>
                      <a:pt x="15016" y="3071"/>
                      <a:pt x="15016" y="3071"/>
                      <a:pt x="15016" y="3071"/>
                    </a:cubicBezTo>
                    <a:cubicBezTo>
                      <a:pt x="15016" y="3071"/>
                      <a:pt x="15016" y="3071"/>
                      <a:pt x="15016" y="3071"/>
                    </a:cubicBezTo>
                    <a:cubicBezTo>
                      <a:pt x="15016" y="3071"/>
                      <a:pt x="15016" y="3071"/>
                      <a:pt x="15016" y="3071"/>
                    </a:cubicBezTo>
                    <a:cubicBezTo>
                      <a:pt x="15016" y="2972"/>
                      <a:pt x="15016" y="2972"/>
                      <a:pt x="15016" y="2972"/>
                    </a:cubicBezTo>
                    <a:cubicBezTo>
                      <a:pt x="15131" y="2873"/>
                      <a:pt x="15131" y="2873"/>
                      <a:pt x="15131" y="2873"/>
                    </a:cubicBezTo>
                    <a:cubicBezTo>
                      <a:pt x="15247" y="2873"/>
                      <a:pt x="15247" y="2873"/>
                      <a:pt x="15247" y="2873"/>
                    </a:cubicBezTo>
                    <a:cubicBezTo>
                      <a:pt x="15247" y="2873"/>
                      <a:pt x="15247" y="2873"/>
                      <a:pt x="15247" y="2873"/>
                    </a:cubicBezTo>
                    <a:cubicBezTo>
                      <a:pt x="15362" y="2873"/>
                      <a:pt x="15362" y="2873"/>
                      <a:pt x="15362" y="2873"/>
                    </a:cubicBezTo>
                    <a:cubicBezTo>
                      <a:pt x="15478" y="2873"/>
                      <a:pt x="15478" y="2873"/>
                      <a:pt x="15478" y="2873"/>
                    </a:cubicBezTo>
                    <a:cubicBezTo>
                      <a:pt x="15478" y="2873"/>
                      <a:pt x="15478" y="2873"/>
                      <a:pt x="15478" y="2873"/>
                    </a:cubicBezTo>
                    <a:cubicBezTo>
                      <a:pt x="15593" y="2774"/>
                      <a:pt x="15593" y="2774"/>
                      <a:pt x="15593" y="2774"/>
                    </a:cubicBezTo>
                    <a:cubicBezTo>
                      <a:pt x="15709" y="2774"/>
                      <a:pt x="15709" y="2774"/>
                      <a:pt x="15709" y="2774"/>
                    </a:cubicBezTo>
                    <a:cubicBezTo>
                      <a:pt x="15940" y="2675"/>
                      <a:pt x="15940" y="2675"/>
                      <a:pt x="15940" y="2675"/>
                    </a:cubicBezTo>
                    <a:cubicBezTo>
                      <a:pt x="15940" y="2675"/>
                      <a:pt x="15940" y="2675"/>
                      <a:pt x="15940" y="2675"/>
                    </a:cubicBezTo>
                    <a:cubicBezTo>
                      <a:pt x="15940" y="2675"/>
                      <a:pt x="15940" y="2675"/>
                      <a:pt x="15940" y="2675"/>
                    </a:cubicBezTo>
                    <a:cubicBezTo>
                      <a:pt x="15940" y="2774"/>
                      <a:pt x="15940" y="2774"/>
                      <a:pt x="15940" y="2774"/>
                    </a:cubicBezTo>
                    <a:cubicBezTo>
                      <a:pt x="15940" y="2774"/>
                      <a:pt x="15940" y="2774"/>
                      <a:pt x="15940" y="2774"/>
                    </a:cubicBezTo>
                    <a:cubicBezTo>
                      <a:pt x="16055" y="2774"/>
                      <a:pt x="16055" y="2774"/>
                      <a:pt x="16055" y="2774"/>
                    </a:cubicBezTo>
                    <a:cubicBezTo>
                      <a:pt x="16055" y="2675"/>
                      <a:pt x="16055" y="2675"/>
                      <a:pt x="16055" y="2675"/>
                    </a:cubicBezTo>
                    <a:cubicBezTo>
                      <a:pt x="16171" y="2576"/>
                      <a:pt x="16171" y="2576"/>
                      <a:pt x="16171" y="2576"/>
                    </a:cubicBezTo>
                    <a:cubicBezTo>
                      <a:pt x="16171" y="2576"/>
                      <a:pt x="16171" y="2576"/>
                      <a:pt x="16171" y="2576"/>
                    </a:cubicBezTo>
                    <a:cubicBezTo>
                      <a:pt x="16286" y="2576"/>
                      <a:pt x="16286" y="2576"/>
                      <a:pt x="16286" y="2576"/>
                    </a:cubicBezTo>
                    <a:cubicBezTo>
                      <a:pt x="16286" y="2576"/>
                      <a:pt x="16286" y="2576"/>
                      <a:pt x="16286" y="2576"/>
                    </a:cubicBezTo>
                    <a:cubicBezTo>
                      <a:pt x="16402" y="2576"/>
                      <a:pt x="16402" y="2576"/>
                      <a:pt x="16402" y="2576"/>
                    </a:cubicBezTo>
                    <a:cubicBezTo>
                      <a:pt x="16517" y="2576"/>
                      <a:pt x="16517" y="2576"/>
                      <a:pt x="16517" y="2576"/>
                    </a:cubicBezTo>
                    <a:cubicBezTo>
                      <a:pt x="16633" y="2675"/>
                      <a:pt x="16633" y="2675"/>
                      <a:pt x="16633" y="2675"/>
                    </a:cubicBezTo>
                    <a:cubicBezTo>
                      <a:pt x="16748" y="2675"/>
                      <a:pt x="16748" y="2675"/>
                      <a:pt x="16748" y="2675"/>
                    </a:cubicBezTo>
                    <a:cubicBezTo>
                      <a:pt x="16979" y="2675"/>
                      <a:pt x="16979" y="2675"/>
                      <a:pt x="16979" y="2675"/>
                    </a:cubicBezTo>
                    <a:cubicBezTo>
                      <a:pt x="17095" y="2675"/>
                      <a:pt x="17095" y="2675"/>
                      <a:pt x="17095" y="2675"/>
                    </a:cubicBezTo>
                    <a:cubicBezTo>
                      <a:pt x="17210" y="2675"/>
                      <a:pt x="17210" y="2675"/>
                      <a:pt x="17210" y="2675"/>
                    </a:cubicBezTo>
                    <a:cubicBezTo>
                      <a:pt x="17326" y="2675"/>
                      <a:pt x="17326" y="2675"/>
                      <a:pt x="17326" y="2675"/>
                    </a:cubicBezTo>
                    <a:cubicBezTo>
                      <a:pt x="17557" y="2774"/>
                      <a:pt x="17557" y="2774"/>
                      <a:pt x="17557" y="2774"/>
                    </a:cubicBezTo>
                    <a:cubicBezTo>
                      <a:pt x="17557" y="2675"/>
                      <a:pt x="17557" y="2675"/>
                      <a:pt x="17557" y="2675"/>
                    </a:cubicBezTo>
                    <a:cubicBezTo>
                      <a:pt x="17672" y="2774"/>
                      <a:pt x="17672" y="2774"/>
                      <a:pt x="17672" y="2774"/>
                    </a:cubicBezTo>
                    <a:cubicBezTo>
                      <a:pt x="17672" y="2774"/>
                      <a:pt x="17672" y="2774"/>
                      <a:pt x="17672" y="2774"/>
                    </a:cubicBezTo>
                    <a:cubicBezTo>
                      <a:pt x="17672" y="2873"/>
                      <a:pt x="17672" y="2873"/>
                      <a:pt x="17672" y="2873"/>
                    </a:cubicBezTo>
                    <a:cubicBezTo>
                      <a:pt x="17557" y="2873"/>
                      <a:pt x="17557" y="2873"/>
                      <a:pt x="17557" y="2873"/>
                    </a:cubicBezTo>
                    <a:cubicBezTo>
                      <a:pt x="17557" y="2972"/>
                      <a:pt x="17557" y="2972"/>
                      <a:pt x="17557" y="2972"/>
                    </a:cubicBezTo>
                    <a:cubicBezTo>
                      <a:pt x="17557" y="2972"/>
                      <a:pt x="17557" y="2972"/>
                      <a:pt x="17557" y="2972"/>
                    </a:cubicBezTo>
                    <a:cubicBezTo>
                      <a:pt x="17441" y="3071"/>
                      <a:pt x="17441" y="3071"/>
                      <a:pt x="17441" y="3071"/>
                    </a:cubicBezTo>
                    <a:cubicBezTo>
                      <a:pt x="17210" y="3071"/>
                      <a:pt x="17210" y="3071"/>
                      <a:pt x="17210" y="3071"/>
                    </a:cubicBezTo>
                    <a:cubicBezTo>
                      <a:pt x="17095" y="3071"/>
                      <a:pt x="17095" y="3071"/>
                      <a:pt x="17095" y="3071"/>
                    </a:cubicBezTo>
                    <a:cubicBezTo>
                      <a:pt x="17095" y="3071"/>
                      <a:pt x="17095" y="3071"/>
                      <a:pt x="17095" y="3071"/>
                    </a:cubicBezTo>
                    <a:cubicBezTo>
                      <a:pt x="16979" y="3071"/>
                      <a:pt x="16979" y="3071"/>
                      <a:pt x="16979" y="3071"/>
                    </a:cubicBezTo>
                    <a:cubicBezTo>
                      <a:pt x="16979" y="3071"/>
                      <a:pt x="16979" y="3071"/>
                      <a:pt x="16979" y="3071"/>
                    </a:cubicBezTo>
                    <a:cubicBezTo>
                      <a:pt x="16979" y="3170"/>
                      <a:pt x="16979" y="3170"/>
                      <a:pt x="16979" y="3170"/>
                    </a:cubicBezTo>
                    <a:cubicBezTo>
                      <a:pt x="16979" y="3170"/>
                      <a:pt x="16979" y="3170"/>
                      <a:pt x="16979" y="3170"/>
                    </a:cubicBezTo>
                    <a:cubicBezTo>
                      <a:pt x="16979" y="3269"/>
                      <a:pt x="16979" y="3269"/>
                      <a:pt x="16979" y="3269"/>
                    </a:cubicBezTo>
                    <a:cubicBezTo>
                      <a:pt x="16979" y="3269"/>
                      <a:pt x="16979" y="3269"/>
                      <a:pt x="16979" y="3269"/>
                    </a:cubicBezTo>
                    <a:cubicBezTo>
                      <a:pt x="16979" y="3269"/>
                      <a:pt x="16979" y="3269"/>
                      <a:pt x="16979" y="3269"/>
                    </a:cubicBezTo>
                    <a:cubicBezTo>
                      <a:pt x="17095" y="3269"/>
                      <a:pt x="17095" y="3269"/>
                      <a:pt x="17095" y="3269"/>
                    </a:cubicBezTo>
                    <a:cubicBezTo>
                      <a:pt x="17210" y="3269"/>
                      <a:pt x="17210" y="3269"/>
                      <a:pt x="17210" y="3269"/>
                    </a:cubicBezTo>
                    <a:cubicBezTo>
                      <a:pt x="17326" y="3170"/>
                      <a:pt x="17326" y="3170"/>
                      <a:pt x="17326" y="3170"/>
                    </a:cubicBezTo>
                    <a:cubicBezTo>
                      <a:pt x="17326" y="3170"/>
                      <a:pt x="17557" y="3170"/>
                      <a:pt x="17557" y="3170"/>
                    </a:cubicBezTo>
                    <a:cubicBezTo>
                      <a:pt x="17557" y="3170"/>
                      <a:pt x="17672" y="3269"/>
                      <a:pt x="17672" y="3269"/>
                    </a:cubicBezTo>
                    <a:cubicBezTo>
                      <a:pt x="17788" y="3269"/>
                      <a:pt x="17788" y="3269"/>
                      <a:pt x="17788" y="3269"/>
                    </a:cubicBezTo>
                    <a:cubicBezTo>
                      <a:pt x="17788" y="3269"/>
                      <a:pt x="17788" y="3269"/>
                      <a:pt x="17788" y="3269"/>
                    </a:cubicBezTo>
                    <a:cubicBezTo>
                      <a:pt x="17903" y="3269"/>
                      <a:pt x="17903" y="3269"/>
                      <a:pt x="17903" y="3269"/>
                    </a:cubicBezTo>
                    <a:cubicBezTo>
                      <a:pt x="17903" y="3269"/>
                      <a:pt x="17903" y="3269"/>
                      <a:pt x="17903" y="3269"/>
                    </a:cubicBezTo>
                    <a:cubicBezTo>
                      <a:pt x="17903" y="3269"/>
                      <a:pt x="17903" y="3269"/>
                      <a:pt x="17903" y="3269"/>
                    </a:cubicBezTo>
                    <a:cubicBezTo>
                      <a:pt x="18019" y="3269"/>
                      <a:pt x="18019" y="3269"/>
                      <a:pt x="18019" y="3269"/>
                    </a:cubicBezTo>
                    <a:cubicBezTo>
                      <a:pt x="18019" y="3269"/>
                      <a:pt x="18019" y="3269"/>
                      <a:pt x="18019" y="3269"/>
                    </a:cubicBezTo>
                    <a:cubicBezTo>
                      <a:pt x="18134" y="3170"/>
                      <a:pt x="18134" y="3170"/>
                      <a:pt x="18134" y="3170"/>
                    </a:cubicBezTo>
                    <a:cubicBezTo>
                      <a:pt x="18134" y="3071"/>
                      <a:pt x="18134" y="3071"/>
                      <a:pt x="18134" y="3071"/>
                    </a:cubicBezTo>
                    <a:cubicBezTo>
                      <a:pt x="18134" y="2972"/>
                      <a:pt x="18134" y="2972"/>
                      <a:pt x="18134" y="2972"/>
                    </a:cubicBezTo>
                    <a:cubicBezTo>
                      <a:pt x="18250" y="2873"/>
                      <a:pt x="18250" y="2873"/>
                      <a:pt x="18250" y="2873"/>
                    </a:cubicBezTo>
                    <a:cubicBezTo>
                      <a:pt x="18134" y="2873"/>
                      <a:pt x="18134" y="2873"/>
                      <a:pt x="18134" y="2873"/>
                    </a:cubicBezTo>
                    <a:cubicBezTo>
                      <a:pt x="18134" y="2873"/>
                      <a:pt x="18134" y="2873"/>
                      <a:pt x="18134" y="2873"/>
                    </a:cubicBezTo>
                    <a:cubicBezTo>
                      <a:pt x="18250" y="2774"/>
                      <a:pt x="18250" y="2774"/>
                      <a:pt x="18250" y="2774"/>
                    </a:cubicBezTo>
                    <a:cubicBezTo>
                      <a:pt x="18365" y="2774"/>
                      <a:pt x="18365" y="2774"/>
                      <a:pt x="18365" y="2774"/>
                    </a:cubicBezTo>
                    <a:cubicBezTo>
                      <a:pt x="18481" y="2774"/>
                      <a:pt x="18481" y="2774"/>
                      <a:pt x="18481" y="2774"/>
                    </a:cubicBezTo>
                    <a:cubicBezTo>
                      <a:pt x="18596" y="2774"/>
                      <a:pt x="18596" y="2774"/>
                      <a:pt x="18596" y="2774"/>
                    </a:cubicBezTo>
                    <a:cubicBezTo>
                      <a:pt x="18712" y="2774"/>
                      <a:pt x="18712" y="2774"/>
                      <a:pt x="18712" y="2774"/>
                    </a:cubicBezTo>
                    <a:cubicBezTo>
                      <a:pt x="18827" y="2774"/>
                      <a:pt x="18827" y="2774"/>
                      <a:pt x="18827" y="2774"/>
                    </a:cubicBezTo>
                    <a:cubicBezTo>
                      <a:pt x="18827" y="2873"/>
                      <a:pt x="18827" y="2873"/>
                      <a:pt x="18827" y="2873"/>
                    </a:cubicBezTo>
                    <a:cubicBezTo>
                      <a:pt x="18827" y="2972"/>
                      <a:pt x="18827" y="2972"/>
                      <a:pt x="18827" y="2972"/>
                    </a:cubicBezTo>
                    <a:cubicBezTo>
                      <a:pt x="18827" y="3071"/>
                      <a:pt x="18827" y="3071"/>
                      <a:pt x="18827" y="3071"/>
                    </a:cubicBezTo>
                    <a:cubicBezTo>
                      <a:pt x="18712" y="3170"/>
                      <a:pt x="18712" y="3170"/>
                      <a:pt x="18712" y="3170"/>
                    </a:cubicBezTo>
                    <a:cubicBezTo>
                      <a:pt x="18596" y="3368"/>
                      <a:pt x="18596" y="3368"/>
                      <a:pt x="18596" y="3368"/>
                    </a:cubicBezTo>
                    <a:cubicBezTo>
                      <a:pt x="18596" y="3467"/>
                      <a:pt x="18596" y="3467"/>
                      <a:pt x="18596" y="3467"/>
                    </a:cubicBezTo>
                    <a:cubicBezTo>
                      <a:pt x="18596" y="3467"/>
                      <a:pt x="18596" y="3467"/>
                      <a:pt x="18596" y="3467"/>
                    </a:cubicBezTo>
                    <a:cubicBezTo>
                      <a:pt x="18250" y="3666"/>
                      <a:pt x="18250" y="3666"/>
                      <a:pt x="18250" y="3666"/>
                    </a:cubicBezTo>
                    <a:cubicBezTo>
                      <a:pt x="18250" y="3666"/>
                      <a:pt x="18250" y="3666"/>
                      <a:pt x="18250" y="3666"/>
                    </a:cubicBezTo>
                    <a:cubicBezTo>
                      <a:pt x="18250" y="3666"/>
                      <a:pt x="18250" y="3666"/>
                      <a:pt x="18250" y="3666"/>
                    </a:cubicBezTo>
                    <a:cubicBezTo>
                      <a:pt x="18134" y="3666"/>
                      <a:pt x="18134" y="3666"/>
                      <a:pt x="18134" y="3666"/>
                    </a:cubicBezTo>
                    <a:cubicBezTo>
                      <a:pt x="18019" y="3765"/>
                      <a:pt x="18019" y="3765"/>
                      <a:pt x="18019" y="3765"/>
                    </a:cubicBezTo>
                    <a:cubicBezTo>
                      <a:pt x="18019" y="3765"/>
                      <a:pt x="18019" y="3765"/>
                      <a:pt x="18019" y="3765"/>
                    </a:cubicBezTo>
                    <a:cubicBezTo>
                      <a:pt x="18019" y="3765"/>
                      <a:pt x="18019" y="3765"/>
                      <a:pt x="18019" y="3765"/>
                    </a:cubicBezTo>
                    <a:cubicBezTo>
                      <a:pt x="17903" y="3864"/>
                      <a:pt x="17903" y="3864"/>
                      <a:pt x="17903" y="3864"/>
                    </a:cubicBezTo>
                    <a:cubicBezTo>
                      <a:pt x="17903" y="3864"/>
                      <a:pt x="17903" y="3864"/>
                      <a:pt x="17903" y="3864"/>
                    </a:cubicBezTo>
                    <a:cubicBezTo>
                      <a:pt x="17788" y="3963"/>
                      <a:pt x="17788" y="3963"/>
                      <a:pt x="17788" y="3963"/>
                    </a:cubicBezTo>
                    <a:cubicBezTo>
                      <a:pt x="17788" y="3963"/>
                      <a:pt x="17788" y="3963"/>
                      <a:pt x="17788" y="3963"/>
                    </a:cubicBezTo>
                    <a:cubicBezTo>
                      <a:pt x="17672" y="3963"/>
                      <a:pt x="17672" y="3963"/>
                      <a:pt x="17672" y="3963"/>
                    </a:cubicBezTo>
                    <a:cubicBezTo>
                      <a:pt x="17672" y="3963"/>
                      <a:pt x="17672" y="3963"/>
                      <a:pt x="17672" y="3963"/>
                    </a:cubicBezTo>
                    <a:cubicBezTo>
                      <a:pt x="17672" y="3963"/>
                      <a:pt x="17672" y="3963"/>
                      <a:pt x="17672" y="3963"/>
                    </a:cubicBezTo>
                    <a:cubicBezTo>
                      <a:pt x="17672" y="4062"/>
                      <a:pt x="17672" y="4062"/>
                      <a:pt x="17672" y="4062"/>
                    </a:cubicBezTo>
                    <a:cubicBezTo>
                      <a:pt x="17672" y="4062"/>
                      <a:pt x="17672" y="4062"/>
                      <a:pt x="17672" y="4062"/>
                    </a:cubicBezTo>
                    <a:cubicBezTo>
                      <a:pt x="17557" y="4161"/>
                      <a:pt x="17557" y="4161"/>
                      <a:pt x="17557" y="4161"/>
                    </a:cubicBezTo>
                    <a:cubicBezTo>
                      <a:pt x="17441" y="4260"/>
                      <a:pt x="17441" y="4260"/>
                      <a:pt x="17441" y="4260"/>
                    </a:cubicBezTo>
                    <a:cubicBezTo>
                      <a:pt x="17441" y="4260"/>
                      <a:pt x="17441" y="4260"/>
                      <a:pt x="17441" y="4260"/>
                    </a:cubicBezTo>
                    <a:cubicBezTo>
                      <a:pt x="17326" y="4359"/>
                      <a:pt x="17326" y="4359"/>
                      <a:pt x="17326" y="4359"/>
                    </a:cubicBezTo>
                    <a:cubicBezTo>
                      <a:pt x="17210" y="4458"/>
                      <a:pt x="17210" y="4458"/>
                      <a:pt x="17210" y="4458"/>
                    </a:cubicBezTo>
                    <a:cubicBezTo>
                      <a:pt x="17095" y="4458"/>
                      <a:pt x="17095" y="4458"/>
                      <a:pt x="17095" y="4458"/>
                    </a:cubicBezTo>
                    <a:cubicBezTo>
                      <a:pt x="16979" y="4557"/>
                      <a:pt x="16979" y="4557"/>
                      <a:pt x="16979" y="4557"/>
                    </a:cubicBezTo>
                    <a:cubicBezTo>
                      <a:pt x="16979" y="4557"/>
                      <a:pt x="16979" y="4557"/>
                      <a:pt x="16979" y="4557"/>
                    </a:cubicBezTo>
                    <a:cubicBezTo>
                      <a:pt x="16864" y="4557"/>
                      <a:pt x="16864" y="4557"/>
                      <a:pt x="16864" y="4557"/>
                    </a:cubicBezTo>
                    <a:cubicBezTo>
                      <a:pt x="16864" y="4656"/>
                      <a:pt x="16864" y="4656"/>
                      <a:pt x="16864" y="4656"/>
                    </a:cubicBezTo>
                    <a:cubicBezTo>
                      <a:pt x="16864" y="4656"/>
                      <a:pt x="16864" y="4656"/>
                      <a:pt x="16864" y="4656"/>
                    </a:cubicBezTo>
                    <a:cubicBezTo>
                      <a:pt x="16864" y="4755"/>
                      <a:pt x="16864" y="4755"/>
                      <a:pt x="16864" y="4755"/>
                    </a:cubicBezTo>
                    <a:cubicBezTo>
                      <a:pt x="16864" y="4855"/>
                      <a:pt x="16864" y="4855"/>
                      <a:pt x="16864" y="4855"/>
                    </a:cubicBezTo>
                    <a:cubicBezTo>
                      <a:pt x="16864" y="4755"/>
                      <a:pt x="16864" y="4755"/>
                      <a:pt x="16864" y="4755"/>
                    </a:cubicBezTo>
                    <a:cubicBezTo>
                      <a:pt x="16864" y="4755"/>
                      <a:pt x="16864" y="4755"/>
                      <a:pt x="16864" y="4755"/>
                    </a:cubicBezTo>
                    <a:cubicBezTo>
                      <a:pt x="16979" y="4656"/>
                      <a:pt x="16979" y="4656"/>
                      <a:pt x="16979" y="4656"/>
                    </a:cubicBezTo>
                    <a:cubicBezTo>
                      <a:pt x="17095" y="4557"/>
                      <a:pt x="17095" y="4557"/>
                      <a:pt x="17095" y="4557"/>
                    </a:cubicBezTo>
                    <a:cubicBezTo>
                      <a:pt x="17210" y="4458"/>
                      <a:pt x="17210" y="4458"/>
                      <a:pt x="17210" y="4458"/>
                    </a:cubicBezTo>
                    <a:cubicBezTo>
                      <a:pt x="17210" y="4458"/>
                      <a:pt x="17210" y="4458"/>
                      <a:pt x="17210" y="4458"/>
                    </a:cubicBezTo>
                    <a:cubicBezTo>
                      <a:pt x="17210" y="4557"/>
                      <a:pt x="17210" y="4557"/>
                      <a:pt x="17210" y="4557"/>
                    </a:cubicBezTo>
                    <a:cubicBezTo>
                      <a:pt x="17326" y="4458"/>
                      <a:pt x="17326" y="4458"/>
                      <a:pt x="17326" y="4458"/>
                    </a:cubicBezTo>
                    <a:cubicBezTo>
                      <a:pt x="17441" y="4359"/>
                      <a:pt x="17441" y="4359"/>
                      <a:pt x="17441" y="4359"/>
                    </a:cubicBezTo>
                    <a:cubicBezTo>
                      <a:pt x="17557" y="4359"/>
                      <a:pt x="17557" y="4359"/>
                      <a:pt x="17557" y="4359"/>
                    </a:cubicBezTo>
                    <a:cubicBezTo>
                      <a:pt x="17557" y="4260"/>
                      <a:pt x="17557" y="4260"/>
                      <a:pt x="17557" y="4260"/>
                    </a:cubicBezTo>
                    <a:cubicBezTo>
                      <a:pt x="17672" y="4161"/>
                      <a:pt x="17672" y="4161"/>
                      <a:pt x="17672" y="4161"/>
                    </a:cubicBezTo>
                    <a:cubicBezTo>
                      <a:pt x="17788" y="4062"/>
                      <a:pt x="17788" y="4062"/>
                      <a:pt x="17788" y="4062"/>
                    </a:cubicBezTo>
                    <a:cubicBezTo>
                      <a:pt x="17903" y="4062"/>
                      <a:pt x="17903" y="4062"/>
                      <a:pt x="17903" y="4062"/>
                    </a:cubicBezTo>
                    <a:cubicBezTo>
                      <a:pt x="18019" y="4062"/>
                      <a:pt x="18019" y="4062"/>
                      <a:pt x="18019" y="4062"/>
                    </a:cubicBezTo>
                    <a:cubicBezTo>
                      <a:pt x="18019" y="4062"/>
                      <a:pt x="18019" y="4062"/>
                      <a:pt x="18019" y="4062"/>
                    </a:cubicBezTo>
                    <a:cubicBezTo>
                      <a:pt x="18134" y="3963"/>
                      <a:pt x="18134" y="3963"/>
                      <a:pt x="18134" y="3963"/>
                    </a:cubicBezTo>
                    <a:cubicBezTo>
                      <a:pt x="18134" y="3963"/>
                      <a:pt x="18134" y="3963"/>
                      <a:pt x="18134" y="3963"/>
                    </a:cubicBezTo>
                    <a:cubicBezTo>
                      <a:pt x="18250" y="3963"/>
                      <a:pt x="18250" y="3963"/>
                      <a:pt x="18250" y="3963"/>
                    </a:cubicBezTo>
                    <a:cubicBezTo>
                      <a:pt x="18365" y="3963"/>
                      <a:pt x="18365" y="3963"/>
                      <a:pt x="18365" y="3963"/>
                    </a:cubicBezTo>
                    <a:cubicBezTo>
                      <a:pt x="18481" y="3963"/>
                      <a:pt x="18481" y="3963"/>
                      <a:pt x="18481" y="3963"/>
                    </a:cubicBezTo>
                    <a:cubicBezTo>
                      <a:pt x="18596" y="3864"/>
                      <a:pt x="18596" y="3864"/>
                      <a:pt x="18596" y="3864"/>
                    </a:cubicBezTo>
                    <a:cubicBezTo>
                      <a:pt x="18712" y="3864"/>
                      <a:pt x="18712" y="3864"/>
                      <a:pt x="18712" y="3864"/>
                    </a:cubicBezTo>
                    <a:cubicBezTo>
                      <a:pt x="18827" y="3765"/>
                      <a:pt x="18827" y="3765"/>
                      <a:pt x="18827" y="3765"/>
                    </a:cubicBezTo>
                    <a:cubicBezTo>
                      <a:pt x="18827" y="3765"/>
                      <a:pt x="18827" y="3765"/>
                      <a:pt x="18827" y="3765"/>
                    </a:cubicBezTo>
                    <a:cubicBezTo>
                      <a:pt x="18943" y="3765"/>
                      <a:pt x="18943" y="3765"/>
                      <a:pt x="18943" y="3765"/>
                    </a:cubicBezTo>
                    <a:cubicBezTo>
                      <a:pt x="18943" y="3666"/>
                      <a:pt x="18943" y="3666"/>
                      <a:pt x="18943" y="3666"/>
                    </a:cubicBezTo>
                    <a:cubicBezTo>
                      <a:pt x="19058" y="3566"/>
                      <a:pt x="19058" y="3566"/>
                      <a:pt x="19058" y="3566"/>
                    </a:cubicBezTo>
                    <a:cubicBezTo>
                      <a:pt x="19174" y="3467"/>
                      <a:pt x="19174" y="3467"/>
                      <a:pt x="19174" y="3467"/>
                    </a:cubicBezTo>
                    <a:cubicBezTo>
                      <a:pt x="19174" y="3467"/>
                      <a:pt x="19174" y="3467"/>
                      <a:pt x="19174" y="3467"/>
                    </a:cubicBezTo>
                    <a:cubicBezTo>
                      <a:pt x="19174" y="3368"/>
                      <a:pt x="19174" y="3368"/>
                      <a:pt x="19174" y="3368"/>
                    </a:cubicBezTo>
                    <a:cubicBezTo>
                      <a:pt x="19289" y="3368"/>
                      <a:pt x="19289" y="3368"/>
                      <a:pt x="19289" y="3368"/>
                    </a:cubicBezTo>
                    <a:cubicBezTo>
                      <a:pt x="19289" y="3368"/>
                      <a:pt x="19289" y="3368"/>
                      <a:pt x="19289" y="3368"/>
                    </a:cubicBezTo>
                    <a:cubicBezTo>
                      <a:pt x="19289" y="3368"/>
                      <a:pt x="19289" y="3368"/>
                      <a:pt x="19289" y="3368"/>
                    </a:cubicBezTo>
                    <a:cubicBezTo>
                      <a:pt x="19289" y="3467"/>
                      <a:pt x="19289" y="3467"/>
                      <a:pt x="19289" y="3467"/>
                    </a:cubicBezTo>
                    <a:cubicBezTo>
                      <a:pt x="19289" y="3467"/>
                      <a:pt x="19289" y="3467"/>
                      <a:pt x="19289" y="3467"/>
                    </a:cubicBezTo>
                    <a:cubicBezTo>
                      <a:pt x="19289" y="3566"/>
                      <a:pt x="19289" y="3566"/>
                      <a:pt x="19289" y="3566"/>
                    </a:cubicBezTo>
                    <a:cubicBezTo>
                      <a:pt x="19289" y="3566"/>
                      <a:pt x="19289" y="3566"/>
                      <a:pt x="19289" y="3566"/>
                    </a:cubicBezTo>
                    <a:cubicBezTo>
                      <a:pt x="19405" y="3666"/>
                      <a:pt x="19405" y="3666"/>
                      <a:pt x="19405" y="3666"/>
                    </a:cubicBezTo>
                    <a:cubicBezTo>
                      <a:pt x="19289" y="3765"/>
                      <a:pt x="19289" y="3765"/>
                      <a:pt x="19289" y="3765"/>
                    </a:cubicBezTo>
                    <a:cubicBezTo>
                      <a:pt x="19289" y="3765"/>
                      <a:pt x="19289" y="3765"/>
                      <a:pt x="19289" y="3765"/>
                    </a:cubicBezTo>
                    <a:cubicBezTo>
                      <a:pt x="19405" y="3765"/>
                      <a:pt x="19405" y="3765"/>
                      <a:pt x="19405" y="3765"/>
                    </a:cubicBezTo>
                    <a:cubicBezTo>
                      <a:pt x="19405" y="3666"/>
                      <a:pt x="19405" y="3666"/>
                      <a:pt x="19405" y="3666"/>
                    </a:cubicBezTo>
                    <a:cubicBezTo>
                      <a:pt x="19405" y="3566"/>
                      <a:pt x="19405" y="3566"/>
                      <a:pt x="19405" y="3566"/>
                    </a:cubicBezTo>
                    <a:cubicBezTo>
                      <a:pt x="19405" y="3566"/>
                      <a:pt x="19405" y="3566"/>
                      <a:pt x="19405" y="3566"/>
                    </a:cubicBezTo>
                    <a:cubicBezTo>
                      <a:pt x="19405" y="3467"/>
                      <a:pt x="19405" y="3467"/>
                      <a:pt x="19405" y="3467"/>
                    </a:cubicBezTo>
                    <a:cubicBezTo>
                      <a:pt x="19405" y="3467"/>
                      <a:pt x="19405" y="3467"/>
                      <a:pt x="19405" y="3467"/>
                    </a:cubicBezTo>
                    <a:cubicBezTo>
                      <a:pt x="19520" y="3467"/>
                      <a:pt x="19520" y="3467"/>
                      <a:pt x="19520" y="3467"/>
                    </a:cubicBezTo>
                    <a:cubicBezTo>
                      <a:pt x="19520" y="3566"/>
                      <a:pt x="19520" y="3566"/>
                      <a:pt x="19520" y="3566"/>
                    </a:cubicBezTo>
                    <a:cubicBezTo>
                      <a:pt x="19520" y="3566"/>
                      <a:pt x="19520" y="3566"/>
                      <a:pt x="19520" y="3566"/>
                    </a:cubicBezTo>
                    <a:cubicBezTo>
                      <a:pt x="19636" y="3566"/>
                      <a:pt x="19636" y="3566"/>
                      <a:pt x="19636" y="3566"/>
                    </a:cubicBezTo>
                    <a:cubicBezTo>
                      <a:pt x="19751" y="3566"/>
                      <a:pt x="19751" y="3566"/>
                      <a:pt x="19751" y="3566"/>
                    </a:cubicBezTo>
                    <a:cubicBezTo>
                      <a:pt x="19751" y="3566"/>
                      <a:pt x="19751" y="3566"/>
                      <a:pt x="19751" y="3566"/>
                    </a:cubicBezTo>
                    <a:cubicBezTo>
                      <a:pt x="19751" y="3467"/>
                      <a:pt x="19751" y="3467"/>
                      <a:pt x="19751" y="3467"/>
                    </a:cubicBezTo>
                    <a:cubicBezTo>
                      <a:pt x="19751" y="3467"/>
                      <a:pt x="19751" y="3467"/>
                      <a:pt x="19751" y="3467"/>
                    </a:cubicBezTo>
                    <a:cubicBezTo>
                      <a:pt x="19751" y="3467"/>
                      <a:pt x="19751" y="3467"/>
                      <a:pt x="19751" y="3467"/>
                    </a:cubicBezTo>
                    <a:cubicBezTo>
                      <a:pt x="19867" y="3368"/>
                      <a:pt x="19867" y="3368"/>
                      <a:pt x="19867" y="3368"/>
                    </a:cubicBezTo>
                    <a:cubicBezTo>
                      <a:pt x="19867" y="3368"/>
                      <a:pt x="19867" y="3368"/>
                      <a:pt x="19867" y="3368"/>
                    </a:cubicBezTo>
                    <a:cubicBezTo>
                      <a:pt x="19867" y="3269"/>
                      <a:pt x="19867" y="3269"/>
                      <a:pt x="19867" y="3269"/>
                    </a:cubicBezTo>
                    <a:cubicBezTo>
                      <a:pt x="19867" y="3170"/>
                      <a:pt x="19867" y="3170"/>
                      <a:pt x="19867" y="3170"/>
                    </a:cubicBezTo>
                    <a:cubicBezTo>
                      <a:pt x="19867" y="3170"/>
                      <a:pt x="19867" y="3170"/>
                      <a:pt x="19867" y="3170"/>
                    </a:cubicBezTo>
                    <a:cubicBezTo>
                      <a:pt x="19982" y="3269"/>
                      <a:pt x="19982" y="3269"/>
                      <a:pt x="19982" y="3269"/>
                    </a:cubicBezTo>
                    <a:cubicBezTo>
                      <a:pt x="19982" y="3269"/>
                      <a:pt x="19982" y="3269"/>
                      <a:pt x="19982" y="3269"/>
                    </a:cubicBezTo>
                    <a:cubicBezTo>
                      <a:pt x="20098" y="3269"/>
                      <a:pt x="20098" y="3269"/>
                      <a:pt x="20098" y="3269"/>
                    </a:cubicBezTo>
                    <a:cubicBezTo>
                      <a:pt x="20213" y="3170"/>
                      <a:pt x="20213" y="3170"/>
                      <a:pt x="20213" y="3170"/>
                    </a:cubicBezTo>
                    <a:cubicBezTo>
                      <a:pt x="20329" y="3170"/>
                      <a:pt x="20329" y="3170"/>
                      <a:pt x="20329" y="3170"/>
                    </a:cubicBezTo>
                    <a:cubicBezTo>
                      <a:pt x="20444" y="3170"/>
                      <a:pt x="20444" y="3170"/>
                      <a:pt x="20444" y="3170"/>
                    </a:cubicBezTo>
                    <a:cubicBezTo>
                      <a:pt x="20444" y="3170"/>
                      <a:pt x="20444" y="3170"/>
                      <a:pt x="20444" y="3170"/>
                    </a:cubicBezTo>
                    <a:cubicBezTo>
                      <a:pt x="20675" y="3170"/>
                      <a:pt x="20675" y="3170"/>
                      <a:pt x="20675" y="3170"/>
                    </a:cubicBezTo>
                    <a:cubicBezTo>
                      <a:pt x="20791" y="3170"/>
                      <a:pt x="20791" y="3170"/>
                      <a:pt x="20791" y="3170"/>
                    </a:cubicBezTo>
                    <a:cubicBezTo>
                      <a:pt x="20906" y="3269"/>
                      <a:pt x="20906" y="3269"/>
                      <a:pt x="20906" y="3269"/>
                    </a:cubicBezTo>
                    <a:cubicBezTo>
                      <a:pt x="21022" y="3269"/>
                      <a:pt x="21022" y="3269"/>
                      <a:pt x="21022" y="3269"/>
                    </a:cubicBezTo>
                    <a:cubicBezTo>
                      <a:pt x="21137" y="3269"/>
                      <a:pt x="21137" y="3269"/>
                      <a:pt x="21137" y="3269"/>
                    </a:cubicBezTo>
                    <a:cubicBezTo>
                      <a:pt x="21137" y="3368"/>
                      <a:pt x="21137" y="3368"/>
                      <a:pt x="21137" y="3368"/>
                    </a:cubicBezTo>
                    <a:cubicBezTo>
                      <a:pt x="21253" y="3368"/>
                      <a:pt x="21253" y="3368"/>
                      <a:pt x="21253" y="3368"/>
                    </a:cubicBezTo>
                    <a:cubicBezTo>
                      <a:pt x="21253" y="3368"/>
                      <a:pt x="21253" y="3368"/>
                      <a:pt x="21253" y="3368"/>
                    </a:cubicBezTo>
                    <a:cubicBezTo>
                      <a:pt x="21368" y="3467"/>
                      <a:pt x="21368" y="3467"/>
                      <a:pt x="21368" y="3467"/>
                    </a:cubicBezTo>
                    <a:cubicBezTo>
                      <a:pt x="21368" y="3467"/>
                      <a:pt x="21368" y="3467"/>
                      <a:pt x="21368" y="3467"/>
                    </a:cubicBezTo>
                    <a:cubicBezTo>
                      <a:pt x="21484" y="3566"/>
                      <a:pt x="21484" y="3566"/>
                      <a:pt x="21484" y="3566"/>
                    </a:cubicBezTo>
                    <a:cubicBezTo>
                      <a:pt x="21484" y="3666"/>
                      <a:pt x="21484" y="3666"/>
                      <a:pt x="21484" y="3666"/>
                    </a:cubicBezTo>
                    <a:cubicBezTo>
                      <a:pt x="21600" y="3666"/>
                      <a:pt x="21600" y="3666"/>
                      <a:pt x="21600" y="3666"/>
                    </a:cubicBezTo>
                    <a:cubicBezTo>
                      <a:pt x="21600" y="3765"/>
                      <a:pt x="21600" y="3765"/>
                      <a:pt x="21600" y="3765"/>
                    </a:cubicBezTo>
                    <a:cubicBezTo>
                      <a:pt x="21600" y="3864"/>
                      <a:pt x="21600" y="3864"/>
                      <a:pt x="21600" y="3864"/>
                    </a:cubicBezTo>
                    <a:cubicBezTo>
                      <a:pt x="21600" y="3963"/>
                      <a:pt x="21600" y="3963"/>
                      <a:pt x="21600" y="3963"/>
                    </a:cubicBezTo>
                    <a:cubicBezTo>
                      <a:pt x="21484" y="3963"/>
                      <a:pt x="21484" y="3963"/>
                      <a:pt x="21484" y="3963"/>
                    </a:cubicBezTo>
                    <a:cubicBezTo>
                      <a:pt x="21368" y="3963"/>
                      <a:pt x="21368" y="3963"/>
                      <a:pt x="21368" y="3963"/>
                    </a:cubicBezTo>
                    <a:cubicBezTo>
                      <a:pt x="21368" y="4062"/>
                      <a:pt x="21368" y="4062"/>
                      <a:pt x="21368" y="4062"/>
                    </a:cubicBezTo>
                    <a:cubicBezTo>
                      <a:pt x="21368" y="4062"/>
                      <a:pt x="21368" y="4062"/>
                      <a:pt x="21368" y="4062"/>
                    </a:cubicBezTo>
                    <a:cubicBezTo>
                      <a:pt x="21253" y="4062"/>
                      <a:pt x="21253" y="4062"/>
                      <a:pt x="21253" y="4062"/>
                    </a:cubicBezTo>
                    <a:cubicBezTo>
                      <a:pt x="21137" y="4260"/>
                      <a:pt x="21137" y="4260"/>
                      <a:pt x="21137" y="4260"/>
                    </a:cubicBezTo>
                    <a:cubicBezTo>
                      <a:pt x="21137" y="4260"/>
                      <a:pt x="21137" y="4260"/>
                      <a:pt x="21137" y="4260"/>
                    </a:cubicBezTo>
                    <a:cubicBezTo>
                      <a:pt x="21022" y="4260"/>
                      <a:pt x="21022" y="4260"/>
                      <a:pt x="21022" y="4260"/>
                    </a:cubicBezTo>
                    <a:cubicBezTo>
                      <a:pt x="21022" y="4260"/>
                      <a:pt x="21022" y="4260"/>
                      <a:pt x="21022" y="4260"/>
                    </a:cubicBezTo>
                    <a:cubicBezTo>
                      <a:pt x="20791" y="4161"/>
                      <a:pt x="20791" y="4161"/>
                      <a:pt x="20791" y="4161"/>
                    </a:cubicBezTo>
                    <a:cubicBezTo>
                      <a:pt x="20791" y="4161"/>
                      <a:pt x="20791" y="4161"/>
                      <a:pt x="20791" y="4161"/>
                    </a:cubicBezTo>
                    <a:cubicBezTo>
                      <a:pt x="20675" y="4260"/>
                      <a:pt x="20675" y="4260"/>
                      <a:pt x="20675" y="4260"/>
                    </a:cubicBezTo>
                    <a:cubicBezTo>
                      <a:pt x="20675" y="4359"/>
                      <a:pt x="20675" y="4359"/>
                      <a:pt x="20675" y="4359"/>
                    </a:cubicBezTo>
                    <a:cubicBezTo>
                      <a:pt x="20675" y="4359"/>
                      <a:pt x="20675" y="4359"/>
                      <a:pt x="20675" y="4359"/>
                    </a:cubicBezTo>
                    <a:cubicBezTo>
                      <a:pt x="20675" y="4359"/>
                      <a:pt x="20675" y="4359"/>
                      <a:pt x="20675" y="4359"/>
                    </a:cubicBezTo>
                    <a:cubicBezTo>
                      <a:pt x="20675" y="4458"/>
                      <a:pt x="20675" y="4458"/>
                      <a:pt x="20675" y="4458"/>
                    </a:cubicBezTo>
                    <a:cubicBezTo>
                      <a:pt x="20791" y="4458"/>
                      <a:pt x="20791" y="4458"/>
                      <a:pt x="20791" y="4458"/>
                    </a:cubicBezTo>
                    <a:cubicBezTo>
                      <a:pt x="20791" y="4458"/>
                      <a:pt x="20791" y="4458"/>
                      <a:pt x="20791" y="4458"/>
                    </a:cubicBezTo>
                    <a:cubicBezTo>
                      <a:pt x="20791" y="4557"/>
                      <a:pt x="20791" y="4557"/>
                      <a:pt x="20791" y="4557"/>
                    </a:cubicBezTo>
                    <a:cubicBezTo>
                      <a:pt x="20791" y="4557"/>
                      <a:pt x="20791" y="4557"/>
                      <a:pt x="20791" y="4557"/>
                    </a:cubicBezTo>
                    <a:cubicBezTo>
                      <a:pt x="20675" y="4557"/>
                      <a:pt x="20675" y="4557"/>
                      <a:pt x="20675" y="4557"/>
                    </a:cubicBezTo>
                    <a:cubicBezTo>
                      <a:pt x="20560" y="4557"/>
                      <a:pt x="20560" y="4557"/>
                      <a:pt x="20560" y="4557"/>
                    </a:cubicBezTo>
                    <a:cubicBezTo>
                      <a:pt x="20444" y="4656"/>
                      <a:pt x="20444" y="4656"/>
                      <a:pt x="20444" y="4656"/>
                    </a:cubicBezTo>
                    <a:cubicBezTo>
                      <a:pt x="20329" y="4656"/>
                      <a:pt x="20329" y="4656"/>
                      <a:pt x="20329" y="4656"/>
                    </a:cubicBezTo>
                    <a:cubicBezTo>
                      <a:pt x="20329" y="4656"/>
                      <a:pt x="20329" y="4656"/>
                      <a:pt x="20329" y="4656"/>
                    </a:cubicBezTo>
                    <a:cubicBezTo>
                      <a:pt x="20213" y="4755"/>
                      <a:pt x="20213" y="4755"/>
                      <a:pt x="20213" y="4755"/>
                    </a:cubicBezTo>
                    <a:cubicBezTo>
                      <a:pt x="20098" y="4656"/>
                      <a:pt x="20098" y="4656"/>
                      <a:pt x="20098" y="4656"/>
                    </a:cubicBezTo>
                    <a:cubicBezTo>
                      <a:pt x="20098" y="4656"/>
                      <a:pt x="20098" y="4656"/>
                      <a:pt x="20098" y="4656"/>
                    </a:cubicBezTo>
                    <a:cubicBezTo>
                      <a:pt x="19982" y="4656"/>
                      <a:pt x="19982" y="4656"/>
                      <a:pt x="19982" y="4656"/>
                    </a:cubicBezTo>
                    <a:cubicBezTo>
                      <a:pt x="19982" y="4656"/>
                      <a:pt x="19982" y="4656"/>
                      <a:pt x="19982" y="4656"/>
                    </a:cubicBezTo>
                    <a:cubicBezTo>
                      <a:pt x="19867" y="4656"/>
                      <a:pt x="19867" y="4656"/>
                      <a:pt x="19867" y="4656"/>
                    </a:cubicBezTo>
                    <a:cubicBezTo>
                      <a:pt x="19867" y="4557"/>
                      <a:pt x="19867" y="4557"/>
                      <a:pt x="19867" y="4557"/>
                    </a:cubicBezTo>
                    <a:cubicBezTo>
                      <a:pt x="19867" y="4557"/>
                      <a:pt x="19867" y="4557"/>
                      <a:pt x="19867" y="4557"/>
                    </a:cubicBezTo>
                    <a:cubicBezTo>
                      <a:pt x="19751" y="4656"/>
                      <a:pt x="19751" y="4656"/>
                      <a:pt x="19751" y="4656"/>
                    </a:cubicBezTo>
                    <a:cubicBezTo>
                      <a:pt x="19751" y="4656"/>
                      <a:pt x="19751" y="4656"/>
                      <a:pt x="19751" y="4656"/>
                    </a:cubicBezTo>
                    <a:cubicBezTo>
                      <a:pt x="19751" y="4656"/>
                      <a:pt x="19751" y="4656"/>
                      <a:pt x="19751" y="4656"/>
                    </a:cubicBezTo>
                    <a:cubicBezTo>
                      <a:pt x="19636" y="4656"/>
                      <a:pt x="19636" y="4656"/>
                      <a:pt x="19636" y="4656"/>
                    </a:cubicBezTo>
                    <a:cubicBezTo>
                      <a:pt x="19636" y="4656"/>
                      <a:pt x="19636" y="4656"/>
                      <a:pt x="19636" y="4656"/>
                    </a:cubicBezTo>
                    <a:cubicBezTo>
                      <a:pt x="19636" y="4656"/>
                      <a:pt x="19636" y="4656"/>
                      <a:pt x="19636" y="4656"/>
                    </a:cubicBezTo>
                    <a:cubicBezTo>
                      <a:pt x="19520" y="4656"/>
                      <a:pt x="19520" y="4656"/>
                      <a:pt x="19520" y="4656"/>
                    </a:cubicBezTo>
                    <a:cubicBezTo>
                      <a:pt x="19520" y="4656"/>
                      <a:pt x="19520" y="4656"/>
                      <a:pt x="19520" y="4656"/>
                    </a:cubicBezTo>
                    <a:cubicBezTo>
                      <a:pt x="19405" y="4755"/>
                      <a:pt x="19405" y="4755"/>
                      <a:pt x="19405" y="4755"/>
                    </a:cubicBezTo>
                    <a:cubicBezTo>
                      <a:pt x="19405" y="4755"/>
                      <a:pt x="19405" y="4755"/>
                      <a:pt x="19405" y="4755"/>
                    </a:cubicBezTo>
                    <a:cubicBezTo>
                      <a:pt x="19289" y="4755"/>
                      <a:pt x="19289" y="4755"/>
                      <a:pt x="19289" y="4755"/>
                    </a:cubicBezTo>
                    <a:cubicBezTo>
                      <a:pt x="19174" y="4656"/>
                      <a:pt x="19174" y="4656"/>
                      <a:pt x="19174" y="4656"/>
                    </a:cubicBezTo>
                    <a:cubicBezTo>
                      <a:pt x="19058" y="4755"/>
                      <a:pt x="19058" y="4755"/>
                      <a:pt x="19058" y="4755"/>
                    </a:cubicBezTo>
                    <a:cubicBezTo>
                      <a:pt x="19058" y="4755"/>
                      <a:pt x="19058" y="4755"/>
                      <a:pt x="19058" y="4755"/>
                    </a:cubicBezTo>
                    <a:cubicBezTo>
                      <a:pt x="18943" y="4755"/>
                      <a:pt x="18943" y="4755"/>
                      <a:pt x="18943" y="4755"/>
                    </a:cubicBezTo>
                    <a:cubicBezTo>
                      <a:pt x="18827" y="4755"/>
                      <a:pt x="18827" y="4755"/>
                      <a:pt x="18827" y="4755"/>
                    </a:cubicBezTo>
                    <a:cubicBezTo>
                      <a:pt x="18943" y="4755"/>
                      <a:pt x="18943" y="4755"/>
                      <a:pt x="18943" y="4755"/>
                    </a:cubicBezTo>
                    <a:cubicBezTo>
                      <a:pt x="19058" y="4755"/>
                      <a:pt x="19058" y="4755"/>
                      <a:pt x="19058" y="4755"/>
                    </a:cubicBezTo>
                    <a:cubicBezTo>
                      <a:pt x="19174" y="4755"/>
                      <a:pt x="19174" y="4755"/>
                      <a:pt x="19174" y="4755"/>
                    </a:cubicBezTo>
                    <a:cubicBezTo>
                      <a:pt x="19289" y="4755"/>
                      <a:pt x="19289" y="4755"/>
                      <a:pt x="19289" y="4755"/>
                    </a:cubicBezTo>
                    <a:cubicBezTo>
                      <a:pt x="19405" y="4755"/>
                      <a:pt x="19405" y="4755"/>
                      <a:pt x="19405" y="4755"/>
                    </a:cubicBezTo>
                    <a:cubicBezTo>
                      <a:pt x="19405" y="4755"/>
                      <a:pt x="19405" y="4755"/>
                      <a:pt x="19405" y="4755"/>
                    </a:cubicBezTo>
                    <a:cubicBezTo>
                      <a:pt x="19520" y="4755"/>
                      <a:pt x="19520" y="4755"/>
                      <a:pt x="19520" y="4755"/>
                    </a:cubicBezTo>
                    <a:cubicBezTo>
                      <a:pt x="19751" y="4755"/>
                      <a:pt x="19751" y="4755"/>
                      <a:pt x="19751" y="4755"/>
                    </a:cubicBezTo>
                    <a:cubicBezTo>
                      <a:pt x="19867" y="4855"/>
                      <a:pt x="19867" y="4855"/>
                      <a:pt x="19867" y="4855"/>
                    </a:cubicBezTo>
                    <a:cubicBezTo>
                      <a:pt x="19867" y="4855"/>
                      <a:pt x="19867" y="4855"/>
                      <a:pt x="19867" y="4855"/>
                    </a:cubicBezTo>
                    <a:cubicBezTo>
                      <a:pt x="19982" y="4755"/>
                      <a:pt x="19982" y="4755"/>
                      <a:pt x="19982" y="4755"/>
                    </a:cubicBezTo>
                    <a:cubicBezTo>
                      <a:pt x="19982" y="4755"/>
                      <a:pt x="19982" y="4755"/>
                      <a:pt x="19982" y="4755"/>
                    </a:cubicBezTo>
                    <a:cubicBezTo>
                      <a:pt x="20098" y="4755"/>
                      <a:pt x="20098" y="4755"/>
                      <a:pt x="20098" y="4755"/>
                    </a:cubicBezTo>
                    <a:cubicBezTo>
                      <a:pt x="20098" y="4855"/>
                      <a:pt x="20098" y="4855"/>
                      <a:pt x="20098" y="4855"/>
                    </a:cubicBezTo>
                    <a:cubicBezTo>
                      <a:pt x="20213" y="4855"/>
                      <a:pt x="20213" y="4855"/>
                      <a:pt x="20213" y="4855"/>
                    </a:cubicBezTo>
                    <a:cubicBezTo>
                      <a:pt x="20213" y="4954"/>
                      <a:pt x="20213" y="4954"/>
                      <a:pt x="20213" y="4954"/>
                    </a:cubicBezTo>
                    <a:cubicBezTo>
                      <a:pt x="20213" y="4954"/>
                      <a:pt x="20213" y="4954"/>
                      <a:pt x="20213" y="4954"/>
                    </a:cubicBezTo>
                    <a:cubicBezTo>
                      <a:pt x="20213" y="5053"/>
                      <a:pt x="20213" y="5053"/>
                      <a:pt x="20213" y="5053"/>
                    </a:cubicBezTo>
                    <a:cubicBezTo>
                      <a:pt x="20098" y="5053"/>
                      <a:pt x="20098" y="5053"/>
                      <a:pt x="20098" y="5053"/>
                    </a:cubicBezTo>
                    <a:cubicBezTo>
                      <a:pt x="20098" y="5053"/>
                      <a:pt x="20098" y="5053"/>
                      <a:pt x="20098" y="5053"/>
                    </a:cubicBezTo>
                    <a:cubicBezTo>
                      <a:pt x="20098" y="5053"/>
                      <a:pt x="20098" y="5053"/>
                      <a:pt x="20098" y="5053"/>
                    </a:cubicBezTo>
                    <a:cubicBezTo>
                      <a:pt x="20098" y="5152"/>
                      <a:pt x="20098" y="5152"/>
                      <a:pt x="20098" y="5152"/>
                    </a:cubicBezTo>
                    <a:cubicBezTo>
                      <a:pt x="19982" y="5152"/>
                      <a:pt x="19982" y="5152"/>
                      <a:pt x="19982" y="5152"/>
                    </a:cubicBezTo>
                    <a:cubicBezTo>
                      <a:pt x="19751" y="5251"/>
                      <a:pt x="19751" y="5251"/>
                      <a:pt x="19751" y="5251"/>
                    </a:cubicBezTo>
                    <a:cubicBezTo>
                      <a:pt x="19751" y="5152"/>
                      <a:pt x="19751" y="5152"/>
                      <a:pt x="19751" y="5152"/>
                    </a:cubicBezTo>
                    <a:cubicBezTo>
                      <a:pt x="19636" y="5251"/>
                      <a:pt x="19636" y="5251"/>
                      <a:pt x="19636" y="5251"/>
                    </a:cubicBezTo>
                    <a:cubicBezTo>
                      <a:pt x="19405" y="5251"/>
                      <a:pt x="19405" y="5251"/>
                      <a:pt x="19405" y="5251"/>
                    </a:cubicBezTo>
                    <a:cubicBezTo>
                      <a:pt x="19405" y="5152"/>
                      <a:pt x="19405" y="5152"/>
                      <a:pt x="19405" y="5152"/>
                    </a:cubicBezTo>
                    <a:cubicBezTo>
                      <a:pt x="19174" y="5053"/>
                      <a:pt x="19174" y="5053"/>
                      <a:pt x="19174" y="5053"/>
                    </a:cubicBezTo>
                    <a:cubicBezTo>
                      <a:pt x="19058" y="5053"/>
                      <a:pt x="19058" y="5053"/>
                      <a:pt x="19058" y="5053"/>
                    </a:cubicBezTo>
                    <a:cubicBezTo>
                      <a:pt x="18943" y="5053"/>
                      <a:pt x="18943" y="5053"/>
                      <a:pt x="18943" y="5053"/>
                    </a:cubicBezTo>
                    <a:cubicBezTo>
                      <a:pt x="18943" y="5053"/>
                      <a:pt x="18943" y="5053"/>
                      <a:pt x="18943" y="5053"/>
                    </a:cubicBezTo>
                    <a:cubicBezTo>
                      <a:pt x="18827" y="5152"/>
                      <a:pt x="18827" y="5152"/>
                      <a:pt x="18827" y="5152"/>
                    </a:cubicBezTo>
                    <a:cubicBezTo>
                      <a:pt x="18712" y="5251"/>
                      <a:pt x="18712" y="5251"/>
                      <a:pt x="18712" y="5251"/>
                    </a:cubicBezTo>
                    <a:cubicBezTo>
                      <a:pt x="18712" y="5251"/>
                      <a:pt x="18712" y="5251"/>
                      <a:pt x="18712" y="5251"/>
                    </a:cubicBezTo>
                    <a:cubicBezTo>
                      <a:pt x="18596" y="5251"/>
                      <a:pt x="18596" y="5251"/>
                      <a:pt x="18596" y="5251"/>
                    </a:cubicBezTo>
                    <a:cubicBezTo>
                      <a:pt x="18712" y="5350"/>
                      <a:pt x="18712" y="5350"/>
                      <a:pt x="18712" y="5350"/>
                    </a:cubicBezTo>
                    <a:cubicBezTo>
                      <a:pt x="18712" y="5350"/>
                      <a:pt x="18712" y="5350"/>
                      <a:pt x="18712" y="5350"/>
                    </a:cubicBezTo>
                    <a:cubicBezTo>
                      <a:pt x="18712" y="5350"/>
                      <a:pt x="18712" y="5350"/>
                      <a:pt x="18712" y="5350"/>
                    </a:cubicBezTo>
                    <a:cubicBezTo>
                      <a:pt x="18712" y="5449"/>
                      <a:pt x="18712" y="5449"/>
                      <a:pt x="18712" y="5449"/>
                    </a:cubicBezTo>
                    <a:cubicBezTo>
                      <a:pt x="18712" y="5449"/>
                      <a:pt x="18712" y="5449"/>
                      <a:pt x="18712" y="5449"/>
                    </a:cubicBezTo>
                    <a:cubicBezTo>
                      <a:pt x="18596" y="5449"/>
                      <a:pt x="18596" y="5449"/>
                      <a:pt x="18596" y="5449"/>
                    </a:cubicBezTo>
                    <a:cubicBezTo>
                      <a:pt x="18596" y="5449"/>
                      <a:pt x="18596" y="5449"/>
                      <a:pt x="18596" y="5449"/>
                    </a:cubicBezTo>
                    <a:cubicBezTo>
                      <a:pt x="18712" y="5548"/>
                      <a:pt x="18712" y="5548"/>
                      <a:pt x="18712" y="5548"/>
                    </a:cubicBezTo>
                    <a:cubicBezTo>
                      <a:pt x="18827" y="5548"/>
                      <a:pt x="18827" y="5548"/>
                      <a:pt x="18827" y="5548"/>
                    </a:cubicBezTo>
                    <a:cubicBezTo>
                      <a:pt x="18827" y="5548"/>
                      <a:pt x="18827" y="5548"/>
                      <a:pt x="18827" y="5548"/>
                    </a:cubicBezTo>
                    <a:cubicBezTo>
                      <a:pt x="18827" y="5548"/>
                      <a:pt x="18827" y="5548"/>
                      <a:pt x="18827" y="5548"/>
                    </a:cubicBezTo>
                    <a:cubicBezTo>
                      <a:pt x="18943" y="5449"/>
                      <a:pt x="18943" y="5449"/>
                      <a:pt x="18943" y="5449"/>
                    </a:cubicBezTo>
                    <a:cubicBezTo>
                      <a:pt x="19058" y="5350"/>
                      <a:pt x="19058" y="5350"/>
                      <a:pt x="19058" y="5350"/>
                    </a:cubicBezTo>
                    <a:cubicBezTo>
                      <a:pt x="19174" y="5350"/>
                      <a:pt x="19174" y="5350"/>
                      <a:pt x="19174" y="5350"/>
                    </a:cubicBezTo>
                    <a:cubicBezTo>
                      <a:pt x="19289" y="5350"/>
                      <a:pt x="19289" y="5350"/>
                      <a:pt x="19289" y="5350"/>
                    </a:cubicBezTo>
                    <a:cubicBezTo>
                      <a:pt x="19405" y="5251"/>
                      <a:pt x="19405" y="5251"/>
                      <a:pt x="19405" y="5251"/>
                    </a:cubicBezTo>
                    <a:cubicBezTo>
                      <a:pt x="19520" y="5251"/>
                      <a:pt x="19520" y="5251"/>
                      <a:pt x="19520" y="5251"/>
                    </a:cubicBezTo>
                    <a:cubicBezTo>
                      <a:pt x="19520" y="5350"/>
                      <a:pt x="19520" y="5350"/>
                      <a:pt x="19520" y="5350"/>
                    </a:cubicBezTo>
                    <a:cubicBezTo>
                      <a:pt x="19636" y="5350"/>
                      <a:pt x="19636" y="5350"/>
                      <a:pt x="19636" y="5350"/>
                    </a:cubicBezTo>
                    <a:cubicBezTo>
                      <a:pt x="19636" y="5350"/>
                      <a:pt x="19636" y="5350"/>
                      <a:pt x="19636" y="5350"/>
                    </a:cubicBezTo>
                    <a:cubicBezTo>
                      <a:pt x="19751" y="5350"/>
                      <a:pt x="19751" y="5350"/>
                      <a:pt x="19751" y="5350"/>
                    </a:cubicBezTo>
                    <a:cubicBezTo>
                      <a:pt x="19751" y="5449"/>
                      <a:pt x="19751" y="5449"/>
                      <a:pt x="19751" y="5449"/>
                    </a:cubicBezTo>
                    <a:cubicBezTo>
                      <a:pt x="19751" y="5449"/>
                      <a:pt x="19751" y="5449"/>
                      <a:pt x="19751" y="5449"/>
                    </a:cubicBezTo>
                    <a:cubicBezTo>
                      <a:pt x="19636" y="5548"/>
                      <a:pt x="19636" y="5548"/>
                      <a:pt x="19636" y="5548"/>
                    </a:cubicBezTo>
                    <a:cubicBezTo>
                      <a:pt x="19520" y="5647"/>
                      <a:pt x="19520" y="5647"/>
                      <a:pt x="19520" y="5647"/>
                    </a:cubicBezTo>
                    <a:cubicBezTo>
                      <a:pt x="19520" y="5647"/>
                      <a:pt x="19520" y="5647"/>
                      <a:pt x="19520" y="5647"/>
                    </a:cubicBezTo>
                    <a:cubicBezTo>
                      <a:pt x="19405" y="5746"/>
                      <a:pt x="19405" y="5746"/>
                      <a:pt x="19405" y="5746"/>
                    </a:cubicBezTo>
                    <a:cubicBezTo>
                      <a:pt x="19289" y="5845"/>
                      <a:pt x="19289" y="5845"/>
                      <a:pt x="19289" y="5845"/>
                    </a:cubicBezTo>
                    <a:cubicBezTo>
                      <a:pt x="19174" y="5944"/>
                      <a:pt x="19174" y="5944"/>
                      <a:pt x="19174" y="5944"/>
                    </a:cubicBezTo>
                    <a:cubicBezTo>
                      <a:pt x="19058" y="6143"/>
                      <a:pt x="19058" y="6143"/>
                      <a:pt x="19058" y="6143"/>
                    </a:cubicBezTo>
                    <a:cubicBezTo>
                      <a:pt x="19058" y="6242"/>
                      <a:pt x="19058" y="6242"/>
                      <a:pt x="19058" y="6242"/>
                    </a:cubicBezTo>
                    <a:cubicBezTo>
                      <a:pt x="18943" y="6242"/>
                      <a:pt x="18943" y="6242"/>
                      <a:pt x="18943" y="6242"/>
                    </a:cubicBezTo>
                    <a:cubicBezTo>
                      <a:pt x="18943" y="6341"/>
                      <a:pt x="18943" y="6341"/>
                      <a:pt x="18943" y="6341"/>
                    </a:cubicBezTo>
                    <a:cubicBezTo>
                      <a:pt x="18943" y="6440"/>
                      <a:pt x="18943" y="6440"/>
                      <a:pt x="18943" y="6440"/>
                    </a:cubicBezTo>
                    <a:cubicBezTo>
                      <a:pt x="18943" y="6440"/>
                      <a:pt x="18943" y="6440"/>
                      <a:pt x="18943" y="6440"/>
                    </a:cubicBezTo>
                    <a:cubicBezTo>
                      <a:pt x="18827" y="6539"/>
                      <a:pt x="18827" y="6539"/>
                      <a:pt x="18827" y="6539"/>
                    </a:cubicBezTo>
                    <a:cubicBezTo>
                      <a:pt x="18827" y="6638"/>
                      <a:pt x="18827" y="6638"/>
                      <a:pt x="18827" y="6638"/>
                    </a:cubicBezTo>
                    <a:cubicBezTo>
                      <a:pt x="18827" y="6737"/>
                      <a:pt x="18827" y="6737"/>
                      <a:pt x="18827" y="6737"/>
                    </a:cubicBezTo>
                    <a:cubicBezTo>
                      <a:pt x="18712" y="6935"/>
                      <a:pt x="18712" y="6935"/>
                      <a:pt x="18712" y="6935"/>
                    </a:cubicBezTo>
                    <a:cubicBezTo>
                      <a:pt x="18827" y="6935"/>
                      <a:pt x="18827" y="6935"/>
                      <a:pt x="18827" y="6935"/>
                    </a:cubicBezTo>
                    <a:cubicBezTo>
                      <a:pt x="18827" y="7034"/>
                      <a:pt x="18827" y="7034"/>
                      <a:pt x="18827" y="7034"/>
                    </a:cubicBezTo>
                    <a:cubicBezTo>
                      <a:pt x="18712" y="7133"/>
                      <a:pt x="18712" y="7133"/>
                      <a:pt x="18712" y="7133"/>
                    </a:cubicBezTo>
                    <a:cubicBezTo>
                      <a:pt x="18712" y="7133"/>
                      <a:pt x="18712" y="7133"/>
                      <a:pt x="18712" y="7133"/>
                    </a:cubicBezTo>
                    <a:cubicBezTo>
                      <a:pt x="18596" y="7233"/>
                      <a:pt x="18596" y="7233"/>
                      <a:pt x="18596" y="7233"/>
                    </a:cubicBezTo>
                    <a:cubicBezTo>
                      <a:pt x="18712" y="7332"/>
                      <a:pt x="18712" y="7332"/>
                      <a:pt x="18712" y="7332"/>
                    </a:cubicBezTo>
                    <a:cubicBezTo>
                      <a:pt x="18596" y="7332"/>
                      <a:pt x="18596" y="7332"/>
                      <a:pt x="18596" y="7332"/>
                    </a:cubicBezTo>
                    <a:cubicBezTo>
                      <a:pt x="18596" y="7431"/>
                      <a:pt x="18596" y="7431"/>
                      <a:pt x="18596" y="7431"/>
                    </a:cubicBezTo>
                    <a:cubicBezTo>
                      <a:pt x="18596" y="7530"/>
                      <a:pt x="18596" y="7530"/>
                      <a:pt x="18596" y="7530"/>
                    </a:cubicBezTo>
                    <a:cubicBezTo>
                      <a:pt x="18481" y="7629"/>
                      <a:pt x="18481" y="7629"/>
                      <a:pt x="18481" y="7629"/>
                    </a:cubicBezTo>
                    <a:cubicBezTo>
                      <a:pt x="18481" y="7629"/>
                      <a:pt x="18481" y="7629"/>
                      <a:pt x="18481" y="7629"/>
                    </a:cubicBezTo>
                    <a:cubicBezTo>
                      <a:pt x="18365" y="7629"/>
                      <a:pt x="18365" y="7629"/>
                      <a:pt x="18365" y="7629"/>
                    </a:cubicBezTo>
                    <a:cubicBezTo>
                      <a:pt x="18365" y="7629"/>
                      <a:pt x="18365" y="7629"/>
                      <a:pt x="18365" y="7629"/>
                    </a:cubicBezTo>
                    <a:cubicBezTo>
                      <a:pt x="18365" y="7530"/>
                      <a:pt x="18365" y="7530"/>
                      <a:pt x="18365" y="7530"/>
                    </a:cubicBezTo>
                    <a:cubicBezTo>
                      <a:pt x="18250" y="7530"/>
                      <a:pt x="18250" y="7530"/>
                      <a:pt x="18250" y="7530"/>
                    </a:cubicBezTo>
                    <a:cubicBezTo>
                      <a:pt x="18250" y="7530"/>
                      <a:pt x="18250" y="7530"/>
                      <a:pt x="18250" y="7530"/>
                    </a:cubicBezTo>
                    <a:cubicBezTo>
                      <a:pt x="18365" y="7431"/>
                      <a:pt x="18365" y="7431"/>
                      <a:pt x="18365" y="7431"/>
                    </a:cubicBezTo>
                    <a:cubicBezTo>
                      <a:pt x="18250" y="7431"/>
                      <a:pt x="18250" y="7431"/>
                      <a:pt x="18250" y="7431"/>
                    </a:cubicBezTo>
                    <a:cubicBezTo>
                      <a:pt x="18250" y="7431"/>
                      <a:pt x="18250" y="7431"/>
                      <a:pt x="18250" y="7431"/>
                    </a:cubicBezTo>
                    <a:cubicBezTo>
                      <a:pt x="18134" y="7431"/>
                      <a:pt x="18134" y="7431"/>
                      <a:pt x="18134" y="7431"/>
                    </a:cubicBezTo>
                    <a:cubicBezTo>
                      <a:pt x="18134" y="7431"/>
                      <a:pt x="18134" y="7431"/>
                      <a:pt x="18134" y="7431"/>
                    </a:cubicBezTo>
                    <a:cubicBezTo>
                      <a:pt x="18134" y="7431"/>
                      <a:pt x="18134" y="7431"/>
                      <a:pt x="18134" y="7431"/>
                    </a:cubicBezTo>
                    <a:cubicBezTo>
                      <a:pt x="18134" y="7530"/>
                      <a:pt x="18134" y="7530"/>
                      <a:pt x="18134" y="7530"/>
                    </a:cubicBezTo>
                    <a:cubicBezTo>
                      <a:pt x="18134" y="7530"/>
                      <a:pt x="18134" y="7530"/>
                      <a:pt x="18134" y="7530"/>
                    </a:cubicBezTo>
                    <a:cubicBezTo>
                      <a:pt x="18134" y="7530"/>
                      <a:pt x="18134" y="7530"/>
                      <a:pt x="18134" y="7530"/>
                    </a:cubicBezTo>
                    <a:cubicBezTo>
                      <a:pt x="18134" y="7629"/>
                      <a:pt x="18134" y="7629"/>
                      <a:pt x="18134" y="7629"/>
                    </a:cubicBezTo>
                    <a:cubicBezTo>
                      <a:pt x="18134" y="7629"/>
                      <a:pt x="18134" y="7629"/>
                      <a:pt x="18134" y="7629"/>
                    </a:cubicBezTo>
                    <a:cubicBezTo>
                      <a:pt x="18134" y="7728"/>
                      <a:pt x="18134" y="7728"/>
                      <a:pt x="18134" y="7728"/>
                    </a:cubicBezTo>
                    <a:cubicBezTo>
                      <a:pt x="18250" y="7728"/>
                      <a:pt x="18250" y="7728"/>
                      <a:pt x="18250" y="7728"/>
                    </a:cubicBezTo>
                    <a:cubicBezTo>
                      <a:pt x="18250" y="7728"/>
                      <a:pt x="18250" y="7728"/>
                      <a:pt x="18250" y="7728"/>
                    </a:cubicBezTo>
                    <a:cubicBezTo>
                      <a:pt x="18365" y="7827"/>
                      <a:pt x="18365" y="7827"/>
                      <a:pt x="18365" y="7827"/>
                    </a:cubicBezTo>
                    <a:cubicBezTo>
                      <a:pt x="18365" y="7926"/>
                      <a:pt x="18365" y="7926"/>
                      <a:pt x="18365" y="7926"/>
                    </a:cubicBezTo>
                    <a:cubicBezTo>
                      <a:pt x="18481" y="7926"/>
                      <a:pt x="18481" y="7926"/>
                      <a:pt x="18481" y="7926"/>
                    </a:cubicBezTo>
                    <a:cubicBezTo>
                      <a:pt x="18481" y="7926"/>
                      <a:pt x="18481" y="7926"/>
                      <a:pt x="18481" y="7926"/>
                    </a:cubicBezTo>
                    <a:cubicBezTo>
                      <a:pt x="18596" y="8025"/>
                      <a:pt x="18596" y="8025"/>
                      <a:pt x="18596" y="8025"/>
                    </a:cubicBezTo>
                    <a:cubicBezTo>
                      <a:pt x="18712" y="8124"/>
                      <a:pt x="18712" y="8124"/>
                      <a:pt x="18712" y="8124"/>
                    </a:cubicBezTo>
                    <a:cubicBezTo>
                      <a:pt x="18596" y="8124"/>
                      <a:pt x="18596" y="8124"/>
                      <a:pt x="18596" y="8124"/>
                    </a:cubicBezTo>
                    <a:cubicBezTo>
                      <a:pt x="18596" y="8223"/>
                      <a:pt x="18596" y="8223"/>
                      <a:pt x="18596" y="8223"/>
                    </a:cubicBezTo>
                    <a:cubicBezTo>
                      <a:pt x="18481" y="8124"/>
                      <a:pt x="18481" y="8124"/>
                      <a:pt x="18481" y="8124"/>
                    </a:cubicBezTo>
                    <a:cubicBezTo>
                      <a:pt x="18365" y="8025"/>
                      <a:pt x="18365" y="8025"/>
                      <a:pt x="18365" y="8025"/>
                    </a:cubicBezTo>
                    <a:cubicBezTo>
                      <a:pt x="18365" y="8025"/>
                      <a:pt x="18365" y="8025"/>
                      <a:pt x="18365" y="8025"/>
                    </a:cubicBezTo>
                    <a:cubicBezTo>
                      <a:pt x="18365" y="8025"/>
                      <a:pt x="18365" y="8025"/>
                      <a:pt x="18365" y="8025"/>
                    </a:cubicBezTo>
                    <a:cubicBezTo>
                      <a:pt x="18250" y="7926"/>
                      <a:pt x="18250" y="7926"/>
                      <a:pt x="18250" y="7926"/>
                    </a:cubicBezTo>
                    <a:cubicBezTo>
                      <a:pt x="18250" y="8025"/>
                      <a:pt x="18250" y="8025"/>
                      <a:pt x="18250" y="8025"/>
                    </a:cubicBezTo>
                    <a:cubicBezTo>
                      <a:pt x="18250" y="8025"/>
                      <a:pt x="18250" y="8025"/>
                      <a:pt x="18250" y="8025"/>
                    </a:cubicBezTo>
                    <a:cubicBezTo>
                      <a:pt x="18250" y="8124"/>
                      <a:pt x="18250" y="8124"/>
                      <a:pt x="18250" y="8124"/>
                    </a:cubicBezTo>
                    <a:cubicBezTo>
                      <a:pt x="18250" y="8124"/>
                      <a:pt x="18250" y="8124"/>
                      <a:pt x="18250" y="8124"/>
                    </a:cubicBezTo>
                    <a:cubicBezTo>
                      <a:pt x="18250" y="8124"/>
                      <a:pt x="18250" y="8124"/>
                      <a:pt x="18250" y="8124"/>
                    </a:cubicBezTo>
                    <a:cubicBezTo>
                      <a:pt x="18250" y="8124"/>
                      <a:pt x="18250" y="8124"/>
                      <a:pt x="18250" y="8124"/>
                    </a:cubicBezTo>
                    <a:cubicBezTo>
                      <a:pt x="18250" y="8124"/>
                      <a:pt x="18250" y="8124"/>
                      <a:pt x="18250" y="8124"/>
                    </a:cubicBezTo>
                    <a:cubicBezTo>
                      <a:pt x="18134" y="8124"/>
                      <a:pt x="18134" y="8124"/>
                      <a:pt x="18134" y="8124"/>
                    </a:cubicBezTo>
                    <a:cubicBezTo>
                      <a:pt x="18250" y="8223"/>
                      <a:pt x="18250" y="8223"/>
                      <a:pt x="18250" y="8223"/>
                    </a:cubicBezTo>
                    <a:cubicBezTo>
                      <a:pt x="18250" y="8223"/>
                      <a:pt x="18250" y="8223"/>
                      <a:pt x="18250" y="8223"/>
                    </a:cubicBezTo>
                    <a:cubicBezTo>
                      <a:pt x="18250" y="8223"/>
                      <a:pt x="18250" y="8223"/>
                      <a:pt x="18250" y="8223"/>
                    </a:cubicBezTo>
                    <a:cubicBezTo>
                      <a:pt x="18250" y="8322"/>
                      <a:pt x="18250" y="8322"/>
                      <a:pt x="18250" y="8322"/>
                    </a:cubicBezTo>
                    <a:cubicBezTo>
                      <a:pt x="18250" y="8322"/>
                      <a:pt x="18250" y="8322"/>
                      <a:pt x="18250" y="8322"/>
                    </a:cubicBezTo>
                    <a:cubicBezTo>
                      <a:pt x="18365" y="8322"/>
                      <a:pt x="18365" y="8322"/>
                      <a:pt x="18365" y="8322"/>
                    </a:cubicBezTo>
                    <a:cubicBezTo>
                      <a:pt x="18365" y="8322"/>
                      <a:pt x="18365" y="8322"/>
                      <a:pt x="18365" y="8322"/>
                    </a:cubicBezTo>
                    <a:cubicBezTo>
                      <a:pt x="18481" y="8322"/>
                      <a:pt x="18481" y="8322"/>
                      <a:pt x="18481" y="8322"/>
                    </a:cubicBezTo>
                    <a:cubicBezTo>
                      <a:pt x="18481" y="8422"/>
                      <a:pt x="18481" y="8422"/>
                      <a:pt x="18481" y="8422"/>
                    </a:cubicBezTo>
                    <a:cubicBezTo>
                      <a:pt x="18481" y="8422"/>
                      <a:pt x="18481" y="8422"/>
                      <a:pt x="18481" y="8422"/>
                    </a:cubicBezTo>
                    <a:cubicBezTo>
                      <a:pt x="18481" y="8422"/>
                      <a:pt x="18481" y="8422"/>
                      <a:pt x="18481" y="8422"/>
                    </a:cubicBezTo>
                    <a:cubicBezTo>
                      <a:pt x="18481" y="8422"/>
                      <a:pt x="18481" y="8422"/>
                      <a:pt x="18481" y="8422"/>
                    </a:cubicBezTo>
                    <a:cubicBezTo>
                      <a:pt x="18596" y="8322"/>
                      <a:pt x="18596" y="8322"/>
                      <a:pt x="18596" y="8322"/>
                    </a:cubicBezTo>
                    <a:cubicBezTo>
                      <a:pt x="18712" y="8322"/>
                      <a:pt x="18712" y="8322"/>
                      <a:pt x="18712" y="8322"/>
                    </a:cubicBezTo>
                    <a:cubicBezTo>
                      <a:pt x="18712" y="8322"/>
                      <a:pt x="18712" y="8322"/>
                      <a:pt x="18712" y="8322"/>
                    </a:cubicBezTo>
                    <a:cubicBezTo>
                      <a:pt x="18712" y="8322"/>
                      <a:pt x="18712" y="8322"/>
                      <a:pt x="18712" y="8322"/>
                    </a:cubicBezTo>
                    <a:cubicBezTo>
                      <a:pt x="18712" y="8322"/>
                      <a:pt x="18712" y="8322"/>
                      <a:pt x="18712" y="8322"/>
                    </a:cubicBezTo>
                    <a:cubicBezTo>
                      <a:pt x="18827" y="8322"/>
                      <a:pt x="18827" y="8322"/>
                      <a:pt x="18827" y="8322"/>
                    </a:cubicBezTo>
                    <a:cubicBezTo>
                      <a:pt x="18827" y="8422"/>
                      <a:pt x="18827" y="8422"/>
                      <a:pt x="18827" y="8422"/>
                    </a:cubicBezTo>
                    <a:cubicBezTo>
                      <a:pt x="18943" y="8422"/>
                      <a:pt x="18943" y="8422"/>
                      <a:pt x="18943" y="8422"/>
                    </a:cubicBezTo>
                    <a:cubicBezTo>
                      <a:pt x="18943" y="8521"/>
                      <a:pt x="18943" y="8521"/>
                      <a:pt x="18943" y="8521"/>
                    </a:cubicBezTo>
                    <a:cubicBezTo>
                      <a:pt x="18943" y="8521"/>
                      <a:pt x="18943" y="8521"/>
                      <a:pt x="18943" y="8521"/>
                    </a:cubicBezTo>
                    <a:cubicBezTo>
                      <a:pt x="18943" y="8620"/>
                      <a:pt x="18943" y="8620"/>
                      <a:pt x="18943" y="8620"/>
                    </a:cubicBezTo>
                    <a:cubicBezTo>
                      <a:pt x="18827" y="8719"/>
                      <a:pt x="18827" y="8719"/>
                      <a:pt x="18827" y="8719"/>
                    </a:cubicBezTo>
                    <a:cubicBezTo>
                      <a:pt x="18827" y="8818"/>
                      <a:pt x="18827" y="8818"/>
                      <a:pt x="18827" y="8818"/>
                    </a:cubicBezTo>
                    <a:cubicBezTo>
                      <a:pt x="18827" y="8818"/>
                      <a:pt x="18827" y="8818"/>
                      <a:pt x="18827" y="8818"/>
                    </a:cubicBezTo>
                    <a:cubicBezTo>
                      <a:pt x="18827" y="8917"/>
                      <a:pt x="18827" y="8917"/>
                      <a:pt x="18827" y="8917"/>
                    </a:cubicBezTo>
                    <a:cubicBezTo>
                      <a:pt x="18827" y="9016"/>
                      <a:pt x="18827" y="9016"/>
                      <a:pt x="18827" y="9016"/>
                    </a:cubicBezTo>
                    <a:cubicBezTo>
                      <a:pt x="18827" y="9016"/>
                      <a:pt x="18827" y="9016"/>
                      <a:pt x="18827" y="9016"/>
                    </a:cubicBezTo>
                    <a:cubicBezTo>
                      <a:pt x="18712" y="9115"/>
                      <a:pt x="18712" y="9115"/>
                      <a:pt x="18712" y="9115"/>
                    </a:cubicBezTo>
                    <a:cubicBezTo>
                      <a:pt x="18712" y="9016"/>
                      <a:pt x="18712" y="9016"/>
                      <a:pt x="18712" y="9016"/>
                    </a:cubicBezTo>
                    <a:cubicBezTo>
                      <a:pt x="18712" y="9016"/>
                      <a:pt x="18712" y="9016"/>
                      <a:pt x="18712" y="9016"/>
                    </a:cubicBezTo>
                    <a:cubicBezTo>
                      <a:pt x="18596" y="9016"/>
                      <a:pt x="18596" y="9016"/>
                      <a:pt x="18596" y="9016"/>
                    </a:cubicBezTo>
                    <a:cubicBezTo>
                      <a:pt x="18481" y="8917"/>
                      <a:pt x="18481" y="8917"/>
                      <a:pt x="18481" y="8917"/>
                    </a:cubicBezTo>
                    <a:cubicBezTo>
                      <a:pt x="18481" y="8917"/>
                      <a:pt x="18481" y="8917"/>
                      <a:pt x="18481" y="8917"/>
                    </a:cubicBezTo>
                    <a:cubicBezTo>
                      <a:pt x="18481" y="8917"/>
                      <a:pt x="18481" y="8917"/>
                      <a:pt x="18481" y="8917"/>
                    </a:cubicBezTo>
                    <a:cubicBezTo>
                      <a:pt x="18365" y="8917"/>
                      <a:pt x="18365" y="8917"/>
                      <a:pt x="18365" y="8917"/>
                    </a:cubicBezTo>
                    <a:cubicBezTo>
                      <a:pt x="18365" y="8917"/>
                      <a:pt x="18365" y="8917"/>
                      <a:pt x="18365" y="8917"/>
                    </a:cubicBezTo>
                    <a:cubicBezTo>
                      <a:pt x="18365" y="8818"/>
                      <a:pt x="18365" y="8818"/>
                      <a:pt x="18365" y="8818"/>
                    </a:cubicBezTo>
                    <a:cubicBezTo>
                      <a:pt x="18250" y="8719"/>
                      <a:pt x="18250" y="8719"/>
                      <a:pt x="18250" y="8719"/>
                    </a:cubicBezTo>
                    <a:cubicBezTo>
                      <a:pt x="18250" y="8719"/>
                      <a:pt x="18250" y="8719"/>
                      <a:pt x="18250" y="8719"/>
                    </a:cubicBezTo>
                    <a:cubicBezTo>
                      <a:pt x="18250" y="8818"/>
                      <a:pt x="18250" y="8818"/>
                      <a:pt x="18250" y="8818"/>
                    </a:cubicBezTo>
                    <a:cubicBezTo>
                      <a:pt x="18134" y="8719"/>
                      <a:pt x="18134" y="8719"/>
                      <a:pt x="18134" y="8719"/>
                    </a:cubicBezTo>
                    <a:cubicBezTo>
                      <a:pt x="18134" y="8719"/>
                      <a:pt x="18134" y="8719"/>
                      <a:pt x="18134" y="8719"/>
                    </a:cubicBezTo>
                    <a:cubicBezTo>
                      <a:pt x="18019" y="8719"/>
                      <a:pt x="18019" y="8719"/>
                      <a:pt x="18019" y="8719"/>
                    </a:cubicBezTo>
                    <a:cubicBezTo>
                      <a:pt x="17903" y="8719"/>
                      <a:pt x="17903" y="8719"/>
                      <a:pt x="17903" y="8719"/>
                    </a:cubicBezTo>
                    <a:cubicBezTo>
                      <a:pt x="18019" y="8719"/>
                      <a:pt x="18019" y="8719"/>
                      <a:pt x="18019" y="8719"/>
                    </a:cubicBezTo>
                    <a:cubicBezTo>
                      <a:pt x="18019" y="8818"/>
                      <a:pt x="18019" y="8818"/>
                      <a:pt x="18019" y="8818"/>
                    </a:cubicBezTo>
                    <a:cubicBezTo>
                      <a:pt x="17903" y="8818"/>
                      <a:pt x="17903" y="8818"/>
                      <a:pt x="17903" y="8818"/>
                    </a:cubicBezTo>
                    <a:cubicBezTo>
                      <a:pt x="17903" y="8818"/>
                      <a:pt x="17903" y="8818"/>
                      <a:pt x="17903" y="8818"/>
                    </a:cubicBezTo>
                    <a:cubicBezTo>
                      <a:pt x="17788" y="8719"/>
                      <a:pt x="17788" y="8719"/>
                      <a:pt x="17788" y="8719"/>
                    </a:cubicBezTo>
                    <a:cubicBezTo>
                      <a:pt x="17672" y="8818"/>
                      <a:pt x="17672" y="8818"/>
                      <a:pt x="17672" y="8818"/>
                    </a:cubicBezTo>
                    <a:cubicBezTo>
                      <a:pt x="17788" y="8818"/>
                      <a:pt x="17788" y="8818"/>
                      <a:pt x="17788" y="8818"/>
                    </a:cubicBezTo>
                    <a:cubicBezTo>
                      <a:pt x="17788" y="8818"/>
                      <a:pt x="17788" y="8818"/>
                      <a:pt x="17788" y="8818"/>
                    </a:cubicBezTo>
                    <a:cubicBezTo>
                      <a:pt x="17903" y="8818"/>
                      <a:pt x="17903" y="8818"/>
                      <a:pt x="17903" y="8818"/>
                    </a:cubicBezTo>
                    <a:cubicBezTo>
                      <a:pt x="17903" y="8818"/>
                      <a:pt x="17903" y="8818"/>
                      <a:pt x="17903" y="8818"/>
                    </a:cubicBezTo>
                    <a:cubicBezTo>
                      <a:pt x="17903" y="8917"/>
                      <a:pt x="17903" y="8917"/>
                      <a:pt x="17903" y="8917"/>
                    </a:cubicBezTo>
                    <a:cubicBezTo>
                      <a:pt x="17903" y="8917"/>
                      <a:pt x="17903" y="8917"/>
                      <a:pt x="17903" y="8917"/>
                    </a:cubicBezTo>
                    <a:cubicBezTo>
                      <a:pt x="17788" y="9016"/>
                      <a:pt x="17788" y="9016"/>
                      <a:pt x="17788" y="9016"/>
                    </a:cubicBezTo>
                    <a:cubicBezTo>
                      <a:pt x="17672" y="9016"/>
                      <a:pt x="17672" y="9016"/>
                      <a:pt x="17672" y="9016"/>
                    </a:cubicBezTo>
                    <a:cubicBezTo>
                      <a:pt x="17557" y="9016"/>
                      <a:pt x="17557" y="9016"/>
                      <a:pt x="17557" y="9016"/>
                    </a:cubicBezTo>
                    <a:cubicBezTo>
                      <a:pt x="17557" y="8917"/>
                      <a:pt x="17557" y="8917"/>
                      <a:pt x="17557" y="8917"/>
                    </a:cubicBezTo>
                    <a:cubicBezTo>
                      <a:pt x="17557" y="8917"/>
                      <a:pt x="17557" y="8917"/>
                      <a:pt x="17557" y="8917"/>
                    </a:cubicBezTo>
                    <a:cubicBezTo>
                      <a:pt x="17557" y="8917"/>
                      <a:pt x="17557" y="8917"/>
                      <a:pt x="17557" y="8917"/>
                    </a:cubicBezTo>
                    <a:cubicBezTo>
                      <a:pt x="17441" y="8917"/>
                      <a:pt x="17441" y="8917"/>
                      <a:pt x="17441" y="8917"/>
                    </a:cubicBezTo>
                    <a:cubicBezTo>
                      <a:pt x="17557" y="9016"/>
                      <a:pt x="17557" y="9016"/>
                      <a:pt x="17557" y="9016"/>
                    </a:cubicBezTo>
                    <a:cubicBezTo>
                      <a:pt x="17557" y="9016"/>
                      <a:pt x="17557" y="9016"/>
                      <a:pt x="17557" y="9016"/>
                    </a:cubicBezTo>
                    <a:cubicBezTo>
                      <a:pt x="17441" y="9016"/>
                      <a:pt x="17441" y="9016"/>
                      <a:pt x="17441" y="9016"/>
                    </a:cubicBezTo>
                    <a:cubicBezTo>
                      <a:pt x="17557" y="9115"/>
                      <a:pt x="17557" y="9115"/>
                      <a:pt x="17557" y="9115"/>
                    </a:cubicBezTo>
                    <a:cubicBezTo>
                      <a:pt x="17557" y="9115"/>
                      <a:pt x="17557" y="9115"/>
                      <a:pt x="17557" y="9115"/>
                    </a:cubicBezTo>
                    <a:cubicBezTo>
                      <a:pt x="17441" y="9115"/>
                      <a:pt x="17441" y="9115"/>
                      <a:pt x="17441" y="9115"/>
                    </a:cubicBezTo>
                    <a:cubicBezTo>
                      <a:pt x="17557" y="9214"/>
                      <a:pt x="17557" y="9214"/>
                      <a:pt x="17557" y="9214"/>
                    </a:cubicBezTo>
                    <a:cubicBezTo>
                      <a:pt x="17557" y="9214"/>
                      <a:pt x="17557" y="9214"/>
                      <a:pt x="17557" y="9214"/>
                    </a:cubicBezTo>
                    <a:cubicBezTo>
                      <a:pt x="17441" y="9214"/>
                      <a:pt x="17441" y="9214"/>
                      <a:pt x="17441" y="9214"/>
                    </a:cubicBezTo>
                    <a:cubicBezTo>
                      <a:pt x="17441" y="9214"/>
                      <a:pt x="17441" y="9214"/>
                      <a:pt x="17441" y="9214"/>
                    </a:cubicBezTo>
                    <a:cubicBezTo>
                      <a:pt x="17326" y="9214"/>
                      <a:pt x="17326" y="9214"/>
                      <a:pt x="17326" y="9214"/>
                    </a:cubicBezTo>
                    <a:cubicBezTo>
                      <a:pt x="17326" y="9214"/>
                      <a:pt x="17326" y="9214"/>
                      <a:pt x="17326" y="9214"/>
                    </a:cubicBezTo>
                    <a:cubicBezTo>
                      <a:pt x="17326" y="9313"/>
                      <a:pt x="17326" y="9313"/>
                      <a:pt x="17326" y="9313"/>
                    </a:cubicBezTo>
                    <a:cubicBezTo>
                      <a:pt x="17441" y="9313"/>
                      <a:pt x="17441" y="9313"/>
                      <a:pt x="17441" y="9313"/>
                    </a:cubicBezTo>
                    <a:cubicBezTo>
                      <a:pt x="17557" y="9313"/>
                      <a:pt x="17557" y="9313"/>
                      <a:pt x="17557" y="9313"/>
                    </a:cubicBezTo>
                    <a:cubicBezTo>
                      <a:pt x="17557" y="9313"/>
                      <a:pt x="17557" y="9313"/>
                      <a:pt x="17557" y="9313"/>
                    </a:cubicBezTo>
                    <a:cubicBezTo>
                      <a:pt x="17557" y="9412"/>
                      <a:pt x="17557" y="9412"/>
                      <a:pt x="17557" y="9412"/>
                    </a:cubicBezTo>
                    <a:cubicBezTo>
                      <a:pt x="17557" y="9412"/>
                      <a:pt x="17557" y="9412"/>
                      <a:pt x="17557" y="9412"/>
                    </a:cubicBezTo>
                    <a:cubicBezTo>
                      <a:pt x="17557" y="9412"/>
                      <a:pt x="17557" y="9412"/>
                      <a:pt x="17557" y="9412"/>
                    </a:cubicBezTo>
                    <a:cubicBezTo>
                      <a:pt x="17672" y="9412"/>
                      <a:pt x="17672" y="9412"/>
                      <a:pt x="17672" y="9412"/>
                    </a:cubicBezTo>
                    <a:cubicBezTo>
                      <a:pt x="17672" y="9412"/>
                      <a:pt x="17672" y="9412"/>
                      <a:pt x="17672" y="9412"/>
                    </a:cubicBezTo>
                    <a:cubicBezTo>
                      <a:pt x="17788" y="9412"/>
                      <a:pt x="17788" y="9412"/>
                      <a:pt x="17788" y="9412"/>
                    </a:cubicBezTo>
                    <a:cubicBezTo>
                      <a:pt x="17903" y="9412"/>
                      <a:pt x="17903" y="9412"/>
                      <a:pt x="17903" y="9412"/>
                    </a:cubicBezTo>
                    <a:cubicBezTo>
                      <a:pt x="18019" y="9412"/>
                      <a:pt x="18019" y="9412"/>
                      <a:pt x="18019" y="9412"/>
                    </a:cubicBezTo>
                    <a:cubicBezTo>
                      <a:pt x="18019" y="9511"/>
                      <a:pt x="18019" y="9511"/>
                      <a:pt x="18019" y="9511"/>
                    </a:cubicBezTo>
                    <a:cubicBezTo>
                      <a:pt x="18134" y="9412"/>
                      <a:pt x="18134" y="9412"/>
                      <a:pt x="18134" y="9412"/>
                    </a:cubicBezTo>
                    <a:cubicBezTo>
                      <a:pt x="18134" y="9412"/>
                      <a:pt x="18134" y="9412"/>
                      <a:pt x="18134" y="9412"/>
                    </a:cubicBezTo>
                    <a:cubicBezTo>
                      <a:pt x="18134" y="9412"/>
                      <a:pt x="18134" y="9412"/>
                      <a:pt x="18134" y="9412"/>
                    </a:cubicBezTo>
                    <a:cubicBezTo>
                      <a:pt x="18134" y="9511"/>
                      <a:pt x="18134" y="9511"/>
                      <a:pt x="18134" y="9511"/>
                    </a:cubicBezTo>
                    <a:cubicBezTo>
                      <a:pt x="18134" y="9511"/>
                      <a:pt x="18134" y="9511"/>
                      <a:pt x="18134" y="9511"/>
                    </a:cubicBezTo>
                    <a:cubicBezTo>
                      <a:pt x="18250" y="9611"/>
                      <a:pt x="18250" y="9611"/>
                      <a:pt x="18250" y="9611"/>
                    </a:cubicBezTo>
                    <a:cubicBezTo>
                      <a:pt x="18134" y="9611"/>
                      <a:pt x="18134" y="9611"/>
                      <a:pt x="18134" y="9611"/>
                    </a:cubicBezTo>
                    <a:cubicBezTo>
                      <a:pt x="18134" y="9611"/>
                      <a:pt x="18134" y="9611"/>
                      <a:pt x="18134" y="9611"/>
                    </a:cubicBezTo>
                    <a:cubicBezTo>
                      <a:pt x="18134" y="9611"/>
                      <a:pt x="18134" y="9611"/>
                      <a:pt x="18134" y="9611"/>
                    </a:cubicBezTo>
                    <a:cubicBezTo>
                      <a:pt x="18019" y="9611"/>
                      <a:pt x="18019" y="9611"/>
                      <a:pt x="18019" y="9611"/>
                    </a:cubicBezTo>
                    <a:cubicBezTo>
                      <a:pt x="17903" y="9611"/>
                      <a:pt x="17903" y="9611"/>
                      <a:pt x="17903" y="9611"/>
                    </a:cubicBezTo>
                    <a:cubicBezTo>
                      <a:pt x="17903" y="9611"/>
                      <a:pt x="17903" y="9611"/>
                      <a:pt x="17903" y="9611"/>
                    </a:cubicBezTo>
                    <a:cubicBezTo>
                      <a:pt x="17788" y="9611"/>
                      <a:pt x="17788" y="9611"/>
                      <a:pt x="17788" y="9611"/>
                    </a:cubicBezTo>
                    <a:cubicBezTo>
                      <a:pt x="17672" y="9611"/>
                      <a:pt x="17672" y="9611"/>
                      <a:pt x="17672" y="9611"/>
                    </a:cubicBezTo>
                    <a:cubicBezTo>
                      <a:pt x="17557" y="9611"/>
                      <a:pt x="17557" y="9611"/>
                      <a:pt x="17557" y="9611"/>
                    </a:cubicBezTo>
                    <a:cubicBezTo>
                      <a:pt x="17557" y="9611"/>
                      <a:pt x="17557" y="9611"/>
                      <a:pt x="17557" y="9611"/>
                    </a:cubicBezTo>
                    <a:cubicBezTo>
                      <a:pt x="17557" y="9611"/>
                      <a:pt x="17557" y="9611"/>
                      <a:pt x="17557" y="9611"/>
                    </a:cubicBezTo>
                    <a:cubicBezTo>
                      <a:pt x="17557" y="9611"/>
                      <a:pt x="17557" y="9611"/>
                      <a:pt x="17557" y="9611"/>
                    </a:cubicBezTo>
                    <a:cubicBezTo>
                      <a:pt x="17557" y="9710"/>
                      <a:pt x="17557" y="9710"/>
                      <a:pt x="17557" y="9710"/>
                    </a:cubicBezTo>
                    <a:cubicBezTo>
                      <a:pt x="17557" y="9710"/>
                      <a:pt x="17557" y="9710"/>
                      <a:pt x="17557" y="9710"/>
                    </a:cubicBezTo>
                    <a:cubicBezTo>
                      <a:pt x="17557" y="9710"/>
                      <a:pt x="17557" y="9710"/>
                      <a:pt x="17557" y="9710"/>
                    </a:cubicBezTo>
                    <a:cubicBezTo>
                      <a:pt x="17672" y="9710"/>
                      <a:pt x="17672" y="9710"/>
                      <a:pt x="17672" y="9710"/>
                    </a:cubicBezTo>
                    <a:cubicBezTo>
                      <a:pt x="17903" y="9710"/>
                      <a:pt x="17903" y="9710"/>
                      <a:pt x="17903" y="9710"/>
                    </a:cubicBezTo>
                    <a:cubicBezTo>
                      <a:pt x="17903" y="9710"/>
                      <a:pt x="17903" y="9710"/>
                      <a:pt x="17903" y="9710"/>
                    </a:cubicBezTo>
                    <a:cubicBezTo>
                      <a:pt x="18019" y="9710"/>
                      <a:pt x="18019" y="9710"/>
                      <a:pt x="18019" y="9710"/>
                    </a:cubicBezTo>
                    <a:cubicBezTo>
                      <a:pt x="18019" y="9710"/>
                      <a:pt x="18019" y="9710"/>
                      <a:pt x="18019" y="9710"/>
                    </a:cubicBezTo>
                    <a:cubicBezTo>
                      <a:pt x="18134" y="9809"/>
                      <a:pt x="18134" y="9809"/>
                      <a:pt x="18134" y="9809"/>
                    </a:cubicBezTo>
                    <a:cubicBezTo>
                      <a:pt x="18134" y="9809"/>
                      <a:pt x="18134" y="9809"/>
                      <a:pt x="18134" y="9809"/>
                    </a:cubicBezTo>
                    <a:cubicBezTo>
                      <a:pt x="18250" y="9908"/>
                      <a:pt x="18250" y="9908"/>
                      <a:pt x="18250" y="9908"/>
                    </a:cubicBezTo>
                    <a:cubicBezTo>
                      <a:pt x="18250" y="9908"/>
                      <a:pt x="18250" y="9908"/>
                      <a:pt x="18250" y="9908"/>
                    </a:cubicBezTo>
                    <a:cubicBezTo>
                      <a:pt x="18250" y="10007"/>
                      <a:pt x="18250" y="10007"/>
                      <a:pt x="18250" y="10007"/>
                    </a:cubicBezTo>
                    <a:cubicBezTo>
                      <a:pt x="18250" y="10007"/>
                      <a:pt x="18250" y="10007"/>
                      <a:pt x="18250" y="10007"/>
                    </a:cubicBezTo>
                    <a:cubicBezTo>
                      <a:pt x="18250" y="10007"/>
                      <a:pt x="18250" y="10007"/>
                      <a:pt x="18250" y="10007"/>
                    </a:cubicBezTo>
                    <a:cubicBezTo>
                      <a:pt x="18134" y="9908"/>
                      <a:pt x="18134" y="9908"/>
                      <a:pt x="18134" y="9908"/>
                    </a:cubicBezTo>
                    <a:cubicBezTo>
                      <a:pt x="18134" y="10007"/>
                      <a:pt x="18134" y="10007"/>
                      <a:pt x="18134" y="10007"/>
                    </a:cubicBezTo>
                    <a:cubicBezTo>
                      <a:pt x="18134" y="10007"/>
                      <a:pt x="18134" y="10007"/>
                      <a:pt x="18134" y="10007"/>
                    </a:cubicBezTo>
                    <a:cubicBezTo>
                      <a:pt x="18250" y="10106"/>
                      <a:pt x="18250" y="10106"/>
                      <a:pt x="18250" y="10106"/>
                    </a:cubicBezTo>
                    <a:cubicBezTo>
                      <a:pt x="18250" y="10205"/>
                      <a:pt x="18250" y="10205"/>
                      <a:pt x="18250" y="10205"/>
                    </a:cubicBezTo>
                    <a:cubicBezTo>
                      <a:pt x="18250" y="10205"/>
                      <a:pt x="18250" y="10205"/>
                      <a:pt x="18250" y="10205"/>
                    </a:cubicBezTo>
                    <a:cubicBezTo>
                      <a:pt x="18250" y="10304"/>
                      <a:pt x="18250" y="10304"/>
                      <a:pt x="18250" y="10304"/>
                    </a:cubicBezTo>
                    <a:cubicBezTo>
                      <a:pt x="18250" y="10304"/>
                      <a:pt x="18250" y="10304"/>
                      <a:pt x="18250" y="10304"/>
                    </a:cubicBezTo>
                    <a:cubicBezTo>
                      <a:pt x="18134" y="10403"/>
                      <a:pt x="18134" y="10403"/>
                      <a:pt x="18134" y="10403"/>
                    </a:cubicBezTo>
                    <a:cubicBezTo>
                      <a:pt x="18134" y="10502"/>
                      <a:pt x="18134" y="10502"/>
                      <a:pt x="18134" y="10502"/>
                    </a:cubicBezTo>
                    <a:cubicBezTo>
                      <a:pt x="18019" y="10502"/>
                      <a:pt x="18019" y="10502"/>
                      <a:pt x="18019" y="10502"/>
                    </a:cubicBezTo>
                    <a:cubicBezTo>
                      <a:pt x="18019" y="10502"/>
                      <a:pt x="18019" y="10502"/>
                      <a:pt x="18019" y="10502"/>
                    </a:cubicBezTo>
                    <a:cubicBezTo>
                      <a:pt x="17903" y="10502"/>
                      <a:pt x="17903" y="10502"/>
                      <a:pt x="17903" y="10502"/>
                    </a:cubicBezTo>
                    <a:cubicBezTo>
                      <a:pt x="17903" y="10403"/>
                      <a:pt x="17903" y="10403"/>
                      <a:pt x="17903" y="10403"/>
                    </a:cubicBezTo>
                    <a:cubicBezTo>
                      <a:pt x="18019" y="10403"/>
                      <a:pt x="18019" y="10403"/>
                      <a:pt x="18019" y="10403"/>
                    </a:cubicBezTo>
                    <a:cubicBezTo>
                      <a:pt x="17903" y="10403"/>
                      <a:pt x="17903" y="10403"/>
                      <a:pt x="17903" y="10403"/>
                    </a:cubicBezTo>
                    <a:cubicBezTo>
                      <a:pt x="17903" y="10304"/>
                      <a:pt x="17903" y="10304"/>
                      <a:pt x="17903" y="10304"/>
                    </a:cubicBezTo>
                    <a:cubicBezTo>
                      <a:pt x="17903" y="10403"/>
                      <a:pt x="17903" y="10403"/>
                      <a:pt x="17903" y="10403"/>
                    </a:cubicBezTo>
                    <a:cubicBezTo>
                      <a:pt x="17788" y="10403"/>
                      <a:pt x="17788" y="10403"/>
                      <a:pt x="17788" y="10403"/>
                    </a:cubicBezTo>
                    <a:cubicBezTo>
                      <a:pt x="17672" y="10205"/>
                      <a:pt x="17672" y="10205"/>
                      <a:pt x="17672" y="10205"/>
                    </a:cubicBezTo>
                    <a:cubicBezTo>
                      <a:pt x="17557" y="10205"/>
                      <a:pt x="17557" y="10205"/>
                      <a:pt x="17557" y="10205"/>
                    </a:cubicBezTo>
                    <a:cubicBezTo>
                      <a:pt x="17557" y="10106"/>
                      <a:pt x="17557" y="10106"/>
                      <a:pt x="17557" y="10106"/>
                    </a:cubicBezTo>
                    <a:cubicBezTo>
                      <a:pt x="17557" y="10106"/>
                      <a:pt x="17557" y="10106"/>
                      <a:pt x="17557" y="10106"/>
                    </a:cubicBezTo>
                    <a:cubicBezTo>
                      <a:pt x="17441" y="10007"/>
                      <a:pt x="17441" y="10007"/>
                      <a:pt x="17441" y="10007"/>
                    </a:cubicBezTo>
                    <a:cubicBezTo>
                      <a:pt x="17326" y="9908"/>
                      <a:pt x="17326" y="9908"/>
                      <a:pt x="17326" y="9908"/>
                    </a:cubicBezTo>
                    <a:cubicBezTo>
                      <a:pt x="17326" y="9908"/>
                      <a:pt x="17326" y="9908"/>
                      <a:pt x="17326" y="9908"/>
                    </a:cubicBezTo>
                    <a:cubicBezTo>
                      <a:pt x="17326" y="9908"/>
                      <a:pt x="17326" y="9908"/>
                      <a:pt x="17326" y="9908"/>
                    </a:cubicBezTo>
                    <a:cubicBezTo>
                      <a:pt x="17326" y="9908"/>
                      <a:pt x="17326" y="9908"/>
                      <a:pt x="17326" y="9908"/>
                    </a:cubicBezTo>
                    <a:cubicBezTo>
                      <a:pt x="17326" y="10007"/>
                      <a:pt x="17326" y="10007"/>
                      <a:pt x="17326" y="10007"/>
                    </a:cubicBezTo>
                    <a:cubicBezTo>
                      <a:pt x="17441" y="10007"/>
                      <a:pt x="17441" y="10007"/>
                      <a:pt x="17441" y="10007"/>
                    </a:cubicBezTo>
                    <a:cubicBezTo>
                      <a:pt x="17441" y="10106"/>
                      <a:pt x="17441" y="10106"/>
                      <a:pt x="17441" y="10106"/>
                    </a:cubicBezTo>
                    <a:cubicBezTo>
                      <a:pt x="17326" y="10106"/>
                      <a:pt x="17326" y="10106"/>
                      <a:pt x="17326" y="10106"/>
                    </a:cubicBezTo>
                    <a:cubicBezTo>
                      <a:pt x="17210" y="10106"/>
                      <a:pt x="17210" y="10106"/>
                      <a:pt x="17210" y="10106"/>
                    </a:cubicBezTo>
                    <a:cubicBezTo>
                      <a:pt x="17210" y="10106"/>
                      <a:pt x="17210" y="10106"/>
                      <a:pt x="17210" y="10106"/>
                    </a:cubicBezTo>
                    <a:cubicBezTo>
                      <a:pt x="17095" y="10007"/>
                      <a:pt x="17095" y="10007"/>
                      <a:pt x="17095" y="10007"/>
                    </a:cubicBezTo>
                    <a:cubicBezTo>
                      <a:pt x="17095" y="9908"/>
                      <a:pt x="17095" y="9908"/>
                      <a:pt x="17095" y="9908"/>
                    </a:cubicBezTo>
                    <a:cubicBezTo>
                      <a:pt x="17095" y="10007"/>
                      <a:pt x="17095" y="10007"/>
                      <a:pt x="17095" y="10007"/>
                    </a:cubicBezTo>
                    <a:cubicBezTo>
                      <a:pt x="17095" y="10007"/>
                      <a:pt x="17095" y="10007"/>
                      <a:pt x="17095" y="10007"/>
                    </a:cubicBezTo>
                    <a:cubicBezTo>
                      <a:pt x="17210" y="10106"/>
                      <a:pt x="17210" y="10106"/>
                      <a:pt x="17210" y="10106"/>
                    </a:cubicBezTo>
                    <a:cubicBezTo>
                      <a:pt x="17326" y="10205"/>
                      <a:pt x="17326" y="10205"/>
                      <a:pt x="17326" y="10205"/>
                    </a:cubicBezTo>
                    <a:cubicBezTo>
                      <a:pt x="17441" y="10205"/>
                      <a:pt x="17441" y="10205"/>
                      <a:pt x="17441" y="10205"/>
                    </a:cubicBezTo>
                    <a:cubicBezTo>
                      <a:pt x="17557" y="10205"/>
                      <a:pt x="17557" y="10205"/>
                      <a:pt x="17557" y="10205"/>
                    </a:cubicBezTo>
                    <a:cubicBezTo>
                      <a:pt x="17788" y="10403"/>
                      <a:pt x="17788" y="10403"/>
                      <a:pt x="17788" y="10403"/>
                    </a:cubicBezTo>
                    <a:cubicBezTo>
                      <a:pt x="17788" y="10403"/>
                      <a:pt x="17788" y="10403"/>
                      <a:pt x="17788" y="10403"/>
                    </a:cubicBezTo>
                    <a:cubicBezTo>
                      <a:pt x="17788" y="10502"/>
                      <a:pt x="17788" y="10502"/>
                      <a:pt x="17788" y="10502"/>
                    </a:cubicBezTo>
                    <a:cubicBezTo>
                      <a:pt x="17672" y="10502"/>
                      <a:pt x="17672" y="10502"/>
                      <a:pt x="17672" y="10502"/>
                    </a:cubicBezTo>
                    <a:cubicBezTo>
                      <a:pt x="17672" y="10403"/>
                      <a:pt x="17672" y="10403"/>
                      <a:pt x="17672" y="10403"/>
                    </a:cubicBezTo>
                    <a:cubicBezTo>
                      <a:pt x="17557" y="10403"/>
                      <a:pt x="17557" y="10403"/>
                      <a:pt x="17557" y="10403"/>
                    </a:cubicBezTo>
                    <a:cubicBezTo>
                      <a:pt x="17557" y="10502"/>
                      <a:pt x="17557" y="10502"/>
                      <a:pt x="17557" y="10502"/>
                    </a:cubicBezTo>
                    <a:cubicBezTo>
                      <a:pt x="17441" y="10502"/>
                      <a:pt x="17441" y="10502"/>
                      <a:pt x="17441" y="10502"/>
                    </a:cubicBezTo>
                    <a:cubicBezTo>
                      <a:pt x="17326" y="10502"/>
                      <a:pt x="17326" y="10502"/>
                      <a:pt x="17326" y="10502"/>
                    </a:cubicBezTo>
                    <a:cubicBezTo>
                      <a:pt x="17326" y="10502"/>
                      <a:pt x="17326" y="10502"/>
                      <a:pt x="17326" y="10502"/>
                    </a:cubicBezTo>
                    <a:cubicBezTo>
                      <a:pt x="17210" y="10502"/>
                      <a:pt x="17210" y="10502"/>
                      <a:pt x="17210" y="10502"/>
                    </a:cubicBezTo>
                    <a:cubicBezTo>
                      <a:pt x="17326" y="10403"/>
                      <a:pt x="17326" y="10403"/>
                      <a:pt x="17326" y="10403"/>
                    </a:cubicBezTo>
                    <a:cubicBezTo>
                      <a:pt x="17210" y="10403"/>
                      <a:pt x="17210" y="10403"/>
                      <a:pt x="17210" y="10403"/>
                    </a:cubicBezTo>
                    <a:cubicBezTo>
                      <a:pt x="17210" y="10403"/>
                      <a:pt x="17210" y="10403"/>
                      <a:pt x="17210" y="10403"/>
                    </a:cubicBezTo>
                    <a:cubicBezTo>
                      <a:pt x="17210" y="10403"/>
                      <a:pt x="17210" y="10403"/>
                      <a:pt x="17210" y="10403"/>
                    </a:cubicBezTo>
                    <a:cubicBezTo>
                      <a:pt x="17210" y="10502"/>
                      <a:pt x="17210" y="10502"/>
                      <a:pt x="17210" y="10502"/>
                    </a:cubicBezTo>
                    <a:cubicBezTo>
                      <a:pt x="17210" y="10502"/>
                      <a:pt x="17210" y="10502"/>
                      <a:pt x="17210" y="10502"/>
                    </a:cubicBezTo>
                    <a:cubicBezTo>
                      <a:pt x="17326" y="10601"/>
                      <a:pt x="17326" y="10601"/>
                      <a:pt x="17326" y="10601"/>
                    </a:cubicBezTo>
                    <a:cubicBezTo>
                      <a:pt x="17326" y="10601"/>
                      <a:pt x="17326" y="10601"/>
                      <a:pt x="17326" y="10601"/>
                    </a:cubicBezTo>
                    <a:cubicBezTo>
                      <a:pt x="17441" y="10601"/>
                      <a:pt x="17441" y="10601"/>
                      <a:pt x="17441" y="10601"/>
                    </a:cubicBezTo>
                    <a:cubicBezTo>
                      <a:pt x="17557" y="10502"/>
                      <a:pt x="17557" y="10502"/>
                      <a:pt x="17557" y="10502"/>
                    </a:cubicBezTo>
                    <a:cubicBezTo>
                      <a:pt x="17557" y="10502"/>
                      <a:pt x="17557" y="10502"/>
                      <a:pt x="17557" y="10502"/>
                    </a:cubicBezTo>
                    <a:cubicBezTo>
                      <a:pt x="17672" y="10502"/>
                      <a:pt x="17672" y="10502"/>
                      <a:pt x="17672" y="10502"/>
                    </a:cubicBezTo>
                    <a:cubicBezTo>
                      <a:pt x="17672" y="10601"/>
                      <a:pt x="17672" y="10601"/>
                      <a:pt x="17672" y="10601"/>
                    </a:cubicBezTo>
                    <a:cubicBezTo>
                      <a:pt x="17672" y="10601"/>
                      <a:pt x="17672" y="10601"/>
                      <a:pt x="17672" y="10601"/>
                    </a:cubicBezTo>
                    <a:cubicBezTo>
                      <a:pt x="17672" y="10700"/>
                      <a:pt x="17672" y="10700"/>
                      <a:pt x="17672" y="10700"/>
                    </a:cubicBezTo>
                    <a:cubicBezTo>
                      <a:pt x="17672" y="10800"/>
                      <a:pt x="17672" y="10800"/>
                      <a:pt x="17672" y="10800"/>
                    </a:cubicBezTo>
                    <a:cubicBezTo>
                      <a:pt x="17557" y="10800"/>
                      <a:pt x="17557" y="10800"/>
                      <a:pt x="17557" y="10800"/>
                    </a:cubicBezTo>
                    <a:cubicBezTo>
                      <a:pt x="17557" y="10800"/>
                      <a:pt x="17557" y="10800"/>
                      <a:pt x="17557" y="10800"/>
                    </a:cubicBezTo>
                    <a:cubicBezTo>
                      <a:pt x="17672" y="10899"/>
                      <a:pt x="17672" y="10899"/>
                      <a:pt x="17672" y="10899"/>
                    </a:cubicBezTo>
                    <a:cubicBezTo>
                      <a:pt x="17672" y="10800"/>
                      <a:pt x="17672" y="10800"/>
                      <a:pt x="17672" y="10800"/>
                    </a:cubicBezTo>
                    <a:cubicBezTo>
                      <a:pt x="17788" y="10899"/>
                      <a:pt x="17788" y="10899"/>
                      <a:pt x="17788" y="10899"/>
                    </a:cubicBezTo>
                    <a:cubicBezTo>
                      <a:pt x="17903" y="10899"/>
                      <a:pt x="17903" y="10899"/>
                      <a:pt x="17903" y="10899"/>
                    </a:cubicBezTo>
                    <a:cubicBezTo>
                      <a:pt x="18019" y="10998"/>
                      <a:pt x="18019" y="10998"/>
                      <a:pt x="18019" y="10998"/>
                    </a:cubicBezTo>
                    <a:cubicBezTo>
                      <a:pt x="18019" y="10899"/>
                      <a:pt x="18019" y="10899"/>
                      <a:pt x="18019" y="10899"/>
                    </a:cubicBezTo>
                    <a:cubicBezTo>
                      <a:pt x="18134" y="10899"/>
                      <a:pt x="18134" y="10899"/>
                      <a:pt x="18134" y="10899"/>
                    </a:cubicBezTo>
                    <a:cubicBezTo>
                      <a:pt x="18134" y="10899"/>
                      <a:pt x="18134" y="10899"/>
                      <a:pt x="18134" y="10899"/>
                    </a:cubicBezTo>
                    <a:cubicBezTo>
                      <a:pt x="18134" y="10998"/>
                      <a:pt x="18134" y="10998"/>
                      <a:pt x="18134" y="10998"/>
                    </a:cubicBezTo>
                    <a:cubicBezTo>
                      <a:pt x="18134" y="10998"/>
                      <a:pt x="18134" y="10998"/>
                      <a:pt x="18134" y="10998"/>
                    </a:cubicBezTo>
                    <a:cubicBezTo>
                      <a:pt x="18134" y="11097"/>
                      <a:pt x="18134" y="11097"/>
                      <a:pt x="18134" y="11097"/>
                    </a:cubicBezTo>
                    <a:cubicBezTo>
                      <a:pt x="18250" y="11097"/>
                      <a:pt x="18250" y="11097"/>
                      <a:pt x="18250" y="11097"/>
                    </a:cubicBezTo>
                    <a:cubicBezTo>
                      <a:pt x="18134" y="11196"/>
                      <a:pt x="18134" y="11196"/>
                      <a:pt x="18134" y="11196"/>
                    </a:cubicBezTo>
                    <a:cubicBezTo>
                      <a:pt x="18134" y="11295"/>
                      <a:pt x="18134" y="11295"/>
                      <a:pt x="18134" y="11295"/>
                    </a:cubicBezTo>
                    <a:cubicBezTo>
                      <a:pt x="18019" y="11295"/>
                      <a:pt x="18019" y="11295"/>
                      <a:pt x="18019" y="11295"/>
                    </a:cubicBezTo>
                    <a:cubicBezTo>
                      <a:pt x="17903" y="11295"/>
                      <a:pt x="17903" y="11295"/>
                      <a:pt x="17903" y="11295"/>
                    </a:cubicBezTo>
                    <a:cubicBezTo>
                      <a:pt x="17903" y="11295"/>
                      <a:pt x="17903" y="11295"/>
                      <a:pt x="17903" y="11295"/>
                    </a:cubicBezTo>
                    <a:cubicBezTo>
                      <a:pt x="17788" y="11196"/>
                      <a:pt x="17788" y="11196"/>
                      <a:pt x="17788" y="11196"/>
                    </a:cubicBezTo>
                    <a:cubicBezTo>
                      <a:pt x="17788" y="11196"/>
                      <a:pt x="17788" y="11196"/>
                      <a:pt x="17788" y="11196"/>
                    </a:cubicBezTo>
                    <a:cubicBezTo>
                      <a:pt x="17788" y="11097"/>
                      <a:pt x="17788" y="11097"/>
                      <a:pt x="17788" y="11097"/>
                    </a:cubicBezTo>
                    <a:cubicBezTo>
                      <a:pt x="17672" y="11097"/>
                      <a:pt x="17672" y="11097"/>
                      <a:pt x="17672" y="11097"/>
                    </a:cubicBezTo>
                    <a:cubicBezTo>
                      <a:pt x="17672" y="10998"/>
                      <a:pt x="17672" y="10998"/>
                      <a:pt x="17672" y="10998"/>
                    </a:cubicBezTo>
                    <a:cubicBezTo>
                      <a:pt x="17557" y="10998"/>
                      <a:pt x="17557" y="10998"/>
                      <a:pt x="17557" y="10998"/>
                    </a:cubicBezTo>
                    <a:cubicBezTo>
                      <a:pt x="17441" y="10998"/>
                      <a:pt x="17441" y="10998"/>
                      <a:pt x="17441" y="10998"/>
                    </a:cubicBezTo>
                    <a:cubicBezTo>
                      <a:pt x="17441" y="10998"/>
                      <a:pt x="17441" y="10998"/>
                      <a:pt x="17441" y="10998"/>
                    </a:cubicBezTo>
                    <a:cubicBezTo>
                      <a:pt x="17326" y="10998"/>
                      <a:pt x="17326" y="10998"/>
                      <a:pt x="17326" y="10998"/>
                    </a:cubicBezTo>
                    <a:cubicBezTo>
                      <a:pt x="17326" y="10998"/>
                      <a:pt x="17326" y="10998"/>
                      <a:pt x="17326" y="10998"/>
                    </a:cubicBezTo>
                    <a:cubicBezTo>
                      <a:pt x="17210" y="10899"/>
                      <a:pt x="17210" y="10899"/>
                      <a:pt x="17210" y="10899"/>
                    </a:cubicBezTo>
                    <a:cubicBezTo>
                      <a:pt x="17210" y="10899"/>
                      <a:pt x="17210" y="10899"/>
                      <a:pt x="17210" y="10899"/>
                    </a:cubicBezTo>
                    <a:cubicBezTo>
                      <a:pt x="17210" y="10899"/>
                      <a:pt x="17210" y="10899"/>
                      <a:pt x="17210" y="10899"/>
                    </a:cubicBezTo>
                    <a:cubicBezTo>
                      <a:pt x="17210" y="10899"/>
                      <a:pt x="17210" y="10899"/>
                      <a:pt x="17210" y="10899"/>
                    </a:cubicBezTo>
                    <a:cubicBezTo>
                      <a:pt x="17210" y="10998"/>
                      <a:pt x="17210" y="10998"/>
                      <a:pt x="17210" y="10998"/>
                    </a:cubicBezTo>
                    <a:cubicBezTo>
                      <a:pt x="17210" y="11097"/>
                      <a:pt x="17210" y="11097"/>
                      <a:pt x="17210" y="11097"/>
                    </a:cubicBezTo>
                    <a:cubicBezTo>
                      <a:pt x="17210" y="11097"/>
                      <a:pt x="17210" y="11097"/>
                      <a:pt x="17210" y="11097"/>
                    </a:cubicBezTo>
                    <a:cubicBezTo>
                      <a:pt x="17095" y="11097"/>
                      <a:pt x="17095" y="11097"/>
                      <a:pt x="17095" y="11097"/>
                    </a:cubicBezTo>
                    <a:cubicBezTo>
                      <a:pt x="17095" y="11097"/>
                      <a:pt x="17095" y="11097"/>
                      <a:pt x="17095" y="11097"/>
                    </a:cubicBezTo>
                    <a:cubicBezTo>
                      <a:pt x="16979" y="11196"/>
                      <a:pt x="16979" y="11196"/>
                      <a:pt x="16979" y="11196"/>
                    </a:cubicBezTo>
                    <a:cubicBezTo>
                      <a:pt x="17095" y="11196"/>
                      <a:pt x="17095" y="11196"/>
                      <a:pt x="17095" y="11196"/>
                    </a:cubicBezTo>
                    <a:cubicBezTo>
                      <a:pt x="17095" y="11196"/>
                      <a:pt x="17095" y="11196"/>
                      <a:pt x="17095" y="11196"/>
                    </a:cubicBezTo>
                    <a:cubicBezTo>
                      <a:pt x="17095" y="11295"/>
                      <a:pt x="17095" y="11295"/>
                      <a:pt x="17095" y="11295"/>
                    </a:cubicBezTo>
                    <a:cubicBezTo>
                      <a:pt x="16979" y="11295"/>
                      <a:pt x="16979" y="11295"/>
                      <a:pt x="16979" y="11295"/>
                    </a:cubicBezTo>
                    <a:cubicBezTo>
                      <a:pt x="16979" y="11394"/>
                      <a:pt x="16979" y="11394"/>
                      <a:pt x="16979" y="11394"/>
                    </a:cubicBezTo>
                    <a:cubicBezTo>
                      <a:pt x="16979" y="11394"/>
                      <a:pt x="16979" y="11394"/>
                      <a:pt x="16979" y="11394"/>
                    </a:cubicBezTo>
                    <a:cubicBezTo>
                      <a:pt x="16979" y="11394"/>
                      <a:pt x="16979" y="11394"/>
                      <a:pt x="16979" y="11394"/>
                    </a:cubicBezTo>
                    <a:cubicBezTo>
                      <a:pt x="16979" y="11394"/>
                      <a:pt x="16979" y="11394"/>
                      <a:pt x="16979" y="11394"/>
                    </a:cubicBezTo>
                    <a:cubicBezTo>
                      <a:pt x="17095" y="11493"/>
                      <a:pt x="17095" y="11493"/>
                      <a:pt x="17095" y="11493"/>
                    </a:cubicBezTo>
                    <a:cubicBezTo>
                      <a:pt x="17095" y="11493"/>
                      <a:pt x="17095" y="11493"/>
                      <a:pt x="17095" y="11493"/>
                    </a:cubicBezTo>
                    <a:cubicBezTo>
                      <a:pt x="17095" y="11592"/>
                      <a:pt x="17095" y="11592"/>
                      <a:pt x="17095" y="11592"/>
                    </a:cubicBezTo>
                    <a:cubicBezTo>
                      <a:pt x="17095" y="11691"/>
                      <a:pt x="17095" y="11691"/>
                      <a:pt x="17095" y="11691"/>
                    </a:cubicBezTo>
                    <a:cubicBezTo>
                      <a:pt x="17095" y="11691"/>
                      <a:pt x="17095" y="11691"/>
                      <a:pt x="17095" y="11691"/>
                    </a:cubicBezTo>
                    <a:cubicBezTo>
                      <a:pt x="17210" y="11691"/>
                      <a:pt x="17210" y="11691"/>
                      <a:pt x="17210" y="11691"/>
                    </a:cubicBezTo>
                    <a:cubicBezTo>
                      <a:pt x="17210" y="11592"/>
                      <a:pt x="17210" y="11592"/>
                      <a:pt x="17210" y="11592"/>
                    </a:cubicBezTo>
                    <a:cubicBezTo>
                      <a:pt x="17210" y="11592"/>
                      <a:pt x="17210" y="11592"/>
                      <a:pt x="17210" y="11592"/>
                    </a:cubicBezTo>
                    <a:cubicBezTo>
                      <a:pt x="17095" y="11493"/>
                      <a:pt x="17095" y="11493"/>
                      <a:pt x="17095" y="11493"/>
                    </a:cubicBezTo>
                    <a:cubicBezTo>
                      <a:pt x="17210" y="11493"/>
                      <a:pt x="17210" y="11493"/>
                      <a:pt x="17210" y="11493"/>
                    </a:cubicBezTo>
                    <a:cubicBezTo>
                      <a:pt x="17210" y="11394"/>
                      <a:pt x="17210" y="11394"/>
                      <a:pt x="17210" y="11394"/>
                    </a:cubicBezTo>
                    <a:cubicBezTo>
                      <a:pt x="17210" y="11394"/>
                      <a:pt x="17210" y="11394"/>
                      <a:pt x="17210" y="11394"/>
                    </a:cubicBezTo>
                    <a:cubicBezTo>
                      <a:pt x="17210" y="11493"/>
                      <a:pt x="17210" y="11493"/>
                      <a:pt x="17210" y="11493"/>
                    </a:cubicBezTo>
                    <a:cubicBezTo>
                      <a:pt x="17326" y="11493"/>
                      <a:pt x="17326" y="11493"/>
                      <a:pt x="17326" y="11493"/>
                    </a:cubicBezTo>
                    <a:cubicBezTo>
                      <a:pt x="17326" y="11592"/>
                      <a:pt x="17326" y="11592"/>
                      <a:pt x="17326" y="11592"/>
                    </a:cubicBezTo>
                    <a:cubicBezTo>
                      <a:pt x="17441" y="11592"/>
                      <a:pt x="17441" y="11592"/>
                      <a:pt x="17441" y="11592"/>
                    </a:cubicBezTo>
                    <a:cubicBezTo>
                      <a:pt x="17441" y="11592"/>
                      <a:pt x="17441" y="11592"/>
                      <a:pt x="17441" y="11592"/>
                    </a:cubicBezTo>
                    <a:cubicBezTo>
                      <a:pt x="17441" y="11592"/>
                      <a:pt x="17441" y="11592"/>
                      <a:pt x="17441" y="11592"/>
                    </a:cubicBezTo>
                    <a:cubicBezTo>
                      <a:pt x="17557" y="11592"/>
                      <a:pt x="17557" y="11592"/>
                      <a:pt x="17557" y="11592"/>
                    </a:cubicBezTo>
                    <a:cubicBezTo>
                      <a:pt x="17557" y="11592"/>
                      <a:pt x="17557" y="11592"/>
                      <a:pt x="17557" y="11592"/>
                    </a:cubicBezTo>
                    <a:cubicBezTo>
                      <a:pt x="17672" y="11592"/>
                      <a:pt x="17672" y="11592"/>
                      <a:pt x="17672" y="11592"/>
                    </a:cubicBezTo>
                    <a:cubicBezTo>
                      <a:pt x="17672" y="11592"/>
                      <a:pt x="17672" y="11592"/>
                      <a:pt x="17672" y="11592"/>
                    </a:cubicBezTo>
                    <a:cubicBezTo>
                      <a:pt x="17672" y="11592"/>
                      <a:pt x="17672" y="11592"/>
                      <a:pt x="17672" y="11592"/>
                    </a:cubicBezTo>
                    <a:cubicBezTo>
                      <a:pt x="17672" y="11691"/>
                      <a:pt x="17672" y="11691"/>
                      <a:pt x="17672" y="11691"/>
                    </a:cubicBezTo>
                    <a:cubicBezTo>
                      <a:pt x="17672" y="11691"/>
                      <a:pt x="17672" y="11691"/>
                      <a:pt x="17672" y="11691"/>
                    </a:cubicBezTo>
                    <a:cubicBezTo>
                      <a:pt x="17557" y="11790"/>
                      <a:pt x="17557" y="11790"/>
                      <a:pt x="17557" y="11790"/>
                    </a:cubicBezTo>
                    <a:cubicBezTo>
                      <a:pt x="17557" y="11889"/>
                      <a:pt x="17557" y="11889"/>
                      <a:pt x="17557" y="11889"/>
                    </a:cubicBezTo>
                    <a:cubicBezTo>
                      <a:pt x="17557" y="11988"/>
                      <a:pt x="17557" y="11988"/>
                      <a:pt x="17557" y="11988"/>
                    </a:cubicBezTo>
                    <a:cubicBezTo>
                      <a:pt x="17557" y="11988"/>
                      <a:pt x="17557" y="11988"/>
                      <a:pt x="17557" y="11988"/>
                    </a:cubicBezTo>
                    <a:cubicBezTo>
                      <a:pt x="17441" y="11988"/>
                      <a:pt x="17441" y="11988"/>
                      <a:pt x="17441" y="11988"/>
                    </a:cubicBezTo>
                    <a:cubicBezTo>
                      <a:pt x="17441" y="11988"/>
                      <a:pt x="17441" y="11988"/>
                      <a:pt x="17441" y="11988"/>
                    </a:cubicBezTo>
                    <a:cubicBezTo>
                      <a:pt x="17326" y="11988"/>
                      <a:pt x="17326" y="11988"/>
                      <a:pt x="17326" y="11988"/>
                    </a:cubicBezTo>
                    <a:cubicBezTo>
                      <a:pt x="17210" y="11988"/>
                      <a:pt x="17210" y="11988"/>
                      <a:pt x="17210" y="11988"/>
                    </a:cubicBezTo>
                    <a:cubicBezTo>
                      <a:pt x="17210" y="11988"/>
                      <a:pt x="17210" y="11988"/>
                      <a:pt x="17210" y="11988"/>
                    </a:cubicBezTo>
                    <a:cubicBezTo>
                      <a:pt x="17095" y="11988"/>
                      <a:pt x="17095" y="11988"/>
                      <a:pt x="17095" y="11988"/>
                    </a:cubicBezTo>
                    <a:cubicBezTo>
                      <a:pt x="17095" y="12088"/>
                      <a:pt x="17095" y="12088"/>
                      <a:pt x="17095" y="12088"/>
                    </a:cubicBezTo>
                    <a:cubicBezTo>
                      <a:pt x="17095" y="12088"/>
                      <a:pt x="17095" y="12088"/>
                      <a:pt x="17095" y="12088"/>
                    </a:cubicBezTo>
                    <a:cubicBezTo>
                      <a:pt x="16979" y="12088"/>
                      <a:pt x="16979" y="12088"/>
                      <a:pt x="16979" y="12088"/>
                    </a:cubicBezTo>
                    <a:cubicBezTo>
                      <a:pt x="16979" y="12088"/>
                      <a:pt x="16979" y="12088"/>
                      <a:pt x="16979" y="12088"/>
                    </a:cubicBezTo>
                    <a:cubicBezTo>
                      <a:pt x="16979" y="12088"/>
                      <a:pt x="16979" y="12088"/>
                      <a:pt x="16979" y="12088"/>
                    </a:cubicBezTo>
                    <a:cubicBezTo>
                      <a:pt x="16979" y="12187"/>
                      <a:pt x="16979" y="12187"/>
                      <a:pt x="16979" y="12187"/>
                    </a:cubicBezTo>
                    <a:cubicBezTo>
                      <a:pt x="16864" y="12187"/>
                      <a:pt x="16864" y="12187"/>
                      <a:pt x="16864" y="12187"/>
                    </a:cubicBezTo>
                    <a:cubicBezTo>
                      <a:pt x="16864" y="12187"/>
                      <a:pt x="16864" y="12187"/>
                      <a:pt x="16864" y="12187"/>
                    </a:cubicBezTo>
                    <a:cubicBezTo>
                      <a:pt x="16748" y="12088"/>
                      <a:pt x="16748" y="12088"/>
                      <a:pt x="16748" y="12088"/>
                    </a:cubicBezTo>
                    <a:cubicBezTo>
                      <a:pt x="16633" y="12088"/>
                      <a:pt x="16633" y="12088"/>
                      <a:pt x="16633" y="12088"/>
                    </a:cubicBezTo>
                    <a:cubicBezTo>
                      <a:pt x="16517" y="11988"/>
                      <a:pt x="16517" y="11988"/>
                      <a:pt x="16517" y="11988"/>
                    </a:cubicBezTo>
                    <a:cubicBezTo>
                      <a:pt x="16286" y="11790"/>
                      <a:pt x="16286" y="11790"/>
                      <a:pt x="16286" y="11790"/>
                    </a:cubicBezTo>
                    <a:cubicBezTo>
                      <a:pt x="16286" y="11790"/>
                      <a:pt x="16286" y="11790"/>
                      <a:pt x="16286" y="11790"/>
                    </a:cubicBezTo>
                    <a:cubicBezTo>
                      <a:pt x="16286" y="11691"/>
                      <a:pt x="16286" y="11691"/>
                      <a:pt x="16286" y="11691"/>
                    </a:cubicBezTo>
                    <a:cubicBezTo>
                      <a:pt x="16286" y="11691"/>
                      <a:pt x="16286" y="11691"/>
                      <a:pt x="16286" y="11691"/>
                    </a:cubicBezTo>
                    <a:cubicBezTo>
                      <a:pt x="16402" y="11691"/>
                      <a:pt x="16402" y="11691"/>
                      <a:pt x="16402" y="11691"/>
                    </a:cubicBezTo>
                    <a:cubicBezTo>
                      <a:pt x="16402" y="11691"/>
                      <a:pt x="16402" y="11691"/>
                      <a:pt x="16402" y="11691"/>
                    </a:cubicBezTo>
                    <a:cubicBezTo>
                      <a:pt x="16402" y="11790"/>
                      <a:pt x="16402" y="11790"/>
                      <a:pt x="16402" y="11790"/>
                    </a:cubicBezTo>
                    <a:cubicBezTo>
                      <a:pt x="16633" y="11790"/>
                      <a:pt x="16633" y="11790"/>
                      <a:pt x="16633" y="11790"/>
                    </a:cubicBezTo>
                    <a:cubicBezTo>
                      <a:pt x="16748" y="11889"/>
                      <a:pt x="16748" y="11889"/>
                      <a:pt x="16748" y="11889"/>
                    </a:cubicBezTo>
                    <a:cubicBezTo>
                      <a:pt x="16748" y="11889"/>
                      <a:pt x="16748" y="11889"/>
                      <a:pt x="16748" y="11889"/>
                    </a:cubicBezTo>
                    <a:cubicBezTo>
                      <a:pt x="16864" y="11889"/>
                      <a:pt x="16864" y="11889"/>
                      <a:pt x="16864" y="11889"/>
                    </a:cubicBezTo>
                    <a:cubicBezTo>
                      <a:pt x="16864" y="11790"/>
                      <a:pt x="16864" y="11790"/>
                      <a:pt x="16864" y="11790"/>
                    </a:cubicBezTo>
                    <a:cubicBezTo>
                      <a:pt x="16864" y="11790"/>
                      <a:pt x="16864" y="11790"/>
                      <a:pt x="16864" y="11790"/>
                    </a:cubicBezTo>
                    <a:cubicBezTo>
                      <a:pt x="16748" y="11790"/>
                      <a:pt x="16748" y="11790"/>
                      <a:pt x="16748" y="11790"/>
                    </a:cubicBezTo>
                    <a:cubicBezTo>
                      <a:pt x="16748" y="11790"/>
                      <a:pt x="16748" y="11790"/>
                      <a:pt x="16748" y="11790"/>
                    </a:cubicBezTo>
                    <a:cubicBezTo>
                      <a:pt x="16633" y="11790"/>
                      <a:pt x="16633" y="11790"/>
                      <a:pt x="16633" y="11790"/>
                    </a:cubicBezTo>
                    <a:cubicBezTo>
                      <a:pt x="16517" y="11691"/>
                      <a:pt x="16517" y="11691"/>
                      <a:pt x="16517" y="11691"/>
                    </a:cubicBezTo>
                    <a:cubicBezTo>
                      <a:pt x="16402" y="11691"/>
                      <a:pt x="16402" y="11691"/>
                      <a:pt x="16402" y="11691"/>
                    </a:cubicBezTo>
                    <a:cubicBezTo>
                      <a:pt x="16286" y="11691"/>
                      <a:pt x="16286" y="11691"/>
                      <a:pt x="16286" y="11691"/>
                    </a:cubicBezTo>
                    <a:cubicBezTo>
                      <a:pt x="16286" y="11592"/>
                      <a:pt x="16286" y="11592"/>
                      <a:pt x="16286" y="11592"/>
                    </a:cubicBezTo>
                    <a:cubicBezTo>
                      <a:pt x="16286" y="11592"/>
                      <a:pt x="16286" y="11592"/>
                      <a:pt x="16286" y="11592"/>
                    </a:cubicBezTo>
                    <a:cubicBezTo>
                      <a:pt x="16171" y="11592"/>
                      <a:pt x="16171" y="11592"/>
                      <a:pt x="16171" y="11592"/>
                    </a:cubicBezTo>
                    <a:cubicBezTo>
                      <a:pt x="16171" y="11592"/>
                      <a:pt x="16171" y="11592"/>
                      <a:pt x="16171" y="11592"/>
                    </a:cubicBezTo>
                    <a:cubicBezTo>
                      <a:pt x="16171" y="11592"/>
                      <a:pt x="16171" y="11592"/>
                      <a:pt x="16171" y="11592"/>
                    </a:cubicBezTo>
                    <a:cubicBezTo>
                      <a:pt x="16171" y="11691"/>
                      <a:pt x="16171" y="11691"/>
                      <a:pt x="16171" y="11691"/>
                    </a:cubicBezTo>
                    <a:cubicBezTo>
                      <a:pt x="16171" y="11790"/>
                      <a:pt x="16171" y="11790"/>
                      <a:pt x="16171" y="11790"/>
                    </a:cubicBezTo>
                    <a:cubicBezTo>
                      <a:pt x="16171" y="11889"/>
                      <a:pt x="16171" y="11889"/>
                      <a:pt x="16171" y="11889"/>
                    </a:cubicBezTo>
                    <a:cubicBezTo>
                      <a:pt x="16055" y="11889"/>
                      <a:pt x="16055" y="11889"/>
                      <a:pt x="16055" y="11889"/>
                    </a:cubicBezTo>
                    <a:cubicBezTo>
                      <a:pt x="16055" y="11889"/>
                      <a:pt x="16055" y="11889"/>
                      <a:pt x="16055" y="11889"/>
                    </a:cubicBezTo>
                    <a:cubicBezTo>
                      <a:pt x="15940" y="11691"/>
                      <a:pt x="15940" y="11691"/>
                      <a:pt x="15940" y="11691"/>
                    </a:cubicBezTo>
                    <a:cubicBezTo>
                      <a:pt x="15824" y="11592"/>
                      <a:pt x="15824" y="11592"/>
                      <a:pt x="15824" y="11592"/>
                    </a:cubicBezTo>
                    <a:cubicBezTo>
                      <a:pt x="15824" y="11493"/>
                      <a:pt x="15824" y="11493"/>
                      <a:pt x="15824" y="11493"/>
                    </a:cubicBezTo>
                    <a:cubicBezTo>
                      <a:pt x="15709" y="11493"/>
                      <a:pt x="15709" y="11493"/>
                      <a:pt x="15709" y="11493"/>
                    </a:cubicBezTo>
                    <a:cubicBezTo>
                      <a:pt x="15709" y="11493"/>
                      <a:pt x="15709" y="11493"/>
                      <a:pt x="15709" y="11493"/>
                    </a:cubicBezTo>
                    <a:cubicBezTo>
                      <a:pt x="15709" y="11493"/>
                      <a:pt x="15709" y="11493"/>
                      <a:pt x="15709" y="11493"/>
                    </a:cubicBezTo>
                    <a:cubicBezTo>
                      <a:pt x="15709" y="11493"/>
                      <a:pt x="15709" y="11493"/>
                      <a:pt x="15709" y="11493"/>
                    </a:cubicBezTo>
                    <a:cubicBezTo>
                      <a:pt x="15709" y="11493"/>
                      <a:pt x="15709" y="11493"/>
                      <a:pt x="15709" y="11493"/>
                    </a:cubicBezTo>
                    <a:cubicBezTo>
                      <a:pt x="15709" y="11592"/>
                      <a:pt x="15709" y="11592"/>
                      <a:pt x="15709" y="11592"/>
                    </a:cubicBezTo>
                    <a:cubicBezTo>
                      <a:pt x="15824" y="11691"/>
                      <a:pt x="15824" y="11691"/>
                      <a:pt x="15824" y="11691"/>
                    </a:cubicBezTo>
                    <a:cubicBezTo>
                      <a:pt x="15824" y="11790"/>
                      <a:pt x="15824" y="11790"/>
                      <a:pt x="15824" y="11790"/>
                    </a:cubicBezTo>
                    <a:cubicBezTo>
                      <a:pt x="15940" y="11790"/>
                      <a:pt x="15940" y="11790"/>
                      <a:pt x="15940" y="11790"/>
                    </a:cubicBezTo>
                    <a:cubicBezTo>
                      <a:pt x="15940" y="11790"/>
                      <a:pt x="15940" y="11790"/>
                      <a:pt x="15940" y="11790"/>
                    </a:cubicBezTo>
                    <a:cubicBezTo>
                      <a:pt x="15940" y="11889"/>
                      <a:pt x="15940" y="11889"/>
                      <a:pt x="15940" y="11889"/>
                    </a:cubicBezTo>
                    <a:cubicBezTo>
                      <a:pt x="15940" y="11889"/>
                      <a:pt x="15940" y="11889"/>
                      <a:pt x="15940" y="11889"/>
                    </a:cubicBezTo>
                    <a:cubicBezTo>
                      <a:pt x="15824" y="11889"/>
                      <a:pt x="15824" y="11889"/>
                      <a:pt x="15824" y="11889"/>
                    </a:cubicBezTo>
                    <a:cubicBezTo>
                      <a:pt x="15709" y="11889"/>
                      <a:pt x="15709" y="11889"/>
                      <a:pt x="15709" y="11889"/>
                    </a:cubicBezTo>
                    <a:cubicBezTo>
                      <a:pt x="15709" y="11988"/>
                      <a:pt x="15709" y="11988"/>
                      <a:pt x="15709" y="11988"/>
                    </a:cubicBezTo>
                    <a:cubicBezTo>
                      <a:pt x="15593" y="11988"/>
                      <a:pt x="15593" y="11988"/>
                      <a:pt x="15593" y="11988"/>
                    </a:cubicBezTo>
                    <a:cubicBezTo>
                      <a:pt x="15593" y="11988"/>
                      <a:pt x="15593" y="11988"/>
                      <a:pt x="15593" y="11988"/>
                    </a:cubicBezTo>
                    <a:cubicBezTo>
                      <a:pt x="15478" y="12088"/>
                      <a:pt x="15478" y="12088"/>
                      <a:pt x="15478" y="12088"/>
                    </a:cubicBezTo>
                    <a:cubicBezTo>
                      <a:pt x="15478" y="12088"/>
                      <a:pt x="15478" y="12088"/>
                      <a:pt x="15478" y="12088"/>
                    </a:cubicBezTo>
                    <a:cubicBezTo>
                      <a:pt x="15362" y="11988"/>
                      <a:pt x="15362" y="11988"/>
                      <a:pt x="15362" y="11988"/>
                    </a:cubicBezTo>
                    <a:cubicBezTo>
                      <a:pt x="15362" y="11988"/>
                      <a:pt x="15362" y="11988"/>
                      <a:pt x="15362" y="11988"/>
                    </a:cubicBezTo>
                    <a:cubicBezTo>
                      <a:pt x="15247" y="11988"/>
                      <a:pt x="15247" y="11988"/>
                      <a:pt x="15247" y="11988"/>
                    </a:cubicBezTo>
                    <a:cubicBezTo>
                      <a:pt x="15247" y="11889"/>
                      <a:pt x="15247" y="11889"/>
                      <a:pt x="15247" y="11889"/>
                    </a:cubicBezTo>
                    <a:cubicBezTo>
                      <a:pt x="15131" y="11889"/>
                      <a:pt x="15131" y="11889"/>
                      <a:pt x="15131" y="11889"/>
                    </a:cubicBezTo>
                    <a:cubicBezTo>
                      <a:pt x="15131" y="11889"/>
                      <a:pt x="15131" y="11889"/>
                      <a:pt x="15131" y="11889"/>
                    </a:cubicBezTo>
                    <a:cubicBezTo>
                      <a:pt x="15131" y="11790"/>
                      <a:pt x="15131" y="11790"/>
                      <a:pt x="15131" y="11790"/>
                    </a:cubicBezTo>
                    <a:cubicBezTo>
                      <a:pt x="15016" y="11790"/>
                      <a:pt x="15016" y="11790"/>
                      <a:pt x="15016" y="11790"/>
                    </a:cubicBezTo>
                    <a:cubicBezTo>
                      <a:pt x="15016" y="11790"/>
                      <a:pt x="15016" y="11790"/>
                      <a:pt x="15016" y="11790"/>
                    </a:cubicBezTo>
                    <a:cubicBezTo>
                      <a:pt x="15016" y="11790"/>
                      <a:pt x="15016" y="11790"/>
                      <a:pt x="15016" y="11790"/>
                    </a:cubicBezTo>
                    <a:cubicBezTo>
                      <a:pt x="15016" y="11790"/>
                      <a:pt x="15016" y="11790"/>
                      <a:pt x="15016" y="11790"/>
                    </a:cubicBezTo>
                    <a:cubicBezTo>
                      <a:pt x="15016" y="11889"/>
                      <a:pt x="15016" y="11889"/>
                      <a:pt x="15016" y="11889"/>
                    </a:cubicBezTo>
                    <a:cubicBezTo>
                      <a:pt x="15131" y="11889"/>
                      <a:pt x="15131" y="11889"/>
                      <a:pt x="15131" y="11889"/>
                    </a:cubicBezTo>
                    <a:cubicBezTo>
                      <a:pt x="15247" y="11988"/>
                      <a:pt x="15247" y="11988"/>
                      <a:pt x="15247" y="11988"/>
                    </a:cubicBezTo>
                    <a:cubicBezTo>
                      <a:pt x="15247" y="11988"/>
                      <a:pt x="15247" y="11988"/>
                      <a:pt x="15247" y="11988"/>
                    </a:cubicBezTo>
                    <a:cubicBezTo>
                      <a:pt x="15247" y="12088"/>
                      <a:pt x="15247" y="12088"/>
                      <a:pt x="15247" y="12088"/>
                    </a:cubicBezTo>
                    <a:cubicBezTo>
                      <a:pt x="15247" y="12088"/>
                      <a:pt x="15247" y="12088"/>
                      <a:pt x="15247" y="12088"/>
                    </a:cubicBezTo>
                    <a:cubicBezTo>
                      <a:pt x="15016" y="12088"/>
                      <a:pt x="15016" y="12088"/>
                      <a:pt x="15016" y="12088"/>
                    </a:cubicBezTo>
                    <a:cubicBezTo>
                      <a:pt x="14900" y="12088"/>
                      <a:pt x="14900" y="12088"/>
                      <a:pt x="14900" y="12088"/>
                    </a:cubicBezTo>
                    <a:cubicBezTo>
                      <a:pt x="14900" y="12088"/>
                      <a:pt x="14900" y="12088"/>
                      <a:pt x="14900" y="12088"/>
                    </a:cubicBezTo>
                    <a:cubicBezTo>
                      <a:pt x="14785" y="12187"/>
                      <a:pt x="14785" y="12187"/>
                      <a:pt x="14785" y="12187"/>
                    </a:cubicBezTo>
                    <a:cubicBezTo>
                      <a:pt x="14785" y="12187"/>
                      <a:pt x="14785" y="12187"/>
                      <a:pt x="14785" y="12187"/>
                    </a:cubicBezTo>
                    <a:cubicBezTo>
                      <a:pt x="14900" y="12187"/>
                      <a:pt x="14900" y="12187"/>
                      <a:pt x="14900" y="12187"/>
                    </a:cubicBezTo>
                    <a:cubicBezTo>
                      <a:pt x="14900" y="12187"/>
                      <a:pt x="14900" y="12187"/>
                      <a:pt x="14900" y="12187"/>
                    </a:cubicBezTo>
                    <a:cubicBezTo>
                      <a:pt x="14900" y="12187"/>
                      <a:pt x="14900" y="12187"/>
                      <a:pt x="14900" y="12187"/>
                    </a:cubicBezTo>
                    <a:cubicBezTo>
                      <a:pt x="15016" y="12187"/>
                      <a:pt x="15016" y="12187"/>
                      <a:pt x="15016" y="12187"/>
                    </a:cubicBezTo>
                    <a:cubicBezTo>
                      <a:pt x="15016" y="12187"/>
                      <a:pt x="15016" y="12187"/>
                      <a:pt x="15016" y="12187"/>
                    </a:cubicBezTo>
                    <a:cubicBezTo>
                      <a:pt x="15016" y="12187"/>
                      <a:pt x="15016" y="12187"/>
                      <a:pt x="15016" y="12187"/>
                    </a:cubicBezTo>
                    <a:cubicBezTo>
                      <a:pt x="15016" y="12187"/>
                      <a:pt x="15131" y="12187"/>
                      <a:pt x="15131" y="12187"/>
                    </a:cubicBezTo>
                    <a:cubicBezTo>
                      <a:pt x="15131" y="12187"/>
                      <a:pt x="15247" y="12187"/>
                      <a:pt x="15247" y="12187"/>
                    </a:cubicBezTo>
                    <a:cubicBezTo>
                      <a:pt x="15247" y="12187"/>
                      <a:pt x="15247" y="12187"/>
                      <a:pt x="15247" y="12187"/>
                    </a:cubicBezTo>
                    <a:cubicBezTo>
                      <a:pt x="15247" y="12088"/>
                      <a:pt x="15247" y="12088"/>
                      <a:pt x="15247" y="12088"/>
                    </a:cubicBezTo>
                    <a:cubicBezTo>
                      <a:pt x="15362" y="12088"/>
                      <a:pt x="15362" y="12088"/>
                      <a:pt x="15362" y="12088"/>
                    </a:cubicBezTo>
                    <a:cubicBezTo>
                      <a:pt x="15478" y="12088"/>
                      <a:pt x="15478" y="12088"/>
                      <a:pt x="15478" y="12088"/>
                    </a:cubicBezTo>
                    <a:cubicBezTo>
                      <a:pt x="15593" y="12088"/>
                      <a:pt x="15593" y="12088"/>
                      <a:pt x="15593" y="12088"/>
                    </a:cubicBezTo>
                    <a:cubicBezTo>
                      <a:pt x="15593" y="12088"/>
                      <a:pt x="15593" y="12088"/>
                      <a:pt x="15593" y="12088"/>
                    </a:cubicBezTo>
                    <a:cubicBezTo>
                      <a:pt x="15593" y="12187"/>
                      <a:pt x="15593" y="12187"/>
                      <a:pt x="15593" y="12187"/>
                    </a:cubicBezTo>
                    <a:cubicBezTo>
                      <a:pt x="15709" y="12187"/>
                      <a:pt x="15709" y="12187"/>
                      <a:pt x="15709" y="12187"/>
                    </a:cubicBezTo>
                    <a:cubicBezTo>
                      <a:pt x="15824" y="12187"/>
                      <a:pt x="15824" y="12187"/>
                      <a:pt x="15824" y="12187"/>
                    </a:cubicBezTo>
                    <a:cubicBezTo>
                      <a:pt x="15824" y="12286"/>
                      <a:pt x="15824" y="12286"/>
                      <a:pt x="15824" y="12286"/>
                    </a:cubicBezTo>
                    <a:cubicBezTo>
                      <a:pt x="15824" y="12286"/>
                      <a:pt x="15824" y="12286"/>
                      <a:pt x="15824" y="12286"/>
                    </a:cubicBezTo>
                    <a:cubicBezTo>
                      <a:pt x="15824" y="12286"/>
                      <a:pt x="15824" y="12286"/>
                      <a:pt x="15824" y="12286"/>
                    </a:cubicBezTo>
                    <a:cubicBezTo>
                      <a:pt x="15709" y="12385"/>
                      <a:pt x="15709" y="12385"/>
                      <a:pt x="15709" y="12385"/>
                    </a:cubicBezTo>
                    <a:cubicBezTo>
                      <a:pt x="15593" y="12385"/>
                      <a:pt x="15593" y="12385"/>
                      <a:pt x="15593" y="12385"/>
                    </a:cubicBezTo>
                    <a:cubicBezTo>
                      <a:pt x="15593" y="12385"/>
                      <a:pt x="15593" y="12385"/>
                      <a:pt x="15593" y="12385"/>
                    </a:cubicBezTo>
                    <a:cubicBezTo>
                      <a:pt x="15478" y="12385"/>
                      <a:pt x="15478" y="12385"/>
                      <a:pt x="15478" y="12385"/>
                    </a:cubicBezTo>
                    <a:cubicBezTo>
                      <a:pt x="15362" y="12484"/>
                      <a:pt x="15362" y="12484"/>
                      <a:pt x="15362" y="12484"/>
                    </a:cubicBezTo>
                    <a:cubicBezTo>
                      <a:pt x="15362" y="12484"/>
                      <a:pt x="15362" y="12484"/>
                      <a:pt x="15362" y="12484"/>
                    </a:cubicBezTo>
                    <a:cubicBezTo>
                      <a:pt x="15247" y="12385"/>
                      <a:pt x="15247" y="12385"/>
                      <a:pt x="15247" y="12385"/>
                    </a:cubicBezTo>
                    <a:cubicBezTo>
                      <a:pt x="15247" y="12385"/>
                      <a:pt x="15247" y="12385"/>
                      <a:pt x="15247" y="12385"/>
                    </a:cubicBezTo>
                    <a:cubicBezTo>
                      <a:pt x="15131" y="12385"/>
                      <a:pt x="15131" y="12385"/>
                      <a:pt x="15131" y="12385"/>
                    </a:cubicBezTo>
                    <a:cubicBezTo>
                      <a:pt x="15131" y="12385"/>
                      <a:pt x="15131" y="12385"/>
                      <a:pt x="15131" y="12385"/>
                    </a:cubicBezTo>
                    <a:cubicBezTo>
                      <a:pt x="15016" y="12385"/>
                      <a:pt x="15016" y="12385"/>
                      <a:pt x="15016" y="12385"/>
                    </a:cubicBezTo>
                    <a:cubicBezTo>
                      <a:pt x="15016" y="12385"/>
                      <a:pt x="15016" y="12385"/>
                      <a:pt x="15016" y="12385"/>
                    </a:cubicBezTo>
                    <a:cubicBezTo>
                      <a:pt x="15016" y="12385"/>
                      <a:pt x="15016" y="12385"/>
                      <a:pt x="15016" y="12385"/>
                    </a:cubicBezTo>
                    <a:cubicBezTo>
                      <a:pt x="15016" y="12385"/>
                      <a:pt x="15016" y="12385"/>
                      <a:pt x="15016" y="12385"/>
                    </a:cubicBezTo>
                    <a:cubicBezTo>
                      <a:pt x="15016" y="12385"/>
                      <a:pt x="15016" y="12385"/>
                      <a:pt x="15016" y="12385"/>
                    </a:cubicBezTo>
                    <a:cubicBezTo>
                      <a:pt x="15131" y="12385"/>
                      <a:pt x="15131" y="12385"/>
                      <a:pt x="15131" y="12385"/>
                    </a:cubicBezTo>
                    <a:cubicBezTo>
                      <a:pt x="15131" y="12385"/>
                      <a:pt x="15131" y="12385"/>
                      <a:pt x="15131" y="12385"/>
                    </a:cubicBezTo>
                    <a:cubicBezTo>
                      <a:pt x="15247" y="12385"/>
                      <a:pt x="15247" y="12385"/>
                      <a:pt x="15247" y="12385"/>
                    </a:cubicBezTo>
                    <a:cubicBezTo>
                      <a:pt x="15247" y="12484"/>
                      <a:pt x="15247" y="12484"/>
                      <a:pt x="15247" y="12484"/>
                    </a:cubicBezTo>
                    <a:cubicBezTo>
                      <a:pt x="15247" y="12484"/>
                      <a:pt x="15247" y="12484"/>
                      <a:pt x="15247" y="12484"/>
                    </a:cubicBezTo>
                    <a:cubicBezTo>
                      <a:pt x="15131" y="12484"/>
                      <a:pt x="15131" y="12484"/>
                      <a:pt x="15131" y="12484"/>
                    </a:cubicBezTo>
                    <a:cubicBezTo>
                      <a:pt x="15016" y="12484"/>
                      <a:pt x="15016" y="12484"/>
                      <a:pt x="15016" y="12484"/>
                    </a:cubicBezTo>
                    <a:cubicBezTo>
                      <a:pt x="15016" y="12583"/>
                      <a:pt x="15016" y="12583"/>
                      <a:pt x="15016" y="12583"/>
                    </a:cubicBezTo>
                    <a:cubicBezTo>
                      <a:pt x="15016" y="12583"/>
                      <a:pt x="15016" y="12583"/>
                      <a:pt x="15016" y="12583"/>
                    </a:cubicBezTo>
                    <a:cubicBezTo>
                      <a:pt x="15131" y="12484"/>
                      <a:pt x="15131" y="12484"/>
                      <a:pt x="15131" y="12484"/>
                    </a:cubicBezTo>
                    <a:cubicBezTo>
                      <a:pt x="15247" y="12484"/>
                      <a:pt x="15247" y="12484"/>
                      <a:pt x="15247" y="12484"/>
                    </a:cubicBezTo>
                    <a:cubicBezTo>
                      <a:pt x="15247" y="12484"/>
                      <a:pt x="15247" y="12484"/>
                      <a:pt x="15247" y="12484"/>
                    </a:cubicBezTo>
                    <a:cubicBezTo>
                      <a:pt x="15247" y="12583"/>
                      <a:pt x="15247" y="12583"/>
                      <a:pt x="15247" y="12583"/>
                    </a:cubicBezTo>
                    <a:cubicBezTo>
                      <a:pt x="15247" y="12583"/>
                      <a:pt x="15247" y="12583"/>
                      <a:pt x="15247" y="12583"/>
                    </a:cubicBezTo>
                    <a:cubicBezTo>
                      <a:pt x="15362" y="12583"/>
                      <a:pt x="15362" y="12583"/>
                      <a:pt x="15362" y="12583"/>
                    </a:cubicBezTo>
                    <a:cubicBezTo>
                      <a:pt x="15362" y="12484"/>
                      <a:pt x="15362" y="12484"/>
                      <a:pt x="15362" y="12484"/>
                    </a:cubicBezTo>
                    <a:cubicBezTo>
                      <a:pt x="15478" y="12484"/>
                      <a:pt x="15478" y="12484"/>
                      <a:pt x="15478" y="12484"/>
                    </a:cubicBezTo>
                    <a:cubicBezTo>
                      <a:pt x="15478" y="12484"/>
                      <a:pt x="15478" y="12484"/>
                      <a:pt x="15478" y="12484"/>
                    </a:cubicBezTo>
                    <a:cubicBezTo>
                      <a:pt x="15593" y="12484"/>
                      <a:pt x="15593" y="12484"/>
                      <a:pt x="15593" y="12484"/>
                    </a:cubicBezTo>
                    <a:cubicBezTo>
                      <a:pt x="15593" y="12484"/>
                      <a:pt x="15593" y="12484"/>
                      <a:pt x="15593" y="12484"/>
                    </a:cubicBezTo>
                    <a:cubicBezTo>
                      <a:pt x="15593" y="12484"/>
                      <a:pt x="15593" y="12484"/>
                      <a:pt x="15593" y="12484"/>
                    </a:cubicBezTo>
                    <a:cubicBezTo>
                      <a:pt x="15824" y="12583"/>
                      <a:pt x="15824" y="12583"/>
                      <a:pt x="15824" y="12583"/>
                    </a:cubicBezTo>
                    <a:cubicBezTo>
                      <a:pt x="15824" y="12583"/>
                      <a:pt x="15824" y="12583"/>
                      <a:pt x="15824" y="12583"/>
                    </a:cubicBezTo>
                    <a:cubicBezTo>
                      <a:pt x="15824" y="12583"/>
                      <a:pt x="15824" y="12583"/>
                      <a:pt x="15824" y="12583"/>
                    </a:cubicBezTo>
                    <a:cubicBezTo>
                      <a:pt x="15824" y="12583"/>
                      <a:pt x="15824" y="12583"/>
                      <a:pt x="15824" y="12583"/>
                    </a:cubicBezTo>
                    <a:cubicBezTo>
                      <a:pt x="15824" y="12682"/>
                      <a:pt x="15824" y="12682"/>
                      <a:pt x="15824" y="12682"/>
                    </a:cubicBezTo>
                    <a:cubicBezTo>
                      <a:pt x="15824" y="12781"/>
                      <a:pt x="15824" y="12781"/>
                      <a:pt x="15824" y="12781"/>
                    </a:cubicBezTo>
                    <a:cubicBezTo>
                      <a:pt x="15709" y="12781"/>
                      <a:pt x="15709" y="12781"/>
                      <a:pt x="15709" y="12781"/>
                    </a:cubicBezTo>
                    <a:cubicBezTo>
                      <a:pt x="15593" y="12781"/>
                      <a:pt x="15593" y="12781"/>
                      <a:pt x="15593" y="12781"/>
                    </a:cubicBezTo>
                    <a:cubicBezTo>
                      <a:pt x="15478" y="12781"/>
                      <a:pt x="15478" y="12781"/>
                      <a:pt x="15478" y="12781"/>
                    </a:cubicBezTo>
                    <a:cubicBezTo>
                      <a:pt x="15362" y="12781"/>
                      <a:pt x="15362" y="12781"/>
                      <a:pt x="15362" y="12781"/>
                    </a:cubicBezTo>
                    <a:cubicBezTo>
                      <a:pt x="15362" y="12781"/>
                      <a:pt x="15362" y="12781"/>
                      <a:pt x="15362" y="12781"/>
                    </a:cubicBezTo>
                    <a:cubicBezTo>
                      <a:pt x="15247" y="12781"/>
                      <a:pt x="15247" y="12781"/>
                      <a:pt x="15247" y="12781"/>
                    </a:cubicBezTo>
                    <a:cubicBezTo>
                      <a:pt x="15247" y="12781"/>
                      <a:pt x="15247" y="12781"/>
                      <a:pt x="15247" y="12781"/>
                    </a:cubicBezTo>
                    <a:cubicBezTo>
                      <a:pt x="15362" y="12781"/>
                      <a:pt x="15362" y="12781"/>
                      <a:pt x="15362" y="12781"/>
                    </a:cubicBezTo>
                    <a:cubicBezTo>
                      <a:pt x="15478" y="12781"/>
                      <a:pt x="15478" y="12781"/>
                      <a:pt x="15478" y="12781"/>
                    </a:cubicBezTo>
                    <a:cubicBezTo>
                      <a:pt x="15593" y="12880"/>
                      <a:pt x="15593" y="12880"/>
                      <a:pt x="15593" y="12880"/>
                    </a:cubicBezTo>
                    <a:cubicBezTo>
                      <a:pt x="15593" y="12880"/>
                      <a:pt x="15593" y="12880"/>
                      <a:pt x="15593" y="12880"/>
                    </a:cubicBezTo>
                    <a:cubicBezTo>
                      <a:pt x="15593" y="12880"/>
                      <a:pt x="15593" y="12880"/>
                      <a:pt x="15593" y="12880"/>
                    </a:cubicBezTo>
                    <a:cubicBezTo>
                      <a:pt x="15709" y="12880"/>
                      <a:pt x="15709" y="12880"/>
                      <a:pt x="15709" y="12880"/>
                    </a:cubicBezTo>
                    <a:cubicBezTo>
                      <a:pt x="15824" y="12880"/>
                      <a:pt x="15824" y="12880"/>
                      <a:pt x="15824" y="12880"/>
                    </a:cubicBezTo>
                    <a:cubicBezTo>
                      <a:pt x="15940" y="12880"/>
                      <a:pt x="15940" y="12880"/>
                      <a:pt x="15940" y="12880"/>
                    </a:cubicBezTo>
                    <a:cubicBezTo>
                      <a:pt x="15940" y="12880"/>
                      <a:pt x="15940" y="12880"/>
                      <a:pt x="15940" y="12880"/>
                    </a:cubicBezTo>
                    <a:cubicBezTo>
                      <a:pt x="16055" y="12880"/>
                      <a:pt x="16055" y="12880"/>
                      <a:pt x="16055" y="12880"/>
                    </a:cubicBezTo>
                    <a:cubicBezTo>
                      <a:pt x="16171" y="12979"/>
                      <a:pt x="16171" y="12979"/>
                      <a:pt x="16171" y="12979"/>
                    </a:cubicBezTo>
                    <a:cubicBezTo>
                      <a:pt x="16171" y="12979"/>
                      <a:pt x="16171" y="12979"/>
                      <a:pt x="16171" y="12979"/>
                    </a:cubicBezTo>
                    <a:cubicBezTo>
                      <a:pt x="16171" y="13078"/>
                      <a:pt x="16171" y="13078"/>
                      <a:pt x="16171" y="13078"/>
                    </a:cubicBezTo>
                    <a:cubicBezTo>
                      <a:pt x="16286" y="13078"/>
                      <a:pt x="16286" y="13078"/>
                      <a:pt x="16286" y="13078"/>
                    </a:cubicBezTo>
                    <a:cubicBezTo>
                      <a:pt x="16286" y="13078"/>
                      <a:pt x="16286" y="13078"/>
                      <a:pt x="16286" y="13078"/>
                    </a:cubicBezTo>
                    <a:cubicBezTo>
                      <a:pt x="16286" y="13078"/>
                      <a:pt x="16286" y="13078"/>
                      <a:pt x="16286" y="13078"/>
                    </a:cubicBezTo>
                    <a:cubicBezTo>
                      <a:pt x="16402" y="13177"/>
                      <a:pt x="16402" y="13177"/>
                      <a:pt x="16402" y="13177"/>
                    </a:cubicBezTo>
                    <a:cubicBezTo>
                      <a:pt x="16402" y="13177"/>
                      <a:pt x="16402" y="13177"/>
                      <a:pt x="16402" y="13177"/>
                    </a:cubicBezTo>
                    <a:cubicBezTo>
                      <a:pt x="16517" y="13177"/>
                      <a:pt x="16517" y="13177"/>
                      <a:pt x="16517" y="13177"/>
                    </a:cubicBezTo>
                    <a:cubicBezTo>
                      <a:pt x="16517" y="13277"/>
                      <a:pt x="16517" y="13277"/>
                      <a:pt x="16517" y="13277"/>
                    </a:cubicBezTo>
                    <a:cubicBezTo>
                      <a:pt x="16517" y="13277"/>
                      <a:pt x="16517" y="13277"/>
                      <a:pt x="16517" y="13277"/>
                    </a:cubicBezTo>
                    <a:cubicBezTo>
                      <a:pt x="16633" y="13277"/>
                      <a:pt x="16633" y="13277"/>
                      <a:pt x="16633" y="13277"/>
                    </a:cubicBezTo>
                    <a:cubicBezTo>
                      <a:pt x="16633" y="13277"/>
                      <a:pt x="16633" y="13277"/>
                      <a:pt x="16633" y="13277"/>
                    </a:cubicBezTo>
                    <a:cubicBezTo>
                      <a:pt x="16633" y="13376"/>
                      <a:pt x="16633" y="13376"/>
                      <a:pt x="16633" y="13376"/>
                    </a:cubicBezTo>
                    <a:cubicBezTo>
                      <a:pt x="16517" y="13376"/>
                      <a:pt x="16517" y="13376"/>
                      <a:pt x="16517" y="13376"/>
                    </a:cubicBezTo>
                    <a:cubicBezTo>
                      <a:pt x="16517" y="13475"/>
                      <a:pt x="16517" y="13475"/>
                      <a:pt x="16517" y="13475"/>
                    </a:cubicBezTo>
                    <a:cubicBezTo>
                      <a:pt x="16517" y="13475"/>
                      <a:pt x="16517" y="13475"/>
                      <a:pt x="16517" y="13475"/>
                    </a:cubicBezTo>
                    <a:cubicBezTo>
                      <a:pt x="16402" y="13574"/>
                      <a:pt x="16402" y="13574"/>
                      <a:pt x="16402" y="13574"/>
                    </a:cubicBezTo>
                    <a:cubicBezTo>
                      <a:pt x="16517" y="13574"/>
                      <a:pt x="16517" y="13574"/>
                      <a:pt x="16517" y="13574"/>
                    </a:cubicBezTo>
                    <a:cubicBezTo>
                      <a:pt x="16517" y="13475"/>
                      <a:pt x="16517" y="13475"/>
                      <a:pt x="16517" y="13475"/>
                    </a:cubicBezTo>
                    <a:cubicBezTo>
                      <a:pt x="16633" y="13475"/>
                      <a:pt x="16633" y="13475"/>
                      <a:pt x="16633" y="13475"/>
                    </a:cubicBezTo>
                    <a:cubicBezTo>
                      <a:pt x="16633" y="13376"/>
                      <a:pt x="16633" y="13376"/>
                      <a:pt x="16633" y="13376"/>
                    </a:cubicBezTo>
                    <a:cubicBezTo>
                      <a:pt x="16633" y="13475"/>
                      <a:pt x="16633" y="13475"/>
                      <a:pt x="16633" y="13475"/>
                    </a:cubicBezTo>
                    <a:cubicBezTo>
                      <a:pt x="16633" y="13475"/>
                      <a:pt x="16633" y="13475"/>
                      <a:pt x="16633" y="13475"/>
                    </a:cubicBezTo>
                    <a:cubicBezTo>
                      <a:pt x="16633" y="13574"/>
                      <a:pt x="16633" y="13574"/>
                      <a:pt x="16633" y="13574"/>
                    </a:cubicBezTo>
                    <a:cubicBezTo>
                      <a:pt x="16633" y="13475"/>
                      <a:pt x="16633" y="13475"/>
                      <a:pt x="16633" y="13475"/>
                    </a:cubicBezTo>
                    <a:cubicBezTo>
                      <a:pt x="16633" y="13475"/>
                      <a:pt x="16633" y="13475"/>
                      <a:pt x="16633" y="13475"/>
                    </a:cubicBezTo>
                    <a:cubicBezTo>
                      <a:pt x="16748" y="13475"/>
                      <a:pt x="16748" y="13475"/>
                      <a:pt x="16748" y="13475"/>
                    </a:cubicBezTo>
                    <a:cubicBezTo>
                      <a:pt x="16748" y="13475"/>
                      <a:pt x="16748" y="13475"/>
                      <a:pt x="16748" y="13475"/>
                    </a:cubicBezTo>
                    <a:cubicBezTo>
                      <a:pt x="16864" y="13475"/>
                      <a:pt x="16864" y="13475"/>
                      <a:pt x="16864" y="13475"/>
                    </a:cubicBezTo>
                    <a:cubicBezTo>
                      <a:pt x="16748" y="13574"/>
                      <a:pt x="16748" y="13574"/>
                      <a:pt x="16748" y="13574"/>
                    </a:cubicBezTo>
                    <a:cubicBezTo>
                      <a:pt x="16748" y="13574"/>
                      <a:pt x="16748" y="13574"/>
                      <a:pt x="16748" y="13574"/>
                    </a:cubicBezTo>
                    <a:cubicBezTo>
                      <a:pt x="16633" y="13673"/>
                      <a:pt x="16633" y="13673"/>
                      <a:pt x="16633" y="13673"/>
                    </a:cubicBezTo>
                    <a:cubicBezTo>
                      <a:pt x="16633" y="13673"/>
                      <a:pt x="16633" y="13673"/>
                      <a:pt x="16633" y="13673"/>
                    </a:cubicBezTo>
                    <a:cubicBezTo>
                      <a:pt x="16633" y="13772"/>
                      <a:pt x="16633" y="13772"/>
                      <a:pt x="16633" y="13772"/>
                    </a:cubicBezTo>
                    <a:cubicBezTo>
                      <a:pt x="16633" y="13772"/>
                      <a:pt x="16633" y="13772"/>
                      <a:pt x="16633" y="13772"/>
                    </a:cubicBezTo>
                    <a:cubicBezTo>
                      <a:pt x="16633" y="13772"/>
                      <a:pt x="16633" y="13772"/>
                      <a:pt x="16633" y="13772"/>
                    </a:cubicBezTo>
                    <a:cubicBezTo>
                      <a:pt x="16633" y="13871"/>
                      <a:pt x="16633" y="13871"/>
                      <a:pt x="16633" y="13871"/>
                    </a:cubicBezTo>
                    <a:cubicBezTo>
                      <a:pt x="16633" y="13871"/>
                      <a:pt x="16633" y="13871"/>
                      <a:pt x="16633" y="13871"/>
                    </a:cubicBezTo>
                    <a:cubicBezTo>
                      <a:pt x="16633" y="13871"/>
                      <a:pt x="16633" y="13871"/>
                      <a:pt x="16633" y="13871"/>
                    </a:cubicBezTo>
                    <a:cubicBezTo>
                      <a:pt x="16748" y="13772"/>
                      <a:pt x="16748" y="13772"/>
                      <a:pt x="16748" y="13772"/>
                    </a:cubicBezTo>
                    <a:cubicBezTo>
                      <a:pt x="16748" y="13673"/>
                      <a:pt x="16748" y="13673"/>
                      <a:pt x="16748" y="13673"/>
                    </a:cubicBezTo>
                    <a:cubicBezTo>
                      <a:pt x="16864" y="13673"/>
                      <a:pt x="16864" y="13673"/>
                      <a:pt x="16864" y="13673"/>
                    </a:cubicBezTo>
                    <a:cubicBezTo>
                      <a:pt x="16864" y="13673"/>
                      <a:pt x="16864" y="13673"/>
                      <a:pt x="16864" y="13673"/>
                    </a:cubicBezTo>
                    <a:cubicBezTo>
                      <a:pt x="16864" y="13673"/>
                      <a:pt x="16864" y="13673"/>
                      <a:pt x="16864" y="13673"/>
                    </a:cubicBezTo>
                    <a:cubicBezTo>
                      <a:pt x="16864" y="13772"/>
                      <a:pt x="16864" y="13772"/>
                      <a:pt x="16864" y="13772"/>
                    </a:cubicBezTo>
                    <a:cubicBezTo>
                      <a:pt x="16748" y="13871"/>
                      <a:pt x="16748" y="13871"/>
                      <a:pt x="16748" y="13871"/>
                    </a:cubicBezTo>
                    <a:cubicBezTo>
                      <a:pt x="16864" y="13871"/>
                      <a:pt x="16864" y="13871"/>
                      <a:pt x="16864" y="13871"/>
                    </a:cubicBezTo>
                    <a:cubicBezTo>
                      <a:pt x="16864" y="13871"/>
                      <a:pt x="16864" y="13871"/>
                      <a:pt x="16864" y="13871"/>
                    </a:cubicBezTo>
                    <a:cubicBezTo>
                      <a:pt x="16864" y="13871"/>
                      <a:pt x="16864" y="13871"/>
                      <a:pt x="16864" y="13871"/>
                    </a:cubicBezTo>
                    <a:cubicBezTo>
                      <a:pt x="16864" y="13970"/>
                      <a:pt x="16864" y="13970"/>
                      <a:pt x="16864" y="13970"/>
                    </a:cubicBezTo>
                    <a:cubicBezTo>
                      <a:pt x="16864" y="13970"/>
                      <a:pt x="16864" y="13970"/>
                      <a:pt x="16864" y="13970"/>
                    </a:cubicBezTo>
                    <a:cubicBezTo>
                      <a:pt x="16748" y="13970"/>
                      <a:pt x="16748" y="13970"/>
                      <a:pt x="16748" y="13970"/>
                    </a:cubicBezTo>
                    <a:cubicBezTo>
                      <a:pt x="16748" y="14069"/>
                      <a:pt x="16748" y="14069"/>
                      <a:pt x="16748" y="14069"/>
                    </a:cubicBezTo>
                    <a:cubicBezTo>
                      <a:pt x="16748" y="14069"/>
                      <a:pt x="16748" y="14069"/>
                      <a:pt x="16748" y="14069"/>
                    </a:cubicBezTo>
                    <a:cubicBezTo>
                      <a:pt x="16864" y="14069"/>
                      <a:pt x="16864" y="14069"/>
                      <a:pt x="16864" y="14069"/>
                    </a:cubicBezTo>
                    <a:cubicBezTo>
                      <a:pt x="16864" y="14069"/>
                      <a:pt x="16864" y="14069"/>
                      <a:pt x="16864" y="14069"/>
                    </a:cubicBezTo>
                    <a:cubicBezTo>
                      <a:pt x="16864" y="14069"/>
                      <a:pt x="16864" y="14069"/>
                      <a:pt x="16864" y="14069"/>
                    </a:cubicBezTo>
                    <a:cubicBezTo>
                      <a:pt x="16864" y="14168"/>
                      <a:pt x="16864" y="14168"/>
                      <a:pt x="16864" y="14168"/>
                    </a:cubicBezTo>
                    <a:cubicBezTo>
                      <a:pt x="16864" y="14168"/>
                      <a:pt x="16864" y="14168"/>
                      <a:pt x="16864" y="14168"/>
                    </a:cubicBezTo>
                    <a:cubicBezTo>
                      <a:pt x="16864" y="14168"/>
                      <a:pt x="16864" y="14168"/>
                      <a:pt x="16864" y="14168"/>
                    </a:cubicBezTo>
                    <a:cubicBezTo>
                      <a:pt x="16864" y="14267"/>
                      <a:pt x="16864" y="14267"/>
                      <a:pt x="16864" y="14267"/>
                    </a:cubicBezTo>
                    <a:cubicBezTo>
                      <a:pt x="16864" y="14267"/>
                      <a:pt x="16864" y="14267"/>
                      <a:pt x="16864" y="14267"/>
                    </a:cubicBezTo>
                    <a:cubicBezTo>
                      <a:pt x="16864" y="14366"/>
                      <a:pt x="16864" y="14366"/>
                      <a:pt x="16864" y="14366"/>
                    </a:cubicBezTo>
                    <a:cubicBezTo>
                      <a:pt x="16864" y="14466"/>
                      <a:pt x="16864" y="14466"/>
                      <a:pt x="16864" y="14466"/>
                    </a:cubicBezTo>
                    <a:cubicBezTo>
                      <a:pt x="16864" y="14466"/>
                      <a:pt x="16864" y="14466"/>
                      <a:pt x="16864" y="14466"/>
                    </a:cubicBezTo>
                    <a:cubicBezTo>
                      <a:pt x="16864" y="14565"/>
                      <a:pt x="16864" y="14565"/>
                      <a:pt x="16864" y="14565"/>
                    </a:cubicBezTo>
                    <a:cubicBezTo>
                      <a:pt x="16748" y="14565"/>
                      <a:pt x="16748" y="14565"/>
                      <a:pt x="16748" y="14565"/>
                    </a:cubicBezTo>
                    <a:cubicBezTo>
                      <a:pt x="16748" y="14565"/>
                      <a:pt x="16748" y="14565"/>
                      <a:pt x="16748" y="14565"/>
                    </a:cubicBezTo>
                    <a:cubicBezTo>
                      <a:pt x="16748" y="14565"/>
                      <a:pt x="16748" y="14565"/>
                      <a:pt x="16748" y="14565"/>
                    </a:cubicBezTo>
                    <a:cubicBezTo>
                      <a:pt x="16633" y="14565"/>
                      <a:pt x="16633" y="14565"/>
                      <a:pt x="16633" y="14565"/>
                    </a:cubicBezTo>
                    <a:cubicBezTo>
                      <a:pt x="16748" y="14565"/>
                      <a:pt x="16748" y="14565"/>
                      <a:pt x="16748" y="14565"/>
                    </a:cubicBezTo>
                    <a:cubicBezTo>
                      <a:pt x="16633" y="14466"/>
                      <a:pt x="16633" y="14466"/>
                      <a:pt x="16633" y="14466"/>
                    </a:cubicBezTo>
                    <a:cubicBezTo>
                      <a:pt x="16633" y="14466"/>
                      <a:pt x="16633" y="14466"/>
                      <a:pt x="16633" y="14466"/>
                    </a:cubicBezTo>
                    <a:cubicBezTo>
                      <a:pt x="16633" y="14466"/>
                      <a:pt x="16633" y="14466"/>
                      <a:pt x="16633" y="14466"/>
                    </a:cubicBezTo>
                    <a:cubicBezTo>
                      <a:pt x="16517" y="14565"/>
                      <a:pt x="16517" y="14565"/>
                      <a:pt x="16517" y="14565"/>
                    </a:cubicBezTo>
                    <a:cubicBezTo>
                      <a:pt x="16517" y="14466"/>
                      <a:pt x="16517" y="14466"/>
                      <a:pt x="16517" y="14466"/>
                    </a:cubicBezTo>
                    <a:cubicBezTo>
                      <a:pt x="16517" y="14466"/>
                      <a:pt x="16517" y="14466"/>
                      <a:pt x="16517" y="14466"/>
                    </a:cubicBezTo>
                    <a:cubicBezTo>
                      <a:pt x="16517" y="14366"/>
                      <a:pt x="16517" y="14366"/>
                      <a:pt x="16517" y="14366"/>
                    </a:cubicBezTo>
                    <a:cubicBezTo>
                      <a:pt x="16517" y="14366"/>
                      <a:pt x="16517" y="14366"/>
                      <a:pt x="16517" y="14366"/>
                    </a:cubicBezTo>
                    <a:cubicBezTo>
                      <a:pt x="16517" y="14267"/>
                      <a:pt x="16517" y="14267"/>
                      <a:pt x="16517" y="14267"/>
                    </a:cubicBezTo>
                    <a:cubicBezTo>
                      <a:pt x="16517" y="14168"/>
                      <a:pt x="16517" y="14168"/>
                      <a:pt x="16517" y="14168"/>
                    </a:cubicBezTo>
                    <a:cubicBezTo>
                      <a:pt x="16517" y="14168"/>
                      <a:pt x="16517" y="14168"/>
                      <a:pt x="16517" y="14168"/>
                    </a:cubicBezTo>
                    <a:cubicBezTo>
                      <a:pt x="16517" y="14168"/>
                      <a:pt x="16517" y="14168"/>
                      <a:pt x="16517" y="14168"/>
                    </a:cubicBezTo>
                    <a:cubicBezTo>
                      <a:pt x="16402" y="14168"/>
                      <a:pt x="16402" y="14168"/>
                      <a:pt x="16402" y="14168"/>
                    </a:cubicBezTo>
                    <a:cubicBezTo>
                      <a:pt x="16402" y="14267"/>
                      <a:pt x="16402" y="14267"/>
                      <a:pt x="16402" y="14267"/>
                    </a:cubicBezTo>
                    <a:cubicBezTo>
                      <a:pt x="16402" y="14366"/>
                      <a:pt x="16402" y="14366"/>
                      <a:pt x="16402" y="14366"/>
                    </a:cubicBezTo>
                    <a:cubicBezTo>
                      <a:pt x="16402" y="14466"/>
                      <a:pt x="16402" y="14466"/>
                      <a:pt x="16402" y="14466"/>
                    </a:cubicBezTo>
                    <a:cubicBezTo>
                      <a:pt x="16402" y="14565"/>
                      <a:pt x="16402" y="14565"/>
                      <a:pt x="16402" y="14565"/>
                    </a:cubicBezTo>
                    <a:cubicBezTo>
                      <a:pt x="16402" y="14565"/>
                      <a:pt x="16402" y="14565"/>
                      <a:pt x="16402" y="14565"/>
                    </a:cubicBezTo>
                    <a:cubicBezTo>
                      <a:pt x="16286" y="14565"/>
                      <a:pt x="16286" y="14565"/>
                      <a:pt x="16286" y="14565"/>
                    </a:cubicBezTo>
                    <a:cubicBezTo>
                      <a:pt x="16286" y="14565"/>
                      <a:pt x="16286" y="14565"/>
                      <a:pt x="16286" y="14565"/>
                    </a:cubicBezTo>
                    <a:cubicBezTo>
                      <a:pt x="16171" y="14565"/>
                      <a:pt x="16171" y="14565"/>
                      <a:pt x="16171" y="14565"/>
                    </a:cubicBezTo>
                    <a:cubicBezTo>
                      <a:pt x="16171" y="14565"/>
                      <a:pt x="16171" y="14565"/>
                      <a:pt x="16171" y="14565"/>
                    </a:cubicBezTo>
                    <a:cubicBezTo>
                      <a:pt x="16055" y="14466"/>
                      <a:pt x="16055" y="14466"/>
                      <a:pt x="16055" y="14466"/>
                    </a:cubicBezTo>
                    <a:cubicBezTo>
                      <a:pt x="15940" y="14366"/>
                      <a:pt x="15940" y="14366"/>
                      <a:pt x="15940" y="14366"/>
                    </a:cubicBezTo>
                    <a:cubicBezTo>
                      <a:pt x="15824" y="14267"/>
                      <a:pt x="15824" y="14267"/>
                      <a:pt x="15824" y="14267"/>
                    </a:cubicBezTo>
                    <a:cubicBezTo>
                      <a:pt x="15824" y="14267"/>
                      <a:pt x="15824" y="14267"/>
                      <a:pt x="15824" y="14267"/>
                    </a:cubicBezTo>
                    <a:cubicBezTo>
                      <a:pt x="15824" y="14069"/>
                      <a:pt x="15824" y="14069"/>
                      <a:pt x="15824" y="14069"/>
                    </a:cubicBezTo>
                    <a:cubicBezTo>
                      <a:pt x="15709" y="14069"/>
                      <a:pt x="15709" y="14069"/>
                      <a:pt x="15709" y="14069"/>
                    </a:cubicBezTo>
                    <a:cubicBezTo>
                      <a:pt x="15709" y="13970"/>
                      <a:pt x="15709" y="13970"/>
                      <a:pt x="15709" y="13970"/>
                    </a:cubicBezTo>
                    <a:cubicBezTo>
                      <a:pt x="15709" y="13871"/>
                      <a:pt x="15709" y="13871"/>
                      <a:pt x="15709" y="13871"/>
                    </a:cubicBezTo>
                    <a:cubicBezTo>
                      <a:pt x="15709" y="13871"/>
                      <a:pt x="15709" y="13871"/>
                      <a:pt x="15709" y="13871"/>
                    </a:cubicBezTo>
                    <a:cubicBezTo>
                      <a:pt x="15709" y="13772"/>
                      <a:pt x="15709" y="13772"/>
                      <a:pt x="15709" y="13772"/>
                    </a:cubicBezTo>
                    <a:cubicBezTo>
                      <a:pt x="15709" y="13772"/>
                      <a:pt x="15709" y="13772"/>
                      <a:pt x="15709" y="13772"/>
                    </a:cubicBezTo>
                    <a:cubicBezTo>
                      <a:pt x="15709" y="13772"/>
                      <a:pt x="15709" y="13772"/>
                      <a:pt x="15709" y="13772"/>
                    </a:cubicBezTo>
                    <a:cubicBezTo>
                      <a:pt x="15593" y="13772"/>
                      <a:pt x="15593" y="13772"/>
                      <a:pt x="15593" y="13772"/>
                    </a:cubicBezTo>
                    <a:cubicBezTo>
                      <a:pt x="15593" y="13772"/>
                      <a:pt x="15593" y="13772"/>
                      <a:pt x="15593" y="13772"/>
                    </a:cubicBezTo>
                    <a:cubicBezTo>
                      <a:pt x="15478" y="13772"/>
                      <a:pt x="15478" y="13772"/>
                      <a:pt x="15478" y="13772"/>
                    </a:cubicBezTo>
                    <a:cubicBezTo>
                      <a:pt x="15362" y="13574"/>
                      <a:pt x="15362" y="13574"/>
                      <a:pt x="15362" y="13574"/>
                    </a:cubicBezTo>
                    <a:cubicBezTo>
                      <a:pt x="15247" y="13574"/>
                      <a:pt x="15247" y="13574"/>
                      <a:pt x="15247" y="13574"/>
                    </a:cubicBezTo>
                    <a:cubicBezTo>
                      <a:pt x="15247" y="13475"/>
                      <a:pt x="15247" y="13475"/>
                      <a:pt x="15247" y="13475"/>
                    </a:cubicBezTo>
                    <a:cubicBezTo>
                      <a:pt x="15247" y="13475"/>
                      <a:pt x="15247" y="13475"/>
                      <a:pt x="15247" y="13475"/>
                    </a:cubicBezTo>
                    <a:cubicBezTo>
                      <a:pt x="15131" y="13574"/>
                      <a:pt x="15131" y="13574"/>
                      <a:pt x="15131" y="13574"/>
                    </a:cubicBezTo>
                    <a:cubicBezTo>
                      <a:pt x="15016" y="13475"/>
                      <a:pt x="15016" y="13475"/>
                      <a:pt x="15016" y="13475"/>
                    </a:cubicBezTo>
                    <a:cubicBezTo>
                      <a:pt x="15016" y="13475"/>
                      <a:pt x="15016" y="13475"/>
                      <a:pt x="15016" y="13475"/>
                    </a:cubicBezTo>
                    <a:cubicBezTo>
                      <a:pt x="14900" y="13574"/>
                      <a:pt x="14900" y="13574"/>
                      <a:pt x="14900" y="13574"/>
                    </a:cubicBezTo>
                    <a:cubicBezTo>
                      <a:pt x="14900" y="13475"/>
                      <a:pt x="14900" y="13475"/>
                      <a:pt x="14900" y="13475"/>
                    </a:cubicBezTo>
                    <a:cubicBezTo>
                      <a:pt x="14785" y="13475"/>
                      <a:pt x="14785" y="13475"/>
                      <a:pt x="14785" y="13475"/>
                    </a:cubicBezTo>
                    <a:cubicBezTo>
                      <a:pt x="14785" y="13376"/>
                      <a:pt x="14785" y="13376"/>
                      <a:pt x="14785" y="13376"/>
                    </a:cubicBezTo>
                    <a:cubicBezTo>
                      <a:pt x="14669" y="13376"/>
                      <a:pt x="14669" y="13376"/>
                      <a:pt x="14669" y="13376"/>
                    </a:cubicBezTo>
                    <a:cubicBezTo>
                      <a:pt x="14669" y="13277"/>
                      <a:pt x="14669" y="13277"/>
                      <a:pt x="14669" y="13277"/>
                    </a:cubicBezTo>
                    <a:cubicBezTo>
                      <a:pt x="14669" y="13277"/>
                      <a:pt x="14669" y="13277"/>
                      <a:pt x="14669" y="13277"/>
                    </a:cubicBezTo>
                    <a:cubicBezTo>
                      <a:pt x="14669" y="13177"/>
                      <a:pt x="14669" y="13177"/>
                      <a:pt x="14669" y="13177"/>
                    </a:cubicBezTo>
                    <a:cubicBezTo>
                      <a:pt x="14554" y="13078"/>
                      <a:pt x="14554" y="13078"/>
                      <a:pt x="14554" y="13078"/>
                    </a:cubicBezTo>
                    <a:cubicBezTo>
                      <a:pt x="14554" y="13177"/>
                      <a:pt x="14554" y="13177"/>
                      <a:pt x="14554" y="13177"/>
                    </a:cubicBezTo>
                    <a:cubicBezTo>
                      <a:pt x="14554" y="13277"/>
                      <a:pt x="14554" y="13277"/>
                      <a:pt x="14554" y="13277"/>
                    </a:cubicBezTo>
                    <a:cubicBezTo>
                      <a:pt x="14554" y="13277"/>
                      <a:pt x="14554" y="13277"/>
                      <a:pt x="14554" y="13277"/>
                    </a:cubicBezTo>
                    <a:cubicBezTo>
                      <a:pt x="14438" y="13277"/>
                      <a:pt x="14438" y="13277"/>
                      <a:pt x="14438" y="13277"/>
                    </a:cubicBezTo>
                    <a:cubicBezTo>
                      <a:pt x="14438" y="13277"/>
                      <a:pt x="14438" y="13277"/>
                      <a:pt x="14438" y="13277"/>
                    </a:cubicBezTo>
                    <a:cubicBezTo>
                      <a:pt x="14554" y="13376"/>
                      <a:pt x="14554" y="13376"/>
                      <a:pt x="14554" y="13376"/>
                    </a:cubicBezTo>
                    <a:cubicBezTo>
                      <a:pt x="14554" y="13376"/>
                      <a:pt x="14554" y="13376"/>
                      <a:pt x="14554" y="13376"/>
                    </a:cubicBezTo>
                    <a:cubicBezTo>
                      <a:pt x="14669" y="13475"/>
                      <a:pt x="14669" y="13475"/>
                      <a:pt x="14669" y="13475"/>
                    </a:cubicBezTo>
                    <a:cubicBezTo>
                      <a:pt x="14669" y="13475"/>
                      <a:pt x="14669" y="13475"/>
                      <a:pt x="14669" y="13475"/>
                    </a:cubicBezTo>
                    <a:cubicBezTo>
                      <a:pt x="14669" y="13475"/>
                      <a:pt x="14669" y="13475"/>
                      <a:pt x="14669" y="13475"/>
                    </a:cubicBezTo>
                    <a:cubicBezTo>
                      <a:pt x="14554" y="13475"/>
                      <a:pt x="14554" y="13475"/>
                      <a:pt x="14554" y="13475"/>
                    </a:cubicBezTo>
                    <a:cubicBezTo>
                      <a:pt x="14554" y="13574"/>
                      <a:pt x="14554" y="13574"/>
                      <a:pt x="14554" y="13574"/>
                    </a:cubicBezTo>
                    <a:cubicBezTo>
                      <a:pt x="14438" y="13574"/>
                      <a:pt x="14438" y="13574"/>
                      <a:pt x="14438" y="13574"/>
                    </a:cubicBezTo>
                    <a:cubicBezTo>
                      <a:pt x="14322" y="13574"/>
                      <a:pt x="14322" y="13574"/>
                      <a:pt x="14322" y="13574"/>
                    </a:cubicBezTo>
                    <a:cubicBezTo>
                      <a:pt x="14322" y="13574"/>
                      <a:pt x="14322" y="13574"/>
                      <a:pt x="14322" y="13574"/>
                    </a:cubicBezTo>
                    <a:cubicBezTo>
                      <a:pt x="14438" y="13574"/>
                      <a:pt x="14438" y="13574"/>
                      <a:pt x="14438" y="13574"/>
                    </a:cubicBezTo>
                    <a:cubicBezTo>
                      <a:pt x="14554" y="13574"/>
                      <a:pt x="14554" y="13574"/>
                      <a:pt x="14554" y="13574"/>
                    </a:cubicBezTo>
                    <a:cubicBezTo>
                      <a:pt x="14554" y="13574"/>
                      <a:pt x="14554" y="13574"/>
                      <a:pt x="14554" y="13574"/>
                    </a:cubicBezTo>
                    <a:cubicBezTo>
                      <a:pt x="14669" y="13574"/>
                      <a:pt x="14669" y="13574"/>
                      <a:pt x="14669" y="13574"/>
                    </a:cubicBezTo>
                    <a:cubicBezTo>
                      <a:pt x="14785" y="13475"/>
                      <a:pt x="14785" y="13475"/>
                      <a:pt x="14785" y="13475"/>
                    </a:cubicBezTo>
                    <a:cubicBezTo>
                      <a:pt x="14785" y="13574"/>
                      <a:pt x="14785" y="13574"/>
                      <a:pt x="14785" y="13574"/>
                    </a:cubicBezTo>
                    <a:cubicBezTo>
                      <a:pt x="14785" y="13574"/>
                      <a:pt x="14785" y="13574"/>
                      <a:pt x="14785" y="13574"/>
                    </a:cubicBezTo>
                    <a:cubicBezTo>
                      <a:pt x="14785" y="13673"/>
                      <a:pt x="14785" y="13673"/>
                      <a:pt x="14785" y="13673"/>
                    </a:cubicBezTo>
                    <a:cubicBezTo>
                      <a:pt x="14900" y="13574"/>
                      <a:pt x="14900" y="13574"/>
                      <a:pt x="14900" y="13574"/>
                    </a:cubicBezTo>
                    <a:cubicBezTo>
                      <a:pt x="15016" y="13574"/>
                      <a:pt x="15016" y="13574"/>
                      <a:pt x="15016" y="13574"/>
                    </a:cubicBezTo>
                    <a:cubicBezTo>
                      <a:pt x="15247" y="13673"/>
                      <a:pt x="15247" y="13673"/>
                      <a:pt x="15247" y="13673"/>
                    </a:cubicBezTo>
                    <a:cubicBezTo>
                      <a:pt x="15247" y="13673"/>
                      <a:pt x="15247" y="13673"/>
                      <a:pt x="15247" y="13673"/>
                    </a:cubicBezTo>
                    <a:cubicBezTo>
                      <a:pt x="15362" y="13673"/>
                      <a:pt x="15362" y="13673"/>
                      <a:pt x="15362" y="13673"/>
                    </a:cubicBezTo>
                    <a:cubicBezTo>
                      <a:pt x="15362" y="13772"/>
                      <a:pt x="15362" y="13772"/>
                      <a:pt x="15362" y="13772"/>
                    </a:cubicBezTo>
                    <a:cubicBezTo>
                      <a:pt x="15362" y="13772"/>
                      <a:pt x="15362" y="13772"/>
                      <a:pt x="15362" y="13772"/>
                    </a:cubicBezTo>
                    <a:cubicBezTo>
                      <a:pt x="15362" y="13871"/>
                      <a:pt x="15362" y="13871"/>
                      <a:pt x="15362" y="13871"/>
                    </a:cubicBezTo>
                    <a:cubicBezTo>
                      <a:pt x="15247" y="13871"/>
                      <a:pt x="15247" y="13871"/>
                      <a:pt x="15247" y="13871"/>
                    </a:cubicBezTo>
                    <a:cubicBezTo>
                      <a:pt x="15247" y="13970"/>
                      <a:pt x="15247" y="13970"/>
                      <a:pt x="15247" y="13970"/>
                    </a:cubicBezTo>
                    <a:cubicBezTo>
                      <a:pt x="15247" y="13970"/>
                      <a:pt x="15247" y="13970"/>
                      <a:pt x="15247" y="13970"/>
                    </a:cubicBezTo>
                    <a:cubicBezTo>
                      <a:pt x="15131" y="13970"/>
                      <a:pt x="15131" y="13970"/>
                      <a:pt x="15131" y="13970"/>
                    </a:cubicBezTo>
                    <a:cubicBezTo>
                      <a:pt x="14900" y="14069"/>
                      <a:pt x="14900" y="14069"/>
                      <a:pt x="14900" y="14069"/>
                    </a:cubicBezTo>
                    <a:cubicBezTo>
                      <a:pt x="14785" y="14069"/>
                      <a:pt x="14785" y="14069"/>
                      <a:pt x="14785" y="14069"/>
                    </a:cubicBezTo>
                    <a:cubicBezTo>
                      <a:pt x="14669" y="14069"/>
                      <a:pt x="14669" y="14069"/>
                      <a:pt x="14669" y="14069"/>
                    </a:cubicBezTo>
                    <a:cubicBezTo>
                      <a:pt x="14554" y="14069"/>
                      <a:pt x="14554" y="14069"/>
                      <a:pt x="14554" y="14069"/>
                    </a:cubicBezTo>
                    <a:cubicBezTo>
                      <a:pt x="14554" y="13970"/>
                      <a:pt x="14554" y="13970"/>
                      <a:pt x="14554" y="13970"/>
                    </a:cubicBezTo>
                    <a:cubicBezTo>
                      <a:pt x="14554" y="13970"/>
                      <a:pt x="14554" y="13970"/>
                      <a:pt x="14554" y="13970"/>
                    </a:cubicBezTo>
                    <a:cubicBezTo>
                      <a:pt x="14554" y="13871"/>
                      <a:pt x="14554" y="13871"/>
                      <a:pt x="14554" y="13871"/>
                    </a:cubicBezTo>
                    <a:cubicBezTo>
                      <a:pt x="14438" y="13871"/>
                      <a:pt x="14438" y="13871"/>
                      <a:pt x="14438" y="13871"/>
                    </a:cubicBezTo>
                    <a:cubicBezTo>
                      <a:pt x="14438" y="13970"/>
                      <a:pt x="14438" y="13970"/>
                      <a:pt x="14438" y="13970"/>
                    </a:cubicBezTo>
                    <a:cubicBezTo>
                      <a:pt x="14438" y="13970"/>
                      <a:pt x="14438" y="13970"/>
                      <a:pt x="14438" y="13970"/>
                    </a:cubicBezTo>
                    <a:cubicBezTo>
                      <a:pt x="14438" y="14069"/>
                      <a:pt x="14438" y="14069"/>
                      <a:pt x="14438" y="14069"/>
                    </a:cubicBezTo>
                    <a:cubicBezTo>
                      <a:pt x="14438" y="14069"/>
                      <a:pt x="14438" y="14069"/>
                      <a:pt x="14438" y="14069"/>
                    </a:cubicBezTo>
                    <a:cubicBezTo>
                      <a:pt x="14438" y="14069"/>
                      <a:pt x="14438" y="14069"/>
                      <a:pt x="14438" y="14069"/>
                    </a:cubicBezTo>
                    <a:cubicBezTo>
                      <a:pt x="14322" y="14069"/>
                      <a:pt x="14322" y="14069"/>
                      <a:pt x="14322" y="14069"/>
                    </a:cubicBezTo>
                    <a:cubicBezTo>
                      <a:pt x="14322" y="14069"/>
                      <a:pt x="14322" y="14069"/>
                      <a:pt x="14322" y="14069"/>
                    </a:cubicBezTo>
                    <a:cubicBezTo>
                      <a:pt x="14322" y="14069"/>
                      <a:pt x="14322" y="14069"/>
                      <a:pt x="14322" y="14069"/>
                    </a:cubicBezTo>
                    <a:cubicBezTo>
                      <a:pt x="14322" y="14069"/>
                      <a:pt x="14322" y="14069"/>
                      <a:pt x="14322" y="14069"/>
                    </a:cubicBezTo>
                    <a:cubicBezTo>
                      <a:pt x="14322" y="14069"/>
                      <a:pt x="14322" y="14069"/>
                      <a:pt x="14322" y="14069"/>
                    </a:cubicBezTo>
                    <a:cubicBezTo>
                      <a:pt x="14438" y="14168"/>
                      <a:pt x="14438" y="14168"/>
                      <a:pt x="14438" y="14168"/>
                    </a:cubicBezTo>
                    <a:cubicBezTo>
                      <a:pt x="14438" y="14168"/>
                      <a:pt x="14438" y="14168"/>
                      <a:pt x="14438" y="14168"/>
                    </a:cubicBezTo>
                    <a:cubicBezTo>
                      <a:pt x="14322" y="14267"/>
                      <a:pt x="14322" y="14267"/>
                      <a:pt x="14322" y="14267"/>
                    </a:cubicBezTo>
                    <a:cubicBezTo>
                      <a:pt x="14322" y="14267"/>
                      <a:pt x="14322" y="14267"/>
                      <a:pt x="14322" y="14267"/>
                    </a:cubicBezTo>
                    <a:cubicBezTo>
                      <a:pt x="14322" y="14267"/>
                      <a:pt x="14322" y="14267"/>
                      <a:pt x="14322" y="14267"/>
                    </a:cubicBezTo>
                    <a:cubicBezTo>
                      <a:pt x="14207" y="14267"/>
                      <a:pt x="14207" y="14267"/>
                      <a:pt x="14207" y="14267"/>
                    </a:cubicBezTo>
                    <a:cubicBezTo>
                      <a:pt x="14207" y="14366"/>
                      <a:pt x="14207" y="14366"/>
                      <a:pt x="14207" y="14366"/>
                    </a:cubicBezTo>
                    <a:cubicBezTo>
                      <a:pt x="14207" y="14366"/>
                      <a:pt x="14207" y="14366"/>
                      <a:pt x="14207" y="14366"/>
                    </a:cubicBezTo>
                    <a:cubicBezTo>
                      <a:pt x="13976" y="14466"/>
                      <a:pt x="13976" y="14466"/>
                      <a:pt x="13976" y="14466"/>
                    </a:cubicBezTo>
                    <a:cubicBezTo>
                      <a:pt x="13976" y="14366"/>
                      <a:pt x="13976" y="14366"/>
                      <a:pt x="13976" y="14366"/>
                    </a:cubicBezTo>
                    <a:cubicBezTo>
                      <a:pt x="13860" y="14366"/>
                      <a:pt x="13860" y="14366"/>
                      <a:pt x="13860" y="14366"/>
                    </a:cubicBezTo>
                    <a:cubicBezTo>
                      <a:pt x="13745" y="14466"/>
                      <a:pt x="13745" y="14466"/>
                      <a:pt x="13745" y="14466"/>
                    </a:cubicBezTo>
                    <a:cubicBezTo>
                      <a:pt x="13745" y="14565"/>
                      <a:pt x="13745" y="14565"/>
                      <a:pt x="13745" y="14565"/>
                    </a:cubicBezTo>
                    <a:cubicBezTo>
                      <a:pt x="13745" y="14565"/>
                      <a:pt x="13745" y="14565"/>
                      <a:pt x="13745" y="14565"/>
                    </a:cubicBezTo>
                    <a:cubicBezTo>
                      <a:pt x="13976" y="14466"/>
                      <a:pt x="13976" y="14466"/>
                      <a:pt x="13976" y="14466"/>
                    </a:cubicBezTo>
                    <a:cubicBezTo>
                      <a:pt x="14091" y="14466"/>
                      <a:pt x="14091" y="14466"/>
                      <a:pt x="14091" y="14466"/>
                    </a:cubicBezTo>
                    <a:cubicBezTo>
                      <a:pt x="14091" y="14466"/>
                      <a:pt x="14091" y="14466"/>
                      <a:pt x="14091" y="14466"/>
                    </a:cubicBezTo>
                    <a:cubicBezTo>
                      <a:pt x="14207" y="14466"/>
                      <a:pt x="14207" y="14466"/>
                      <a:pt x="14207" y="14466"/>
                    </a:cubicBezTo>
                    <a:cubicBezTo>
                      <a:pt x="14207" y="14466"/>
                      <a:pt x="14207" y="14466"/>
                      <a:pt x="14207" y="14466"/>
                    </a:cubicBezTo>
                    <a:cubicBezTo>
                      <a:pt x="14322" y="14565"/>
                      <a:pt x="14322" y="14565"/>
                      <a:pt x="14322" y="14565"/>
                    </a:cubicBezTo>
                    <a:cubicBezTo>
                      <a:pt x="14438" y="14565"/>
                      <a:pt x="14438" y="14565"/>
                      <a:pt x="14438" y="14565"/>
                    </a:cubicBezTo>
                    <a:cubicBezTo>
                      <a:pt x="14554" y="14466"/>
                      <a:pt x="14554" y="14466"/>
                      <a:pt x="14554" y="14466"/>
                    </a:cubicBezTo>
                    <a:cubicBezTo>
                      <a:pt x="14669" y="14466"/>
                      <a:pt x="14669" y="14466"/>
                      <a:pt x="14669" y="14466"/>
                    </a:cubicBezTo>
                    <a:cubicBezTo>
                      <a:pt x="14785" y="14565"/>
                      <a:pt x="14785" y="14565"/>
                      <a:pt x="14785" y="14565"/>
                    </a:cubicBezTo>
                    <a:cubicBezTo>
                      <a:pt x="14785" y="14466"/>
                      <a:pt x="14785" y="14466"/>
                      <a:pt x="14785" y="14466"/>
                    </a:cubicBezTo>
                    <a:cubicBezTo>
                      <a:pt x="14900" y="14565"/>
                      <a:pt x="14900" y="14565"/>
                      <a:pt x="14900" y="14565"/>
                    </a:cubicBezTo>
                    <a:cubicBezTo>
                      <a:pt x="14900" y="14565"/>
                      <a:pt x="14900" y="14565"/>
                      <a:pt x="14900" y="14565"/>
                    </a:cubicBezTo>
                    <a:cubicBezTo>
                      <a:pt x="14900" y="14565"/>
                      <a:pt x="14900" y="14565"/>
                      <a:pt x="14900" y="14565"/>
                    </a:cubicBezTo>
                    <a:cubicBezTo>
                      <a:pt x="15016" y="14565"/>
                      <a:pt x="15016" y="14565"/>
                      <a:pt x="15016" y="14565"/>
                    </a:cubicBezTo>
                    <a:cubicBezTo>
                      <a:pt x="14900" y="14664"/>
                      <a:pt x="14900" y="14664"/>
                      <a:pt x="14900" y="14664"/>
                    </a:cubicBezTo>
                    <a:cubicBezTo>
                      <a:pt x="14900" y="14664"/>
                      <a:pt x="14900" y="14664"/>
                      <a:pt x="14900" y="14664"/>
                    </a:cubicBezTo>
                    <a:cubicBezTo>
                      <a:pt x="14785" y="14664"/>
                      <a:pt x="14785" y="14664"/>
                      <a:pt x="14785" y="14664"/>
                    </a:cubicBezTo>
                    <a:cubicBezTo>
                      <a:pt x="14669" y="14664"/>
                      <a:pt x="14669" y="14664"/>
                      <a:pt x="14669" y="14664"/>
                    </a:cubicBezTo>
                    <a:cubicBezTo>
                      <a:pt x="14554" y="14664"/>
                      <a:pt x="14554" y="14664"/>
                      <a:pt x="14554" y="14664"/>
                    </a:cubicBezTo>
                    <a:cubicBezTo>
                      <a:pt x="14438" y="14664"/>
                      <a:pt x="14438" y="14664"/>
                      <a:pt x="14438" y="14664"/>
                    </a:cubicBezTo>
                    <a:cubicBezTo>
                      <a:pt x="14438" y="14763"/>
                      <a:pt x="14438" y="14763"/>
                      <a:pt x="14438" y="14763"/>
                    </a:cubicBezTo>
                    <a:cubicBezTo>
                      <a:pt x="14322" y="14664"/>
                      <a:pt x="14322" y="14664"/>
                      <a:pt x="14322" y="14664"/>
                    </a:cubicBezTo>
                    <a:cubicBezTo>
                      <a:pt x="14322" y="14664"/>
                      <a:pt x="14322" y="14664"/>
                      <a:pt x="14322" y="14664"/>
                    </a:cubicBezTo>
                    <a:cubicBezTo>
                      <a:pt x="14207" y="14664"/>
                      <a:pt x="14207" y="14664"/>
                      <a:pt x="14207" y="14664"/>
                    </a:cubicBezTo>
                    <a:cubicBezTo>
                      <a:pt x="14091" y="14763"/>
                      <a:pt x="14091" y="14763"/>
                      <a:pt x="14091" y="14763"/>
                    </a:cubicBezTo>
                    <a:cubicBezTo>
                      <a:pt x="14207" y="14763"/>
                      <a:pt x="14207" y="14763"/>
                      <a:pt x="14207" y="14763"/>
                    </a:cubicBezTo>
                    <a:cubicBezTo>
                      <a:pt x="14207" y="14763"/>
                      <a:pt x="14207" y="14763"/>
                      <a:pt x="14207" y="14763"/>
                    </a:cubicBezTo>
                    <a:cubicBezTo>
                      <a:pt x="14322" y="14763"/>
                      <a:pt x="14322" y="14763"/>
                      <a:pt x="14322" y="14763"/>
                    </a:cubicBezTo>
                    <a:cubicBezTo>
                      <a:pt x="14438" y="14763"/>
                      <a:pt x="14438" y="14763"/>
                      <a:pt x="14438" y="14763"/>
                    </a:cubicBezTo>
                    <a:cubicBezTo>
                      <a:pt x="14554" y="14763"/>
                      <a:pt x="14554" y="14763"/>
                      <a:pt x="14554" y="14763"/>
                    </a:cubicBezTo>
                    <a:cubicBezTo>
                      <a:pt x="14554" y="14862"/>
                      <a:pt x="14554" y="14862"/>
                      <a:pt x="14554" y="14862"/>
                    </a:cubicBezTo>
                    <a:cubicBezTo>
                      <a:pt x="14554" y="14763"/>
                      <a:pt x="14554" y="14763"/>
                      <a:pt x="14554" y="14763"/>
                    </a:cubicBezTo>
                    <a:cubicBezTo>
                      <a:pt x="14669" y="14664"/>
                      <a:pt x="14669" y="14664"/>
                      <a:pt x="14669" y="14664"/>
                    </a:cubicBezTo>
                    <a:cubicBezTo>
                      <a:pt x="14669" y="14664"/>
                      <a:pt x="14785" y="14664"/>
                      <a:pt x="14785" y="14664"/>
                    </a:cubicBezTo>
                    <a:cubicBezTo>
                      <a:pt x="14785" y="14664"/>
                      <a:pt x="14900" y="14664"/>
                      <a:pt x="14900" y="14664"/>
                    </a:cubicBezTo>
                    <a:cubicBezTo>
                      <a:pt x="14900" y="14664"/>
                      <a:pt x="14900" y="14664"/>
                      <a:pt x="14900" y="14664"/>
                    </a:cubicBezTo>
                    <a:cubicBezTo>
                      <a:pt x="14900" y="14763"/>
                      <a:pt x="14900" y="14763"/>
                      <a:pt x="14900" y="14763"/>
                    </a:cubicBezTo>
                    <a:cubicBezTo>
                      <a:pt x="15016" y="14664"/>
                      <a:pt x="15016" y="14664"/>
                      <a:pt x="15016" y="14664"/>
                    </a:cubicBezTo>
                    <a:cubicBezTo>
                      <a:pt x="15131" y="14664"/>
                      <a:pt x="15131" y="14664"/>
                      <a:pt x="15131" y="14664"/>
                    </a:cubicBezTo>
                    <a:cubicBezTo>
                      <a:pt x="15247" y="14664"/>
                      <a:pt x="15247" y="14664"/>
                      <a:pt x="15247" y="14664"/>
                    </a:cubicBezTo>
                    <a:cubicBezTo>
                      <a:pt x="15362" y="14565"/>
                      <a:pt x="15362" y="14565"/>
                      <a:pt x="15362" y="14565"/>
                    </a:cubicBezTo>
                    <a:cubicBezTo>
                      <a:pt x="15362" y="14565"/>
                      <a:pt x="15362" y="14565"/>
                      <a:pt x="15362" y="14565"/>
                    </a:cubicBezTo>
                    <a:cubicBezTo>
                      <a:pt x="15362" y="14565"/>
                      <a:pt x="15362" y="14565"/>
                      <a:pt x="15362" y="14565"/>
                    </a:cubicBezTo>
                    <a:cubicBezTo>
                      <a:pt x="15362" y="14565"/>
                      <a:pt x="15362" y="14565"/>
                      <a:pt x="15362" y="14565"/>
                    </a:cubicBezTo>
                    <a:cubicBezTo>
                      <a:pt x="15362" y="14664"/>
                      <a:pt x="15362" y="14664"/>
                      <a:pt x="15362" y="14664"/>
                    </a:cubicBezTo>
                    <a:cubicBezTo>
                      <a:pt x="15478" y="14565"/>
                      <a:pt x="15478" y="14565"/>
                      <a:pt x="15478" y="14565"/>
                    </a:cubicBezTo>
                    <a:cubicBezTo>
                      <a:pt x="15478" y="14565"/>
                      <a:pt x="15478" y="14565"/>
                      <a:pt x="15478" y="14565"/>
                    </a:cubicBezTo>
                    <a:cubicBezTo>
                      <a:pt x="15593" y="14664"/>
                      <a:pt x="15593" y="14664"/>
                      <a:pt x="15593" y="14664"/>
                    </a:cubicBezTo>
                    <a:cubicBezTo>
                      <a:pt x="15709" y="14664"/>
                      <a:pt x="15709" y="14664"/>
                      <a:pt x="15709" y="14664"/>
                    </a:cubicBezTo>
                    <a:cubicBezTo>
                      <a:pt x="15824" y="14763"/>
                      <a:pt x="15824" y="14763"/>
                      <a:pt x="15824" y="14763"/>
                    </a:cubicBezTo>
                    <a:cubicBezTo>
                      <a:pt x="15940" y="14763"/>
                      <a:pt x="15940" y="14763"/>
                      <a:pt x="15940" y="14763"/>
                    </a:cubicBezTo>
                    <a:cubicBezTo>
                      <a:pt x="16055" y="14763"/>
                      <a:pt x="16055" y="14763"/>
                      <a:pt x="16055" y="14763"/>
                    </a:cubicBezTo>
                    <a:cubicBezTo>
                      <a:pt x="16171" y="14763"/>
                      <a:pt x="16171" y="14763"/>
                      <a:pt x="16171" y="14763"/>
                    </a:cubicBezTo>
                    <a:cubicBezTo>
                      <a:pt x="16286" y="14763"/>
                      <a:pt x="16286" y="14763"/>
                      <a:pt x="16286" y="14763"/>
                    </a:cubicBezTo>
                    <a:cubicBezTo>
                      <a:pt x="16286" y="14763"/>
                      <a:pt x="16286" y="14763"/>
                      <a:pt x="16286" y="14763"/>
                    </a:cubicBezTo>
                    <a:cubicBezTo>
                      <a:pt x="16402" y="14763"/>
                      <a:pt x="16402" y="14763"/>
                      <a:pt x="16402" y="14763"/>
                    </a:cubicBezTo>
                    <a:cubicBezTo>
                      <a:pt x="16517" y="14763"/>
                      <a:pt x="16517" y="14763"/>
                      <a:pt x="16517" y="14763"/>
                    </a:cubicBezTo>
                    <a:cubicBezTo>
                      <a:pt x="16517" y="14763"/>
                      <a:pt x="16517" y="14763"/>
                      <a:pt x="16517" y="14763"/>
                    </a:cubicBezTo>
                    <a:cubicBezTo>
                      <a:pt x="16517" y="14862"/>
                      <a:pt x="16517" y="14862"/>
                      <a:pt x="16517" y="14862"/>
                    </a:cubicBezTo>
                    <a:cubicBezTo>
                      <a:pt x="16402" y="14862"/>
                      <a:pt x="16402" y="14862"/>
                      <a:pt x="16402" y="14862"/>
                    </a:cubicBezTo>
                    <a:cubicBezTo>
                      <a:pt x="16286" y="14961"/>
                      <a:pt x="16286" y="14961"/>
                      <a:pt x="16286" y="14961"/>
                    </a:cubicBezTo>
                    <a:cubicBezTo>
                      <a:pt x="16286" y="14961"/>
                      <a:pt x="16286" y="14961"/>
                      <a:pt x="16286" y="14961"/>
                    </a:cubicBezTo>
                    <a:cubicBezTo>
                      <a:pt x="16171" y="14961"/>
                      <a:pt x="16171" y="14961"/>
                      <a:pt x="16171" y="14961"/>
                    </a:cubicBezTo>
                    <a:cubicBezTo>
                      <a:pt x="16171" y="14961"/>
                      <a:pt x="16171" y="14961"/>
                      <a:pt x="16171" y="14961"/>
                    </a:cubicBezTo>
                    <a:cubicBezTo>
                      <a:pt x="16286" y="15060"/>
                      <a:pt x="16286" y="15060"/>
                      <a:pt x="16286" y="15060"/>
                    </a:cubicBezTo>
                    <a:cubicBezTo>
                      <a:pt x="16286" y="15060"/>
                      <a:pt x="16286" y="15060"/>
                      <a:pt x="16286" y="15060"/>
                    </a:cubicBezTo>
                    <a:cubicBezTo>
                      <a:pt x="16171" y="15060"/>
                      <a:pt x="16171" y="15060"/>
                      <a:pt x="16171" y="15060"/>
                    </a:cubicBezTo>
                    <a:cubicBezTo>
                      <a:pt x="16171" y="15060"/>
                      <a:pt x="16171" y="15060"/>
                      <a:pt x="16171" y="15060"/>
                    </a:cubicBezTo>
                    <a:cubicBezTo>
                      <a:pt x="16171" y="15060"/>
                      <a:pt x="16171" y="15060"/>
                      <a:pt x="16171" y="15060"/>
                    </a:cubicBezTo>
                    <a:cubicBezTo>
                      <a:pt x="16055" y="15060"/>
                      <a:pt x="16055" y="15060"/>
                      <a:pt x="16055" y="15060"/>
                    </a:cubicBezTo>
                    <a:cubicBezTo>
                      <a:pt x="16055" y="15060"/>
                      <a:pt x="16055" y="15060"/>
                      <a:pt x="16055" y="15060"/>
                    </a:cubicBezTo>
                    <a:cubicBezTo>
                      <a:pt x="16055" y="15060"/>
                      <a:pt x="16055" y="15060"/>
                      <a:pt x="16055" y="15060"/>
                    </a:cubicBezTo>
                    <a:cubicBezTo>
                      <a:pt x="16055" y="15060"/>
                      <a:pt x="16055" y="15060"/>
                      <a:pt x="16055" y="15060"/>
                    </a:cubicBezTo>
                    <a:cubicBezTo>
                      <a:pt x="15940" y="15060"/>
                      <a:pt x="15940" y="15060"/>
                      <a:pt x="15940" y="15060"/>
                    </a:cubicBezTo>
                    <a:cubicBezTo>
                      <a:pt x="15940" y="15060"/>
                      <a:pt x="15940" y="15060"/>
                      <a:pt x="15940" y="15060"/>
                    </a:cubicBezTo>
                    <a:cubicBezTo>
                      <a:pt x="15940" y="15159"/>
                      <a:pt x="15940" y="15159"/>
                      <a:pt x="15940" y="15159"/>
                    </a:cubicBezTo>
                    <a:cubicBezTo>
                      <a:pt x="15940" y="15159"/>
                      <a:pt x="15940" y="15159"/>
                      <a:pt x="15940" y="15159"/>
                    </a:cubicBezTo>
                    <a:cubicBezTo>
                      <a:pt x="15940" y="15159"/>
                      <a:pt x="15940" y="15159"/>
                      <a:pt x="15940" y="15159"/>
                    </a:cubicBezTo>
                    <a:cubicBezTo>
                      <a:pt x="15824" y="15258"/>
                      <a:pt x="15824" y="15258"/>
                      <a:pt x="15824" y="15258"/>
                    </a:cubicBezTo>
                    <a:cubicBezTo>
                      <a:pt x="15824" y="15258"/>
                      <a:pt x="15824" y="15258"/>
                      <a:pt x="15824" y="15258"/>
                    </a:cubicBezTo>
                    <a:cubicBezTo>
                      <a:pt x="15824" y="15258"/>
                      <a:pt x="15824" y="15258"/>
                      <a:pt x="15824" y="15258"/>
                    </a:cubicBezTo>
                    <a:cubicBezTo>
                      <a:pt x="15709" y="15159"/>
                      <a:pt x="15709" y="15159"/>
                      <a:pt x="15709" y="15159"/>
                    </a:cubicBezTo>
                    <a:cubicBezTo>
                      <a:pt x="15709" y="15258"/>
                      <a:pt x="15709" y="15258"/>
                      <a:pt x="15709" y="15258"/>
                    </a:cubicBezTo>
                    <a:cubicBezTo>
                      <a:pt x="15709" y="15258"/>
                      <a:pt x="15709" y="15258"/>
                      <a:pt x="15709" y="15258"/>
                    </a:cubicBezTo>
                    <a:cubicBezTo>
                      <a:pt x="15709" y="15258"/>
                      <a:pt x="15709" y="15258"/>
                      <a:pt x="15709" y="15258"/>
                    </a:cubicBezTo>
                    <a:cubicBezTo>
                      <a:pt x="15709" y="15258"/>
                      <a:pt x="15709" y="15258"/>
                      <a:pt x="15709" y="15258"/>
                    </a:cubicBezTo>
                    <a:cubicBezTo>
                      <a:pt x="15593" y="15357"/>
                      <a:pt x="15593" y="15357"/>
                      <a:pt x="15593" y="15357"/>
                    </a:cubicBezTo>
                    <a:cubicBezTo>
                      <a:pt x="15593" y="15357"/>
                      <a:pt x="15593" y="15357"/>
                      <a:pt x="15593" y="15357"/>
                    </a:cubicBezTo>
                    <a:cubicBezTo>
                      <a:pt x="15478" y="15357"/>
                      <a:pt x="15478" y="15357"/>
                      <a:pt x="15478" y="15357"/>
                    </a:cubicBezTo>
                    <a:cubicBezTo>
                      <a:pt x="15478" y="15258"/>
                      <a:pt x="15478" y="15258"/>
                      <a:pt x="15478" y="15258"/>
                    </a:cubicBezTo>
                    <a:cubicBezTo>
                      <a:pt x="15478" y="15258"/>
                      <a:pt x="15478" y="15258"/>
                      <a:pt x="15478" y="15258"/>
                    </a:cubicBezTo>
                    <a:cubicBezTo>
                      <a:pt x="15478" y="15357"/>
                      <a:pt x="15478" y="15357"/>
                      <a:pt x="15478" y="15357"/>
                    </a:cubicBezTo>
                    <a:cubicBezTo>
                      <a:pt x="15478" y="15456"/>
                      <a:pt x="15478" y="15456"/>
                      <a:pt x="15478" y="15456"/>
                    </a:cubicBezTo>
                    <a:cubicBezTo>
                      <a:pt x="15478" y="15456"/>
                      <a:pt x="15478" y="15456"/>
                      <a:pt x="15478" y="15456"/>
                    </a:cubicBezTo>
                    <a:cubicBezTo>
                      <a:pt x="15362" y="15456"/>
                      <a:pt x="15362" y="15456"/>
                      <a:pt x="15362" y="15456"/>
                    </a:cubicBezTo>
                    <a:cubicBezTo>
                      <a:pt x="15362" y="15357"/>
                      <a:pt x="15362" y="15357"/>
                      <a:pt x="15362" y="15357"/>
                    </a:cubicBezTo>
                    <a:cubicBezTo>
                      <a:pt x="15247" y="15456"/>
                      <a:pt x="15247" y="15456"/>
                      <a:pt x="15247" y="15456"/>
                    </a:cubicBezTo>
                    <a:cubicBezTo>
                      <a:pt x="15247" y="15456"/>
                      <a:pt x="15247" y="15456"/>
                      <a:pt x="15247" y="15456"/>
                    </a:cubicBezTo>
                    <a:cubicBezTo>
                      <a:pt x="15362" y="15456"/>
                      <a:pt x="15362" y="15456"/>
                      <a:pt x="15362" y="15456"/>
                    </a:cubicBezTo>
                    <a:cubicBezTo>
                      <a:pt x="15362" y="15555"/>
                      <a:pt x="15362" y="15555"/>
                      <a:pt x="15362" y="15555"/>
                    </a:cubicBezTo>
                    <a:cubicBezTo>
                      <a:pt x="15247" y="15555"/>
                      <a:pt x="15247" y="15555"/>
                      <a:pt x="15247" y="15555"/>
                    </a:cubicBezTo>
                    <a:cubicBezTo>
                      <a:pt x="15131" y="15555"/>
                      <a:pt x="15131" y="15555"/>
                      <a:pt x="15131" y="15555"/>
                    </a:cubicBezTo>
                    <a:cubicBezTo>
                      <a:pt x="15131" y="15555"/>
                      <a:pt x="15131" y="15555"/>
                      <a:pt x="15131" y="15555"/>
                    </a:cubicBezTo>
                    <a:cubicBezTo>
                      <a:pt x="15131" y="15555"/>
                      <a:pt x="15131" y="15555"/>
                      <a:pt x="15131" y="15555"/>
                    </a:cubicBezTo>
                    <a:cubicBezTo>
                      <a:pt x="15016" y="15555"/>
                      <a:pt x="15016" y="15555"/>
                      <a:pt x="15016" y="15555"/>
                    </a:cubicBezTo>
                    <a:cubicBezTo>
                      <a:pt x="15016" y="15555"/>
                      <a:pt x="15016" y="15555"/>
                      <a:pt x="15016" y="15555"/>
                    </a:cubicBezTo>
                    <a:cubicBezTo>
                      <a:pt x="15131" y="15655"/>
                      <a:pt x="15131" y="15655"/>
                      <a:pt x="15131" y="15655"/>
                    </a:cubicBezTo>
                    <a:cubicBezTo>
                      <a:pt x="15131" y="15655"/>
                      <a:pt x="15131" y="15655"/>
                      <a:pt x="15131" y="15655"/>
                    </a:cubicBezTo>
                    <a:cubicBezTo>
                      <a:pt x="15016" y="15655"/>
                      <a:pt x="15016" y="15655"/>
                      <a:pt x="15016" y="15655"/>
                    </a:cubicBezTo>
                    <a:cubicBezTo>
                      <a:pt x="14900" y="15655"/>
                      <a:pt x="14900" y="15655"/>
                      <a:pt x="14900" y="15655"/>
                    </a:cubicBezTo>
                    <a:cubicBezTo>
                      <a:pt x="14900" y="15754"/>
                      <a:pt x="14900" y="15754"/>
                      <a:pt x="14900" y="15754"/>
                    </a:cubicBezTo>
                    <a:cubicBezTo>
                      <a:pt x="14785" y="15754"/>
                      <a:pt x="14785" y="15754"/>
                      <a:pt x="14785" y="15754"/>
                    </a:cubicBezTo>
                    <a:cubicBezTo>
                      <a:pt x="14785" y="15754"/>
                      <a:pt x="14785" y="15754"/>
                      <a:pt x="14785" y="15754"/>
                    </a:cubicBezTo>
                    <a:cubicBezTo>
                      <a:pt x="14669" y="15853"/>
                      <a:pt x="14669" y="15853"/>
                      <a:pt x="14669" y="15853"/>
                    </a:cubicBezTo>
                    <a:cubicBezTo>
                      <a:pt x="14669" y="15853"/>
                      <a:pt x="14669" y="15853"/>
                      <a:pt x="14669" y="15853"/>
                    </a:cubicBezTo>
                    <a:cubicBezTo>
                      <a:pt x="14669" y="15754"/>
                      <a:pt x="14669" y="15754"/>
                      <a:pt x="14669" y="15754"/>
                    </a:cubicBezTo>
                    <a:cubicBezTo>
                      <a:pt x="14554" y="15754"/>
                      <a:pt x="14554" y="15754"/>
                      <a:pt x="14554" y="15754"/>
                    </a:cubicBezTo>
                    <a:cubicBezTo>
                      <a:pt x="14554" y="15853"/>
                      <a:pt x="14554" y="15853"/>
                      <a:pt x="14554" y="15853"/>
                    </a:cubicBezTo>
                    <a:cubicBezTo>
                      <a:pt x="14438" y="15853"/>
                      <a:pt x="14438" y="15853"/>
                      <a:pt x="14438" y="15853"/>
                    </a:cubicBezTo>
                    <a:cubicBezTo>
                      <a:pt x="14438" y="15853"/>
                      <a:pt x="14438" y="15853"/>
                      <a:pt x="14438" y="15853"/>
                    </a:cubicBezTo>
                    <a:cubicBezTo>
                      <a:pt x="14322" y="15853"/>
                      <a:pt x="14322" y="15853"/>
                      <a:pt x="14322" y="15853"/>
                    </a:cubicBezTo>
                    <a:cubicBezTo>
                      <a:pt x="14322" y="15853"/>
                      <a:pt x="14322" y="15853"/>
                      <a:pt x="14322" y="15853"/>
                    </a:cubicBezTo>
                    <a:cubicBezTo>
                      <a:pt x="14207" y="15853"/>
                      <a:pt x="14207" y="15853"/>
                      <a:pt x="14207" y="15853"/>
                    </a:cubicBezTo>
                    <a:cubicBezTo>
                      <a:pt x="14207" y="15853"/>
                      <a:pt x="14207" y="15853"/>
                      <a:pt x="14207" y="15853"/>
                    </a:cubicBezTo>
                    <a:cubicBezTo>
                      <a:pt x="14207" y="15853"/>
                      <a:pt x="14207" y="15853"/>
                      <a:pt x="14207" y="15853"/>
                    </a:cubicBezTo>
                    <a:cubicBezTo>
                      <a:pt x="14091" y="15952"/>
                      <a:pt x="14091" y="15952"/>
                      <a:pt x="14091" y="15952"/>
                    </a:cubicBezTo>
                    <a:cubicBezTo>
                      <a:pt x="14091" y="15952"/>
                      <a:pt x="14091" y="15952"/>
                      <a:pt x="14091" y="15952"/>
                    </a:cubicBezTo>
                    <a:cubicBezTo>
                      <a:pt x="14091" y="15853"/>
                      <a:pt x="14091" y="15853"/>
                      <a:pt x="14091" y="15853"/>
                    </a:cubicBezTo>
                    <a:cubicBezTo>
                      <a:pt x="14091" y="15853"/>
                      <a:pt x="14091" y="15853"/>
                      <a:pt x="14091" y="15853"/>
                    </a:cubicBezTo>
                    <a:cubicBezTo>
                      <a:pt x="13976" y="15952"/>
                      <a:pt x="13976" y="15952"/>
                      <a:pt x="13976" y="15952"/>
                    </a:cubicBezTo>
                    <a:cubicBezTo>
                      <a:pt x="13976" y="15952"/>
                      <a:pt x="13976" y="15952"/>
                      <a:pt x="13976" y="15952"/>
                    </a:cubicBezTo>
                    <a:cubicBezTo>
                      <a:pt x="13976" y="15952"/>
                      <a:pt x="13976" y="15952"/>
                      <a:pt x="13976" y="15952"/>
                    </a:cubicBezTo>
                    <a:cubicBezTo>
                      <a:pt x="13860" y="15853"/>
                      <a:pt x="13860" y="15853"/>
                      <a:pt x="13860" y="15853"/>
                    </a:cubicBezTo>
                    <a:cubicBezTo>
                      <a:pt x="13860" y="15853"/>
                      <a:pt x="13860" y="15853"/>
                      <a:pt x="13860" y="15853"/>
                    </a:cubicBezTo>
                    <a:cubicBezTo>
                      <a:pt x="13860" y="15952"/>
                      <a:pt x="13860" y="15952"/>
                      <a:pt x="13860" y="15952"/>
                    </a:cubicBezTo>
                    <a:cubicBezTo>
                      <a:pt x="13860" y="15952"/>
                      <a:pt x="13860" y="15952"/>
                      <a:pt x="13860" y="15952"/>
                    </a:cubicBezTo>
                    <a:cubicBezTo>
                      <a:pt x="13745" y="15952"/>
                      <a:pt x="13745" y="15952"/>
                      <a:pt x="13745" y="15952"/>
                    </a:cubicBezTo>
                    <a:cubicBezTo>
                      <a:pt x="13745" y="15952"/>
                      <a:pt x="13745" y="15952"/>
                      <a:pt x="13745" y="15952"/>
                    </a:cubicBezTo>
                    <a:cubicBezTo>
                      <a:pt x="13745" y="15952"/>
                      <a:pt x="13745" y="15952"/>
                      <a:pt x="13745" y="15952"/>
                    </a:cubicBezTo>
                    <a:cubicBezTo>
                      <a:pt x="13745" y="16051"/>
                      <a:pt x="13745" y="16051"/>
                      <a:pt x="13745" y="16051"/>
                    </a:cubicBezTo>
                    <a:cubicBezTo>
                      <a:pt x="13629" y="16051"/>
                      <a:pt x="13629" y="16051"/>
                      <a:pt x="13629" y="16051"/>
                    </a:cubicBezTo>
                    <a:cubicBezTo>
                      <a:pt x="13629" y="15952"/>
                      <a:pt x="13629" y="15952"/>
                      <a:pt x="13629" y="15952"/>
                    </a:cubicBezTo>
                    <a:cubicBezTo>
                      <a:pt x="13629" y="16051"/>
                      <a:pt x="13629" y="16051"/>
                      <a:pt x="13629" y="16051"/>
                    </a:cubicBezTo>
                    <a:cubicBezTo>
                      <a:pt x="13514" y="16051"/>
                      <a:pt x="13514" y="16051"/>
                      <a:pt x="13514" y="16051"/>
                    </a:cubicBezTo>
                    <a:cubicBezTo>
                      <a:pt x="13514" y="16051"/>
                      <a:pt x="13514" y="16051"/>
                      <a:pt x="13514" y="16051"/>
                    </a:cubicBezTo>
                    <a:cubicBezTo>
                      <a:pt x="13514" y="16051"/>
                      <a:pt x="13514" y="16051"/>
                      <a:pt x="13514" y="16051"/>
                    </a:cubicBezTo>
                    <a:cubicBezTo>
                      <a:pt x="13514" y="16051"/>
                      <a:pt x="13514" y="16051"/>
                      <a:pt x="13514" y="16051"/>
                    </a:cubicBezTo>
                    <a:cubicBezTo>
                      <a:pt x="13514" y="16051"/>
                      <a:pt x="13514" y="16051"/>
                      <a:pt x="13514" y="16051"/>
                    </a:cubicBezTo>
                    <a:cubicBezTo>
                      <a:pt x="13398" y="16150"/>
                      <a:pt x="13398" y="16150"/>
                      <a:pt x="13398" y="16150"/>
                    </a:cubicBezTo>
                    <a:cubicBezTo>
                      <a:pt x="13398" y="16150"/>
                      <a:pt x="13398" y="16150"/>
                      <a:pt x="13398" y="16150"/>
                    </a:cubicBezTo>
                    <a:cubicBezTo>
                      <a:pt x="13283" y="16150"/>
                      <a:pt x="13283" y="16150"/>
                      <a:pt x="13283" y="16150"/>
                    </a:cubicBezTo>
                    <a:cubicBezTo>
                      <a:pt x="13283" y="16150"/>
                      <a:pt x="13283" y="16150"/>
                      <a:pt x="13283" y="16150"/>
                    </a:cubicBezTo>
                    <a:cubicBezTo>
                      <a:pt x="13167" y="16051"/>
                      <a:pt x="13167" y="16051"/>
                      <a:pt x="13167" y="16051"/>
                    </a:cubicBezTo>
                    <a:cubicBezTo>
                      <a:pt x="13167" y="15952"/>
                      <a:pt x="13167" y="15952"/>
                      <a:pt x="13167" y="15952"/>
                    </a:cubicBezTo>
                    <a:cubicBezTo>
                      <a:pt x="13052" y="16051"/>
                      <a:pt x="13052" y="16051"/>
                      <a:pt x="13052" y="16051"/>
                    </a:cubicBezTo>
                    <a:cubicBezTo>
                      <a:pt x="13052" y="16051"/>
                      <a:pt x="13052" y="16051"/>
                      <a:pt x="13052" y="16051"/>
                    </a:cubicBezTo>
                    <a:cubicBezTo>
                      <a:pt x="13052" y="16051"/>
                      <a:pt x="13052" y="16051"/>
                      <a:pt x="13052" y="16051"/>
                    </a:cubicBezTo>
                    <a:cubicBezTo>
                      <a:pt x="13052" y="16150"/>
                      <a:pt x="13052" y="16150"/>
                      <a:pt x="13052" y="16150"/>
                    </a:cubicBezTo>
                    <a:cubicBezTo>
                      <a:pt x="12936" y="16150"/>
                      <a:pt x="12936" y="16150"/>
                      <a:pt x="12936" y="16150"/>
                    </a:cubicBezTo>
                    <a:cubicBezTo>
                      <a:pt x="12936" y="16150"/>
                      <a:pt x="12936" y="16150"/>
                      <a:pt x="12936" y="16150"/>
                    </a:cubicBezTo>
                    <a:cubicBezTo>
                      <a:pt x="12936" y="16150"/>
                      <a:pt x="12936" y="16150"/>
                      <a:pt x="12936" y="16150"/>
                    </a:cubicBezTo>
                    <a:cubicBezTo>
                      <a:pt x="12821" y="16150"/>
                      <a:pt x="12821" y="16150"/>
                      <a:pt x="12821" y="16150"/>
                    </a:cubicBezTo>
                    <a:cubicBezTo>
                      <a:pt x="12821" y="16150"/>
                      <a:pt x="12821" y="16150"/>
                      <a:pt x="12821" y="16150"/>
                    </a:cubicBezTo>
                    <a:cubicBezTo>
                      <a:pt x="12705" y="16150"/>
                      <a:pt x="12705" y="16150"/>
                      <a:pt x="12705" y="16150"/>
                    </a:cubicBezTo>
                    <a:cubicBezTo>
                      <a:pt x="12705" y="16150"/>
                      <a:pt x="12705" y="16150"/>
                      <a:pt x="12705" y="16150"/>
                    </a:cubicBezTo>
                    <a:cubicBezTo>
                      <a:pt x="12590" y="16150"/>
                      <a:pt x="12590" y="16150"/>
                      <a:pt x="12590" y="16150"/>
                    </a:cubicBezTo>
                    <a:cubicBezTo>
                      <a:pt x="12590" y="16150"/>
                      <a:pt x="12590" y="16150"/>
                      <a:pt x="12590" y="16150"/>
                    </a:cubicBezTo>
                    <a:cubicBezTo>
                      <a:pt x="12590" y="16150"/>
                      <a:pt x="12590" y="16150"/>
                      <a:pt x="12590" y="16150"/>
                    </a:cubicBezTo>
                    <a:cubicBezTo>
                      <a:pt x="12474" y="16150"/>
                      <a:pt x="12474" y="16150"/>
                      <a:pt x="12474" y="16150"/>
                    </a:cubicBezTo>
                    <a:cubicBezTo>
                      <a:pt x="12474" y="16150"/>
                      <a:pt x="12474" y="16150"/>
                      <a:pt x="12474" y="16150"/>
                    </a:cubicBezTo>
                    <a:cubicBezTo>
                      <a:pt x="12359" y="16051"/>
                      <a:pt x="12359" y="16051"/>
                      <a:pt x="12359" y="16051"/>
                    </a:cubicBezTo>
                    <a:cubicBezTo>
                      <a:pt x="12474" y="16051"/>
                      <a:pt x="12474" y="16051"/>
                      <a:pt x="12474" y="16051"/>
                    </a:cubicBezTo>
                    <a:cubicBezTo>
                      <a:pt x="12359" y="15952"/>
                      <a:pt x="12359" y="15952"/>
                      <a:pt x="12359" y="15952"/>
                    </a:cubicBezTo>
                    <a:cubicBezTo>
                      <a:pt x="12359" y="15952"/>
                      <a:pt x="12359" y="15952"/>
                      <a:pt x="12359" y="15952"/>
                    </a:cubicBezTo>
                    <a:cubicBezTo>
                      <a:pt x="12243" y="15952"/>
                      <a:pt x="12243" y="15952"/>
                      <a:pt x="12243" y="15952"/>
                    </a:cubicBezTo>
                    <a:cubicBezTo>
                      <a:pt x="12243" y="15853"/>
                      <a:pt x="12243" y="15853"/>
                      <a:pt x="12243" y="15853"/>
                    </a:cubicBezTo>
                    <a:cubicBezTo>
                      <a:pt x="12243" y="15754"/>
                      <a:pt x="12243" y="15754"/>
                      <a:pt x="12243" y="15754"/>
                    </a:cubicBezTo>
                    <a:cubicBezTo>
                      <a:pt x="12243" y="15754"/>
                      <a:pt x="12243" y="15754"/>
                      <a:pt x="12243" y="15754"/>
                    </a:cubicBezTo>
                    <a:cubicBezTo>
                      <a:pt x="12128" y="15655"/>
                      <a:pt x="12128" y="15655"/>
                      <a:pt x="12128" y="15655"/>
                    </a:cubicBezTo>
                    <a:cubicBezTo>
                      <a:pt x="12128" y="15754"/>
                      <a:pt x="12128" y="15754"/>
                      <a:pt x="12128" y="15754"/>
                    </a:cubicBezTo>
                    <a:cubicBezTo>
                      <a:pt x="12128" y="15754"/>
                      <a:pt x="12128" y="15754"/>
                      <a:pt x="12128" y="15754"/>
                    </a:cubicBezTo>
                    <a:cubicBezTo>
                      <a:pt x="12128" y="15754"/>
                      <a:pt x="12128" y="15754"/>
                      <a:pt x="12128" y="15754"/>
                    </a:cubicBezTo>
                    <a:cubicBezTo>
                      <a:pt x="12243" y="15853"/>
                      <a:pt x="12243" y="15853"/>
                      <a:pt x="12243" y="15853"/>
                    </a:cubicBezTo>
                    <a:cubicBezTo>
                      <a:pt x="12243" y="15853"/>
                      <a:pt x="12243" y="15853"/>
                      <a:pt x="12243" y="15853"/>
                    </a:cubicBezTo>
                    <a:cubicBezTo>
                      <a:pt x="12243" y="15952"/>
                      <a:pt x="12243" y="15952"/>
                      <a:pt x="12243" y="15952"/>
                    </a:cubicBezTo>
                    <a:cubicBezTo>
                      <a:pt x="12243" y="16051"/>
                      <a:pt x="12243" y="16051"/>
                      <a:pt x="12243" y="16051"/>
                    </a:cubicBezTo>
                    <a:cubicBezTo>
                      <a:pt x="12243" y="16051"/>
                      <a:pt x="12243" y="16051"/>
                      <a:pt x="12243" y="16051"/>
                    </a:cubicBezTo>
                    <a:cubicBezTo>
                      <a:pt x="12243" y="16051"/>
                      <a:pt x="12243" y="16051"/>
                      <a:pt x="12243" y="16051"/>
                    </a:cubicBezTo>
                    <a:cubicBezTo>
                      <a:pt x="12359" y="16051"/>
                      <a:pt x="12359" y="16051"/>
                      <a:pt x="12359" y="16051"/>
                    </a:cubicBezTo>
                    <a:cubicBezTo>
                      <a:pt x="12359" y="16150"/>
                      <a:pt x="12359" y="16150"/>
                      <a:pt x="12359" y="16150"/>
                    </a:cubicBezTo>
                    <a:cubicBezTo>
                      <a:pt x="12359" y="16249"/>
                      <a:pt x="12359" y="16249"/>
                      <a:pt x="12359" y="16249"/>
                    </a:cubicBezTo>
                    <a:cubicBezTo>
                      <a:pt x="12243" y="16348"/>
                      <a:pt x="12243" y="16348"/>
                      <a:pt x="12243" y="16348"/>
                    </a:cubicBezTo>
                    <a:cubicBezTo>
                      <a:pt x="12243" y="16348"/>
                      <a:pt x="12243" y="16348"/>
                      <a:pt x="12243" y="16348"/>
                    </a:cubicBezTo>
                    <a:cubicBezTo>
                      <a:pt x="12128" y="16348"/>
                      <a:pt x="12128" y="16348"/>
                      <a:pt x="12128" y="16348"/>
                    </a:cubicBezTo>
                    <a:cubicBezTo>
                      <a:pt x="12128" y="16348"/>
                      <a:pt x="12128" y="16348"/>
                      <a:pt x="12128" y="16348"/>
                    </a:cubicBezTo>
                    <a:cubicBezTo>
                      <a:pt x="12012" y="16348"/>
                      <a:pt x="12012" y="16348"/>
                      <a:pt x="12012" y="16348"/>
                    </a:cubicBezTo>
                    <a:cubicBezTo>
                      <a:pt x="12012" y="16447"/>
                      <a:pt x="12012" y="16447"/>
                      <a:pt x="12012" y="16447"/>
                    </a:cubicBezTo>
                    <a:cubicBezTo>
                      <a:pt x="11897" y="16447"/>
                      <a:pt x="11897" y="16447"/>
                      <a:pt x="11897" y="16447"/>
                    </a:cubicBezTo>
                    <a:cubicBezTo>
                      <a:pt x="11897" y="16447"/>
                      <a:pt x="11897" y="16447"/>
                      <a:pt x="11897" y="16447"/>
                    </a:cubicBezTo>
                    <a:cubicBezTo>
                      <a:pt x="11897" y="16447"/>
                      <a:pt x="11897" y="16447"/>
                      <a:pt x="11897" y="16447"/>
                    </a:cubicBezTo>
                    <a:cubicBezTo>
                      <a:pt x="11897" y="16447"/>
                      <a:pt x="11897" y="16447"/>
                      <a:pt x="11897" y="16447"/>
                    </a:cubicBezTo>
                    <a:cubicBezTo>
                      <a:pt x="11897" y="16546"/>
                      <a:pt x="11897" y="16546"/>
                      <a:pt x="11897" y="16546"/>
                    </a:cubicBezTo>
                    <a:cubicBezTo>
                      <a:pt x="11781" y="16546"/>
                      <a:pt x="11781" y="16546"/>
                      <a:pt x="11781" y="16546"/>
                    </a:cubicBezTo>
                    <a:cubicBezTo>
                      <a:pt x="11781" y="16546"/>
                      <a:pt x="11781" y="16546"/>
                      <a:pt x="11781" y="16546"/>
                    </a:cubicBezTo>
                    <a:cubicBezTo>
                      <a:pt x="11666" y="16645"/>
                      <a:pt x="11666" y="16645"/>
                      <a:pt x="11666" y="16645"/>
                    </a:cubicBezTo>
                    <a:cubicBezTo>
                      <a:pt x="11666" y="16645"/>
                      <a:pt x="11666" y="16645"/>
                      <a:pt x="11666" y="16645"/>
                    </a:cubicBezTo>
                    <a:cubicBezTo>
                      <a:pt x="11666" y="16645"/>
                      <a:pt x="11666" y="16645"/>
                      <a:pt x="11666" y="16645"/>
                    </a:cubicBezTo>
                    <a:cubicBezTo>
                      <a:pt x="11666" y="16645"/>
                      <a:pt x="11666" y="16645"/>
                      <a:pt x="11666" y="16645"/>
                    </a:cubicBezTo>
                    <a:cubicBezTo>
                      <a:pt x="11666" y="16645"/>
                      <a:pt x="11666" y="16645"/>
                      <a:pt x="11666" y="16645"/>
                    </a:cubicBezTo>
                    <a:cubicBezTo>
                      <a:pt x="11666" y="16645"/>
                      <a:pt x="11666" y="16645"/>
                      <a:pt x="11666" y="16645"/>
                    </a:cubicBezTo>
                    <a:cubicBezTo>
                      <a:pt x="11666" y="16744"/>
                      <a:pt x="11666" y="16744"/>
                      <a:pt x="11666" y="16744"/>
                    </a:cubicBezTo>
                    <a:cubicBezTo>
                      <a:pt x="11666" y="16744"/>
                      <a:pt x="11666" y="16744"/>
                      <a:pt x="11666" y="16744"/>
                    </a:cubicBezTo>
                    <a:cubicBezTo>
                      <a:pt x="11550" y="16744"/>
                      <a:pt x="11550" y="16744"/>
                      <a:pt x="11550" y="16744"/>
                    </a:cubicBezTo>
                    <a:cubicBezTo>
                      <a:pt x="11550" y="16744"/>
                      <a:pt x="11550" y="16744"/>
                      <a:pt x="11550" y="16744"/>
                    </a:cubicBezTo>
                    <a:cubicBezTo>
                      <a:pt x="11550" y="16744"/>
                      <a:pt x="11550" y="16744"/>
                      <a:pt x="11550" y="16744"/>
                    </a:cubicBezTo>
                    <a:cubicBezTo>
                      <a:pt x="11550" y="16744"/>
                      <a:pt x="11550" y="16744"/>
                      <a:pt x="11550" y="16744"/>
                    </a:cubicBezTo>
                    <a:cubicBezTo>
                      <a:pt x="11550" y="16744"/>
                      <a:pt x="11550" y="16744"/>
                      <a:pt x="11550" y="16744"/>
                    </a:cubicBezTo>
                    <a:cubicBezTo>
                      <a:pt x="11550" y="16844"/>
                      <a:pt x="11550" y="16844"/>
                      <a:pt x="11550" y="16844"/>
                    </a:cubicBezTo>
                    <a:cubicBezTo>
                      <a:pt x="11550" y="16844"/>
                      <a:pt x="11550" y="16844"/>
                      <a:pt x="11550" y="16844"/>
                    </a:cubicBezTo>
                    <a:cubicBezTo>
                      <a:pt x="11435" y="16844"/>
                      <a:pt x="11435" y="16844"/>
                      <a:pt x="11435" y="16844"/>
                    </a:cubicBezTo>
                    <a:cubicBezTo>
                      <a:pt x="11319" y="16943"/>
                      <a:pt x="11319" y="16943"/>
                      <a:pt x="11319" y="16943"/>
                    </a:cubicBezTo>
                    <a:cubicBezTo>
                      <a:pt x="11319" y="17042"/>
                      <a:pt x="11319" y="17042"/>
                      <a:pt x="11319" y="17042"/>
                    </a:cubicBezTo>
                    <a:cubicBezTo>
                      <a:pt x="11319" y="17042"/>
                      <a:pt x="11319" y="17042"/>
                      <a:pt x="11319" y="17042"/>
                    </a:cubicBezTo>
                    <a:cubicBezTo>
                      <a:pt x="11319" y="17141"/>
                      <a:pt x="11319" y="17141"/>
                      <a:pt x="11319" y="17141"/>
                    </a:cubicBezTo>
                    <a:cubicBezTo>
                      <a:pt x="11204" y="17240"/>
                      <a:pt x="11204" y="17240"/>
                      <a:pt x="11204" y="17240"/>
                    </a:cubicBezTo>
                    <a:cubicBezTo>
                      <a:pt x="11204" y="17240"/>
                      <a:pt x="11204" y="17240"/>
                      <a:pt x="11204" y="17240"/>
                    </a:cubicBezTo>
                    <a:cubicBezTo>
                      <a:pt x="11088" y="17240"/>
                      <a:pt x="11088" y="17240"/>
                      <a:pt x="11088" y="17240"/>
                    </a:cubicBezTo>
                    <a:cubicBezTo>
                      <a:pt x="11088" y="17141"/>
                      <a:pt x="11088" y="17141"/>
                      <a:pt x="11088" y="17141"/>
                    </a:cubicBezTo>
                    <a:cubicBezTo>
                      <a:pt x="11088" y="17141"/>
                      <a:pt x="11088" y="17141"/>
                      <a:pt x="11088" y="17141"/>
                    </a:cubicBezTo>
                    <a:cubicBezTo>
                      <a:pt x="11088" y="17141"/>
                      <a:pt x="11088" y="17141"/>
                      <a:pt x="11088" y="17141"/>
                    </a:cubicBezTo>
                    <a:cubicBezTo>
                      <a:pt x="11088" y="17141"/>
                      <a:pt x="11088" y="17141"/>
                      <a:pt x="11088" y="17141"/>
                    </a:cubicBezTo>
                    <a:cubicBezTo>
                      <a:pt x="11088" y="17240"/>
                      <a:pt x="11088" y="17240"/>
                      <a:pt x="11088" y="17240"/>
                    </a:cubicBezTo>
                    <a:cubicBezTo>
                      <a:pt x="11088" y="17240"/>
                      <a:pt x="11088" y="17240"/>
                      <a:pt x="11088" y="17240"/>
                    </a:cubicBezTo>
                    <a:cubicBezTo>
                      <a:pt x="10973" y="17240"/>
                      <a:pt x="10973" y="17240"/>
                      <a:pt x="10973" y="17240"/>
                    </a:cubicBezTo>
                    <a:cubicBezTo>
                      <a:pt x="10857" y="17339"/>
                      <a:pt x="10857" y="17339"/>
                      <a:pt x="10857" y="17339"/>
                    </a:cubicBezTo>
                    <a:cubicBezTo>
                      <a:pt x="10857" y="17438"/>
                      <a:pt x="10857" y="17438"/>
                      <a:pt x="10857" y="17438"/>
                    </a:cubicBezTo>
                    <a:cubicBezTo>
                      <a:pt x="10857" y="17339"/>
                      <a:pt x="10857" y="17339"/>
                      <a:pt x="10857" y="17339"/>
                    </a:cubicBezTo>
                    <a:cubicBezTo>
                      <a:pt x="10857" y="17339"/>
                      <a:pt x="10857" y="17339"/>
                      <a:pt x="10857" y="17339"/>
                    </a:cubicBezTo>
                    <a:cubicBezTo>
                      <a:pt x="10742" y="17339"/>
                      <a:pt x="10742" y="17339"/>
                      <a:pt x="10742" y="17339"/>
                    </a:cubicBezTo>
                    <a:cubicBezTo>
                      <a:pt x="10742" y="17339"/>
                      <a:pt x="10742" y="17339"/>
                      <a:pt x="10742" y="17339"/>
                    </a:cubicBezTo>
                    <a:cubicBezTo>
                      <a:pt x="10742" y="17339"/>
                      <a:pt x="10742" y="17339"/>
                      <a:pt x="10742" y="17339"/>
                    </a:cubicBezTo>
                    <a:cubicBezTo>
                      <a:pt x="10742" y="17339"/>
                      <a:pt x="10742" y="17339"/>
                      <a:pt x="10742" y="17339"/>
                    </a:cubicBezTo>
                    <a:cubicBezTo>
                      <a:pt x="10626" y="17339"/>
                      <a:pt x="10626" y="17339"/>
                      <a:pt x="10626" y="17339"/>
                    </a:cubicBezTo>
                    <a:cubicBezTo>
                      <a:pt x="10626" y="17240"/>
                      <a:pt x="10626" y="17240"/>
                      <a:pt x="10626" y="17240"/>
                    </a:cubicBezTo>
                    <a:cubicBezTo>
                      <a:pt x="10511" y="17240"/>
                      <a:pt x="10511" y="17240"/>
                      <a:pt x="10511" y="17240"/>
                    </a:cubicBezTo>
                    <a:cubicBezTo>
                      <a:pt x="10511" y="17339"/>
                      <a:pt x="10511" y="17339"/>
                      <a:pt x="10511" y="17339"/>
                    </a:cubicBezTo>
                    <a:cubicBezTo>
                      <a:pt x="10511" y="17339"/>
                      <a:pt x="10511" y="17339"/>
                      <a:pt x="10511" y="17339"/>
                    </a:cubicBezTo>
                    <a:cubicBezTo>
                      <a:pt x="10626" y="17339"/>
                      <a:pt x="10626" y="17339"/>
                      <a:pt x="10626" y="17339"/>
                    </a:cubicBezTo>
                    <a:cubicBezTo>
                      <a:pt x="10626" y="17438"/>
                      <a:pt x="10626" y="17438"/>
                      <a:pt x="10626" y="17438"/>
                    </a:cubicBezTo>
                    <a:cubicBezTo>
                      <a:pt x="10626" y="17438"/>
                      <a:pt x="10626" y="17438"/>
                      <a:pt x="10626" y="17438"/>
                    </a:cubicBezTo>
                    <a:cubicBezTo>
                      <a:pt x="10626" y="17537"/>
                      <a:pt x="10626" y="17537"/>
                      <a:pt x="10626" y="17537"/>
                    </a:cubicBezTo>
                    <a:cubicBezTo>
                      <a:pt x="10511" y="17537"/>
                      <a:pt x="10511" y="17537"/>
                      <a:pt x="10511" y="17537"/>
                    </a:cubicBezTo>
                    <a:cubicBezTo>
                      <a:pt x="10395" y="17537"/>
                      <a:pt x="10395" y="17537"/>
                      <a:pt x="10395" y="17537"/>
                    </a:cubicBezTo>
                    <a:cubicBezTo>
                      <a:pt x="10280" y="17636"/>
                      <a:pt x="10280" y="17636"/>
                      <a:pt x="10280" y="17636"/>
                    </a:cubicBezTo>
                    <a:cubicBezTo>
                      <a:pt x="10280" y="17636"/>
                      <a:pt x="10280" y="17636"/>
                      <a:pt x="10280" y="17636"/>
                    </a:cubicBezTo>
                    <a:cubicBezTo>
                      <a:pt x="10164" y="17636"/>
                      <a:pt x="10164" y="17636"/>
                      <a:pt x="10164" y="17636"/>
                    </a:cubicBezTo>
                    <a:cubicBezTo>
                      <a:pt x="10164" y="17537"/>
                      <a:pt x="10164" y="17537"/>
                      <a:pt x="10164" y="17537"/>
                    </a:cubicBezTo>
                    <a:cubicBezTo>
                      <a:pt x="10280" y="17537"/>
                      <a:pt x="10280" y="17537"/>
                      <a:pt x="10280" y="17537"/>
                    </a:cubicBezTo>
                    <a:cubicBezTo>
                      <a:pt x="10164" y="17537"/>
                      <a:pt x="10164" y="17537"/>
                      <a:pt x="10164" y="17537"/>
                    </a:cubicBezTo>
                    <a:cubicBezTo>
                      <a:pt x="10164" y="17537"/>
                      <a:pt x="10164" y="17537"/>
                      <a:pt x="10164" y="17537"/>
                    </a:cubicBezTo>
                    <a:cubicBezTo>
                      <a:pt x="10164" y="17537"/>
                      <a:pt x="10164" y="17537"/>
                      <a:pt x="10164" y="17537"/>
                    </a:cubicBezTo>
                    <a:cubicBezTo>
                      <a:pt x="10164" y="17537"/>
                      <a:pt x="10164" y="17537"/>
                      <a:pt x="10164" y="17537"/>
                    </a:cubicBezTo>
                    <a:cubicBezTo>
                      <a:pt x="10164" y="17636"/>
                      <a:pt x="10164" y="17636"/>
                      <a:pt x="10164" y="17636"/>
                    </a:cubicBezTo>
                    <a:cubicBezTo>
                      <a:pt x="10049" y="17636"/>
                      <a:pt x="10049" y="17636"/>
                      <a:pt x="10049" y="17636"/>
                    </a:cubicBezTo>
                    <a:cubicBezTo>
                      <a:pt x="10049" y="17636"/>
                      <a:pt x="10049" y="17636"/>
                      <a:pt x="10049" y="17636"/>
                    </a:cubicBezTo>
                    <a:cubicBezTo>
                      <a:pt x="9933" y="17636"/>
                      <a:pt x="9933" y="17636"/>
                      <a:pt x="9933" y="17636"/>
                    </a:cubicBezTo>
                    <a:cubicBezTo>
                      <a:pt x="9933" y="17537"/>
                      <a:pt x="9933" y="17537"/>
                      <a:pt x="9933" y="17537"/>
                    </a:cubicBezTo>
                    <a:cubicBezTo>
                      <a:pt x="9933" y="17537"/>
                      <a:pt x="9933" y="17537"/>
                      <a:pt x="9933" y="17537"/>
                    </a:cubicBezTo>
                    <a:cubicBezTo>
                      <a:pt x="9933" y="17438"/>
                      <a:pt x="9933" y="17438"/>
                      <a:pt x="9933" y="17438"/>
                    </a:cubicBezTo>
                    <a:cubicBezTo>
                      <a:pt x="9933" y="17438"/>
                      <a:pt x="9933" y="17438"/>
                      <a:pt x="9933" y="17438"/>
                    </a:cubicBezTo>
                    <a:cubicBezTo>
                      <a:pt x="9818" y="17438"/>
                      <a:pt x="9818" y="17438"/>
                      <a:pt x="9818" y="17438"/>
                    </a:cubicBezTo>
                    <a:cubicBezTo>
                      <a:pt x="9818" y="17537"/>
                      <a:pt x="9818" y="17537"/>
                      <a:pt x="9818" y="17537"/>
                    </a:cubicBezTo>
                    <a:cubicBezTo>
                      <a:pt x="9818" y="17537"/>
                      <a:pt x="9818" y="17537"/>
                      <a:pt x="9818" y="17537"/>
                    </a:cubicBezTo>
                    <a:cubicBezTo>
                      <a:pt x="9818" y="17636"/>
                      <a:pt x="9818" y="17636"/>
                      <a:pt x="9818" y="17636"/>
                    </a:cubicBezTo>
                    <a:cubicBezTo>
                      <a:pt x="9818" y="17636"/>
                      <a:pt x="9818" y="17636"/>
                      <a:pt x="9818" y="17636"/>
                    </a:cubicBezTo>
                    <a:cubicBezTo>
                      <a:pt x="9818" y="17636"/>
                      <a:pt x="9818" y="17636"/>
                      <a:pt x="9818" y="17636"/>
                    </a:cubicBezTo>
                    <a:cubicBezTo>
                      <a:pt x="9702" y="17537"/>
                      <a:pt x="9702" y="17537"/>
                      <a:pt x="9702" y="17537"/>
                    </a:cubicBezTo>
                    <a:cubicBezTo>
                      <a:pt x="9702" y="17438"/>
                      <a:pt x="9702" y="17438"/>
                      <a:pt x="9702" y="17438"/>
                    </a:cubicBezTo>
                    <a:cubicBezTo>
                      <a:pt x="9702" y="17438"/>
                      <a:pt x="9702" y="17438"/>
                      <a:pt x="9702" y="17438"/>
                    </a:cubicBezTo>
                    <a:cubicBezTo>
                      <a:pt x="9818" y="17339"/>
                      <a:pt x="9818" y="17339"/>
                      <a:pt x="9818" y="17339"/>
                    </a:cubicBezTo>
                    <a:cubicBezTo>
                      <a:pt x="9818" y="17339"/>
                      <a:pt x="9818" y="17339"/>
                      <a:pt x="9818" y="17339"/>
                    </a:cubicBezTo>
                    <a:cubicBezTo>
                      <a:pt x="9818" y="17339"/>
                      <a:pt x="9818" y="17339"/>
                      <a:pt x="9818" y="17339"/>
                    </a:cubicBezTo>
                    <a:cubicBezTo>
                      <a:pt x="9702" y="17240"/>
                      <a:pt x="9702" y="17240"/>
                      <a:pt x="9702" y="17240"/>
                    </a:cubicBezTo>
                    <a:cubicBezTo>
                      <a:pt x="9587" y="17240"/>
                      <a:pt x="9587" y="17240"/>
                      <a:pt x="9587" y="17240"/>
                    </a:cubicBezTo>
                    <a:cubicBezTo>
                      <a:pt x="9587" y="17240"/>
                      <a:pt x="9587" y="17240"/>
                      <a:pt x="9587" y="17240"/>
                    </a:cubicBezTo>
                    <a:cubicBezTo>
                      <a:pt x="9587" y="17240"/>
                      <a:pt x="9587" y="17240"/>
                      <a:pt x="9587" y="17240"/>
                    </a:cubicBezTo>
                    <a:cubicBezTo>
                      <a:pt x="9587" y="17240"/>
                      <a:pt x="9587" y="17240"/>
                      <a:pt x="9587" y="17240"/>
                    </a:cubicBezTo>
                    <a:cubicBezTo>
                      <a:pt x="9587" y="17240"/>
                      <a:pt x="9587" y="17240"/>
                      <a:pt x="9587" y="17240"/>
                    </a:cubicBezTo>
                    <a:cubicBezTo>
                      <a:pt x="9587" y="17339"/>
                      <a:pt x="9587" y="17339"/>
                      <a:pt x="9587" y="17339"/>
                    </a:cubicBezTo>
                    <a:cubicBezTo>
                      <a:pt x="9587" y="17339"/>
                      <a:pt x="9587" y="17339"/>
                      <a:pt x="9587" y="17339"/>
                    </a:cubicBezTo>
                    <a:cubicBezTo>
                      <a:pt x="9587" y="17339"/>
                      <a:pt x="9587" y="17339"/>
                      <a:pt x="9587" y="17339"/>
                    </a:cubicBezTo>
                    <a:cubicBezTo>
                      <a:pt x="9587" y="17438"/>
                      <a:pt x="9587" y="17438"/>
                      <a:pt x="9587" y="17438"/>
                    </a:cubicBezTo>
                    <a:cubicBezTo>
                      <a:pt x="9587" y="17537"/>
                      <a:pt x="9587" y="17537"/>
                      <a:pt x="9587" y="17537"/>
                    </a:cubicBezTo>
                    <a:cubicBezTo>
                      <a:pt x="9471" y="17537"/>
                      <a:pt x="9471" y="17537"/>
                      <a:pt x="9471" y="17537"/>
                    </a:cubicBezTo>
                    <a:cubicBezTo>
                      <a:pt x="9471" y="17537"/>
                      <a:pt x="9471" y="17537"/>
                      <a:pt x="9471" y="17537"/>
                    </a:cubicBezTo>
                    <a:cubicBezTo>
                      <a:pt x="9356" y="17438"/>
                      <a:pt x="9356" y="17438"/>
                      <a:pt x="9356" y="17438"/>
                    </a:cubicBezTo>
                    <a:cubicBezTo>
                      <a:pt x="9356" y="17438"/>
                      <a:pt x="9356" y="17438"/>
                      <a:pt x="9356" y="17438"/>
                    </a:cubicBezTo>
                    <a:cubicBezTo>
                      <a:pt x="9356" y="17537"/>
                      <a:pt x="9356" y="17537"/>
                      <a:pt x="9356" y="17537"/>
                    </a:cubicBezTo>
                    <a:cubicBezTo>
                      <a:pt x="9356" y="17537"/>
                      <a:pt x="9356" y="17537"/>
                      <a:pt x="9356" y="17537"/>
                    </a:cubicBezTo>
                    <a:cubicBezTo>
                      <a:pt x="9356" y="17636"/>
                      <a:pt x="9356" y="17636"/>
                      <a:pt x="9356" y="17636"/>
                    </a:cubicBezTo>
                    <a:cubicBezTo>
                      <a:pt x="9471" y="17735"/>
                      <a:pt x="9471" y="17735"/>
                      <a:pt x="9471" y="17735"/>
                    </a:cubicBezTo>
                    <a:cubicBezTo>
                      <a:pt x="9471" y="17735"/>
                      <a:pt x="9471" y="17735"/>
                      <a:pt x="9471" y="17735"/>
                    </a:cubicBezTo>
                    <a:cubicBezTo>
                      <a:pt x="9356" y="17735"/>
                      <a:pt x="9356" y="17735"/>
                      <a:pt x="9356" y="17735"/>
                    </a:cubicBezTo>
                    <a:cubicBezTo>
                      <a:pt x="9356" y="17735"/>
                      <a:pt x="9356" y="17735"/>
                      <a:pt x="9356" y="17735"/>
                    </a:cubicBezTo>
                    <a:cubicBezTo>
                      <a:pt x="9356" y="17834"/>
                      <a:pt x="9356" y="17834"/>
                      <a:pt x="9356" y="17834"/>
                    </a:cubicBezTo>
                    <a:cubicBezTo>
                      <a:pt x="9240" y="17834"/>
                      <a:pt x="9240" y="17834"/>
                      <a:pt x="9240" y="17834"/>
                    </a:cubicBezTo>
                    <a:cubicBezTo>
                      <a:pt x="9240" y="17735"/>
                      <a:pt x="9240" y="17735"/>
                      <a:pt x="9240" y="17735"/>
                    </a:cubicBezTo>
                    <a:cubicBezTo>
                      <a:pt x="9125" y="17834"/>
                      <a:pt x="9125" y="17834"/>
                      <a:pt x="9125" y="17834"/>
                    </a:cubicBezTo>
                    <a:cubicBezTo>
                      <a:pt x="9125" y="17834"/>
                      <a:pt x="9125" y="17834"/>
                      <a:pt x="9125" y="17834"/>
                    </a:cubicBezTo>
                    <a:cubicBezTo>
                      <a:pt x="9009" y="17834"/>
                      <a:pt x="9009" y="17834"/>
                      <a:pt x="9009" y="17834"/>
                    </a:cubicBezTo>
                    <a:cubicBezTo>
                      <a:pt x="9009" y="17834"/>
                      <a:pt x="9009" y="17834"/>
                      <a:pt x="9009" y="17834"/>
                    </a:cubicBezTo>
                    <a:cubicBezTo>
                      <a:pt x="9009" y="17735"/>
                      <a:pt x="9009" y="17735"/>
                      <a:pt x="9009" y="17735"/>
                    </a:cubicBezTo>
                    <a:cubicBezTo>
                      <a:pt x="8894" y="17735"/>
                      <a:pt x="8894" y="17735"/>
                      <a:pt x="8894" y="17735"/>
                    </a:cubicBezTo>
                    <a:cubicBezTo>
                      <a:pt x="8894" y="17735"/>
                      <a:pt x="8894" y="17735"/>
                      <a:pt x="8894" y="17735"/>
                    </a:cubicBezTo>
                    <a:cubicBezTo>
                      <a:pt x="8894" y="17735"/>
                      <a:pt x="8894" y="17735"/>
                      <a:pt x="8894" y="17735"/>
                    </a:cubicBezTo>
                    <a:cubicBezTo>
                      <a:pt x="8894" y="17834"/>
                      <a:pt x="8894" y="17834"/>
                      <a:pt x="8894" y="17834"/>
                    </a:cubicBezTo>
                    <a:cubicBezTo>
                      <a:pt x="8894" y="17834"/>
                      <a:pt x="8894" y="17834"/>
                      <a:pt x="8894" y="17834"/>
                    </a:cubicBezTo>
                    <a:cubicBezTo>
                      <a:pt x="8778" y="17834"/>
                      <a:pt x="8778" y="17834"/>
                      <a:pt x="8778" y="17834"/>
                    </a:cubicBezTo>
                    <a:cubicBezTo>
                      <a:pt x="8778" y="17735"/>
                      <a:pt x="8778" y="17735"/>
                      <a:pt x="8778" y="17735"/>
                    </a:cubicBezTo>
                    <a:cubicBezTo>
                      <a:pt x="8778" y="17735"/>
                      <a:pt x="8778" y="17735"/>
                      <a:pt x="8778" y="17735"/>
                    </a:cubicBezTo>
                    <a:cubicBezTo>
                      <a:pt x="8663" y="17735"/>
                      <a:pt x="8663" y="17735"/>
                      <a:pt x="8663" y="17735"/>
                    </a:cubicBezTo>
                    <a:cubicBezTo>
                      <a:pt x="8663" y="17735"/>
                      <a:pt x="8663" y="17735"/>
                      <a:pt x="8663" y="17735"/>
                    </a:cubicBezTo>
                    <a:cubicBezTo>
                      <a:pt x="8663" y="17735"/>
                      <a:pt x="8663" y="17735"/>
                      <a:pt x="8663" y="17735"/>
                    </a:cubicBezTo>
                    <a:cubicBezTo>
                      <a:pt x="8547" y="17834"/>
                      <a:pt x="8547" y="17834"/>
                      <a:pt x="8547" y="17834"/>
                    </a:cubicBezTo>
                    <a:cubicBezTo>
                      <a:pt x="8547" y="17834"/>
                      <a:pt x="8547" y="17834"/>
                      <a:pt x="8547" y="17834"/>
                    </a:cubicBezTo>
                    <a:cubicBezTo>
                      <a:pt x="8663" y="17834"/>
                      <a:pt x="8663" y="17834"/>
                      <a:pt x="8663" y="17834"/>
                    </a:cubicBezTo>
                    <a:cubicBezTo>
                      <a:pt x="8663" y="17933"/>
                      <a:pt x="8663" y="17933"/>
                      <a:pt x="8663" y="17933"/>
                    </a:cubicBezTo>
                    <a:cubicBezTo>
                      <a:pt x="8547" y="18033"/>
                      <a:pt x="8547" y="18033"/>
                      <a:pt x="8547" y="18033"/>
                    </a:cubicBezTo>
                    <a:cubicBezTo>
                      <a:pt x="8432" y="18132"/>
                      <a:pt x="8432" y="18132"/>
                      <a:pt x="8432" y="18132"/>
                    </a:cubicBezTo>
                    <a:cubicBezTo>
                      <a:pt x="8432" y="18132"/>
                      <a:pt x="8432" y="18132"/>
                      <a:pt x="8432" y="18132"/>
                    </a:cubicBezTo>
                    <a:cubicBezTo>
                      <a:pt x="8316" y="18132"/>
                      <a:pt x="8316" y="18132"/>
                      <a:pt x="8316" y="18132"/>
                    </a:cubicBezTo>
                    <a:cubicBezTo>
                      <a:pt x="8316" y="18033"/>
                      <a:pt x="8316" y="18033"/>
                      <a:pt x="8316" y="18033"/>
                    </a:cubicBezTo>
                    <a:cubicBezTo>
                      <a:pt x="8316" y="18033"/>
                      <a:pt x="8316" y="18033"/>
                      <a:pt x="8316" y="18033"/>
                    </a:cubicBezTo>
                    <a:cubicBezTo>
                      <a:pt x="8201" y="18033"/>
                      <a:pt x="8201" y="18033"/>
                      <a:pt x="8201" y="18033"/>
                    </a:cubicBezTo>
                    <a:cubicBezTo>
                      <a:pt x="8201" y="18033"/>
                      <a:pt x="8201" y="18033"/>
                      <a:pt x="8201" y="18033"/>
                    </a:cubicBezTo>
                    <a:cubicBezTo>
                      <a:pt x="8201" y="18033"/>
                      <a:pt x="8201" y="18033"/>
                      <a:pt x="8201" y="18033"/>
                    </a:cubicBezTo>
                    <a:cubicBezTo>
                      <a:pt x="8085" y="18033"/>
                      <a:pt x="8085" y="18033"/>
                      <a:pt x="8085" y="18033"/>
                    </a:cubicBezTo>
                    <a:cubicBezTo>
                      <a:pt x="8085" y="18033"/>
                      <a:pt x="8085" y="18033"/>
                      <a:pt x="8085" y="18033"/>
                    </a:cubicBezTo>
                    <a:cubicBezTo>
                      <a:pt x="8085" y="18033"/>
                      <a:pt x="8085" y="18033"/>
                      <a:pt x="8085" y="18033"/>
                    </a:cubicBezTo>
                    <a:cubicBezTo>
                      <a:pt x="8085" y="18033"/>
                      <a:pt x="8085" y="18033"/>
                      <a:pt x="8085" y="18033"/>
                    </a:cubicBezTo>
                    <a:cubicBezTo>
                      <a:pt x="8085" y="18132"/>
                      <a:pt x="8085" y="18132"/>
                      <a:pt x="8085" y="18132"/>
                    </a:cubicBezTo>
                    <a:cubicBezTo>
                      <a:pt x="8085" y="18132"/>
                      <a:pt x="8085" y="18132"/>
                      <a:pt x="8085" y="18132"/>
                    </a:cubicBezTo>
                    <a:cubicBezTo>
                      <a:pt x="8085" y="18231"/>
                      <a:pt x="8085" y="18231"/>
                      <a:pt x="8085" y="18231"/>
                    </a:cubicBezTo>
                    <a:cubicBezTo>
                      <a:pt x="8085" y="18231"/>
                      <a:pt x="8085" y="18231"/>
                      <a:pt x="8085" y="18231"/>
                    </a:cubicBezTo>
                    <a:cubicBezTo>
                      <a:pt x="8201" y="18231"/>
                      <a:pt x="8201" y="18231"/>
                      <a:pt x="8201" y="18231"/>
                    </a:cubicBezTo>
                    <a:cubicBezTo>
                      <a:pt x="8201" y="18330"/>
                      <a:pt x="8201" y="18330"/>
                      <a:pt x="8201" y="18330"/>
                    </a:cubicBezTo>
                    <a:cubicBezTo>
                      <a:pt x="8201" y="18429"/>
                      <a:pt x="8201" y="18429"/>
                      <a:pt x="8201" y="18429"/>
                    </a:cubicBezTo>
                    <a:cubicBezTo>
                      <a:pt x="8201" y="18528"/>
                      <a:pt x="8201" y="18528"/>
                      <a:pt x="8201" y="18528"/>
                    </a:cubicBezTo>
                    <a:cubicBezTo>
                      <a:pt x="8085" y="18528"/>
                      <a:pt x="8085" y="18528"/>
                      <a:pt x="8085" y="18528"/>
                    </a:cubicBezTo>
                    <a:cubicBezTo>
                      <a:pt x="8085" y="18528"/>
                      <a:pt x="8085" y="18528"/>
                      <a:pt x="8085" y="18528"/>
                    </a:cubicBezTo>
                    <a:cubicBezTo>
                      <a:pt x="8085" y="18528"/>
                      <a:pt x="8085" y="18528"/>
                      <a:pt x="8085" y="18528"/>
                    </a:cubicBezTo>
                    <a:cubicBezTo>
                      <a:pt x="7970" y="18528"/>
                      <a:pt x="7970" y="18528"/>
                      <a:pt x="7970" y="18528"/>
                    </a:cubicBezTo>
                    <a:cubicBezTo>
                      <a:pt x="7854" y="18528"/>
                      <a:pt x="7854" y="18528"/>
                      <a:pt x="7854" y="18528"/>
                    </a:cubicBezTo>
                    <a:cubicBezTo>
                      <a:pt x="7739" y="18528"/>
                      <a:pt x="7739" y="18528"/>
                      <a:pt x="7739" y="18528"/>
                    </a:cubicBezTo>
                    <a:cubicBezTo>
                      <a:pt x="7739" y="18528"/>
                      <a:pt x="7739" y="18528"/>
                      <a:pt x="7739" y="18528"/>
                    </a:cubicBezTo>
                    <a:cubicBezTo>
                      <a:pt x="7739" y="18627"/>
                      <a:pt x="7739" y="18627"/>
                      <a:pt x="7739" y="18627"/>
                    </a:cubicBezTo>
                    <a:cubicBezTo>
                      <a:pt x="7854" y="18627"/>
                      <a:pt x="7854" y="18627"/>
                      <a:pt x="7854" y="18627"/>
                    </a:cubicBezTo>
                    <a:cubicBezTo>
                      <a:pt x="7970" y="18627"/>
                      <a:pt x="7970" y="18627"/>
                      <a:pt x="7970" y="18627"/>
                    </a:cubicBezTo>
                    <a:cubicBezTo>
                      <a:pt x="7970" y="18726"/>
                      <a:pt x="7970" y="18726"/>
                      <a:pt x="7970" y="18726"/>
                    </a:cubicBezTo>
                    <a:cubicBezTo>
                      <a:pt x="8085" y="18726"/>
                      <a:pt x="8085" y="18726"/>
                      <a:pt x="8085" y="18726"/>
                    </a:cubicBezTo>
                    <a:cubicBezTo>
                      <a:pt x="8085" y="18726"/>
                      <a:pt x="8085" y="18726"/>
                      <a:pt x="8085" y="18726"/>
                    </a:cubicBezTo>
                    <a:cubicBezTo>
                      <a:pt x="8085" y="18726"/>
                      <a:pt x="8085" y="18726"/>
                      <a:pt x="8085" y="18726"/>
                    </a:cubicBezTo>
                    <a:cubicBezTo>
                      <a:pt x="8085" y="18726"/>
                      <a:pt x="8085" y="18726"/>
                      <a:pt x="8085" y="18726"/>
                    </a:cubicBezTo>
                    <a:cubicBezTo>
                      <a:pt x="8085" y="18825"/>
                      <a:pt x="8085" y="18825"/>
                      <a:pt x="8085" y="18825"/>
                    </a:cubicBezTo>
                    <a:cubicBezTo>
                      <a:pt x="8085" y="18825"/>
                      <a:pt x="8085" y="18825"/>
                      <a:pt x="8085" y="18825"/>
                    </a:cubicBezTo>
                    <a:cubicBezTo>
                      <a:pt x="7970" y="18825"/>
                      <a:pt x="7970" y="18825"/>
                      <a:pt x="7970" y="18825"/>
                    </a:cubicBezTo>
                    <a:cubicBezTo>
                      <a:pt x="7970" y="18825"/>
                      <a:pt x="7970" y="18825"/>
                      <a:pt x="7970" y="18825"/>
                    </a:cubicBezTo>
                    <a:cubicBezTo>
                      <a:pt x="8085" y="18825"/>
                      <a:pt x="8085" y="18825"/>
                      <a:pt x="8085" y="18825"/>
                    </a:cubicBezTo>
                    <a:cubicBezTo>
                      <a:pt x="8085" y="18924"/>
                      <a:pt x="8085" y="18924"/>
                      <a:pt x="8085" y="18924"/>
                    </a:cubicBezTo>
                    <a:cubicBezTo>
                      <a:pt x="8085" y="18924"/>
                      <a:pt x="8085" y="18924"/>
                      <a:pt x="8085" y="18924"/>
                    </a:cubicBezTo>
                    <a:cubicBezTo>
                      <a:pt x="8085" y="19023"/>
                      <a:pt x="8085" y="19023"/>
                      <a:pt x="8085" y="19023"/>
                    </a:cubicBezTo>
                    <a:cubicBezTo>
                      <a:pt x="8085" y="19023"/>
                      <a:pt x="8085" y="19023"/>
                      <a:pt x="8085" y="19023"/>
                    </a:cubicBezTo>
                    <a:cubicBezTo>
                      <a:pt x="7970" y="19023"/>
                      <a:pt x="7970" y="19023"/>
                      <a:pt x="7970" y="19023"/>
                    </a:cubicBezTo>
                    <a:cubicBezTo>
                      <a:pt x="7970" y="19023"/>
                      <a:pt x="7970" y="19023"/>
                      <a:pt x="7970" y="19023"/>
                    </a:cubicBezTo>
                    <a:cubicBezTo>
                      <a:pt x="7854" y="18924"/>
                      <a:pt x="7854" y="18924"/>
                      <a:pt x="7854" y="18924"/>
                    </a:cubicBezTo>
                    <a:cubicBezTo>
                      <a:pt x="7854" y="18924"/>
                      <a:pt x="7854" y="18924"/>
                      <a:pt x="7854" y="18924"/>
                    </a:cubicBezTo>
                    <a:cubicBezTo>
                      <a:pt x="7739" y="18924"/>
                      <a:pt x="7739" y="18924"/>
                      <a:pt x="7739" y="18924"/>
                    </a:cubicBezTo>
                    <a:cubicBezTo>
                      <a:pt x="7739" y="18924"/>
                      <a:pt x="7739" y="18924"/>
                      <a:pt x="7739" y="18924"/>
                    </a:cubicBezTo>
                    <a:cubicBezTo>
                      <a:pt x="7623" y="18825"/>
                      <a:pt x="7623" y="18825"/>
                      <a:pt x="7623" y="18825"/>
                    </a:cubicBezTo>
                    <a:cubicBezTo>
                      <a:pt x="7623" y="18924"/>
                      <a:pt x="7623" y="18924"/>
                      <a:pt x="7623" y="18924"/>
                    </a:cubicBezTo>
                    <a:cubicBezTo>
                      <a:pt x="7623" y="18924"/>
                      <a:pt x="7623" y="18924"/>
                      <a:pt x="7623" y="18924"/>
                    </a:cubicBezTo>
                    <a:cubicBezTo>
                      <a:pt x="7739" y="18924"/>
                      <a:pt x="7739" y="18924"/>
                      <a:pt x="7739" y="18924"/>
                    </a:cubicBezTo>
                    <a:cubicBezTo>
                      <a:pt x="7739" y="18924"/>
                      <a:pt x="7739" y="18924"/>
                      <a:pt x="7739" y="18924"/>
                    </a:cubicBezTo>
                    <a:cubicBezTo>
                      <a:pt x="7854" y="19023"/>
                      <a:pt x="7854" y="19023"/>
                      <a:pt x="7854" y="19023"/>
                    </a:cubicBezTo>
                    <a:cubicBezTo>
                      <a:pt x="7970" y="19023"/>
                      <a:pt x="7970" y="19023"/>
                      <a:pt x="7970" y="19023"/>
                    </a:cubicBezTo>
                    <a:cubicBezTo>
                      <a:pt x="7970" y="19023"/>
                      <a:pt x="7970" y="19023"/>
                      <a:pt x="7970" y="19023"/>
                    </a:cubicBezTo>
                    <a:cubicBezTo>
                      <a:pt x="7970" y="19122"/>
                      <a:pt x="7970" y="19122"/>
                      <a:pt x="7970" y="19122"/>
                    </a:cubicBezTo>
                    <a:cubicBezTo>
                      <a:pt x="7970" y="19122"/>
                      <a:pt x="7970" y="19122"/>
                      <a:pt x="7970" y="19122"/>
                    </a:cubicBezTo>
                    <a:cubicBezTo>
                      <a:pt x="7854" y="19122"/>
                      <a:pt x="7854" y="19122"/>
                      <a:pt x="7854" y="19122"/>
                    </a:cubicBezTo>
                    <a:cubicBezTo>
                      <a:pt x="7854" y="19122"/>
                      <a:pt x="7854" y="19122"/>
                      <a:pt x="7854" y="19122"/>
                    </a:cubicBezTo>
                    <a:cubicBezTo>
                      <a:pt x="7854" y="19222"/>
                      <a:pt x="7854" y="19222"/>
                      <a:pt x="7854" y="19222"/>
                    </a:cubicBezTo>
                    <a:cubicBezTo>
                      <a:pt x="7739" y="19122"/>
                      <a:pt x="7739" y="19122"/>
                      <a:pt x="7739" y="19122"/>
                    </a:cubicBezTo>
                    <a:cubicBezTo>
                      <a:pt x="7623" y="19122"/>
                      <a:pt x="7623" y="19122"/>
                      <a:pt x="7623" y="19122"/>
                    </a:cubicBezTo>
                    <a:cubicBezTo>
                      <a:pt x="7623" y="19023"/>
                      <a:pt x="7623" y="19023"/>
                      <a:pt x="7623" y="19023"/>
                    </a:cubicBezTo>
                    <a:cubicBezTo>
                      <a:pt x="7508" y="19023"/>
                      <a:pt x="7508" y="19023"/>
                      <a:pt x="7508" y="19023"/>
                    </a:cubicBezTo>
                    <a:cubicBezTo>
                      <a:pt x="7508" y="19122"/>
                      <a:pt x="7508" y="19122"/>
                      <a:pt x="7508" y="19122"/>
                    </a:cubicBezTo>
                    <a:cubicBezTo>
                      <a:pt x="7508" y="19122"/>
                      <a:pt x="7508" y="19122"/>
                      <a:pt x="7508" y="19122"/>
                    </a:cubicBezTo>
                    <a:cubicBezTo>
                      <a:pt x="7508" y="19222"/>
                      <a:pt x="7508" y="19222"/>
                      <a:pt x="7508" y="19222"/>
                    </a:cubicBezTo>
                    <a:cubicBezTo>
                      <a:pt x="7508" y="19222"/>
                      <a:pt x="7508" y="19222"/>
                      <a:pt x="7508" y="19222"/>
                    </a:cubicBezTo>
                    <a:cubicBezTo>
                      <a:pt x="7623" y="19222"/>
                      <a:pt x="7623" y="19222"/>
                      <a:pt x="7623" y="19222"/>
                    </a:cubicBezTo>
                    <a:cubicBezTo>
                      <a:pt x="7623" y="19321"/>
                      <a:pt x="7623" y="19321"/>
                      <a:pt x="7623" y="19321"/>
                    </a:cubicBezTo>
                    <a:cubicBezTo>
                      <a:pt x="7623" y="19321"/>
                      <a:pt x="7623" y="19321"/>
                      <a:pt x="7623" y="19321"/>
                    </a:cubicBezTo>
                    <a:cubicBezTo>
                      <a:pt x="7623" y="19321"/>
                      <a:pt x="7623" y="19321"/>
                      <a:pt x="7623" y="19321"/>
                    </a:cubicBezTo>
                    <a:cubicBezTo>
                      <a:pt x="7623" y="19321"/>
                      <a:pt x="7623" y="19321"/>
                      <a:pt x="7623" y="19321"/>
                    </a:cubicBezTo>
                    <a:cubicBezTo>
                      <a:pt x="7508" y="19321"/>
                      <a:pt x="7508" y="19321"/>
                      <a:pt x="7508" y="19321"/>
                    </a:cubicBezTo>
                    <a:cubicBezTo>
                      <a:pt x="7392" y="19222"/>
                      <a:pt x="7392" y="19222"/>
                      <a:pt x="7392" y="19222"/>
                    </a:cubicBezTo>
                    <a:cubicBezTo>
                      <a:pt x="7392" y="19222"/>
                      <a:pt x="7392" y="19222"/>
                      <a:pt x="7392" y="19222"/>
                    </a:cubicBezTo>
                    <a:cubicBezTo>
                      <a:pt x="7392" y="19222"/>
                      <a:pt x="7392" y="19222"/>
                      <a:pt x="7392" y="19222"/>
                    </a:cubicBezTo>
                    <a:cubicBezTo>
                      <a:pt x="7392" y="19321"/>
                      <a:pt x="7392" y="19321"/>
                      <a:pt x="7392" y="19321"/>
                    </a:cubicBezTo>
                    <a:cubicBezTo>
                      <a:pt x="7508" y="19321"/>
                      <a:pt x="7508" y="19321"/>
                      <a:pt x="7508" y="19321"/>
                    </a:cubicBezTo>
                    <a:cubicBezTo>
                      <a:pt x="7508" y="19321"/>
                      <a:pt x="7508" y="19321"/>
                      <a:pt x="7508" y="19321"/>
                    </a:cubicBezTo>
                    <a:cubicBezTo>
                      <a:pt x="7623" y="19420"/>
                      <a:pt x="7623" y="19420"/>
                      <a:pt x="7623" y="19420"/>
                    </a:cubicBezTo>
                    <a:cubicBezTo>
                      <a:pt x="7623" y="19420"/>
                      <a:pt x="7623" y="19420"/>
                      <a:pt x="7623" y="19420"/>
                    </a:cubicBezTo>
                    <a:cubicBezTo>
                      <a:pt x="7508" y="19420"/>
                      <a:pt x="7508" y="19420"/>
                      <a:pt x="7508" y="19420"/>
                    </a:cubicBezTo>
                    <a:cubicBezTo>
                      <a:pt x="7392" y="19420"/>
                      <a:pt x="7392" y="19420"/>
                      <a:pt x="7392" y="19420"/>
                    </a:cubicBezTo>
                    <a:cubicBezTo>
                      <a:pt x="7392" y="19420"/>
                      <a:pt x="7392" y="19420"/>
                      <a:pt x="7392" y="19420"/>
                    </a:cubicBezTo>
                    <a:cubicBezTo>
                      <a:pt x="7392" y="19321"/>
                      <a:pt x="7392" y="19321"/>
                      <a:pt x="7392" y="19321"/>
                    </a:cubicBezTo>
                    <a:cubicBezTo>
                      <a:pt x="7277" y="19321"/>
                      <a:pt x="7277" y="19321"/>
                      <a:pt x="7277" y="19321"/>
                    </a:cubicBezTo>
                    <a:cubicBezTo>
                      <a:pt x="7277" y="19321"/>
                      <a:pt x="7277" y="19321"/>
                      <a:pt x="7277" y="19321"/>
                    </a:cubicBezTo>
                    <a:cubicBezTo>
                      <a:pt x="7277" y="19321"/>
                      <a:pt x="7277" y="19321"/>
                      <a:pt x="7277" y="19321"/>
                    </a:cubicBezTo>
                    <a:cubicBezTo>
                      <a:pt x="7277" y="19321"/>
                      <a:pt x="7277" y="19321"/>
                      <a:pt x="7277" y="19321"/>
                    </a:cubicBezTo>
                    <a:cubicBezTo>
                      <a:pt x="7277" y="19420"/>
                      <a:pt x="7277" y="19420"/>
                      <a:pt x="7277" y="19420"/>
                    </a:cubicBezTo>
                    <a:cubicBezTo>
                      <a:pt x="7277" y="19420"/>
                      <a:pt x="7277" y="19420"/>
                      <a:pt x="7277" y="19420"/>
                    </a:cubicBezTo>
                    <a:cubicBezTo>
                      <a:pt x="7277" y="19519"/>
                      <a:pt x="7277" y="19519"/>
                      <a:pt x="7277" y="19519"/>
                    </a:cubicBezTo>
                    <a:cubicBezTo>
                      <a:pt x="7277" y="19519"/>
                      <a:pt x="7277" y="19519"/>
                      <a:pt x="7277" y="19519"/>
                    </a:cubicBezTo>
                    <a:cubicBezTo>
                      <a:pt x="7508" y="19519"/>
                      <a:pt x="7508" y="19519"/>
                      <a:pt x="7508" y="19519"/>
                    </a:cubicBezTo>
                    <a:cubicBezTo>
                      <a:pt x="7508" y="19519"/>
                      <a:pt x="7508" y="19519"/>
                      <a:pt x="7508" y="19519"/>
                    </a:cubicBezTo>
                    <a:cubicBezTo>
                      <a:pt x="7508" y="19519"/>
                      <a:pt x="7508" y="19519"/>
                      <a:pt x="7508" y="19519"/>
                    </a:cubicBezTo>
                    <a:cubicBezTo>
                      <a:pt x="7508" y="19618"/>
                      <a:pt x="7508" y="19618"/>
                      <a:pt x="7508" y="19618"/>
                    </a:cubicBezTo>
                    <a:cubicBezTo>
                      <a:pt x="7508" y="19618"/>
                      <a:pt x="7508" y="19618"/>
                      <a:pt x="7508" y="19618"/>
                    </a:cubicBezTo>
                    <a:cubicBezTo>
                      <a:pt x="7508" y="19618"/>
                      <a:pt x="7508" y="19618"/>
                      <a:pt x="7508" y="19618"/>
                    </a:cubicBezTo>
                    <a:cubicBezTo>
                      <a:pt x="7392" y="19618"/>
                      <a:pt x="7392" y="19618"/>
                      <a:pt x="7392" y="19618"/>
                    </a:cubicBezTo>
                    <a:cubicBezTo>
                      <a:pt x="7392" y="19618"/>
                      <a:pt x="7392" y="19618"/>
                      <a:pt x="7392" y="19618"/>
                    </a:cubicBezTo>
                    <a:cubicBezTo>
                      <a:pt x="7277" y="19618"/>
                      <a:pt x="7277" y="19618"/>
                      <a:pt x="7277" y="19618"/>
                    </a:cubicBezTo>
                    <a:cubicBezTo>
                      <a:pt x="7161" y="19618"/>
                      <a:pt x="7161" y="19618"/>
                      <a:pt x="7161" y="19618"/>
                    </a:cubicBezTo>
                    <a:cubicBezTo>
                      <a:pt x="7161" y="19519"/>
                      <a:pt x="7161" y="19519"/>
                      <a:pt x="7161" y="19519"/>
                    </a:cubicBezTo>
                    <a:cubicBezTo>
                      <a:pt x="7161" y="19519"/>
                      <a:pt x="7161" y="19519"/>
                      <a:pt x="7161" y="19519"/>
                    </a:cubicBezTo>
                    <a:cubicBezTo>
                      <a:pt x="7161" y="19519"/>
                      <a:pt x="7161" y="19519"/>
                      <a:pt x="7161" y="19519"/>
                    </a:cubicBezTo>
                    <a:cubicBezTo>
                      <a:pt x="7161" y="19519"/>
                      <a:pt x="7161" y="19519"/>
                      <a:pt x="7161" y="19519"/>
                    </a:cubicBezTo>
                    <a:cubicBezTo>
                      <a:pt x="7161" y="19618"/>
                      <a:pt x="7161" y="19618"/>
                      <a:pt x="7161" y="19618"/>
                    </a:cubicBezTo>
                    <a:cubicBezTo>
                      <a:pt x="7045" y="19618"/>
                      <a:pt x="7045" y="19618"/>
                      <a:pt x="7045" y="19618"/>
                    </a:cubicBezTo>
                    <a:cubicBezTo>
                      <a:pt x="7045" y="19618"/>
                      <a:pt x="7045" y="19618"/>
                      <a:pt x="7045" y="19618"/>
                    </a:cubicBezTo>
                    <a:cubicBezTo>
                      <a:pt x="6930" y="19618"/>
                      <a:pt x="6930" y="19618"/>
                      <a:pt x="6930" y="19618"/>
                    </a:cubicBezTo>
                    <a:cubicBezTo>
                      <a:pt x="6930" y="19618"/>
                      <a:pt x="6930" y="19618"/>
                      <a:pt x="6930" y="19618"/>
                    </a:cubicBezTo>
                    <a:cubicBezTo>
                      <a:pt x="6930" y="19618"/>
                      <a:pt x="6930" y="19618"/>
                      <a:pt x="6930" y="19618"/>
                    </a:cubicBezTo>
                    <a:cubicBezTo>
                      <a:pt x="6814" y="19618"/>
                      <a:pt x="6814" y="19618"/>
                      <a:pt x="6814" y="19618"/>
                    </a:cubicBezTo>
                    <a:cubicBezTo>
                      <a:pt x="6814" y="19618"/>
                      <a:pt x="6814" y="19618"/>
                      <a:pt x="6814" y="19618"/>
                    </a:cubicBezTo>
                    <a:cubicBezTo>
                      <a:pt x="6814" y="19717"/>
                      <a:pt x="6814" y="19717"/>
                      <a:pt x="6814" y="19717"/>
                    </a:cubicBezTo>
                    <a:cubicBezTo>
                      <a:pt x="7045" y="19717"/>
                      <a:pt x="7045" y="19717"/>
                      <a:pt x="7045" y="19717"/>
                    </a:cubicBezTo>
                    <a:cubicBezTo>
                      <a:pt x="7161" y="19717"/>
                      <a:pt x="7161" y="19717"/>
                      <a:pt x="7161" y="19717"/>
                    </a:cubicBezTo>
                    <a:cubicBezTo>
                      <a:pt x="7161" y="19816"/>
                      <a:pt x="7161" y="19816"/>
                      <a:pt x="7161" y="19816"/>
                    </a:cubicBezTo>
                    <a:cubicBezTo>
                      <a:pt x="7161" y="19915"/>
                      <a:pt x="7161" y="19915"/>
                      <a:pt x="7161" y="19915"/>
                    </a:cubicBezTo>
                    <a:cubicBezTo>
                      <a:pt x="7161" y="19915"/>
                      <a:pt x="7161" y="19915"/>
                      <a:pt x="7161" y="19915"/>
                    </a:cubicBezTo>
                    <a:cubicBezTo>
                      <a:pt x="7161" y="19915"/>
                      <a:pt x="7161" y="19915"/>
                      <a:pt x="7161" y="19915"/>
                    </a:cubicBezTo>
                    <a:cubicBezTo>
                      <a:pt x="7045" y="19915"/>
                      <a:pt x="7045" y="19915"/>
                      <a:pt x="7045" y="19915"/>
                    </a:cubicBezTo>
                    <a:cubicBezTo>
                      <a:pt x="6930" y="19816"/>
                      <a:pt x="6930" y="19816"/>
                      <a:pt x="6930" y="19816"/>
                    </a:cubicBezTo>
                    <a:cubicBezTo>
                      <a:pt x="6930" y="19816"/>
                      <a:pt x="6930" y="19816"/>
                      <a:pt x="6930" y="19816"/>
                    </a:cubicBezTo>
                    <a:cubicBezTo>
                      <a:pt x="6814" y="19816"/>
                      <a:pt x="6814" y="19816"/>
                      <a:pt x="6814" y="19816"/>
                    </a:cubicBezTo>
                    <a:cubicBezTo>
                      <a:pt x="6814" y="19816"/>
                      <a:pt x="6814" y="19816"/>
                      <a:pt x="6814" y="19816"/>
                    </a:cubicBezTo>
                    <a:cubicBezTo>
                      <a:pt x="6930" y="19816"/>
                      <a:pt x="6930" y="19816"/>
                      <a:pt x="6930" y="19816"/>
                    </a:cubicBezTo>
                    <a:cubicBezTo>
                      <a:pt x="6930" y="19816"/>
                      <a:pt x="6930" y="19816"/>
                      <a:pt x="6930" y="19816"/>
                    </a:cubicBezTo>
                    <a:cubicBezTo>
                      <a:pt x="7045" y="19915"/>
                      <a:pt x="7045" y="19915"/>
                      <a:pt x="7045" y="19915"/>
                    </a:cubicBezTo>
                    <a:cubicBezTo>
                      <a:pt x="7161" y="20014"/>
                      <a:pt x="7161" y="20014"/>
                      <a:pt x="7161" y="20014"/>
                    </a:cubicBezTo>
                    <a:cubicBezTo>
                      <a:pt x="7161" y="20014"/>
                      <a:pt x="7161" y="20014"/>
                      <a:pt x="7161" y="20014"/>
                    </a:cubicBezTo>
                    <a:cubicBezTo>
                      <a:pt x="7045" y="20113"/>
                      <a:pt x="7045" y="20113"/>
                      <a:pt x="7045" y="20113"/>
                    </a:cubicBezTo>
                    <a:cubicBezTo>
                      <a:pt x="7161" y="20113"/>
                      <a:pt x="7161" y="20113"/>
                      <a:pt x="7161" y="20113"/>
                    </a:cubicBezTo>
                    <a:cubicBezTo>
                      <a:pt x="7161" y="20113"/>
                      <a:pt x="7161" y="20113"/>
                      <a:pt x="7161" y="20113"/>
                    </a:cubicBezTo>
                    <a:cubicBezTo>
                      <a:pt x="7045" y="20212"/>
                      <a:pt x="7045" y="20212"/>
                      <a:pt x="7045" y="20212"/>
                    </a:cubicBezTo>
                    <a:cubicBezTo>
                      <a:pt x="7045" y="20212"/>
                      <a:pt x="7045" y="20212"/>
                      <a:pt x="7045" y="20212"/>
                    </a:cubicBezTo>
                    <a:cubicBezTo>
                      <a:pt x="7045" y="20311"/>
                      <a:pt x="7045" y="20311"/>
                      <a:pt x="7045" y="20311"/>
                    </a:cubicBezTo>
                    <a:cubicBezTo>
                      <a:pt x="6930" y="20311"/>
                      <a:pt x="6930" y="20311"/>
                      <a:pt x="6930" y="20311"/>
                    </a:cubicBezTo>
                    <a:cubicBezTo>
                      <a:pt x="6930" y="20311"/>
                      <a:pt x="6930" y="20311"/>
                      <a:pt x="6930" y="20311"/>
                    </a:cubicBezTo>
                    <a:cubicBezTo>
                      <a:pt x="6814" y="20212"/>
                      <a:pt x="6814" y="20212"/>
                      <a:pt x="6814" y="20212"/>
                    </a:cubicBezTo>
                    <a:cubicBezTo>
                      <a:pt x="6814" y="20212"/>
                      <a:pt x="6814" y="20212"/>
                      <a:pt x="6814" y="20212"/>
                    </a:cubicBezTo>
                    <a:cubicBezTo>
                      <a:pt x="6699" y="20212"/>
                      <a:pt x="6699" y="20212"/>
                      <a:pt x="6699" y="20212"/>
                    </a:cubicBezTo>
                    <a:cubicBezTo>
                      <a:pt x="6814" y="20212"/>
                      <a:pt x="6814" y="20212"/>
                      <a:pt x="6814" y="20212"/>
                    </a:cubicBezTo>
                    <a:cubicBezTo>
                      <a:pt x="6814" y="20311"/>
                      <a:pt x="6814" y="20311"/>
                      <a:pt x="6814" y="20311"/>
                    </a:cubicBezTo>
                    <a:cubicBezTo>
                      <a:pt x="6930" y="20311"/>
                      <a:pt x="6930" y="20311"/>
                      <a:pt x="6930" y="20311"/>
                    </a:cubicBezTo>
                    <a:cubicBezTo>
                      <a:pt x="6930" y="20311"/>
                      <a:pt x="6930" y="20311"/>
                      <a:pt x="6930" y="20311"/>
                    </a:cubicBezTo>
                    <a:cubicBezTo>
                      <a:pt x="6930" y="20411"/>
                      <a:pt x="6930" y="20411"/>
                      <a:pt x="6930" y="20411"/>
                    </a:cubicBezTo>
                    <a:cubicBezTo>
                      <a:pt x="6814" y="20411"/>
                      <a:pt x="6814" y="20411"/>
                      <a:pt x="6814" y="20411"/>
                    </a:cubicBezTo>
                    <a:cubicBezTo>
                      <a:pt x="6814" y="20311"/>
                      <a:pt x="6814" y="20311"/>
                      <a:pt x="6814" y="20311"/>
                    </a:cubicBezTo>
                    <a:cubicBezTo>
                      <a:pt x="6814" y="20311"/>
                      <a:pt x="6814" y="20311"/>
                      <a:pt x="6814" y="20311"/>
                    </a:cubicBezTo>
                    <a:cubicBezTo>
                      <a:pt x="6699" y="20411"/>
                      <a:pt x="6699" y="20411"/>
                      <a:pt x="6699" y="20411"/>
                    </a:cubicBezTo>
                    <a:cubicBezTo>
                      <a:pt x="6814" y="20411"/>
                      <a:pt x="6814" y="20411"/>
                      <a:pt x="6814" y="20411"/>
                    </a:cubicBezTo>
                    <a:cubicBezTo>
                      <a:pt x="6814" y="20411"/>
                      <a:pt x="6814" y="20411"/>
                      <a:pt x="6814" y="20411"/>
                    </a:cubicBezTo>
                    <a:cubicBezTo>
                      <a:pt x="6814" y="20510"/>
                      <a:pt x="6814" y="20510"/>
                      <a:pt x="6814" y="20510"/>
                    </a:cubicBezTo>
                    <a:cubicBezTo>
                      <a:pt x="6814" y="20510"/>
                      <a:pt x="6814" y="20510"/>
                      <a:pt x="6814" y="20510"/>
                    </a:cubicBezTo>
                    <a:cubicBezTo>
                      <a:pt x="6699" y="20510"/>
                      <a:pt x="6699" y="20510"/>
                      <a:pt x="6699" y="20510"/>
                    </a:cubicBezTo>
                    <a:cubicBezTo>
                      <a:pt x="6699" y="20510"/>
                      <a:pt x="6699" y="20510"/>
                      <a:pt x="6699" y="20510"/>
                    </a:cubicBezTo>
                    <a:cubicBezTo>
                      <a:pt x="6699" y="20510"/>
                      <a:pt x="6699" y="20510"/>
                      <a:pt x="6699" y="20510"/>
                    </a:cubicBezTo>
                    <a:cubicBezTo>
                      <a:pt x="6583" y="20510"/>
                      <a:pt x="6583" y="20510"/>
                      <a:pt x="6583" y="20510"/>
                    </a:cubicBezTo>
                    <a:cubicBezTo>
                      <a:pt x="6583" y="20510"/>
                      <a:pt x="6583" y="20510"/>
                      <a:pt x="6583" y="20510"/>
                    </a:cubicBezTo>
                    <a:cubicBezTo>
                      <a:pt x="6699" y="20510"/>
                      <a:pt x="6699" y="20510"/>
                      <a:pt x="6699" y="20510"/>
                    </a:cubicBezTo>
                    <a:cubicBezTo>
                      <a:pt x="6699" y="20609"/>
                      <a:pt x="6699" y="20609"/>
                      <a:pt x="6699" y="20609"/>
                    </a:cubicBezTo>
                    <a:cubicBezTo>
                      <a:pt x="6699" y="20609"/>
                      <a:pt x="6699" y="20609"/>
                      <a:pt x="6699" y="20609"/>
                    </a:cubicBezTo>
                    <a:cubicBezTo>
                      <a:pt x="6699" y="20609"/>
                      <a:pt x="6699" y="20609"/>
                      <a:pt x="6699" y="20609"/>
                    </a:cubicBezTo>
                    <a:cubicBezTo>
                      <a:pt x="6583" y="20609"/>
                      <a:pt x="6583" y="20609"/>
                      <a:pt x="6583" y="20609"/>
                    </a:cubicBezTo>
                    <a:cubicBezTo>
                      <a:pt x="6468" y="20609"/>
                      <a:pt x="6468" y="20609"/>
                      <a:pt x="6468" y="20609"/>
                    </a:cubicBezTo>
                    <a:cubicBezTo>
                      <a:pt x="6468" y="20609"/>
                      <a:pt x="6468" y="20609"/>
                      <a:pt x="6468" y="20609"/>
                    </a:cubicBezTo>
                    <a:cubicBezTo>
                      <a:pt x="6468" y="20609"/>
                      <a:pt x="6468" y="20609"/>
                      <a:pt x="6468" y="20609"/>
                    </a:cubicBezTo>
                    <a:cubicBezTo>
                      <a:pt x="6583" y="20708"/>
                      <a:pt x="6583" y="20708"/>
                      <a:pt x="6583" y="20708"/>
                    </a:cubicBezTo>
                    <a:cubicBezTo>
                      <a:pt x="6699" y="20708"/>
                      <a:pt x="6699" y="20708"/>
                      <a:pt x="6699" y="20708"/>
                    </a:cubicBezTo>
                    <a:cubicBezTo>
                      <a:pt x="6814" y="20708"/>
                      <a:pt x="6814" y="20708"/>
                      <a:pt x="6814" y="20708"/>
                    </a:cubicBezTo>
                    <a:cubicBezTo>
                      <a:pt x="6814" y="20708"/>
                      <a:pt x="6814" y="20708"/>
                      <a:pt x="6814" y="20708"/>
                    </a:cubicBezTo>
                    <a:cubicBezTo>
                      <a:pt x="6814" y="20807"/>
                      <a:pt x="6814" y="20807"/>
                      <a:pt x="6814" y="20807"/>
                    </a:cubicBezTo>
                    <a:cubicBezTo>
                      <a:pt x="6699" y="20807"/>
                      <a:pt x="6699" y="20807"/>
                      <a:pt x="6699" y="20807"/>
                    </a:cubicBezTo>
                    <a:cubicBezTo>
                      <a:pt x="6583" y="20807"/>
                      <a:pt x="6583" y="20807"/>
                      <a:pt x="6583" y="20807"/>
                    </a:cubicBezTo>
                    <a:cubicBezTo>
                      <a:pt x="6468" y="20807"/>
                      <a:pt x="6468" y="20807"/>
                      <a:pt x="6468" y="20807"/>
                    </a:cubicBezTo>
                    <a:cubicBezTo>
                      <a:pt x="6468" y="20807"/>
                      <a:pt x="6468" y="20807"/>
                      <a:pt x="6468" y="20807"/>
                    </a:cubicBezTo>
                    <a:cubicBezTo>
                      <a:pt x="6352" y="20807"/>
                      <a:pt x="6352" y="20807"/>
                      <a:pt x="6352" y="20807"/>
                    </a:cubicBezTo>
                    <a:cubicBezTo>
                      <a:pt x="6468" y="20807"/>
                      <a:pt x="6468" y="20807"/>
                      <a:pt x="6468" y="20807"/>
                    </a:cubicBezTo>
                    <a:cubicBezTo>
                      <a:pt x="6583" y="20807"/>
                      <a:pt x="6583" y="20807"/>
                      <a:pt x="6583" y="20807"/>
                    </a:cubicBezTo>
                    <a:cubicBezTo>
                      <a:pt x="6583" y="20906"/>
                      <a:pt x="6583" y="20906"/>
                      <a:pt x="6583" y="20906"/>
                    </a:cubicBezTo>
                    <a:cubicBezTo>
                      <a:pt x="6583" y="20906"/>
                      <a:pt x="6583" y="20906"/>
                      <a:pt x="6583" y="20906"/>
                    </a:cubicBezTo>
                    <a:cubicBezTo>
                      <a:pt x="6468" y="20906"/>
                      <a:pt x="6468" y="20906"/>
                      <a:pt x="6468" y="20906"/>
                    </a:cubicBezTo>
                    <a:cubicBezTo>
                      <a:pt x="6468" y="20906"/>
                      <a:pt x="6468" y="20906"/>
                      <a:pt x="6468" y="20906"/>
                    </a:cubicBezTo>
                    <a:cubicBezTo>
                      <a:pt x="6583" y="20906"/>
                      <a:pt x="6583" y="20906"/>
                      <a:pt x="6583" y="20906"/>
                    </a:cubicBezTo>
                    <a:cubicBezTo>
                      <a:pt x="6699" y="20906"/>
                      <a:pt x="6699" y="20906"/>
                      <a:pt x="6699" y="20906"/>
                    </a:cubicBezTo>
                    <a:cubicBezTo>
                      <a:pt x="6699" y="21005"/>
                      <a:pt x="6699" y="21005"/>
                      <a:pt x="6699" y="21005"/>
                    </a:cubicBezTo>
                    <a:cubicBezTo>
                      <a:pt x="6583" y="21005"/>
                      <a:pt x="6583" y="21005"/>
                      <a:pt x="6583" y="21005"/>
                    </a:cubicBezTo>
                    <a:cubicBezTo>
                      <a:pt x="6468" y="21005"/>
                      <a:pt x="6468" y="21005"/>
                      <a:pt x="6468" y="21005"/>
                    </a:cubicBezTo>
                    <a:cubicBezTo>
                      <a:pt x="6468" y="21005"/>
                      <a:pt x="6468" y="21005"/>
                      <a:pt x="6468" y="21005"/>
                    </a:cubicBezTo>
                    <a:cubicBezTo>
                      <a:pt x="6468" y="21005"/>
                      <a:pt x="6468" y="21005"/>
                      <a:pt x="6468" y="21005"/>
                    </a:cubicBezTo>
                    <a:cubicBezTo>
                      <a:pt x="6468" y="21005"/>
                      <a:pt x="6468" y="21005"/>
                      <a:pt x="6468" y="21005"/>
                    </a:cubicBezTo>
                    <a:cubicBezTo>
                      <a:pt x="6583" y="21005"/>
                      <a:pt x="6583" y="21005"/>
                      <a:pt x="6583" y="21005"/>
                    </a:cubicBezTo>
                    <a:cubicBezTo>
                      <a:pt x="6699" y="21005"/>
                      <a:pt x="6699" y="21005"/>
                      <a:pt x="6699" y="21005"/>
                    </a:cubicBezTo>
                    <a:cubicBezTo>
                      <a:pt x="6699" y="21104"/>
                      <a:pt x="6699" y="21104"/>
                      <a:pt x="6699" y="21104"/>
                    </a:cubicBezTo>
                    <a:cubicBezTo>
                      <a:pt x="6583" y="21104"/>
                      <a:pt x="6583" y="21104"/>
                      <a:pt x="6583" y="21104"/>
                    </a:cubicBezTo>
                    <a:cubicBezTo>
                      <a:pt x="6468" y="21104"/>
                      <a:pt x="6468" y="21104"/>
                      <a:pt x="6468" y="21104"/>
                    </a:cubicBezTo>
                    <a:cubicBezTo>
                      <a:pt x="6468" y="21104"/>
                      <a:pt x="6468" y="21104"/>
                      <a:pt x="6468" y="21104"/>
                    </a:cubicBezTo>
                    <a:cubicBezTo>
                      <a:pt x="6352" y="21104"/>
                      <a:pt x="6352" y="21104"/>
                      <a:pt x="6352" y="21104"/>
                    </a:cubicBezTo>
                    <a:cubicBezTo>
                      <a:pt x="6352" y="21005"/>
                      <a:pt x="6352" y="21005"/>
                      <a:pt x="6352" y="21005"/>
                    </a:cubicBezTo>
                    <a:cubicBezTo>
                      <a:pt x="6237" y="21005"/>
                      <a:pt x="6237" y="21005"/>
                      <a:pt x="6237" y="21005"/>
                    </a:cubicBezTo>
                    <a:cubicBezTo>
                      <a:pt x="6237" y="21005"/>
                      <a:pt x="6237" y="21005"/>
                      <a:pt x="6237" y="21005"/>
                    </a:cubicBezTo>
                    <a:cubicBezTo>
                      <a:pt x="6237" y="21005"/>
                      <a:pt x="6237" y="21005"/>
                      <a:pt x="6237" y="21005"/>
                    </a:cubicBezTo>
                    <a:cubicBezTo>
                      <a:pt x="6121" y="21005"/>
                      <a:pt x="6121" y="21005"/>
                      <a:pt x="6121" y="21005"/>
                    </a:cubicBezTo>
                    <a:cubicBezTo>
                      <a:pt x="6121" y="21005"/>
                      <a:pt x="6121" y="21005"/>
                      <a:pt x="6121" y="21005"/>
                    </a:cubicBezTo>
                    <a:cubicBezTo>
                      <a:pt x="6121" y="21104"/>
                      <a:pt x="6121" y="21104"/>
                      <a:pt x="6121" y="21104"/>
                    </a:cubicBezTo>
                    <a:cubicBezTo>
                      <a:pt x="6352" y="21104"/>
                      <a:pt x="6352" y="21104"/>
                      <a:pt x="6352" y="21104"/>
                    </a:cubicBezTo>
                    <a:cubicBezTo>
                      <a:pt x="6352" y="21203"/>
                      <a:pt x="6352" y="21203"/>
                      <a:pt x="6352" y="21203"/>
                    </a:cubicBezTo>
                    <a:cubicBezTo>
                      <a:pt x="6352" y="21203"/>
                      <a:pt x="6352" y="21203"/>
                      <a:pt x="6352" y="21203"/>
                    </a:cubicBezTo>
                    <a:cubicBezTo>
                      <a:pt x="6352" y="21203"/>
                      <a:pt x="6352" y="21203"/>
                      <a:pt x="6352" y="21203"/>
                    </a:cubicBezTo>
                    <a:cubicBezTo>
                      <a:pt x="6352" y="21203"/>
                      <a:pt x="6352" y="21203"/>
                      <a:pt x="6352" y="21203"/>
                    </a:cubicBezTo>
                    <a:cubicBezTo>
                      <a:pt x="6352" y="21203"/>
                      <a:pt x="6352" y="21203"/>
                      <a:pt x="6352" y="21203"/>
                    </a:cubicBezTo>
                    <a:cubicBezTo>
                      <a:pt x="6468" y="21203"/>
                      <a:pt x="6468" y="21203"/>
                      <a:pt x="6468" y="21203"/>
                    </a:cubicBezTo>
                    <a:cubicBezTo>
                      <a:pt x="6468" y="21302"/>
                      <a:pt x="6468" y="21302"/>
                      <a:pt x="6468" y="21302"/>
                    </a:cubicBezTo>
                    <a:cubicBezTo>
                      <a:pt x="6583" y="21302"/>
                      <a:pt x="6583" y="21302"/>
                      <a:pt x="6583" y="21302"/>
                    </a:cubicBezTo>
                    <a:cubicBezTo>
                      <a:pt x="6583" y="21302"/>
                      <a:pt x="6583" y="21302"/>
                      <a:pt x="6583" y="21302"/>
                    </a:cubicBezTo>
                    <a:cubicBezTo>
                      <a:pt x="6468" y="21302"/>
                      <a:pt x="6468" y="21302"/>
                      <a:pt x="6468" y="21302"/>
                    </a:cubicBezTo>
                    <a:cubicBezTo>
                      <a:pt x="6468" y="21302"/>
                      <a:pt x="6468" y="21302"/>
                      <a:pt x="6468" y="21302"/>
                    </a:cubicBezTo>
                    <a:cubicBezTo>
                      <a:pt x="6468" y="21401"/>
                      <a:pt x="6468" y="21401"/>
                      <a:pt x="6468" y="21401"/>
                    </a:cubicBezTo>
                    <a:cubicBezTo>
                      <a:pt x="6352" y="21401"/>
                      <a:pt x="6352" y="21401"/>
                      <a:pt x="6352" y="21401"/>
                    </a:cubicBezTo>
                    <a:close/>
                    <a:moveTo>
                      <a:pt x="6237" y="21401"/>
                    </a:moveTo>
                    <a:cubicBezTo>
                      <a:pt x="6121" y="21302"/>
                      <a:pt x="6121" y="21302"/>
                      <a:pt x="6121" y="21302"/>
                    </a:cubicBezTo>
                    <a:cubicBezTo>
                      <a:pt x="6006" y="21302"/>
                      <a:pt x="6006" y="21302"/>
                      <a:pt x="6006" y="21302"/>
                    </a:cubicBezTo>
                    <a:cubicBezTo>
                      <a:pt x="6006" y="21302"/>
                      <a:pt x="6006" y="21302"/>
                      <a:pt x="6006" y="21302"/>
                    </a:cubicBezTo>
                    <a:cubicBezTo>
                      <a:pt x="6121" y="21401"/>
                      <a:pt x="6121" y="21401"/>
                      <a:pt x="6121" y="21401"/>
                    </a:cubicBezTo>
                    <a:cubicBezTo>
                      <a:pt x="6237" y="21401"/>
                      <a:pt x="6237" y="21401"/>
                      <a:pt x="6237" y="21401"/>
                    </a:cubicBezTo>
                    <a:cubicBezTo>
                      <a:pt x="6237" y="21401"/>
                      <a:pt x="6237" y="21401"/>
                      <a:pt x="6237" y="21401"/>
                    </a:cubicBezTo>
                    <a:close/>
                    <a:moveTo>
                      <a:pt x="14322" y="14466"/>
                    </a:moveTo>
                    <a:cubicBezTo>
                      <a:pt x="14322" y="14466"/>
                      <a:pt x="14322" y="14466"/>
                      <a:pt x="14322" y="14466"/>
                    </a:cubicBezTo>
                    <a:cubicBezTo>
                      <a:pt x="14438" y="14466"/>
                      <a:pt x="14438" y="14466"/>
                      <a:pt x="14438" y="14466"/>
                    </a:cubicBezTo>
                    <a:cubicBezTo>
                      <a:pt x="14669" y="14466"/>
                      <a:pt x="14669" y="14466"/>
                      <a:pt x="14669" y="14466"/>
                    </a:cubicBezTo>
                    <a:cubicBezTo>
                      <a:pt x="14900" y="14466"/>
                      <a:pt x="14900" y="14466"/>
                      <a:pt x="14900" y="14466"/>
                    </a:cubicBezTo>
                    <a:cubicBezTo>
                      <a:pt x="14900" y="14366"/>
                      <a:pt x="14900" y="14366"/>
                      <a:pt x="14900" y="14366"/>
                    </a:cubicBezTo>
                    <a:cubicBezTo>
                      <a:pt x="15016" y="14366"/>
                      <a:pt x="15016" y="14366"/>
                      <a:pt x="15016" y="14366"/>
                    </a:cubicBezTo>
                    <a:cubicBezTo>
                      <a:pt x="15131" y="14466"/>
                      <a:pt x="15131" y="14466"/>
                      <a:pt x="15131" y="14466"/>
                    </a:cubicBezTo>
                    <a:cubicBezTo>
                      <a:pt x="15247" y="14366"/>
                      <a:pt x="15247" y="14366"/>
                      <a:pt x="15247" y="14366"/>
                    </a:cubicBezTo>
                    <a:cubicBezTo>
                      <a:pt x="15362" y="14466"/>
                      <a:pt x="15362" y="14466"/>
                      <a:pt x="15362" y="14466"/>
                    </a:cubicBezTo>
                    <a:cubicBezTo>
                      <a:pt x="15478" y="14366"/>
                      <a:pt x="15478" y="14366"/>
                      <a:pt x="15478" y="14366"/>
                    </a:cubicBezTo>
                    <a:cubicBezTo>
                      <a:pt x="15478" y="14168"/>
                      <a:pt x="15478" y="14168"/>
                      <a:pt x="15478" y="14168"/>
                    </a:cubicBezTo>
                    <a:cubicBezTo>
                      <a:pt x="15362" y="14069"/>
                      <a:pt x="15362" y="14069"/>
                      <a:pt x="15362" y="14069"/>
                    </a:cubicBezTo>
                    <a:cubicBezTo>
                      <a:pt x="15362" y="13970"/>
                      <a:pt x="15362" y="13970"/>
                      <a:pt x="15362" y="13970"/>
                    </a:cubicBezTo>
                    <a:cubicBezTo>
                      <a:pt x="15247" y="13970"/>
                      <a:pt x="15247" y="13970"/>
                      <a:pt x="15247" y="13970"/>
                    </a:cubicBezTo>
                    <a:cubicBezTo>
                      <a:pt x="15016" y="14069"/>
                      <a:pt x="15016" y="14069"/>
                      <a:pt x="15016" y="14069"/>
                    </a:cubicBezTo>
                    <a:cubicBezTo>
                      <a:pt x="14669" y="14168"/>
                      <a:pt x="14669" y="14168"/>
                      <a:pt x="14669" y="14168"/>
                    </a:cubicBezTo>
                    <a:cubicBezTo>
                      <a:pt x="14669" y="14168"/>
                      <a:pt x="14669" y="14168"/>
                      <a:pt x="14669" y="14168"/>
                    </a:cubicBezTo>
                    <a:cubicBezTo>
                      <a:pt x="14554" y="14267"/>
                      <a:pt x="14554" y="14267"/>
                      <a:pt x="14554" y="14267"/>
                    </a:cubicBezTo>
                    <a:cubicBezTo>
                      <a:pt x="14438" y="14366"/>
                      <a:pt x="14438" y="14366"/>
                      <a:pt x="14438" y="14366"/>
                    </a:cubicBezTo>
                    <a:cubicBezTo>
                      <a:pt x="14322" y="14366"/>
                      <a:pt x="14322" y="14366"/>
                      <a:pt x="14322" y="14366"/>
                    </a:cubicBezTo>
                    <a:cubicBezTo>
                      <a:pt x="14322" y="14366"/>
                      <a:pt x="14322" y="14366"/>
                      <a:pt x="14322" y="14366"/>
                    </a:cubicBezTo>
                    <a:cubicBezTo>
                      <a:pt x="14322" y="14466"/>
                      <a:pt x="14322" y="14466"/>
                      <a:pt x="14322" y="14466"/>
                    </a:cubicBezTo>
                    <a:close/>
                    <a:moveTo>
                      <a:pt x="6583" y="20906"/>
                    </a:moveTo>
                    <a:cubicBezTo>
                      <a:pt x="6699" y="20906"/>
                      <a:pt x="6699" y="20906"/>
                      <a:pt x="6699" y="20906"/>
                    </a:cubicBezTo>
                    <a:cubicBezTo>
                      <a:pt x="6699" y="20906"/>
                      <a:pt x="6699" y="20906"/>
                      <a:pt x="6699" y="20906"/>
                    </a:cubicBezTo>
                    <a:cubicBezTo>
                      <a:pt x="6699" y="20807"/>
                      <a:pt x="6699" y="20807"/>
                      <a:pt x="6699" y="20807"/>
                    </a:cubicBezTo>
                    <a:cubicBezTo>
                      <a:pt x="6699" y="20807"/>
                      <a:pt x="6699" y="20807"/>
                      <a:pt x="6699" y="20807"/>
                    </a:cubicBezTo>
                    <a:cubicBezTo>
                      <a:pt x="6583" y="20906"/>
                      <a:pt x="6583" y="20906"/>
                      <a:pt x="6583" y="20906"/>
                    </a:cubicBezTo>
                    <a:close/>
                    <a:moveTo>
                      <a:pt x="7161" y="20113"/>
                    </a:moveTo>
                    <a:cubicBezTo>
                      <a:pt x="7161" y="20113"/>
                      <a:pt x="7161" y="20113"/>
                      <a:pt x="7161" y="20113"/>
                    </a:cubicBezTo>
                    <a:cubicBezTo>
                      <a:pt x="7161" y="20014"/>
                      <a:pt x="7161" y="20014"/>
                      <a:pt x="7161" y="20014"/>
                    </a:cubicBezTo>
                    <a:cubicBezTo>
                      <a:pt x="7161" y="20113"/>
                      <a:pt x="7161" y="20113"/>
                      <a:pt x="7161" y="20113"/>
                    </a:cubicBezTo>
                    <a:close/>
                    <a:moveTo>
                      <a:pt x="7161" y="20014"/>
                    </a:moveTo>
                    <a:cubicBezTo>
                      <a:pt x="7161" y="20014"/>
                      <a:pt x="7161" y="20014"/>
                      <a:pt x="7161" y="20014"/>
                    </a:cubicBezTo>
                    <a:cubicBezTo>
                      <a:pt x="7277" y="20014"/>
                      <a:pt x="7277" y="20014"/>
                      <a:pt x="7277" y="20014"/>
                    </a:cubicBezTo>
                    <a:cubicBezTo>
                      <a:pt x="7277" y="19915"/>
                      <a:pt x="7277" y="19915"/>
                      <a:pt x="7277" y="19915"/>
                    </a:cubicBezTo>
                    <a:cubicBezTo>
                      <a:pt x="7161" y="20014"/>
                      <a:pt x="7161" y="20014"/>
                      <a:pt x="7161" y="20014"/>
                    </a:cubicBezTo>
                    <a:close/>
                    <a:moveTo>
                      <a:pt x="7277" y="19816"/>
                    </a:moveTo>
                    <a:cubicBezTo>
                      <a:pt x="7277" y="19816"/>
                      <a:pt x="7277" y="19816"/>
                      <a:pt x="7277" y="19816"/>
                    </a:cubicBezTo>
                    <a:cubicBezTo>
                      <a:pt x="7277" y="19816"/>
                      <a:pt x="7277" y="19816"/>
                      <a:pt x="7277" y="19816"/>
                    </a:cubicBezTo>
                    <a:cubicBezTo>
                      <a:pt x="7277" y="19816"/>
                      <a:pt x="7277" y="19816"/>
                      <a:pt x="7277" y="19816"/>
                    </a:cubicBezTo>
                    <a:cubicBezTo>
                      <a:pt x="7277" y="19816"/>
                      <a:pt x="7277" y="19816"/>
                      <a:pt x="7277" y="19816"/>
                    </a:cubicBezTo>
                    <a:cubicBezTo>
                      <a:pt x="7277" y="19816"/>
                      <a:pt x="7277" y="19816"/>
                      <a:pt x="7277" y="19816"/>
                    </a:cubicBezTo>
                    <a:close/>
                    <a:moveTo>
                      <a:pt x="7161" y="19618"/>
                    </a:moveTo>
                    <a:cubicBezTo>
                      <a:pt x="7161" y="19717"/>
                      <a:pt x="7161" y="19717"/>
                      <a:pt x="7161" y="19717"/>
                    </a:cubicBezTo>
                    <a:cubicBezTo>
                      <a:pt x="7277" y="19717"/>
                      <a:pt x="7277" y="19717"/>
                      <a:pt x="7277" y="19717"/>
                    </a:cubicBezTo>
                    <a:cubicBezTo>
                      <a:pt x="7277" y="19717"/>
                      <a:pt x="7277" y="19717"/>
                      <a:pt x="7277" y="19717"/>
                    </a:cubicBezTo>
                    <a:cubicBezTo>
                      <a:pt x="7392" y="19717"/>
                      <a:pt x="7392" y="19717"/>
                      <a:pt x="7392" y="19717"/>
                    </a:cubicBezTo>
                    <a:cubicBezTo>
                      <a:pt x="7392" y="19717"/>
                      <a:pt x="7392" y="19717"/>
                      <a:pt x="7392" y="19717"/>
                    </a:cubicBezTo>
                    <a:cubicBezTo>
                      <a:pt x="7392" y="19717"/>
                      <a:pt x="7392" y="19717"/>
                      <a:pt x="7392" y="19717"/>
                    </a:cubicBezTo>
                    <a:cubicBezTo>
                      <a:pt x="7277" y="19717"/>
                      <a:pt x="7277" y="19717"/>
                      <a:pt x="7277" y="19717"/>
                    </a:cubicBezTo>
                    <a:cubicBezTo>
                      <a:pt x="7161" y="19618"/>
                      <a:pt x="7161" y="19618"/>
                      <a:pt x="7161" y="19618"/>
                    </a:cubicBezTo>
                    <a:cubicBezTo>
                      <a:pt x="7161" y="19618"/>
                      <a:pt x="7161" y="19618"/>
                      <a:pt x="7161" y="19618"/>
                    </a:cubicBezTo>
                    <a:close/>
                    <a:moveTo>
                      <a:pt x="7623" y="19618"/>
                    </a:moveTo>
                    <a:cubicBezTo>
                      <a:pt x="7623" y="19618"/>
                      <a:pt x="7623" y="19618"/>
                      <a:pt x="7623" y="19618"/>
                    </a:cubicBezTo>
                    <a:cubicBezTo>
                      <a:pt x="7623" y="19519"/>
                      <a:pt x="7623" y="19519"/>
                      <a:pt x="7623" y="19519"/>
                    </a:cubicBezTo>
                    <a:cubicBezTo>
                      <a:pt x="7623" y="19519"/>
                      <a:pt x="7623" y="19519"/>
                      <a:pt x="7623" y="19519"/>
                    </a:cubicBezTo>
                    <a:cubicBezTo>
                      <a:pt x="7623" y="19618"/>
                      <a:pt x="7623" y="19618"/>
                      <a:pt x="7623" y="19618"/>
                    </a:cubicBezTo>
                    <a:close/>
                    <a:moveTo>
                      <a:pt x="7508" y="19122"/>
                    </a:moveTo>
                    <a:cubicBezTo>
                      <a:pt x="7508" y="19122"/>
                      <a:pt x="7508" y="19122"/>
                      <a:pt x="7508" y="19122"/>
                    </a:cubicBezTo>
                    <a:cubicBezTo>
                      <a:pt x="7623" y="19222"/>
                      <a:pt x="7623" y="19222"/>
                      <a:pt x="7623" y="19222"/>
                    </a:cubicBezTo>
                    <a:cubicBezTo>
                      <a:pt x="7739" y="19222"/>
                      <a:pt x="7739" y="19222"/>
                      <a:pt x="7739" y="19222"/>
                    </a:cubicBezTo>
                    <a:cubicBezTo>
                      <a:pt x="7739" y="19321"/>
                      <a:pt x="7739" y="19321"/>
                      <a:pt x="7739" y="19321"/>
                    </a:cubicBezTo>
                    <a:cubicBezTo>
                      <a:pt x="7739" y="19222"/>
                      <a:pt x="7739" y="19222"/>
                      <a:pt x="7739" y="19222"/>
                    </a:cubicBezTo>
                    <a:cubicBezTo>
                      <a:pt x="7739" y="19222"/>
                      <a:pt x="7739" y="19222"/>
                      <a:pt x="7739" y="19222"/>
                    </a:cubicBezTo>
                    <a:cubicBezTo>
                      <a:pt x="7623" y="19222"/>
                      <a:pt x="7623" y="19222"/>
                      <a:pt x="7623" y="19222"/>
                    </a:cubicBezTo>
                    <a:cubicBezTo>
                      <a:pt x="7623" y="19122"/>
                      <a:pt x="7623" y="19122"/>
                      <a:pt x="7623" y="19122"/>
                    </a:cubicBezTo>
                    <a:cubicBezTo>
                      <a:pt x="7508" y="19122"/>
                      <a:pt x="7508" y="19122"/>
                      <a:pt x="7508" y="19122"/>
                    </a:cubicBezTo>
                    <a:close/>
                    <a:moveTo>
                      <a:pt x="8201" y="18231"/>
                    </a:moveTo>
                    <a:cubicBezTo>
                      <a:pt x="8201" y="18330"/>
                      <a:pt x="8201" y="18330"/>
                      <a:pt x="8201" y="18330"/>
                    </a:cubicBezTo>
                    <a:cubicBezTo>
                      <a:pt x="8316" y="18330"/>
                      <a:pt x="8316" y="18330"/>
                      <a:pt x="8316" y="18330"/>
                    </a:cubicBezTo>
                    <a:cubicBezTo>
                      <a:pt x="8201" y="18429"/>
                      <a:pt x="8201" y="18429"/>
                      <a:pt x="8201" y="18429"/>
                    </a:cubicBezTo>
                    <a:cubicBezTo>
                      <a:pt x="8316" y="18528"/>
                      <a:pt x="8316" y="18528"/>
                      <a:pt x="8316" y="18528"/>
                    </a:cubicBezTo>
                    <a:cubicBezTo>
                      <a:pt x="8316" y="18528"/>
                      <a:pt x="8316" y="18528"/>
                      <a:pt x="8316" y="18528"/>
                    </a:cubicBezTo>
                    <a:cubicBezTo>
                      <a:pt x="8316" y="18429"/>
                      <a:pt x="8316" y="18429"/>
                      <a:pt x="8316" y="18429"/>
                    </a:cubicBezTo>
                    <a:cubicBezTo>
                      <a:pt x="8316" y="18330"/>
                      <a:pt x="8316" y="18330"/>
                      <a:pt x="8316" y="18330"/>
                    </a:cubicBezTo>
                    <a:cubicBezTo>
                      <a:pt x="8316" y="18330"/>
                      <a:pt x="8316" y="18330"/>
                      <a:pt x="8316" y="18330"/>
                    </a:cubicBezTo>
                    <a:cubicBezTo>
                      <a:pt x="8201" y="18231"/>
                      <a:pt x="8201" y="18231"/>
                      <a:pt x="8201" y="18231"/>
                    </a:cubicBezTo>
                    <a:cubicBezTo>
                      <a:pt x="8201" y="18231"/>
                      <a:pt x="8201" y="18231"/>
                      <a:pt x="8201" y="18231"/>
                    </a:cubicBezTo>
                    <a:cubicBezTo>
                      <a:pt x="8201" y="18231"/>
                      <a:pt x="8201" y="18231"/>
                      <a:pt x="8201" y="18231"/>
                    </a:cubicBezTo>
                    <a:close/>
                    <a:moveTo>
                      <a:pt x="8663" y="17933"/>
                    </a:moveTo>
                    <a:cubicBezTo>
                      <a:pt x="8663" y="18033"/>
                      <a:pt x="8663" y="18033"/>
                      <a:pt x="8663" y="18033"/>
                    </a:cubicBezTo>
                    <a:cubicBezTo>
                      <a:pt x="8778" y="18033"/>
                      <a:pt x="8778" y="18033"/>
                      <a:pt x="8778" y="18033"/>
                    </a:cubicBezTo>
                    <a:cubicBezTo>
                      <a:pt x="8778" y="18033"/>
                      <a:pt x="8778" y="18033"/>
                      <a:pt x="8778" y="18033"/>
                    </a:cubicBezTo>
                    <a:cubicBezTo>
                      <a:pt x="8778" y="17933"/>
                      <a:pt x="8778" y="17933"/>
                      <a:pt x="8778" y="17933"/>
                    </a:cubicBezTo>
                    <a:cubicBezTo>
                      <a:pt x="8663" y="17933"/>
                      <a:pt x="8663" y="17933"/>
                      <a:pt x="8663" y="17933"/>
                    </a:cubicBezTo>
                    <a:close/>
                    <a:moveTo>
                      <a:pt x="8778" y="17933"/>
                    </a:moveTo>
                    <a:cubicBezTo>
                      <a:pt x="8894" y="17933"/>
                      <a:pt x="8894" y="17933"/>
                      <a:pt x="8894" y="17933"/>
                    </a:cubicBezTo>
                    <a:cubicBezTo>
                      <a:pt x="8894" y="17933"/>
                      <a:pt x="8894" y="17933"/>
                      <a:pt x="8894" y="17933"/>
                    </a:cubicBezTo>
                    <a:cubicBezTo>
                      <a:pt x="8778" y="17834"/>
                      <a:pt x="8778" y="17834"/>
                      <a:pt x="8778" y="17834"/>
                    </a:cubicBezTo>
                    <a:cubicBezTo>
                      <a:pt x="8778" y="17933"/>
                      <a:pt x="8778" y="17933"/>
                      <a:pt x="8778" y="17933"/>
                    </a:cubicBezTo>
                    <a:close/>
                    <a:moveTo>
                      <a:pt x="9587" y="17834"/>
                    </a:moveTo>
                    <a:cubicBezTo>
                      <a:pt x="9702" y="17834"/>
                      <a:pt x="9702" y="17834"/>
                      <a:pt x="9702" y="17834"/>
                    </a:cubicBezTo>
                    <a:cubicBezTo>
                      <a:pt x="9818" y="17834"/>
                      <a:pt x="9818" y="17834"/>
                      <a:pt x="9818" y="17834"/>
                    </a:cubicBezTo>
                    <a:cubicBezTo>
                      <a:pt x="9818" y="17735"/>
                      <a:pt x="9818" y="17735"/>
                      <a:pt x="9818" y="17735"/>
                    </a:cubicBezTo>
                    <a:cubicBezTo>
                      <a:pt x="9702" y="17636"/>
                      <a:pt x="9702" y="17636"/>
                      <a:pt x="9702" y="17636"/>
                    </a:cubicBezTo>
                    <a:cubicBezTo>
                      <a:pt x="9702" y="17636"/>
                      <a:pt x="9702" y="17636"/>
                      <a:pt x="9702" y="17636"/>
                    </a:cubicBezTo>
                    <a:cubicBezTo>
                      <a:pt x="9702" y="17636"/>
                      <a:pt x="9702" y="17636"/>
                      <a:pt x="9702" y="17636"/>
                    </a:cubicBezTo>
                    <a:cubicBezTo>
                      <a:pt x="9587" y="17636"/>
                      <a:pt x="9587" y="17636"/>
                      <a:pt x="9587" y="17636"/>
                    </a:cubicBezTo>
                    <a:cubicBezTo>
                      <a:pt x="9587" y="17636"/>
                      <a:pt x="9587" y="17636"/>
                      <a:pt x="9587" y="17636"/>
                    </a:cubicBezTo>
                    <a:cubicBezTo>
                      <a:pt x="9587" y="17735"/>
                      <a:pt x="9587" y="17735"/>
                      <a:pt x="9587" y="17735"/>
                    </a:cubicBezTo>
                    <a:cubicBezTo>
                      <a:pt x="9471" y="17735"/>
                      <a:pt x="9471" y="17735"/>
                      <a:pt x="9471" y="17735"/>
                    </a:cubicBezTo>
                    <a:cubicBezTo>
                      <a:pt x="9587" y="17834"/>
                      <a:pt x="9587" y="17834"/>
                      <a:pt x="9587" y="17834"/>
                    </a:cubicBezTo>
                    <a:cubicBezTo>
                      <a:pt x="9587" y="17834"/>
                      <a:pt x="9587" y="17834"/>
                      <a:pt x="9587" y="17834"/>
                    </a:cubicBezTo>
                    <a:cubicBezTo>
                      <a:pt x="9587" y="17834"/>
                      <a:pt x="9587" y="17834"/>
                      <a:pt x="9587" y="17834"/>
                    </a:cubicBezTo>
                    <a:close/>
                    <a:moveTo>
                      <a:pt x="9933" y="17834"/>
                    </a:moveTo>
                    <a:cubicBezTo>
                      <a:pt x="9933" y="17735"/>
                      <a:pt x="9933" y="17735"/>
                      <a:pt x="9933" y="17735"/>
                    </a:cubicBezTo>
                    <a:cubicBezTo>
                      <a:pt x="9933" y="17735"/>
                      <a:pt x="9933" y="17735"/>
                      <a:pt x="9933" y="17735"/>
                    </a:cubicBezTo>
                    <a:cubicBezTo>
                      <a:pt x="9933" y="17735"/>
                      <a:pt x="9933" y="17735"/>
                      <a:pt x="9933" y="17735"/>
                    </a:cubicBezTo>
                    <a:cubicBezTo>
                      <a:pt x="9933" y="17735"/>
                      <a:pt x="9933" y="17735"/>
                      <a:pt x="9933" y="17735"/>
                    </a:cubicBezTo>
                    <a:cubicBezTo>
                      <a:pt x="9933" y="17834"/>
                      <a:pt x="9933" y="17834"/>
                      <a:pt x="9933" y="17834"/>
                    </a:cubicBezTo>
                    <a:cubicBezTo>
                      <a:pt x="9933" y="17834"/>
                      <a:pt x="9933" y="17834"/>
                      <a:pt x="9933" y="17834"/>
                    </a:cubicBezTo>
                    <a:close/>
                    <a:moveTo>
                      <a:pt x="16055" y="15159"/>
                    </a:moveTo>
                    <a:cubicBezTo>
                      <a:pt x="16055" y="15159"/>
                      <a:pt x="16055" y="15159"/>
                      <a:pt x="16055" y="15159"/>
                    </a:cubicBezTo>
                    <a:cubicBezTo>
                      <a:pt x="16055" y="15159"/>
                      <a:pt x="16055" y="15159"/>
                      <a:pt x="16055" y="15159"/>
                    </a:cubicBezTo>
                    <a:cubicBezTo>
                      <a:pt x="16055" y="15159"/>
                      <a:pt x="16055" y="15159"/>
                      <a:pt x="16055" y="15159"/>
                    </a:cubicBezTo>
                    <a:cubicBezTo>
                      <a:pt x="16055" y="15159"/>
                      <a:pt x="16055" y="15159"/>
                      <a:pt x="16055" y="15159"/>
                    </a:cubicBezTo>
                    <a:cubicBezTo>
                      <a:pt x="16055" y="15159"/>
                      <a:pt x="16055" y="15159"/>
                      <a:pt x="16055" y="15159"/>
                    </a:cubicBezTo>
                    <a:close/>
                    <a:moveTo>
                      <a:pt x="14900" y="14466"/>
                    </a:moveTo>
                    <a:cubicBezTo>
                      <a:pt x="15016" y="14466"/>
                      <a:pt x="15016" y="14466"/>
                      <a:pt x="15016" y="14466"/>
                    </a:cubicBezTo>
                    <a:cubicBezTo>
                      <a:pt x="15016" y="14466"/>
                      <a:pt x="15016" y="14466"/>
                      <a:pt x="15016" y="14466"/>
                    </a:cubicBezTo>
                    <a:cubicBezTo>
                      <a:pt x="15016" y="14466"/>
                      <a:pt x="15016" y="14466"/>
                      <a:pt x="15016" y="14466"/>
                    </a:cubicBezTo>
                    <a:cubicBezTo>
                      <a:pt x="15016" y="14466"/>
                      <a:pt x="15016" y="14466"/>
                      <a:pt x="15016" y="14466"/>
                    </a:cubicBezTo>
                    <a:cubicBezTo>
                      <a:pt x="15016" y="14466"/>
                      <a:pt x="14900" y="14466"/>
                      <a:pt x="14900" y="14466"/>
                    </a:cubicBezTo>
                    <a:close/>
                    <a:moveTo>
                      <a:pt x="14438" y="14168"/>
                    </a:moveTo>
                    <a:cubicBezTo>
                      <a:pt x="14554" y="14168"/>
                      <a:pt x="14554" y="14168"/>
                      <a:pt x="14554" y="14168"/>
                    </a:cubicBezTo>
                    <a:cubicBezTo>
                      <a:pt x="14554" y="14168"/>
                      <a:pt x="14554" y="14168"/>
                      <a:pt x="14554" y="14168"/>
                    </a:cubicBezTo>
                    <a:cubicBezTo>
                      <a:pt x="14554" y="14168"/>
                      <a:pt x="14554" y="14168"/>
                      <a:pt x="14554" y="14168"/>
                    </a:cubicBezTo>
                    <a:cubicBezTo>
                      <a:pt x="14554" y="14168"/>
                      <a:pt x="14554" y="14168"/>
                      <a:pt x="14554" y="14168"/>
                    </a:cubicBezTo>
                    <a:cubicBezTo>
                      <a:pt x="14438" y="14168"/>
                      <a:pt x="14438" y="14168"/>
                      <a:pt x="14438" y="14168"/>
                    </a:cubicBezTo>
                    <a:close/>
                    <a:moveTo>
                      <a:pt x="15362" y="13970"/>
                    </a:moveTo>
                    <a:cubicBezTo>
                      <a:pt x="15362" y="13970"/>
                      <a:pt x="15362" y="13970"/>
                      <a:pt x="15362" y="13970"/>
                    </a:cubicBezTo>
                    <a:cubicBezTo>
                      <a:pt x="15478" y="14069"/>
                      <a:pt x="15478" y="14069"/>
                      <a:pt x="15478" y="14069"/>
                    </a:cubicBezTo>
                    <a:cubicBezTo>
                      <a:pt x="15478" y="13970"/>
                      <a:pt x="15478" y="13970"/>
                      <a:pt x="15478" y="13970"/>
                    </a:cubicBezTo>
                    <a:cubicBezTo>
                      <a:pt x="15478" y="13970"/>
                      <a:pt x="15478" y="13970"/>
                      <a:pt x="15478" y="13970"/>
                    </a:cubicBezTo>
                    <a:cubicBezTo>
                      <a:pt x="15478" y="13970"/>
                      <a:pt x="15478" y="13970"/>
                      <a:pt x="15478" y="13970"/>
                    </a:cubicBezTo>
                    <a:cubicBezTo>
                      <a:pt x="15362" y="13970"/>
                      <a:pt x="15362" y="13970"/>
                      <a:pt x="15362" y="13970"/>
                    </a:cubicBezTo>
                    <a:close/>
                    <a:moveTo>
                      <a:pt x="16055" y="12484"/>
                    </a:moveTo>
                    <a:cubicBezTo>
                      <a:pt x="16055" y="12484"/>
                      <a:pt x="16055" y="12484"/>
                      <a:pt x="16055" y="12484"/>
                    </a:cubicBezTo>
                    <a:cubicBezTo>
                      <a:pt x="16055" y="12583"/>
                      <a:pt x="16055" y="12583"/>
                      <a:pt x="16055" y="12583"/>
                    </a:cubicBezTo>
                    <a:cubicBezTo>
                      <a:pt x="16055" y="12583"/>
                      <a:pt x="16055" y="12583"/>
                      <a:pt x="16055" y="12583"/>
                    </a:cubicBezTo>
                    <a:cubicBezTo>
                      <a:pt x="16171" y="12682"/>
                      <a:pt x="16171" y="12682"/>
                      <a:pt x="16171" y="12682"/>
                    </a:cubicBezTo>
                    <a:cubicBezTo>
                      <a:pt x="16171" y="12781"/>
                      <a:pt x="16171" y="12781"/>
                      <a:pt x="16171" y="12781"/>
                    </a:cubicBezTo>
                    <a:cubicBezTo>
                      <a:pt x="16286" y="12781"/>
                      <a:pt x="16286" y="12781"/>
                      <a:pt x="16286" y="12781"/>
                    </a:cubicBezTo>
                    <a:cubicBezTo>
                      <a:pt x="16402" y="12880"/>
                      <a:pt x="16402" y="12880"/>
                      <a:pt x="16402" y="12880"/>
                    </a:cubicBezTo>
                    <a:cubicBezTo>
                      <a:pt x="16517" y="12979"/>
                      <a:pt x="16517" y="12979"/>
                      <a:pt x="16517" y="12979"/>
                    </a:cubicBezTo>
                    <a:cubicBezTo>
                      <a:pt x="16633" y="12979"/>
                      <a:pt x="16633" y="12979"/>
                      <a:pt x="16633" y="12979"/>
                    </a:cubicBezTo>
                    <a:cubicBezTo>
                      <a:pt x="16633" y="12979"/>
                      <a:pt x="16633" y="12979"/>
                      <a:pt x="16633" y="12979"/>
                    </a:cubicBezTo>
                    <a:cubicBezTo>
                      <a:pt x="16633" y="13078"/>
                      <a:pt x="16633" y="13078"/>
                      <a:pt x="16633" y="13078"/>
                    </a:cubicBezTo>
                    <a:cubicBezTo>
                      <a:pt x="16748" y="13078"/>
                      <a:pt x="16748" y="13078"/>
                      <a:pt x="16748" y="13078"/>
                    </a:cubicBezTo>
                    <a:cubicBezTo>
                      <a:pt x="16748" y="13078"/>
                      <a:pt x="16748" y="13078"/>
                      <a:pt x="16748" y="13078"/>
                    </a:cubicBezTo>
                    <a:cubicBezTo>
                      <a:pt x="16748" y="12979"/>
                      <a:pt x="16748" y="12979"/>
                      <a:pt x="16748" y="12979"/>
                    </a:cubicBezTo>
                    <a:cubicBezTo>
                      <a:pt x="16864" y="12979"/>
                      <a:pt x="16864" y="12979"/>
                      <a:pt x="16864" y="12979"/>
                    </a:cubicBezTo>
                    <a:cubicBezTo>
                      <a:pt x="16748" y="12880"/>
                      <a:pt x="16748" y="12880"/>
                      <a:pt x="16748" y="12880"/>
                    </a:cubicBezTo>
                    <a:cubicBezTo>
                      <a:pt x="16633" y="12880"/>
                      <a:pt x="16633" y="12880"/>
                      <a:pt x="16633" y="12880"/>
                    </a:cubicBezTo>
                    <a:cubicBezTo>
                      <a:pt x="16633" y="12880"/>
                      <a:pt x="16633" y="12880"/>
                      <a:pt x="16633" y="12880"/>
                    </a:cubicBezTo>
                    <a:cubicBezTo>
                      <a:pt x="16517" y="12781"/>
                      <a:pt x="16517" y="12781"/>
                      <a:pt x="16517" y="12781"/>
                    </a:cubicBezTo>
                    <a:cubicBezTo>
                      <a:pt x="16633" y="12781"/>
                      <a:pt x="16633" y="12781"/>
                      <a:pt x="16633" y="12781"/>
                    </a:cubicBezTo>
                    <a:cubicBezTo>
                      <a:pt x="16633" y="12781"/>
                      <a:pt x="16633" y="12781"/>
                      <a:pt x="16633" y="12781"/>
                    </a:cubicBezTo>
                    <a:cubicBezTo>
                      <a:pt x="16748" y="12781"/>
                      <a:pt x="16748" y="12781"/>
                      <a:pt x="16748" y="12781"/>
                    </a:cubicBezTo>
                    <a:cubicBezTo>
                      <a:pt x="16748" y="12781"/>
                      <a:pt x="16748" y="12781"/>
                      <a:pt x="16748" y="12781"/>
                    </a:cubicBezTo>
                    <a:cubicBezTo>
                      <a:pt x="16864" y="12781"/>
                      <a:pt x="16864" y="12781"/>
                      <a:pt x="16864" y="12781"/>
                    </a:cubicBezTo>
                    <a:cubicBezTo>
                      <a:pt x="16864" y="12880"/>
                      <a:pt x="16864" y="12880"/>
                      <a:pt x="16864" y="12880"/>
                    </a:cubicBezTo>
                    <a:cubicBezTo>
                      <a:pt x="16979" y="12781"/>
                      <a:pt x="16979" y="12781"/>
                      <a:pt x="16979" y="12781"/>
                    </a:cubicBezTo>
                    <a:cubicBezTo>
                      <a:pt x="16864" y="12781"/>
                      <a:pt x="16864" y="12781"/>
                      <a:pt x="16864" y="12781"/>
                    </a:cubicBezTo>
                    <a:cubicBezTo>
                      <a:pt x="16633" y="12682"/>
                      <a:pt x="16633" y="12682"/>
                      <a:pt x="16633" y="12682"/>
                    </a:cubicBezTo>
                    <a:cubicBezTo>
                      <a:pt x="16517" y="12583"/>
                      <a:pt x="16517" y="12583"/>
                      <a:pt x="16517" y="12583"/>
                    </a:cubicBezTo>
                    <a:cubicBezTo>
                      <a:pt x="16517" y="12484"/>
                      <a:pt x="16517" y="12484"/>
                      <a:pt x="16517" y="12484"/>
                    </a:cubicBezTo>
                    <a:cubicBezTo>
                      <a:pt x="16402" y="12484"/>
                      <a:pt x="16402" y="12484"/>
                      <a:pt x="16402" y="12484"/>
                    </a:cubicBezTo>
                    <a:cubicBezTo>
                      <a:pt x="16286" y="12484"/>
                      <a:pt x="16286" y="12484"/>
                      <a:pt x="16286" y="12484"/>
                    </a:cubicBezTo>
                    <a:cubicBezTo>
                      <a:pt x="16286" y="12484"/>
                      <a:pt x="16286" y="12484"/>
                      <a:pt x="16286" y="12484"/>
                    </a:cubicBezTo>
                    <a:cubicBezTo>
                      <a:pt x="16171" y="12484"/>
                      <a:pt x="16171" y="12484"/>
                      <a:pt x="16171" y="12484"/>
                    </a:cubicBezTo>
                    <a:cubicBezTo>
                      <a:pt x="16055" y="12385"/>
                      <a:pt x="16055" y="12385"/>
                      <a:pt x="16055" y="12385"/>
                    </a:cubicBezTo>
                    <a:cubicBezTo>
                      <a:pt x="16055" y="12484"/>
                      <a:pt x="16055" y="12484"/>
                      <a:pt x="16055" y="12484"/>
                    </a:cubicBezTo>
                    <a:close/>
                    <a:moveTo>
                      <a:pt x="15824" y="12484"/>
                    </a:moveTo>
                    <a:cubicBezTo>
                      <a:pt x="15824" y="12484"/>
                      <a:pt x="15824" y="12484"/>
                      <a:pt x="15824" y="12484"/>
                    </a:cubicBezTo>
                    <a:cubicBezTo>
                      <a:pt x="15824" y="12385"/>
                      <a:pt x="15824" y="12385"/>
                      <a:pt x="15824" y="12385"/>
                    </a:cubicBezTo>
                    <a:cubicBezTo>
                      <a:pt x="15940" y="12385"/>
                      <a:pt x="15940" y="12385"/>
                      <a:pt x="15940" y="12385"/>
                    </a:cubicBezTo>
                    <a:cubicBezTo>
                      <a:pt x="15709" y="12385"/>
                      <a:pt x="15709" y="12385"/>
                      <a:pt x="15709" y="12385"/>
                    </a:cubicBezTo>
                    <a:cubicBezTo>
                      <a:pt x="15709" y="12484"/>
                      <a:pt x="15709" y="12484"/>
                      <a:pt x="15709" y="12484"/>
                    </a:cubicBezTo>
                    <a:cubicBezTo>
                      <a:pt x="15824" y="12484"/>
                      <a:pt x="15824" y="12484"/>
                      <a:pt x="15824" y="12484"/>
                    </a:cubicBezTo>
                    <a:close/>
                    <a:moveTo>
                      <a:pt x="16055" y="12385"/>
                    </a:moveTo>
                    <a:cubicBezTo>
                      <a:pt x="16055" y="12385"/>
                      <a:pt x="16055" y="12385"/>
                      <a:pt x="16055" y="12385"/>
                    </a:cubicBezTo>
                    <a:cubicBezTo>
                      <a:pt x="16286" y="12385"/>
                      <a:pt x="16286" y="12385"/>
                      <a:pt x="16286" y="12385"/>
                    </a:cubicBezTo>
                    <a:cubicBezTo>
                      <a:pt x="16286" y="12484"/>
                      <a:pt x="16286" y="12484"/>
                      <a:pt x="16286" y="12484"/>
                    </a:cubicBezTo>
                    <a:cubicBezTo>
                      <a:pt x="16517" y="12484"/>
                      <a:pt x="16517" y="12484"/>
                      <a:pt x="16517" y="12484"/>
                    </a:cubicBezTo>
                    <a:cubicBezTo>
                      <a:pt x="16633" y="12484"/>
                      <a:pt x="16633" y="12484"/>
                      <a:pt x="16633" y="12484"/>
                    </a:cubicBezTo>
                    <a:cubicBezTo>
                      <a:pt x="16633" y="12484"/>
                      <a:pt x="16633" y="12484"/>
                      <a:pt x="16633" y="12484"/>
                    </a:cubicBezTo>
                    <a:cubicBezTo>
                      <a:pt x="16748" y="12484"/>
                      <a:pt x="16748" y="12484"/>
                      <a:pt x="16748" y="12484"/>
                    </a:cubicBezTo>
                    <a:cubicBezTo>
                      <a:pt x="16748" y="12583"/>
                      <a:pt x="16748" y="12583"/>
                      <a:pt x="16748" y="12583"/>
                    </a:cubicBezTo>
                    <a:cubicBezTo>
                      <a:pt x="16748" y="12583"/>
                      <a:pt x="16748" y="12583"/>
                      <a:pt x="16748" y="12583"/>
                    </a:cubicBezTo>
                    <a:cubicBezTo>
                      <a:pt x="16864" y="12583"/>
                      <a:pt x="16864" y="12583"/>
                      <a:pt x="16864" y="12583"/>
                    </a:cubicBezTo>
                    <a:cubicBezTo>
                      <a:pt x="16864" y="12583"/>
                      <a:pt x="16864" y="12583"/>
                      <a:pt x="16864" y="12583"/>
                    </a:cubicBezTo>
                    <a:cubicBezTo>
                      <a:pt x="16979" y="12583"/>
                      <a:pt x="16979" y="12583"/>
                      <a:pt x="16979" y="12583"/>
                    </a:cubicBezTo>
                    <a:cubicBezTo>
                      <a:pt x="16979" y="12583"/>
                      <a:pt x="16979" y="12583"/>
                      <a:pt x="16979" y="12583"/>
                    </a:cubicBezTo>
                    <a:cubicBezTo>
                      <a:pt x="16979" y="12484"/>
                      <a:pt x="16979" y="12484"/>
                      <a:pt x="16979" y="12484"/>
                    </a:cubicBezTo>
                    <a:cubicBezTo>
                      <a:pt x="16979" y="12484"/>
                      <a:pt x="16979" y="12484"/>
                      <a:pt x="16979" y="12484"/>
                    </a:cubicBezTo>
                    <a:cubicBezTo>
                      <a:pt x="16979" y="12484"/>
                      <a:pt x="16979" y="12484"/>
                      <a:pt x="16979" y="12484"/>
                    </a:cubicBezTo>
                    <a:cubicBezTo>
                      <a:pt x="16864" y="12385"/>
                      <a:pt x="16864" y="12385"/>
                      <a:pt x="16864" y="12385"/>
                    </a:cubicBezTo>
                    <a:cubicBezTo>
                      <a:pt x="16864" y="12385"/>
                      <a:pt x="16864" y="12385"/>
                      <a:pt x="16864" y="12385"/>
                    </a:cubicBezTo>
                    <a:cubicBezTo>
                      <a:pt x="16748" y="12286"/>
                      <a:pt x="16748" y="12286"/>
                      <a:pt x="16748" y="12286"/>
                    </a:cubicBezTo>
                    <a:cubicBezTo>
                      <a:pt x="16633" y="12286"/>
                      <a:pt x="16633" y="12286"/>
                      <a:pt x="16633" y="12286"/>
                    </a:cubicBezTo>
                    <a:cubicBezTo>
                      <a:pt x="16402" y="12385"/>
                      <a:pt x="16402" y="12385"/>
                      <a:pt x="16402" y="12385"/>
                    </a:cubicBezTo>
                    <a:cubicBezTo>
                      <a:pt x="16286" y="12286"/>
                      <a:pt x="16286" y="12286"/>
                      <a:pt x="16286" y="12286"/>
                    </a:cubicBezTo>
                    <a:cubicBezTo>
                      <a:pt x="16171" y="12286"/>
                      <a:pt x="16171" y="12286"/>
                      <a:pt x="16171" y="12286"/>
                    </a:cubicBezTo>
                    <a:cubicBezTo>
                      <a:pt x="16055" y="12286"/>
                      <a:pt x="16055" y="12286"/>
                      <a:pt x="16055" y="12286"/>
                    </a:cubicBezTo>
                    <a:cubicBezTo>
                      <a:pt x="16055" y="12286"/>
                      <a:pt x="16055" y="12385"/>
                      <a:pt x="16055" y="12385"/>
                    </a:cubicBezTo>
                    <a:close/>
                    <a:moveTo>
                      <a:pt x="15593" y="12088"/>
                    </a:moveTo>
                    <a:cubicBezTo>
                      <a:pt x="15709" y="12088"/>
                      <a:pt x="15709" y="12088"/>
                      <a:pt x="15709" y="12088"/>
                    </a:cubicBezTo>
                    <a:cubicBezTo>
                      <a:pt x="15824" y="12187"/>
                      <a:pt x="15824" y="12187"/>
                      <a:pt x="15824" y="12187"/>
                    </a:cubicBezTo>
                    <a:cubicBezTo>
                      <a:pt x="15940" y="12286"/>
                      <a:pt x="15940" y="12286"/>
                      <a:pt x="15940" y="12286"/>
                    </a:cubicBezTo>
                    <a:cubicBezTo>
                      <a:pt x="16055" y="12286"/>
                      <a:pt x="16055" y="12286"/>
                      <a:pt x="16055" y="12286"/>
                    </a:cubicBezTo>
                    <a:cubicBezTo>
                      <a:pt x="16286" y="12286"/>
                      <a:pt x="16286" y="12286"/>
                      <a:pt x="16286" y="12286"/>
                    </a:cubicBezTo>
                    <a:cubicBezTo>
                      <a:pt x="16517" y="12286"/>
                      <a:pt x="16517" y="12286"/>
                      <a:pt x="16517" y="12286"/>
                    </a:cubicBezTo>
                    <a:cubicBezTo>
                      <a:pt x="16748" y="12286"/>
                      <a:pt x="16748" y="12286"/>
                      <a:pt x="16748" y="12286"/>
                    </a:cubicBezTo>
                    <a:cubicBezTo>
                      <a:pt x="16633" y="12187"/>
                      <a:pt x="16633" y="12187"/>
                      <a:pt x="16633" y="12187"/>
                    </a:cubicBezTo>
                    <a:cubicBezTo>
                      <a:pt x="16517" y="12187"/>
                      <a:pt x="16517" y="12187"/>
                      <a:pt x="16517" y="12187"/>
                    </a:cubicBezTo>
                    <a:cubicBezTo>
                      <a:pt x="16286" y="12187"/>
                      <a:pt x="16286" y="12187"/>
                      <a:pt x="16286" y="12187"/>
                    </a:cubicBezTo>
                    <a:cubicBezTo>
                      <a:pt x="16286" y="12187"/>
                      <a:pt x="16286" y="12187"/>
                      <a:pt x="16286" y="12187"/>
                    </a:cubicBezTo>
                    <a:cubicBezTo>
                      <a:pt x="16055" y="12088"/>
                      <a:pt x="16055" y="12088"/>
                      <a:pt x="16055" y="12088"/>
                    </a:cubicBezTo>
                    <a:cubicBezTo>
                      <a:pt x="15940" y="12088"/>
                      <a:pt x="15940" y="12088"/>
                      <a:pt x="15940" y="12088"/>
                    </a:cubicBezTo>
                    <a:cubicBezTo>
                      <a:pt x="15940" y="12088"/>
                      <a:pt x="15940" y="12088"/>
                      <a:pt x="15940" y="12088"/>
                    </a:cubicBezTo>
                    <a:cubicBezTo>
                      <a:pt x="15940" y="12088"/>
                      <a:pt x="15940" y="12088"/>
                      <a:pt x="15940" y="12088"/>
                    </a:cubicBezTo>
                    <a:cubicBezTo>
                      <a:pt x="16055" y="12088"/>
                      <a:pt x="16055" y="12088"/>
                      <a:pt x="16055" y="12088"/>
                    </a:cubicBezTo>
                    <a:cubicBezTo>
                      <a:pt x="16171" y="12088"/>
                      <a:pt x="16171" y="12088"/>
                      <a:pt x="16171" y="12088"/>
                    </a:cubicBezTo>
                    <a:cubicBezTo>
                      <a:pt x="16402" y="12187"/>
                      <a:pt x="16402" y="12187"/>
                      <a:pt x="16402" y="12187"/>
                    </a:cubicBezTo>
                    <a:cubicBezTo>
                      <a:pt x="16402" y="12187"/>
                      <a:pt x="16402" y="12187"/>
                      <a:pt x="16402" y="12187"/>
                    </a:cubicBezTo>
                    <a:cubicBezTo>
                      <a:pt x="16402" y="12088"/>
                      <a:pt x="16402" y="12088"/>
                      <a:pt x="16402" y="12088"/>
                    </a:cubicBezTo>
                    <a:cubicBezTo>
                      <a:pt x="16171" y="11988"/>
                      <a:pt x="16171" y="11988"/>
                      <a:pt x="16171" y="11988"/>
                    </a:cubicBezTo>
                    <a:cubicBezTo>
                      <a:pt x="15940" y="11988"/>
                      <a:pt x="15940" y="11988"/>
                      <a:pt x="15940" y="11988"/>
                    </a:cubicBezTo>
                    <a:cubicBezTo>
                      <a:pt x="15824" y="11988"/>
                      <a:pt x="15824" y="11988"/>
                      <a:pt x="15824" y="11988"/>
                    </a:cubicBezTo>
                    <a:cubicBezTo>
                      <a:pt x="15824" y="11988"/>
                      <a:pt x="15824" y="11988"/>
                      <a:pt x="15824" y="11988"/>
                    </a:cubicBezTo>
                    <a:cubicBezTo>
                      <a:pt x="15709" y="12088"/>
                      <a:pt x="15709" y="12088"/>
                      <a:pt x="15709" y="12088"/>
                    </a:cubicBezTo>
                    <a:cubicBezTo>
                      <a:pt x="15593" y="12088"/>
                      <a:pt x="15593" y="12088"/>
                      <a:pt x="15593" y="12088"/>
                    </a:cubicBezTo>
                    <a:close/>
                    <a:moveTo>
                      <a:pt x="17210" y="12286"/>
                    </a:moveTo>
                    <a:cubicBezTo>
                      <a:pt x="17210" y="12286"/>
                      <a:pt x="17210" y="12286"/>
                      <a:pt x="17210" y="12286"/>
                    </a:cubicBezTo>
                    <a:cubicBezTo>
                      <a:pt x="17326" y="12286"/>
                      <a:pt x="17326" y="12286"/>
                      <a:pt x="17326" y="12286"/>
                    </a:cubicBezTo>
                    <a:cubicBezTo>
                      <a:pt x="17326" y="12187"/>
                      <a:pt x="17326" y="12187"/>
                      <a:pt x="17326" y="12187"/>
                    </a:cubicBezTo>
                    <a:cubicBezTo>
                      <a:pt x="17210" y="12286"/>
                      <a:pt x="17210" y="12286"/>
                      <a:pt x="17210" y="12286"/>
                    </a:cubicBezTo>
                    <a:cubicBezTo>
                      <a:pt x="17210" y="12286"/>
                      <a:pt x="17210" y="12286"/>
                      <a:pt x="17210" y="12286"/>
                    </a:cubicBezTo>
                    <a:close/>
                    <a:moveTo>
                      <a:pt x="17326" y="11097"/>
                    </a:moveTo>
                    <a:cubicBezTo>
                      <a:pt x="17210" y="11196"/>
                      <a:pt x="17210" y="11196"/>
                      <a:pt x="17210" y="11196"/>
                    </a:cubicBezTo>
                    <a:cubicBezTo>
                      <a:pt x="17210" y="11295"/>
                      <a:pt x="17210" y="11295"/>
                      <a:pt x="17210" y="11295"/>
                    </a:cubicBezTo>
                    <a:cubicBezTo>
                      <a:pt x="17210" y="11295"/>
                      <a:pt x="17210" y="11295"/>
                      <a:pt x="17210" y="11295"/>
                    </a:cubicBezTo>
                    <a:cubicBezTo>
                      <a:pt x="17326" y="11295"/>
                      <a:pt x="17326" y="11295"/>
                      <a:pt x="17326" y="11295"/>
                    </a:cubicBezTo>
                    <a:cubicBezTo>
                      <a:pt x="17441" y="11394"/>
                      <a:pt x="17441" y="11394"/>
                      <a:pt x="17441" y="11394"/>
                    </a:cubicBezTo>
                    <a:cubicBezTo>
                      <a:pt x="17557" y="11394"/>
                      <a:pt x="17557" y="11394"/>
                      <a:pt x="17557" y="11394"/>
                    </a:cubicBezTo>
                    <a:cubicBezTo>
                      <a:pt x="17672" y="11394"/>
                      <a:pt x="17672" y="11394"/>
                      <a:pt x="17672" y="11394"/>
                    </a:cubicBezTo>
                    <a:cubicBezTo>
                      <a:pt x="17672" y="11394"/>
                      <a:pt x="17672" y="11394"/>
                      <a:pt x="17672" y="11394"/>
                    </a:cubicBezTo>
                    <a:cubicBezTo>
                      <a:pt x="17672" y="11295"/>
                      <a:pt x="17672" y="11295"/>
                      <a:pt x="17672" y="11295"/>
                    </a:cubicBezTo>
                    <a:cubicBezTo>
                      <a:pt x="17788" y="11295"/>
                      <a:pt x="17788" y="11295"/>
                      <a:pt x="17788" y="11295"/>
                    </a:cubicBezTo>
                    <a:cubicBezTo>
                      <a:pt x="17788" y="11196"/>
                      <a:pt x="17788" y="11196"/>
                      <a:pt x="17788" y="11196"/>
                    </a:cubicBezTo>
                    <a:cubicBezTo>
                      <a:pt x="17557" y="11097"/>
                      <a:pt x="17557" y="11097"/>
                      <a:pt x="17557" y="11097"/>
                    </a:cubicBezTo>
                    <a:cubicBezTo>
                      <a:pt x="17441" y="11097"/>
                      <a:pt x="17441" y="11097"/>
                      <a:pt x="17441" y="11097"/>
                    </a:cubicBezTo>
                    <a:cubicBezTo>
                      <a:pt x="17326" y="11097"/>
                      <a:pt x="17326" y="11097"/>
                      <a:pt x="17326" y="11097"/>
                    </a:cubicBezTo>
                    <a:close/>
                    <a:moveTo>
                      <a:pt x="18250" y="10998"/>
                    </a:moveTo>
                    <a:cubicBezTo>
                      <a:pt x="18250" y="10998"/>
                      <a:pt x="18250" y="10998"/>
                      <a:pt x="18250" y="10998"/>
                    </a:cubicBezTo>
                    <a:cubicBezTo>
                      <a:pt x="18365" y="10998"/>
                      <a:pt x="18365" y="10998"/>
                      <a:pt x="18365" y="10998"/>
                    </a:cubicBezTo>
                    <a:cubicBezTo>
                      <a:pt x="18365" y="10899"/>
                      <a:pt x="18365" y="10899"/>
                      <a:pt x="18365" y="10899"/>
                    </a:cubicBezTo>
                    <a:cubicBezTo>
                      <a:pt x="18250" y="10899"/>
                      <a:pt x="18250" y="10899"/>
                      <a:pt x="18250" y="10899"/>
                    </a:cubicBezTo>
                    <a:cubicBezTo>
                      <a:pt x="18250" y="10998"/>
                      <a:pt x="18250" y="10998"/>
                      <a:pt x="18250" y="10998"/>
                    </a:cubicBezTo>
                    <a:cubicBezTo>
                      <a:pt x="18250" y="10998"/>
                      <a:pt x="18250" y="10998"/>
                      <a:pt x="18250" y="10998"/>
                    </a:cubicBezTo>
                    <a:close/>
                    <a:moveTo>
                      <a:pt x="17788" y="10601"/>
                    </a:moveTo>
                    <a:cubicBezTo>
                      <a:pt x="17788" y="10601"/>
                      <a:pt x="17788" y="10601"/>
                      <a:pt x="17788" y="10601"/>
                    </a:cubicBezTo>
                    <a:cubicBezTo>
                      <a:pt x="17788" y="10700"/>
                      <a:pt x="17788" y="10700"/>
                      <a:pt x="17788" y="10700"/>
                    </a:cubicBezTo>
                    <a:cubicBezTo>
                      <a:pt x="17788" y="10800"/>
                      <a:pt x="17788" y="10800"/>
                      <a:pt x="17788" y="10800"/>
                    </a:cubicBezTo>
                    <a:cubicBezTo>
                      <a:pt x="17903" y="10800"/>
                      <a:pt x="17903" y="10800"/>
                      <a:pt x="17903" y="10800"/>
                    </a:cubicBezTo>
                    <a:cubicBezTo>
                      <a:pt x="17903" y="10800"/>
                      <a:pt x="17903" y="10800"/>
                      <a:pt x="17903" y="10800"/>
                    </a:cubicBezTo>
                    <a:cubicBezTo>
                      <a:pt x="17903" y="10800"/>
                      <a:pt x="17903" y="10800"/>
                      <a:pt x="17903" y="10800"/>
                    </a:cubicBezTo>
                    <a:cubicBezTo>
                      <a:pt x="18019" y="10700"/>
                      <a:pt x="18019" y="10700"/>
                      <a:pt x="18019" y="10700"/>
                    </a:cubicBezTo>
                    <a:cubicBezTo>
                      <a:pt x="18019" y="10601"/>
                      <a:pt x="18019" y="10601"/>
                      <a:pt x="18019" y="10601"/>
                    </a:cubicBezTo>
                    <a:cubicBezTo>
                      <a:pt x="17903" y="10601"/>
                      <a:pt x="17903" y="10601"/>
                      <a:pt x="17903" y="10601"/>
                    </a:cubicBezTo>
                    <a:cubicBezTo>
                      <a:pt x="17788" y="10601"/>
                      <a:pt x="17788" y="10601"/>
                      <a:pt x="17788" y="10601"/>
                    </a:cubicBezTo>
                    <a:close/>
                    <a:moveTo>
                      <a:pt x="18481" y="10304"/>
                    </a:moveTo>
                    <a:cubicBezTo>
                      <a:pt x="18481" y="10403"/>
                      <a:pt x="18481" y="10403"/>
                      <a:pt x="18481" y="10403"/>
                    </a:cubicBezTo>
                    <a:cubicBezTo>
                      <a:pt x="18365" y="10502"/>
                      <a:pt x="18365" y="10502"/>
                      <a:pt x="18365" y="10502"/>
                    </a:cubicBezTo>
                    <a:cubicBezTo>
                      <a:pt x="18481" y="10601"/>
                      <a:pt x="18481" y="10601"/>
                      <a:pt x="18481" y="10601"/>
                    </a:cubicBezTo>
                    <a:cubicBezTo>
                      <a:pt x="18481" y="10700"/>
                      <a:pt x="18481" y="10700"/>
                      <a:pt x="18481" y="10700"/>
                    </a:cubicBezTo>
                    <a:cubicBezTo>
                      <a:pt x="18596" y="10601"/>
                      <a:pt x="18596" y="10601"/>
                      <a:pt x="18596" y="10601"/>
                    </a:cubicBezTo>
                    <a:cubicBezTo>
                      <a:pt x="18712" y="10601"/>
                      <a:pt x="18712" y="10601"/>
                      <a:pt x="18712" y="10601"/>
                    </a:cubicBezTo>
                    <a:cubicBezTo>
                      <a:pt x="18827" y="10601"/>
                      <a:pt x="18827" y="10601"/>
                      <a:pt x="18827" y="10601"/>
                    </a:cubicBezTo>
                    <a:cubicBezTo>
                      <a:pt x="18827" y="10700"/>
                      <a:pt x="18827" y="10700"/>
                      <a:pt x="18827" y="10700"/>
                    </a:cubicBezTo>
                    <a:cubicBezTo>
                      <a:pt x="18827" y="10700"/>
                      <a:pt x="18827" y="10700"/>
                      <a:pt x="18827" y="10700"/>
                    </a:cubicBezTo>
                    <a:cubicBezTo>
                      <a:pt x="18943" y="10601"/>
                      <a:pt x="18943" y="10601"/>
                      <a:pt x="18943" y="10601"/>
                    </a:cubicBezTo>
                    <a:cubicBezTo>
                      <a:pt x="18943" y="10601"/>
                      <a:pt x="18943" y="10601"/>
                      <a:pt x="18943" y="10601"/>
                    </a:cubicBezTo>
                    <a:cubicBezTo>
                      <a:pt x="18943" y="10502"/>
                      <a:pt x="18943" y="10502"/>
                      <a:pt x="18943" y="10502"/>
                    </a:cubicBezTo>
                    <a:cubicBezTo>
                      <a:pt x="18943" y="10403"/>
                      <a:pt x="18943" y="10403"/>
                      <a:pt x="18943" y="10403"/>
                    </a:cubicBezTo>
                    <a:cubicBezTo>
                      <a:pt x="18827" y="10502"/>
                      <a:pt x="18827" y="10502"/>
                      <a:pt x="18827" y="10502"/>
                    </a:cubicBezTo>
                    <a:cubicBezTo>
                      <a:pt x="18827" y="10502"/>
                      <a:pt x="18827" y="10502"/>
                      <a:pt x="18827" y="10502"/>
                    </a:cubicBezTo>
                    <a:cubicBezTo>
                      <a:pt x="18827" y="10502"/>
                      <a:pt x="18827" y="10502"/>
                      <a:pt x="18827" y="10502"/>
                    </a:cubicBezTo>
                    <a:cubicBezTo>
                      <a:pt x="18712" y="10403"/>
                      <a:pt x="18712" y="10403"/>
                      <a:pt x="18712" y="10403"/>
                    </a:cubicBezTo>
                    <a:cubicBezTo>
                      <a:pt x="18712" y="10403"/>
                      <a:pt x="18712" y="10403"/>
                      <a:pt x="18712" y="10403"/>
                    </a:cubicBezTo>
                    <a:cubicBezTo>
                      <a:pt x="18712" y="10304"/>
                      <a:pt x="18712" y="10304"/>
                      <a:pt x="18712" y="10304"/>
                    </a:cubicBezTo>
                    <a:cubicBezTo>
                      <a:pt x="18712" y="10304"/>
                      <a:pt x="18712" y="10304"/>
                      <a:pt x="18712" y="10304"/>
                    </a:cubicBezTo>
                    <a:cubicBezTo>
                      <a:pt x="18827" y="10304"/>
                      <a:pt x="18827" y="10304"/>
                      <a:pt x="18827" y="10304"/>
                    </a:cubicBezTo>
                    <a:cubicBezTo>
                      <a:pt x="18827" y="10205"/>
                      <a:pt x="18827" y="10205"/>
                      <a:pt x="18827" y="10205"/>
                    </a:cubicBezTo>
                    <a:cubicBezTo>
                      <a:pt x="18712" y="10205"/>
                      <a:pt x="18712" y="10205"/>
                      <a:pt x="18712" y="10205"/>
                    </a:cubicBezTo>
                    <a:cubicBezTo>
                      <a:pt x="18596" y="10304"/>
                      <a:pt x="18596" y="10304"/>
                      <a:pt x="18596" y="10304"/>
                    </a:cubicBezTo>
                    <a:cubicBezTo>
                      <a:pt x="18596" y="10205"/>
                      <a:pt x="18596" y="10205"/>
                      <a:pt x="18596" y="10205"/>
                    </a:cubicBezTo>
                    <a:cubicBezTo>
                      <a:pt x="18481" y="10304"/>
                      <a:pt x="18481" y="10304"/>
                      <a:pt x="18481" y="10304"/>
                    </a:cubicBezTo>
                    <a:cubicBezTo>
                      <a:pt x="18481" y="10304"/>
                      <a:pt x="18481" y="10304"/>
                      <a:pt x="18481" y="10304"/>
                    </a:cubicBezTo>
                    <a:close/>
                    <a:moveTo>
                      <a:pt x="18596" y="9016"/>
                    </a:moveTo>
                    <a:cubicBezTo>
                      <a:pt x="18481" y="9016"/>
                      <a:pt x="18481" y="9016"/>
                      <a:pt x="18481" y="9016"/>
                    </a:cubicBezTo>
                    <a:cubicBezTo>
                      <a:pt x="18481" y="9115"/>
                      <a:pt x="18481" y="9115"/>
                      <a:pt x="18481" y="9115"/>
                    </a:cubicBezTo>
                    <a:cubicBezTo>
                      <a:pt x="18596" y="9115"/>
                      <a:pt x="18596" y="9115"/>
                      <a:pt x="18596" y="9115"/>
                    </a:cubicBezTo>
                    <a:cubicBezTo>
                      <a:pt x="18596" y="9214"/>
                      <a:pt x="18596" y="9214"/>
                      <a:pt x="18596" y="9214"/>
                    </a:cubicBezTo>
                    <a:cubicBezTo>
                      <a:pt x="18481" y="9214"/>
                      <a:pt x="18481" y="9214"/>
                      <a:pt x="18481" y="9214"/>
                    </a:cubicBezTo>
                    <a:cubicBezTo>
                      <a:pt x="18481" y="9313"/>
                      <a:pt x="18481" y="9313"/>
                      <a:pt x="18481" y="9313"/>
                    </a:cubicBezTo>
                    <a:cubicBezTo>
                      <a:pt x="18596" y="9412"/>
                      <a:pt x="18596" y="9412"/>
                      <a:pt x="18596" y="9412"/>
                    </a:cubicBezTo>
                    <a:cubicBezTo>
                      <a:pt x="18596" y="9511"/>
                      <a:pt x="18596" y="9511"/>
                      <a:pt x="18596" y="9511"/>
                    </a:cubicBezTo>
                    <a:cubicBezTo>
                      <a:pt x="18596" y="9611"/>
                      <a:pt x="18596" y="9611"/>
                      <a:pt x="18596" y="9611"/>
                    </a:cubicBezTo>
                    <a:cubicBezTo>
                      <a:pt x="18596" y="9710"/>
                      <a:pt x="18596" y="9710"/>
                      <a:pt x="18596" y="9710"/>
                    </a:cubicBezTo>
                    <a:cubicBezTo>
                      <a:pt x="18596" y="9710"/>
                      <a:pt x="18596" y="9710"/>
                      <a:pt x="18596" y="9710"/>
                    </a:cubicBezTo>
                    <a:cubicBezTo>
                      <a:pt x="18596" y="9710"/>
                      <a:pt x="18596" y="9710"/>
                      <a:pt x="18596" y="9710"/>
                    </a:cubicBezTo>
                    <a:cubicBezTo>
                      <a:pt x="18596" y="9611"/>
                      <a:pt x="18596" y="9611"/>
                      <a:pt x="18596" y="9611"/>
                    </a:cubicBezTo>
                    <a:cubicBezTo>
                      <a:pt x="18712" y="9511"/>
                      <a:pt x="18712" y="9511"/>
                      <a:pt x="18712" y="9511"/>
                    </a:cubicBezTo>
                    <a:cubicBezTo>
                      <a:pt x="18712" y="9412"/>
                      <a:pt x="18712" y="9412"/>
                      <a:pt x="18712" y="9412"/>
                    </a:cubicBezTo>
                    <a:cubicBezTo>
                      <a:pt x="18596" y="9313"/>
                      <a:pt x="18596" y="9313"/>
                      <a:pt x="18596" y="9313"/>
                    </a:cubicBezTo>
                    <a:cubicBezTo>
                      <a:pt x="18596" y="9214"/>
                      <a:pt x="18596" y="9214"/>
                      <a:pt x="18596" y="9214"/>
                    </a:cubicBezTo>
                    <a:cubicBezTo>
                      <a:pt x="18596" y="9115"/>
                      <a:pt x="18596" y="9115"/>
                      <a:pt x="18596" y="9115"/>
                    </a:cubicBezTo>
                    <a:cubicBezTo>
                      <a:pt x="18596" y="9016"/>
                      <a:pt x="18596" y="9016"/>
                      <a:pt x="18596" y="9016"/>
                    </a:cubicBezTo>
                    <a:cubicBezTo>
                      <a:pt x="18596" y="9016"/>
                      <a:pt x="18596" y="9016"/>
                      <a:pt x="18596" y="9016"/>
                    </a:cubicBezTo>
                    <a:close/>
                    <a:moveTo>
                      <a:pt x="17788" y="9214"/>
                    </a:moveTo>
                    <a:cubicBezTo>
                      <a:pt x="17788" y="9313"/>
                      <a:pt x="17788" y="9313"/>
                      <a:pt x="17788" y="9313"/>
                    </a:cubicBezTo>
                    <a:cubicBezTo>
                      <a:pt x="17788" y="9313"/>
                      <a:pt x="17788" y="9313"/>
                      <a:pt x="17788" y="9313"/>
                    </a:cubicBezTo>
                    <a:cubicBezTo>
                      <a:pt x="17903" y="9313"/>
                      <a:pt x="17903" y="9313"/>
                      <a:pt x="17903" y="9313"/>
                    </a:cubicBezTo>
                    <a:cubicBezTo>
                      <a:pt x="18019" y="9214"/>
                      <a:pt x="18019" y="9214"/>
                      <a:pt x="18019" y="9214"/>
                    </a:cubicBezTo>
                    <a:cubicBezTo>
                      <a:pt x="17903" y="9214"/>
                      <a:pt x="17903" y="9214"/>
                      <a:pt x="17903" y="9214"/>
                    </a:cubicBezTo>
                    <a:cubicBezTo>
                      <a:pt x="17788" y="9214"/>
                      <a:pt x="17788" y="9214"/>
                      <a:pt x="17788" y="9214"/>
                    </a:cubicBezTo>
                    <a:cubicBezTo>
                      <a:pt x="17788" y="9214"/>
                      <a:pt x="17788" y="9214"/>
                      <a:pt x="17788" y="9214"/>
                    </a:cubicBezTo>
                    <a:close/>
                    <a:moveTo>
                      <a:pt x="17672" y="9115"/>
                    </a:moveTo>
                    <a:cubicBezTo>
                      <a:pt x="17672" y="9115"/>
                      <a:pt x="17672" y="9115"/>
                      <a:pt x="17672" y="9115"/>
                    </a:cubicBezTo>
                    <a:cubicBezTo>
                      <a:pt x="17788" y="9115"/>
                      <a:pt x="17788" y="9115"/>
                      <a:pt x="17788" y="9115"/>
                    </a:cubicBezTo>
                    <a:cubicBezTo>
                      <a:pt x="17788" y="9016"/>
                      <a:pt x="17788" y="9016"/>
                      <a:pt x="17788" y="9016"/>
                    </a:cubicBezTo>
                    <a:cubicBezTo>
                      <a:pt x="17672" y="9016"/>
                      <a:pt x="17672" y="9016"/>
                      <a:pt x="17672" y="9016"/>
                    </a:cubicBezTo>
                    <a:cubicBezTo>
                      <a:pt x="17672" y="9115"/>
                      <a:pt x="17672" y="9115"/>
                      <a:pt x="17672" y="9115"/>
                    </a:cubicBezTo>
                    <a:close/>
                    <a:moveTo>
                      <a:pt x="18365" y="7728"/>
                    </a:moveTo>
                    <a:cubicBezTo>
                      <a:pt x="18365" y="7827"/>
                      <a:pt x="18365" y="7827"/>
                      <a:pt x="18365" y="7827"/>
                    </a:cubicBezTo>
                    <a:cubicBezTo>
                      <a:pt x="18481" y="7926"/>
                      <a:pt x="18481" y="7926"/>
                      <a:pt x="18481" y="7926"/>
                    </a:cubicBezTo>
                    <a:cubicBezTo>
                      <a:pt x="18596" y="7926"/>
                      <a:pt x="18596" y="7926"/>
                      <a:pt x="18596" y="7926"/>
                    </a:cubicBezTo>
                    <a:cubicBezTo>
                      <a:pt x="18596" y="7827"/>
                      <a:pt x="18596" y="7827"/>
                      <a:pt x="18596" y="7827"/>
                    </a:cubicBezTo>
                    <a:cubicBezTo>
                      <a:pt x="18481" y="7827"/>
                      <a:pt x="18481" y="7827"/>
                      <a:pt x="18481" y="7827"/>
                    </a:cubicBezTo>
                    <a:cubicBezTo>
                      <a:pt x="18365" y="7728"/>
                      <a:pt x="18365" y="7728"/>
                      <a:pt x="18365" y="7728"/>
                    </a:cubicBezTo>
                    <a:cubicBezTo>
                      <a:pt x="18365" y="7728"/>
                      <a:pt x="18365" y="7728"/>
                      <a:pt x="18365" y="7728"/>
                    </a:cubicBezTo>
                    <a:cubicBezTo>
                      <a:pt x="18365" y="7728"/>
                      <a:pt x="18365" y="7728"/>
                      <a:pt x="18365" y="7728"/>
                    </a:cubicBezTo>
                    <a:close/>
                    <a:moveTo>
                      <a:pt x="18943" y="8124"/>
                    </a:moveTo>
                    <a:cubicBezTo>
                      <a:pt x="18943" y="8124"/>
                      <a:pt x="19058" y="8124"/>
                      <a:pt x="19058" y="8124"/>
                    </a:cubicBezTo>
                    <a:cubicBezTo>
                      <a:pt x="19058" y="8124"/>
                      <a:pt x="19058" y="8124"/>
                      <a:pt x="19058" y="8124"/>
                    </a:cubicBezTo>
                    <a:cubicBezTo>
                      <a:pt x="19058" y="8124"/>
                      <a:pt x="19058" y="8124"/>
                      <a:pt x="19058" y="8124"/>
                    </a:cubicBezTo>
                    <a:cubicBezTo>
                      <a:pt x="19058" y="8025"/>
                      <a:pt x="19058" y="8025"/>
                      <a:pt x="19058" y="8025"/>
                    </a:cubicBezTo>
                    <a:cubicBezTo>
                      <a:pt x="19058" y="7926"/>
                      <a:pt x="19058" y="7926"/>
                      <a:pt x="19058" y="7926"/>
                    </a:cubicBezTo>
                    <a:cubicBezTo>
                      <a:pt x="19174" y="7926"/>
                      <a:pt x="19174" y="7926"/>
                      <a:pt x="19174" y="7926"/>
                    </a:cubicBezTo>
                    <a:cubicBezTo>
                      <a:pt x="19174" y="7827"/>
                      <a:pt x="19174" y="7827"/>
                      <a:pt x="19174" y="7827"/>
                    </a:cubicBezTo>
                    <a:cubicBezTo>
                      <a:pt x="19058" y="7926"/>
                      <a:pt x="19058" y="7926"/>
                      <a:pt x="19058" y="7926"/>
                    </a:cubicBezTo>
                    <a:cubicBezTo>
                      <a:pt x="19058" y="8025"/>
                      <a:pt x="19058" y="8025"/>
                      <a:pt x="19058" y="8025"/>
                    </a:cubicBezTo>
                    <a:cubicBezTo>
                      <a:pt x="18943" y="8124"/>
                      <a:pt x="18943" y="8124"/>
                      <a:pt x="18943" y="8124"/>
                    </a:cubicBezTo>
                    <a:close/>
                    <a:moveTo>
                      <a:pt x="18712" y="7629"/>
                    </a:moveTo>
                    <a:cubicBezTo>
                      <a:pt x="18712" y="7629"/>
                      <a:pt x="18712" y="7629"/>
                      <a:pt x="18712" y="7629"/>
                    </a:cubicBezTo>
                    <a:cubicBezTo>
                      <a:pt x="18712" y="7629"/>
                      <a:pt x="18712" y="7629"/>
                      <a:pt x="18712" y="7629"/>
                    </a:cubicBezTo>
                    <a:cubicBezTo>
                      <a:pt x="18827" y="7530"/>
                      <a:pt x="18827" y="7530"/>
                      <a:pt x="18827" y="7530"/>
                    </a:cubicBezTo>
                    <a:cubicBezTo>
                      <a:pt x="18827" y="7530"/>
                      <a:pt x="18827" y="7530"/>
                      <a:pt x="18827" y="7530"/>
                    </a:cubicBezTo>
                    <a:cubicBezTo>
                      <a:pt x="18712" y="7530"/>
                      <a:pt x="18712" y="7530"/>
                      <a:pt x="18712" y="7530"/>
                    </a:cubicBezTo>
                    <a:cubicBezTo>
                      <a:pt x="18712" y="7629"/>
                      <a:pt x="18712" y="7629"/>
                      <a:pt x="18712" y="7629"/>
                    </a:cubicBezTo>
                    <a:close/>
                    <a:moveTo>
                      <a:pt x="18712" y="7332"/>
                    </a:moveTo>
                    <a:cubicBezTo>
                      <a:pt x="18712" y="7332"/>
                      <a:pt x="18712" y="7332"/>
                      <a:pt x="18712" y="7332"/>
                    </a:cubicBezTo>
                    <a:cubicBezTo>
                      <a:pt x="18827" y="7431"/>
                      <a:pt x="18827" y="7431"/>
                      <a:pt x="18827" y="7431"/>
                    </a:cubicBezTo>
                    <a:cubicBezTo>
                      <a:pt x="18827" y="7332"/>
                      <a:pt x="18827" y="7332"/>
                      <a:pt x="18827" y="7332"/>
                    </a:cubicBezTo>
                    <a:cubicBezTo>
                      <a:pt x="18827" y="7332"/>
                      <a:pt x="18827" y="7332"/>
                      <a:pt x="18827" y="7332"/>
                    </a:cubicBezTo>
                    <a:cubicBezTo>
                      <a:pt x="18712" y="7332"/>
                      <a:pt x="18712" y="7332"/>
                      <a:pt x="18712" y="7332"/>
                    </a:cubicBezTo>
                    <a:close/>
                    <a:moveTo>
                      <a:pt x="19174" y="6440"/>
                    </a:moveTo>
                    <a:cubicBezTo>
                      <a:pt x="19289" y="6539"/>
                      <a:pt x="19289" y="6539"/>
                      <a:pt x="19289" y="6539"/>
                    </a:cubicBezTo>
                    <a:cubicBezTo>
                      <a:pt x="19289" y="6638"/>
                      <a:pt x="19289" y="6638"/>
                      <a:pt x="19289" y="6638"/>
                    </a:cubicBezTo>
                    <a:cubicBezTo>
                      <a:pt x="19289" y="6539"/>
                      <a:pt x="19289" y="6539"/>
                      <a:pt x="19289" y="6539"/>
                    </a:cubicBezTo>
                    <a:cubicBezTo>
                      <a:pt x="19405" y="6440"/>
                      <a:pt x="19405" y="6440"/>
                      <a:pt x="19405" y="6440"/>
                    </a:cubicBezTo>
                    <a:cubicBezTo>
                      <a:pt x="19405" y="6341"/>
                      <a:pt x="19405" y="6341"/>
                      <a:pt x="19405" y="6341"/>
                    </a:cubicBezTo>
                    <a:cubicBezTo>
                      <a:pt x="19405" y="6341"/>
                      <a:pt x="19405" y="6341"/>
                      <a:pt x="19405" y="6341"/>
                    </a:cubicBezTo>
                    <a:cubicBezTo>
                      <a:pt x="19405" y="6242"/>
                      <a:pt x="19405" y="6242"/>
                      <a:pt x="19405" y="6242"/>
                    </a:cubicBezTo>
                    <a:cubicBezTo>
                      <a:pt x="19289" y="6341"/>
                      <a:pt x="19289" y="6341"/>
                      <a:pt x="19289" y="6341"/>
                    </a:cubicBezTo>
                    <a:cubicBezTo>
                      <a:pt x="19289" y="6341"/>
                      <a:pt x="19289" y="6341"/>
                      <a:pt x="19289" y="6341"/>
                    </a:cubicBezTo>
                    <a:cubicBezTo>
                      <a:pt x="19174" y="6440"/>
                      <a:pt x="19174" y="6440"/>
                      <a:pt x="19174" y="6440"/>
                    </a:cubicBezTo>
                    <a:close/>
                    <a:moveTo>
                      <a:pt x="18943" y="5350"/>
                    </a:moveTo>
                    <a:cubicBezTo>
                      <a:pt x="18943" y="5350"/>
                      <a:pt x="18943" y="5350"/>
                      <a:pt x="18943" y="5350"/>
                    </a:cubicBezTo>
                    <a:cubicBezTo>
                      <a:pt x="18943" y="5251"/>
                      <a:pt x="18943" y="5251"/>
                      <a:pt x="18943" y="5251"/>
                    </a:cubicBezTo>
                    <a:cubicBezTo>
                      <a:pt x="19058" y="5251"/>
                      <a:pt x="19058" y="5251"/>
                      <a:pt x="19058" y="5251"/>
                    </a:cubicBezTo>
                    <a:cubicBezTo>
                      <a:pt x="19174" y="5251"/>
                      <a:pt x="19174" y="5251"/>
                      <a:pt x="19174" y="5251"/>
                    </a:cubicBezTo>
                    <a:cubicBezTo>
                      <a:pt x="19174" y="5152"/>
                      <a:pt x="19174" y="5152"/>
                      <a:pt x="19174" y="5152"/>
                    </a:cubicBezTo>
                    <a:cubicBezTo>
                      <a:pt x="19058" y="5053"/>
                      <a:pt x="19058" y="5053"/>
                      <a:pt x="19058" y="5053"/>
                    </a:cubicBezTo>
                    <a:cubicBezTo>
                      <a:pt x="18943" y="5152"/>
                      <a:pt x="18943" y="5152"/>
                      <a:pt x="18943" y="5152"/>
                    </a:cubicBezTo>
                    <a:cubicBezTo>
                      <a:pt x="18943" y="5251"/>
                      <a:pt x="18943" y="5251"/>
                      <a:pt x="18943" y="5251"/>
                    </a:cubicBezTo>
                    <a:cubicBezTo>
                      <a:pt x="18943" y="5350"/>
                      <a:pt x="18943" y="5350"/>
                      <a:pt x="18943" y="5350"/>
                    </a:cubicBezTo>
                    <a:close/>
                    <a:moveTo>
                      <a:pt x="19982" y="3170"/>
                    </a:moveTo>
                    <a:cubicBezTo>
                      <a:pt x="19982" y="3071"/>
                      <a:pt x="19982" y="3071"/>
                      <a:pt x="19982" y="3071"/>
                    </a:cubicBezTo>
                    <a:cubicBezTo>
                      <a:pt x="19982" y="2972"/>
                      <a:pt x="19982" y="2972"/>
                      <a:pt x="19982" y="2972"/>
                    </a:cubicBezTo>
                    <a:cubicBezTo>
                      <a:pt x="19982" y="2873"/>
                      <a:pt x="19982" y="2873"/>
                      <a:pt x="19982" y="2873"/>
                    </a:cubicBezTo>
                    <a:cubicBezTo>
                      <a:pt x="19982" y="2873"/>
                      <a:pt x="19982" y="2873"/>
                      <a:pt x="19982" y="2873"/>
                    </a:cubicBezTo>
                    <a:cubicBezTo>
                      <a:pt x="19982" y="2774"/>
                      <a:pt x="19982" y="2774"/>
                      <a:pt x="19982" y="2774"/>
                    </a:cubicBezTo>
                    <a:cubicBezTo>
                      <a:pt x="19867" y="2774"/>
                      <a:pt x="19867" y="2774"/>
                      <a:pt x="19867" y="2774"/>
                    </a:cubicBezTo>
                    <a:cubicBezTo>
                      <a:pt x="19867" y="2873"/>
                      <a:pt x="19867" y="2873"/>
                      <a:pt x="19867" y="2873"/>
                    </a:cubicBezTo>
                    <a:cubicBezTo>
                      <a:pt x="19982" y="2873"/>
                      <a:pt x="19982" y="2873"/>
                      <a:pt x="19982" y="2873"/>
                    </a:cubicBezTo>
                    <a:cubicBezTo>
                      <a:pt x="19982" y="2972"/>
                      <a:pt x="19982" y="2972"/>
                      <a:pt x="19982" y="2972"/>
                    </a:cubicBezTo>
                    <a:cubicBezTo>
                      <a:pt x="19867" y="2972"/>
                      <a:pt x="19867" y="2972"/>
                      <a:pt x="19867" y="2972"/>
                    </a:cubicBezTo>
                    <a:cubicBezTo>
                      <a:pt x="19982" y="3170"/>
                      <a:pt x="19982" y="3170"/>
                      <a:pt x="19982" y="3170"/>
                    </a:cubicBezTo>
                    <a:close/>
                    <a:moveTo>
                      <a:pt x="19636" y="3368"/>
                    </a:moveTo>
                    <a:cubicBezTo>
                      <a:pt x="19636" y="3368"/>
                      <a:pt x="19636" y="3368"/>
                      <a:pt x="19636" y="3368"/>
                    </a:cubicBezTo>
                    <a:cubicBezTo>
                      <a:pt x="19751" y="3368"/>
                      <a:pt x="19751" y="3368"/>
                      <a:pt x="19751" y="3368"/>
                    </a:cubicBezTo>
                    <a:cubicBezTo>
                      <a:pt x="19751" y="3170"/>
                      <a:pt x="19751" y="3170"/>
                      <a:pt x="19751" y="3170"/>
                    </a:cubicBezTo>
                    <a:cubicBezTo>
                      <a:pt x="19636" y="3170"/>
                      <a:pt x="19636" y="3170"/>
                      <a:pt x="19636" y="3170"/>
                    </a:cubicBezTo>
                    <a:cubicBezTo>
                      <a:pt x="19636" y="3170"/>
                      <a:pt x="19636" y="3170"/>
                      <a:pt x="19636" y="3170"/>
                    </a:cubicBezTo>
                    <a:cubicBezTo>
                      <a:pt x="19636" y="3269"/>
                      <a:pt x="19636" y="3269"/>
                      <a:pt x="19636" y="3269"/>
                    </a:cubicBezTo>
                    <a:cubicBezTo>
                      <a:pt x="19636" y="3368"/>
                      <a:pt x="19636" y="3368"/>
                      <a:pt x="19636" y="3368"/>
                    </a:cubicBezTo>
                    <a:close/>
                    <a:moveTo>
                      <a:pt x="19520" y="3170"/>
                    </a:moveTo>
                    <a:cubicBezTo>
                      <a:pt x="19520" y="3170"/>
                      <a:pt x="19520" y="3170"/>
                      <a:pt x="19520" y="3170"/>
                    </a:cubicBezTo>
                    <a:cubicBezTo>
                      <a:pt x="19520" y="3170"/>
                      <a:pt x="19520" y="3170"/>
                      <a:pt x="19520" y="3170"/>
                    </a:cubicBezTo>
                    <a:cubicBezTo>
                      <a:pt x="19636" y="3071"/>
                      <a:pt x="19636" y="3071"/>
                      <a:pt x="19636" y="3071"/>
                    </a:cubicBezTo>
                    <a:cubicBezTo>
                      <a:pt x="19636" y="2972"/>
                      <a:pt x="19636" y="2972"/>
                      <a:pt x="19636" y="2972"/>
                    </a:cubicBezTo>
                    <a:cubicBezTo>
                      <a:pt x="19636" y="2972"/>
                      <a:pt x="19636" y="2972"/>
                      <a:pt x="19636" y="2972"/>
                    </a:cubicBezTo>
                    <a:cubicBezTo>
                      <a:pt x="19636" y="2873"/>
                      <a:pt x="19636" y="2873"/>
                      <a:pt x="19636" y="2873"/>
                    </a:cubicBezTo>
                    <a:cubicBezTo>
                      <a:pt x="19520" y="2972"/>
                      <a:pt x="19520" y="2972"/>
                      <a:pt x="19520" y="2972"/>
                    </a:cubicBezTo>
                    <a:cubicBezTo>
                      <a:pt x="19405" y="2972"/>
                      <a:pt x="19405" y="2972"/>
                      <a:pt x="19405" y="2972"/>
                    </a:cubicBezTo>
                    <a:cubicBezTo>
                      <a:pt x="19520" y="3071"/>
                      <a:pt x="19520" y="3071"/>
                      <a:pt x="19520" y="3071"/>
                    </a:cubicBezTo>
                    <a:cubicBezTo>
                      <a:pt x="19520" y="3170"/>
                      <a:pt x="19520" y="3170"/>
                      <a:pt x="19520" y="3170"/>
                    </a:cubicBezTo>
                    <a:close/>
                    <a:moveTo>
                      <a:pt x="14091" y="198"/>
                    </a:moveTo>
                    <a:cubicBezTo>
                      <a:pt x="14091" y="198"/>
                      <a:pt x="14091" y="198"/>
                      <a:pt x="14091" y="198"/>
                    </a:cubicBezTo>
                    <a:cubicBezTo>
                      <a:pt x="14207" y="198"/>
                      <a:pt x="14207" y="198"/>
                      <a:pt x="14207" y="198"/>
                    </a:cubicBezTo>
                    <a:cubicBezTo>
                      <a:pt x="14207" y="99"/>
                      <a:pt x="14207" y="99"/>
                      <a:pt x="14207" y="99"/>
                    </a:cubicBezTo>
                    <a:cubicBezTo>
                      <a:pt x="14091" y="99"/>
                      <a:pt x="14091" y="99"/>
                      <a:pt x="14091" y="99"/>
                    </a:cubicBezTo>
                    <a:cubicBezTo>
                      <a:pt x="14091" y="99"/>
                      <a:pt x="14091" y="99"/>
                      <a:pt x="14091" y="99"/>
                    </a:cubicBezTo>
                    <a:cubicBezTo>
                      <a:pt x="14091" y="198"/>
                      <a:pt x="14091" y="198"/>
                      <a:pt x="14091" y="198"/>
                    </a:cubicBezTo>
                    <a:cubicBezTo>
                      <a:pt x="14091" y="198"/>
                      <a:pt x="14091" y="198"/>
                      <a:pt x="14091" y="198"/>
                    </a:cubicBezTo>
                    <a:close/>
                    <a:moveTo>
                      <a:pt x="14091" y="396"/>
                    </a:moveTo>
                    <a:cubicBezTo>
                      <a:pt x="14091" y="396"/>
                      <a:pt x="14091" y="396"/>
                      <a:pt x="14091" y="396"/>
                    </a:cubicBezTo>
                    <a:cubicBezTo>
                      <a:pt x="14207" y="396"/>
                      <a:pt x="14207" y="396"/>
                      <a:pt x="14207" y="396"/>
                    </a:cubicBezTo>
                    <a:cubicBezTo>
                      <a:pt x="14207" y="396"/>
                      <a:pt x="14207" y="396"/>
                      <a:pt x="14207" y="396"/>
                    </a:cubicBezTo>
                    <a:cubicBezTo>
                      <a:pt x="14207" y="297"/>
                      <a:pt x="14207" y="297"/>
                      <a:pt x="14207" y="297"/>
                    </a:cubicBezTo>
                    <a:cubicBezTo>
                      <a:pt x="14207" y="297"/>
                      <a:pt x="14207" y="297"/>
                      <a:pt x="14207" y="297"/>
                    </a:cubicBezTo>
                    <a:cubicBezTo>
                      <a:pt x="14091" y="297"/>
                      <a:pt x="14091" y="297"/>
                      <a:pt x="14091" y="297"/>
                    </a:cubicBezTo>
                    <a:cubicBezTo>
                      <a:pt x="14091" y="396"/>
                      <a:pt x="14091" y="396"/>
                      <a:pt x="14091" y="396"/>
                    </a:cubicBezTo>
                    <a:close/>
                    <a:moveTo>
                      <a:pt x="13629" y="396"/>
                    </a:moveTo>
                    <a:cubicBezTo>
                      <a:pt x="13745" y="495"/>
                      <a:pt x="13745" y="495"/>
                      <a:pt x="13745" y="495"/>
                    </a:cubicBezTo>
                    <a:cubicBezTo>
                      <a:pt x="13745" y="495"/>
                      <a:pt x="13745" y="495"/>
                      <a:pt x="13745" y="495"/>
                    </a:cubicBezTo>
                    <a:cubicBezTo>
                      <a:pt x="13860" y="495"/>
                      <a:pt x="13860" y="495"/>
                      <a:pt x="13860" y="495"/>
                    </a:cubicBezTo>
                    <a:cubicBezTo>
                      <a:pt x="13860" y="495"/>
                      <a:pt x="13860" y="495"/>
                      <a:pt x="13860" y="495"/>
                    </a:cubicBezTo>
                    <a:cubicBezTo>
                      <a:pt x="13976" y="396"/>
                      <a:pt x="13976" y="396"/>
                      <a:pt x="13976" y="396"/>
                    </a:cubicBezTo>
                    <a:cubicBezTo>
                      <a:pt x="13745" y="396"/>
                      <a:pt x="13745" y="396"/>
                      <a:pt x="13745" y="396"/>
                    </a:cubicBezTo>
                    <a:cubicBezTo>
                      <a:pt x="13745" y="297"/>
                      <a:pt x="13745" y="297"/>
                      <a:pt x="13745" y="297"/>
                    </a:cubicBezTo>
                    <a:cubicBezTo>
                      <a:pt x="13745" y="198"/>
                      <a:pt x="13745" y="198"/>
                      <a:pt x="13745" y="198"/>
                    </a:cubicBezTo>
                    <a:cubicBezTo>
                      <a:pt x="13745" y="297"/>
                      <a:pt x="13745" y="297"/>
                      <a:pt x="13745" y="297"/>
                    </a:cubicBezTo>
                    <a:cubicBezTo>
                      <a:pt x="13629" y="297"/>
                      <a:pt x="13629" y="297"/>
                      <a:pt x="13629" y="297"/>
                    </a:cubicBezTo>
                    <a:cubicBezTo>
                      <a:pt x="13629" y="297"/>
                      <a:pt x="13629" y="297"/>
                      <a:pt x="13629" y="297"/>
                    </a:cubicBezTo>
                    <a:cubicBezTo>
                      <a:pt x="13629" y="396"/>
                      <a:pt x="13629" y="396"/>
                      <a:pt x="13629" y="396"/>
                    </a:cubicBezTo>
                    <a:close/>
                    <a:moveTo>
                      <a:pt x="13398" y="495"/>
                    </a:moveTo>
                    <a:cubicBezTo>
                      <a:pt x="13398" y="495"/>
                      <a:pt x="13398" y="495"/>
                      <a:pt x="13398" y="495"/>
                    </a:cubicBezTo>
                    <a:cubicBezTo>
                      <a:pt x="13514" y="495"/>
                      <a:pt x="13514" y="495"/>
                      <a:pt x="13514" y="495"/>
                    </a:cubicBezTo>
                    <a:cubicBezTo>
                      <a:pt x="13514" y="495"/>
                      <a:pt x="13514" y="495"/>
                      <a:pt x="13514" y="495"/>
                    </a:cubicBezTo>
                    <a:cubicBezTo>
                      <a:pt x="13514" y="495"/>
                      <a:pt x="13514" y="495"/>
                      <a:pt x="13514" y="495"/>
                    </a:cubicBezTo>
                    <a:cubicBezTo>
                      <a:pt x="13398" y="396"/>
                      <a:pt x="13398" y="396"/>
                      <a:pt x="13398" y="396"/>
                    </a:cubicBezTo>
                    <a:cubicBezTo>
                      <a:pt x="13398" y="495"/>
                      <a:pt x="13398" y="495"/>
                      <a:pt x="13398" y="495"/>
                    </a:cubicBezTo>
                    <a:close/>
                    <a:moveTo>
                      <a:pt x="11897" y="792"/>
                    </a:moveTo>
                    <a:cubicBezTo>
                      <a:pt x="11897" y="891"/>
                      <a:pt x="11897" y="891"/>
                      <a:pt x="11897" y="891"/>
                    </a:cubicBezTo>
                    <a:cubicBezTo>
                      <a:pt x="12012" y="891"/>
                      <a:pt x="12012" y="891"/>
                      <a:pt x="12012" y="891"/>
                    </a:cubicBezTo>
                    <a:cubicBezTo>
                      <a:pt x="12128" y="990"/>
                      <a:pt x="12128" y="990"/>
                      <a:pt x="12128" y="990"/>
                    </a:cubicBezTo>
                    <a:cubicBezTo>
                      <a:pt x="12243" y="990"/>
                      <a:pt x="12243" y="990"/>
                      <a:pt x="12243" y="990"/>
                    </a:cubicBezTo>
                    <a:cubicBezTo>
                      <a:pt x="12243" y="891"/>
                      <a:pt x="12243" y="891"/>
                      <a:pt x="12243" y="891"/>
                    </a:cubicBezTo>
                    <a:cubicBezTo>
                      <a:pt x="12243" y="792"/>
                      <a:pt x="12243" y="792"/>
                      <a:pt x="12243" y="792"/>
                    </a:cubicBezTo>
                    <a:cubicBezTo>
                      <a:pt x="12243" y="792"/>
                      <a:pt x="12243" y="792"/>
                      <a:pt x="12243" y="792"/>
                    </a:cubicBezTo>
                    <a:cubicBezTo>
                      <a:pt x="12243" y="792"/>
                      <a:pt x="12243" y="792"/>
                      <a:pt x="12243" y="792"/>
                    </a:cubicBezTo>
                    <a:cubicBezTo>
                      <a:pt x="12243" y="693"/>
                      <a:pt x="12243" y="693"/>
                      <a:pt x="12243" y="693"/>
                    </a:cubicBezTo>
                    <a:cubicBezTo>
                      <a:pt x="12128" y="693"/>
                      <a:pt x="12128" y="693"/>
                      <a:pt x="12128" y="693"/>
                    </a:cubicBezTo>
                    <a:cubicBezTo>
                      <a:pt x="12012" y="594"/>
                      <a:pt x="12012" y="594"/>
                      <a:pt x="12012" y="594"/>
                    </a:cubicBezTo>
                    <a:cubicBezTo>
                      <a:pt x="12012" y="693"/>
                      <a:pt x="12012" y="693"/>
                      <a:pt x="12012" y="693"/>
                    </a:cubicBezTo>
                    <a:cubicBezTo>
                      <a:pt x="12012" y="792"/>
                      <a:pt x="12012" y="792"/>
                      <a:pt x="12012" y="792"/>
                    </a:cubicBezTo>
                    <a:cubicBezTo>
                      <a:pt x="12012" y="792"/>
                      <a:pt x="12012" y="792"/>
                      <a:pt x="12012" y="792"/>
                    </a:cubicBezTo>
                    <a:cubicBezTo>
                      <a:pt x="12012" y="792"/>
                      <a:pt x="12012" y="792"/>
                      <a:pt x="12012" y="792"/>
                    </a:cubicBezTo>
                    <a:cubicBezTo>
                      <a:pt x="11897" y="792"/>
                      <a:pt x="11897" y="792"/>
                      <a:pt x="11897" y="792"/>
                    </a:cubicBezTo>
                    <a:cubicBezTo>
                      <a:pt x="11897" y="792"/>
                      <a:pt x="11897" y="792"/>
                      <a:pt x="11897" y="792"/>
                    </a:cubicBezTo>
                    <a:close/>
                    <a:moveTo>
                      <a:pt x="11781" y="891"/>
                    </a:moveTo>
                    <a:cubicBezTo>
                      <a:pt x="11897" y="990"/>
                      <a:pt x="11897" y="990"/>
                      <a:pt x="11897" y="990"/>
                    </a:cubicBezTo>
                    <a:cubicBezTo>
                      <a:pt x="11897" y="990"/>
                      <a:pt x="11897" y="990"/>
                      <a:pt x="11897" y="990"/>
                    </a:cubicBezTo>
                    <a:cubicBezTo>
                      <a:pt x="11897" y="891"/>
                      <a:pt x="11897" y="891"/>
                      <a:pt x="11897" y="891"/>
                    </a:cubicBezTo>
                    <a:cubicBezTo>
                      <a:pt x="11781" y="792"/>
                      <a:pt x="11781" y="792"/>
                      <a:pt x="11781" y="792"/>
                    </a:cubicBezTo>
                    <a:cubicBezTo>
                      <a:pt x="11781" y="891"/>
                      <a:pt x="11781" y="891"/>
                      <a:pt x="11781" y="891"/>
                    </a:cubicBezTo>
                    <a:close/>
                    <a:moveTo>
                      <a:pt x="11319" y="792"/>
                    </a:moveTo>
                    <a:cubicBezTo>
                      <a:pt x="11319" y="891"/>
                      <a:pt x="11319" y="891"/>
                      <a:pt x="11319" y="891"/>
                    </a:cubicBezTo>
                    <a:cubicBezTo>
                      <a:pt x="11435" y="891"/>
                      <a:pt x="11435" y="891"/>
                      <a:pt x="11435" y="891"/>
                    </a:cubicBezTo>
                    <a:cubicBezTo>
                      <a:pt x="11435" y="891"/>
                      <a:pt x="11435" y="891"/>
                      <a:pt x="11435" y="891"/>
                    </a:cubicBezTo>
                    <a:cubicBezTo>
                      <a:pt x="11550" y="891"/>
                      <a:pt x="11550" y="891"/>
                      <a:pt x="11550" y="891"/>
                    </a:cubicBezTo>
                    <a:cubicBezTo>
                      <a:pt x="11550" y="891"/>
                      <a:pt x="11550" y="891"/>
                      <a:pt x="11550" y="891"/>
                    </a:cubicBezTo>
                    <a:cubicBezTo>
                      <a:pt x="11435" y="891"/>
                      <a:pt x="11435" y="891"/>
                      <a:pt x="11435" y="891"/>
                    </a:cubicBezTo>
                    <a:cubicBezTo>
                      <a:pt x="11435" y="792"/>
                      <a:pt x="11435" y="792"/>
                      <a:pt x="11435" y="792"/>
                    </a:cubicBezTo>
                    <a:cubicBezTo>
                      <a:pt x="11435" y="792"/>
                      <a:pt x="11435" y="792"/>
                      <a:pt x="11435" y="792"/>
                    </a:cubicBezTo>
                    <a:cubicBezTo>
                      <a:pt x="11319" y="693"/>
                      <a:pt x="11319" y="693"/>
                      <a:pt x="11319" y="693"/>
                    </a:cubicBezTo>
                    <a:cubicBezTo>
                      <a:pt x="11319" y="792"/>
                      <a:pt x="11319" y="792"/>
                      <a:pt x="11319" y="792"/>
                    </a:cubicBezTo>
                    <a:cubicBezTo>
                      <a:pt x="11319" y="792"/>
                      <a:pt x="11319" y="792"/>
                      <a:pt x="11319" y="792"/>
                    </a:cubicBezTo>
                    <a:close/>
                    <a:moveTo>
                      <a:pt x="10973" y="1585"/>
                    </a:moveTo>
                    <a:cubicBezTo>
                      <a:pt x="10973" y="1585"/>
                      <a:pt x="10973" y="1585"/>
                      <a:pt x="10973" y="1585"/>
                    </a:cubicBezTo>
                    <a:cubicBezTo>
                      <a:pt x="11088" y="1585"/>
                      <a:pt x="11088" y="1585"/>
                      <a:pt x="11088" y="1585"/>
                    </a:cubicBezTo>
                    <a:cubicBezTo>
                      <a:pt x="11088" y="1486"/>
                      <a:pt x="11088" y="1486"/>
                      <a:pt x="11088" y="1486"/>
                    </a:cubicBezTo>
                    <a:cubicBezTo>
                      <a:pt x="11088" y="1486"/>
                      <a:pt x="11088" y="1486"/>
                      <a:pt x="11088" y="1486"/>
                    </a:cubicBezTo>
                    <a:cubicBezTo>
                      <a:pt x="10973" y="1387"/>
                      <a:pt x="10973" y="1387"/>
                      <a:pt x="10973" y="1387"/>
                    </a:cubicBezTo>
                    <a:cubicBezTo>
                      <a:pt x="10973" y="1288"/>
                      <a:pt x="10973" y="1288"/>
                      <a:pt x="10973" y="1288"/>
                    </a:cubicBezTo>
                    <a:cubicBezTo>
                      <a:pt x="10857" y="1288"/>
                      <a:pt x="10857" y="1288"/>
                      <a:pt x="10857" y="1288"/>
                    </a:cubicBezTo>
                    <a:cubicBezTo>
                      <a:pt x="10857" y="1387"/>
                      <a:pt x="10857" y="1387"/>
                      <a:pt x="10857" y="1387"/>
                    </a:cubicBezTo>
                    <a:cubicBezTo>
                      <a:pt x="10973" y="1387"/>
                      <a:pt x="10973" y="1387"/>
                      <a:pt x="10973" y="1387"/>
                    </a:cubicBezTo>
                    <a:cubicBezTo>
                      <a:pt x="10973" y="1486"/>
                      <a:pt x="10973" y="1486"/>
                      <a:pt x="10973" y="1486"/>
                    </a:cubicBezTo>
                    <a:cubicBezTo>
                      <a:pt x="10973" y="1585"/>
                      <a:pt x="10973" y="1585"/>
                      <a:pt x="10973" y="1585"/>
                    </a:cubicBezTo>
                    <a:close/>
                    <a:moveTo>
                      <a:pt x="11088" y="2278"/>
                    </a:moveTo>
                    <a:cubicBezTo>
                      <a:pt x="11204" y="2278"/>
                      <a:pt x="11204" y="2278"/>
                      <a:pt x="11204" y="2278"/>
                    </a:cubicBezTo>
                    <a:cubicBezTo>
                      <a:pt x="11319" y="2278"/>
                      <a:pt x="11319" y="2278"/>
                      <a:pt x="11319" y="2278"/>
                    </a:cubicBezTo>
                    <a:cubicBezTo>
                      <a:pt x="11319" y="2179"/>
                      <a:pt x="11319" y="2179"/>
                      <a:pt x="11319" y="2179"/>
                    </a:cubicBezTo>
                    <a:cubicBezTo>
                      <a:pt x="11204" y="2179"/>
                      <a:pt x="11204" y="2179"/>
                      <a:pt x="11204" y="2179"/>
                    </a:cubicBezTo>
                    <a:cubicBezTo>
                      <a:pt x="11204" y="2080"/>
                      <a:pt x="11204" y="2080"/>
                      <a:pt x="11204" y="2080"/>
                    </a:cubicBezTo>
                    <a:cubicBezTo>
                      <a:pt x="11204" y="2080"/>
                      <a:pt x="11204" y="2080"/>
                      <a:pt x="11204" y="2080"/>
                    </a:cubicBezTo>
                    <a:cubicBezTo>
                      <a:pt x="11088" y="2080"/>
                      <a:pt x="11088" y="2080"/>
                      <a:pt x="11088" y="2080"/>
                    </a:cubicBezTo>
                    <a:cubicBezTo>
                      <a:pt x="10973" y="2179"/>
                      <a:pt x="10973" y="2179"/>
                      <a:pt x="10973" y="2179"/>
                    </a:cubicBezTo>
                    <a:cubicBezTo>
                      <a:pt x="10973" y="2278"/>
                      <a:pt x="10973" y="2278"/>
                      <a:pt x="10973" y="2278"/>
                    </a:cubicBezTo>
                    <a:cubicBezTo>
                      <a:pt x="11088" y="2278"/>
                      <a:pt x="11088" y="2278"/>
                      <a:pt x="11088" y="2278"/>
                    </a:cubicBezTo>
                    <a:cubicBezTo>
                      <a:pt x="11088" y="2278"/>
                      <a:pt x="11088" y="2278"/>
                      <a:pt x="11088" y="2278"/>
                    </a:cubicBezTo>
                    <a:close/>
                    <a:moveTo>
                      <a:pt x="11088" y="2377"/>
                    </a:moveTo>
                    <a:cubicBezTo>
                      <a:pt x="11088" y="2477"/>
                      <a:pt x="11088" y="2477"/>
                      <a:pt x="11088" y="2477"/>
                    </a:cubicBezTo>
                    <a:cubicBezTo>
                      <a:pt x="11088" y="2576"/>
                      <a:pt x="11088" y="2576"/>
                      <a:pt x="11088" y="2576"/>
                    </a:cubicBezTo>
                    <a:cubicBezTo>
                      <a:pt x="11088" y="2576"/>
                      <a:pt x="11088" y="2576"/>
                      <a:pt x="11088" y="2576"/>
                    </a:cubicBezTo>
                    <a:cubicBezTo>
                      <a:pt x="11319" y="2675"/>
                      <a:pt x="11319" y="2675"/>
                      <a:pt x="11319" y="2675"/>
                    </a:cubicBezTo>
                    <a:cubicBezTo>
                      <a:pt x="11319" y="2675"/>
                      <a:pt x="11319" y="2675"/>
                      <a:pt x="11319" y="2675"/>
                    </a:cubicBezTo>
                    <a:cubicBezTo>
                      <a:pt x="11319" y="2477"/>
                      <a:pt x="11319" y="2477"/>
                      <a:pt x="11319" y="2477"/>
                    </a:cubicBezTo>
                    <a:cubicBezTo>
                      <a:pt x="11204" y="2377"/>
                      <a:pt x="11204" y="2377"/>
                      <a:pt x="11204" y="2377"/>
                    </a:cubicBezTo>
                    <a:cubicBezTo>
                      <a:pt x="11204" y="2377"/>
                      <a:pt x="11204" y="2377"/>
                      <a:pt x="11204" y="2377"/>
                    </a:cubicBezTo>
                    <a:cubicBezTo>
                      <a:pt x="11088" y="2377"/>
                      <a:pt x="11088" y="2377"/>
                      <a:pt x="11088" y="2377"/>
                    </a:cubicBezTo>
                    <a:close/>
                    <a:moveTo>
                      <a:pt x="9702" y="1684"/>
                    </a:moveTo>
                    <a:cubicBezTo>
                      <a:pt x="9702" y="1585"/>
                      <a:pt x="9702" y="1585"/>
                      <a:pt x="9702" y="1585"/>
                    </a:cubicBezTo>
                    <a:cubicBezTo>
                      <a:pt x="9702" y="1585"/>
                      <a:pt x="9702" y="1585"/>
                      <a:pt x="9702" y="1585"/>
                    </a:cubicBezTo>
                    <a:cubicBezTo>
                      <a:pt x="9702" y="1585"/>
                      <a:pt x="9702" y="1585"/>
                      <a:pt x="9702" y="1585"/>
                    </a:cubicBezTo>
                    <a:cubicBezTo>
                      <a:pt x="9702" y="1486"/>
                      <a:pt x="9702" y="1486"/>
                      <a:pt x="9702" y="1486"/>
                    </a:cubicBezTo>
                    <a:cubicBezTo>
                      <a:pt x="9587" y="1486"/>
                      <a:pt x="9587" y="1486"/>
                      <a:pt x="9587" y="1486"/>
                    </a:cubicBezTo>
                    <a:cubicBezTo>
                      <a:pt x="9587" y="1585"/>
                      <a:pt x="9587" y="1585"/>
                      <a:pt x="9587" y="1585"/>
                    </a:cubicBezTo>
                    <a:cubicBezTo>
                      <a:pt x="9702" y="1684"/>
                      <a:pt x="9702" y="1684"/>
                      <a:pt x="9702" y="1684"/>
                    </a:cubicBezTo>
                    <a:close/>
                    <a:moveTo>
                      <a:pt x="9471" y="2179"/>
                    </a:moveTo>
                    <a:cubicBezTo>
                      <a:pt x="9471" y="2179"/>
                      <a:pt x="9471" y="2179"/>
                      <a:pt x="9471" y="2179"/>
                    </a:cubicBezTo>
                    <a:cubicBezTo>
                      <a:pt x="9587" y="2080"/>
                      <a:pt x="9587" y="2080"/>
                      <a:pt x="9587" y="2080"/>
                    </a:cubicBezTo>
                    <a:cubicBezTo>
                      <a:pt x="9587" y="1981"/>
                      <a:pt x="9587" y="1981"/>
                      <a:pt x="9587" y="1981"/>
                    </a:cubicBezTo>
                    <a:cubicBezTo>
                      <a:pt x="9471" y="1882"/>
                      <a:pt x="9471" y="1882"/>
                      <a:pt x="9471" y="1882"/>
                    </a:cubicBezTo>
                    <a:cubicBezTo>
                      <a:pt x="9471" y="1783"/>
                      <a:pt x="9471" y="1783"/>
                      <a:pt x="9471" y="1783"/>
                    </a:cubicBezTo>
                    <a:cubicBezTo>
                      <a:pt x="9471" y="1684"/>
                      <a:pt x="9471" y="1684"/>
                      <a:pt x="9471" y="1684"/>
                    </a:cubicBezTo>
                    <a:cubicBezTo>
                      <a:pt x="9471" y="1585"/>
                      <a:pt x="9471" y="1585"/>
                      <a:pt x="9471" y="1585"/>
                    </a:cubicBezTo>
                    <a:cubicBezTo>
                      <a:pt x="9471" y="1486"/>
                      <a:pt x="9471" y="1486"/>
                      <a:pt x="9471" y="1486"/>
                    </a:cubicBezTo>
                    <a:cubicBezTo>
                      <a:pt x="9471" y="1387"/>
                      <a:pt x="9471" y="1387"/>
                      <a:pt x="9471" y="1387"/>
                    </a:cubicBezTo>
                    <a:cubicBezTo>
                      <a:pt x="9356" y="1288"/>
                      <a:pt x="9356" y="1288"/>
                      <a:pt x="9356" y="1288"/>
                    </a:cubicBezTo>
                    <a:cubicBezTo>
                      <a:pt x="9356" y="1387"/>
                      <a:pt x="9356" y="1387"/>
                      <a:pt x="9356" y="1387"/>
                    </a:cubicBezTo>
                    <a:cubicBezTo>
                      <a:pt x="9356" y="1585"/>
                      <a:pt x="9356" y="1585"/>
                      <a:pt x="9356" y="1585"/>
                    </a:cubicBezTo>
                    <a:cubicBezTo>
                      <a:pt x="9240" y="1684"/>
                      <a:pt x="9240" y="1684"/>
                      <a:pt x="9240" y="1684"/>
                    </a:cubicBezTo>
                    <a:cubicBezTo>
                      <a:pt x="9240" y="1783"/>
                      <a:pt x="9240" y="1783"/>
                      <a:pt x="9240" y="1783"/>
                    </a:cubicBezTo>
                    <a:cubicBezTo>
                      <a:pt x="9356" y="1882"/>
                      <a:pt x="9356" y="1882"/>
                      <a:pt x="9356" y="1882"/>
                    </a:cubicBezTo>
                    <a:cubicBezTo>
                      <a:pt x="9356" y="1981"/>
                      <a:pt x="9356" y="1981"/>
                      <a:pt x="9356" y="1981"/>
                    </a:cubicBezTo>
                    <a:cubicBezTo>
                      <a:pt x="9471" y="2179"/>
                      <a:pt x="9471" y="2179"/>
                      <a:pt x="9471" y="2179"/>
                    </a:cubicBezTo>
                    <a:close/>
                    <a:moveTo>
                      <a:pt x="3927" y="2774"/>
                    </a:moveTo>
                    <a:cubicBezTo>
                      <a:pt x="4042" y="2873"/>
                      <a:pt x="4042" y="2873"/>
                      <a:pt x="4042" y="2873"/>
                    </a:cubicBezTo>
                    <a:cubicBezTo>
                      <a:pt x="4042" y="2873"/>
                      <a:pt x="4042" y="2873"/>
                      <a:pt x="4042" y="2873"/>
                    </a:cubicBezTo>
                    <a:cubicBezTo>
                      <a:pt x="4042" y="2972"/>
                      <a:pt x="4042" y="2972"/>
                      <a:pt x="4042" y="2972"/>
                    </a:cubicBezTo>
                    <a:cubicBezTo>
                      <a:pt x="4158" y="2873"/>
                      <a:pt x="4158" y="2873"/>
                      <a:pt x="4158" y="2873"/>
                    </a:cubicBezTo>
                    <a:cubicBezTo>
                      <a:pt x="4042" y="2774"/>
                      <a:pt x="4042" y="2774"/>
                      <a:pt x="4042" y="2774"/>
                    </a:cubicBezTo>
                    <a:cubicBezTo>
                      <a:pt x="3927" y="2774"/>
                      <a:pt x="3927" y="2774"/>
                      <a:pt x="3927" y="2774"/>
                    </a:cubicBezTo>
                    <a:close/>
                    <a:moveTo>
                      <a:pt x="462" y="6242"/>
                    </a:moveTo>
                    <a:cubicBezTo>
                      <a:pt x="577" y="6341"/>
                      <a:pt x="577" y="6341"/>
                      <a:pt x="577" y="6341"/>
                    </a:cubicBezTo>
                    <a:cubicBezTo>
                      <a:pt x="693" y="6341"/>
                      <a:pt x="693" y="6341"/>
                      <a:pt x="693" y="6341"/>
                    </a:cubicBezTo>
                    <a:cubicBezTo>
                      <a:pt x="693" y="6341"/>
                      <a:pt x="693" y="6341"/>
                      <a:pt x="693" y="6341"/>
                    </a:cubicBezTo>
                    <a:cubicBezTo>
                      <a:pt x="808" y="6341"/>
                      <a:pt x="808" y="6341"/>
                      <a:pt x="808" y="6341"/>
                    </a:cubicBezTo>
                    <a:cubicBezTo>
                      <a:pt x="808" y="6341"/>
                      <a:pt x="808" y="6341"/>
                      <a:pt x="808" y="6341"/>
                    </a:cubicBezTo>
                    <a:cubicBezTo>
                      <a:pt x="693" y="6341"/>
                      <a:pt x="693" y="6341"/>
                      <a:pt x="693" y="6341"/>
                    </a:cubicBezTo>
                    <a:cubicBezTo>
                      <a:pt x="577" y="6242"/>
                      <a:pt x="577" y="6242"/>
                      <a:pt x="577" y="6242"/>
                    </a:cubicBezTo>
                    <a:cubicBezTo>
                      <a:pt x="577" y="6242"/>
                      <a:pt x="577" y="6242"/>
                      <a:pt x="577" y="6242"/>
                    </a:cubicBezTo>
                    <a:cubicBezTo>
                      <a:pt x="462" y="6242"/>
                      <a:pt x="462" y="6242"/>
                      <a:pt x="462" y="6242"/>
                    </a:cubicBezTo>
                    <a:cubicBezTo>
                      <a:pt x="462" y="6242"/>
                      <a:pt x="462" y="6242"/>
                      <a:pt x="462" y="6242"/>
                    </a:cubicBezTo>
                    <a:close/>
                    <a:moveTo>
                      <a:pt x="0" y="6242"/>
                    </a:moveTo>
                    <a:cubicBezTo>
                      <a:pt x="115" y="6341"/>
                      <a:pt x="115" y="6341"/>
                      <a:pt x="115" y="6341"/>
                    </a:cubicBezTo>
                    <a:cubicBezTo>
                      <a:pt x="231" y="6341"/>
                      <a:pt x="231" y="6341"/>
                      <a:pt x="231" y="6341"/>
                    </a:cubicBezTo>
                    <a:cubicBezTo>
                      <a:pt x="231" y="6440"/>
                      <a:pt x="231" y="6440"/>
                      <a:pt x="231" y="6440"/>
                    </a:cubicBezTo>
                    <a:cubicBezTo>
                      <a:pt x="346" y="6341"/>
                      <a:pt x="346" y="6341"/>
                      <a:pt x="346" y="6341"/>
                    </a:cubicBezTo>
                    <a:cubicBezTo>
                      <a:pt x="231" y="6242"/>
                      <a:pt x="231" y="6242"/>
                      <a:pt x="231" y="6242"/>
                    </a:cubicBezTo>
                    <a:cubicBezTo>
                      <a:pt x="115" y="6242"/>
                      <a:pt x="115" y="6242"/>
                      <a:pt x="115" y="6242"/>
                    </a:cubicBezTo>
                    <a:cubicBezTo>
                      <a:pt x="0" y="6242"/>
                      <a:pt x="0" y="6242"/>
                      <a:pt x="0" y="6242"/>
                    </a:cubicBezTo>
                    <a:cubicBezTo>
                      <a:pt x="0" y="6242"/>
                      <a:pt x="0" y="6242"/>
                      <a:pt x="0" y="6242"/>
                    </a:cubicBezTo>
                    <a:close/>
                    <a:moveTo>
                      <a:pt x="3927" y="9611"/>
                    </a:moveTo>
                    <a:cubicBezTo>
                      <a:pt x="3811" y="9611"/>
                      <a:pt x="3811" y="9611"/>
                      <a:pt x="3811" y="9611"/>
                    </a:cubicBezTo>
                    <a:cubicBezTo>
                      <a:pt x="3927" y="9611"/>
                      <a:pt x="3927" y="9611"/>
                      <a:pt x="3927" y="9611"/>
                    </a:cubicBezTo>
                    <a:cubicBezTo>
                      <a:pt x="3927" y="9611"/>
                      <a:pt x="3927" y="9611"/>
                      <a:pt x="3927" y="9611"/>
                    </a:cubicBezTo>
                    <a:cubicBezTo>
                      <a:pt x="3927" y="9511"/>
                      <a:pt x="3927" y="9511"/>
                      <a:pt x="3927" y="9511"/>
                    </a:cubicBezTo>
                    <a:cubicBezTo>
                      <a:pt x="3927" y="9611"/>
                      <a:pt x="3927" y="9611"/>
                      <a:pt x="3927" y="9611"/>
                    </a:cubicBezTo>
                    <a:close/>
                    <a:moveTo>
                      <a:pt x="3927" y="9908"/>
                    </a:moveTo>
                    <a:cubicBezTo>
                      <a:pt x="3927" y="9908"/>
                      <a:pt x="3927" y="9908"/>
                      <a:pt x="3927" y="9908"/>
                    </a:cubicBezTo>
                    <a:cubicBezTo>
                      <a:pt x="4042" y="9908"/>
                      <a:pt x="4042" y="9908"/>
                      <a:pt x="4042" y="9908"/>
                    </a:cubicBezTo>
                    <a:cubicBezTo>
                      <a:pt x="4158" y="9908"/>
                      <a:pt x="4158" y="9908"/>
                      <a:pt x="4158" y="9908"/>
                    </a:cubicBezTo>
                    <a:cubicBezTo>
                      <a:pt x="4273" y="10007"/>
                      <a:pt x="4273" y="10007"/>
                      <a:pt x="4273" y="10007"/>
                    </a:cubicBezTo>
                    <a:cubicBezTo>
                      <a:pt x="4273" y="10007"/>
                      <a:pt x="4273" y="10007"/>
                      <a:pt x="4273" y="10007"/>
                    </a:cubicBezTo>
                    <a:cubicBezTo>
                      <a:pt x="4273" y="9908"/>
                      <a:pt x="4273" y="9908"/>
                      <a:pt x="4273" y="9908"/>
                    </a:cubicBezTo>
                    <a:cubicBezTo>
                      <a:pt x="4273" y="9908"/>
                      <a:pt x="4273" y="9908"/>
                      <a:pt x="4273" y="9908"/>
                    </a:cubicBezTo>
                    <a:cubicBezTo>
                      <a:pt x="4158" y="9908"/>
                      <a:pt x="4158" y="9908"/>
                      <a:pt x="4158" y="9908"/>
                    </a:cubicBezTo>
                    <a:cubicBezTo>
                      <a:pt x="4042" y="9908"/>
                      <a:pt x="4042" y="9908"/>
                      <a:pt x="4042" y="9908"/>
                    </a:cubicBezTo>
                    <a:cubicBezTo>
                      <a:pt x="3927" y="9809"/>
                      <a:pt x="3927" y="9809"/>
                      <a:pt x="3927" y="9809"/>
                    </a:cubicBezTo>
                    <a:cubicBezTo>
                      <a:pt x="3927" y="9809"/>
                      <a:pt x="3927" y="9809"/>
                      <a:pt x="3927" y="9809"/>
                    </a:cubicBezTo>
                    <a:cubicBezTo>
                      <a:pt x="3927" y="9908"/>
                      <a:pt x="3927" y="9908"/>
                      <a:pt x="3927" y="9908"/>
                    </a:cubicBezTo>
                    <a:cubicBezTo>
                      <a:pt x="3927" y="9908"/>
                      <a:pt x="3927" y="9908"/>
                      <a:pt x="3927" y="9908"/>
                    </a:cubicBezTo>
                    <a:close/>
                    <a:moveTo>
                      <a:pt x="4042" y="10007"/>
                    </a:moveTo>
                    <a:cubicBezTo>
                      <a:pt x="4042" y="10007"/>
                      <a:pt x="4042" y="10007"/>
                      <a:pt x="4042" y="10007"/>
                    </a:cubicBezTo>
                    <a:cubicBezTo>
                      <a:pt x="4042" y="10007"/>
                      <a:pt x="4042" y="10007"/>
                      <a:pt x="4042" y="10007"/>
                    </a:cubicBezTo>
                    <a:cubicBezTo>
                      <a:pt x="4042" y="10007"/>
                      <a:pt x="4042" y="10007"/>
                      <a:pt x="4042" y="10007"/>
                    </a:cubicBezTo>
                    <a:cubicBezTo>
                      <a:pt x="4042" y="10007"/>
                      <a:pt x="4042" y="10007"/>
                      <a:pt x="4042" y="10007"/>
                    </a:cubicBezTo>
                    <a:close/>
                    <a:moveTo>
                      <a:pt x="4042" y="10502"/>
                    </a:moveTo>
                    <a:cubicBezTo>
                      <a:pt x="4042" y="10601"/>
                      <a:pt x="4042" y="10601"/>
                      <a:pt x="4042" y="10601"/>
                    </a:cubicBezTo>
                    <a:cubicBezTo>
                      <a:pt x="4158" y="10601"/>
                      <a:pt x="4158" y="10601"/>
                      <a:pt x="4158" y="10601"/>
                    </a:cubicBezTo>
                    <a:cubicBezTo>
                      <a:pt x="4158" y="10601"/>
                      <a:pt x="4158" y="10601"/>
                      <a:pt x="4158" y="10601"/>
                    </a:cubicBezTo>
                    <a:cubicBezTo>
                      <a:pt x="4273" y="10601"/>
                      <a:pt x="4273" y="10601"/>
                      <a:pt x="4273" y="10601"/>
                    </a:cubicBezTo>
                    <a:cubicBezTo>
                      <a:pt x="4273" y="10502"/>
                      <a:pt x="4273" y="10502"/>
                      <a:pt x="4273" y="10502"/>
                    </a:cubicBezTo>
                    <a:cubicBezTo>
                      <a:pt x="4158" y="10502"/>
                      <a:pt x="4158" y="10502"/>
                      <a:pt x="4158" y="10502"/>
                    </a:cubicBezTo>
                    <a:cubicBezTo>
                      <a:pt x="4042" y="10502"/>
                      <a:pt x="4042" y="10502"/>
                      <a:pt x="4042" y="10502"/>
                    </a:cubicBezTo>
                    <a:cubicBezTo>
                      <a:pt x="4042" y="10502"/>
                      <a:pt x="4042" y="10502"/>
                      <a:pt x="4042" y="10502"/>
                    </a:cubicBezTo>
                    <a:close/>
                    <a:moveTo>
                      <a:pt x="3927" y="10700"/>
                    </a:moveTo>
                    <a:cubicBezTo>
                      <a:pt x="3927" y="10800"/>
                      <a:pt x="3927" y="10800"/>
                      <a:pt x="3927" y="10800"/>
                    </a:cubicBezTo>
                    <a:cubicBezTo>
                      <a:pt x="4042" y="10800"/>
                      <a:pt x="4042" y="10800"/>
                      <a:pt x="4042" y="10800"/>
                    </a:cubicBezTo>
                    <a:cubicBezTo>
                      <a:pt x="4158" y="10700"/>
                      <a:pt x="4158" y="10700"/>
                      <a:pt x="4158" y="10700"/>
                    </a:cubicBezTo>
                    <a:cubicBezTo>
                      <a:pt x="4042" y="10700"/>
                      <a:pt x="4042" y="10700"/>
                      <a:pt x="4042" y="10700"/>
                    </a:cubicBezTo>
                    <a:cubicBezTo>
                      <a:pt x="3927" y="10700"/>
                      <a:pt x="3927" y="10700"/>
                      <a:pt x="3927" y="10700"/>
                    </a:cubicBezTo>
                    <a:cubicBezTo>
                      <a:pt x="3927" y="10700"/>
                      <a:pt x="3927" y="10700"/>
                      <a:pt x="3927" y="10700"/>
                    </a:cubicBezTo>
                    <a:close/>
                    <a:moveTo>
                      <a:pt x="4042" y="10998"/>
                    </a:moveTo>
                    <a:cubicBezTo>
                      <a:pt x="4158" y="10998"/>
                      <a:pt x="4158" y="10998"/>
                      <a:pt x="4158" y="10998"/>
                    </a:cubicBezTo>
                    <a:cubicBezTo>
                      <a:pt x="4158" y="10998"/>
                      <a:pt x="4158" y="10998"/>
                      <a:pt x="4158" y="10998"/>
                    </a:cubicBezTo>
                    <a:cubicBezTo>
                      <a:pt x="4158" y="10998"/>
                      <a:pt x="4158" y="10998"/>
                      <a:pt x="4158" y="10998"/>
                    </a:cubicBezTo>
                    <a:cubicBezTo>
                      <a:pt x="4158" y="10899"/>
                      <a:pt x="4158" y="10899"/>
                      <a:pt x="4158" y="10899"/>
                    </a:cubicBezTo>
                    <a:cubicBezTo>
                      <a:pt x="4042" y="10998"/>
                      <a:pt x="4042" y="10998"/>
                      <a:pt x="4042" y="10998"/>
                    </a:cubicBezTo>
                    <a:cubicBezTo>
                      <a:pt x="4042" y="10998"/>
                      <a:pt x="4042" y="10998"/>
                      <a:pt x="4042" y="10998"/>
                    </a:cubicBezTo>
                    <a:close/>
                    <a:moveTo>
                      <a:pt x="4273" y="11097"/>
                    </a:moveTo>
                    <a:cubicBezTo>
                      <a:pt x="4273" y="11196"/>
                      <a:pt x="4273" y="11196"/>
                      <a:pt x="4273" y="11196"/>
                    </a:cubicBezTo>
                    <a:cubicBezTo>
                      <a:pt x="4273" y="11196"/>
                      <a:pt x="4273" y="11196"/>
                      <a:pt x="4273" y="11196"/>
                    </a:cubicBezTo>
                    <a:cubicBezTo>
                      <a:pt x="4273" y="11097"/>
                      <a:pt x="4273" y="11097"/>
                      <a:pt x="4273" y="11097"/>
                    </a:cubicBezTo>
                    <a:cubicBezTo>
                      <a:pt x="4273" y="11097"/>
                      <a:pt x="4273" y="11097"/>
                      <a:pt x="4273" y="11097"/>
                    </a:cubicBezTo>
                    <a:close/>
                    <a:moveTo>
                      <a:pt x="3927" y="11196"/>
                    </a:moveTo>
                    <a:cubicBezTo>
                      <a:pt x="3927" y="11196"/>
                      <a:pt x="3927" y="11196"/>
                      <a:pt x="3927" y="11196"/>
                    </a:cubicBezTo>
                    <a:cubicBezTo>
                      <a:pt x="3927" y="11097"/>
                      <a:pt x="3927" y="11097"/>
                      <a:pt x="3927" y="11097"/>
                    </a:cubicBezTo>
                    <a:cubicBezTo>
                      <a:pt x="3927" y="11196"/>
                      <a:pt x="3927" y="11196"/>
                      <a:pt x="3927" y="11196"/>
                    </a:cubicBezTo>
                    <a:cubicBezTo>
                      <a:pt x="3927" y="11196"/>
                      <a:pt x="3927" y="11196"/>
                      <a:pt x="3927" y="11196"/>
                    </a:cubicBezTo>
                    <a:close/>
                    <a:moveTo>
                      <a:pt x="4042" y="11196"/>
                    </a:moveTo>
                    <a:cubicBezTo>
                      <a:pt x="4042" y="11196"/>
                      <a:pt x="4042" y="11196"/>
                      <a:pt x="4042" y="11196"/>
                    </a:cubicBezTo>
                    <a:cubicBezTo>
                      <a:pt x="4158" y="11097"/>
                      <a:pt x="4158" y="11097"/>
                      <a:pt x="4158" y="11097"/>
                    </a:cubicBezTo>
                    <a:cubicBezTo>
                      <a:pt x="4042" y="11097"/>
                      <a:pt x="4042" y="11097"/>
                      <a:pt x="4042" y="11097"/>
                    </a:cubicBezTo>
                    <a:cubicBezTo>
                      <a:pt x="4042" y="11196"/>
                      <a:pt x="4042" y="11196"/>
                      <a:pt x="4042" y="11196"/>
                    </a:cubicBezTo>
                    <a:close/>
                    <a:moveTo>
                      <a:pt x="4042" y="11295"/>
                    </a:moveTo>
                    <a:cubicBezTo>
                      <a:pt x="4042" y="11196"/>
                      <a:pt x="4042" y="11196"/>
                      <a:pt x="4042" y="11196"/>
                    </a:cubicBezTo>
                    <a:cubicBezTo>
                      <a:pt x="4042" y="11196"/>
                      <a:pt x="4042" y="11196"/>
                      <a:pt x="4042" y="11196"/>
                    </a:cubicBezTo>
                    <a:cubicBezTo>
                      <a:pt x="4042" y="11196"/>
                      <a:pt x="4042" y="11196"/>
                      <a:pt x="4042" y="11196"/>
                    </a:cubicBezTo>
                    <a:cubicBezTo>
                      <a:pt x="4042" y="11295"/>
                      <a:pt x="4042" y="11295"/>
                      <a:pt x="4042" y="11295"/>
                    </a:cubicBezTo>
                    <a:close/>
                    <a:moveTo>
                      <a:pt x="4042" y="11394"/>
                    </a:moveTo>
                    <a:cubicBezTo>
                      <a:pt x="4158" y="11394"/>
                      <a:pt x="4158" y="11394"/>
                      <a:pt x="4158" y="11394"/>
                    </a:cubicBezTo>
                    <a:cubicBezTo>
                      <a:pt x="4042" y="11394"/>
                      <a:pt x="4042" y="11394"/>
                      <a:pt x="4042" y="11394"/>
                    </a:cubicBezTo>
                    <a:cubicBezTo>
                      <a:pt x="4042" y="11394"/>
                      <a:pt x="4042" y="11394"/>
                      <a:pt x="4042" y="11394"/>
                    </a:cubicBezTo>
                    <a:cubicBezTo>
                      <a:pt x="4042" y="11394"/>
                      <a:pt x="4042" y="11394"/>
                      <a:pt x="4042" y="11394"/>
                    </a:cubicBezTo>
                    <a:cubicBezTo>
                      <a:pt x="4042" y="11394"/>
                      <a:pt x="4042" y="11394"/>
                      <a:pt x="4042" y="11394"/>
                    </a:cubicBezTo>
                    <a:close/>
                    <a:moveTo>
                      <a:pt x="4158" y="11493"/>
                    </a:moveTo>
                    <a:cubicBezTo>
                      <a:pt x="4273" y="11493"/>
                      <a:pt x="4273" y="11493"/>
                      <a:pt x="4273" y="11493"/>
                    </a:cubicBezTo>
                    <a:cubicBezTo>
                      <a:pt x="4273" y="11394"/>
                      <a:pt x="4273" y="11394"/>
                      <a:pt x="4273" y="11394"/>
                    </a:cubicBezTo>
                    <a:cubicBezTo>
                      <a:pt x="4158" y="11394"/>
                      <a:pt x="4158" y="11394"/>
                      <a:pt x="4158" y="11394"/>
                    </a:cubicBezTo>
                    <a:cubicBezTo>
                      <a:pt x="4158" y="11394"/>
                      <a:pt x="4158" y="11394"/>
                      <a:pt x="4158" y="11394"/>
                    </a:cubicBezTo>
                    <a:cubicBezTo>
                      <a:pt x="4158" y="11394"/>
                      <a:pt x="4158" y="11493"/>
                      <a:pt x="4158" y="11493"/>
                    </a:cubicBezTo>
                    <a:close/>
                    <a:moveTo>
                      <a:pt x="3811" y="11691"/>
                    </a:moveTo>
                    <a:cubicBezTo>
                      <a:pt x="3927" y="11592"/>
                      <a:pt x="3927" y="11592"/>
                      <a:pt x="3927" y="11592"/>
                    </a:cubicBezTo>
                    <a:cubicBezTo>
                      <a:pt x="3927" y="11592"/>
                      <a:pt x="3927" y="11592"/>
                      <a:pt x="3927" y="11592"/>
                    </a:cubicBezTo>
                    <a:cubicBezTo>
                      <a:pt x="3927" y="11592"/>
                      <a:pt x="3927" y="11592"/>
                      <a:pt x="3927" y="11592"/>
                    </a:cubicBezTo>
                    <a:cubicBezTo>
                      <a:pt x="3811" y="11592"/>
                      <a:pt x="3811" y="11592"/>
                      <a:pt x="3811" y="11592"/>
                    </a:cubicBezTo>
                    <a:cubicBezTo>
                      <a:pt x="3811" y="11592"/>
                      <a:pt x="3811" y="11592"/>
                      <a:pt x="3811" y="11592"/>
                    </a:cubicBezTo>
                    <a:cubicBezTo>
                      <a:pt x="3811" y="11691"/>
                      <a:pt x="3811" y="11691"/>
                      <a:pt x="3811" y="11691"/>
                    </a:cubicBezTo>
                    <a:close/>
                    <a:moveTo>
                      <a:pt x="4042" y="11790"/>
                    </a:moveTo>
                    <a:cubicBezTo>
                      <a:pt x="4158" y="11691"/>
                      <a:pt x="4158" y="11691"/>
                      <a:pt x="4158" y="11691"/>
                    </a:cubicBezTo>
                    <a:cubicBezTo>
                      <a:pt x="4273" y="11592"/>
                      <a:pt x="4273" y="11592"/>
                      <a:pt x="4273" y="11592"/>
                    </a:cubicBezTo>
                    <a:cubicBezTo>
                      <a:pt x="4273" y="11592"/>
                      <a:pt x="4273" y="11592"/>
                      <a:pt x="4273" y="11592"/>
                    </a:cubicBezTo>
                    <a:cubicBezTo>
                      <a:pt x="4158" y="11592"/>
                      <a:pt x="4158" y="11592"/>
                      <a:pt x="4158" y="11592"/>
                    </a:cubicBezTo>
                    <a:cubicBezTo>
                      <a:pt x="4042" y="11592"/>
                      <a:pt x="4042" y="11592"/>
                      <a:pt x="4042" y="11592"/>
                    </a:cubicBezTo>
                    <a:cubicBezTo>
                      <a:pt x="4042" y="11691"/>
                      <a:pt x="4042" y="11691"/>
                      <a:pt x="4042" y="11691"/>
                    </a:cubicBezTo>
                    <a:cubicBezTo>
                      <a:pt x="4042" y="11691"/>
                      <a:pt x="4042" y="11691"/>
                      <a:pt x="4042" y="11691"/>
                    </a:cubicBezTo>
                    <a:cubicBezTo>
                      <a:pt x="3927" y="11691"/>
                      <a:pt x="3927" y="11691"/>
                      <a:pt x="3927" y="11691"/>
                    </a:cubicBezTo>
                    <a:cubicBezTo>
                      <a:pt x="3927" y="11790"/>
                      <a:pt x="3927" y="11790"/>
                      <a:pt x="3927" y="11790"/>
                    </a:cubicBezTo>
                    <a:cubicBezTo>
                      <a:pt x="3927" y="11790"/>
                      <a:pt x="3927" y="11790"/>
                      <a:pt x="3927" y="11790"/>
                    </a:cubicBezTo>
                    <a:cubicBezTo>
                      <a:pt x="4042" y="11790"/>
                      <a:pt x="4042" y="11790"/>
                      <a:pt x="4042" y="11790"/>
                    </a:cubicBezTo>
                    <a:cubicBezTo>
                      <a:pt x="4042" y="11790"/>
                      <a:pt x="4042" y="11790"/>
                      <a:pt x="4042" y="11790"/>
                    </a:cubicBezTo>
                    <a:close/>
                    <a:moveTo>
                      <a:pt x="4158" y="11790"/>
                    </a:moveTo>
                    <a:cubicBezTo>
                      <a:pt x="4158" y="11790"/>
                      <a:pt x="4158" y="11790"/>
                      <a:pt x="4158" y="11790"/>
                    </a:cubicBezTo>
                    <a:cubicBezTo>
                      <a:pt x="4273" y="11691"/>
                      <a:pt x="4273" y="11691"/>
                      <a:pt x="4273" y="11691"/>
                    </a:cubicBezTo>
                    <a:cubicBezTo>
                      <a:pt x="4273" y="11691"/>
                      <a:pt x="4273" y="11691"/>
                      <a:pt x="4273" y="11691"/>
                    </a:cubicBezTo>
                    <a:cubicBezTo>
                      <a:pt x="4158" y="11790"/>
                      <a:pt x="4158" y="11790"/>
                      <a:pt x="4158" y="11790"/>
                    </a:cubicBezTo>
                    <a:close/>
                    <a:moveTo>
                      <a:pt x="4158" y="11889"/>
                    </a:moveTo>
                    <a:cubicBezTo>
                      <a:pt x="4158" y="11790"/>
                      <a:pt x="4158" y="11790"/>
                      <a:pt x="4158" y="11790"/>
                    </a:cubicBezTo>
                    <a:cubicBezTo>
                      <a:pt x="4158" y="11790"/>
                      <a:pt x="4158" y="11790"/>
                      <a:pt x="4158" y="11790"/>
                    </a:cubicBezTo>
                    <a:cubicBezTo>
                      <a:pt x="4158" y="11790"/>
                      <a:pt x="4158" y="11790"/>
                      <a:pt x="4158" y="11790"/>
                    </a:cubicBezTo>
                    <a:cubicBezTo>
                      <a:pt x="4158" y="11889"/>
                      <a:pt x="4158" y="11889"/>
                      <a:pt x="4158" y="11889"/>
                    </a:cubicBezTo>
                    <a:close/>
                    <a:moveTo>
                      <a:pt x="3927" y="11889"/>
                    </a:moveTo>
                    <a:cubicBezTo>
                      <a:pt x="4042" y="11889"/>
                      <a:pt x="4042" y="11889"/>
                      <a:pt x="4042" y="11889"/>
                    </a:cubicBezTo>
                    <a:cubicBezTo>
                      <a:pt x="3927" y="11790"/>
                      <a:pt x="3927" y="11790"/>
                      <a:pt x="3927" y="11790"/>
                    </a:cubicBezTo>
                    <a:cubicBezTo>
                      <a:pt x="3927" y="11790"/>
                      <a:pt x="3927" y="11790"/>
                      <a:pt x="3927" y="11790"/>
                    </a:cubicBezTo>
                    <a:cubicBezTo>
                      <a:pt x="3927" y="11889"/>
                      <a:pt x="3927" y="11889"/>
                      <a:pt x="3927" y="11889"/>
                    </a:cubicBezTo>
                    <a:cubicBezTo>
                      <a:pt x="3927" y="11889"/>
                      <a:pt x="3927" y="11889"/>
                      <a:pt x="3927" y="11889"/>
                    </a:cubicBezTo>
                    <a:close/>
                    <a:moveTo>
                      <a:pt x="3811" y="12187"/>
                    </a:moveTo>
                    <a:cubicBezTo>
                      <a:pt x="3811" y="12187"/>
                      <a:pt x="3811" y="12187"/>
                      <a:pt x="3811" y="12187"/>
                    </a:cubicBezTo>
                    <a:cubicBezTo>
                      <a:pt x="3811" y="12187"/>
                      <a:pt x="3811" y="12187"/>
                      <a:pt x="3811" y="12187"/>
                    </a:cubicBezTo>
                    <a:cubicBezTo>
                      <a:pt x="3927" y="12088"/>
                      <a:pt x="3927" y="12088"/>
                      <a:pt x="3927" y="12088"/>
                    </a:cubicBezTo>
                    <a:cubicBezTo>
                      <a:pt x="4042" y="12088"/>
                      <a:pt x="4042" y="12088"/>
                      <a:pt x="4042" y="12088"/>
                    </a:cubicBezTo>
                    <a:cubicBezTo>
                      <a:pt x="4042" y="12088"/>
                      <a:pt x="4042" y="12088"/>
                      <a:pt x="4042" y="12088"/>
                    </a:cubicBezTo>
                    <a:cubicBezTo>
                      <a:pt x="4042" y="12088"/>
                      <a:pt x="4042" y="12088"/>
                      <a:pt x="4042" y="12088"/>
                    </a:cubicBezTo>
                    <a:cubicBezTo>
                      <a:pt x="3927" y="12088"/>
                      <a:pt x="3927" y="12088"/>
                      <a:pt x="3927" y="12088"/>
                    </a:cubicBezTo>
                    <a:cubicBezTo>
                      <a:pt x="3811" y="12088"/>
                      <a:pt x="3811" y="12088"/>
                      <a:pt x="3811" y="12088"/>
                    </a:cubicBezTo>
                    <a:cubicBezTo>
                      <a:pt x="3811" y="12088"/>
                      <a:pt x="3811" y="12088"/>
                      <a:pt x="3811" y="12088"/>
                    </a:cubicBezTo>
                    <a:cubicBezTo>
                      <a:pt x="3811" y="12088"/>
                      <a:pt x="3811" y="12187"/>
                      <a:pt x="3811" y="12187"/>
                    </a:cubicBezTo>
                    <a:close/>
                    <a:moveTo>
                      <a:pt x="3696" y="12385"/>
                    </a:moveTo>
                    <a:cubicBezTo>
                      <a:pt x="3696" y="12484"/>
                      <a:pt x="3696" y="12484"/>
                      <a:pt x="3696" y="12484"/>
                    </a:cubicBezTo>
                    <a:cubicBezTo>
                      <a:pt x="3811" y="12484"/>
                      <a:pt x="3811" y="12484"/>
                      <a:pt x="3811" y="12484"/>
                    </a:cubicBezTo>
                    <a:cubicBezTo>
                      <a:pt x="3811" y="12385"/>
                      <a:pt x="3811" y="12385"/>
                      <a:pt x="3811" y="12385"/>
                    </a:cubicBezTo>
                    <a:cubicBezTo>
                      <a:pt x="3811" y="12385"/>
                      <a:pt x="3811" y="12385"/>
                      <a:pt x="3811" y="12385"/>
                    </a:cubicBezTo>
                    <a:cubicBezTo>
                      <a:pt x="3696" y="12385"/>
                      <a:pt x="3696" y="12385"/>
                      <a:pt x="3696" y="12385"/>
                    </a:cubicBezTo>
                    <a:close/>
                    <a:moveTo>
                      <a:pt x="6006" y="21600"/>
                    </a:moveTo>
                    <a:cubicBezTo>
                      <a:pt x="6006" y="21500"/>
                      <a:pt x="6006" y="21500"/>
                      <a:pt x="6006" y="21500"/>
                    </a:cubicBezTo>
                    <a:cubicBezTo>
                      <a:pt x="6121" y="21500"/>
                      <a:pt x="6121" y="21500"/>
                      <a:pt x="6121" y="21500"/>
                    </a:cubicBezTo>
                    <a:cubicBezTo>
                      <a:pt x="6121" y="21500"/>
                      <a:pt x="6121" y="21500"/>
                      <a:pt x="6121" y="21500"/>
                    </a:cubicBezTo>
                    <a:cubicBezTo>
                      <a:pt x="6121" y="21600"/>
                      <a:pt x="6121" y="21600"/>
                      <a:pt x="6121" y="21600"/>
                    </a:cubicBezTo>
                    <a:cubicBezTo>
                      <a:pt x="6006" y="21600"/>
                      <a:pt x="6006" y="21600"/>
                      <a:pt x="6006" y="21600"/>
                    </a:cubicBezTo>
                    <a:cubicBezTo>
                      <a:pt x="6006" y="21600"/>
                      <a:pt x="6006" y="21600"/>
                      <a:pt x="6006" y="21600"/>
                    </a:cubicBezTo>
                    <a:cubicBezTo>
                      <a:pt x="6006" y="21600"/>
                      <a:pt x="6006" y="21600"/>
                      <a:pt x="6006" y="21600"/>
                    </a:cubicBezTo>
                    <a:close/>
                    <a:moveTo>
                      <a:pt x="5428" y="21302"/>
                    </a:moveTo>
                    <a:cubicBezTo>
                      <a:pt x="5428" y="21302"/>
                      <a:pt x="5428" y="21302"/>
                      <a:pt x="5428" y="21302"/>
                    </a:cubicBezTo>
                    <a:cubicBezTo>
                      <a:pt x="5428" y="21302"/>
                      <a:pt x="5428" y="21302"/>
                      <a:pt x="5428" y="21302"/>
                    </a:cubicBezTo>
                    <a:cubicBezTo>
                      <a:pt x="5544" y="21203"/>
                      <a:pt x="5544" y="21203"/>
                      <a:pt x="5544" y="21203"/>
                    </a:cubicBezTo>
                    <a:cubicBezTo>
                      <a:pt x="5544" y="21203"/>
                      <a:pt x="5544" y="21203"/>
                      <a:pt x="5544" y="21203"/>
                    </a:cubicBezTo>
                    <a:cubicBezTo>
                      <a:pt x="5428" y="21203"/>
                      <a:pt x="5428" y="21203"/>
                      <a:pt x="5428" y="21203"/>
                    </a:cubicBezTo>
                    <a:cubicBezTo>
                      <a:pt x="5428" y="21203"/>
                      <a:pt x="5428" y="21203"/>
                      <a:pt x="5428" y="21203"/>
                    </a:cubicBezTo>
                    <a:cubicBezTo>
                      <a:pt x="5428" y="21203"/>
                      <a:pt x="5428" y="21203"/>
                      <a:pt x="5428" y="21203"/>
                    </a:cubicBezTo>
                    <a:cubicBezTo>
                      <a:pt x="5428" y="21302"/>
                      <a:pt x="5428" y="21302"/>
                      <a:pt x="5428" y="21302"/>
                    </a:cubicBezTo>
                    <a:close/>
                    <a:moveTo>
                      <a:pt x="5082" y="20807"/>
                    </a:moveTo>
                    <a:cubicBezTo>
                      <a:pt x="5082" y="20807"/>
                      <a:pt x="5082" y="20807"/>
                      <a:pt x="5082" y="20807"/>
                    </a:cubicBezTo>
                    <a:cubicBezTo>
                      <a:pt x="5082" y="20807"/>
                      <a:pt x="5082" y="20807"/>
                      <a:pt x="5082" y="20807"/>
                    </a:cubicBezTo>
                    <a:cubicBezTo>
                      <a:pt x="5197" y="20807"/>
                      <a:pt x="5197" y="20807"/>
                      <a:pt x="5197" y="20807"/>
                    </a:cubicBezTo>
                    <a:cubicBezTo>
                      <a:pt x="5197" y="20708"/>
                      <a:pt x="5197" y="20708"/>
                      <a:pt x="5197" y="20708"/>
                    </a:cubicBezTo>
                    <a:cubicBezTo>
                      <a:pt x="5082" y="20708"/>
                      <a:pt x="5082" y="20708"/>
                      <a:pt x="5082" y="20708"/>
                    </a:cubicBezTo>
                    <a:cubicBezTo>
                      <a:pt x="5082" y="20807"/>
                      <a:pt x="5082" y="20807"/>
                      <a:pt x="5082" y="20807"/>
                    </a:cubicBezTo>
                    <a:close/>
                    <a:moveTo>
                      <a:pt x="4851" y="20807"/>
                    </a:moveTo>
                    <a:cubicBezTo>
                      <a:pt x="4851" y="20807"/>
                      <a:pt x="4851" y="20807"/>
                      <a:pt x="4851" y="20807"/>
                    </a:cubicBezTo>
                    <a:cubicBezTo>
                      <a:pt x="4966" y="20807"/>
                      <a:pt x="4966" y="20807"/>
                      <a:pt x="4966" y="20807"/>
                    </a:cubicBezTo>
                    <a:cubicBezTo>
                      <a:pt x="4966" y="20807"/>
                      <a:pt x="4966" y="20807"/>
                      <a:pt x="4966" y="20807"/>
                    </a:cubicBezTo>
                    <a:cubicBezTo>
                      <a:pt x="4851" y="20708"/>
                      <a:pt x="4851" y="20708"/>
                      <a:pt x="4851" y="20708"/>
                    </a:cubicBezTo>
                    <a:cubicBezTo>
                      <a:pt x="4851" y="20807"/>
                      <a:pt x="4851" y="20807"/>
                      <a:pt x="4851" y="20807"/>
                    </a:cubicBezTo>
                    <a:close/>
                    <a:moveTo>
                      <a:pt x="4273" y="20807"/>
                    </a:moveTo>
                    <a:cubicBezTo>
                      <a:pt x="4273" y="20807"/>
                      <a:pt x="4273" y="20807"/>
                      <a:pt x="4273" y="20807"/>
                    </a:cubicBezTo>
                    <a:cubicBezTo>
                      <a:pt x="4389" y="20807"/>
                      <a:pt x="4389" y="20807"/>
                      <a:pt x="4389" y="20807"/>
                    </a:cubicBezTo>
                    <a:cubicBezTo>
                      <a:pt x="4389" y="20906"/>
                      <a:pt x="4389" y="20906"/>
                      <a:pt x="4389" y="20906"/>
                    </a:cubicBezTo>
                    <a:cubicBezTo>
                      <a:pt x="4504" y="20906"/>
                      <a:pt x="4504" y="20906"/>
                      <a:pt x="4504" y="20906"/>
                    </a:cubicBezTo>
                    <a:cubicBezTo>
                      <a:pt x="4389" y="20807"/>
                      <a:pt x="4389" y="20807"/>
                      <a:pt x="4389" y="20807"/>
                    </a:cubicBezTo>
                    <a:cubicBezTo>
                      <a:pt x="4389" y="20807"/>
                      <a:pt x="4389" y="20807"/>
                      <a:pt x="4389" y="20807"/>
                    </a:cubicBezTo>
                    <a:cubicBezTo>
                      <a:pt x="4273" y="20807"/>
                      <a:pt x="4273" y="20807"/>
                      <a:pt x="4273" y="20807"/>
                    </a:cubicBezTo>
                    <a:close/>
                    <a:moveTo>
                      <a:pt x="3580" y="18429"/>
                    </a:moveTo>
                    <a:cubicBezTo>
                      <a:pt x="3580" y="18429"/>
                      <a:pt x="3580" y="18429"/>
                      <a:pt x="3580" y="18429"/>
                    </a:cubicBezTo>
                    <a:cubicBezTo>
                      <a:pt x="3696" y="18330"/>
                      <a:pt x="3696" y="18330"/>
                      <a:pt x="3696" y="18330"/>
                    </a:cubicBezTo>
                    <a:cubicBezTo>
                      <a:pt x="3811" y="18231"/>
                      <a:pt x="3811" y="18231"/>
                      <a:pt x="3811" y="18231"/>
                    </a:cubicBezTo>
                    <a:cubicBezTo>
                      <a:pt x="3696" y="18231"/>
                      <a:pt x="3696" y="18231"/>
                      <a:pt x="3696" y="18231"/>
                    </a:cubicBezTo>
                    <a:cubicBezTo>
                      <a:pt x="3696" y="18330"/>
                      <a:pt x="3696" y="18330"/>
                      <a:pt x="3696" y="18330"/>
                    </a:cubicBezTo>
                    <a:cubicBezTo>
                      <a:pt x="3580" y="18429"/>
                      <a:pt x="3580" y="18429"/>
                      <a:pt x="3580" y="18429"/>
                    </a:cubicBezTo>
                    <a:close/>
                    <a:moveTo>
                      <a:pt x="3580" y="18330"/>
                    </a:moveTo>
                    <a:cubicBezTo>
                      <a:pt x="3580" y="18330"/>
                      <a:pt x="3580" y="18330"/>
                      <a:pt x="3580" y="18330"/>
                    </a:cubicBezTo>
                    <a:cubicBezTo>
                      <a:pt x="3580" y="18330"/>
                      <a:pt x="3580" y="18330"/>
                      <a:pt x="3580" y="18330"/>
                    </a:cubicBezTo>
                    <a:cubicBezTo>
                      <a:pt x="3696" y="18330"/>
                      <a:pt x="3696" y="18330"/>
                      <a:pt x="3696" y="18330"/>
                    </a:cubicBezTo>
                    <a:cubicBezTo>
                      <a:pt x="3696" y="18231"/>
                      <a:pt x="3696" y="18231"/>
                      <a:pt x="3696" y="18231"/>
                    </a:cubicBezTo>
                    <a:cubicBezTo>
                      <a:pt x="3696" y="18231"/>
                      <a:pt x="3696" y="18231"/>
                      <a:pt x="3696" y="18231"/>
                    </a:cubicBezTo>
                    <a:cubicBezTo>
                      <a:pt x="3580" y="18330"/>
                      <a:pt x="3580" y="18330"/>
                      <a:pt x="3580" y="18330"/>
                    </a:cubicBezTo>
                    <a:close/>
                    <a:moveTo>
                      <a:pt x="3118" y="17537"/>
                    </a:moveTo>
                    <a:cubicBezTo>
                      <a:pt x="3118" y="17537"/>
                      <a:pt x="3118" y="17537"/>
                      <a:pt x="3118" y="17537"/>
                    </a:cubicBezTo>
                    <a:cubicBezTo>
                      <a:pt x="3118" y="17537"/>
                      <a:pt x="3118" y="17537"/>
                      <a:pt x="3118" y="17537"/>
                    </a:cubicBezTo>
                    <a:cubicBezTo>
                      <a:pt x="3234" y="17537"/>
                      <a:pt x="3234" y="17537"/>
                      <a:pt x="3234" y="17537"/>
                    </a:cubicBezTo>
                    <a:cubicBezTo>
                      <a:pt x="3234" y="17537"/>
                      <a:pt x="3234" y="17537"/>
                      <a:pt x="3234" y="17537"/>
                    </a:cubicBezTo>
                    <a:cubicBezTo>
                      <a:pt x="3234" y="17438"/>
                      <a:pt x="3234" y="17438"/>
                      <a:pt x="3234" y="17438"/>
                    </a:cubicBezTo>
                    <a:cubicBezTo>
                      <a:pt x="3118" y="17537"/>
                      <a:pt x="3118" y="17537"/>
                      <a:pt x="3118" y="17537"/>
                    </a:cubicBezTo>
                    <a:close/>
                    <a:moveTo>
                      <a:pt x="3118" y="17438"/>
                    </a:moveTo>
                    <a:cubicBezTo>
                      <a:pt x="3118" y="17438"/>
                      <a:pt x="3118" y="17438"/>
                      <a:pt x="3118" y="17438"/>
                    </a:cubicBezTo>
                    <a:cubicBezTo>
                      <a:pt x="3234" y="17438"/>
                      <a:pt x="3234" y="17438"/>
                      <a:pt x="3234" y="17438"/>
                    </a:cubicBezTo>
                    <a:cubicBezTo>
                      <a:pt x="3234" y="17339"/>
                      <a:pt x="3234" y="17339"/>
                      <a:pt x="3234" y="17339"/>
                    </a:cubicBezTo>
                    <a:cubicBezTo>
                      <a:pt x="3118" y="17339"/>
                      <a:pt x="3118" y="17339"/>
                      <a:pt x="3118" y="17339"/>
                    </a:cubicBezTo>
                    <a:cubicBezTo>
                      <a:pt x="3118" y="17438"/>
                      <a:pt x="3118" y="17438"/>
                      <a:pt x="3118" y="17438"/>
                    </a:cubicBezTo>
                    <a:close/>
                    <a:moveTo>
                      <a:pt x="3118" y="16645"/>
                    </a:moveTo>
                    <a:cubicBezTo>
                      <a:pt x="3234" y="16645"/>
                      <a:pt x="3234" y="16645"/>
                      <a:pt x="3234" y="16645"/>
                    </a:cubicBezTo>
                    <a:cubicBezTo>
                      <a:pt x="3349" y="16645"/>
                      <a:pt x="3349" y="16645"/>
                      <a:pt x="3349" y="16645"/>
                    </a:cubicBezTo>
                    <a:cubicBezTo>
                      <a:pt x="3234" y="16546"/>
                      <a:pt x="3234" y="16546"/>
                      <a:pt x="3234" y="16546"/>
                    </a:cubicBezTo>
                    <a:cubicBezTo>
                      <a:pt x="3118" y="16645"/>
                      <a:pt x="3118" y="16645"/>
                      <a:pt x="3118" y="16645"/>
                    </a:cubicBezTo>
                    <a:close/>
                    <a:moveTo>
                      <a:pt x="3234" y="16546"/>
                    </a:moveTo>
                    <a:cubicBezTo>
                      <a:pt x="3234" y="16546"/>
                      <a:pt x="3234" y="16546"/>
                      <a:pt x="3234" y="16546"/>
                    </a:cubicBezTo>
                    <a:cubicBezTo>
                      <a:pt x="3349" y="16546"/>
                      <a:pt x="3349" y="16546"/>
                      <a:pt x="3349" y="16546"/>
                    </a:cubicBezTo>
                    <a:cubicBezTo>
                      <a:pt x="3349" y="16546"/>
                      <a:pt x="3349" y="16546"/>
                      <a:pt x="3349" y="16546"/>
                    </a:cubicBezTo>
                    <a:cubicBezTo>
                      <a:pt x="3349" y="16546"/>
                      <a:pt x="3349" y="16546"/>
                      <a:pt x="3349" y="16546"/>
                    </a:cubicBezTo>
                    <a:cubicBezTo>
                      <a:pt x="3234" y="16546"/>
                      <a:pt x="3234" y="16546"/>
                      <a:pt x="3234" y="16546"/>
                    </a:cubicBezTo>
                    <a:cubicBezTo>
                      <a:pt x="3234" y="16546"/>
                      <a:pt x="3234" y="16546"/>
                      <a:pt x="3234" y="16546"/>
                    </a:cubicBezTo>
                    <a:close/>
                    <a:moveTo>
                      <a:pt x="3003" y="16546"/>
                    </a:moveTo>
                    <a:cubicBezTo>
                      <a:pt x="3003" y="16546"/>
                      <a:pt x="3003" y="16546"/>
                      <a:pt x="3003" y="16546"/>
                    </a:cubicBezTo>
                    <a:cubicBezTo>
                      <a:pt x="3118" y="16546"/>
                      <a:pt x="3118" y="16546"/>
                      <a:pt x="3118" y="16546"/>
                    </a:cubicBezTo>
                    <a:cubicBezTo>
                      <a:pt x="3118" y="16546"/>
                      <a:pt x="3118" y="16546"/>
                      <a:pt x="3118" y="16546"/>
                    </a:cubicBezTo>
                    <a:cubicBezTo>
                      <a:pt x="3003" y="16546"/>
                      <a:pt x="3003" y="16546"/>
                      <a:pt x="3003" y="16546"/>
                    </a:cubicBezTo>
                    <a:cubicBezTo>
                      <a:pt x="3003" y="16546"/>
                      <a:pt x="3003" y="16546"/>
                      <a:pt x="3003" y="16546"/>
                    </a:cubicBezTo>
                    <a:close/>
                    <a:moveTo>
                      <a:pt x="3349" y="15853"/>
                    </a:moveTo>
                    <a:cubicBezTo>
                      <a:pt x="3234" y="15853"/>
                      <a:pt x="3234" y="15853"/>
                      <a:pt x="3234" y="15853"/>
                    </a:cubicBezTo>
                    <a:cubicBezTo>
                      <a:pt x="3349" y="15853"/>
                      <a:pt x="3349" y="15853"/>
                      <a:pt x="3349" y="15853"/>
                    </a:cubicBezTo>
                    <a:cubicBezTo>
                      <a:pt x="3349" y="15853"/>
                      <a:pt x="3349" y="15853"/>
                      <a:pt x="3349" y="15853"/>
                    </a:cubicBezTo>
                    <a:cubicBezTo>
                      <a:pt x="3349" y="15853"/>
                      <a:pt x="3349" y="15853"/>
                      <a:pt x="3349" y="15853"/>
                    </a:cubicBezTo>
                    <a:cubicBezTo>
                      <a:pt x="3465" y="15754"/>
                      <a:pt x="3465" y="15754"/>
                      <a:pt x="3465" y="15754"/>
                    </a:cubicBezTo>
                    <a:cubicBezTo>
                      <a:pt x="3349" y="15754"/>
                      <a:pt x="3349" y="15754"/>
                      <a:pt x="3349" y="15754"/>
                    </a:cubicBezTo>
                    <a:cubicBezTo>
                      <a:pt x="3349" y="15853"/>
                      <a:pt x="3349" y="15853"/>
                      <a:pt x="3349" y="15853"/>
                    </a:cubicBezTo>
                    <a:close/>
                    <a:moveTo>
                      <a:pt x="4158" y="15555"/>
                    </a:moveTo>
                    <a:cubicBezTo>
                      <a:pt x="4158" y="15555"/>
                      <a:pt x="4158" y="15555"/>
                      <a:pt x="4158" y="15555"/>
                    </a:cubicBezTo>
                    <a:cubicBezTo>
                      <a:pt x="4273" y="15555"/>
                      <a:pt x="4273" y="15555"/>
                      <a:pt x="4273" y="15555"/>
                    </a:cubicBezTo>
                    <a:cubicBezTo>
                      <a:pt x="4273" y="15555"/>
                      <a:pt x="4273" y="15555"/>
                      <a:pt x="4273" y="15555"/>
                    </a:cubicBezTo>
                    <a:cubicBezTo>
                      <a:pt x="4158" y="15555"/>
                      <a:pt x="4158" y="15555"/>
                      <a:pt x="4158" y="15555"/>
                    </a:cubicBezTo>
                    <a:cubicBezTo>
                      <a:pt x="4158" y="15555"/>
                      <a:pt x="4158" y="15555"/>
                      <a:pt x="4158" y="15555"/>
                    </a:cubicBezTo>
                    <a:cubicBezTo>
                      <a:pt x="4158" y="15555"/>
                      <a:pt x="4158" y="15555"/>
                      <a:pt x="4158" y="15555"/>
                    </a:cubicBezTo>
                    <a:close/>
                    <a:moveTo>
                      <a:pt x="3811" y="15159"/>
                    </a:moveTo>
                    <a:cubicBezTo>
                      <a:pt x="3811" y="15258"/>
                      <a:pt x="3811" y="15258"/>
                      <a:pt x="3811" y="15258"/>
                    </a:cubicBezTo>
                    <a:cubicBezTo>
                      <a:pt x="3811" y="15258"/>
                      <a:pt x="3811" y="15258"/>
                      <a:pt x="3811" y="15258"/>
                    </a:cubicBezTo>
                    <a:cubicBezTo>
                      <a:pt x="3927" y="15258"/>
                      <a:pt x="3927" y="15258"/>
                      <a:pt x="3927" y="15258"/>
                    </a:cubicBezTo>
                    <a:cubicBezTo>
                      <a:pt x="3927" y="15159"/>
                      <a:pt x="3927" y="15159"/>
                      <a:pt x="3927" y="15159"/>
                    </a:cubicBezTo>
                    <a:cubicBezTo>
                      <a:pt x="3811" y="15159"/>
                      <a:pt x="3811" y="15159"/>
                      <a:pt x="3811" y="15159"/>
                    </a:cubicBezTo>
                    <a:cubicBezTo>
                      <a:pt x="3811" y="15159"/>
                      <a:pt x="3811" y="15159"/>
                      <a:pt x="3811" y="15159"/>
                    </a:cubicBezTo>
                    <a:close/>
                    <a:moveTo>
                      <a:pt x="4158" y="15159"/>
                    </a:moveTo>
                    <a:cubicBezTo>
                      <a:pt x="4273" y="15159"/>
                      <a:pt x="4273" y="15159"/>
                      <a:pt x="4273" y="15159"/>
                    </a:cubicBezTo>
                    <a:cubicBezTo>
                      <a:pt x="4273" y="15159"/>
                      <a:pt x="4273" y="15159"/>
                      <a:pt x="4273" y="15159"/>
                    </a:cubicBezTo>
                    <a:cubicBezTo>
                      <a:pt x="4389" y="15159"/>
                      <a:pt x="4389" y="15159"/>
                      <a:pt x="4389" y="15159"/>
                    </a:cubicBezTo>
                    <a:cubicBezTo>
                      <a:pt x="4273" y="15159"/>
                      <a:pt x="4273" y="15159"/>
                      <a:pt x="4273" y="15159"/>
                    </a:cubicBezTo>
                    <a:cubicBezTo>
                      <a:pt x="4158" y="15159"/>
                      <a:pt x="4158" y="15159"/>
                      <a:pt x="4158" y="15159"/>
                    </a:cubicBezTo>
                    <a:close/>
                    <a:moveTo>
                      <a:pt x="3927" y="15159"/>
                    </a:moveTo>
                    <a:cubicBezTo>
                      <a:pt x="4042" y="15159"/>
                      <a:pt x="4042" y="15159"/>
                      <a:pt x="4042" y="15159"/>
                    </a:cubicBezTo>
                    <a:cubicBezTo>
                      <a:pt x="4158" y="15159"/>
                      <a:pt x="4158" y="15159"/>
                      <a:pt x="4158" y="15159"/>
                    </a:cubicBezTo>
                    <a:cubicBezTo>
                      <a:pt x="4273" y="15060"/>
                      <a:pt x="4273" y="15060"/>
                      <a:pt x="4273" y="15060"/>
                    </a:cubicBezTo>
                    <a:cubicBezTo>
                      <a:pt x="4158" y="15060"/>
                      <a:pt x="4158" y="15060"/>
                      <a:pt x="4158" y="15060"/>
                    </a:cubicBezTo>
                    <a:cubicBezTo>
                      <a:pt x="4042" y="15060"/>
                      <a:pt x="4042" y="15060"/>
                      <a:pt x="4042" y="15060"/>
                    </a:cubicBezTo>
                    <a:cubicBezTo>
                      <a:pt x="3927" y="15060"/>
                      <a:pt x="3927" y="15060"/>
                      <a:pt x="3927" y="15060"/>
                    </a:cubicBezTo>
                    <a:cubicBezTo>
                      <a:pt x="3927" y="15159"/>
                      <a:pt x="3927" y="15159"/>
                      <a:pt x="3927" y="15159"/>
                    </a:cubicBezTo>
                    <a:close/>
                    <a:moveTo>
                      <a:pt x="4851" y="13574"/>
                    </a:moveTo>
                    <a:cubicBezTo>
                      <a:pt x="4851" y="13673"/>
                      <a:pt x="4851" y="13673"/>
                      <a:pt x="4851" y="13673"/>
                    </a:cubicBezTo>
                    <a:cubicBezTo>
                      <a:pt x="4966" y="13673"/>
                      <a:pt x="4966" y="13673"/>
                      <a:pt x="4966" y="13673"/>
                    </a:cubicBezTo>
                    <a:cubicBezTo>
                      <a:pt x="4966" y="13574"/>
                      <a:pt x="4966" y="13574"/>
                      <a:pt x="4966" y="13574"/>
                    </a:cubicBezTo>
                    <a:cubicBezTo>
                      <a:pt x="4966" y="13574"/>
                      <a:pt x="4966" y="13574"/>
                      <a:pt x="4966" y="13574"/>
                    </a:cubicBezTo>
                    <a:cubicBezTo>
                      <a:pt x="4851" y="13574"/>
                      <a:pt x="4851" y="13574"/>
                      <a:pt x="4851" y="13574"/>
                    </a:cubicBezTo>
                    <a:close/>
                    <a:moveTo>
                      <a:pt x="4851" y="13376"/>
                    </a:moveTo>
                    <a:cubicBezTo>
                      <a:pt x="4735" y="13376"/>
                      <a:pt x="4735" y="13376"/>
                      <a:pt x="4735" y="13376"/>
                    </a:cubicBezTo>
                    <a:cubicBezTo>
                      <a:pt x="4851" y="13475"/>
                      <a:pt x="4851" y="13475"/>
                      <a:pt x="4851" y="13475"/>
                    </a:cubicBezTo>
                    <a:cubicBezTo>
                      <a:pt x="4966" y="13475"/>
                      <a:pt x="4966" y="13475"/>
                      <a:pt x="4966" y="13475"/>
                    </a:cubicBezTo>
                    <a:cubicBezTo>
                      <a:pt x="4851" y="13376"/>
                      <a:pt x="4851" y="13376"/>
                      <a:pt x="4851" y="13376"/>
                    </a:cubicBezTo>
                    <a:cubicBezTo>
                      <a:pt x="4851" y="13376"/>
                      <a:pt x="4851" y="13376"/>
                      <a:pt x="4851" y="13376"/>
                    </a:cubicBezTo>
                    <a:close/>
                    <a:moveTo>
                      <a:pt x="4504" y="12880"/>
                    </a:moveTo>
                    <a:cubicBezTo>
                      <a:pt x="4620" y="12880"/>
                      <a:pt x="4620" y="12880"/>
                      <a:pt x="4620" y="12880"/>
                    </a:cubicBezTo>
                    <a:cubicBezTo>
                      <a:pt x="4620" y="12781"/>
                      <a:pt x="4620" y="12781"/>
                      <a:pt x="4620" y="12781"/>
                    </a:cubicBezTo>
                    <a:cubicBezTo>
                      <a:pt x="4735" y="12781"/>
                      <a:pt x="4735" y="12781"/>
                      <a:pt x="4735" y="12781"/>
                    </a:cubicBezTo>
                    <a:cubicBezTo>
                      <a:pt x="4735" y="12781"/>
                      <a:pt x="4735" y="12781"/>
                      <a:pt x="4735" y="12781"/>
                    </a:cubicBezTo>
                    <a:cubicBezTo>
                      <a:pt x="4620" y="12781"/>
                      <a:pt x="4620" y="12781"/>
                      <a:pt x="4620" y="12781"/>
                    </a:cubicBezTo>
                    <a:cubicBezTo>
                      <a:pt x="4620" y="12682"/>
                      <a:pt x="4620" y="12682"/>
                      <a:pt x="4620" y="12682"/>
                    </a:cubicBezTo>
                    <a:cubicBezTo>
                      <a:pt x="4504" y="12781"/>
                      <a:pt x="4504" y="12781"/>
                      <a:pt x="4504" y="12781"/>
                    </a:cubicBezTo>
                    <a:cubicBezTo>
                      <a:pt x="4504" y="12781"/>
                      <a:pt x="4504" y="12781"/>
                      <a:pt x="4504" y="12781"/>
                    </a:cubicBezTo>
                    <a:cubicBezTo>
                      <a:pt x="4504" y="12880"/>
                      <a:pt x="4504" y="12880"/>
                      <a:pt x="4504" y="12880"/>
                    </a:cubicBezTo>
                    <a:close/>
                    <a:moveTo>
                      <a:pt x="4504" y="13177"/>
                    </a:moveTo>
                    <a:cubicBezTo>
                      <a:pt x="4620" y="13177"/>
                      <a:pt x="4620" y="13177"/>
                      <a:pt x="4620" y="13177"/>
                    </a:cubicBezTo>
                    <a:cubicBezTo>
                      <a:pt x="4620" y="13177"/>
                      <a:pt x="4620" y="13177"/>
                      <a:pt x="4620" y="13177"/>
                    </a:cubicBezTo>
                    <a:cubicBezTo>
                      <a:pt x="4735" y="13078"/>
                      <a:pt x="4735" y="13078"/>
                      <a:pt x="4735" y="13078"/>
                    </a:cubicBezTo>
                    <a:cubicBezTo>
                      <a:pt x="4735" y="12979"/>
                      <a:pt x="4735" y="12979"/>
                      <a:pt x="4735" y="12979"/>
                    </a:cubicBezTo>
                    <a:cubicBezTo>
                      <a:pt x="4620" y="12979"/>
                      <a:pt x="4620" y="12979"/>
                      <a:pt x="4620" y="12979"/>
                    </a:cubicBezTo>
                    <a:cubicBezTo>
                      <a:pt x="4620" y="12979"/>
                      <a:pt x="4620" y="12979"/>
                      <a:pt x="4620" y="12979"/>
                    </a:cubicBezTo>
                    <a:cubicBezTo>
                      <a:pt x="4504" y="13177"/>
                      <a:pt x="4504" y="13177"/>
                      <a:pt x="4504" y="13177"/>
                    </a:cubicBezTo>
                    <a:close/>
                    <a:moveTo>
                      <a:pt x="4158" y="13177"/>
                    </a:moveTo>
                    <a:cubicBezTo>
                      <a:pt x="4273" y="13177"/>
                      <a:pt x="4273" y="13177"/>
                      <a:pt x="4273" y="13177"/>
                    </a:cubicBezTo>
                    <a:cubicBezTo>
                      <a:pt x="4389" y="13177"/>
                      <a:pt x="4389" y="13177"/>
                      <a:pt x="4389" y="13177"/>
                    </a:cubicBezTo>
                    <a:cubicBezTo>
                      <a:pt x="4389" y="13078"/>
                      <a:pt x="4389" y="13078"/>
                      <a:pt x="4389" y="13078"/>
                    </a:cubicBezTo>
                    <a:cubicBezTo>
                      <a:pt x="4389" y="12979"/>
                      <a:pt x="4389" y="12979"/>
                      <a:pt x="4389" y="12979"/>
                    </a:cubicBezTo>
                    <a:cubicBezTo>
                      <a:pt x="4273" y="13078"/>
                      <a:pt x="4273" y="13078"/>
                      <a:pt x="4273" y="13078"/>
                    </a:cubicBezTo>
                    <a:cubicBezTo>
                      <a:pt x="4158" y="13078"/>
                      <a:pt x="4158" y="13078"/>
                      <a:pt x="4158" y="13078"/>
                    </a:cubicBezTo>
                    <a:cubicBezTo>
                      <a:pt x="4158" y="13177"/>
                      <a:pt x="4158" y="13177"/>
                      <a:pt x="4158" y="13177"/>
                    </a:cubicBezTo>
                    <a:close/>
                    <a:moveTo>
                      <a:pt x="3580" y="13574"/>
                    </a:moveTo>
                    <a:cubicBezTo>
                      <a:pt x="3580" y="13574"/>
                      <a:pt x="3580" y="13574"/>
                      <a:pt x="3580" y="13574"/>
                    </a:cubicBezTo>
                    <a:cubicBezTo>
                      <a:pt x="3580" y="13673"/>
                      <a:pt x="3580" y="13673"/>
                      <a:pt x="3580" y="13673"/>
                    </a:cubicBezTo>
                    <a:cubicBezTo>
                      <a:pt x="3696" y="13673"/>
                      <a:pt x="3696" y="13673"/>
                      <a:pt x="3696" y="13673"/>
                    </a:cubicBezTo>
                    <a:cubicBezTo>
                      <a:pt x="3696" y="13574"/>
                      <a:pt x="3696" y="13574"/>
                      <a:pt x="3696" y="13574"/>
                    </a:cubicBezTo>
                    <a:cubicBezTo>
                      <a:pt x="3696" y="13574"/>
                      <a:pt x="3696" y="13574"/>
                      <a:pt x="3696" y="13574"/>
                    </a:cubicBezTo>
                    <a:cubicBezTo>
                      <a:pt x="3580" y="13574"/>
                      <a:pt x="3580" y="13574"/>
                      <a:pt x="3580" y="13574"/>
                    </a:cubicBezTo>
                    <a:close/>
                    <a:moveTo>
                      <a:pt x="4735" y="14267"/>
                    </a:moveTo>
                    <a:cubicBezTo>
                      <a:pt x="4735" y="14366"/>
                      <a:pt x="4735" y="14366"/>
                      <a:pt x="4735" y="14366"/>
                    </a:cubicBezTo>
                    <a:cubicBezTo>
                      <a:pt x="4851" y="14267"/>
                      <a:pt x="4851" y="14267"/>
                      <a:pt x="4851" y="14267"/>
                    </a:cubicBezTo>
                    <a:cubicBezTo>
                      <a:pt x="4851" y="14366"/>
                      <a:pt x="4851" y="14366"/>
                      <a:pt x="4851" y="14366"/>
                    </a:cubicBezTo>
                    <a:cubicBezTo>
                      <a:pt x="4851" y="14466"/>
                      <a:pt x="4851" y="14466"/>
                      <a:pt x="4851" y="14466"/>
                    </a:cubicBezTo>
                    <a:cubicBezTo>
                      <a:pt x="4851" y="14466"/>
                      <a:pt x="4851" y="14466"/>
                      <a:pt x="4851" y="14466"/>
                    </a:cubicBezTo>
                    <a:cubicBezTo>
                      <a:pt x="4966" y="14466"/>
                      <a:pt x="4966" y="14466"/>
                      <a:pt x="4966" y="14466"/>
                    </a:cubicBezTo>
                    <a:cubicBezTo>
                      <a:pt x="4966" y="14366"/>
                      <a:pt x="4966" y="14366"/>
                      <a:pt x="4966" y="14366"/>
                    </a:cubicBezTo>
                    <a:cubicBezTo>
                      <a:pt x="5082" y="14267"/>
                      <a:pt x="5082" y="14267"/>
                      <a:pt x="5082" y="14267"/>
                    </a:cubicBezTo>
                    <a:cubicBezTo>
                      <a:pt x="4966" y="14267"/>
                      <a:pt x="4966" y="14267"/>
                      <a:pt x="4966" y="14267"/>
                    </a:cubicBezTo>
                    <a:cubicBezTo>
                      <a:pt x="4966" y="14267"/>
                      <a:pt x="4966" y="14267"/>
                      <a:pt x="4966" y="14267"/>
                    </a:cubicBezTo>
                    <a:cubicBezTo>
                      <a:pt x="4851" y="14267"/>
                      <a:pt x="4851" y="14267"/>
                      <a:pt x="4851" y="14267"/>
                    </a:cubicBezTo>
                    <a:cubicBezTo>
                      <a:pt x="4735" y="14267"/>
                      <a:pt x="4735" y="14267"/>
                      <a:pt x="4735" y="14267"/>
                    </a:cubicBezTo>
                    <a:close/>
                    <a:moveTo>
                      <a:pt x="3580" y="14565"/>
                    </a:moveTo>
                    <a:cubicBezTo>
                      <a:pt x="3580" y="14565"/>
                      <a:pt x="3580" y="14565"/>
                      <a:pt x="3580" y="14565"/>
                    </a:cubicBezTo>
                    <a:cubicBezTo>
                      <a:pt x="3811" y="14565"/>
                      <a:pt x="3811" y="14565"/>
                      <a:pt x="3811" y="14565"/>
                    </a:cubicBezTo>
                    <a:cubicBezTo>
                      <a:pt x="3811" y="14664"/>
                      <a:pt x="3811" y="14664"/>
                      <a:pt x="3811" y="14664"/>
                    </a:cubicBezTo>
                    <a:cubicBezTo>
                      <a:pt x="3927" y="14664"/>
                      <a:pt x="3927" y="14664"/>
                      <a:pt x="3927" y="14664"/>
                    </a:cubicBezTo>
                    <a:cubicBezTo>
                      <a:pt x="3927" y="14664"/>
                      <a:pt x="3927" y="14664"/>
                      <a:pt x="3927" y="14664"/>
                    </a:cubicBezTo>
                    <a:cubicBezTo>
                      <a:pt x="4273" y="14565"/>
                      <a:pt x="4273" y="14565"/>
                      <a:pt x="4273" y="14565"/>
                    </a:cubicBezTo>
                    <a:cubicBezTo>
                      <a:pt x="4389" y="14565"/>
                      <a:pt x="4389" y="14565"/>
                      <a:pt x="4389" y="14565"/>
                    </a:cubicBezTo>
                    <a:cubicBezTo>
                      <a:pt x="4620" y="14466"/>
                      <a:pt x="4620" y="14466"/>
                      <a:pt x="4620" y="14466"/>
                    </a:cubicBezTo>
                    <a:cubicBezTo>
                      <a:pt x="4504" y="14366"/>
                      <a:pt x="4504" y="14366"/>
                      <a:pt x="4504" y="14366"/>
                    </a:cubicBezTo>
                    <a:cubicBezTo>
                      <a:pt x="4504" y="14267"/>
                      <a:pt x="4504" y="14267"/>
                      <a:pt x="4504" y="14267"/>
                    </a:cubicBezTo>
                    <a:cubicBezTo>
                      <a:pt x="4389" y="14267"/>
                      <a:pt x="4389" y="14267"/>
                      <a:pt x="4389" y="14267"/>
                    </a:cubicBezTo>
                    <a:cubicBezTo>
                      <a:pt x="4273" y="14267"/>
                      <a:pt x="4273" y="14267"/>
                      <a:pt x="4273" y="14267"/>
                    </a:cubicBezTo>
                    <a:cubicBezTo>
                      <a:pt x="4273" y="14069"/>
                      <a:pt x="4273" y="14069"/>
                      <a:pt x="4273" y="14069"/>
                    </a:cubicBezTo>
                    <a:cubicBezTo>
                      <a:pt x="4158" y="13871"/>
                      <a:pt x="4158" y="13871"/>
                      <a:pt x="4158" y="13871"/>
                    </a:cubicBezTo>
                    <a:cubicBezTo>
                      <a:pt x="3927" y="13871"/>
                      <a:pt x="3927" y="13871"/>
                      <a:pt x="3927" y="13871"/>
                    </a:cubicBezTo>
                    <a:cubicBezTo>
                      <a:pt x="3927" y="13772"/>
                      <a:pt x="3927" y="13772"/>
                      <a:pt x="3927" y="13772"/>
                    </a:cubicBezTo>
                    <a:cubicBezTo>
                      <a:pt x="3696" y="13772"/>
                      <a:pt x="3696" y="13772"/>
                      <a:pt x="3696" y="13772"/>
                    </a:cubicBezTo>
                    <a:cubicBezTo>
                      <a:pt x="3580" y="13772"/>
                      <a:pt x="3580" y="13772"/>
                      <a:pt x="3580" y="13772"/>
                    </a:cubicBezTo>
                    <a:cubicBezTo>
                      <a:pt x="3580" y="13772"/>
                      <a:pt x="3580" y="13772"/>
                      <a:pt x="3580" y="13772"/>
                    </a:cubicBezTo>
                    <a:cubicBezTo>
                      <a:pt x="3465" y="13871"/>
                      <a:pt x="3465" y="13871"/>
                      <a:pt x="3465" y="13871"/>
                    </a:cubicBezTo>
                    <a:cubicBezTo>
                      <a:pt x="3465" y="13970"/>
                      <a:pt x="3465" y="13970"/>
                      <a:pt x="3465" y="13970"/>
                    </a:cubicBezTo>
                    <a:cubicBezTo>
                      <a:pt x="3580" y="14069"/>
                      <a:pt x="3580" y="14069"/>
                      <a:pt x="3580" y="14069"/>
                    </a:cubicBezTo>
                    <a:cubicBezTo>
                      <a:pt x="3696" y="14069"/>
                      <a:pt x="3696" y="14069"/>
                      <a:pt x="3696" y="14069"/>
                    </a:cubicBezTo>
                    <a:cubicBezTo>
                      <a:pt x="3580" y="14069"/>
                      <a:pt x="3580" y="14069"/>
                      <a:pt x="3580" y="14069"/>
                    </a:cubicBezTo>
                    <a:cubicBezTo>
                      <a:pt x="3465" y="14069"/>
                      <a:pt x="3465" y="14069"/>
                      <a:pt x="3465" y="14069"/>
                    </a:cubicBezTo>
                    <a:cubicBezTo>
                      <a:pt x="3465" y="14168"/>
                      <a:pt x="3465" y="14168"/>
                      <a:pt x="3465" y="14168"/>
                    </a:cubicBezTo>
                    <a:cubicBezTo>
                      <a:pt x="3465" y="14168"/>
                      <a:pt x="3465" y="14168"/>
                      <a:pt x="3465" y="14168"/>
                    </a:cubicBezTo>
                    <a:cubicBezTo>
                      <a:pt x="3580" y="14267"/>
                      <a:pt x="3580" y="14267"/>
                      <a:pt x="3580" y="14267"/>
                    </a:cubicBezTo>
                    <a:cubicBezTo>
                      <a:pt x="3465" y="14267"/>
                      <a:pt x="3465" y="14267"/>
                      <a:pt x="3465" y="14267"/>
                    </a:cubicBezTo>
                    <a:cubicBezTo>
                      <a:pt x="3465" y="14267"/>
                      <a:pt x="3465" y="14267"/>
                      <a:pt x="3465" y="14267"/>
                    </a:cubicBezTo>
                    <a:cubicBezTo>
                      <a:pt x="3465" y="14366"/>
                      <a:pt x="3465" y="14366"/>
                      <a:pt x="3465" y="14366"/>
                    </a:cubicBezTo>
                    <a:cubicBezTo>
                      <a:pt x="3696" y="14466"/>
                      <a:pt x="3696" y="14466"/>
                      <a:pt x="3696" y="14466"/>
                    </a:cubicBezTo>
                    <a:cubicBezTo>
                      <a:pt x="3811" y="14466"/>
                      <a:pt x="3811" y="14466"/>
                      <a:pt x="3811" y="14466"/>
                    </a:cubicBezTo>
                    <a:cubicBezTo>
                      <a:pt x="3811" y="14466"/>
                      <a:pt x="3811" y="14466"/>
                      <a:pt x="3811" y="14466"/>
                    </a:cubicBezTo>
                    <a:cubicBezTo>
                      <a:pt x="4042" y="14366"/>
                      <a:pt x="4042" y="14366"/>
                      <a:pt x="4042" y="14366"/>
                    </a:cubicBezTo>
                    <a:cubicBezTo>
                      <a:pt x="3927" y="14466"/>
                      <a:pt x="3927" y="14466"/>
                      <a:pt x="3927" y="14466"/>
                    </a:cubicBezTo>
                    <a:cubicBezTo>
                      <a:pt x="3811" y="14565"/>
                      <a:pt x="3811" y="14565"/>
                      <a:pt x="3811" y="14565"/>
                    </a:cubicBezTo>
                    <a:cubicBezTo>
                      <a:pt x="3696" y="14466"/>
                      <a:pt x="3696" y="14466"/>
                      <a:pt x="3696" y="14466"/>
                    </a:cubicBezTo>
                    <a:cubicBezTo>
                      <a:pt x="3580" y="14466"/>
                      <a:pt x="3580" y="14466"/>
                      <a:pt x="3580" y="14466"/>
                    </a:cubicBezTo>
                    <a:lnTo>
                      <a:pt x="3580" y="1456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13" name="AutoShape 159"/>
              <p:cNvSpPr/>
              <p:nvPr/>
            </p:nvSpPr>
            <p:spPr bwMode="auto">
              <a:xfrm>
                <a:off x="2787143" y="0"/>
                <a:ext cx="5743442" cy="4701827"/>
              </a:xfrm>
              <a:custGeom>
                <a:avLst/>
                <a:gdLst>
                  <a:gd name="T0" fmla="*/ 2871722 w 21600"/>
                  <a:gd name="T1" fmla="*/ 2350914 h 21600"/>
                  <a:gd name="T2" fmla="*/ 2871722 w 21600"/>
                  <a:gd name="T3" fmla="*/ 2350914 h 21600"/>
                  <a:gd name="T4" fmla="*/ 2871722 w 21600"/>
                  <a:gd name="T5" fmla="*/ 2350914 h 21600"/>
                  <a:gd name="T6" fmla="*/ 2871722 w 21600"/>
                  <a:gd name="T7" fmla="*/ 235091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596" y="3811"/>
                    </a:moveTo>
                    <a:cubicBezTo>
                      <a:pt x="15652" y="3744"/>
                      <a:pt x="15652" y="3744"/>
                      <a:pt x="15652" y="3744"/>
                    </a:cubicBezTo>
                    <a:cubicBezTo>
                      <a:pt x="15709" y="3744"/>
                      <a:pt x="15709" y="3744"/>
                      <a:pt x="15709" y="3744"/>
                    </a:cubicBezTo>
                    <a:cubicBezTo>
                      <a:pt x="15765" y="3611"/>
                      <a:pt x="15765" y="3611"/>
                      <a:pt x="15765" y="3611"/>
                    </a:cubicBezTo>
                    <a:cubicBezTo>
                      <a:pt x="15821" y="3477"/>
                      <a:pt x="15821" y="3477"/>
                      <a:pt x="15821" y="3477"/>
                    </a:cubicBezTo>
                    <a:cubicBezTo>
                      <a:pt x="15821" y="3477"/>
                      <a:pt x="15821" y="3477"/>
                      <a:pt x="15821" y="3477"/>
                    </a:cubicBezTo>
                    <a:cubicBezTo>
                      <a:pt x="15821" y="3544"/>
                      <a:pt x="15821" y="3544"/>
                      <a:pt x="15821" y="3544"/>
                    </a:cubicBezTo>
                    <a:cubicBezTo>
                      <a:pt x="15821" y="3611"/>
                      <a:pt x="15821" y="3611"/>
                      <a:pt x="15821" y="3611"/>
                    </a:cubicBezTo>
                    <a:cubicBezTo>
                      <a:pt x="15821" y="3611"/>
                      <a:pt x="15821" y="3611"/>
                      <a:pt x="15821" y="3611"/>
                    </a:cubicBezTo>
                    <a:cubicBezTo>
                      <a:pt x="15877" y="3611"/>
                      <a:pt x="15877" y="3611"/>
                      <a:pt x="15877" y="3611"/>
                    </a:cubicBezTo>
                    <a:cubicBezTo>
                      <a:pt x="15877" y="3544"/>
                      <a:pt x="15877" y="3544"/>
                      <a:pt x="15877" y="3544"/>
                    </a:cubicBezTo>
                    <a:cubicBezTo>
                      <a:pt x="15933" y="3544"/>
                      <a:pt x="15933" y="3544"/>
                      <a:pt x="15933" y="3544"/>
                    </a:cubicBezTo>
                    <a:cubicBezTo>
                      <a:pt x="15933" y="3477"/>
                      <a:pt x="15933" y="3477"/>
                      <a:pt x="15933" y="3477"/>
                    </a:cubicBezTo>
                    <a:cubicBezTo>
                      <a:pt x="15877" y="3477"/>
                      <a:pt x="15877" y="3477"/>
                      <a:pt x="15877" y="3477"/>
                    </a:cubicBezTo>
                    <a:cubicBezTo>
                      <a:pt x="15877" y="3477"/>
                      <a:pt x="15877" y="3477"/>
                      <a:pt x="15877" y="3477"/>
                    </a:cubicBezTo>
                    <a:cubicBezTo>
                      <a:pt x="15933" y="3410"/>
                      <a:pt x="15933" y="3410"/>
                      <a:pt x="15933" y="3410"/>
                    </a:cubicBezTo>
                    <a:cubicBezTo>
                      <a:pt x="15933" y="3343"/>
                      <a:pt x="15933" y="3343"/>
                      <a:pt x="15933" y="3343"/>
                    </a:cubicBezTo>
                    <a:cubicBezTo>
                      <a:pt x="15933" y="3343"/>
                      <a:pt x="15933" y="3343"/>
                      <a:pt x="15933" y="3343"/>
                    </a:cubicBezTo>
                    <a:cubicBezTo>
                      <a:pt x="15933" y="3276"/>
                      <a:pt x="15933" y="3276"/>
                      <a:pt x="15933" y="3276"/>
                    </a:cubicBezTo>
                    <a:cubicBezTo>
                      <a:pt x="15989" y="3209"/>
                      <a:pt x="15989" y="3209"/>
                      <a:pt x="15989" y="3209"/>
                    </a:cubicBezTo>
                    <a:cubicBezTo>
                      <a:pt x="15989" y="3143"/>
                      <a:pt x="15989" y="3143"/>
                      <a:pt x="15989" y="3143"/>
                    </a:cubicBezTo>
                    <a:cubicBezTo>
                      <a:pt x="16045" y="3143"/>
                      <a:pt x="16045" y="3143"/>
                      <a:pt x="16045" y="3143"/>
                    </a:cubicBezTo>
                    <a:cubicBezTo>
                      <a:pt x="16101" y="3076"/>
                      <a:pt x="16101" y="3076"/>
                      <a:pt x="16101" y="3076"/>
                    </a:cubicBezTo>
                    <a:cubicBezTo>
                      <a:pt x="16101" y="3143"/>
                      <a:pt x="16101" y="3143"/>
                      <a:pt x="16101" y="3143"/>
                    </a:cubicBezTo>
                    <a:cubicBezTo>
                      <a:pt x="16101" y="3143"/>
                      <a:pt x="16101" y="3143"/>
                      <a:pt x="16101" y="3143"/>
                    </a:cubicBezTo>
                    <a:cubicBezTo>
                      <a:pt x="16045" y="3143"/>
                      <a:pt x="16045" y="3143"/>
                      <a:pt x="16045" y="3143"/>
                    </a:cubicBezTo>
                    <a:cubicBezTo>
                      <a:pt x="16045" y="3276"/>
                      <a:pt x="16045" y="3276"/>
                      <a:pt x="16045" y="3276"/>
                    </a:cubicBezTo>
                    <a:cubicBezTo>
                      <a:pt x="15989" y="3343"/>
                      <a:pt x="15989" y="3343"/>
                      <a:pt x="15989" y="3343"/>
                    </a:cubicBezTo>
                    <a:cubicBezTo>
                      <a:pt x="15989" y="3410"/>
                      <a:pt x="15989" y="3410"/>
                      <a:pt x="15989" y="3410"/>
                    </a:cubicBezTo>
                    <a:cubicBezTo>
                      <a:pt x="15989" y="3410"/>
                      <a:pt x="15989" y="3410"/>
                      <a:pt x="15989" y="3410"/>
                    </a:cubicBezTo>
                    <a:cubicBezTo>
                      <a:pt x="15989" y="3477"/>
                      <a:pt x="15989" y="3477"/>
                      <a:pt x="15989" y="3477"/>
                    </a:cubicBezTo>
                    <a:cubicBezTo>
                      <a:pt x="16045" y="3477"/>
                      <a:pt x="16045" y="3477"/>
                      <a:pt x="16045" y="3477"/>
                    </a:cubicBezTo>
                    <a:cubicBezTo>
                      <a:pt x="16101" y="3410"/>
                      <a:pt x="16101" y="3410"/>
                      <a:pt x="16101" y="3410"/>
                    </a:cubicBezTo>
                    <a:cubicBezTo>
                      <a:pt x="16157" y="3276"/>
                      <a:pt x="16157" y="3276"/>
                      <a:pt x="16157" y="3276"/>
                    </a:cubicBezTo>
                    <a:cubicBezTo>
                      <a:pt x="16214" y="3209"/>
                      <a:pt x="16214" y="3209"/>
                      <a:pt x="16214" y="3209"/>
                    </a:cubicBezTo>
                    <a:cubicBezTo>
                      <a:pt x="16214" y="3143"/>
                      <a:pt x="16214" y="3143"/>
                      <a:pt x="16214" y="3143"/>
                    </a:cubicBezTo>
                    <a:cubicBezTo>
                      <a:pt x="16214" y="3143"/>
                      <a:pt x="16214" y="3143"/>
                      <a:pt x="16214" y="3143"/>
                    </a:cubicBezTo>
                    <a:cubicBezTo>
                      <a:pt x="16270" y="3076"/>
                      <a:pt x="16270" y="3076"/>
                      <a:pt x="16270" y="3076"/>
                    </a:cubicBezTo>
                    <a:cubicBezTo>
                      <a:pt x="16270" y="3143"/>
                      <a:pt x="16270" y="3143"/>
                      <a:pt x="16270" y="3143"/>
                    </a:cubicBezTo>
                    <a:cubicBezTo>
                      <a:pt x="16270" y="3143"/>
                      <a:pt x="16270" y="3143"/>
                      <a:pt x="16270" y="3143"/>
                    </a:cubicBezTo>
                    <a:cubicBezTo>
                      <a:pt x="16270" y="3209"/>
                      <a:pt x="16270" y="3209"/>
                      <a:pt x="16270" y="3209"/>
                    </a:cubicBezTo>
                    <a:cubicBezTo>
                      <a:pt x="16270" y="3209"/>
                      <a:pt x="16270" y="3209"/>
                      <a:pt x="16270" y="3209"/>
                    </a:cubicBezTo>
                    <a:cubicBezTo>
                      <a:pt x="16326" y="3143"/>
                      <a:pt x="16326" y="3143"/>
                      <a:pt x="16326" y="3143"/>
                    </a:cubicBezTo>
                    <a:cubicBezTo>
                      <a:pt x="16382" y="3143"/>
                      <a:pt x="16382" y="3143"/>
                      <a:pt x="16382" y="3143"/>
                    </a:cubicBezTo>
                    <a:cubicBezTo>
                      <a:pt x="16438" y="3143"/>
                      <a:pt x="16438" y="3143"/>
                      <a:pt x="16438" y="3143"/>
                    </a:cubicBezTo>
                    <a:cubicBezTo>
                      <a:pt x="16550" y="3076"/>
                      <a:pt x="16550" y="3076"/>
                      <a:pt x="16550" y="3076"/>
                    </a:cubicBezTo>
                    <a:cubicBezTo>
                      <a:pt x="16606" y="3076"/>
                      <a:pt x="16606" y="3076"/>
                      <a:pt x="16606" y="3076"/>
                    </a:cubicBezTo>
                    <a:cubicBezTo>
                      <a:pt x="16606" y="3076"/>
                      <a:pt x="16606" y="3076"/>
                      <a:pt x="16606" y="3076"/>
                    </a:cubicBezTo>
                    <a:cubicBezTo>
                      <a:pt x="16662" y="3076"/>
                      <a:pt x="16662" y="3076"/>
                      <a:pt x="16662" y="3076"/>
                    </a:cubicBezTo>
                    <a:cubicBezTo>
                      <a:pt x="16662" y="3009"/>
                      <a:pt x="16662" y="3009"/>
                      <a:pt x="16662" y="3009"/>
                    </a:cubicBezTo>
                    <a:cubicBezTo>
                      <a:pt x="16662" y="2942"/>
                      <a:pt x="16662" y="2942"/>
                      <a:pt x="16662" y="2942"/>
                    </a:cubicBezTo>
                    <a:cubicBezTo>
                      <a:pt x="16718" y="2942"/>
                      <a:pt x="16718" y="2942"/>
                      <a:pt x="16718" y="2942"/>
                    </a:cubicBezTo>
                    <a:cubicBezTo>
                      <a:pt x="16662" y="2875"/>
                      <a:pt x="16662" y="2875"/>
                      <a:pt x="16662" y="2875"/>
                    </a:cubicBezTo>
                    <a:cubicBezTo>
                      <a:pt x="16662" y="2808"/>
                      <a:pt x="16662" y="2808"/>
                      <a:pt x="16662" y="2808"/>
                    </a:cubicBezTo>
                    <a:cubicBezTo>
                      <a:pt x="16662" y="2674"/>
                      <a:pt x="16662" y="2674"/>
                      <a:pt x="16662" y="2674"/>
                    </a:cubicBezTo>
                    <a:cubicBezTo>
                      <a:pt x="16662" y="2674"/>
                      <a:pt x="16662" y="2674"/>
                      <a:pt x="16662" y="2674"/>
                    </a:cubicBezTo>
                    <a:cubicBezTo>
                      <a:pt x="16606" y="2741"/>
                      <a:pt x="16606" y="2741"/>
                      <a:pt x="16606" y="2741"/>
                    </a:cubicBezTo>
                    <a:cubicBezTo>
                      <a:pt x="16550" y="2875"/>
                      <a:pt x="16550" y="2875"/>
                      <a:pt x="16550" y="2875"/>
                    </a:cubicBezTo>
                    <a:cubicBezTo>
                      <a:pt x="16550" y="2875"/>
                      <a:pt x="16550" y="2875"/>
                      <a:pt x="16550" y="2875"/>
                    </a:cubicBezTo>
                    <a:cubicBezTo>
                      <a:pt x="16550" y="2808"/>
                      <a:pt x="16550" y="2808"/>
                      <a:pt x="16550" y="2808"/>
                    </a:cubicBezTo>
                    <a:cubicBezTo>
                      <a:pt x="16606" y="2741"/>
                      <a:pt x="16606" y="2741"/>
                      <a:pt x="16606" y="2741"/>
                    </a:cubicBezTo>
                    <a:cubicBezTo>
                      <a:pt x="16662" y="2741"/>
                      <a:pt x="16662" y="2741"/>
                      <a:pt x="16662" y="2741"/>
                    </a:cubicBezTo>
                    <a:cubicBezTo>
                      <a:pt x="16662" y="2674"/>
                      <a:pt x="16662" y="2674"/>
                      <a:pt x="16662" y="2674"/>
                    </a:cubicBezTo>
                    <a:cubicBezTo>
                      <a:pt x="16606" y="2608"/>
                      <a:pt x="16606" y="2608"/>
                      <a:pt x="16606" y="2608"/>
                    </a:cubicBezTo>
                    <a:cubicBezTo>
                      <a:pt x="16550" y="2608"/>
                      <a:pt x="16550" y="2608"/>
                      <a:pt x="16550" y="2608"/>
                    </a:cubicBezTo>
                    <a:cubicBezTo>
                      <a:pt x="16550" y="2608"/>
                      <a:pt x="16550" y="2608"/>
                      <a:pt x="16550" y="2608"/>
                    </a:cubicBezTo>
                    <a:cubicBezTo>
                      <a:pt x="16550" y="2608"/>
                      <a:pt x="16550" y="2608"/>
                      <a:pt x="16550" y="2608"/>
                    </a:cubicBezTo>
                    <a:cubicBezTo>
                      <a:pt x="16494" y="2608"/>
                      <a:pt x="16494" y="2608"/>
                      <a:pt x="16494" y="2608"/>
                    </a:cubicBezTo>
                    <a:cubicBezTo>
                      <a:pt x="16494" y="2608"/>
                      <a:pt x="16494" y="2608"/>
                      <a:pt x="16494" y="2608"/>
                    </a:cubicBezTo>
                    <a:cubicBezTo>
                      <a:pt x="16438" y="2608"/>
                      <a:pt x="16438" y="2608"/>
                      <a:pt x="16438" y="2608"/>
                    </a:cubicBezTo>
                    <a:cubicBezTo>
                      <a:pt x="16382" y="2674"/>
                      <a:pt x="16382" y="2674"/>
                      <a:pt x="16382" y="2674"/>
                    </a:cubicBezTo>
                    <a:cubicBezTo>
                      <a:pt x="16382" y="2608"/>
                      <a:pt x="16382" y="2608"/>
                      <a:pt x="16382" y="2608"/>
                    </a:cubicBezTo>
                    <a:cubicBezTo>
                      <a:pt x="16382" y="2608"/>
                      <a:pt x="16382" y="2608"/>
                      <a:pt x="16382" y="2608"/>
                    </a:cubicBezTo>
                    <a:cubicBezTo>
                      <a:pt x="16494" y="2541"/>
                      <a:pt x="16494" y="2541"/>
                      <a:pt x="16494" y="2541"/>
                    </a:cubicBezTo>
                    <a:cubicBezTo>
                      <a:pt x="16550" y="2541"/>
                      <a:pt x="16550" y="2541"/>
                      <a:pt x="16550" y="2541"/>
                    </a:cubicBezTo>
                    <a:cubicBezTo>
                      <a:pt x="16606" y="2474"/>
                      <a:pt x="16606" y="2474"/>
                      <a:pt x="16606" y="2474"/>
                    </a:cubicBezTo>
                    <a:cubicBezTo>
                      <a:pt x="16662" y="2407"/>
                      <a:pt x="16662" y="2407"/>
                      <a:pt x="16662" y="2407"/>
                    </a:cubicBezTo>
                    <a:cubicBezTo>
                      <a:pt x="16718" y="2340"/>
                      <a:pt x="16718" y="2340"/>
                      <a:pt x="16718" y="2340"/>
                    </a:cubicBezTo>
                    <a:cubicBezTo>
                      <a:pt x="16718" y="2206"/>
                      <a:pt x="16718" y="2206"/>
                      <a:pt x="16718" y="2206"/>
                    </a:cubicBezTo>
                    <a:cubicBezTo>
                      <a:pt x="16718" y="2206"/>
                      <a:pt x="16718" y="2206"/>
                      <a:pt x="16718" y="2206"/>
                    </a:cubicBezTo>
                    <a:cubicBezTo>
                      <a:pt x="16662" y="2206"/>
                      <a:pt x="16662" y="2206"/>
                      <a:pt x="16662" y="2206"/>
                    </a:cubicBezTo>
                    <a:cubicBezTo>
                      <a:pt x="16662" y="2273"/>
                      <a:pt x="16662" y="2273"/>
                      <a:pt x="16662" y="2273"/>
                    </a:cubicBezTo>
                    <a:cubicBezTo>
                      <a:pt x="16606" y="2206"/>
                      <a:pt x="16606" y="2206"/>
                      <a:pt x="16606" y="2206"/>
                    </a:cubicBezTo>
                    <a:cubicBezTo>
                      <a:pt x="16662" y="2206"/>
                      <a:pt x="16662" y="2206"/>
                      <a:pt x="16662" y="2206"/>
                    </a:cubicBezTo>
                    <a:cubicBezTo>
                      <a:pt x="16662" y="2206"/>
                      <a:pt x="16662" y="2206"/>
                      <a:pt x="16662" y="2206"/>
                    </a:cubicBezTo>
                    <a:cubicBezTo>
                      <a:pt x="16718" y="2206"/>
                      <a:pt x="16718" y="2206"/>
                      <a:pt x="16718" y="2206"/>
                    </a:cubicBezTo>
                    <a:cubicBezTo>
                      <a:pt x="16718" y="2139"/>
                      <a:pt x="16718" y="2139"/>
                      <a:pt x="16718" y="2139"/>
                    </a:cubicBezTo>
                    <a:cubicBezTo>
                      <a:pt x="16718" y="2073"/>
                      <a:pt x="16718" y="2073"/>
                      <a:pt x="16718" y="2073"/>
                    </a:cubicBezTo>
                    <a:cubicBezTo>
                      <a:pt x="16775" y="2006"/>
                      <a:pt x="16775" y="2006"/>
                      <a:pt x="16775" y="2006"/>
                    </a:cubicBezTo>
                    <a:cubicBezTo>
                      <a:pt x="16775" y="2006"/>
                      <a:pt x="16775" y="2006"/>
                      <a:pt x="16775" y="2006"/>
                    </a:cubicBezTo>
                    <a:cubicBezTo>
                      <a:pt x="16775" y="1939"/>
                      <a:pt x="16775" y="1939"/>
                      <a:pt x="16775" y="1939"/>
                    </a:cubicBezTo>
                    <a:cubicBezTo>
                      <a:pt x="16775" y="1939"/>
                      <a:pt x="16775" y="1939"/>
                      <a:pt x="16775" y="1939"/>
                    </a:cubicBezTo>
                    <a:cubicBezTo>
                      <a:pt x="16718" y="1872"/>
                      <a:pt x="16718" y="1872"/>
                      <a:pt x="16718" y="1872"/>
                    </a:cubicBezTo>
                    <a:cubicBezTo>
                      <a:pt x="16662" y="1939"/>
                      <a:pt x="16662" y="1939"/>
                      <a:pt x="16662" y="1939"/>
                    </a:cubicBezTo>
                    <a:cubicBezTo>
                      <a:pt x="16606" y="2006"/>
                      <a:pt x="16606" y="2006"/>
                      <a:pt x="16606" y="2006"/>
                    </a:cubicBezTo>
                    <a:cubicBezTo>
                      <a:pt x="16606" y="2073"/>
                      <a:pt x="16606" y="2073"/>
                      <a:pt x="16606" y="2073"/>
                    </a:cubicBezTo>
                    <a:cubicBezTo>
                      <a:pt x="16662" y="2139"/>
                      <a:pt x="16662" y="2139"/>
                      <a:pt x="16662" y="2139"/>
                    </a:cubicBezTo>
                    <a:cubicBezTo>
                      <a:pt x="16606" y="2206"/>
                      <a:pt x="16606" y="2206"/>
                      <a:pt x="16606" y="2206"/>
                    </a:cubicBezTo>
                    <a:cubicBezTo>
                      <a:pt x="16606" y="2206"/>
                      <a:pt x="16606" y="2206"/>
                      <a:pt x="16606" y="2206"/>
                    </a:cubicBezTo>
                    <a:cubicBezTo>
                      <a:pt x="16550" y="2206"/>
                      <a:pt x="16550" y="2206"/>
                      <a:pt x="16550" y="2206"/>
                    </a:cubicBezTo>
                    <a:cubicBezTo>
                      <a:pt x="16550" y="2139"/>
                      <a:pt x="16550" y="2139"/>
                      <a:pt x="16550" y="2139"/>
                    </a:cubicBezTo>
                    <a:cubicBezTo>
                      <a:pt x="16550" y="2139"/>
                      <a:pt x="16550" y="2139"/>
                      <a:pt x="16550" y="2139"/>
                    </a:cubicBezTo>
                    <a:cubicBezTo>
                      <a:pt x="16550" y="2073"/>
                      <a:pt x="16550" y="2073"/>
                      <a:pt x="16550" y="2073"/>
                    </a:cubicBezTo>
                    <a:cubicBezTo>
                      <a:pt x="16606" y="2006"/>
                      <a:pt x="16606" y="2006"/>
                      <a:pt x="16606" y="2006"/>
                    </a:cubicBezTo>
                    <a:cubicBezTo>
                      <a:pt x="16606" y="1939"/>
                      <a:pt x="16606" y="1939"/>
                      <a:pt x="16606" y="1939"/>
                    </a:cubicBezTo>
                    <a:cubicBezTo>
                      <a:pt x="16606" y="1939"/>
                      <a:pt x="16606" y="1939"/>
                      <a:pt x="16606" y="1939"/>
                    </a:cubicBezTo>
                    <a:cubicBezTo>
                      <a:pt x="16606" y="1939"/>
                      <a:pt x="16606" y="1939"/>
                      <a:pt x="16606" y="1939"/>
                    </a:cubicBezTo>
                    <a:cubicBezTo>
                      <a:pt x="16662" y="1939"/>
                      <a:pt x="16662" y="1939"/>
                      <a:pt x="16662" y="1939"/>
                    </a:cubicBezTo>
                    <a:cubicBezTo>
                      <a:pt x="16606" y="1872"/>
                      <a:pt x="16606" y="1872"/>
                      <a:pt x="16606" y="1872"/>
                    </a:cubicBezTo>
                    <a:cubicBezTo>
                      <a:pt x="16606" y="1805"/>
                      <a:pt x="16606" y="1805"/>
                      <a:pt x="16606" y="1805"/>
                    </a:cubicBezTo>
                    <a:cubicBezTo>
                      <a:pt x="16550" y="1805"/>
                      <a:pt x="16550" y="1805"/>
                      <a:pt x="16550" y="1805"/>
                    </a:cubicBezTo>
                    <a:cubicBezTo>
                      <a:pt x="16494" y="1805"/>
                      <a:pt x="16494" y="1805"/>
                      <a:pt x="16494" y="1805"/>
                    </a:cubicBezTo>
                    <a:cubicBezTo>
                      <a:pt x="16494" y="1872"/>
                      <a:pt x="16494" y="1872"/>
                      <a:pt x="16494" y="1872"/>
                    </a:cubicBezTo>
                    <a:cubicBezTo>
                      <a:pt x="16438" y="1805"/>
                      <a:pt x="16438" y="1805"/>
                      <a:pt x="16438" y="1805"/>
                    </a:cubicBezTo>
                    <a:cubicBezTo>
                      <a:pt x="16438" y="1805"/>
                      <a:pt x="16438" y="1805"/>
                      <a:pt x="16438" y="1805"/>
                    </a:cubicBezTo>
                    <a:cubicBezTo>
                      <a:pt x="16438" y="1738"/>
                      <a:pt x="16438" y="1738"/>
                      <a:pt x="16438" y="1738"/>
                    </a:cubicBezTo>
                    <a:cubicBezTo>
                      <a:pt x="16438" y="1671"/>
                      <a:pt x="16438" y="1671"/>
                      <a:pt x="16438" y="1671"/>
                    </a:cubicBezTo>
                    <a:cubicBezTo>
                      <a:pt x="16438" y="1538"/>
                      <a:pt x="16438" y="1538"/>
                      <a:pt x="16438" y="1538"/>
                    </a:cubicBezTo>
                    <a:cubicBezTo>
                      <a:pt x="16438" y="1471"/>
                      <a:pt x="16438" y="1471"/>
                      <a:pt x="16438" y="1471"/>
                    </a:cubicBezTo>
                    <a:cubicBezTo>
                      <a:pt x="16438" y="1404"/>
                      <a:pt x="16438" y="1404"/>
                      <a:pt x="16438" y="1404"/>
                    </a:cubicBezTo>
                    <a:cubicBezTo>
                      <a:pt x="16494" y="1337"/>
                      <a:pt x="16494" y="1337"/>
                      <a:pt x="16494" y="1337"/>
                    </a:cubicBezTo>
                    <a:cubicBezTo>
                      <a:pt x="16438" y="1270"/>
                      <a:pt x="16438" y="1270"/>
                      <a:pt x="16438" y="1270"/>
                    </a:cubicBezTo>
                    <a:cubicBezTo>
                      <a:pt x="16494" y="1136"/>
                      <a:pt x="16494" y="1136"/>
                      <a:pt x="16494" y="1136"/>
                    </a:cubicBezTo>
                    <a:cubicBezTo>
                      <a:pt x="16494" y="1069"/>
                      <a:pt x="16494" y="1069"/>
                      <a:pt x="16494" y="1069"/>
                    </a:cubicBezTo>
                    <a:cubicBezTo>
                      <a:pt x="16438" y="1069"/>
                      <a:pt x="16438" y="1069"/>
                      <a:pt x="16438" y="1069"/>
                    </a:cubicBezTo>
                    <a:cubicBezTo>
                      <a:pt x="16438" y="1003"/>
                      <a:pt x="16438" y="1003"/>
                      <a:pt x="16438" y="1003"/>
                    </a:cubicBezTo>
                    <a:cubicBezTo>
                      <a:pt x="16382" y="936"/>
                      <a:pt x="16382" y="936"/>
                      <a:pt x="16382" y="936"/>
                    </a:cubicBezTo>
                    <a:cubicBezTo>
                      <a:pt x="16382" y="869"/>
                      <a:pt x="16382" y="869"/>
                      <a:pt x="16382" y="869"/>
                    </a:cubicBezTo>
                    <a:cubicBezTo>
                      <a:pt x="16270" y="869"/>
                      <a:pt x="16270" y="869"/>
                      <a:pt x="16270" y="869"/>
                    </a:cubicBezTo>
                    <a:cubicBezTo>
                      <a:pt x="16270" y="869"/>
                      <a:pt x="16270" y="869"/>
                      <a:pt x="16270" y="869"/>
                    </a:cubicBezTo>
                    <a:cubicBezTo>
                      <a:pt x="16270" y="869"/>
                      <a:pt x="16270" y="869"/>
                      <a:pt x="16270" y="869"/>
                    </a:cubicBezTo>
                    <a:cubicBezTo>
                      <a:pt x="16270" y="936"/>
                      <a:pt x="16270" y="936"/>
                      <a:pt x="16270" y="936"/>
                    </a:cubicBezTo>
                    <a:cubicBezTo>
                      <a:pt x="16214" y="869"/>
                      <a:pt x="16214" y="869"/>
                      <a:pt x="16214" y="869"/>
                    </a:cubicBezTo>
                    <a:cubicBezTo>
                      <a:pt x="16157" y="869"/>
                      <a:pt x="16157" y="869"/>
                      <a:pt x="16157" y="869"/>
                    </a:cubicBezTo>
                    <a:cubicBezTo>
                      <a:pt x="16157" y="936"/>
                      <a:pt x="16157" y="936"/>
                      <a:pt x="16157" y="936"/>
                    </a:cubicBezTo>
                    <a:cubicBezTo>
                      <a:pt x="16101" y="1003"/>
                      <a:pt x="16101" y="1003"/>
                      <a:pt x="16101" y="1003"/>
                    </a:cubicBezTo>
                    <a:cubicBezTo>
                      <a:pt x="16157" y="1003"/>
                      <a:pt x="16157" y="1003"/>
                      <a:pt x="16157" y="1003"/>
                    </a:cubicBezTo>
                    <a:cubicBezTo>
                      <a:pt x="16157" y="1003"/>
                      <a:pt x="16157" y="1003"/>
                      <a:pt x="16157" y="1003"/>
                    </a:cubicBezTo>
                    <a:cubicBezTo>
                      <a:pt x="16214" y="1003"/>
                      <a:pt x="16214" y="1003"/>
                      <a:pt x="16214" y="1003"/>
                    </a:cubicBezTo>
                    <a:cubicBezTo>
                      <a:pt x="16270" y="1003"/>
                      <a:pt x="16270" y="1003"/>
                      <a:pt x="16270" y="1003"/>
                    </a:cubicBezTo>
                    <a:cubicBezTo>
                      <a:pt x="16326" y="1069"/>
                      <a:pt x="16326" y="1069"/>
                      <a:pt x="16326" y="1069"/>
                    </a:cubicBezTo>
                    <a:cubicBezTo>
                      <a:pt x="16326" y="1069"/>
                      <a:pt x="16326" y="1069"/>
                      <a:pt x="16326" y="1069"/>
                    </a:cubicBezTo>
                    <a:cubicBezTo>
                      <a:pt x="16326" y="1136"/>
                      <a:pt x="16326" y="1136"/>
                      <a:pt x="16326" y="1136"/>
                    </a:cubicBezTo>
                    <a:cubicBezTo>
                      <a:pt x="16270" y="1203"/>
                      <a:pt x="16270" y="1203"/>
                      <a:pt x="16270" y="1203"/>
                    </a:cubicBezTo>
                    <a:cubicBezTo>
                      <a:pt x="16214" y="1203"/>
                      <a:pt x="16214" y="1203"/>
                      <a:pt x="16214" y="1203"/>
                    </a:cubicBezTo>
                    <a:cubicBezTo>
                      <a:pt x="16157" y="1136"/>
                      <a:pt x="16157" y="1136"/>
                      <a:pt x="16157" y="1136"/>
                    </a:cubicBezTo>
                    <a:cubicBezTo>
                      <a:pt x="16157" y="1136"/>
                      <a:pt x="16157" y="1136"/>
                      <a:pt x="16157" y="1136"/>
                    </a:cubicBezTo>
                    <a:cubicBezTo>
                      <a:pt x="16101" y="1136"/>
                      <a:pt x="16101" y="1136"/>
                      <a:pt x="16101" y="1136"/>
                    </a:cubicBezTo>
                    <a:cubicBezTo>
                      <a:pt x="16101" y="1203"/>
                      <a:pt x="16101" y="1203"/>
                      <a:pt x="16101" y="1203"/>
                    </a:cubicBezTo>
                    <a:cubicBezTo>
                      <a:pt x="16157" y="1203"/>
                      <a:pt x="16157" y="1203"/>
                      <a:pt x="16157" y="1203"/>
                    </a:cubicBezTo>
                    <a:cubicBezTo>
                      <a:pt x="16101" y="1270"/>
                      <a:pt x="16101" y="1270"/>
                      <a:pt x="16101" y="1270"/>
                    </a:cubicBezTo>
                    <a:cubicBezTo>
                      <a:pt x="16045" y="1270"/>
                      <a:pt x="16045" y="1270"/>
                      <a:pt x="16045" y="1270"/>
                    </a:cubicBezTo>
                    <a:cubicBezTo>
                      <a:pt x="15989" y="1203"/>
                      <a:pt x="15989" y="1203"/>
                      <a:pt x="15989" y="1203"/>
                    </a:cubicBezTo>
                    <a:cubicBezTo>
                      <a:pt x="15933" y="1203"/>
                      <a:pt x="15933" y="1203"/>
                      <a:pt x="15933" y="1203"/>
                    </a:cubicBezTo>
                    <a:cubicBezTo>
                      <a:pt x="15877" y="1270"/>
                      <a:pt x="15877" y="1270"/>
                      <a:pt x="15877" y="1270"/>
                    </a:cubicBezTo>
                    <a:cubicBezTo>
                      <a:pt x="15877" y="1337"/>
                      <a:pt x="15877" y="1337"/>
                      <a:pt x="15877" y="1337"/>
                    </a:cubicBezTo>
                    <a:cubicBezTo>
                      <a:pt x="15877" y="1337"/>
                      <a:pt x="15877" y="1337"/>
                      <a:pt x="15877" y="1337"/>
                    </a:cubicBezTo>
                    <a:cubicBezTo>
                      <a:pt x="15933" y="1337"/>
                      <a:pt x="15933" y="1337"/>
                      <a:pt x="15933" y="1337"/>
                    </a:cubicBezTo>
                    <a:cubicBezTo>
                      <a:pt x="15933" y="1404"/>
                      <a:pt x="15933" y="1404"/>
                      <a:pt x="15933" y="1404"/>
                    </a:cubicBezTo>
                    <a:cubicBezTo>
                      <a:pt x="15989" y="1471"/>
                      <a:pt x="15989" y="1471"/>
                      <a:pt x="15989" y="1471"/>
                    </a:cubicBezTo>
                    <a:cubicBezTo>
                      <a:pt x="15989" y="1471"/>
                      <a:pt x="15989" y="1471"/>
                      <a:pt x="15989" y="1471"/>
                    </a:cubicBezTo>
                    <a:cubicBezTo>
                      <a:pt x="15933" y="1471"/>
                      <a:pt x="15933" y="1471"/>
                      <a:pt x="15933" y="1471"/>
                    </a:cubicBezTo>
                    <a:cubicBezTo>
                      <a:pt x="15933" y="1538"/>
                      <a:pt x="15933" y="1538"/>
                      <a:pt x="15933" y="1538"/>
                    </a:cubicBezTo>
                    <a:cubicBezTo>
                      <a:pt x="15989" y="1538"/>
                      <a:pt x="15989" y="1538"/>
                      <a:pt x="15989" y="1538"/>
                    </a:cubicBezTo>
                    <a:cubicBezTo>
                      <a:pt x="15989" y="1604"/>
                      <a:pt x="15989" y="1604"/>
                      <a:pt x="15989" y="1604"/>
                    </a:cubicBezTo>
                    <a:cubicBezTo>
                      <a:pt x="15933" y="1604"/>
                      <a:pt x="15933" y="1604"/>
                      <a:pt x="15933" y="1604"/>
                    </a:cubicBezTo>
                    <a:cubicBezTo>
                      <a:pt x="15877" y="1538"/>
                      <a:pt x="15877" y="1538"/>
                      <a:pt x="15877" y="1538"/>
                    </a:cubicBezTo>
                    <a:cubicBezTo>
                      <a:pt x="15821" y="1538"/>
                      <a:pt x="15821" y="1538"/>
                      <a:pt x="15821" y="1538"/>
                    </a:cubicBezTo>
                    <a:cubicBezTo>
                      <a:pt x="15821" y="1538"/>
                      <a:pt x="15821" y="1538"/>
                      <a:pt x="15821" y="1538"/>
                    </a:cubicBezTo>
                    <a:cubicBezTo>
                      <a:pt x="15765" y="1538"/>
                      <a:pt x="15765" y="1538"/>
                      <a:pt x="15765" y="1538"/>
                    </a:cubicBezTo>
                    <a:cubicBezTo>
                      <a:pt x="15709" y="1538"/>
                      <a:pt x="15709" y="1538"/>
                      <a:pt x="15709" y="1538"/>
                    </a:cubicBezTo>
                    <a:cubicBezTo>
                      <a:pt x="15709" y="1604"/>
                      <a:pt x="15709" y="1604"/>
                      <a:pt x="15709" y="1604"/>
                    </a:cubicBezTo>
                    <a:cubicBezTo>
                      <a:pt x="15709" y="1604"/>
                      <a:pt x="15709" y="1604"/>
                      <a:pt x="15709" y="1604"/>
                    </a:cubicBezTo>
                    <a:cubicBezTo>
                      <a:pt x="15709" y="1671"/>
                      <a:pt x="15709" y="1671"/>
                      <a:pt x="15709" y="1671"/>
                    </a:cubicBezTo>
                    <a:cubicBezTo>
                      <a:pt x="15709" y="1671"/>
                      <a:pt x="15709" y="1671"/>
                      <a:pt x="15709" y="1671"/>
                    </a:cubicBezTo>
                    <a:cubicBezTo>
                      <a:pt x="15709" y="1604"/>
                      <a:pt x="15709" y="1604"/>
                      <a:pt x="15709" y="1604"/>
                    </a:cubicBezTo>
                    <a:cubicBezTo>
                      <a:pt x="15652" y="1604"/>
                      <a:pt x="15652" y="1604"/>
                      <a:pt x="15652" y="1604"/>
                    </a:cubicBezTo>
                    <a:cubicBezTo>
                      <a:pt x="15596" y="1604"/>
                      <a:pt x="15596" y="1604"/>
                      <a:pt x="15596" y="1604"/>
                    </a:cubicBezTo>
                    <a:cubicBezTo>
                      <a:pt x="15596" y="1604"/>
                      <a:pt x="15596" y="1604"/>
                      <a:pt x="15596" y="1604"/>
                    </a:cubicBezTo>
                    <a:cubicBezTo>
                      <a:pt x="15540" y="1538"/>
                      <a:pt x="15540" y="1538"/>
                      <a:pt x="15540" y="1538"/>
                    </a:cubicBezTo>
                    <a:cubicBezTo>
                      <a:pt x="15540" y="1538"/>
                      <a:pt x="15540" y="1538"/>
                      <a:pt x="15540" y="1538"/>
                    </a:cubicBezTo>
                    <a:cubicBezTo>
                      <a:pt x="15484" y="1538"/>
                      <a:pt x="15484" y="1538"/>
                      <a:pt x="15484" y="1538"/>
                    </a:cubicBezTo>
                    <a:cubicBezTo>
                      <a:pt x="15540" y="1604"/>
                      <a:pt x="15540" y="1604"/>
                      <a:pt x="15540" y="1604"/>
                    </a:cubicBezTo>
                    <a:cubicBezTo>
                      <a:pt x="15540" y="1671"/>
                      <a:pt x="15540" y="1671"/>
                      <a:pt x="15540" y="1671"/>
                    </a:cubicBezTo>
                    <a:cubicBezTo>
                      <a:pt x="15540" y="1738"/>
                      <a:pt x="15540" y="1738"/>
                      <a:pt x="15540" y="1738"/>
                    </a:cubicBezTo>
                    <a:cubicBezTo>
                      <a:pt x="15596" y="1805"/>
                      <a:pt x="15596" y="1805"/>
                      <a:pt x="15596" y="1805"/>
                    </a:cubicBezTo>
                    <a:cubicBezTo>
                      <a:pt x="15652" y="1805"/>
                      <a:pt x="15652" y="1805"/>
                      <a:pt x="15652" y="1805"/>
                    </a:cubicBezTo>
                    <a:cubicBezTo>
                      <a:pt x="15652" y="1805"/>
                      <a:pt x="15652" y="1805"/>
                      <a:pt x="15652" y="1805"/>
                    </a:cubicBezTo>
                    <a:cubicBezTo>
                      <a:pt x="15652" y="1805"/>
                      <a:pt x="15652" y="1805"/>
                      <a:pt x="15652" y="1805"/>
                    </a:cubicBezTo>
                    <a:cubicBezTo>
                      <a:pt x="15596" y="1805"/>
                      <a:pt x="15596" y="1805"/>
                      <a:pt x="15596" y="1805"/>
                    </a:cubicBezTo>
                    <a:cubicBezTo>
                      <a:pt x="15652" y="1872"/>
                      <a:pt x="15652" y="1872"/>
                      <a:pt x="15652" y="1872"/>
                    </a:cubicBezTo>
                    <a:cubicBezTo>
                      <a:pt x="15652" y="1939"/>
                      <a:pt x="15652" y="1939"/>
                      <a:pt x="15652" y="1939"/>
                    </a:cubicBezTo>
                    <a:cubicBezTo>
                      <a:pt x="15709" y="1939"/>
                      <a:pt x="15709" y="1939"/>
                      <a:pt x="15709" y="1939"/>
                    </a:cubicBezTo>
                    <a:cubicBezTo>
                      <a:pt x="15765" y="1939"/>
                      <a:pt x="15765" y="1939"/>
                      <a:pt x="15765" y="1939"/>
                    </a:cubicBezTo>
                    <a:cubicBezTo>
                      <a:pt x="15821" y="1872"/>
                      <a:pt x="15821" y="1872"/>
                      <a:pt x="15821" y="1872"/>
                    </a:cubicBezTo>
                    <a:cubicBezTo>
                      <a:pt x="15821" y="1939"/>
                      <a:pt x="15821" y="1939"/>
                      <a:pt x="15821" y="1939"/>
                    </a:cubicBezTo>
                    <a:cubicBezTo>
                      <a:pt x="15821" y="1939"/>
                      <a:pt x="15821" y="1939"/>
                      <a:pt x="15821" y="1939"/>
                    </a:cubicBezTo>
                    <a:cubicBezTo>
                      <a:pt x="15821" y="2006"/>
                      <a:pt x="15821" y="2006"/>
                      <a:pt x="15821" y="2006"/>
                    </a:cubicBezTo>
                    <a:cubicBezTo>
                      <a:pt x="15765" y="2073"/>
                      <a:pt x="15765" y="2073"/>
                      <a:pt x="15765" y="2073"/>
                    </a:cubicBezTo>
                    <a:cubicBezTo>
                      <a:pt x="15765" y="2073"/>
                      <a:pt x="15765" y="2073"/>
                      <a:pt x="15765" y="2073"/>
                    </a:cubicBezTo>
                    <a:cubicBezTo>
                      <a:pt x="15709" y="2006"/>
                      <a:pt x="15709" y="2006"/>
                      <a:pt x="15709" y="2006"/>
                    </a:cubicBezTo>
                    <a:cubicBezTo>
                      <a:pt x="15540" y="2006"/>
                      <a:pt x="15540" y="2006"/>
                      <a:pt x="15540" y="2006"/>
                    </a:cubicBezTo>
                    <a:cubicBezTo>
                      <a:pt x="15484" y="1872"/>
                      <a:pt x="15484" y="1872"/>
                      <a:pt x="15484" y="1872"/>
                    </a:cubicBezTo>
                    <a:cubicBezTo>
                      <a:pt x="15484" y="1872"/>
                      <a:pt x="15484" y="1872"/>
                      <a:pt x="15484" y="1872"/>
                    </a:cubicBezTo>
                    <a:cubicBezTo>
                      <a:pt x="15428" y="1872"/>
                      <a:pt x="15428" y="1872"/>
                      <a:pt x="15428" y="1872"/>
                    </a:cubicBezTo>
                    <a:cubicBezTo>
                      <a:pt x="15428" y="1872"/>
                      <a:pt x="15428" y="1872"/>
                      <a:pt x="15428" y="1872"/>
                    </a:cubicBezTo>
                    <a:cubicBezTo>
                      <a:pt x="15428" y="1939"/>
                      <a:pt x="15428" y="1939"/>
                      <a:pt x="15428" y="1939"/>
                    </a:cubicBezTo>
                    <a:cubicBezTo>
                      <a:pt x="15428" y="1939"/>
                      <a:pt x="15428" y="1939"/>
                      <a:pt x="15428" y="1939"/>
                    </a:cubicBezTo>
                    <a:cubicBezTo>
                      <a:pt x="15372" y="1939"/>
                      <a:pt x="15372" y="1939"/>
                      <a:pt x="15372" y="1939"/>
                    </a:cubicBezTo>
                    <a:cubicBezTo>
                      <a:pt x="15428" y="2073"/>
                      <a:pt x="15428" y="2073"/>
                      <a:pt x="15428" y="2073"/>
                    </a:cubicBezTo>
                    <a:cubicBezTo>
                      <a:pt x="15372" y="2073"/>
                      <a:pt x="15372" y="2073"/>
                      <a:pt x="15372" y="2073"/>
                    </a:cubicBezTo>
                    <a:cubicBezTo>
                      <a:pt x="15372" y="2073"/>
                      <a:pt x="15372" y="2073"/>
                      <a:pt x="15372" y="2073"/>
                    </a:cubicBezTo>
                    <a:cubicBezTo>
                      <a:pt x="15372" y="2139"/>
                      <a:pt x="15372" y="2139"/>
                      <a:pt x="15372" y="2139"/>
                    </a:cubicBezTo>
                    <a:cubicBezTo>
                      <a:pt x="15316" y="2139"/>
                      <a:pt x="15316" y="2139"/>
                      <a:pt x="15316" y="2139"/>
                    </a:cubicBezTo>
                    <a:cubicBezTo>
                      <a:pt x="15316" y="2273"/>
                      <a:pt x="15316" y="2273"/>
                      <a:pt x="15316" y="2273"/>
                    </a:cubicBezTo>
                    <a:cubicBezTo>
                      <a:pt x="15372" y="2273"/>
                      <a:pt x="15372" y="2273"/>
                      <a:pt x="15372" y="2273"/>
                    </a:cubicBezTo>
                    <a:cubicBezTo>
                      <a:pt x="15428" y="2273"/>
                      <a:pt x="15428" y="2273"/>
                      <a:pt x="15428" y="2273"/>
                    </a:cubicBezTo>
                    <a:cubicBezTo>
                      <a:pt x="15484" y="2340"/>
                      <a:pt x="15484" y="2340"/>
                      <a:pt x="15484" y="2340"/>
                    </a:cubicBezTo>
                    <a:cubicBezTo>
                      <a:pt x="15540" y="2340"/>
                      <a:pt x="15540" y="2340"/>
                      <a:pt x="15540" y="2340"/>
                    </a:cubicBezTo>
                    <a:cubicBezTo>
                      <a:pt x="15540" y="2340"/>
                      <a:pt x="15540" y="2340"/>
                      <a:pt x="15540" y="2340"/>
                    </a:cubicBezTo>
                    <a:cubicBezTo>
                      <a:pt x="15484" y="2340"/>
                      <a:pt x="15484" y="2340"/>
                      <a:pt x="15484" y="2340"/>
                    </a:cubicBezTo>
                    <a:cubicBezTo>
                      <a:pt x="15428" y="2340"/>
                      <a:pt x="15428" y="2340"/>
                      <a:pt x="15428" y="2340"/>
                    </a:cubicBezTo>
                    <a:cubicBezTo>
                      <a:pt x="15372" y="2340"/>
                      <a:pt x="15372" y="2340"/>
                      <a:pt x="15372" y="2340"/>
                    </a:cubicBezTo>
                    <a:cubicBezTo>
                      <a:pt x="15316" y="2340"/>
                      <a:pt x="15316" y="2340"/>
                      <a:pt x="15316" y="2340"/>
                    </a:cubicBezTo>
                    <a:cubicBezTo>
                      <a:pt x="15260" y="2340"/>
                      <a:pt x="15260" y="2340"/>
                      <a:pt x="15260" y="2340"/>
                    </a:cubicBezTo>
                    <a:cubicBezTo>
                      <a:pt x="15204" y="2407"/>
                      <a:pt x="15204" y="2407"/>
                      <a:pt x="15204" y="2407"/>
                    </a:cubicBezTo>
                    <a:cubicBezTo>
                      <a:pt x="15204" y="2474"/>
                      <a:pt x="15204" y="2474"/>
                      <a:pt x="15204" y="2474"/>
                    </a:cubicBezTo>
                    <a:cubicBezTo>
                      <a:pt x="15260" y="2474"/>
                      <a:pt x="15260" y="2474"/>
                      <a:pt x="15260" y="2474"/>
                    </a:cubicBezTo>
                    <a:cubicBezTo>
                      <a:pt x="15204" y="2541"/>
                      <a:pt x="15204" y="2541"/>
                      <a:pt x="15204" y="2541"/>
                    </a:cubicBezTo>
                    <a:cubicBezTo>
                      <a:pt x="15204" y="2541"/>
                      <a:pt x="15204" y="2541"/>
                      <a:pt x="15204" y="2541"/>
                    </a:cubicBezTo>
                    <a:cubicBezTo>
                      <a:pt x="15204" y="2608"/>
                      <a:pt x="15204" y="2608"/>
                      <a:pt x="15204" y="2608"/>
                    </a:cubicBezTo>
                    <a:cubicBezTo>
                      <a:pt x="15204" y="2608"/>
                      <a:pt x="15204" y="2608"/>
                      <a:pt x="15204" y="2608"/>
                    </a:cubicBezTo>
                    <a:cubicBezTo>
                      <a:pt x="15260" y="2608"/>
                      <a:pt x="15260" y="2608"/>
                      <a:pt x="15260" y="2608"/>
                    </a:cubicBezTo>
                    <a:cubicBezTo>
                      <a:pt x="15316" y="2608"/>
                      <a:pt x="15316" y="2608"/>
                      <a:pt x="15316" y="2608"/>
                    </a:cubicBezTo>
                    <a:cubicBezTo>
                      <a:pt x="15372" y="2541"/>
                      <a:pt x="15372" y="2541"/>
                      <a:pt x="15372" y="2541"/>
                    </a:cubicBezTo>
                    <a:cubicBezTo>
                      <a:pt x="15372" y="2541"/>
                      <a:pt x="15372" y="2541"/>
                      <a:pt x="15372" y="2541"/>
                    </a:cubicBezTo>
                    <a:cubicBezTo>
                      <a:pt x="15372" y="2608"/>
                      <a:pt x="15372" y="2608"/>
                      <a:pt x="15372" y="2608"/>
                    </a:cubicBezTo>
                    <a:cubicBezTo>
                      <a:pt x="15316" y="2608"/>
                      <a:pt x="15316" y="2608"/>
                      <a:pt x="15316" y="2608"/>
                    </a:cubicBezTo>
                    <a:cubicBezTo>
                      <a:pt x="15316" y="2674"/>
                      <a:pt x="15316" y="2674"/>
                      <a:pt x="15316" y="2674"/>
                    </a:cubicBezTo>
                    <a:cubicBezTo>
                      <a:pt x="15316" y="2674"/>
                      <a:pt x="15316" y="2674"/>
                      <a:pt x="15316" y="2674"/>
                    </a:cubicBezTo>
                    <a:cubicBezTo>
                      <a:pt x="15372" y="2674"/>
                      <a:pt x="15372" y="2674"/>
                      <a:pt x="15372" y="2674"/>
                    </a:cubicBezTo>
                    <a:cubicBezTo>
                      <a:pt x="15428" y="2674"/>
                      <a:pt x="15428" y="2674"/>
                      <a:pt x="15428" y="2674"/>
                    </a:cubicBezTo>
                    <a:cubicBezTo>
                      <a:pt x="15428" y="2674"/>
                      <a:pt x="15428" y="2674"/>
                      <a:pt x="15428" y="2674"/>
                    </a:cubicBezTo>
                    <a:cubicBezTo>
                      <a:pt x="15484" y="2608"/>
                      <a:pt x="15484" y="2608"/>
                      <a:pt x="15484" y="2608"/>
                    </a:cubicBezTo>
                    <a:cubicBezTo>
                      <a:pt x="15484" y="2674"/>
                      <a:pt x="15484" y="2674"/>
                      <a:pt x="15484" y="2674"/>
                    </a:cubicBezTo>
                    <a:cubicBezTo>
                      <a:pt x="15428" y="2674"/>
                      <a:pt x="15428" y="2674"/>
                      <a:pt x="15428" y="2674"/>
                    </a:cubicBezTo>
                    <a:cubicBezTo>
                      <a:pt x="15484" y="2674"/>
                      <a:pt x="15484" y="2674"/>
                      <a:pt x="15484" y="2674"/>
                    </a:cubicBezTo>
                    <a:cubicBezTo>
                      <a:pt x="15540" y="2674"/>
                      <a:pt x="15540" y="2674"/>
                      <a:pt x="15540" y="2674"/>
                    </a:cubicBezTo>
                    <a:cubicBezTo>
                      <a:pt x="15596" y="2741"/>
                      <a:pt x="15596" y="2741"/>
                      <a:pt x="15596" y="2741"/>
                    </a:cubicBezTo>
                    <a:cubicBezTo>
                      <a:pt x="15540" y="2741"/>
                      <a:pt x="15540" y="2741"/>
                      <a:pt x="15540" y="2741"/>
                    </a:cubicBezTo>
                    <a:cubicBezTo>
                      <a:pt x="15540" y="2741"/>
                      <a:pt x="15540" y="2741"/>
                      <a:pt x="15540" y="2741"/>
                    </a:cubicBezTo>
                    <a:cubicBezTo>
                      <a:pt x="15540" y="2808"/>
                      <a:pt x="15540" y="2808"/>
                      <a:pt x="15540" y="2808"/>
                    </a:cubicBezTo>
                    <a:cubicBezTo>
                      <a:pt x="15596" y="2741"/>
                      <a:pt x="15596" y="2741"/>
                      <a:pt x="15596" y="2741"/>
                    </a:cubicBezTo>
                    <a:cubicBezTo>
                      <a:pt x="15652" y="2808"/>
                      <a:pt x="15652" y="2808"/>
                      <a:pt x="15652" y="2808"/>
                    </a:cubicBezTo>
                    <a:cubicBezTo>
                      <a:pt x="15821" y="2808"/>
                      <a:pt x="15821" y="2808"/>
                      <a:pt x="15821" y="2808"/>
                    </a:cubicBezTo>
                    <a:cubicBezTo>
                      <a:pt x="15821" y="2875"/>
                      <a:pt x="15821" y="2875"/>
                      <a:pt x="15821" y="2875"/>
                    </a:cubicBezTo>
                    <a:cubicBezTo>
                      <a:pt x="15709" y="2875"/>
                      <a:pt x="15709" y="2875"/>
                      <a:pt x="15709" y="2875"/>
                    </a:cubicBezTo>
                    <a:cubicBezTo>
                      <a:pt x="15652" y="2875"/>
                      <a:pt x="15652" y="2875"/>
                      <a:pt x="15652" y="2875"/>
                    </a:cubicBezTo>
                    <a:cubicBezTo>
                      <a:pt x="15596" y="2808"/>
                      <a:pt x="15596" y="2808"/>
                      <a:pt x="15596" y="2808"/>
                    </a:cubicBezTo>
                    <a:cubicBezTo>
                      <a:pt x="15540" y="2808"/>
                      <a:pt x="15540" y="2808"/>
                      <a:pt x="15540" y="2808"/>
                    </a:cubicBezTo>
                    <a:cubicBezTo>
                      <a:pt x="15540" y="2875"/>
                      <a:pt x="15540" y="2875"/>
                      <a:pt x="15540" y="2875"/>
                    </a:cubicBezTo>
                    <a:cubicBezTo>
                      <a:pt x="15596" y="2875"/>
                      <a:pt x="15596" y="2875"/>
                      <a:pt x="15596" y="2875"/>
                    </a:cubicBezTo>
                    <a:cubicBezTo>
                      <a:pt x="15709" y="2942"/>
                      <a:pt x="15709" y="2942"/>
                      <a:pt x="15709" y="2942"/>
                    </a:cubicBezTo>
                    <a:cubicBezTo>
                      <a:pt x="15765" y="2942"/>
                      <a:pt x="15765" y="2942"/>
                      <a:pt x="15765" y="2942"/>
                    </a:cubicBezTo>
                    <a:cubicBezTo>
                      <a:pt x="15821" y="2942"/>
                      <a:pt x="15821" y="2942"/>
                      <a:pt x="15821" y="2942"/>
                    </a:cubicBezTo>
                    <a:cubicBezTo>
                      <a:pt x="15709" y="2942"/>
                      <a:pt x="15709" y="2942"/>
                      <a:pt x="15709" y="2942"/>
                    </a:cubicBezTo>
                    <a:cubicBezTo>
                      <a:pt x="15652" y="2942"/>
                      <a:pt x="15652" y="2942"/>
                      <a:pt x="15652" y="2942"/>
                    </a:cubicBezTo>
                    <a:cubicBezTo>
                      <a:pt x="15596" y="2942"/>
                      <a:pt x="15596" y="2942"/>
                      <a:pt x="15596" y="2942"/>
                    </a:cubicBezTo>
                    <a:cubicBezTo>
                      <a:pt x="15540" y="2942"/>
                      <a:pt x="15540" y="2942"/>
                      <a:pt x="15540" y="2942"/>
                    </a:cubicBezTo>
                    <a:cubicBezTo>
                      <a:pt x="15484" y="2875"/>
                      <a:pt x="15484" y="2875"/>
                      <a:pt x="15484" y="2875"/>
                    </a:cubicBezTo>
                    <a:cubicBezTo>
                      <a:pt x="15428" y="2875"/>
                      <a:pt x="15428" y="2875"/>
                      <a:pt x="15428" y="2875"/>
                    </a:cubicBezTo>
                    <a:cubicBezTo>
                      <a:pt x="15372" y="2808"/>
                      <a:pt x="15372" y="2808"/>
                      <a:pt x="15372" y="2808"/>
                    </a:cubicBezTo>
                    <a:cubicBezTo>
                      <a:pt x="15316" y="2808"/>
                      <a:pt x="15316" y="2808"/>
                      <a:pt x="15316" y="2808"/>
                    </a:cubicBezTo>
                    <a:cubicBezTo>
                      <a:pt x="15316" y="2875"/>
                      <a:pt x="15316" y="2875"/>
                      <a:pt x="15316" y="2875"/>
                    </a:cubicBezTo>
                    <a:cubicBezTo>
                      <a:pt x="15260" y="2875"/>
                      <a:pt x="15260" y="2875"/>
                      <a:pt x="15260" y="2875"/>
                    </a:cubicBezTo>
                    <a:cubicBezTo>
                      <a:pt x="15204" y="2875"/>
                      <a:pt x="15204" y="2875"/>
                      <a:pt x="15204" y="2875"/>
                    </a:cubicBezTo>
                    <a:cubicBezTo>
                      <a:pt x="15204" y="3009"/>
                      <a:pt x="15204" y="3009"/>
                      <a:pt x="15204" y="3009"/>
                    </a:cubicBezTo>
                    <a:cubicBezTo>
                      <a:pt x="15260" y="3076"/>
                      <a:pt x="15260" y="3076"/>
                      <a:pt x="15260" y="3076"/>
                    </a:cubicBezTo>
                    <a:cubicBezTo>
                      <a:pt x="15260" y="3143"/>
                      <a:pt x="15260" y="3143"/>
                      <a:pt x="15260" y="3143"/>
                    </a:cubicBezTo>
                    <a:cubicBezTo>
                      <a:pt x="15204" y="3143"/>
                      <a:pt x="15204" y="3143"/>
                      <a:pt x="15204" y="3143"/>
                    </a:cubicBezTo>
                    <a:cubicBezTo>
                      <a:pt x="15204" y="3076"/>
                      <a:pt x="15204" y="3076"/>
                      <a:pt x="15204" y="3076"/>
                    </a:cubicBezTo>
                    <a:cubicBezTo>
                      <a:pt x="15148" y="3076"/>
                      <a:pt x="15148" y="3076"/>
                      <a:pt x="15148" y="3076"/>
                    </a:cubicBezTo>
                    <a:cubicBezTo>
                      <a:pt x="15148" y="3143"/>
                      <a:pt x="15148" y="3143"/>
                      <a:pt x="15148" y="3143"/>
                    </a:cubicBezTo>
                    <a:cubicBezTo>
                      <a:pt x="15148" y="3209"/>
                      <a:pt x="15148" y="3209"/>
                      <a:pt x="15148" y="3209"/>
                    </a:cubicBezTo>
                    <a:cubicBezTo>
                      <a:pt x="15148" y="3276"/>
                      <a:pt x="15148" y="3276"/>
                      <a:pt x="15148" y="3276"/>
                    </a:cubicBezTo>
                    <a:cubicBezTo>
                      <a:pt x="15204" y="3209"/>
                      <a:pt x="15204" y="3209"/>
                      <a:pt x="15204" y="3209"/>
                    </a:cubicBezTo>
                    <a:cubicBezTo>
                      <a:pt x="15204" y="3209"/>
                      <a:pt x="15204" y="3209"/>
                      <a:pt x="15204" y="3209"/>
                    </a:cubicBezTo>
                    <a:cubicBezTo>
                      <a:pt x="15260" y="3276"/>
                      <a:pt x="15260" y="3276"/>
                      <a:pt x="15260" y="3276"/>
                    </a:cubicBezTo>
                    <a:cubicBezTo>
                      <a:pt x="15316" y="3276"/>
                      <a:pt x="15316" y="3276"/>
                      <a:pt x="15316" y="3276"/>
                    </a:cubicBezTo>
                    <a:cubicBezTo>
                      <a:pt x="15260" y="3343"/>
                      <a:pt x="15260" y="3343"/>
                      <a:pt x="15260" y="3343"/>
                    </a:cubicBezTo>
                    <a:cubicBezTo>
                      <a:pt x="15204" y="3343"/>
                      <a:pt x="15204" y="3343"/>
                      <a:pt x="15204" y="3343"/>
                    </a:cubicBezTo>
                    <a:cubicBezTo>
                      <a:pt x="15204" y="3276"/>
                      <a:pt x="15204" y="3276"/>
                      <a:pt x="15204" y="3276"/>
                    </a:cubicBezTo>
                    <a:cubicBezTo>
                      <a:pt x="15091" y="3276"/>
                      <a:pt x="15091" y="3276"/>
                      <a:pt x="15091" y="3276"/>
                    </a:cubicBezTo>
                    <a:cubicBezTo>
                      <a:pt x="15091" y="3410"/>
                      <a:pt x="15091" y="3410"/>
                      <a:pt x="15091" y="3410"/>
                    </a:cubicBezTo>
                    <a:cubicBezTo>
                      <a:pt x="15148" y="3410"/>
                      <a:pt x="15148" y="3410"/>
                      <a:pt x="15148" y="3410"/>
                    </a:cubicBezTo>
                    <a:cubicBezTo>
                      <a:pt x="15148" y="3410"/>
                      <a:pt x="15148" y="3410"/>
                      <a:pt x="15148" y="3410"/>
                    </a:cubicBezTo>
                    <a:cubicBezTo>
                      <a:pt x="15148" y="3410"/>
                      <a:pt x="15148" y="3410"/>
                      <a:pt x="15148" y="3410"/>
                    </a:cubicBezTo>
                    <a:cubicBezTo>
                      <a:pt x="15148" y="3544"/>
                      <a:pt x="15148" y="3544"/>
                      <a:pt x="15148" y="3544"/>
                    </a:cubicBezTo>
                    <a:cubicBezTo>
                      <a:pt x="15148" y="3544"/>
                      <a:pt x="15148" y="3544"/>
                      <a:pt x="15148" y="3544"/>
                    </a:cubicBezTo>
                    <a:cubicBezTo>
                      <a:pt x="15204" y="3544"/>
                      <a:pt x="15204" y="3544"/>
                      <a:pt x="15204" y="3544"/>
                    </a:cubicBezTo>
                    <a:cubicBezTo>
                      <a:pt x="15204" y="3611"/>
                      <a:pt x="15204" y="3611"/>
                      <a:pt x="15204" y="3611"/>
                    </a:cubicBezTo>
                    <a:cubicBezTo>
                      <a:pt x="15260" y="3611"/>
                      <a:pt x="15260" y="3611"/>
                      <a:pt x="15260" y="3611"/>
                    </a:cubicBezTo>
                    <a:cubicBezTo>
                      <a:pt x="15372" y="3744"/>
                      <a:pt x="15372" y="3744"/>
                      <a:pt x="15372" y="3744"/>
                    </a:cubicBezTo>
                    <a:cubicBezTo>
                      <a:pt x="15428" y="3678"/>
                      <a:pt x="15428" y="3678"/>
                      <a:pt x="15428" y="3678"/>
                    </a:cubicBezTo>
                    <a:cubicBezTo>
                      <a:pt x="15428" y="3678"/>
                      <a:pt x="15428" y="3678"/>
                      <a:pt x="15428" y="3678"/>
                    </a:cubicBezTo>
                    <a:cubicBezTo>
                      <a:pt x="15428" y="3611"/>
                      <a:pt x="15428" y="3611"/>
                      <a:pt x="15428" y="3611"/>
                    </a:cubicBezTo>
                    <a:cubicBezTo>
                      <a:pt x="15484" y="3611"/>
                      <a:pt x="15484" y="3611"/>
                      <a:pt x="15484" y="3611"/>
                    </a:cubicBezTo>
                    <a:cubicBezTo>
                      <a:pt x="15540" y="3678"/>
                      <a:pt x="15540" y="3678"/>
                      <a:pt x="15540" y="3678"/>
                    </a:cubicBezTo>
                    <a:cubicBezTo>
                      <a:pt x="15484" y="3678"/>
                      <a:pt x="15484" y="3678"/>
                      <a:pt x="15484" y="3678"/>
                    </a:cubicBezTo>
                    <a:cubicBezTo>
                      <a:pt x="15484" y="3744"/>
                      <a:pt x="15484" y="3744"/>
                      <a:pt x="15484" y="3744"/>
                    </a:cubicBezTo>
                    <a:cubicBezTo>
                      <a:pt x="15540" y="3744"/>
                      <a:pt x="15540" y="3744"/>
                      <a:pt x="15540" y="3744"/>
                    </a:cubicBezTo>
                    <a:cubicBezTo>
                      <a:pt x="15596" y="3611"/>
                      <a:pt x="15596" y="3611"/>
                      <a:pt x="15596" y="3611"/>
                    </a:cubicBezTo>
                    <a:cubicBezTo>
                      <a:pt x="15596" y="3477"/>
                      <a:pt x="15596" y="3477"/>
                      <a:pt x="15596" y="3477"/>
                    </a:cubicBezTo>
                    <a:cubicBezTo>
                      <a:pt x="15596" y="3410"/>
                      <a:pt x="15596" y="3410"/>
                      <a:pt x="15596" y="3410"/>
                    </a:cubicBezTo>
                    <a:cubicBezTo>
                      <a:pt x="15652" y="3343"/>
                      <a:pt x="15652" y="3343"/>
                      <a:pt x="15652" y="3343"/>
                    </a:cubicBezTo>
                    <a:cubicBezTo>
                      <a:pt x="15652" y="3343"/>
                      <a:pt x="15652" y="3343"/>
                      <a:pt x="15652" y="3343"/>
                    </a:cubicBezTo>
                    <a:cubicBezTo>
                      <a:pt x="15652" y="3410"/>
                      <a:pt x="15652" y="3410"/>
                      <a:pt x="15652" y="3410"/>
                    </a:cubicBezTo>
                    <a:cubicBezTo>
                      <a:pt x="15596" y="3477"/>
                      <a:pt x="15596" y="3477"/>
                      <a:pt x="15596" y="3477"/>
                    </a:cubicBezTo>
                    <a:cubicBezTo>
                      <a:pt x="15596" y="3544"/>
                      <a:pt x="15596" y="3544"/>
                      <a:pt x="15596" y="3544"/>
                    </a:cubicBezTo>
                    <a:cubicBezTo>
                      <a:pt x="15596" y="3611"/>
                      <a:pt x="15596" y="3611"/>
                      <a:pt x="15596" y="3611"/>
                    </a:cubicBezTo>
                    <a:cubicBezTo>
                      <a:pt x="15596" y="3678"/>
                      <a:pt x="15596" y="3678"/>
                      <a:pt x="15596" y="3678"/>
                    </a:cubicBezTo>
                    <a:cubicBezTo>
                      <a:pt x="15596" y="3744"/>
                      <a:pt x="15596" y="3744"/>
                      <a:pt x="15596" y="3744"/>
                    </a:cubicBezTo>
                    <a:cubicBezTo>
                      <a:pt x="15596" y="3811"/>
                      <a:pt x="15596" y="3811"/>
                      <a:pt x="15596" y="3811"/>
                    </a:cubicBezTo>
                    <a:cubicBezTo>
                      <a:pt x="15596" y="3811"/>
                      <a:pt x="15596" y="3811"/>
                      <a:pt x="15596" y="3811"/>
                    </a:cubicBezTo>
                    <a:close/>
                    <a:moveTo>
                      <a:pt x="15765" y="1471"/>
                    </a:moveTo>
                    <a:cubicBezTo>
                      <a:pt x="15765" y="1404"/>
                      <a:pt x="15765" y="1404"/>
                      <a:pt x="15765" y="1404"/>
                    </a:cubicBezTo>
                    <a:cubicBezTo>
                      <a:pt x="15765" y="1404"/>
                      <a:pt x="15765" y="1404"/>
                      <a:pt x="15765" y="1404"/>
                    </a:cubicBezTo>
                    <a:cubicBezTo>
                      <a:pt x="15821" y="1471"/>
                      <a:pt x="15821" y="1471"/>
                      <a:pt x="15821" y="1471"/>
                    </a:cubicBezTo>
                    <a:cubicBezTo>
                      <a:pt x="15821" y="1471"/>
                      <a:pt x="15821" y="1471"/>
                      <a:pt x="15821" y="1471"/>
                    </a:cubicBezTo>
                    <a:cubicBezTo>
                      <a:pt x="15877" y="1471"/>
                      <a:pt x="15877" y="1471"/>
                      <a:pt x="15877" y="1471"/>
                    </a:cubicBezTo>
                    <a:cubicBezTo>
                      <a:pt x="15821" y="1471"/>
                      <a:pt x="15821" y="1471"/>
                      <a:pt x="15821" y="1471"/>
                    </a:cubicBezTo>
                    <a:cubicBezTo>
                      <a:pt x="15821" y="1471"/>
                      <a:pt x="15821" y="1471"/>
                      <a:pt x="15821" y="1471"/>
                    </a:cubicBezTo>
                    <a:cubicBezTo>
                      <a:pt x="15765" y="1471"/>
                      <a:pt x="15765" y="1471"/>
                      <a:pt x="15765" y="1471"/>
                    </a:cubicBezTo>
                    <a:cubicBezTo>
                      <a:pt x="15765" y="1471"/>
                      <a:pt x="15765" y="1471"/>
                      <a:pt x="15765" y="1471"/>
                    </a:cubicBezTo>
                    <a:close/>
                    <a:moveTo>
                      <a:pt x="15765" y="3811"/>
                    </a:moveTo>
                    <a:cubicBezTo>
                      <a:pt x="15765" y="3744"/>
                      <a:pt x="15765" y="3744"/>
                      <a:pt x="15765" y="3744"/>
                    </a:cubicBezTo>
                    <a:cubicBezTo>
                      <a:pt x="15821" y="3678"/>
                      <a:pt x="15821" y="3678"/>
                      <a:pt x="15821" y="3678"/>
                    </a:cubicBezTo>
                    <a:cubicBezTo>
                      <a:pt x="15821" y="3678"/>
                      <a:pt x="15821" y="3678"/>
                      <a:pt x="15821" y="3678"/>
                    </a:cubicBezTo>
                    <a:cubicBezTo>
                      <a:pt x="15877" y="3678"/>
                      <a:pt x="15877" y="3678"/>
                      <a:pt x="15877" y="3678"/>
                    </a:cubicBezTo>
                    <a:cubicBezTo>
                      <a:pt x="15877" y="3678"/>
                      <a:pt x="15877" y="3678"/>
                      <a:pt x="15877" y="3678"/>
                    </a:cubicBezTo>
                    <a:cubicBezTo>
                      <a:pt x="15877" y="3678"/>
                      <a:pt x="15877" y="3678"/>
                      <a:pt x="15877" y="3678"/>
                    </a:cubicBezTo>
                    <a:cubicBezTo>
                      <a:pt x="15821" y="3744"/>
                      <a:pt x="15821" y="3744"/>
                      <a:pt x="15821" y="3744"/>
                    </a:cubicBezTo>
                    <a:cubicBezTo>
                      <a:pt x="15821" y="3811"/>
                      <a:pt x="15821" y="3811"/>
                      <a:pt x="15821" y="3811"/>
                    </a:cubicBezTo>
                    <a:cubicBezTo>
                      <a:pt x="15765" y="3811"/>
                      <a:pt x="15765" y="3811"/>
                      <a:pt x="15765" y="3811"/>
                    </a:cubicBezTo>
                    <a:close/>
                    <a:moveTo>
                      <a:pt x="16270" y="3276"/>
                    </a:moveTo>
                    <a:cubicBezTo>
                      <a:pt x="16326" y="3209"/>
                      <a:pt x="16326" y="3209"/>
                      <a:pt x="16326" y="3209"/>
                    </a:cubicBezTo>
                    <a:cubicBezTo>
                      <a:pt x="16382" y="3209"/>
                      <a:pt x="16382" y="3209"/>
                      <a:pt x="16382" y="3209"/>
                    </a:cubicBezTo>
                    <a:cubicBezTo>
                      <a:pt x="16438" y="3143"/>
                      <a:pt x="16438" y="3143"/>
                      <a:pt x="16438" y="3143"/>
                    </a:cubicBezTo>
                    <a:cubicBezTo>
                      <a:pt x="16494" y="3209"/>
                      <a:pt x="16494" y="3209"/>
                      <a:pt x="16494" y="3209"/>
                    </a:cubicBezTo>
                    <a:cubicBezTo>
                      <a:pt x="16550" y="3209"/>
                      <a:pt x="16550" y="3209"/>
                      <a:pt x="16550" y="3209"/>
                    </a:cubicBezTo>
                    <a:cubicBezTo>
                      <a:pt x="16494" y="3276"/>
                      <a:pt x="16494" y="3276"/>
                      <a:pt x="16494" y="3276"/>
                    </a:cubicBezTo>
                    <a:cubicBezTo>
                      <a:pt x="16438" y="3276"/>
                      <a:pt x="16438" y="3276"/>
                      <a:pt x="16438" y="3276"/>
                    </a:cubicBezTo>
                    <a:cubicBezTo>
                      <a:pt x="16382" y="3276"/>
                      <a:pt x="16382" y="3276"/>
                      <a:pt x="16382" y="3276"/>
                    </a:cubicBezTo>
                    <a:cubicBezTo>
                      <a:pt x="16326" y="3343"/>
                      <a:pt x="16326" y="3343"/>
                      <a:pt x="16326" y="3343"/>
                    </a:cubicBezTo>
                    <a:cubicBezTo>
                      <a:pt x="16326" y="3276"/>
                      <a:pt x="16326" y="3276"/>
                      <a:pt x="16326" y="3276"/>
                    </a:cubicBezTo>
                    <a:cubicBezTo>
                      <a:pt x="16270" y="3276"/>
                      <a:pt x="16270" y="3276"/>
                      <a:pt x="16270" y="3276"/>
                    </a:cubicBezTo>
                    <a:close/>
                    <a:moveTo>
                      <a:pt x="20029" y="133"/>
                    </a:moveTo>
                    <a:cubicBezTo>
                      <a:pt x="20029" y="66"/>
                      <a:pt x="20029" y="66"/>
                      <a:pt x="20029" y="66"/>
                    </a:cubicBezTo>
                    <a:cubicBezTo>
                      <a:pt x="20085" y="66"/>
                      <a:pt x="20085" y="66"/>
                      <a:pt x="20085" y="66"/>
                    </a:cubicBezTo>
                    <a:cubicBezTo>
                      <a:pt x="20085" y="133"/>
                      <a:pt x="20085" y="133"/>
                      <a:pt x="20085" y="133"/>
                    </a:cubicBezTo>
                    <a:cubicBezTo>
                      <a:pt x="20085" y="133"/>
                      <a:pt x="20085" y="133"/>
                      <a:pt x="20085" y="133"/>
                    </a:cubicBezTo>
                    <a:cubicBezTo>
                      <a:pt x="20029" y="133"/>
                      <a:pt x="20029" y="133"/>
                      <a:pt x="20029" y="133"/>
                    </a:cubicBezTo>
                    <a:close/>
                    <a:moveTo>
                      <a:pt x="18233" y="3878"/>
                    </a:moveTo>
                    <a:cubicBezTo>
                      <a:pt x="18233" y="3945"/>
                      <a:pt x="18233" y="3945"/>
                      <a:pt x="18233" y="3945"/>
                    </a:cubicBezTo>
                    <a:cubicBezTo>
                      <a:pt x="18233" y="3945"/>
                      <a:pt x="18233" y="3945"/>
                      <a:pt x="18233" y="3945"/>
                    </a:cubicBezTo>
                    <a:cubicBezTo>
                      <a:pt x="18289" y="3945"/>
                      <a:pt x="18289" y="3945"/>
                      <a:pt x="18289" y="3945"/>
                    </a:cubicBezTo>
                    <a:cubicBezTo>
                      <a:pt x="18289" y="3945"/>
                      <a:pt x="18289" y="3945"/>
                      <a:pt x="18289" y="3945"/>
                    </a:cubicBezTo>
                    <a:cubicBezTo>
                      <a:pt x="18233" y="3878"/>
                      <a:pt x="18233" y="3878"/>
                      <a:pt x="18233" y="3878"/>
                    </a:cubicBezTo>
                    <a:cubicBezTo>
                      <a:pt x="18233" y="3878"/>
                      <a:pt x="18233" y="3878"/>
                      <a:pt x="18233" y="3878"/>
                    </a:cubicBezTo>
                    <a:close/>
                    <a:moveTo>
                      <a:pt x="17336" y="4480"/>
                    </a:moveTo>
                    <a:cubicBezTo>
                      <a:pt x="17336" y="4547"/>
                      <a:pt x="17336" y="4547"/>
                      <a:pt x="17336" y="4547"/>
                    </a:cubicBezTo>
                    <a:cubicBezTo>
                      <a:pt x="17392" y="4547"/>
                      <a:pt x="17392" y="4547"/>
                      <a:pt x="17392" y="4547"/>
                    </a:cubicBezTo>
                    <a:cubicBezTo>
                      <a:pt x="17392" y="4480"/>
                      <a:pt x="17392" y="4480"/>
                      <a:pt x="17392" y="4480"/>
                    </a:cubicBezTo>
                    <a:cubicBezTo>
                      <a:pt x="17336" y="4480"/>
                      <a:pt x="17336" y="4480"/>
                      <a:pt x="17336" y="4480"/>
                    </a:cubicBezTo>
                    <a:close/>
                    <a:moveTo>
                      <a:pt x="16101" y="4480"/>
                    </a:moveTo>
                    <a:cubicBezTo>
                      <a:pt x="16045" y="4413"/>
                      <a:pt x="16045" y="4413"/>
                      <a:pt x="16045" y="4413"/>
                    </a:cubicBezTo>
                    <a:cubicBezTo>
                      <a:pt x="16045" y="4346"/>
                      <a:pt x="16045" y="4346"/>
                      <a:pt x="16045" y="4346"/>
                    </a:cubicBezTo>
                    <a:cubicBezTo>
                      <a:pt x="16101" y="4346"/>
                      <a:pt x="16101" y="4346"/>
                      <a:pt x="16101" y="4346"/>
                    </a:cubicBezTo>
                    <a:cubicBezTo>
                      <a:pt x="16101" y="4413"/>
                      <a:pt x="16101" y="4413"/>
                      <a:pt x="16101" y="4413"/>
                    </a:cubicBezTo>
                    <a:cubicBezTo>
                      <a:pt x="16101" y="4480"/>
                      <a:pt x="16101" y="4480"/>
                      <a:pt x="16101" y="4480"/>
                    </a:cubicBezTo>
                    <a:cubicBezTo>
                      <a:pt x="16101" y="4480"/>
                      <a:pt x="16101" y="4480"/>
                      <a:pt x="16101" y="4480"/>
                    </a:cubicBezTo>
                    <a:cubicBezTo>
                      <a:pt x="16101" y="4480"/>
                      <a:pt x="16101" y="4480"/>
                      <a:pt x="16101" y="4480"/>
                    </a:cubicBezTo>
                    <a:close/>
                    <a:moveTo>
                      <a:pt x="15709" y="5282"/>
                    </a:moveTo>
                    <a:cubicBezTo>
                      <a:pt x="15709" y="5216"/>
                      <a:pt x="15709" y="5216"/>
                      <a:pt x="15709" y="5216"/>
                    </a:cubicBezTo>
                    <a:cubicBezTo>
                      <a:pt x="15709" y="5216"/>
                      <a:pt x="15709" y="5216"/>
                      <a:pt x="15709" y="5216"/>
                    </a:cubicBezTo>
                    <a:cubicBezTo>
                      <a:pt x="15709" y="5149"/>
                      <a:pt x="15709" y="5149"/>
                      <a:pt x="15709" y="5149"/>
                    </a:cubicBezTo>
                    <a:cubicBezTo>
                      <a:pt x="15709" y="5149"/>
                      <a:pt x="15709" y="5149"/>
                      <a:pt x="15709" y="5149"/>
                    </a:cubicBezTo>
                    <a:cubicBezTo>
                      <a:pt x="15652" y="5149"/>
                      <a:pt x="15652" y="5149"/>
                      <a:pt x="15652" y="5149"/>
                    </a:cubicBezTo>
                    <a:cubicBezTo>
                      <a:pt x="15652" y="5216"/>
                      <a:pt x="15652" y="5216"/>
                      <a:pt x="15652" y="5216"/>
                    </a:cubicBezTo>
                    <a:cubicBezTo>
                      <a:pt x="15652" y="5282"/>
                      <a:pt x="15652" y="5282"/>
                      <a:pt x="15652" y="5282"/>
                    </a:cubicBezTo>
                    <a:cubicBezTo>
                      <a:pt x="15709" y="5349"/>
                      <a:pt x="15709" y="5349"/>
                      <a:pt x="15709" y="5349"/>
                    </a:cubicBezTo>
                    <a:cubicBezTo>
                      <a:pt x="15709" y="5416"/>
                      <a:pt x="15709" y="5416"/>
                      <a:pt x="15709" y="5416"/>
                    </a:cubicBezTo>
                    <a:cubicBezTo>
                      <a:pt x="15652" y="5416"/>
                      <a:pt x="15652" y="5416"/>
                      <a:pt x="15652" y="5416"/>
                    </a:cubicBezTo>
                    <a:cubicBezTo>
                      <a:pt x="15652" y="5349"/>
                      <a:pt x="15652" y="5349"/>
                      <a:pt x="15652" y="5349"/>
                    </a:cubicBezTo>
                    <a:cubicBezTo>
                      <a:pt x="15540" y="5349"/>
                      <a:pt x="15540" y="5349"/>
                      <a:pt x="15540" y="5349"/>
                    </a:cubicBezTo>
                    <a:cubicBezTo>
                      <a:pt x="15540" y="5349"/>
                      <a:pt x="15540" y="5349"/>
                      <a:pt x="15540" y="5349"/>
                    </a:cubicBezTo>
                    <a:cubicBezTo>
                      <a:pt x="15484" y="5349"/>
                      <a:pt x="15484" y="5349"/>
                      <a:pt x="15484" y="5349"/>
                    </a:cubicBezTo>
                    <a:cubicBezTo>
                      <a:pt x="15428" y="5282"/>
                      <a:pt x="15428" y="5282"/>
                      <a:pt x="15428" y="5282"/>
                    </a:cubicBezTo>
                    <a:cubicBezTo>
                      <a:pt x="15428" y="5282"/>
                      <a:pt x="15428" y="5282"/>
                      <a:pt x="15428" y="5282"/>
                    </a:cubicBezTo>
                    <a:cubicBezTo>
                      <a:pt x="15372" y="5282"/>
                      <a:pt x="15372" y="5282"/>
                      <a:pt x="15372" y="5282"/>
                    </a:cubicBezTo>
                    <a:cubicBezTo>
                      <a:pt x="15372" y="5216"/>
                      <a:pt x="15372" y="5216"/>
                      <a:pt x="15372" y="5216"/>
                    </a:cubicBezTo>
                    <a:cubicBezTo>
                      <a:pt x="15372" y="5216"/>
                      <a:pt x="15372" y="5216"/>
                      <a:pt x="15372" y="5216"/>
                    </a:cubicBezTo>
                    <a:cubicBezTo>
                      <a:pt x="15372" y="5216"/>
                      <a:pt x="15372" y="5216"/>
                      <a:pt x="15372" y="5216"/>
                    </a:cubicBezTo>
                    <a:cubicBezTo>
                      <a:pt x="15372" y="5149"/>
                      <a:pt x="15372" y="5149"/>
                      <a:pt x="15372" y="5149"/>
                    </a:cubicBezTo>
                    <a:cubicBezTo>
                      <a:pt x="15372" y="5149"/>
                      <a:pt x="15372" y="5149"/>
                      <a:pt x="15372" y="5149"/>
                    </a:cubicBezTo>
                    <a:cubicBezTo>
                      <a:pt x="15428" y="5149"/>
                      <a:pt x="15428" y="5149"/>
                      <a:pt x="15428" y="5149"/>
                    </a:cubicBezTo>
                    <a:cubicBezTo>
                      <a:pt x="15428" y="5082"/>
                      <a:pt x="15428" y="5082"/>
                      <a:pt x="15428" y="5082"/>
                    </a:cubicBezTo>
                    <a:cubicBezTo>
                      <a:pt x="15372" y="5015"/>
                      <a:pt x="15372" y="5015"/>
                      <a:pt x="15372" y="5015"/>
                    </a:cubicBezTo>
                    <a:cubicBezTo>
                      <a:pt x="15372" y="5015"/>
                      <a:pt x="15372" y="5015"/>
                      <a:pt x="15372" y="5015"/>
                    </a:cubicBezTo>
                    <a:cubicBezTo>
                      <a:pt x="15372" y="5015"/>
                      <a:pt x="15372" y="5015"/>
                      <a:pt x="15372" y="5015"/>
                    </a:cubicBezTo>
                    <a:cubicBezTo>
                      <a:pt x="15372" y="5082"/>
                      <a:pt x="15372" y="5082"/>
                      <a:pt x="15372" y="5082"/>
                    </a:cubicBezTo>
                    <a:cubicBezTo>
                      <a:pt x="15372" y="5082"/>
                      <a:pt x="15372" y="5082"/>
                      <a:pt x="15372" y="5082"/>
                    </a:cubicBezTo>
                    <a:cubicBezTo>
                      <a:pt x="15372" y="5149"/>
                      <a:pt x="15372" y="5149"/>
                      <a:pt x="15372" y="5149"/>
                    </a:cubicBezTo>
                    <a:cubicBezTo>
                      <a:pt x="15316" y="5149"/>
                      <a:pt x="15316" y="5149"/>
                      <a:pt x="15316" y="5149"/>
                    </a:cubicBezTo>
                    <a:cubicBezTo>
                      <a:pt x="15316" y="5149"/>
                      <a:pt x="15316" y="5149"/>
                      <a:pt x="15316" y="5149"/>
                    </a:cubicBezTo>
                    <a:cubicBezTo>
                      <a:pt x="15316" y="5149"/>
                      <a:pt x="15316" y="5149"/>
                      <a:pt x="15316" y="5149"/>
                    </a:cubicBezTo>
                    <a:cubicBezTo>
                      <a:pt x="15316" y="5216"/>
                      <a:pt x="15316" y="5216"/>
                      <a:pt x="15316" y="5216"/>
                    </a:cubicBezTo>
                    <a:cubicBezTo>
                      <a:pt x="15316" y="5216"/>
                      <a:pt x="15316" y="5216"/>
                      <a:pt x="15316" y="5216"/>
                    </a:cubicBezTo>
                    <a:cubicBezTo>
                      <a:pt x="15260" y="5216"/>
                      <a:pt x="15260" y="5216"/>
                      <a:pt x="15260" y="5216"/>
                    </a:cubicBezTo>
                    <a:cubicBezTo>
                      <a:pt x="15260" y="5149"/>
                      <a:pt x="15260" y="5149"/>
                      <a:pt x="15260" y="5149"/>
                    </a:cubicBezTo>
                    <a:cubicBezTo>
                      <a:pt x="15260" y="5149"/>
                      <a:pt x="15260" y="5149"/>
                      <a:pt x="15260" y="5149"/>
                    </a:cubicBezTo>
                    <a:cubicBezTo>
                      <a:pt x="15260" y="5082"/>
                      <a:pt x="15260" y="5082"/>
                      <a:pt x="15260" y="5082"/>
                    </a:cubicBezTo>
                    <a:cubicBezTo>
                      <a:pt x="15260" y="5015"/>
                      <a:pt x="15260" y="5015"/>
                      <a:pt x="15260" y="5015"/>
                    </a:cubicBezTo>
                    <a:cubicBezTo>
                      <a:pt x="15260" y="5015"/>
                      <a:pt x="15260" y="5015"/>
                      <a:pt x="15260" y="5015"/>
                    </a:cubicBezTo>
                    <a:cubicBezTo>
                      <a:pt x="15260" y="4948"/>
                      <a:pt x="15260" y="4948"/>
                      <a:pt x="15260" y="4948"/>
                    </a:cubicBezTo>
                    <a:cubicBezTo>
                      <a:pt x="15260" y="5015"/>
                      <a:pt x="15260" y="5015"/>
                      <a:pt x="15260" y="5015"/>
                    </a:cubicBezTo>
                    <a:cubicBezTo>
                      <a:pt x="15204" y="5015"/>
                      <a:pt x="15204" y="5015"/>
                      <a:pt x="15204" y="5015"/>
                    </a:cubicBezTo>
                    <a:cubicBezTo>
                      <a:pt x="15204" y="5082"/>
                      <a:pt x="15204" y="5082"/>
                      <a:pt x="15204" y="5082"/>
                    </a:cubicBezTo>
                    <a:cubicBezTo>
                      <a:pt x="15204" y="5082"/>
                      <a:pt x="15204" y="5082"/>
                      <a:pt x="15204" y="5082"/>
                    </a:cubicBezTo>
                    <a:cubicBezTo>
                      <a:pt x="15204" y="5149"/>
                      <a:pt x="15204" y="5149"/>
                      <a:pt x="15204" y="5149"/>
                    </a:cubicBezTo>
                    <a:cubicBezTo>
                      <a:pt x="15148" y="5149"/>
                      <a:pt x="15148" y="5149"/>
                      <a:pt x="15148" y="5149"/>
                    </a:cubicBezTo>
                    <a:cubicBezTo>
                      <a:pt x="15091" y="5149"/>
                      <a:pt x="15091" y="5149"/>
                      <a:pt x="15091" y="5149"/>
                    </a:cubicBezTo>
                    <a:cubicBezTo>
                      <a:pt x="15091" y="5149"/>
                      <a:pt x="15091" y="5149"/>
                      <a:pt x="15091" y="5149"/>
                    </a:cubicBezTo>
                    <a:cubicBezTo>
                      <a:pt x="15091" y="5082"/>
                      <a:pt x="15091" y="5082"/>
                      <a:pt x="15091" y="5082"/>
                    </a:cubicBezTo>
                    <a:cubicBezTo>
                      <a:pt x="15091" y="5082"/>
                      <a:pt x="15091" y="5082"/>
                      <a:pt x="15091" y="5082"/>
                    </a:cubicBezTo>
                    <a:cubicBezTo>
                      <a:pt x="15091" y="5015"/>
                      <a:pt x="15091" y="5015"/>
                      <a:pt x="15091" y="5015"/>
                    </a:cubicBezTo>
                    <a:cubicBezTo>
                      <a:pt x="15091" y="4948"/>
                      <a:pt x="15091" y="4948"/>
                      <a:pt x="15091" y="4948"/>
                    </a:cubicBezTo>
                    <a:cubicBezTo>
                      <a:pt x="15091" y="4948"/>
                      <a:pt x="15091" y="4948"/>
                      <a:pt x="15091" y="4948"/>
                    </a:cubicBezTo>
                    <a:cubicBezTo>
                      <a:pt x="15148" y="4814"/>
                      <a:pt x="15148" y="4814"/>
                      <a:pt x="15148" y="4814"/>
                    </a:cubicBezTo>
                    <a:cubicBezTo>
                      <a:pt x="15148" y="4814"/>
                      <a:pt x="15148" y="4814"/>
                      <a:pt x="15148" y="4814"/>
                    </a:cubicBezTo>
                    <a:cubicBezTo>
                      <a:pt x="15091" y="4881"/>
                      <a:pt x="15091" y="4881"/>
                      <a:pt x="15091" y="4881"/>
                    </a:cubicBezTo>
                    <a:cubicBezTo>
                      <a:pt x="15091" y="4948"/>
                      <a:pt x="15091" y="4948"/>
                      <a:pt x="15091" y="4948"/>
                    </a:cubicBezTo>
                    <a:cubicBezTo>
                      <a:pt x="15091" y="5015"/>
                      <a:pt x="15091" y="5015"/>
                      <a:pt x="15091" y="5015"/>
                    </a:cubicBezTo>
                    <a:cubicBezTo>
                      <a:pt x="15035" y="5082"/>
                      <a:pt x="15035" y="5082"/>
                      <a:pt x="15035" y="5082"/>
                    </a:cubicBezTo>
                    <a:cubicBezTo>
                      <a:pt x="15035" y="5082"/>
                      <a:pt x="15035" y="5082"/>
                      <a:pt x="15035" y="5082"/>
                    </a:cubicBezTo>
                    <a:cubicBezTo>
                      <a:pt x="15035" y="5015"/>
                      <a:pt x="15035" y="5015"/>
                      <a:pt x="15035" y="5015"/>
                    </a:cubicBezTo>
                    <a:cubicBezTo>
                      <a:pt x="15035" y="5015"/>
                      <a:pt x="15035" y="5015"/>
                      <a:pt x="15035" y="5015"/>
                    </a:cubicBezTo>
                    <a:cubicBezTo>
                      <a:pt x="15035" y="5015"/>
                      <a:pt x="15035" y="5015"/>
                      <a:pt x="15035" y="5015"/>
                    </a:cubicBezTo>
                    <a:cubicBezTo>
                      <a:pt x="15035" y="5082"/>
                      <a:pt x="15035" y="5082"/>
                      <a:pt x="15035" y="5082"/>
                    </a:cubicBezTo>
                    <a:cubicBezTo>
                      <a:pt x="14979" y="5082"/>
                      <a:pt x="14979" y="5082"/>
                      <a:pt x="14979" y="5082"/>
                    </a:cubicBezTo>
                    <a:cubicBezTo>
                      <a:pt x="14923" y="5015"/>
                      <a:pt x="14923" y="5015"/>
                      <a:pt x="14923" y="5015"/>
                    </a:cubicBezTo>
                    <a:cubicBezTo>
                      <a:pt x="14923" y="4948"/>
                      <a:pt x="14923" y="4948"/>
                      <a:pt x="14923" y="4948"/>
                    </a:cubicBezTo>
                    <a:cubicBezTo>
                      <a:pt x="14923" y="4948"/>
                      <a:pt x="14923" y="4948"/>
                      <a:pt x="14923" y="4948"/>
                    </a:cubicBezTo>
                    <a:cubicBezTo>
                      <a:pt x="14923" y="4881"/>
                      <a:pt x="14923" y="4881"/>
                      <a:pt x="14923" y="4881"/>
                    </a:cubicBezTo>
                    <a:cubicBezTo>
                      <a:pt x="14979" y="4881"/>
                      <a:pt x="14979" y="4881"/>
                      <a:pt x="14979" y="4881"/>
                    </a:cubicBezTo>
                    <a:cubicBezTo>
                      <a:pt x="15035" y="4814"/>
                      <a:pt x="15035" y="4814"/>
                      <a:pt x="15035" y="4814"/>
                    </a:cubicBezTo>
                    <a:cubicBezTo>
                      <a:pt x="14979" y="4814"/>
                      <a:pt x="14979" y="4814"/>
                      <a:pt x="14979" y="4814"/>
                    </a:cubicBezTo>
                    <a:cubicBezTo>
                      <a:pt x="15035" y="4747"/>
                      <a:pt x="15035" y="4747"/>
                      <a:pt x="15035" y="4747"/>
                    </a:cubicBezTo>
                    <a:cubicBezTo>
                      <a:pt x="15035" y="4681"/>
                      <a:pt x="15035" y="4681"/>
                      <a:pt x="15035" y="4681"/>
                    </a:cubicBezTo>
                    <a:cubicBezTo>
                      <a:pt x="15091" y="4681"/>
                      <a:pt x="15091" y="4681"/>
                      <a:pt x="15091" y="4681"/>
                    </a:cubicBezTo>
                    <a:cubicBezTo>
                      <a:pt x="15091" y="4681"/>
                      <a:pt x="15091" y="4681"/>
                      <a:pt x="15091" y="4681"/>
                    </a:cubicBezTo>
                    <a:cubicBezTo>
                      <a:pt x="15204" y="4681"/>
                      <a:pt x="15204" y="4681"/>
                      <a:pt x="15204" y="4681"/>
                    </a:cubicBezTo>
                    <a:cubicBezTo>
                      <a:pt x="15204" y="4614"/>
                      <a:pt x="15204" y="4614"/>
                      <a:pt x="15204" y="4614"/>
                    </a:cubicBezTo>
                    <a:cubicBezTo>
                      <a:pt x="15260" y="4614"/>
                      <a:pt x="15260" y="4614"/>
                      <a:pt x="15260" y="4614"/>
                    </a:cubicBezTo>
                    <a:cubicBezTo>
                      <a:pt x="15260" y="4614"/>
                      <a:pt x="15260" y="4614"/>
                      <a:pt x="15260" y="4614"/>
                    </a:cubicBezTo>
                    <a:cubicBezTo>
                      <a:pt x="15260" y="4614"/>
                      <a:pt x="15260" y="4614"/>
                      <a:pt x="15260" y="4614"/>
                    </a:cubicBezTo>
                    <a:cubicBezTo>
                      <a:pt x="15316" y="4547"/>
                      <a:pt x="15316" y="4547"/>
                      <a:pt x="15316" y="4547"/>
                    </a:cubicBezTo>
                    <a:cubicBezTo>
                      <a:pt x="15372" y="4547"/>
                      <a:pt x="15372" y="4547"/>
                      <a:pt x="15372" y="4547"/>
                    </a:cubicBezTo>
                    <a:cubicBezTo>
                      <a:pt x="15428" y="4614"/>
                      <a:pt x="15428" y="4614"/>
                      <a:pt x="15428" y="4614"/>
                    </a:cubicBezTo>
                    <a:cubicBezTo>
                      <a:pt x="15484" y="4614"/>
                      <a:pt x="15484" y="4614"/>
                      <a:pt x="15484" y="4614"/>
                    </a:cubicBezTo>
                    <a:cubicBezTo>
                      <a:pt x="15540" y="4547"/>
                      <a:pt x="15540" y="4547"/>
                      <a:pt x="15540" y="4547"/>
                    </a:cubicBezTo>
                    <a:cubicBezTo>
                      <a:pt x="15540" y="4614"/>
                      <a:pt x="15540" y="4614"/>
                      <a:pt x="15540" y="4614"/>
                    </a:cubicBezTo>
                    <a:cubicBezTo>
                      <a:pt x="15596" y="4614"/>
                      <a:pt x="15596" y="4614"/>
                      <a:pt x="15596" y="4614"/>
                    </a:cubicBezTo>
                    <a:cubicBezTo>
                      <a:pt x="15596" y="4614"/>
                      <a:pt x="15596" y="4614"/>
                      <a:pt x="15596" y="4614"/>
                    </a:cubicBezTo>
                    <a:cubicBezTo>
                      <a:pt x="15596" y="4614"/>
                      <a:pt x="15596" y="4614"/>
                      <a:pt x="15596" y="4614"/>
                    </a:cubicBezTo>
                    <a:cubicBezTo>
                      <a:pt x="15652" y="4614"/>
                      <a:pt x="15652" y="4614"/>
                      <a:pt x="15652" y="4614"/>
                    </a:cubicBezTo>
                    <a:cubicBezTo>
                      <a:pt x="15709" y="4614"/>
                      <a:pt x="15709" y="4614"/>
                      <a:pt x="15709" y="4614"/>
                    </a:cubicBezTo>
                    <a:cubicBezTo>
                      <a:pt x="15709" y="4614"/>
                      <a:pt x="15709" y="4614"/>
                      <a:pt x="15709" y="4614"/>
                    </a:cubicBezTo>
                    <a:cubicBezTo>
                      <a:pt x="15765" y="4614"/>
                      <a:pt x="15765" y="4614"/>
                      <a:pt x="15765" y="4614"/>
                    </a:cubicBezTo>
                    <a:cubicBezTo>
                      <a:pt x="15765" y="4614"/>
                      <a:pt x="15765" y="4614"/>
                      <a:pt x="15765" y="4614"/>
                    </a:cubicBezTo>
                    <a:cubicBezTo>
                      <a:pt x="15765" y="4614"/>
                      <a:pt x="15765" y="4614"/>
                      <a:pt x="15765" y="4614"/>
                    </a:cubicBezTo>
                    <a:cubicBezTo>
                      <a:pt x="15709" y="4614"/>
                      <a:pt x="15709" y="4614"/>
                      <a:pt x="15709" y="4614"/>
                    </a:cubicBezTo>
                    <a:cubicBezTo>
                      <a:pt x="15709" y="4547"/>
                      <a:pt x="15709" y="4547"/>
                      <a:pt x="15709" y="4547"/>
                    </a:cubicBezTo>
                    <a:cubicBezTo>
                      <a:pt x="15652" y="4547"/>
                      <a:pt x="15652" y="4547"/>
                      <a:pt x="15652" y="4547"/>
                    </a:cubicBezTo>
                    <a:cubicBezTo>
                      <a:pt x="15709" y="4547"/>
                      <a:pt x="15709" y="4547"/>
                      <a:pt x="15709" y="4547"/>
                    </a:cubicBezTo>
                    <a:cubicBezTo>
                      <a:pt x="15709" y="4547"/>
                      <a:pt x="15709" y="4547"/>
                      <a:pt x="15709" y="4547"/>
                    </a:cubicBezTo>
                    <a:cubicBezTo>
                      <a:pt x="15709" y="4480"/>
                      <a:pt x="15709" y="4480"/>
                      <a:pt x="15709" y="4480"/>
                    </a:cubicBezTo>
                    <a:cubicBezTo>
                      <a:pt x="15652" y="4480"/>
                      <a:pt x="15652" y="4480"/>
                      <a:pt x="15652" y="4480"/>
                    </a:cubicBezTo>
                    <a:cubicBezTo>
                      <a:pt x="15709" y="4480"/>
                      <a:pt x="15709" y="4480"/>
                      <a:pt x="15709" y="4480"/>
                    </a:cubicBezTo>
                    <a:cubicBezTo>
                      <a:pt x="15709" y="4480"/>
                      <a:pt x="15709" y="4480"/>
                      <a:pt x="15709" y="4480"/>
                    </a:cubicBezTo>
                    <a:cubicBezTo>
                      <a:pt x="15765" y="4480"/>
                      <a:pt x="15765" y="4480"/>
                      <a:pt x="15765" y="4480"/>
                    </a:cubicBezTo>
                    <a:cubicBezTo>
                      <a:pt x="15709" y="4413"/>
                      <a:pt x="15709" y="4413"/>
                      <a:pt x="15709" y="4413"/>
                    </a:cubicBezTo>
                    <a:cubicBezTo>
                      <a:pt x="15652" y="4413"/>
                      <a:pt x="15652" y="4413"/>
                      <a:pt x="15652" y="4413"/>
                    </a:cubicBezTo>
                    <a:cubicBezTo>
                      <a:pt x="15652" y="4480"/>
                      <a:pt x="15652" y="4480"/>
                      <a:pt x="15652" y="4480"/>
                    </a:cubicBezTo>
                    <a:cubicBezTo>
                      <a:pt x="15596" y="4413"/>
                      <a:pt x="15596" y="4413"/>
                      <a:pt x="15596" y="4413"/>
                    </a:cubicBezTo>
                    <a:cubicBezTo>
                      <a:pt x="15652" y="4346"/>
                      <a:pt x="15652" y="4346"/>
                      <a:pt x="15652" y="4346"/>
                    </a:cubicBezTo>
                    <a:cubicBezTo>
                      <a:pt x="15652" y="4346"/>
                      <a:pt x="15652" y="4346"/>
                      <a:pt x="15652" y="4346"/>
                    </a:cubicBezTo>
                    <a:cubicBezTo>
                      <a:pt x="15652" y="4279"/>
                      <a:pt x="15652" y="4279"/>
                      <a:pt x="15652" y="4279"/>
                    </a:cubicBezTo>
                    <a:cubicBezTo>
                      <a:pt x="15652" y="4279"/>
                      <a:pt x="15652" y="4279"/>
                      <a:pt x="15652" y="4279"/>
                    </a:cubicBezTo>
                    <a:cubicBezTo>
                      <a:pt x="15652" y="4279"/>
                      <a:pt x="15652" y="4279"/>
                      <a:pt x="15652" y="4279"/>
                    </a:cubicBezTo>
                    <a:cubicBezTo>
                      <a:pt x="15652" y="4146"/>
                      <a:pt x="15652" y="4146"/>
                      <a:pt x="15652" y="4146"/>
                    </a:cubicBezTo>
                    <a:cubicBezTo>
                      <a:pt x="15652" y="4146"/>
                      <a:pt x="15652" y="4146"/>
                      <a:pt x="15652" y="4146"/>
                    </a:cubicBezTo>
                    <a:cubicBezTo>
                      <a:pt x="15652" y="4079"/>
                      <a:pt x="15652" y="4079"/>
                      <a:pt x="15652" y="4079"/>
                    </a:cubicBezTo>
                    <a:cubicBezTo>
                      <a:pt x="15652" y="4079"/>
                      <a:pt x="15652" y="4079"/>
                      <a:pt x="15652" y="4079"/>
                    </a:cubicBezTo>
                    <a:cubicBezTo>
                      <a:pt x="15652" y="4079"/>
                      <a:pt x="15652" y="4079"/>
                      <a:pt x="15652" y="4079"/>
                    </a:cubicBezTo>
                    <a:cubicBezTo>
                      <a:pt x="15709" y="4012"/>
                      <a:pt x="15709" y="4012"/>
                      <a:pt x="15709" y="4012"/>
                    </a:cubicBezTo>
                    <a:cubicBezTo>
                      <a:pt x="15765" y="4079"/>
                      <a:pt x="15765" y="4079"/>
                      <a:pt x="15765" y="4079"/>
                    </a:cubicBezTo>
                    <a:cubicBezTo>
                      <a:pt x="15821" y="4012"/>
                      <a:pt x="15821" y="4012"/>
                      <a:pt x="15821" y="4012"/>
                    </a:cubicBezTo>
                    <a:cubicBezTo>
                      <a:pt x="15877" y="4079"/>
                      <a:pt x="15877" y="4079"/>
                      <a:pt x="15877" y="4079"/>
                    </a:cubicBezTo>
                    <a:cubicBezTo>
                      <a:pt x="15877" y="4079"/>
                      <a:pt x="15877" y="4079"/>
                      <a:pt x="15877" y="4079"/>
                    </a:cubicBezTo>
                    <a:cubicBezTo>
                      <a:pt x="15933" y="4146"/>
                      <a:pt x="15933" y="4146"/>
                      <a:pt x="15933" y="4146"/>
                    </a:cubicBezTo>
                    <a:cubicBezTo>
                      <a:pt x="15989" y="4213"/>
                      <a:pt x="15989" y="4213"/>
                      <a:pt x="15989" y="4213"/>
                    </a:cubicBezTo>
                    <a:cubicBezTo>
                      <a:pt x="15989" y="4413"/>
                      <a:pt x="15989" y="4413"/>
                      <a:pt x="15989" y="4413"/>
                    </a:cubicBezTo>
                    <a:cubicBezTo>
                      <a:pt x="15933" y="4480"/>
                      <a:pt x="15933" y="4480"/>
                      <a:pt x="15933" y="4480"/>
                    </a:cubicBezTo>
                    <a:cubicBezTo>
                      <a:pt x="15989" y="4480"/>
                      <a:pt x="15989" y="4480"/>
                      <a:pt x="15989" y="4480"/>
                    </a:cubicBezTo>
                    <a:cubicBezTo>
                      <a:pt x="15989" y="4480"/>
                      <a:pt x="15989" y="4480"/>
                      <a:pt x="15989" y="4480"/>
                    </a:cubicBezTo>
                    <a:cubicBezTo>
                      <a:pt x="16101" y="4480"/>
                      <a:pt x="16101" y="4480"/>
                      <a:pt x="16101" y="4480"/>
                    </a:cubicBezTo>
                    <a:cubicBezTo>
                      <a:pt x="16101" y="4547"/>
                      <a:pt x="16101" y="4547"/>
                      <a:pt x="16101" y="4547"/>
                    </a:cubicBezTo>
                    <a:cubicBezTo>
                      <a:pt x="16157" y="4614"/>
                      <a:pt x="16157" y="4614"/>
                      <a:pt x="16157" y="4614"/>
                    </a:cubicBezTo>
                    <a:cubicBezTo>
                      <a:pt x="16157" y="4547"/>
                      <a:pt x="16157" y="4547"/>
                      <a:pt x="16157" y="4547"/>
                    </a:cubicBezTo>
                    <a:cubicBezTo>
                      <a:pt x="16270" y="4547"/>
                      <a:pt x="16270" y="4547"/>
                      <a:pt x="16270" y="4547"/>
                    </a:cubicBezTo>
                    <a:cubicBezTo>
                      <a:pt x="16326" y="4614"/>
                      <a:pt x="16326" y="4614"/>
                      <a:pt x="16326" y="4614"/>
                    </a:cubicBezTo>
                    <a:cubicBezTo>
                      <a:pt x="16326" y="4614"/>
                      <a:pt x="16326" y="4614"/>
                      <a:pt x="16326" y="4614"/>
                    </a:cubicBezTo>
                    <a:cubicBezTo>
                      <a:pt x="16326" y="4547"/>
                      <a:pt x="16326" y="4547"/>
                      <a:pt x="16326" y="4547"/>
                    </a:cubicBezTo>
                    <a:cubicBezTo>
                      <a:pt x="16382" y="4547"/>
                      <a:pt x="16382" y="4547"/>
                      <a:pt x="16382" y="4547"/>
                    </a:cubicBezTo>
                    <a:cubicBezTo>
                      <a:pt x="16438" y="4480"/>
                      <a:pt x="16438" y="4480"/>
                      <a:pt x="16438" y="4480"/>
                    </a:cubicBezTo>
                    <a:cubicBezTo>
                      <a:pt x="16494" y="4413"/>
                      <a:pt x="16494" y="4413"/>
                      <a:pt x="16494" y="4413"/>
                    </a:cubicBezTo>
                    <a:cubicBezTo>
                      <a:pt x="16550" y="4346"/>
                      <a:pt x="16550" y="4346"/>
                      <a:pt x="16550" y="4346"/>
                    </a:cubicBezTo>
                    <a:cubicBezTo>
                      <a:pt x="16662" y="4279"/>
                      <a:pt x="16662" y="4279"/>
                      <a:pt x="16662" y="4279"/>
                    </a:cubicBezTo>
                    <a:cubicBezTo>
                      <a:pt x="16662" y="4213"/>
                      <a:pt x="16662" y="4213"/>
                      <a:pt x="16662" y="4213"/>
                    </a:cubicBezTo>
                    <a:cubicBezTo>
                      <a:pt x="16718" y="4146"/>
                      <a:pt x="16718" y="4146"/>
                      <a:pt x="16718" y="4146"/>
                    </a:cubicBezTo>
                    <a:cubicBezTo>
                      <a:pt x="16662" y="4146"/>
                      <a:pt x="16662" y="4146"/>
                      <a:pt x="16662" y="4146"/>
                    </a:cubicBezTo>
                    <a:cubicBezTo>
                      <a:pt x="16606" y="4213"/>
                      <a:pt x="16606" y="4213"/>
                      <a:pt x="16606" y="4213"/>
                    </a:cubicBezTo>
                    <a:cubicBezTo>
                      <a:pt x="16606" y="4213"/>
                      <a:pt x="16606" y="4213"/>
                      <a:pt x="16606" y="4213"/>
                    </a:cubicBezTo>
                    <a:cubicBezTo>
                      <a:pt x="16550" y="4346"/>
                      <a:pt x="16550" y="4346"/>
                      <a:pt x="16550" y="4346"/>
                    </a:cubicBezTo>
                    <a:cubicBezTo>
                      <a:pt x="16494" y="4346"/>
                      <a:pt x="16494" y="4346"/>
                      <a:pt x="16494" y="4346"/>
                    </a:cubicBezTo>
                    <a:cubicBezTo>
                      <a:pt x="16494" y="4413"/>
                      <a:pt x="16494" y="4413"/>
                      <a:pt x="16494" y="4413"/>
                    </a:cubicBezTo>
                    <a:cubicBezTo>
                      <a:pt x="16438" y="4480"/>
                      <a:pt x="16438" y="4480"/>
                      <a:pt x="16438" y="4480"/>
                    </a:cubicBezTo>
                    <a:cubicBezTo>
                      <a:pt x="16326" y="4480"/>
                      <a:pt x="16326" y="4480"/>
                      <a:pt x="16326" y="4480"/>
                    </a:cubicBezTo>
                    <a:cubicBezTo>
                      <a:pt x="16326" y="4480"/>
                      <a:pt x="16326" y="4480"/>
                      <a:pt x="16326" y="4480"/>
                    </a:cubicBezTo>
                    <a:cubicBezTo>
                      <a:pt x="16270" y="4480"/>
                      <a:pt x="16270" y="4480"/>
                      <a:pt x="16270" y="4480"/>
                    </a:cubicBezTo>
                    <a:cubicBezTo>
                      <a:pt x="16270" y="4480"/>
                      <a:pt x="16270" y="4480"/>
                      <a:pt x="16270" y="4480"/>
                    </a:cubicBezTo>
                    <a:cubicBezTo>
                      <a:pt x="16214" y="4480"/>
                      <a:pt x="16214" y="4480"/>
                      <a:pt x="16214" y="4480"/>
                    </a:cubicBezTo>
                    <a:cubicBezTo>
                      <a:pt x="16157" y="4413"/>
                      <a:pt x="16157" y="4413"/>
                      <a:pt x="16157" y="4413"/>
                    </a:cubicBezTo>
                    <a:cubicBezTo>
                      <a:pt x="16157" y="4413"/>
                      <a:pt x="16157" y="4413"/>
                      <a:pt x="16157" y="4413"/>
                    </a:cubicBezTo>
                    <a:cubicBezTo>
                      <a:pt x="16214" y="4346"/>
                      <a:pt x="16214" y="4346"/>
                      <a:pt x="16214" y="4346"/>
                    </a:cubicBezTo>
                    <a:cubicBezTo>
                      <a:pt x="16214" y="4346"/>
                      <a:pt x="16214" y="4346"/>
                      <a:pt x="16214" y="4346"/>
                    </a:cubicBezTo>
                    <a:cubicBezTo>
                      <a:pt x="16270" y="4279"/>
                      <a:pt x="16270" y="4279"/>
                      <a:pt x="16270" y="4279"/>
                    </a:cubicBezTo>
                    <a:cubicBezTo>
                      <a:pt x="16214" y="4346"/>
                      <a:pt x="16214" y="4346"/>
                      <a:pt x="16214" y="4346"/>
                    </a:cubicBezTo>
                    <a:cubicBezTo>
                      <a:pt x="16157" y="4346"/>
                      <a:pt x="16157" y="4346"/>
                      <a:pt x="16157" y="4346"/>
                    </a:cubicBezTo>
                    <a:cubicBezTo>
                      <a:pt x="16101" y="4346"/>
                      <a:pt x="16101" y="4346"/>
                      <a:pt x="16101" y="4346"/>
                    </a:cubicBezTo>
                    <a:cubicBezTo>
                      <a:pt x="16101" y="4279"/>
                      <a:pt x="16101" y="4279"/>
                      <a:pt x="16101" y="4279"/>
                    </a:cubicBezTo>
                    <a:cubicBezTo>
                      <a:pt x="16101" y="4279"/>
                      <a:pt x="16101" y="4279"/>
                      <a:pt x="16101" y="4279"/>
                    </a:cubicBezTo>
                    <a:cubicBezTo>
                      <a:pt x="16157" y="4279"/>
                      <a:pt x="16157" y="4279"/>
                      <a:pt x="16157" y="4279"/>
                    </a:cubicBezTo>
                    <a:cubicBezTo>
                      <a:pt x="16157" y="4279"/>
                      <a:pt x="16157" y="4279"/>
                      <a:pt x="16157" y="4279"/>
                    </a:cubicBezTo>
                    <a:cubicBezTo>
                      <a:pt x="16157" y="4213"/>
                      <a:pt x="16157" y="4213"/>
                      <a:pt x="16157" y="4213"/>
                    </a:cubicBezTo>
                    <a:cubicBezTo>
                      <a:pt x="16157" y="4213"/>
                      <a:pt x="16157" y="4213"/>
                      <a:pt x="16157" y="4213"/>
                    </a:cubicBezTo>
                    <a:cubicBezTo>
                      <a:pt x="16157" y="4213"/>
                      <a:pt x="16157" y="4213"/>
                      <a:pt x="16157" y="4213"/>
                    </a:cubicBezTo>
                    <a:cubicBezTo>
                      <a:pt x="16157" y="4213"/>
                      <a:pt x="16157" y="4213"/>
                      <a:pt x="16157" y="4213"/>
                    </a:cubicBezTo>
                    <a:cubicBezTo>
                      <a:pt x="16214" y="4213"/>
                      <a:pt x="16214" y="4213"/>
                      <a:pt x="16214" y="4213"/>
                    </a:cubicBezTo>
                    <a:cubicBezTo>
                      <a:pt x="16214" y="4213"/>
                      <a:pt x="16214" y="4213"/>
                      <a:pt x="16214" y="4213"/>
                    </a:cubicBezTo>
                    <a:cubicBezTo>
                      <a:pt x="16214" y="4146"/>
                      <a:pt x="16214" y="4146"/>
                      <a:pt x="16214" y="4146"/>
                    </a:cubicBezTo>
                    <a:cubicBezTo>
                      <a:pt x="16214" y="4146"/>
                      <a:pt x="16214" y="4146"/>
                      <a:pt x="16214" y="4146"/>
                    </a:cubicBezTo>
                    <a:cubicBezTo>
                      <a:pt x="16157" y="4146"/>
                      <a:pt x="16157" y="4146"/>
                      <a:pt x="16157" y="4146"/>
                    </a:cubicBezTo>
                    <a:cubicBezTo>
                      <a:pt x="16157" y="4146"/>
                      <a:pt x="16157" y="4146"/>
                      <a:pt x="16157" y="4146"/>
                    </a:cubicBezTo>
                    <a:cubicBezTo>
                      <a:pt x="16101" y="4146"/>
                      <a:pt x="16101" y="4146"/>
                      <a:pt x="16101" y="4146"/>
                    </a:cubicBezTo>
                    <a:cubicBezTo>
                      <a:pt x="16101" y="4146"/>
                      <a:pt x="16101" y="4146"/>
                      <a:pt x="16101" y="4146"/>
                    </a:cubicBezTo>
                    <a:cubicBezTo>
                      <a:pt x="16101" y="4079"/>
                      <a:pt x="16101" y="4079"/>
                      <a:pt x="16101" y="4079"/>
                    </a:cubicBezTo>
                    <a:cubicBezTo>
                      <a:pt x="16157" y="4079"/>
                      <a:pt x="16157" y="4079"/>
                      <a:pt x="16157" y="4079"/>
                    </a:cubicBezTo>
                    <a:cubicBezTo>
                      <a:pt x="16157" y="4079"/>
                      <a:pt x="16157" y="4079"/>
                      <a:pt x="16157" y="4079"/>
                    </a:cubicBezTo>
                    <a:cubicBezTo>
                      <a:pt x="16214" y="4079"/>
                      <a:pt x="16214" y="4079"/>
                      <a:pt x="16214" y="4079"/>
                    </a:cubicBezTo>
                    <a:cubicBezTo>
                      <a:pt x="16270" y="4079"/>
                      <a:pt x="16270" y="4079"/>
                      <a:pt x="16270" y="4079"/>
                    </a:cubicBezTo>
                    <a:cubicBezTo>
                      <a:pt x="16326" y="4079"/>
                      <a:pt x="16326" y="4079"/>
                      <a:pt x="16326" y="4079"/>
                    </a:cubicBezTo>
                    <a:cubicBezTo>
                      <a:pt x="16270" y="4079"/>
                      <a:pt x="16270" y="4079"/>
                      <a:pt x="16270" y="4079"/>
                    </a:cubicBezTo>
                    <a:cubicBezTo>
                      <a:pt x="16270" y="4012"/>
                      <a:pt x="16270" y="4012"/>
                      <a:pt x="16270" y="4012"/>
                    </a:cubicBezTo>
                    <a:cubicBezTo>
                      <a:pt x="16270" y="4012"/>
                      <a:pt x="16270" y="4012"/>
                      <a:pt x="16270" y="4012"/>
                    </a:cubicBezTo>
                    <a:cubicBezTo>
                      <a:pt x="16326" y="4012"/>
                      <a:pt x="16326" y="4012"/>
                      <a:pt x="16326" y="4012"/>
                    </a:cubicBezTo>
                    <a:cubicBezTo>
                      <a:pt x="16326" y="3945"/>
                      <a:pt x="16326" y="3945"/>
                      <a:pt x="16326" y="3945"/>
                    </a:cubicBezTo>
                    <a:cubicBezTo>
                      <a:pt x="16326" y="3945"/>
                      <a:pt x="16326" y="3945"/>
                      <a:pt x="16326" y="3945"/>
                    </a:cubicBezTo>
                    <a:cubicBezTo>
                      <a:pt x="16326" y="3945"/>
                      <a:pt x="16326" y="3945"/>
                      <a:pt x="16326" y="3945"/>
                    </a:cubicBezTo>
                    <a:cubicBezTo>
                      <a:pt x="16326" y="3878"/>
                      <a:pt x="16326" y="3878"/>
                      <a:pt x="16326" y="3878"/>
                    </a:cubicBezTo>
                    <a:cubicBezTo>
                      <a:pt x="16382" y="3878"/>
                      <a:pt x="16382" y="3878"/>
                      <a:pt x="16382" y="3878"/>
                    </a:cubicBezTo>
                    <a:cubicBezTo>
                      <a:pt x="16382" y="3811"/>
                      <a:pt x="16382" y="3811"/>
                      <a:pt x="16382" y="3811"/>
                    </a:cubicBezTo>
                    <a:cubicBezTo>
                      <a:pt x="16438" y="3744"/>
                      <a:pt x="16438" y="3744"/>
                      <a:pt x="16438" y="3744"/>
                    </a:cubicBezTo>
                    <a:cubicBezTo>
                      <a:pt x="16438" y="3744"/>
                      <a:pt x="16438" y="3744"/>
                      <a:pt x="16438" y="3744"/>
                    </a:cubicBezTo>
                    <a:cubicBezTo>
                      <a:pt x="16494" y="3678"/>
                      <a:pt x="16494" y="3678"/>
                      <a:pt x="16494" y="3678"/>
                    </a:cubicBezTo>
                    <a:cubicBezTo>
                      <a:pt x="16438" y="3678"/>
                      <a:pt x="16438" y="3678"/>
                      <a:pt x="16438" y="3678"/>
                    </a:cubicBezTo>
                    <a:cubicBezTo>
                      <a:pt x="16382" y="3811"/>
                      <a:pt x="16382" y="3811"/>
                      <a:pt x="16382" y="3811"/>
                    </a:cubicBezTo>
                    <a:cubicBezTo>
                      <a:pt x="16326" y="3878"/>
                      <a:pt x="16326" y="3878"/>
                      <a:pt x="16326" y="3878"/>
                    </a:cubicBezTo>
                    <a:cubicBezTo>
                      <a:pt x="16214" y="3945"/>
                      <a:pt x="16214" y="3945"/>
                      <a:pt x="16214" y="3945"/>
                    </a:cubicBezTo>
                    <a:cubicBezTo>
                      <a:pt x="16157" y="4012"/>
                      <a:pt x="16157" y="4012"/>
                      <a:pt x="16157" y="4012"/>
                    </a:cubicBezTo>
                    <a:cubicBezTo>
                      <a:pt x="16157" y="4012"/>
                      <a:pt x="16157" y="4012"/>
                      <a:pt x="16157" y="4012"/>
                    </a:cubicBezTo>
                    <a:cubicBezTo>
                      <a:pt x="16045" y="4012"/>
                      <a:pt x="16045" y="4012"/>
                      <a:pt x="16045" y="4012"/>
                    </a:cubicBezTo>
                    <a:cubicBezTo>
                      <a:pt x="16045" y="3945"/>
                      <a:pt x="16045" y="3945"/>
                      <a:pt x="16045" y="3945"/>
                    </a:cubicBezTo>
                    <a:cubicBezTo>
                      <a:pt x="16101" y="3945"/>
                      <a:pt x="16101" y="3945"/>
                      <a:pt x="16101" y="3945"/>
                    </a:cubicBezTo>
                    <a:cubicBezTo>
                      <a:pt x="16157" y="3878"/>
                      <a:pt x="16157" y="3878"/>
                      <a:pt x="16157" y="3878"/>
                    </a:cubicBezTo>
                    <a:cubicBezTo>
                      <a:pt x="16157" y="3811"/>
                      <a:pt x="16157" y="3811"/>
                      <a:pt x="16157" y="3811"/>
                    </a:cubicBezTo>
                    <a:cubicBezTo>
                      <a:pt x="16101" y="3878"/>
                      <a:pt x="16101" y="3878"/>
                      <a:pt x="16101" y="3878"/>
                    </a:cubicBezTo>
                    <a:cubicBezTo>
                      <a:pt x="15989" y="3878"/>
                      <a:pt x="15989" y="3878"/>
                      <a:pt x="15989" y="3878"/>
                    </a:cubicBezTo>
                    <a:cubicBezTo>
                      <a:pt x="15989" y="3945"/>
                      <a:pt x="15989" y="3945"/>
                      <a:pt x="15989" y="3945"/>
                    </a:cubicBezTo>
                    <a:cubicBezTo>
                      <a:pt x="15989" y="3945"/>
                      <a:pt x="15989" y="3945"/>
                      <a:pt x="15989" y="3945"/>
                    </a:cubicBezTo>
                    <a:cubicBezTo>
                      <a:pt x="15933" y="3945"/>
                      <a:pt x="15933" y="3945"/>
                      <a:pt x="15933" y="3945"/>
                    </a:cubicBezTo>
                    <a:cubicBezTo>
                      <a:pt x="15821" y="3878"/>
                      <a:pt x="15821" y="3878"/>
                      <a:pt x="15821" y="3878"/>
                    </a:cubicBezTo>
                    <a:cubicBezTo>
                      <a:pt x="15877" y="3878"/>
                      <a:pt x="15877" y="3878"/>
                      <a:pt x="15877" y="3878"/>
                    </a:cubicBezTo>
                    <a:cubicBezTo>
                      <a:pt x="15933" y="3878"/>
                      <a:pt x="15933" y="3878"/>
                      <a:pt x="15933" y="3878"/>
                    </a:cubicBezTo>
                    <a:cubicBezTo>
                      <a:pt x="15933" y="3811"/>
                      <a:pt x="15933" y="3811"/>
                      <a:pt x="15933" y="3811"/>
                    </a:cubicBezTo>
                    <a:cubicBezTo>
                      <a:pt x="15877" y="3811"/>
                      <a:pt x="15877" y="3811"/>
                      <a:pt x="15877" y="3811"/>
                    </a:cubicBezTo>
                    <a:cubicBezTo>
                      <a:pt x="15877" y="3744"/>
                      <a:pt x="15877" y="3744"/>
                      <a:pt x="15877" y="3744"/>
                    </a:cubicBezTo>
                    <a:cubicBezTo>
                      <a:pt x="15933" y="3744"/>
                      <a:pt x="15933" y="3744"/>
                      <a:pt x="15933" y="3744"/>
                    </a:cubicBezTo>
                    <a:cubicBezTo>
                      <a:pt x="15933" y="3678"/>
                      <a:pt x="15933" y="3678"/>
                      <a:pt x="15933" y="3678"/>
                    </a:cubicBezTo>
                    <a:cubicBezTo>
                      <a:pt x="15989" y="3678"/>
                      <a:pt x="15989" y="3678"/>
                      <a:pt x="15989" y="3678"/>
                    </a:cubicBezTo>
                    <a:cubicBezTo>
                      <a:pt x="16045" y="3611"/>
                      <a:pt x="16045" y="3611"/>
                      <a:pt x="16045" y="3611"/>
                    </a:cubicBezTo>
                    <a:cubicBezTo>
                      <a:pt x="16101" y="3611"/>
                      <a:pt x="16101" y="3611"/>
                      <a:pt x="16101" y="3611"/>
                    </a:cubicBezTo>
                    <a:cubicBezTo>
                      <a:pt x="16101" y="3544"/>
                      <a:pt x="16101" y="3544"/>
                      <a:pt x="16101" y="3544"/>
                    </a:cubicBezTo>
                    <a:cubicBezTo>
                      <a:pt x="16157" y="3477"/>
                      <a:pt x="16157" y="3477"/>
                      <a:pt x="16157" y="3477"/>
                    </a:cubicBezTo>
                    <a:cubicBezTo>
                      <a:pt x="16214" y="3410"/>
                      <a:pt x="16214" y="3410"/>
                      <a:pt x="16214" y="3410"/>
                    </a:cubicBezTo>
                    <a:cubicBezTo>
                      <a:pt x="16270" y="3410"/>
                      <a:pt x="16270" y="3410"/>
                      <a:pt x="16270" y="3410"/>
                    </a:cubicBezTo>
                    <a:cubicBezTo>
                      <a:pt x="16326" y="3410"/>
                      <a:pt x="16326" y="3410"/>
                      <a:pt x="16326" y="3410"/>
                    </a:cubicBezTo>
                    <a:cubicBezTo>
                      <a:pt x="16438" y="3410"/>
                      <a:pt x="16438" y="3410"/>
                      <a:pt x="16438" y="3410"/>
                    </a:cubicBezTo>
                    <a:cubicBezTo>
                      <a:pt x="16438" y="3410"/>
                      <a:pt x="16438" y="3410"/>
                      <a:pt x="16438" y="3410"/>
                    </a:cubicBezTo>
                    <a:cubicBezTo>
                      <a:pt x="16494" y="3410"/>
                      <a:pt x="16494" y="3410"/>
                      <a:pt x="16494" y="3410"/>
                    </a:cubicBezTo>
                    <a:cubicBezTo>
                      <a:pt x="16550" y="3343"/>
                      <a:pt x="16550" y="3343"/>
                      <a:pt x="16550" y="3343"/>
                    </a:cubicBezTo>
                    <a:cubicBezTo>
                      <a:pt x="16606" y="3343"/>
                      <a:pt x="16606" y="3343"/>
                      <a:pt x="16606" y="3343"/>
                    </a:cubicBezTo>
                    <a:cubicBezTo>
                      <a:pt x="16606" y="3343"/>
                      <a:pt x="16606" y="3343"/>
                      <a:pt x="16606" y="3343"/>
                    </a:cubicBezTo>
                    <a:cubicBezTo>
                      <a:pt x="16662" y="3410"/>
                      <a:pt x="16662" y="3410"/>
                      <a:pt x="16662" y="3410"/>
                    </a:cubicBezTo>
                    <a:cubicBezTo>
                      <a:pt x="16662" y="3410"/>
                      <a:pt x="16662" y="3410"/>
                      <a:pt x="16662" y="3410"/>
                    </a:cubicBezTo>
                    <a:cubicBezTo>
                      <a:pt x="16775" y="3477"/>
                      <a:pt x="16775" y="3477"/>
                      <a:pt x="16775" y="3477"/>
                    </a:cubicBezTo>
                    <a:cubicBezTo>
                      <a:pt x="16831" y="3544"/>
                      <a:pt x="16831" y="3544"/>
                      <a:pt x="16831" y="3544"/>
                    </a:cubicBezTo>
                    <a:cubicBezTo>
                      <a:pt x="16831" y="3611"/>
                      <a:pt x="16831" y="3611"/>
                      <a:pt x="16831" y="3611"/>
                    </a:cubicBezTo>
                    <a:cubicBezTo>
                      <a:pt x="16887" y="3611"/>
                      <a:pt x="16887" y="3611"/>
                      <a:pt x="16887" y="3611"/>
                    </a:cubicBezTo>
                    <a:cubicBezTo>
                      <a:pt x="16943" y="3678"/>
                      <a:pt x="16943" y="3678"/>
                      <a:pt x="16943" y="3678"/>
                    </a:cubicBezTo>
                    <a:cubicBezTo>
                      <a:pt x="16943" y="3611"/>
                      <a:pt x="16943" y="3611"/>
                      <a:pt x="16943" y="3611"/>
                    </a:cubicBezTo>
                    <a:cubicBezTo>
                      <a:pt x="16999" y="3611"/>
                      <a:pt x="16999" y="3611"/>
                      <a:pt x="16999" y="3611"/>
                    </a:cubicBezTo>
                    <a:cubicBezTo>
                      <a:pt x="16943" y="3611"/>
                      <a:pt x="16943" y="3611"/>
                      <a:pt x="16943" y="3611"/>
                    </a:cubicBezTo>
                    <a:cubicBezTo>
                      <a:pt x="16887" y="3611"/>
                      <a:pt x="16887" y="3611"/>
                      <a:pt x="16887" y="3611"/>
                    </a:cubicBezTo>
                    <a:cubicBezTo>
                      <a:pt x="16887" y="3544"/>
                      <a:pt x="16887" y="3544"/>
                      <a:pt x="16887" y="3544"/>
                    </a:cubicBezTo>
                    <a:cubicBezTo>
                      <a:pt x="16887" y="3544"/>
                      <a:pt x="16887" y="3544"/>
                      <a:pt x="16887" y="3544"/>
                    </a:cubicBezTo>
                    <a:cubicBezTo>
                      <a:pt x="16943" y="3477"/>
                      <a:pt x="16943" y="3477"/>
                      <a:pt x="16943" y="3477"/>
                    </a:cubicBezTo>
                    <a:cubicBezTo>
                      <a:pt x="17055" y="3477"/>
                      <a:pt x="17055" y="3477"/>
                      <a:pt x="17055" y="3477"/>
                    </a:cubicBezTo>
                    <a:cubicBezTo>
                      <a:pt x="17111" y="3544"/>
                      <a:pt x="17111" y="3544"/>
                      <a:pt x="17111" y="3544"/>
                    </a:cubicBezTo>
                    <a:cubicBezTo>
                      <a:pt x="17111" y="3544"/>
                      <a:pt x="17111" y="3544"/>
                      <a:pt x="17111" y="3544"/>
                    </a:cubicBezTo>
                    <a:cubicBezTo>
                      <a:pt x="17111" y="3477"/>
                      <a:pt x="17111" y="3477"/>
                      <a:pt x="17111" y="3477"/>
                    </a:cubicBezTo>
                    <a:cubicBezTo>
                      <a:pt x="17111" y="3410"/>
                      <a:pt x="17111" y="3410"/>
                      <a:pt x="17111" y="3410"/>
                    </a:cubicBezTo>
                    <a:cubicBezTo>
                      <a:pt x="17111" y="3343"/>
                      <a:pt x="17111" y="3343"/>
                      <a:pt x="17111" y="3343"/>
                    </a:cubicBezTo>
                    <a:cubicBezTo>
                      <a:pt x="17111" y="3343"/>
                      <a:pt x="17111" y="3343"/>
                      <a:pt x="17111" y="3343"/>
                    </a:cubicBezTo>
                    <a:cubicBezTo>
                      <a:pt x="17111" y="3410"/>
                      <a:pt x="17111" y="3410"/>
                      <a:pt x="17111" y="3410"/>
                    </a:cubicBezTo>
                    <a:cubicBezTo>
                      <a:pt x="17055" y="3477"/>
                      <a:pt x="17055" y="3477"/>
                      <a:pt x="17055" y="3477"/>
                    </a:cubicBezTo>
                    <a:cubicBezTo>
                      <a:pt x="16999" y="3477"/>
                      <a:pt x="16999" y="3477"/>
                      <a:pt x="16999" y="3477"/>
                    </a:cubicBezTo>
                    <a:cubicBezTo>
                      <a:pt x="16887" y="3477"/>
                      <a:pt x="16887" y="3477"/>
                      <a:pt x="16887" y="3477"/>
                    </a:cubicBezTo>
                    <a:cubicBezTo>
                      <a:pt x="16831" y="3477"/>
                      <a:pt x="16831" y="3477"/>
                      <a:pt x="16831" y="3477"/>
                    </a:cubicBezTo>
                    <a:cubicBezTo>
                      <a:pt x="16831" y="3410"/>
                      <a:pt x="16831" y="3410"/>
                      <a:pt x="16831" y="3410"/>
                    </a:cubicBezTo>
                    <a:cubicBezTo>
                      <a:pt x="16775" y="3410"/>
                      <a:pt x="16775" y="3410"/>
                      <a:pt x="16775" y="3410"/>
                    </a:cubicBezTo>
                    <a:cubicBezTo>
                      <a:pt x="16718" y="3410"/>
                      <a:pt x="16718" y="3410"/>
                      <a:pt x="16718" y="3410"/>
                    </a:cubicBezTo>
                    <a:cubicBezTo>
                      <a:pt x="16662" y="3276"/>
                      <a:pt x="16662" y="3276"/>
                      <a:pt x="16662" y="3276"/>
                    </a:cubicBezTo>
                    <a:cubicBezTo>
                      <a:pt x="16606" y="3209"/>
                      <a:pt x="16606" y="3209"/>
                      <a:pt x="16606" y="3209"/>
                    </a:cubicBezTo>
                    <a:cubicBezTo>
                      <a:pt x="16662" y="3143"/>
                      <a:pt x="16662" y="3143"/>
                      <a:pt x="16662" y="3143"/>
                    </a:cubicBezTo>
                    <a:cubicBezTo>
                      <a:pt x="16718" y="3209"/>
                      <a:pt x="16718" y="3209"/>
                      <a:pt x="16718" y="3209"/>
                    </a:cubicBezTo>
                    <a:cubicBezTo>
                      <a:pt x="16718" y="3276"/>
                      <a:pt x="16718" y="3276"/>
                      <a:pt x="16718" y="3276"/>
                    </a:cubicBezTo>
                    <a:cubicBezTo>
                      <a:pt x="16718" y="3276"/>
                      <a:pt x="16718" y="3276"/>
                      <a:pt x="16718" y="3276"/>
                    </a:cubicBezTo>
                    <a:cubicBezTo>
                      <a:pt x="16775" y="3209"/>
                      <a:pt x="16775" y="3209"/>
                      <a:pt x="16775" y="3209"/>
                    </a:cubicBezTo>
                    <a:cubicBezTo>
                      <a:pt x="16775" y="3143"/>
                      <a:pt x="16775" y="3143"/>
                      <a:pt x="16775" y="3143"/>
                    </a:cubicBezTo>
                    <a:cubicBezTo>
                      <a:pt x="16775" y="3143"/>
                      <a:pt x="16775" y="3143"/>
                      <a:pt x="16775" y="3143"/>
                    </a:cubicBezTo>
                    <a:cubicBezTo>
                      <a:pt x="16718" y="3143"/>
                      <a:pt x="16718" y="3143"/>
                      <a:pt x="16718" y="3143"/>
                    </a:cubicBezTo>
                    <a:cubicBezTo>
                      <a:pt x="16718" y="3076"/>
                      <a:pt x="16718" y="3076"/>
                      <a:pt x="16718" y="3076"/>
                    </a:cubicBezTo>
                    <a:cubicBezTo>
                      <a:pt x="16775" y="3009"/>
                      <a:pt x="16775" y="3009"/>
                      <a:pt x="16775" y="3009"/>
                    </a:cubicBezTo>
                    <a:cubicBezTo>
                      <a:pt x="16775" y="2942"/>
                      <a:pt x="16775" y="2942"/>
                      <a:pt x="16775" y="2942"/>
                    </a:cubicBezTo>
                    <a:cubicBezTo>
                      <a:pt x="16831" y="2875"/>
                      <a:pt x="16831" y="2875"/>
                      <a:pt x="16831" y="2875"/>
                    </a:cubicBezTo>
                    <a:cubicBezTo>
                      <a:pt x="16775" y="2674"/>
                      <a:pt x="16775" y="2674"/>
                      <a:pt x="16775" y="2674"/>
                    </a:cubicBezTo>
                    <a:cubicBezTo>
                      <a:pt x="16775" y="2608"/>
                      <a:pt x="16775" y="2608"/>
                      <a:pt x="16775" y="2608"/>
                    </a:cubicBezTo>
                    <a:cubicBezTo>
                      <a:pt x="16718" y="2608"/>
                      <a:pt x="16718" y="2608"/>
                      <a:pt x="16718" y="2608"/>
                    </a:cubicBezTo>
                    <a:cubicBezTo>
                      <a:pt x="16718" y="2541"/>
                      <a:pt x="16718" y="2541"/>
                      <a:pt x="16718" y="2541"/>
                    </a:cubicBezTo>
                    <a:cubicBezTo>
                      <a:pt x="16718" y="2541"/>
                      <a:pt x="16718" y="2541"/>
                      <a:pt x="16718" y="2541"/>
                    </a:cubicBezTo>
                    <a:cubicBezTo>
                      <a:pt x="16775" y="2474"/>
                      <a:pt x="16775" y="2474"/>
                      <a:pt x="16775" y="2474"/>
                    </a:cubicBezTo>
                    <a:cubicBezTo>
                      <a:pt x="16775" y="2474"/>
                      <a:pt x="16775" y="2474"/>
                      <a:pt x="16775" y="2474"/>
                    </a:cubicBezTo>
                    <a:cubicBezTo>
                      <a:pt x="16831" y="2541"/>
                      <a:pt x="16831" y="2541"/>
                      <a:pt x="16831" y="2541"/>
                    </a:cubicBezTo>
                    <a:cubicBezTo>
                      <a:pt x="16831" y="2541"/>
                      <a:pt x="16831" y="2541"/>
                      <a:pt x="16831" y="2541"/>
                    </a:cubicBezTo>
                    <a:cubicBezTo>
                      <a:pt x="16887" y="2608"/>
                      <a:pt x="16887" y="2608"/>
                      <a:pt x="16887" y="2608"/>
                    </a:cubicBezTo>
                    <a:cubicBezTo>
                      <a:pt x="16887" y="2608"/>
                      <a:pt x="16887" y="2608"/>
                      <a:pt x="16887" y="2608"/>
                    </a:cubicBezTo>
                    <a:cubicBezTo>
                      <a:pt x="16887" y="2541"/>
                      <a:pt x="16887" y="2541"/>
                      <a:pt x="16887" y="2541"/>
                    </a:cubicBezTo>
                    <a:cubicBezTo>
                      <a:pt x="16887" y="2474"/>
                      <a:pt x="16887" y="2474"/>
                      <a:pt x="16887" y="2474"/>
                    </a:cubicBezTo>
                    <a:cubicBezTo>
                      <a:pt x="16831" y="2474"/>
                      <a:pt x="16831" y="2474"/>
                      <a:pt x="16831" y="2474"/>
                    </a:cubicBezTo>
                    <a:cubicBezTo>
                      <a:pt x="16775" y="2407"/>
                      <a:pt x="16775" y="2407"/>
                      <a:pt x="16775" y="2407"/>
                    </a:cubicBezTo>
                    <a:cubicBezTo>
                      <a:pt x="16775" y="2407"/>
                      <a:pt x="16775" y="2407"/>
                      <a:pt x="16775" y="2407"/>
                    </a:cubicBezTo>
                    <a:cubicBezTo>
                      <a:pt x="16831" y="2340"/>
                      <a:pt x="16831" y="2340"/>
                      <a:pt x="16831" y="2340"/>
                    </a:cubicBezTo>
                    <a:cubicBezTo>
                      <a:pt x="16943" y="2139"/>
                      <a:pt x="16943" y="2139"/>
                      <a:pt x="16943" y="2139"/>
                    </a:cubicBezTo>
                    <a:cubicBezTo>
                      <a:pt x="17055" y="2139"/>
                      <a:pt x="17055" y="2139"/>
                      <a:pt x="17055" y="2139"/>
                    </a:cubicBezTo>
                    <a:cubicBezTo>
                      <a:pt x="17055" y="2139"/>
                      <a:pt x="17055" y="2139"/>
                      <a:pt x="17055" y="2139"/>
                    </a:cubicBezTo>
                    <a:cubicBezTo>
                      <a:pt x="17111" y="2206"/>
                      <a:pt x="17111" y="2206"/>
                      <a:pt x="17111" y="2206"/>
                    </a:cubicBezTo>
                    <a:cubicBezTo>
                      <a:pt x="17167" y="2206"/>
                      <a:pt x="17167" y="2206"/>
                      <a:pt x="17167" y="2206"/>
                    </a:cubicBezTo>
                    <a:cubicBezTo>
                      <a:pt x="17223" y="2206"/>
                      <a:pt x="17223" y="2206"/>
                      <a:pt x="17223" y="2206"/>
                    </a:cubicBezTo>
                    <a:cubicBezTo>
                      <a:pt x="17280" y="2340"/>
                      <a:pt x="17280" y="2340"/>
                      <a:pt x="17280" y="2340"/>
                    </a:cubicBezTo>
                    <a:cubicBezTo>
                      <a:pt x="17280" y="2340"/>
                      <a:pt x="17280" y="2340"/>
                      <a:pt x="17280" y="2340"/>
                    </a:cubicBezTo>
                    <a:cubicBezTo>
                      <a:pt x="17336" y="2474"/>
                      <a:pt x="17336" y="2474"/>
                      <a:pt x="17336" y="2474"/>
                    </a:cubicBezTo>
                    <a:cubicBezTo>
                      <a:pt x="17392" y="2541"/>
                      <a:pt x="17392" y="2541"/>
                      <a:pt x="17392" y="2541"/>
                    </a:cubicBezTo>
                    <a:cubicBezTo>
                      <a:pt x="17392" y="2674"/>
                      <a:pt x="17392" y="2674"/>
                      <a:pt x="17392" y="2674"/>
                    </a:cubicBezTo>
                    <a:cubicBezTo>
                      <a:pt x="17392" y="2741"/>
                      <a:pt x="17392" y="2741"/>
                      <a:pt x="17392" y="2741"/>
                    </a:cubicBezTo>
                    <a:cubicBezTo>
                      <a:pt x="17448" y="2808"/>
                      <a:pt x="17448" y="2808"/>
                      <a:pt x="17448" y="2808"/>
                    </a:cubicBezTo>
                    <a:cubicBezTo>
                      <a:pt x="17448" y="2808"/>
                      <a:pt x="17448" y="2808"/>
                      <a:pt x="17448" y="2808"/>
                    </a:cubicBezTo>
                    <a:cubicBezTo>
                      <a:pt x="17448" y="2808"/>
                      <a:pt x="17448" y="2808"/>
                      <a:pt x="17448" y="2808"/>
                    </a:cubicBezTo>
                    <a:cubicBezTo>
                      <a:pt x="17504" y="2808"/>
                      <a:pt x="17504" y="2808"/>
                      <a:pt x="17504" y="2808"/>
                    </a:cubicBezTo>
                    <a:cubicBezTo>
                      <a:pt x="17504" y="2875"/>
                      <a:pt x="17504" y="2875"/>
                      <a:pt x="17504" y="2875"/>
                    </a:cubicBezTo>
                    <a:cubicBezTo>
                      <a:pt x="17560" y="2808"/>
                      <a:pt x="17560" y="2808"/>
                      <a:pt x="17560" y="2808"/>
                    </a:cubicBezTo>
                    <a:cubicBezTo>
                      <a:pt x="17560" y="2808"/>
                      <a:pt x="17560" y="2808"/>
                      <a:pt x="17560" y="2808"/>
                    </a:cubicBezTo>
                    <a:cubicBezTo>
                      <a:pt x="17616" y="2808"/>
                      <a:pt x="17616" y="2808"/>
                      <a:pt x="17616" y="2808"/>
                    </a:cubicBezTo>
                    <a:cubicBezTo>
                      <a:pt x="17560" y="2808"/>
                      <a:pt x="17560" y="2808"/>
                      <a:pt x="17560" y="2808"/>
                    </a:cubicBezTo>
                    <a:cubicBezTo>
                      <a:pt x="17504" y="2808"/>
                      <a:pt x="17504" y="2808"/>
                      <a:pt x="17504" y="2808"/>
                    </a:cubicBezTo>
                    <a:cubicBezTo>
                      <a:pt x="17504" y="2741"/>
                      <a:pt x="17504" y="2741"/>
                      <a:pt x="17504" y="2741"/>
                    </a:cubicBezTo>
                    <a:cubicBezTo>
                      <a:pt x="17448" y="2741"/>
                      <a:pt x="17448" y="2741"/>
                      <a:pt x="17448" y="2741"/>
                    </a:cubicBezTo>
                    <a:cubicBezTo>
                      <a:pt x="17448" y="2674"/>
                      <a:pt x="17448" y="2674"/>
                      <a:pt x="17448" y="2674"/>
                    </a:cubicBezTo>
                    <a:cubicBezTo>
                      <a:pt x="17504" y="2608"/>
                      <a:pt x="17504" y="2608"/>
                      <a:pt x="17504" y="2608"/>
                    </a:cubicBezTo>
                    <a:cubicBezTo>
                      <a:pt x="17504" y="2608"/>
                      <a:pt x="17504" y="2608"/>
                      <a:pt x="17504" y="2608"/>
                    </a:cubicBezTo>
                    <a:cubicBezTo>
                      <a:pt x="17504" y="2407"/>
                      <a:pt x="17504" y="2407"/>
                      <a:pt x="17504" y="2407"/>
                    </a:cubicBezTo>
                    <a:cubicBezTo>
                      <a:pt x="17448" y="2340"/>
                      <a:pt x="17448" y="2340"/>
                      <a:pt x="17448" y="2340"/>
                    </a:cubicBezTo>
                    <a:cubicBezTo>
                      <a:pt x="17504" y="2273"/>
                      <a:pt x="17504" y="2273"/>
                      <a:pt x="17504" y="2273"/>
                    </a:cubicBezTo>
                    <a:cubicBezTo>
                      <a:pt x="17560" y="2273"/>
                      <a:pt x="17560" y="2273"/>
                      <a:pt x="17560" y="2273"/>
                    </a:cubicBezTo>
                    <a:cubicBezTo>
                      <a:pt x="17616" y="2273"/>
                      <a:pt x="17616" y="2273"/>
                      <a:pt x="17616" y="2273"/>
                    </a:cubicBezTo>
                    <a:cubicBezTo>
                      <a:pt x="17672" y="2340"/>
                      <a:pt x="17672" y="2340"/>
                      <a:pt x="17672" y="2340"/>
                    </a:cubicBezTo>
                    <a:cubicBezTo>
                      <a:pt x="17728" y="2340"/>
                      <a:pt x="17728" y="2340"/>
                      <a:pt x="17728" y="2340"/>
                    </a:cubicBezTo>
                    <a:cubicBezTo>
                      <a:pt x="17841" y="2340"/>
                      <a:pt x="17841" y="2340"/>
                      <a:pt x="17841" y="2340"/>
                    </a:cubicBezTo>
                    <a:cubicBezTo>
                      <a:pt x="17953" y="2340"/>
                      <a:pt x="17953" y="2340"/>
                      <a:pt x="17953" y="2340"/>
                    </a:cubicBezTo>
                    <a:cubicBezTo>
                      <a:pt x="18009" y="2340"/>
                      <a:pt x="18009" y="2340"/>
                      <a:pt x="18009" y="2340"/>
                    </a:cubicBezTo>
                    <a:cubicBezTo>
                      <a:pt x="18065" y="2340"/>
                      <a:pt x="18065" y="2340"/>
                      <a:pt x="18065" y="2340"/>
                    </a:cubicBezTo>
                    <a:cubicBezTo>
                      <a:pt x="18121" y="2340"/>
                      <a:pt x="18121" y="2340"/>
                      <a:pt x="18121" y="2340"/>
                    </a:cubicBezTo>
                    <a:cubicBezTo>
                      <a:pt x="18177" y="2407"/>
                      <a:pt x="18177" y="2407"/>
                      <a:pt x="18177" y="2407"/>
                    </a:cubicBezTo>
                    <a:cubicBezTo>
                      <a:pt x="18233" y="2407"/>
                      <a:pt x="18233" y="2407"/>
                      <a:pt x="18233" y="2407"/>
                    </a:cubicBezTo>
                    <a:cubicBezTo>
                      <a:pt x="18289" y="2407"/>
                      <a:pt x="18289" y="2407"/>
                      <a:pt x="18289" y="2407"/>
                    </a:cubicBezTo>
                    <a:cubicBezTo>
                      <a:pt x="18289" y="2340"/>
                      <a:pt x="18289" y="2340"/>
                      <a:pt x="18289" y="2340"/>
                    </a:cubicBezTo>
                    <a:cubicBezTo>
                      <a:pt x="18233" y="2340"/>
                      <a:pt x="18233" y="2340"/>
                      <a:pt x="18233" y="2340"/>
                    </a:cubicBezTo>
                    <a:cubicBezTo>
                      <a:pt x="18177" y="2340"/>
                      <a:pt x="18177" y="2340"/>
                      <a:pt x="18177" y="2340"/>
                    </a:cubicBezTo>
                    <a:cubicBezTo>
                      <a:pt x="18121" y="2340"/>
                      <a:pt x="18121" y="2340"/>
                      <a:pt x="18121" y="2340"/>
                    </a:cubicBezTo>
                    <a:cubicBezTo>
                      <a:pt x="18065" y="2273"/>
                      <a:pt x="18065" y="2273"/>
                      <a:pt x="18065" y="2273"/>
                    </a:cubicBezTo>
                    <a:cubicBezTo>
                      <a:pt x="18065" y="2273"/>
                      <a:pt x="18065" y="2273"/>
                      <a:pt x="18065" y="2273"/>
                    </a:cubicBezTo>
                    <a:cubicBezTo>
                      <a:pt x="18121" y="2273"/>
                      <a:pt x="18121" y="2273"/>
                      <a:pt x="18121" y="2273"/>
                    </a:cubicBezTo>
                    <a:cubicBezTo>
                      <a:pt x="18177" y="2273"/>
                      <a:pt x="18177" y="2273"/>
                      <a:pt x="18177" y="2273"/>
                    </a:cubicBezTo>
                    <a:cubicBezTo>
                      <a:pt x="18345" y="2206"/>
                      <a:pt x="18345" y="2206"/>
                      <a:pt x="18345" y="2206"/>
                    </a:cubicBezTo>
                    <a:cubicBezTo>
                      <a:pt x="18458" y="2206"/>
                      <a:pt x="18458" y="2206"/>
                      <a:pt x="18458" y="2206"/>
                    </a:cubicBezTo>
                    <a:cubicBezTo>
                      <a:pt x="18570" y="2273"/>
                      <a:pt x="18570" y="2273"/>
                      <a:pt x="18570" y="2273"/>
                    </a:cubicBezTo>
                    <a:cubicBezTo>
                      <a:pt x="18626" y="2273"/>
                      <a:pt x="18626" y="2273"/>
                      <a:pt x="18626" y="2273"/>
                    </a:cubicBezTo>
                    <a:cubicBezTo>
                      <a:pt x="18682" y="2273"/>
                      <a:pt x="18682" y="2273"/>
                      <a:pt x="18682" y="2273"/>
                    </a:cubicBezTo>
                    <a:cubicBezTo>
                      <a:pt x="18738" y="2273"/>
                      <a:pt x="18738" y="2273"/>
                      <a:pt x="18738" y="2273"/>
                    </a:cubicBezTo>
                    <a:cubicBezTo>
                      <a:pt x="18682" y="2206"/>
                      <a:pt x="18682" y="2206"/>
                      <a:pt x="18682" y="2206"/>
                    </a:cubicBezTo>
                    <a:cubicBezTo>
                      <a:pt x="18682" y="2206"/>
                      <a:pt x="18682" y="2206"/>
                      <a:pt x="18682" y="2206"/>
                    </a:cubicBezTo>
                    <a:cubicBezTo>
                      <a:pt x="18626" y="2206"/>
                      <a:pt x="18626" y="2206"/>
                      <a:pt x="18626" y="2206"/>
                    </a:cubicBezTo>
                    <a:cubicBezTo>
                      <a:pt x="18626" y="2206"/>
                      <a:pt x="18626" y="2206"/>
                      <a:pt x="18626" y="2206"/>
                    </a:cubicBezTo>
                    <a:cubicBezTo>
                      <a:pt x="18570" y="2139"/>
                      <a:pt x="18570" y="2139"/>
                      <a:pt x="18570" y="2139"/>
                    </a:cubicBezTo>
                    <a:cubicBezTo>
                      <a:pt x="18514" y="2139"/>
                      <a:pt x="18514" y="2139"/>
                      <a:pt x="18514" y="2139"/>
                    </a:cubicBezTo>
                    <a:cubicBezTo>
                      <a:pt x="18514" y="2139"/>
                      <a:pt x="18514" y="2139"/>
                      <a:pt x="18514" y="2139"/>
                    </a:cubicBezTo>
                    <a:cubicBezTo>
                      <a:pt x="18345" y="2139"/>
                      <a:pt x="18345" y="2139"/>
                      <a:pt x="18345" y="2139"/>
                    </a:cubicBezTo>
                    <a:cubicBezTo>
                      <a:pt x="18345" y="2139"/>
                      <a:pt x="18345" y="2139"/>
                      <a:pt x="18345" y="2139"/>
                    </a:cubicBezTo>
                    <a:cubicBezTo>
                      <a:pt x="18402" y="2073"/>
                      <a:pt x="18402" y="2073"/>
                      <a:pt x="18402" y="2073"/>
                    </a:cubicBezTo>
                    <a:cubicBezTo>
                      <a:pt x="18402" y="2006"/>
                      <a:pt x="18402" y="2006"/>
                      <a:pt x="18402" y="2006"/>
                    </a:cubicBezTo>
                    <a:cubicBezTo>
                      <a:pt x="18458" y="2006"/>
                      <a:pt x="18458" y="2006"/>
                      <a:pt x="18458" y="2006"/>
                    </a:cubicBezTo>
                    <a:cubicBezTo>
                      <a:pt x="18514" y="1939"/>
                      <a:pt x="18514" y="1939"/>
                      <a:pt x="18514" y="1939"/>
                    </a:cubicBezTo>
                    <a:cubicBezTo>
                      <a:pt x="18570" y="1872"/>
                      <a:pt x="18570" y="1872"/>
                      <a:pt x="18570" y="1872"/>
                    </a:cubicBezTo>
                    <a:cubicBezTo>
                      <a:pt x="18682" y="1805"/>
                      <a:pt x="18682" y="1805"/>
                      <a:pt x="18682" y="1805"/>
                    </a:cubicBezTo>
                    <a:cubicBezTo>
                      <a:pt x="18738" y="1805"/>
                      <a:pt x="18738" y="1805"/>
                      <a:pt x="18738" y="1805"/>
                    </a:cubicBezTo>
                    <a:cubicBezTo>
                      <a:pt x="18850" y="1738"/>
                      <a:pt x="18850" y="1738"/>
                      <a:pt x="18850" y="1738"/>
                    </a:cubicBezTo>
                    <a:cubicBezTo>
                      <a:pt x="18850" y="1738"/>
                      <a:pt x="18850" y="1738"/>
                      <a:pt x="18850" y="1738"/>
                    </a:cubicBezTo>
                    <a:cubicBezTo>
                      <a:pt x="18738" y="1738"/>
                      <a:pt x="18738" y="1738"/>
                      <a:pt x="18738" y="1738"/>
                    </a:cubicBezTo>
                    <a:cubicBezTo>
                      <a:pt x="18626" y="1805"/>
                      <a:pt x="18626" y="1805"/>
                      <a:pt x="18626" y="1805"/>
                    </a:cubicBezTo>
                    <a:cubicBezTo>
                      <a:pt x="18514" y="1872"/>
                      <a:pt x="18514" y="1872"/>
                      <a:pt x="18514" y="1872"/>
                    </a:cubicBezTo>
                    <a:cubicBezTo>
                      <a:pt x="18514" y="1939"/>
                      <a:pt x="18514" y="1939"/>
                      <a:pt x="18514" y="1939"/>
                    </a:cubicBezTo>
                    <a:cubicBezTo>
                      <a:pt x="18458" y="1939"/>
                      <a:pt x="18458" y="1939"/>
                      <a:pt x="18458" y="1939"/>
                    </a:cubicBezTo>
                    <a:cubicBezTo>
                      <a:pt x="18458" y="1872"/>
                      <a:pt x="18458" y="1872"/>
                      <a:pt x="18458" y="1872"/>
                    </a:cubicBezTo>
                    <a:cubicBezTo>
                      <a:pt x="18458" y="1872"/>
                      <a:pt x="18458" y="1872"/>
                      <a:pt x="18458" y="1872"/>
                    </a:cubicBezTo>
                    <a:cubicBezTo>
                      <a:pt x="18402" y="1939"/>
                      <a:pt x="18402" y="1939"/>
                      <a:pt x="18402" y="1939"/>
                    </a:cubicBezTo>
                    <a:cubicBezTo>
                      <a:pt x="18345" y="1939"/>
                      <a:pt x="18345" y="1939"/>
                      <a:pt x="18345" y="1939"/>
                    </a:cubicBezTo>
                    <a:cubicBezTo>
                      <a:pt x="18289" y="2006"/>
                      <a:pt x="18289" y="2006"/>
                      <a:pt x="18289" y="2006"/>
                    </a:cubicBezTo>
                    <a:cubicBezTo>
                      <a:pt x="18345" y="2006"/>
                      <a:pt x="18345" y="2006"/>
                      <a:pt x="18345" y="2006"/>
                    </a:cubicBezTo>
                    <a:cubicBezTo>
                      <a:pt x="18345" y="2073"/>
                      <a:pt x="18345" y="2073"/>
                      <a:pt x="18345" y="2073"/>
                    </a:cubicBezTo>
                    <a:cubicBezTo>
                      <a:pt x="18233" y="2139"/>
                      <a:pt x="18233" y="2139"/>
                      <a:pt x="18233" y="2139"/>
                    </a:cubicBezTo>
                    <a:cubicBezTo>
                      <a:pt x="18177" y="2139"/>
                      <a:pt x="18177" y="2139"/>
                      <a:pt x="18177" y="2139"/>
                    </a:cubicBezTo>
                    <a:cubicBezTo>
                      <a:pt x="18009" y="2206"/>
                      <a:pt x="18009" y="2206"/>
                      <a:pt x="18009" y="2206"/>
                    </a:cubicBezTo>
                    <a:cubicBezTo>
                      <a:pt x="17953" y="2206"/>
                      <a:pt x="17953" y="2206"/>
                      <a:pt x="17953" y="2206"/>
                    </a:cubicBezTo>
                    <a:cubicBezTo>
                      <a:pt x="17897" y="2206"/>
                      <a:pt x="17897" y="2206"/>
                      <a:pt x="17897" y="2206"/>
                    </a:cubicBezTo>
                    <a:cubicBezTo>
                      <a:pt x="17784" y="2206"/>
                      <a:pt x="17784" y="2206"/>
                      <a:pt x="17784" y="2206"/>
                    </a:cubicBezTo>
                    <a:cubicBezTo>
                      <a:pt x="17728" y="2139"/>
                      <a:pt x="17728" y="2139"/>
                      <a:pt x="17728" y="2139"/>
                    </a:cubicBezTo>
                    <a:cubicBezTo>
                      <a:pt x="17616" y="2139"/>
                      <a:pt x="17616" y="2139"/>
                      <a:pt x="17616" y="2139"/>
                    </a:cubicBezTo>
                    <a:cubicBezTo>
                      <a:pt x="17616" y="2139"/>
                      <a:pt x="17616" y="2139"/>
                      <a:pt x="17616" y="2139"/>
                    </a:cubicBezTo>
                    <a:cubicBezTo>
                      <a:pt x="17616" y="2139"/>
                      <a:pt x="17616" y="2139"/>
                      <a:pt x="17616" y="2139"/>
                    </a:cubicBezTo>
                    <a:cubicBezTo>
                      <a:pt x="17672" y="2073"/>
                      <a:pt x="17672" y="2073"/>
                      <a:pt x="17672" y="2073"/>
                    </a:cubicBezTo>
                    <a:cubicBezTo>
                      <a:pt x="17728" y="2073"/>
                      <a:pt x="17728" y="2073"/>
                      <a:pt x="17728" y="2073"/>
                    </a:cubicBezTo>
                    <a:cubicBezTo>
                      <a:pt x="17784" y="2006"/>
                      <a:pt x="17784" y="2006"/>
                      <a:pt x="17784" y="2006"/>
                    </a:cubicBezTo>
                    <a:cubicBezTo>
                      <a:pt x="17841" y="2006"/>
                      <a:pt x="17841" y="2006"/>
                      <a:pt x="17841" y="2006"/>
                    </a:cubicBezTo>
                    <a:cubicBezTo>
                      <a:pt x="17897" y="1939"/>
                      <a:pt x="17897" y="1939"/>
                      <a:pt x="17897" y="1939"/>
                    </a:cubicBezTo>
                    <a:cubicBezTo>
                      <a:pt x="17841" y="1939"/>
                      <a:pt x="17841" y="1939"/>
                      <a:pt x="17841" y="1939"/>
                    </a:cubicBezTo>
                    <a:cubicBezTo>
                      <a:pt x="17784" y="2006"/>
                      <a:pt x="17784" y="2006"/>
                      <a:pt x="17784" y="2006"/>
                    </a:cubicBezTo>
                    <a:cubicBezTo>
                      <a:pt x="17728" y="2006"/>
                      <a:pt x="17728" y="2006"/>
                      <a:pt x="17728" y="2006"/>
                    </a:cubicBezTo>
                    <a:cubicBezTo>
                      <a:pt x="17672" y="2006"/>
                      <a:pt x="17672" y="2006"/>
                      <a:pt x="17672" y="2006"/>
                    </a:cubicBezTo>
                    <a:cubicBezTo>
                      <a:pt x="17616" y="2006"/>
                      <a:pt x="17616" y="2006"/>
                      <a:pt x="17616" y="2006"/>
                    </a:cubicBezTo>
                    <a:cubicBezTo>
                      <a:pt x="17616" y="1939"/>
                      <a:pt x="17616" y="1939"/>
                      <a:pt x="17616" y="1939"/>
                    </a:cubicBezTo>
                    <a:cubicBezTo>
                      <a:pt x="17672" y="1939"/>
                      <a:pt x="17672" y="1939"/>
                      <a:pt x="17672" y="1939"/>
                    </a:cubicBezTo>
                    <a:cubicBezTo>
                      <a:pt x="17672" y="1939"/>
                      <a:pt x="17672" y="1939"/>
                      <a:pt x="17672" y="1939"/>
                    </a:cubicBezTo>
                    <a:cubicBezTo>
                      <a:pt x="17560" y="1939"/>
                      <a:pt x="17560" y="1939"/>
                      <a:pt x="17560" y="1939"/>
                    </a:cubicBezTo>
                    <a:cubicBezTo>
                      <a:pt x="17560" y="2006"/>
                      <a:pt x="17560" y="2006"/>
                      <a:pt x="17560" y="2006"/>
                    </a:cubicBezTo>
                    <a:cubicBezTo>
                      <a:pt x="17504" y="2073"/>
                      <a:pt x="17504" y="2073"/>
                      <a:pt x="17504" y="2073"/>
                    </a:cubicBezTo>
                    <a:cubicBezTo>
                      <a:pt x="17392" y="2073"/>
                      <a:pt x="17392" y="2073"/>
                      <a:pt x="17392" y="2073"/>
                    </a:cubicBezTo>
                    <a:cubicBezTo>
                      <a:pt x="17336" y="2073"/>
                      <a:pt x="17336" y="2073"/>
                      <a:pt x="17336" y="2073"/>
                    </a:cubicBezTo>
                    <a:cubicBezTo>
                      <a:pt x="17223" y="2073"/>
                      <a:pt x="17223" y="2073"/>
                      <a:pt x="17223" y="2073"/>
                    </a:cubicBezTo>
                    <a:cubicBezTo>
                      <a:pt x="17167" y="2006"/>
                      <a:pt x="17167" y="2006"/>
                      <a:pt x="17167" y="2006"/>
                    </a:cubicBezTo>
                    <a:cubicBezTo>
                      <a:pt x="17167" y="1939"/>
                      <a:pt x="17167" y="1939"/>
                      <a:pt x="17167" y="1939"/>
                    </a:cubicBezTo>
                    <a:cubicBezTo>
                      <a:pt x="17111" y="1939"/>
                      <a:pt x="17111" y="1939"/>
                      <a:pt x="17111" y="1939"/>
                    </a:cubicBezTo>
                    <a:cubicBezTo>
                      <a:pt x="17055" y="1939"/>
                      <a:pt x="17055" y="1939"/>
                      <a:pt x="17055" y="1939"/>
                    </a:cubicBezTo>
                    <a:cubicBezTo>
                      <a:pt x="17055" y="1872"/>
                      <a:pt x="17055" y="1872"/>
                      <a:pt x="17055" y="1872"/>
                    </a:cubicBezTo>
                    <a:cubicBezTo>
                      <a:pt x="17111" y="1872"/>
                      <a:pt x="17111" y="1872"/>
                      <a:pt x="17111" y="1872"/>
                    </a:cubicBezTo>
                    <a:cubicBezTo>
                      <a:pt x="17167" y="1805"/>
                      <a:pt x="17167" y="1805"/>
                      <a:pt x="17167" y="1805"/>
                    </a:cubicBezTo>
                    <a:cubicBezTo>
                      <a:pt x="17223" y="1738"/>
                      <a:pt x="17223" y="1738"/>
                      <a:pt x="17223" y="1738"/>
                    </a:cubicBezTo>
                    <a:cubicBezTo>
                      <a:pt x="17280" y="1671"/>
                      <a:pt x="17280" y="1671"/>
                      <a:pt x="17280" y="1671"/>
                    </a:cubicBezTo>
                    <a:cubicBezTo>
                      <a:pt x="17336" y="1604"/>
                      <a:pt x="17336" y="1604"/>
                      <a:pt x="17336" y="1604"/>
                    </a:cubicBezTo>
                    <a:cubicBezTo>
                      <a:pt x="17336" y="1604"/>
                      <a:pt x="17336" y="1604"/>
                      <a:pt x="17336" y="1604"/>
                    </a:cubicBezTo>
                    <a:cubicBezTo>
                      <a:pt x="17392" y="1604"/>
                      <a:pt x="17392" y="1604"/>
                      <a:pt x="17392" y="1604"/>
                    </a:cubicBezTo>
                    <a:cubicBezTo>
                      <a:pt x="17504" y="1604"/>
                      <a:pt x="17504" y="1604"/>
                      <a:pt x="17504" y="1604"/>
                    </a:cubicBezTo>
                    <a:cubicBezTo>
                      <a:pt x="17560" y="1604"/>
                      <a:pt x="17560" y="1604"/>
                      <a:pt x="17560" y="1604"/>
                    </a:cubicBezTo>
                    <a:cubicBezTo>
                      <a:pt x="17560" y="1604"/>
                      <a:pt x="17560" y="1604"/>
                      <a:pt x="17560" y="1604"/>
                    </a:cubicBezTo>
                    <a:cubicBezTo>
                      <a:pt x="17672" y="1671"/>
                      <a:pt x="17672" y="1671"/>
                      <a:pt x="17672" y="1671"/>
                    </a:cubicBezTo>
                    <a:cubicBezTo>
                      <a:pt x="17784" y="1671"/>
                      <a:pt x="17784" y="1671"/>
                      <a:pt x="17784" y="1671"/>
                    </a:cubicBezTo>
                    <a:cubicBezTo>
                      <a:pt x="17784" y="1671"/>
                      <a:pt x="17784" y="1671"/>
                      <a:pt x="17784" y="1671"/>
                    </a:cubicBezTo>
                    <a:cubicBezTo>
                      <a:pt x="17897" y="1671"/>
                      <a:pt x="17897" y="1671"/>
                      <a:pt x="17897" y="1671"/>
                    </a:cubicBezTo>
                    <a:cubicBezTo>
                      <a:pt x="17897" y="1671"/>
                      <a:pt x="17897" y="1671"/>
                      <a:pt x="17897" y="1671"/>
                    </a:cubicBezTo>
                    <a:cubicBezTo>
                      <a:pt x="17841" y="1604"/>
                      <a:pt x="17841" y="1604"/>
                      <a:pt x="17841" y="1604"/>
                    </a:cubicBezTo>
                    <a:cubicBezTo>
                      <a:pt x="17784" y="1671"/>
                      <a:pt x="17784" y="1671"/>
                      <a:pt x="17784" y="1671"/>
                    </a:cubicBezTo>
                    <a:cubicBezTo>
                      <a:pt x="17672" y="1604"/>
                      <a:pt x="17672" y="1604"/>
                      <a:pt x="17672" y="1604"/>
                    </a:cubicBezTo>
                    <a:cubicBezTo>
                      <a:pt x="17616" y="1604"/>
                      <a:pt x="17616" y="1604"/>
                      <a:pt x="17616" y="1604"/>
                    </a:cubicBezTo>
                    <a:cubicBezTo>
                      <a:pt x="17560" y="1604"/>
                      <a:pt x="17560" y="1604"/>
                      <a:pt x="17560" y="1604"/>
                    </a:cubicBezTo>
                    <a:cubicBezTo>
                      <a:pt x="17448" y="1604"/>
                      <a:pt x="17448" y="1604"/>
                      <a:pt x="17448" y="1604"/>
                    </a:cubicBezTo>
                    <a:cubicBezTo>
                      <a:pt x="17336" y="1538"/>
                      <a:pt x="17336" y="1538"/>
                      <a:pt x="17336" y="1538"/>
                    </a:cubicBezTo>
                    <a:cubicBezTo>
                      <a:pt x="17280" y="1538"/>
                      <a:pt x="17280" y="1538"/>
                      <a:pt x="17280" y="1538"/>
                    </a:cubicBezTo>
                    <a:cubicBezTo>
                      <a:pt x="17280" y="1604"/>
                      <a:pt x="17280" y="1604"/>
                      <a:pt x="17280" y="1604"/>
                    </a:cubicBezTo>
                    <a:cubicBezTo>
                      <a:pt x="17223" y="1671"/>
                      <a:pt x="17223" y="1671"/>
                      <a:pt x="17223" y="1671"/>
                    </a:cubicBezTo>
                    <a:cubicBezTo>
                      <a:pt x="17167" y="1738"/>
                      <a:pt x="17167" y="1738"/>
                      <a:pt x="17167" y="1738"/>
                    </a:cubicBezTo>
                    <a:cubicBezTo>
                      <a:pt x="17055" y="1738"/>
                      <a:pt x="17055" y="1738"/>
                      <a:pt x="17055" y="1738"/>
                    </a:cubicBezTo>
                    <a:cubicBezTo>
                      <a:pt x="16999" y="1872"/>
                      <a:pt x="16999" y="1872"/>
                      <a:pt x="16999" y="1872"/>
                    </a:cubicBezTo>
                    <a:cubicBezTo>
                      <a:pt x="16999" y="1872"/>
                      <a:pt x="16999" y="1872"/>
                      <a:pt x="16999" y="1872"/>
                    </a:cubicBezTo>
                    <a:cubicBezTo>
                      <a:pt x="16943" y="1805"/>
                      <a:pt x="16943" y="1805"/>
                      <a:pt x="16943" y="1805"/>
                    </a:cubicBezTo>
                    <a:cubicBezTo>
                      <a:pt x="16887" y="1738"/>
                      <a:pt x="16887" y="1738"/>
                      <a:pt x="16887" y="1738"/>
                    </a:cubicBezTo>
                    <a:cubicBezTo>
                      <a:pt x="16831" y="1738"/>
                      <a:pt x="16831" y="1738"/>
                      <a:pt x="16831" y="1738"/>
                    </a:cubicBezTo>
                    <a:cubicBezTo>
                      <a:pt x="16831" y="1671"/>
                      <a:pt x="16831" y="1671"/>
                      <a:pt x="16831" y="1671"/>
                    </a:cubicBezTo>
                    <a:cubicBezTo>
                      <a:pt x="16775" y="1604"/>
                      <a:pt x="16775" y="1604"/>
                      <a:pt x="16775" y="1604"/>
                    </a:cubicBezTo>
                    <a:cubicBezTo>
                      <a:pt x="16775" y="1538"/>
                      <a:pt x="16775" y="1538"/>
                      <a:pt x="16775" y="1538"/>
                    </a:cubicBezTo>
                    <a:cubicBezTo>
                      <a:pt x="16775" y="1538"/>
                      <a:pt x="16775" y="1538"/>
                      <a:pt x="16775" y="1538"/>
                    </a:cubicBezTo>
                    <a:cubicBezTo>
                      <a:pt x="16775" y="1471"/>
                      <a:pt x="16775" y="1471"/>
                      <a:pt x="16775" y="1471"/>
                    </a:cubicBezTo>
                    <a:cubicBezTo>
                      <a:pt x="16775" y="1404"/>
                      <a:pt x="16775" y="1404"/>
                      <a:pt x="16775" y="1404"/>
                    </a:cubicBezTo>
                    <a:cubicBezTo>
                      <a:pt x="16831" y="1471"/>
                      <a:pt x="16831" y="1471"/>
                      <a:pt x="16831" y="1471"/>
                    </a:cubicBezTo>
                    <a:cubicBezTo>
                      <a:pt x="16887" y="1404"/>
                      <a:pt x="16887" y="1404"/>
                      <a:pt x="16887" y="1404"/>
                    </a:cubicBezTo>
                    <a:cubicBezTo>
                      <a:pt x="16887" y="1471"/>
                      <a:pt x="16887" y="1471"/>
                      <a:pt x="16887" y="1471"/>
                    </a:cubicBezTo>
                    <a:cubicBezTo>
                      <a:pt x="17055" y="1471"/>
                      <a:pt x="17055" y="1471"/>
                      <a:pt x="17055" y="1471"/>
                    </a:cubicBezTo>
                    <a:cubicBezTo>
                      <a:pt x="17111" y="1538"/>
                      <a:pt x="17111" y="1538"/>
                      <a:pt x="17111" y="1538"/>
                    </a:cubicBezTo>
                    <a:cubicBezTo>
                      <a:pt x="17167" y="1538"/>
                      <a:pt x="17167" y="1538"/>
                      <a:pt x="17167" y="1538"/>
                    </a:cubicBezTo>
                    <a:cubicBezTo>
                      <a:pt x="17167" y="1538"/>
                      <a:pt x="17167" y="1538"/>
                      <a:pt x="17167" y="1538"/>
                    </a:cubicBezTo>
                    <a:cubicBezTo>
                      <a:pt x="17223" y="1538"/>
                      <a:pt x="17223" y="1538"/>
                      <a:pt x="17223" y="1538"/>
                    </a:cubicBezTo>
                    <a:cubicBezTo>
                      <a:pt x="17280" y="1471"/>
                      <a:pt x="17280" y="1471"/>
                      <a:pt x="17280" y="1471"/>
                    </a:cubicBezTo>
                    <a:cubicBezTo>
                      <a:pt x="17336" y="1538"/>
                      <a:pt x="17336" y="1538"/>
                      <a:pt x="17336" y="1538"/>
                    </a:cubicBezTo>
                    <a:cubicBezTo>
                      <a:pt x="17392" y="1471"/>
                      <a:pt x="17392" y="1471"/>
                      <a:pt x="17392" y="1471"/>
                    </a:cubicBezTo>
                    <a:cubicBezTo>
                      <a:pt x="17448" y="1471"/>
                      <a:pt x="17448" y="1471"/>
                      <a:pt x="17448" y="1471"/>
                    </a:cubicBezTo>
                    <a:cubicBezTo>
                      <a:pt x="17448" y="1471"/>
                      <a:pt x="17448" y="1471"/>
                      <a:pt x="17448" y="1471"/>
                    </a:cubicBezTo>
                    <a:cubicBezTo>
                      <a:pt x="17560" y="1471"/>
                      <a:pt x="17560" y="1471"/>
                      <a:pt x="17560" y="1471"/>
                    </a:cubicBezTo>
                    <a:cubicBezTo>
                      <a:pt x="17672" y="1404"/>
                      <a:pt x="17672" y="1404"/>
                      <a:pt x="17672" y="1404"/>
                    </a:cubicBezTo>
                    <a:cubicBezTo>
                      <a:pt x="17672" y="1404"/>
                      <a:pt x="17672" y="1404"/>
                      <a:pt x="17672" y="1404"/>
                    </a:cubicBezTo>
                    <a:cubicBezTo>
                      <a:pt x="17672" y="1337"/>
                      <a:pt x="17672" y="1337"/>
                      <a:pt x="17672" y="1337"/>
                    </a:cubicBezTo>
                    <a:cubicBezTo>
                      <a:pt x="17616" y="1404"/>
                      <a:pt x="17616" y="1404"/>
                      <a:pt x="17616" y="1404"/>
                    </a:cubicBezTo>
                    <a:cubicBezTo>
                      <a:pt x="17616" y="1404"/>
                      <a:pt x="17616" y="1404"/>
                      <a:pt x="17616" y="1404"/>
                    </a:cubicBezTo>
                    <a:cubicBezTo>
                      <a:pt x="17560" y="1404"/>
                      <a:pt x="17560" y="1404"/>
                      <a:pt x="17560" y="1404"/>
                    </a:cubicBezTo>
                    <a:cubicBezTo>
                      <a:pt x="17504" y="1404"/>
                      <a:pt x="17504" y="1404"/>
                      <a:pt x="17504" y="1404"/>
                    </a:cubicBezTo>
                    <a:cubicBezTo>
                      <a:pt x="17392" y="1404"/>
                      <a:pt x="17392" y="1404"/>
                      <a:pt x="17392" y="1404"/>
                    </a:cubicBezTo>
                    <a:cubicBezTo>
                      <a:pt x="17336" y="1471"/>
                      <a:pt x="17336" y="1471"/>
                      <a:pt x="17336" y="1471"/>
                    </a:cubicBezTo>
                    <a:cubicBezTo>
                      <a:pt x="17280" y="1471"/>
                      <a:pt x="17280" y="1471"/>
                      <a:pt x="17280" y="1471"/>
                    </a:cubicBezTo>
                    <a:cubicBezTo>
                      <a:pt x="17223" y="1471"/>
                      <a:pt x="17223" y="1471"/>
                      <a:pt x="17223" y="1471"/>
                    </a:cubicBezTo>
                    <a:cubicBezTo>
                      <a:pt x="17223" y="1471"/>
                      <a:pt x="17223" y="1471"/>
                      <a:pt x="17223" y="1471"/>
                    </a:cubicBezTo>
                    <a:cubicBezTo>
                      <a:pt x="17167" y="1471"/>
                      <a:pt x="17167" y="1471"/>
                      <a:pt x="17167" y="1471"/>
                    </a:cubicBezTo>
                    <a:cubicBezTo>
                      <a:pt x="17111" y="1404"/>
                      <a:pt x="17111" y="1404"/>
                      <a:pt x="17111" y="1404"/>
                    </a:cubicBezTo>
                    <a:cubicBezTo>
                      <a:pt x="17055" y="1404"/>
                      <a:pt x="17055" y="1404"/>
                      <a:pt x="17055" y="1404"/>
                    </a:cubicBezTo>
                    <a:cubicBezTo>
                      <a:pt x="17055" y="1404"/>
                      <a:pt x="17055" y="1404"/>
                      <a:pt x="17055" y="1404"/>
                    </a:cubicBezTo>
                    <a:cubicBezTo>
                      <a:pt x="16999" y="1404"/>
                      <a:pt x="16999" y="1404"/>
                      <a:pt x="16999" y="1404"/>
                    </a:cubicBezTo>
                    <a:cubicBezTo>
                      <a:pt x="16887" y="1337"/>
                      <a:pt x="16887" y="1337"/>
                      <a:pt x="16887" y="1337"/>
                    </a:cubicBezTo>
                    <a:cubicBezTo>
                      <a:pt x="16831" y="1404"/>
                      <a:pt x="16831" y="1404"/>
                      <a:pt x="16831" y="1404"/>
                    </a:cubicBezTo>
                    <a:cubicBezTo>
                      <a:pt x="16775" y="1337"/>
                      <a:pt x="16775" y="1337"/>
                      <a:pt x="16775" y="1337"/>
                    </a:cubicBezTo>
                    <a:cubicBezTo>
                      <a:pt x="16775" y="1337"/>
                      <a:pt x="16775" y="1337"/>
                      <a:pt x="16775" y="1337"/>
                    </a:cubicBezTo>
                    <a:cubicBezTo>
                      <a:pt x="16831" y="1270"/>
                      <a:pt x="16831" y="1270"/>
                      <a:pt x="16831" y="1270"/>
                    </a:cubicBezTo>
                    <a:cubicBezTo>
                      <a:pt x="16831" y="1203"/>
                      <a:pt x="16831" y="1203"/>
                      <a:pt x="16831" y="1203"/>
                    </a:cubicBezTo>
                    <a:cubicBezTo>
                      <a:pt x="16831" y="1203"/>
                      <a:pt x="16831" y="1203"/>
                      <a:pt x="16831" y="1203"/>
                    </a:cubicBezTo>
                    <a:cubicBezTo>
                      <a:pt x="16887" y="1203"/>
                      <a:pt x="16887" y="1203"/>
                      <a:pt x="16887" y="1203"/>
                    </a:cubicBezTo>
                    <a:cubicBezTo>
                      <a:pt x="16887" y="1270"/>
                      <a:pt x="16887" y="1270"/>
                      <a:pt x="16887" y="1270"/>
                    </a:cubicBezTo>
                    <a:cubicBezTo>
                      <a:pt x="16999" y="1203"/>
                      <a:pt x="16999" y="1203"/>
                      <a:pt x="16999" y="1203"/>
                    </a:cubicBezTo>
                    <a:cubicBezTo>
                      <a:pt x="16999" y="1203"/>
                      <a:pt x="16999" y="1203"/>
                      <a:pt x="16999" y="1203"/>
                    </a:cubicBezTo>
                    <a:cubicBezTo>
                      <a:pt x="16943" y="1203"/>
                      <a:pt x="16943" y="1203"/>
                      <a:pt x="16943" y="1203"/>
                    </a:cubicBezTo>
                    <a:cubicBezTo>
                      <a:pt x="16943" y="1203"/>
                      <a:pt x="16943" y="1203"/>
                      <a:pt x="16943" y="1203"/>
                    </a:cubicBezTo>
                    <a:cubicBezTo>
                      <a:pt x="16887" y="1136"/>
                      <a:pt x="16887" y="1136"/>
                      <a:pt x="16887" y="1136"/>
                    </a:cubicBezTo>
                    <a:cubicBezTo>
                      <a:pt x="16887" y="1136"/>
                      <a:pt x="16887" y="1136"/>
                      <a:pt x="16887" y="1136"/>
                    </a:cubicBezTo>
                    <a:cubicBezTo>
                      <a:pt x="16999" y="1136"/>
                      <a:pt x="16999" y="1136"/>
                      <a:pt x="16999" y="1136"/>
                    </a:cubicBezTo>
                    <a:cubicBezTo>
                      <a:pt x="17055" y="1069"/>
                      <a:pt x="17055" y="1069"/>
                      <a:pt x="17055" y="1069"/>
                    </a:cubicBezTo>
                    <a:cubicBezTo>
                      <a:pt x="17111" y="1069"/>
                      <a:pt x="17111" y="1069"/>
                      <a:pt x="17111" y="1069"/>
                    </a:cubicBezTo>
                    <a:cubicBezTo>
                      <a:pt x="17167" y="1003"/>
                      <a:pt x="17167" y="1003"/>
                      <a:pt x="17167" y="1003"/>
                    </a:cubicBezTo>
                    <a:cubicBezTo>
                      <a:pt x="17223" y="1003"/>
                      <a:pt x="17223" y="1003"/>
                      <a:pt x="17223" y="1003"/>
                    </a:cubicBezTo>
                    <a:cubicBezTo>
                      <a:pt x="17223" y="1069"/>
                      <a:pt x="17223" y="1069"/>
                      <a:pt x="17223" y="1069"/>
                    </a:cubicBezTo>
                    <a:cubicBezTo>
                      <a:pt x="17280" y="1003"/>
                      <a:pt x="17280" y="1003"/>
                      <a:pt x="17280" y="1003"/>
                    </a:cubicBezTo>
                    <a:cubicBezTo>
                      <a:pt x="17280" y="1003"/>
                      <a:pt x="17280" y="1003"/>
                      <a:pt x="17280" y="1003"/>
                    </a:cubicBezTo>
                    <a:cubicBezTo>
                      <a:pt x="17280" y="1003"/>
                      <a:pt x="17280" y="1003"/>
                      <a:pt x="17280" y="1003"/>
                    </a:cubicBezTo>
                    <a:cubicBezTo>
                      <a:pt x="17167" y="1003"/>
                      <a:pt x="17167" y="1003"/>
                      <a:pt x="17167" y="1003"/>
                    </a:cubicBezTo>
                    <a:cubicBezTo>
                      <a:pt x="17055" y="1003"/>
                      <a:pt x="17055" y="1003"/>
                      <a:pt x="17055" y="1003"/>
                    </a:cubicBezTo>
                    <a:cubicBezTo>
                      <a:pt x="16999" y="1003"/>
                      <a:pt x="16999" y="1003"/>
                      <a:pt x="16999" y="1003"/>
                    </a:cubicBezTo>
                    <a:cubicBezTo>
                      <a:pt x="16943" y="1003"/>
                      <a:pt x="16943" y="1003"/>
                      <a:pt x="16943" y="1003"/>
                    </a:cubicBezTo>
                    <a:cubicBezTo>
                      <a:pt x="16943" y="1069"/>
                      <a:pt x="16943" y="1069"/>
                      <a:pt x="16943" y="1069"/>
                    </a:cubicBezTo>
                    <a:cubicBezTo>
                      <a:pt x="16887" y="1069"/>
                      <a:pt x="16887" y="1069"/>
                      <a:pt x="16887" y="1069"/>
                    </a:cubicBezTo>
                    <a:cubicBezTo>
                      <a:pt x="16887" y="1003"/>
                      <a:pt x="16887" y="1003"/>
                      <a:pt x="16887" y="1003"/>
                    </a:cubicBezTo>
                    <a:cubicBezTo>
                      <a:pt x="16887" y="1003"/>
                      <a:pt x="16887" y="1003"/>
                      <a:pt x="16887" y="1003"/>
                    </a:cubicBezTo>
                    <a:cubicBezTo>
                      <a:pt x="16943" y="936"/>
                      <a:pt x="16943" y="936"/>
                      <a:pt x="16943" y="936"/>
                    </a:cubicBezTo>
                    <a:cubicBezTo>
                      <a:pt x="16999" y="869"/>
                      <a:pt x="16999" y="869"/>
                      <a:pt x="16999" y="869"/>
                    </a:cubicBezTo>
                    <a:cubicBezTo>
                      <a:pt x="17055" y="869"/>
                      <a:pt x="17055" y="869"/>
                      <a:pt x="17055" y="869"/>
                    </a:cubicBezTo>
                    <a:cubicBezTo>
                      <a:pt x="17111" y="869"/>
                      <a:pt x="17111" y="869"/>
                      <a:pt x="17111" y="869"/>
                    </a:cubicBezTo>
                    <a:cubicBezTo>
                      <a:pt x="17055" y="869"/>
                      <a:pt x="17055" y="869"/>
                      <a:pt x="17055" y="869"/>
                    </a:cubicBezTo>
                    <a:cubicBezTo>
                      <a:pt x="17055" y="869"/>
                      <a:pt x="17055" y="869"/>
                      <a:pt x="17055" y="869"/>
                    </a:cubicBezTo>
                    <a:cubicBezTo>
                      <a:pt x="17055" y="735"/>
                      <a:pt x="17055" y="735"/>
                      <a:pt x="17055" y="735"/>
                    </a:cubicBezTo>
                    <a:cubicBezTo>
                      <a:pt x="16999" y="802"/>
                      <a:pt x="16999" y="802"/>
                      <a:pt x="16999" y="802"/>
                    </a:cubicBezTo>
                    <a:cubicBezTo>
                      <a:pt x="16999" y="802"/>
                      <a:pt x="16999" y="802"/>
                      <a:pt x="16999" y="802"/>
                    </a:cubicBezTo>
                    <a:cubicBezTo>
                      <a:pt x="16999" y="869"/>
                      <a:pt x="16999" y="869"/>
                      <a:pt x="16999" y="869"/>
                    </a:cubicBezTo>
                    <a:cubicBezTo>
                      <a:pt x="16999" y="802"/>
                      <a:pt x="16999" y="802"/>
                      <a:pt x="16999" y="802"/>
                    </a:cubicBezTo>
                    <a:cubicBezTo>
                      <a:pt x="16943" y="802"/>
                      <a:pt x="16943" y="802"/>
                      <a:pt x="16943" y="802"/>
                    </a:cubicBezTo>
                    <a:cubicBezTo>
                      <a:pt x="16943" y="802"/>
                      <a:pt x="16943" y="802"/>
                      <a:pt x="16943" y="802"/>
                    </a:cubicBezTo>
                    <a:cubicBezTo>
                      <a:pt x="16887" y="802"/>
                      <a:pt x="16887" y="802"/>
                      <a:pt x="16887" y="802"/>
                    </a:cubicBezTo>
                    <a:cubicBezTo>
                      <a:pt x="16887" y="869"/>
                      <a:pt x="16887" y="869"/>
                      <a:pt x="16887" y="869"/>
                    </a:cubicBezTo>
                    <a:cubicBezTo>
                      <a:pt x="16831" y="936"/>
                      <a:pt x="16831" y="936"/>
                      <a:pt x="16831" y="936"/>
                    </a:cubicBezTo>
                    <a:cubicBezTo>
                      <a:pt x="16775" y="936"/>
                      <a:pt x="16775" y="936"/>
                      <a:pt x="16775" y="936"/>
                    </a:cubicBezTo>
                    <a:cubicBezTo>
                      <a:pt x="16775" y="869"/>
                      <a:pt x="16775" y="869"/>
                      <a:pt x="16775" y="869"/>
                    </a:cubicBezTo>
                    <a:cubicBezTo>
                      <a:pt x="16775" y="802"/>
                      <a:pt x="16775" y="802"/>
                      <a:pt x="16775" y="802"/>
                    </a:cubicBezTo>
                    <a:cubicBezTo>
                      <a:pt x="16775" y="802"/>
                      <a:pt x="16775" y="802"/>
                      <a:pt x="16775" y="802"/>
                    </a:cubicBezTo>
                    <a:cubicBezTo>
                      <a:pt x="16775" y="735"/>
                      <a:pt x="16775" y="735"/>
                      <a:pt x="16775" y="735"/>
                    </a:cubicBezTo>
                    <a:cubicBezTo>
                      <a:pt x="16775" y="735"/>
                      <a:pt x="16775" y="735"/>
                      <a:pt x="16775" y="735"/>
                    </a:cubicBezTo>
                    <a:cubicBezTo>
                      <a:pt x="16831" y="802"/>
                      <a:pt x="16831" y="802"/>
                      <a:pt x="16831" y="802"/>
                    </a:cubicBezTo>
                    <a:cubicBezTo>
                      <a:pt x="16831" y="735"/>
                      <a:pt x="16831" y="735"/>
                      <a:pt x="16831" y="735"/>
                    </a:cubicBezTo>
                    <a:cubicBezTo>
                      <a:pt x="16831" y="668"/>
                      <a:pt x="16831" y="668"/>
                      <a:pt x="16831" y="668"/>
                    </a:cubicBezTo>
                    <a:cubicBezTo>
                      <a:pt x="16887" y="668"/>
                      <a:pt x="16887" y="668"/>
                      <a:pt x="16887" y="668"/>
                    </a:cubicBezTo>
                    <a:cubicBezTo>
                      <a:pt x="16943" y="668"/>
                      <a:pt x="16943" y="668"/>
                      <a:pt x="16943" y="668"/>
                    </a:cubicBezTo>
                    <a:cubicBezTo>
                      <a:pt x="16999" y="601"/>
                      <a:pt x="16999" y="601"/>
                      <a:pt x="16999" y="601"/>
                    </a:cubicBezTo>
                    <a:cubicBezTo>
                      <a:pt x="17055" y="601"/>
                      <a:pt x="17055" y="601"/>
                      <a:pt x="17055" y="601"/>
                    </a:cubicBezTo>
                    <a:cubicBezTo>
                      <a:pt x="17111" y="601"/>
                      <a:pt x="17111" y="601"/>
                      <a:pt x="17111" y="601"/>
                    </a:cubicBezTo>
                    <a:cubicBezTo>
                      <a:pt x="17223" y="534"/>
                      <a:pt x="17223" y="534"/>
                      <a:pt x="17223" y="534"/>
                    </a:cubicBezTo>
                    <a:cubicBezTo>
                      <a:pt x="17223" y="534"/>
                      <a:pt x="17223" y="534"/>
                      <a:pt x="17223" y="534"/>
                    </a:cubicBezTo>
                    <a:cubicBezTo>
                      <a:pt x="17280" y="534"/>
                      <a:pt x="17280" y="534"/>
                      <a:pt x="17280" y="534"/>
                    </a:cubicBezTo>
                    <a:cubicBezTo>
                      <a:pt x="17280" y="601"/>
                      <a:pt x="17280" y="601"/>
                      <a:pt x="17280" y="601"/>
                    </a:cubicBezTo>
                    <a:cubicBezTo>
                      <a:pt x="17280" y="601"/>
                      <a:pt x="17280" y="601"/>
                      <a:pt x="17280" y="601"/>
                    </a:cubicBezTo>
                    <a:cubicBezTo>
                      <a:pt x="17280" y="735"/>
                      <a:pt x="17280" y="735"/>
                      <a:pt x="17280" y="735"/>
                    </a:cubicBezTo>
                    <a:cubicBezTo>
                      <a:pt x="17280" y="735"/>
                      <a:pt x="17280" y="735"/>
                      <a:pt x="17280" y="735"/>
                    </a:cubicBezTo>
                    <a:cubicBezTo>
                      <a:pt x="17336" y="668"/>
                      <a:pt x="17336" y="668"/>
                      <a:pt x="17336" y="668"/>
                    </a:cubicBezTo>
                    <a:cubicBezTo>
                      <a:pt x="17336" y="601"/>
                      <a:pt x="17336" y="601"/>
                      <a:pt x="17336" y="601"/>
                    </a:cubicBezTo>
                    <a:cubicBezTo>
                      <a:pt x="17392" y="668"/>
                      <a:pt x="17392" y="668"/>
                      <a:pt x="17392" y="668"/>
                    </a:cubicBezTo>
                    <a:cubicBezTo>
                      <a:pt x="17336" y="668"/>
                      <a:pt x="17336" y="668"/>
                      <a:pt x="17336" y="668"/>
                    </a:cubicBezTo>
                    <a:cubicBezTo>
                      <a:pt x="17336" y="735"/>
                      <a:pt x="17336" y="735"/>
                      <a:pt x="17336" y="735"/>
                    </a:cubicBezTo>
                    <a:cubicBezTo>
                      <a:pt x="17392" y="668"/>
                      <a:pt x="17392" y="668"/>
                      <a:pt x="17392" y="668"/>
                    </a:cubicBezTo>
                    <a:cubicBezTo>
                      <a:pt x="17392" y="668"/>
                      <a:pt x="17392" y="668"/>
                      <a:pt x="17392" y="668"/>
                    </a:cubicBezTo>
                    <a:cubicBezTo>
                      <a:pt x="17392" y="601"/>
                      <a:pt x="17392" y="601"/>
                      <a:pt x="17392" y="601"/>
                    </a:cubicBezTo>
                    <a:cubicBezTo>
                      <a:pt x="17392" y="601"/>
                      <a:pt x="17392" y="601"/>
                      <a:pt x="17392" y="601"/>
                    </a:cubicBezTo>
                    <a:cubicBezTo>
                      <a:pt x="17392" y="534"/>
                      <a:pt x="17392" y="534"/>
                      <a:pt x="17392" y="534"/>
                    </a:cubicBezTo>
                    <a:cubicBezTo>
                      <a:pt x="17448" y="534"/>
                      <a:pt x="17448" y="534"/>
                      <a:pt x="17448" y="534"/>
                    </a:cubicBezTo>
                    <a:cubicBezTo>
                      <a:pt x="17504" y="468"/>
                      <a:pt x="17504" y="468"/>
                      <a:pt x="17504" y="468"/>
                    </a:cubicBezTo>
                    <a:cubicBezTo>
                      <a:pt x="17504" y="468"/>
                      <a:pt x="17504" y="468"/>
                      <a:pt x="17504" y="468"/>
                    </a:cubicBezTo>
                    <a:cubicBezTo>
                      <a:pt x="17504" y="534"/>
                      <a:pt x="17504" y="534"/>
                      <a:pt x="17504" y="534"/>
                    </a:cubicBezTo>
                    <a:cubicBezTo>
                      <a:pt x="17504" y="601"/>
                      <a:pt x="17504" y="601"/>
                      <a:pt x="17504" y="601"/>
                    </a:cubicBezTo>
                    <a:cubicBezTo>
                      <a:pt x="17560" y="601"/>
                      <a:pt x="17560" y="601"/>
                      <a:pt x="17560" y="601"/>
                    </a:cubicBezTo>
                    <a:cubicBezTo>
                      <a:pt x="17560" y="668"/>
                      <a:pt x="17560" y="668"/>
                      <a:pt x="17560" y="668"/>
                    </a:cubicBezTo>
                    <a:cubicBezTo>
                      <a:pt x="17560" y="735"/>
                      <a:pt x="17560" y="735"/>
                      <a:pt x="17560" y="735"/>
                    </a:cubicBezTo>
                    <a:cubicBezTo>
                      <a:pt x="17560" y="735"/>
                      <a:pt x="17560" y="735"/>
                      <a:pt x="17560" y="735"/>
                    </a:cubicBezTo>
                    <a:cubicBezTo>
                      <a:pt x="17560" y="802"/>
                      <a:pt x="17560" y="802"/>
                      <a:pt x="17560" y="802"/>
                    </a:cubicBezTo>
                    <a:cubicBezTo>
                      <a:pt x="17616" y="802"/>
                      <a:pt x="17616" y="802"/>
                      <a:pt x="17616" y="802"/>
                    </a:cubicBezTo>
                    <a:cubicBezTo>
                      <a:pt x="17616" y="802"/>
                      <a:pt x="17616" y="802"/>
                      <a:pt x="17616" y="802"/>
                    </a:cubicBezTo>
                    <a:cubicBezTo>
                      <a:pt x="17616" y="735"/>
                      <a:pt x="17616" y="735"/>
                      <a:pt x="17616" y="735"/>
                    </a:cubicBezTo>
                    <a:cubicBezTo>
                      <a:pt x="17616" y="668"/>
                      <a:pt x="17616" y="668"/>
                      <a:pt x="17616" y="668"/>
                    </a:cubicBezTo>
                    <a:cubicBezTo>
                      <a:pt x="17616" y="668"/>
                      <a:pt x="17616" y="668"/>
                      <a:pt x="17616" y="668"/>
                    </a:cubicBezTo>
                    <a:cubicBezTo>
                      <a:pt x="17672" y="601"/>
                      <a:pt x="17672" y="601"/>
                      <a:pt x="17672" y="601"/>
                    </a:cubicBezTo>
                    <a:cubicBezTo>
                      <a:pt x="17728" y="601"/>
                      <a:pt x="17728" y="601"/>
                      <a:pt x="17728" y="601"/>
                    </a:cubicBezTo>
                    <a:cubicBezTo>
                      <a:pt x="17784" y="668"/>
                      <a:pt x="17784" y="668"/>
                      <a:pt x="17784" y="668"/>
                    </a:cubicBezTo>
                    <a:cubicBezTo>
                      <a:pt x="17784" y="735"/>
                      <a:pt x="17784" y="735"/>
                      <a:pt x="17784" y="735"/>
                    </a:cubicBezTo>
                    <a:cubicBezTo>
                      <a:pt x="17728" y="802"/>
                      <a:pt x="17728" y="802"/>
                      <a:pt x="17728" y="802"/>
                    </a:cubicBezTo>
                    <a:cubicBezTo>
                      <a:pt x="17784" y="802"/>
                      <a:pt x="17784" y="802"/>
                      <a:pt x="17784" y="802"/>
                    </a:cubicBezTo>
                    <a:cubicBezTo>
                      <a:pt x="17784" y="869"/>
                      <a:pt x="17784" y="869"/>
                      <a:pt x="17784" y="869"/>
                    </a:cubicBezTo>
                    <a:cubicBezTo>
                      <a:pt x="17784" y="802"/>
                      <a:pt x="17784" y="802"/>
                      <a:pt x="17784" y="802"/>
                    </a:cubicBezTo>
                    <a:cubicBezTo>
                      <a:pt x="17784" y="735"/>
                      <a:pt x="17784" y="735"/>
                      <a:pt x="17784" y="735"/>
                    </a:cubicBezTo>
                    <a:cubicBezTo>
                      <a:pt x="17841" y="735"/>
                      <a:pt x="17841" y="735"/>
                      <a:pt x="17841" y="735"/>
                    </a:cubicBezTo>
                    <a:cubicBezTo>
                      <a:pt x="17841" y="735"/>
                      <a:pt x="17841" y="735"/>
                      <a:pt x="17841" y="735"/>
                    </a:cubicBezTo>
                    <a:cubicBezTo>
                      <a:pt x="17897" y="735"/>
                      <a:pt x="17897" y="735"/>
                      <a:pt x="17897" y="735"/>
                    </a:cubicBezTo>
                    <a:cubicBezTo>
                      <a:pt x="17841" y="802"/>
                      <a:pt x="17841" y="802"/>
                      <a:pt x="17841" y="802"/>
                    </a:cubicBezTo>
                    <a:cubicBezTo>
                      <a:pt x="17841" y="802"/>
                      <a:pt x="17841" y="802"/>
                      <a:pt x="17841" y="802"/>
                    </a:cubicBezTo>
                    <a:cubicBezTo>
                      <a:pt x="17897" y="869"/>
                      <a:pt x="17897" y="869"/>
                      <a:pt x="17897" y="869"/>
                    </a:cubicBezTo>
                    <a:cubicBezTo>
                      <a:pt x="17897" y="802"/>
                      <a:pt x="17897" y="802"/>
                      <a:pt x="17897" y="802"/>
                    </a:cubicBezTo>
                    <a:cubicBezTo>
                      <a:pt x="17953" y="802"/>
                      <a:pt x="17953" y="802"/>
                      <a:pt x="17953" y="802"/>
                    </a:cubicBezTo>
                    <a:cubicBezTo>
                      <a:pt x="17953" y="869"/>
                      <a:pt x="17953" y="869"/>
                      <a:pt x="17953" y="869"/>
                    </a:cubicBezTo>
                    <a:cubicBezTo>
                      <a:pt x="17953" y="802"/>
                      <a:pt x="17953" y="802"/>
                      <a:pt x="17953" y="802"/>
                    </a:cubicBezTo>
                    <a:cubicBezTo>
                      <a:pt x="17953" y="735"/>
                      <a:pt x="17953" y="735"/>
                      <a:pt x="17953" y="735"/>
                    </a:cubicBezTo>
                    <a:cubicBezTo>
                      <a:pt x="17897" y="668"/>
                      <a:pt x="17897" y="668"/>
                      <a:pt x="17897" y="668"/>
                    </a:cubicBezTo>
                    <a:cubicBezTo>
                      <a:pt x="17897" y="668"/>
                      <a:pt x="17897" y="668"/>
                      <a:pt x="17897" y="668"/>
                    </a:cubicBezTo>
                    <a:cubicBezTo>
                      <a:pt x="17897" y="668"/>
                      <a:pt x="17897" y="668"/>
                      <a:pt x="17897" y="668"/>
                    </a:cubicBezTo>
                    <a:cubicBezTo>
                      <a:pt x="17897" y="601"/>
                      <a:pt x="17897" y="601"/>
                      <a:pt x="17897" y="601"/>
                    </a:cubicBezTo>
                    <a:cubicBezTo>
                      <a:pt x="17841" y="534"/>
                      <a:pt x="17841" y="534"/>
                      <a:pt x="17841" y="534"/>
                    </a:cubicBezTo>
                    <a:cubicBezTo>
                      <a:pt x="17841" y="534"/>
                      <a:pt x="17841" y="534"/>
                      <a:pt x="17841" y="534"/>
                    </a:cubicBezTo>
                    <a:cubicBezTo>
                      <a:pt x="17784" y="468"/>
                      <a:pt x="17784" y="468"/>
                      <a:pt x="17784" y="468"/>
                    </a:cubicBezTo>
                    <a:cubicBezTo>
                      <a:pt x="17784" y="401"/>
                      <a:pt x="17784" y="401"/>
                      <a:pt x="17784" y="401"/>
                    </a:cubicBezTo>
                    <a:cubicBezTo>
                      <a:pt x="17841" y="401"/>
                      <a:pt x="17841" y="401"/>
                      <a:pt x="17841" y="401"/>
                    </a:cubicBezTo>
                    <a:cubicBezTo>
                      <a:pt x="17897" y="468"/>
                      <a:pt x="17897" y="468"/>
                      <a:pt x="17897" y="468"/>
                    </a:cubicBezTo>
                    <a:cubicBezTo>
                      <a:pt x="17953" y="468"/>
                      <a:pt x="17953" y="468"/>
                      <a:pt x="17953" y="468"/>
                    </a:cubicBezTo>
                    <a:cubicBezTo>
                      <a:pt x="18009" y="468"/>
                      <a:pt x="18009" y="468"/>
                      <a:pt x="18009" y="468"/>
                    </a:cubicBezTo>
                    <a:cubicBezTo>
                      <a:pt x="18009" y="401"/>
                      <a:pt x="18009" y="401"/>
                      <a:pt x="18009" y="401"/>
                    </a:cubicBezTo>
                    <a:cubicBezTo>
                      <a:pt x="18009" y="334"/>
                      <a:pt x="18009" y="334"/>
                      <a:pt x="18009" y="334"/>
                    </a:cubicBezTo>
                    <a:cubicBezTo>
                      <a:pt x="17953" y="267"/>
                      <a:pt x="17953" y="267"/>
                      <a:pt x="17953" y="267"/>
                    </a:cubicBezTo>
                    <a:cubicBezTo>
                      <a:pt x="18009" y="267"/>
                      <a:pt x="18009" y="267"/>
                      <a:pt x="18009" y="267"/>
                    </a:cubicBezTo>
                    <a:cubicBezTo>
                      <a:pt x="18065" y="200"/>
                      <a:pt x="18065" y="200"/>
                      <a:pt x="18065" y="200"/>
                    </a:cubicBezTo>
                    <a:cubicBezTo>
                      <a:pt x="18065" y="267"/>
                      <a:pt x="18065" y="267"/>
                      <a:pt x="18065" y="267"/>
                    </a:cubicBezTo>
                    <a:cubicBezTo>
                      <a:pt x="18177" y="267"/>
                      <a:pt x="18177" y="267"/>
                      <a:pt x="18177" y="267"/>
                    </a:cubicBezTo>
                    <a:cubicBezTo>
                      <a:pt x="18177" y="267"/>
                      <a:pt x="18177" y="267"/>
                      <a:pt x="18177" y="267"/>
                    </a:cubicBezTo>
                    <a:cubicBezTo>
                      <a:pt x="18177" y="334"/>
                      <a:pt x="18177" y="334"/>
                      <a:pt x="18177" y="334"/>
                    </a:cubicBezTo>
                    <a:cubicBezTo>
                      <a:pt x="18177" y="334"/>
                      <a:pt x="18177" y="334"/>
                      <a:pt x="18177" y="334"/>
                    </a:cubicBezTo>
                    <a:cubicBezTo>
                      <a:pt x="18177" y="401"/>
                      <a:pt x="18177" y="401"/>
                      <a:pt x="18177" y="401"/>
                    </a:cubicBezTo>
                    <a:cubicBezTo>
                      <a:pt x="18233" y="401"/>
                      <a:pt x="18233" y="401"/>
                      <a:pt x="18233" y="401"/>
                    </a:cubicBezTo>
                    <a:cubicBezTo>
                      <a:pt x="18233" y="468"/>
                      <a:pt x="18233" y="468"/>
                      <a:pt x="18233" y="468"/>
                    </a:cubicBezTo>
                    <a:cubicBezTo>
                      <a:pt x="18233" y="534"/>
                      <a:pt x="18233" y="534"/>
                      <a:pt x="18233" y="534"/>
                    </a:cubicBezTo>
                    <a:cubicBezTo>
                      <a:pt x="18233" y="668"/>
                      <a:pt x="18233" y="668"/>
                      <a:pt x="18233" y="668"/>
                    </a:cubicBezTo>
                    <a:cubicBezTo>
                      <a:pt x="18289" y="601"/>
                      <a:pt x="18289" y="601"/>
                      <a:pt x="18289" y="601"/>
                    </a:cubicBezTo>
                    <a:cubicBezTo>
                      <a:pt x="18345" y="601"/>
                      <a:pt x="18345" y="601"/>
                      <a:pt x="18345" y="601"/>
                    </a:cubicBezTo>
                    <a:cubicBezTo>
                      <a:pt x="18345" y="601"/>
                      <a:pt x="18345" y="601"/>
                      <a:pt x="18345" y="601"/>
                    </a:cubicBezTo>
                    <a:cubicBezTo>
                      <a:pt x="18345" y="601"/>
                      <a:pt x="18345" y="601"/>
                      <a:pt x="18345" y="601"/>
                    </a:cubicBezTo>
                    <a:cubicBezTo>
                      <a:pt x="18345" y="668"/>
                      <a:pt x="18345" y="668"/>
                      <a:pt x="18345" y="668"/>
                    </a:cubicBezTo>
                    <a:cubicBezTo>
                      <a:pt x="18402" y="601"/>
                      <a:pt x="18402" y="601"/>
                      <a:pt x="18402" y="601"/>
                    </a:cubicBezTo>
                    <a:cubicBezTo>
                      <a:pt x="18402" y="601"/>
                      <a:pt x="18402" y="601"/>
                      <a:pt x="18402" y="601"/>
                    </a:cubicBezTo>
                    <a:cubicBezTo>
                      <a:pt x="18458" y="534"/>
                      <a:pt x="18458" y="534"/>
                      <a:pt x="18458" y="534"/>
                    </a:cubicBezTo>
                    <a:cubicBezTo>
                      <a:pt x="18514" y="534"/>
                      <a:pt x="18514" y="534"/>
                      <a:pt x="18514" y="534"/>
                    </a:cubicBezTo>
                    <a:cubicBezTo>
                      <a:pt x="18458" y="401"/>
                      <a:pt x="18458" y="401"/>
                      <a:pt x="18458" y="401"/>
                    </a:cubicBezTo>
                    <a:cubicBezTo>
                      <a:pt x="18514" y="401"/>
                      <a:pt x="18514" y="401"/>
                      <a:pt x="18514" y="401"/>
                    </a:cubicBezTo>
                    <a:cubicBezTo>
                      <a:pt x="18514" y="401"/>
                      <a:pt x="18514" y="401"/>
                      <a:pt x="18514" y="401"/>
                    </a:cubicBezTo>
                    <a:cubicBezTo>
                      <a:pt x="18570" y="401"/>
                      <a:pt x="18570" y="401"/>
                      <a:pt x="18570" y="401"/>
                    </a:cubicBezTo>
                    <a:cubicBezTo>
                      <a:pt x="18626" y="401"/>
                      <a:pt x="18626" y="401"/>
                      <a:pt x="18626" y="401"/>
                    </a:cubicBezTo>
                    <a:cubicBezTo>
                      <a:pt x="18626" y="401"/>
                      <a:pt x="18626" y="401"/>
                      <a:pt x="18626" y="401"/>
                    </a:cubicBezTo>
                    <a:cubicBezTo>
                      <a:pt x="18570" y="334"/>
                      <a:pt x="18570" y="334"/>
                      <a:pt x="18570" y="334"/>
                    </a:cubicBezTo>
                    <a:cubicBezTo>
                      <a:pt x="18514" y="267"/>
                      <a:pt x="18514" y="267"/>
                      <a:pt x="18514" y="267"/>
                    </a:cubicBezTo>
                    <a:cubicBezTo>
                      <a:pt x="18570" y="200"/>
                      <a:pt x="18570" y="200"/>
                      <a:pt x="18570" y="200"/>
                    </a:cubicBezTo>
                    <a:cubicBezTo>
                      <a:pt x="18570" y="200"/>
                      <a:pt x="18570" y="200"/>
                      <a:pt x="18570" y="200"/>
                    </a:cubicBezTo>
                    <a:cubicBezTo>
                      <a:pt x="18570" y="200"/>
                      <a:pt x="18570" y="200"/>
                      <a:pt x="18570" y="200"/>
                    </a:cubicBezTo>
                    <a:cubicBezTo>
                      <a:pt x="18682" y="200"/>
                      <a:pt x="18682" y="200"/>
                      <a:pt x="18682" y="200"/>
                    </a:cubicBezTo>
                    <a:cubicBezTo>
                      <a:pt x="18682" y="334"/>
                      <a:pt x="18682" y="334"/>
                      <a:pt x="18682" y="334"/>
                    </a:cubicBezTo>
                    <a:cubicBezTo>
                      <a:pt x="18738" y="334"/>
                      <a:pt x="18738" y="334"/>
                      <a:pt x="18738" y="334"/>
                    </a:cubicBezTo>
                    <a:cubicBezTo>
                      <a:pt x="18682" y="401"/>
                      <a:pt x="18682" y="401"/>
                      <a:pt x="18682" y="401"/>
                    </a:cubicBezTo>
                    <a:cubicBezTo>
                      <a:pt x="18738" y="468"/>
                      <a:pt x="18738" y="468"/>
                      <a:pt x="18738" y="468"/>
                    </a:cubicBezTo>
                    <a:cubicBezTo>
                      <a:pt x="18738" y="534"/>
                      <a:pt x="18738" y="534"/>
                      <a:pt x="18738" y="534"/>
                    </a:cubicBezTo>
                    <a:cubicBezTo>
                      <a:pt x="18738" y="601"/>
                      <a:pt x="18738" y="601"/>
                      <a:pt x="18738" y="601"/>
                    </a:cubicBezTo>
                    <a:cubicBezTo>
                      <a:pt x="18794" y="534"/>
                      <a:pt x="18794" y="534"/>
                      <a:pt x="18794" y="534"/>
                    </a:cubicBezTo>
                    <a:cubicBezTo>
                      <a:pt x="18794" y="468"/>
                      <a:pt x="18794" y="468"/>
                      <a:pt x="18794" y="468"/>
                    </a:cubicBezTo>
                    <a:cubicBezTo>
                      <a:pt x="18794" y="468"/>
                      <a:pt x="18794" y="468"/>
                      <a:pt x="18794" y="468"/>
                    </a:cubicBezTo>
                    <a:cubicBezTo>
                      <a:pt x="18794" y="401"/>
                      <a:pt x="18794" y="401"/>
                      <a:pt x="18794" y="401"/>
                    </a:cubicBezTo>
                    <a:cubicBezTo>
                      <a:pt x="18738" y="334"/>
                      <a:pt x="18738" y="334"/>
                      <a:pt x="18738" y="334"/>
                    </a:cubicBezTo>
                    <a:cubicBezTo>
                      <a:pt x="18738" y="200"/>
                      <a:pt x="18738" y="200"/>
                      <a:pt x="18738" y="200"/>
                    </a:cubicBezTo>
                    <a:cubicBezTo>
                      <a:pt x="18738" y="133"/>
                      <a:pt x="18738" y="133"/>
                      <a:pt x="18738" y="133"/>
                    </a:cubicBezTo>
                    <a:cubicBezTo>
                      <a:pt x="18794" y="66"/>
                      <a:pt x="18794" y="66"/>
                      <a:pt x="18794" y="66"/>
                    </a:cubicBezTo>
                    <a:cubicBezTo>
                      <a:pt x="18794" y="66"/>
                      <a:pt x="18794" y="66"/>
                      <a:pt x="18794" y="66"/>
                    </a:cubicBezTo>
                    <a:cubicBezTo>
                      <a:pt x="18850" y="133"/>
                      <a:pt x="18850" y="133"/>
                      <a:pt x="18850" y="133"/>
                    </a:cubicBezTo>
                    <a:cubicBezTo>
                      <a:pt x="18907" y="133"/>
                      <a:pt x="18907" y="133"/>
                      <a:pt x="18907" y="133"/>
                    </a:cubicBezTo>
                    <a:cubicBezTo>
                      <a:pt x="18907" y="133"/>
                      <a:pt x="18907" y="133"/>
                      <a:pt x="18907" y="133"/>
                    </a:cubicBezTo>
                    <a:cubicBezTo>
                      <a:pt x="18907" y="200"/>
                      <a:pt x="18907" y="200"/>
                      <a:pt x="18907" y="200"/>
                    </a:cubicBezTo>
                    <a:cubicBezTo>
                      <a:pt x="18907" y="267"/>
                      <a:pt x="18907" y="267"/>
                      <a:pt x="18907" y="267"/>
                    </a:cubicBezTo>
                    <a:cubicBezTo>
                      <a:pt x="18907" y="334"/>
                      <a:pt x="18907" y="334"/>
                      <a:pt x="18907" y="334"/>
                    </a:cubicBezTo>
                    <a:cubicBezTo>
                      <a:pt x="18907" y="401"/>
                      <a:pt x="18907" y="401"/>
                      <a:pt x="18907" y="401"/>
                    </a:cubicBezTo>
                    <a:cubicBezTo>
                      <a:pt x="18963" y="401"/>
                      <a:pt x="18963" y="401"/>
                      <a:pt x="18963" y="401"/>
                    </a:cubicBezTo>
                    <a:cubicBezTo>
                      <a:pt x="18963" y="401"/>
                      <a:pt x="18963" y="401"/>
                      <a:pt x="18963" y="401"/>
                    </a:cubicBezTo>
                    <a:cubicBezTo>
                      <a:pt x="18963" y="334"/>
                      <a:pt x="18963" y="334"/>
                      <a:pt x="18963" y="334"/>
                    </a:cubicBezTo>
                    <a:cubicBezTo>
                      <a:pt x="18963" y="334"/>
                      <a:pt x="18963" y="334"/>
                      <a:pt x="18963" y="334"/>
                    </a:cubicBezTo>
                    <a:cubicBezTo>
                      <a:pt x="19075" y="468"/>
                      <a:pt x="19075" y="468"/>
                      <a:pt x="19075" y="468"/>
                    </a:cubicBezTo>
                    <a:cubicBezTo>
                      <a:pt x="19075" y="401"/>
                      <a:pt x="19075" y="401"/>
                      <a:pt x="19075" y="401"/>
                    </a:cubicBezTo>
                    <a:cubicBezTo>
                      <a:pt x="19131" y="401"/>
                      <a:pt x="19131" y="401"/>
                      <a:pt x="19131" y="401"/>
                    </a:cubicBezTo>
                    <a:cubicBezTo>
                      <a:pt x="19131" y="401"/>
                      <a:pt x="19131" y="401"/>
                      <a:pt x="19131" y="401"/>
                    </a:cubicBezTo>
                    <a:cubicBezTo>
                      <a:pt x="19075" y="401"/>
                      <a:pt x="19075" y="401"/>
                      <a:pt x="19075" y="401"/>
                    </a:cubicBezTo>
                    <a:cubicBezTo>
                      <a:pt x="19075" y="334"/>
                      <a:pt x="19075" y="334"/>
                      <a:pt x="19075" y="334"/>
                    </a:cubicBezTo>
                    <a:cubicBezTo>
                      <a:pt x="19075" y="267"/>
                      <a:pt x="19075" y="267"/>
                      <a:pt x="19075" y="267"/>
                    </a:cubicBezTo>
                    <a:cubicBezTo>
                      <a:pt x="19075" y="267"/>
                      <a:pt x="19075" y="267"/>
                      <a:pt x="19075" y="267"/>
                    </a:cubicBezTo>
                    <a:cubicBezTo>
                      <a:pt x="19019" y="200"/>
                      <a:pt x="19019" y="200"/>
                      <a:pt x="19019" y="200"/>
                    </a:cubicBezTo>
                    <a:cubicBezTo>
                      <a:pt x="19019" y="200"/>
                      <a:pt x="19019" y="200"/>
                      <a:pt x="19019" y="200"/>
                    </a:cubicBezTo>
                    <a:cubicBezTo>
                      <a:pt x="19019" y="133"/>
                      <a:pt x="19019" y="133"/>
                      <a:pt x="19019" y="133"/>
                    </a:cubicBezTo>
                    <a:cubicBezTo>
                      <a:pt x="19075" y="133"/>
                      <a:pt x="19075" y="133"/>
                      <a:pt x="19075" y="133"/>
                    </a:cubicBezTo>
                    <a:cubicBezTo>
                      <a:pt x="19019" y="133"/>
                      <a:pt x="19019" y="133"/>
                      <a:pt x="19019" y="133"/>
                    </a:cubicBezTo>
                    <a:cubicBezTo>
                      <a:pt x="19019" y="133"/>
                      <a:pt x="19019" y="133"/>
                      <a:pt x="19019" y="133"/>
                    </a:cubicBezTo>
                    <a:cubicBezTo>
                      <a:pt x="18963" y="66"/>
                      <a:pt x="18963" y="66"/>
                      <a:pt x="18963" y="66"/>
                    </a:cubicBezTo>
                    <a:cubicBezTo>
                      <a:pt x="19019" y="66"/>
                      <a:pt x="19019" y="66"/>
                      <a:pt x="19019" y="66"/>
                    </a:cubicBezTo>
                    <a:cubicBezTo>
                      <a:pt x="19019" y="66"/>
                      <a:pt x="19019" y="66"/>
                      <a:pt x="19019" y="66"/>
                    </a:cubicBezTo>
                    <a:cubicBezTo>
                      <a:pt x="19075" y="0"/>
                      <a:pt x="19075" y="0"/>
                      <a:pt x="19075" y="0"/>
                    </a:cubicBezTo>
                    <a:cubicBezTo>
                      <a:pt x="19187" y="0"/>
                      <a:pt x="19187" y="0"/>
                      <a:pt x="19187" y="0"/>
                    </a:cubicBezTo>
                    <a:cubicBezTo>
                      <a:pt x="19243" y="66"/>
                      <a:pt x="19243" y="66"/>
                      <a:pt x="19243" y="66"/>
                    </a:cubicBezTo>
                    <a:cubicBezTo>
                      <a:pt x="19243" y="133"/>
                      <a:pt x="19243" y="133"/>
                      <a:pt x="19243" y="133"/>
                    </a:cubicBezTo>
                    <a:cubicBezTo>
                      <a:pt x="19187" y="133"/>
                      <a:pt x="19187" y="133"/>
                      <a:pt x="19187" y="133"/>
                    </a:cubicBezTo>
                    <a:cubicBezTo>
                      <a:pt x="19187" y="200"/>
                      <a:pt x="19187" y="200"/>
                      <a:pt x="19187" y="200"/>
                    </a:cubicBezTo>
                    <a:cubicBezTo>
                      <a:pt x="19243" y="200"/>
                      <a:pt x="19243" y="200"/>
                      <a:pt x="19243" y="200"/>
                    </a:cubicBezTo>
                    <a:cubicBezTo>
                      <a:pt x="19243" y="133"/>
                      <a:pt x="19243" y="133"/>
                      <a:pt x="19243" y="133"/>
                    </a:cubicBezTo>
                    <a:cubicBezTo>
                      <a:pt x="19299" y="133"/>
                      <a:pt x="19299" y="133"/>
                      <a:pt x="19299" y="133"/>
                    </a:cubicBezTo>
                    <a:cubicBezTo>
                      <a:pt x="19299" y="133"/>
                      <a:pt x="19299" y="133"/>
                      <a:pt x="19299" y="133"/>
                    </a:cubicBezTo>
                    <a:cubicBezTo>
                      <a:pt x="19299" y="200"/>
                      <a:pt x="19299" y="200"/>
                      <a:pt x="19299" y="200"/>
                    </a:cubicBezTo>
                    <a:cubicBezTo>
                      <a:pt x="19299" y="200"/>
                      <a:pt x="19299" y="200"/>
                      <a:pt x="19299" y="200"/>
                    </a:cubicBezTo>
                    <a:cubicBezTo>
                      <a:pt x="19355" y="200"/>
                      <a:pt x="19355" y="200"/>
                      <a:pt x="19355" y="200"/>
                    </a:cubicBezTo>
                    <a:cubicBezTo>
                      <a:pt x="19355" y="200"/>
                      <a:pt x="19355" y="200"/>
                      <a:pt x="19355" y="200"/>
                    </a:cubicBezTo>
                    <a:cubicBezTo>
                      <a:pt x="19411" y="133"/>
                      <a:pt x="19411" y="133"/>
                      <a:pt x="19411" y="133"/>
                    </a:cubicBezTo>
                    <a:cubicBezTo>
                      <a:pt x="19411" y="133"/>
                      <a:pt x="19411" y="133"/>
                      <a:pt x="19411" y="133"/>
                    </a:cubicBezTo>
                    <a:cubicBezTo>
                      <a:pt x="19411" y="200"/>
                      <a:pt x="19411" y="200"/>
                      <a:pt x="19411" y="200"/>
                    </a:cubicBezTo>
                    <a:cubicBezTo>
                      <a:pt x="19411" y="267"/>
                      <a:pt x="19411" y="267"/>
                      <a:pt x="19411" y="267"/>
                    </a:cubicBezTo>
                    <a:cubicBezTo>
                      <a:pt x="19411" y="334"/>
                      <a:pt x="19411" y="334"/>
                      <a:pt x="19411" y="334"/>
                    </a:cubicBezTo>
                    <a:cubicBezTo>
                      <a:pt x="19411" y="401"/>
                      <a:pt x="19411" y="401"/>
                      <a:pt x="19411" y="401"/>
                    </a:cubicBezTo>
                    <a:cubicBezTo>
                      <a:pt x="19411" y="401"/>
                      <a:pt x="19411" y="401"/>
                      <a:pt x="19411" y="401"/>
                    </a:cubicBezTo>
                    <a:cubicBezTo>
                      <a:pt x="19468" y="401"/>
                      <a:pt x="19468" y="401"/>
                      <a:pt x="19468" y="401"/>
                    </a:cubicBezTo>
                    <a:cubicBezTo>
                      <a:pt x="19524" y="401"/>
                      <a:pt x="19524" y="401"/>
                      <a:pt x="19524" y="401"/>
                    </a:cubicBezTo>
                    <a:cubicBezTo>
                      <a:pt x="19524" y="401"/>
                      <a:pt x="19524" y="401"/>
                      <a:pt x="19524" y="401"/>
                    </a:cubicBezTo>
                    <a:cubicBezTo>
                      <a:pt x="19524" y="334"/>
                      <a:pt x="19524" y="334"/>
                      <a:pt x="19524" y="334"/>
                    </a:cubicBezTo>
                    <a:cubicBezTo>
                      <a:pt x="19580" y="200"/>
                      <a:pt x="19580" y="200"/>
                      <a:pt x="19580" y="200"/>
                    </a:cubicBezTo>
                    <a:cubicBezTo>
                      <a:pt x="19524" y="133"/>
                      <a:pt x="19524" y="133"/>
                      <a:pt x="19524" y="133"/>
                    </a:cubicBezTo>
                    <a:cubicBezTo>
                      <a:pt x="19524" y="0"/>
                      <a:pt x="19524" y="0"/>
                      <a:pt x="19524" y="0"/>
                    </a:cubicBezTo>
                    <a:cubicBezTo>
                      <a:pt x="19580" y="0"/>
                      <a:pt x="19580" y="0"/>
                      <a:pt x="19580" y="0"/>
                    </a:cubicBezTo>
                    <a:cubicBezTo>
                      <a:pt x="19580" y="66"/>
                      <a:pt x="19580" y="66"/>
                      <a:pt x="19580" y="66"/>
                    </a:cubicBezTo>
                    <a:cubicBezTo>
                      <a:pt x="19636" y="66"/>
                      <a:pt x="19636" y="66"/>
                      <a:pt x="19636" y="66"/>
                    </a:cubicBezTo>
                    <a:cubicBezTo>
                      <a:pt x="19692" y="66"/>
                      <a:pt x="19692" y="66"/>
                      <a:pt x="19692" y="66"/>
                    </a:cubicBezTo>
                    <a:cubicBezTo>
                      <a:pt x="19748" y="0"/>
                      <a:pt x="19748" y="0"/>
                      <a:pt x="19748" y="0"/>
                    </a:cubicBezTo>
                    <a:cubicBezTo>
                      <a:pt x="19804" y="66"/>
                      <a:pt x="19804" y="66"/>
                      <a:pt x="19804" y="66"/>
                    </a:cubicBezTo>
                    <a:cubicBezTo>
                      <a:pt x="19804" y="66"/>
                      <a:pt x="19804" y="66"/>
                      <a:pt x="19804" y="66"/>
                    </a:cubicBezTo>
                    <a:cubicBezTo>
                      <a:pt x="19860" y="133"/>
                      <a:pt x="19860" y="133"/>
                      <a:pt x="19860" y="133"/>
                    </a:cubicBezTo>
                    <a:cubicBezTo>
                      <a:pt x="19916" y="66"/>
                      <a:pt x="19916" y="66"/>
                      <a:pt x="19916" y="66"/>
                    </a:cubicBezTo>
                    <a:cubicBezTo>
                      <a:pt x="20029" y="133"/>
                      <a:pt x="20029" y="133"/>
                      <a:pt x="20029" y="133"/>
                    </a:cubicBezTo>
                    <a:cubicBezTo>
                      <a:pt x="20029" y="200"/>
                      <a:pt x="20029" y="200"/>
                      <a:pt x="20029" y="200"/>
                    </a:cubicBezTo>
                    <a:cubicBezTo>
                      <a:pt x="20029" y="200"/>
                      <a:pt x="20029" y="200"/>
                      <a:pt x="20029" y="200"/>
                    </a:cubicBezTo>
                    <a:cubicBezTo>
                      <a:pt x="20029" y="267"/>
                      <a:pt x="20029" y="267"/>
                      <a:pt x="20029" y="267"/>
                    </a:cubicBezTo>
                    <a:cubicBezTo>
                      <a:pt x="20029" y="334"/>
                      <a:pt x="20029" y="334"/>
                      <a:pt x="20029" y="334"/>
                    </a:cubicBezTo>
                    <a:cubicBezTo>
                      <a:pt x="20029" y="334"/>
                      <a:pt x="20029" y="334"/>
                      <a:pt x="20029" y="334"/>
                    </a:cubicBezTo>
                    <a:cubicBezTo>
                      <a:pt x="20085" y="334"/>
                      <a:pt x="20085" y="334"/>
                      <a:pt x="20085" y="334"/>
                    </a:cubicBezTo>
                    <a:cubicBezTo>
                      <a:pt x="20141" y="267"/>
                      <a:pt x="20141" y="267"/>
                      <a:pt x="20141" y="267"/>
                    </a:cubicBezTo>
                    <a:cubicBezTo>
                      <a:pt x="20197" y="200"/>
                      <a:pt x="20197" y="200"/>
                      <a:pt x="20197" y="200"/>
                    </a:cubicBezTo>
                    <a:cubicBezTo>
                      <a:pt x="20253" y="200"/>
                      <a:pt x="20253" y="200"/>
                      <a:pt x="20253" y="200"/>
                    </a:cubicBezTo>
                    <a:cubicBezTo>
                      <a:pt x="20253" y="200"/>
                      <a:pt x="20253" y="200"/>
                      <a:pt x="20253" y="200"/>
                    </a:cubicBezTo>
                    <a:cubicBezTo>
                      <a:pt x="20309" y="200"/>
                      <a:pt x="20309" y="200"/>
                      <a:pt x="20309" y="200"/>
                    </a:cubicBezTo>
                    <a:cubicBezTo>
                      <a:pt x="20421" y="200"/>
                      <a:pt x="20421" y="200"/>
                      <a:pt x="20421" y="200"/>
                    </a:cubicBezTo>
                    <a:cubicBezTo>
                      <a:pt x="20365" y="267"/>
                      <a:pt x="20365" y="267"/>
                      <a:pt x="20365" y="267"/>
                    </a:cubicBezTo>
                    <a:cubicBezTo>
                      <a:pt x="20309" y="334"/>
                      <a:pt x="20309" y="334"/>
                      <a:pt x="20309" y="334"/>
                    </a:cubicBezTo>
                    <a:cubicBezTo>
                      <a:pt x="20365" y="334"/>
                      <a:pt x="20365" y="334"/>
                      <a:pt x="20365" y="334"/>
                    </a:cubicBezTo>
                    <a:cubicBezTo>
                      <a:pt x="20365" y="334"/>
                      <a:pt x="20365" y="334"/>
                      <a:pt x="20365" y="334"/>
                    </a:cubicBezTo>
                    <a:cubicBezTo>
                      <a:pt x="20421" y="267"/>
                      <a:pt x="20421" y="267"/>
                      <a:pt x="20421" y="267"/>
                    </a:cubicBezTo>
                    <a:cubicBezTo>
                      <a:pt x="20477" y="267"/>
                      <a:pt x="20477" y="267"/>
                      <a:pt x="20477" y="267"/>
                    </a:cubicBezTo>
                    <a:cubicBezTo>
                      <a:pt x="20477" y="267"/>
                      <a:pt x="20477" y="267"/>
                      <a:pt x="20477" y="267"/>
                    </a:cubicBezTo>
                    <a:cubicBezTo>
                      <a:pt x="20590" y="267"/>
                      <a:pt x="20590" y="267"/>
                      <a:pt x="20590" y="267"/>
                    </a:cubicBezTo>
                    <a:cubicBezTo>
                      <a:pt x="20646" y="267"/>
                      <a:pt x="20646" y="267"/>
                      <a:pt x="20646" y="267"/>
                    </a:cubicBezTo>
                    <a:cubicBezTo>
                      <a:pt x="20702" y="334"/>
                      <a:pt x="20702" y="334"/>
                      <a:pt x="20702" y="334"/>
                    </a:cubicBezTo>
                    <a:cubicBezTo>
                      <a:pt x="20702" y="334"/>
                      <a:pt x="20702" y="334"/>
                      <a:pt x="20702" y="334"/>
                    </a:cubicBezTo>
                    <a:cubicBezTo>
                      <a:pt x="20646" y="334"/>
                      <a:pt x="20646" y="334"/>
                      <a:pt x="20646" y="334"/>
                    </a:cubicBezTo>
                    <a:cubicBezTo>
                      <a:pt x="20646" y="401"/>
                      <a:pt x="20646" y="401"/>
                      <a:pt x="20646" y="401"/>
                    </a:cubicBezTo>
                    <a:cubicBezTo>
                      <a:pt x="20646" y="401"/>
                      <a:pt x="20646" y="401"/>
                      <a:pt x="20646" y="401"/>
                    </a:cubicBezTo>
                    <a:cubicBezTo>
                      <a:pt x="20646" y="468"/>
                      <a:pt x="20646" y="468"/>
                      <a:pt x="20646" y="468"/>
                    </a:cubicBezTo>
                    <a:cubicBezTo>
                      <a:pt x="20702" y="468"/>
                      <a:pt x="20702" y="468"/>
                      <a:pt x="20702" y="468"/>
                    </a:cubicBezTo>
                    <a:cubicBezTo>
                      <a:pt x="20758" y="401"/>
                      <a:pt x="20758" y="401"/>
                      <a:pt x="20758" y="401"/>
                    </a:cubicBezTo>
                    <a:cubicBezTo>
                      <a:pt x="20758" y="468"/>
                      <a:pt x="20758" y="468"/>
                      <a:pt x="20758" y="468"/>
                    </a:cubicBezTo>
                    <a:cubicBezTo>
                      <a:pt x="20758" y="468"/>
                      <a:pt x="20758" y="468"/>
                      <a:pt x="20758" y="468"/>
                    </a:cubicBezTo>
                    <a:cubicBezTo>
                      <a:pt x="20814" y="468"/>
                      <a:pt x="20814" y="468"/>
                      <a:pt x="20814" y="468"/>
                    </a:cubicBezTo>
                    <a:cubicBezTo>
                      <a:pt x="20870" y="401"/>
                      <a:pt x="20870" y="401"/>
                      <a:pt x="20870" y="401"/>
                    </a:cubicBezTo>
                    <a:cubicBezTo>
                      <a:pt x="20870" y="468"/>
                      <a:pt x="20870" y="468"/>
                      <a:pt x="20870" y="468"/>
                    </a:cubicBezTo>
                    <a:cubicBezTo>
                      <a:pt x="20870" y="534"/>
                      <a:pt x="20870" y="534"/>
                      <a:pt x="20870" y="534"/>
                    </a:cubicBezTo>
                    <a:cubicBezTo>
                      <a:pt x="20870" y="534"/>
                      <a:pt x="20870" y="534"/>
                      <a:pt x="20870" y="534"/>
                    </a:cubicBezTo>
                    <a:cubicBezTo>
                      <a:pt x="20926" y="534"/>
                      <a:pt x="20926" y="534"/>
                      <a:pt x="20926" y="534"/>
                    </a:cubicBezTo>
                    <a:cubicBezTo>
                      <a:pt x="20926" y="534"/>
                      <a:pt x="20926" y="534"/>
                      <a:pt x="20926" y="534"/>
                    </a:cubicBezTo>
                    <a:cubicBezTo>
                      <a:pt x="20982" y="468"/>
                      <a:pt x="20982" y="468"/>
                      <a:pt x="20982" y="468"/>
                    </a:cubicBezTo>
                    <a:cubicBezTo>
                      <a:pt x="20982" y="468"/>
                      <a:pt x="20982" y="468"/>
                      <a:pt x="20982" y="468"/>
                    </a:cubicBezTo>
                    <a:cubicBezTo>
                      <a:pt x="20982" y="534"/>
                      <a:pt x="20982" y="534"/>
                      <a:pt x="20982" y="534"/>
                    </a:cubicBezTo>
                    <a:cubicBezTo>
                      <a:pt x="21095" y="601"/>
                      <a:pt x="21095" y="601"/>
                      <a:pt x="21095" y="601"/>
                    </a:cubicBezTo>
                    <a:cubicBezTo>
                      <a:pt x="21151" y="601"/>
                      <a:pt x="21151" y="601"/>
                      <a:pt x="21151" y="601"/>
                    </a:cubicBezTo>
                    <a:cubicBezTo>
                      <a:pt x="21151" y="601"/>
                      <a:pt x="21151" y="601"/>
                      <a:pt x="21151" y="601"/>
                    </a:cubicBezTo>
                    <a:cubicBezTo>
                      <a:pt x="21151" y="668"/>
                      <a:pt x="21151" y="668"/>
                      <a:pt x="21151" y="668"/>
                    </a:cubicBezTo>
                    <a:cubicBezTo>
                      <a:pt x="21038" y="668"/>
                      <a:pt x="21038" y="668"/>
                      <a:pt x="21038" y="668"/>
                    </a:cubicBezTo>
                    <a:cubicBezTo>
                      <a:pt x="20982" y="735"/>
                      <a:pt x="20982" y="735"/>
                      <a:pt x="20982" y="735"/>
                    </a:cubicBezTo>
                    <a:cubicBezTo>
                      <a:pt x="20926" y="802"/>
                      <a:pt x="20926" y="802"/>
                      <a:pt x="20926" y="802"/>
                    </a:cubicBezTo>
                    <a:cubicBezTo>
                      <a:pt x="20870" y="802"/>
                      <a:pt x="20870" y="802"/>
                      <a:pt x="20870" y="802"/>
                    </a:cubicBezTo>
                    <a:cubicBezTo>
                      <a:pt x="20814" y="802"/>
                      <a:pt x="20814" y="802"/>
                      <a:pt x="20814" y="802"/>
                    </a:cubicBezTo>
                    <a:cubicBezTo>
                      <a:pt x="20758" y="802"/>
                      <a:pt x="20758" y="802"/>
                      <a:pt x="20758" y="802"/>
                    </a:cubicBezTo>
                    <a:cubicBezTo>
                      <a:pt x="20758" y="802"/>
                      <a:pt x="20758" y="802"/>
                      <a:pt x="20758" y="802"/>
                    </a:cubicBezTo>
                    <a:cubicBezTo>
                      <a:pt x="20702" y="869"/>
                      <a:pt x="20702" y="869"/>
                      <a:pt x="20702" y="869"/>
                    </a:cubicBezTo>
                    <a:cubicBezTo>
                      <a:pt x="20814" y="869"/>
                      <a:pt x="20814" y="869"/>
                      <a:pt x="20814" y="869"/>
                    </a:cubicBezTo>
                    <a:cubicBezTo>
                      <a:pt x="20870" y="869"/>
                      <a:pt x="20870" y="869"/>
                      <a:pt x="20870" y="869"/>
                    </a:cubicBezTo>
                    <a:cubicBezTo>
                      <a:pt x="20926" y="869"/>
                      <a:pt x="20926" y="869"/>
                      <a:pt x="20926" y="869"/>
                    </a:cubicBezTo>
                    <a:cubicBezTo>
                      <a:pt x="20982" y="869"/>
                      <a:pt x="20982" y="869"/>
                      <a:pt x="20982" y="869"/>
                    </a:cubicBezTo>
                    <a:cubicBezTo>
                      <a:pt x="20982" y="802"/>
                      <a:pt x="20982" y="802"/>
                      <a:pt x="20982" y="802"/>
                    </a:cubicBezTo>
                    <a:cubicBezTo>
                      <a:pt x="21038" y="802"/>
                      <a:pt x="21038" y="802"/>
                      <a:pt x="21038" y="802"/>
                    </a:cubicBezTo>
                    <a:cubicBezTo>
                      <a:pt x="21038" y="802"/>
                      <a:pt x="21038" y="802"/>
                      <a:pt x="21038" y="802"/>
                    </a:cubicBezTo>
                    <a:cubicBezTo>
                      <a:pt x="21095" y="735"/>
                      <a:pt x="21095" y="735"/>
                      <a:pt x="21095" y="735"/>
                    </a:cubicBezTo>
                    <a:cubicBezTo>
                      <a:pt x="21151" y="735"/>
                      <a:pt x="21151" y="735"/>
                      <a:pt x="21151" y="735"/>
                    </a:cubicBezTo>
                    <a:cubicBezTo>
                      <a:pt x="21207" y="735"/>
                      <a:pt x="21207" y="735"/>
                      <a:pt x="21207" y="735"/>
                    </a:cubicBezTo>
                    <a:cubicBezTo>
                      <a:pt x="21207" y="735"/>
                      <a:pt x="21207" y="735"/>
                      <a:pt x="21207" y="735"/>
                    </a:cubicBezTo>
                    <a:cubicBezTo>
                      <a:pt x="21207" y="802"/>
                      <a:pt x="21207" y="802"/>
                      <a:pt x="21207" y="802"/>
                    </a:cubicBezTo>
                    <a:cubicBezTo>
                      <a:pt x="21207" y="869"/>
                      <a:pt x="21207" y="869"/>
                      <a:pt x="21207" y="869"/>
                    </a:cubicBezTo>
                    <a:cubicBezTo>
                      <a:pt x="21263" y="802"/>
                      <a:pt x="21263" y="802"/>
                      <a:pt x="21263" y="802"/>
                    </a:cubicBezTo>
                    <a:cubicBezTo>
                      <a:pt x="21263" y="802"/>
                      <a:pt x="21263" y="802"/>
                      <a:pt x="21263" y="802"/>
                    </a:cubicBezTo>
                    <a:cubicBezTo>
                      <a:pt x="21319" y="735"/>
                      <a:pt x="21319" y="735"/>
                      <a:pt x="21319" y="735"/>
                    </a:cubicBezTo>
                    <a:cubicBezTo>
                      <a:pt x="21319" y="735"/>
                      <a:pt x="21319" y="735"/>
                      <a:pt x="21319" y="735"/>
                    </a:cubicBezTo>
                    <a:cubicBezTo>
                      <a:pt x="21319" y="802"/>
                      <a:pt x="21319" y="802"/>
                      <a:pt x="21319" y="802"/>
                    </a:cubicBezTo>
                    <a:cubicBezTo>
                      <a:pt x="21319" y="802"/>
                      <a:pt x="21319" y="802"/>
                      <a:pt x="21319" y="802"/>
                    </a:cubicBezTo>
                    <a:cubicBezTo>
                      <a:pt x="21319" y="869"/>
                      <a:pt x="21319" y="869"/>
                      <a:pt x="21319" y="869"/>
                    </a:cubicBezTo>
                    <a:cubicBezTo>
                      <a:pt x="21319" y="869"/>
                      <a:pt x="21319" y="869"/>
                      <a:pt x="21319" y="869"/>
                    </a:cubicBezTo>
                    <a:cubicBezTo>
                      <a:pt x="21375" y="869"/>
                      <a:pt x="21375" y="869"/>
                      <a:pt x="21375" y="869"/>
                    </a:cubicBezTo>
                    <a:cubicBezTo>
                      <a:pt x="21375" y="869"/>
                      <a:pt x="21375" y="869"/>
                      <a:pt x="21375" y="869"/>
                    </a:cubicBezTo>
                    <a:cubicBezTo>
                      <a:pt x="21375" y="802"/>
                      <a:pt x="21375" y="802"/>
                      <a:pt x="21375" y="802"/>
                    </a:cubicBezTo>
                    <a:cubicBezTo>
                      <a:pt x="21431" y="802"/>
                      <a:pt x="21431" y="802"/>
                      <a:pt x="21431" y="802"/>
                    </a:cubicBezTo>
                    <a:cubicBezTo>
                      <a:pt x="21487" y="802"/>
                      <a:pt x="21487" y="802"/>
                      <a:pt x="21487" y="802"/>
                    </a:cubicBezTo>
                    <a:cubicBezTo>
                      <a:pt x="21431" y="936"/>
                      <a:pt x="21431" y="936"/>
                      <a:pt x="21431" y="936"/>
                    </a:cubicBezTo>
                    <a:cubicBezTo>
                      <a:pt x="21431" y="936"/>
                      <a:pt x="21431" y="936"/>
                      <a:pt x="21431" y="936"/>
                    </a:cubicBezTo>
                    <a:cubicBezTo>
                      <a:pt x="21431" y="936"/>
                      <a:pt x="21431" y="936"/>
                      <a:pt x="21431" y="936"/>
                    </a:cubicBezTo>
                    <a:cubicBezTo>
                      <a:pt x="21431" y="1003"/>
                      <a:pt x="21431" y="1003"/>
                      <a:pt x="21431" y="1003"/>
                    </a:cubicBezTo>
                    <a:cubicBezTo>
                      <a:pt x="21431" y="1069"/>
                      <a:pt x="21431" y="1069"/>
                      <a:pt x="21431" y="1069"/>
                    </a:cubicBezTo>
                    <a:cubicBezTo>
                      <a:pt x="21431" y="1136"/>
                      <a:pt x="21431" y="1136"/>
                      <a:pt x="21431" y="1136"/>
                    </a:cubicBezTo>
                    <a:cubicBezTo>
                      <a:pt x="21375" y="1136"/>
                      <a:pt x="21375" y="1136"/>
                      <a:pt x="21375" y="1136"/>
                    </a:cubicBezTo>
                    <a:cubicBezTo>
                      <a:pt x="21319" y="1203"/>
                      <a:pt x="21319" y="1203"/>
                      <a:pt x="21319" y="1203"/>
                    </a:cubicBezTo>
                    <a:cubicBezTo>
                      <a:pt x="21375" y="1270"/>
                      <a:pt x="21375" y="1270"/>
                      <a:pt x="21375" y="1270"/>
                    </a:cubicBezTo>
                    <a:cubicBezTo>
                      <a:pt x="21375" y="1270"/>
                      <a:pt x="21375" y="1270"/>
                      <a:pt x="21375" y="1270"/>
                    </a:cubicBezTo>
                    <a:cubicBezTo>
                      <a:pt x="21431" y="1203"/>
                      <a:pt x="21431" y="1203"/>
                      <a:pt x="21431" y="1203"/>
                    </a:cubicBezTo>
                    <a:cubicBezTo>
                      <a:pt x="21487" y="1203"/>
                      <a:pt x="21487" y="1203"/>
                      <a:pt x="21487" y="1203"/>
                    </a:cubicBezTo>
                    <a:cubicBezTo>
                      <a:pt x="21487" y="1203"/>
                      <a:pt x="21487" y="1203"/>
                      <a:pt x="21487" y="1203"/>
                    </a:cubicBezTo>
                    <a:cubicBezTo>
                      <a:pt x="21487" y="1203"/>
                      <a:pt x="21487" y="1203"/>
                      <a:pt x="21487" y="1203"/>
                    </a:cubicBezTo>
                    <a:cubicBezTo>
                      <a:pt x="21543" y="1203"/>
                      <a:pt x="21543" y="1203"/>
                      <a:pt x="21543" y="1203"/>
                    </a:cubicBezTo>
                    <a:cubicBezTo>
                      <a:pt x="21600" y="1270"/>
                      <a:pt x="21600" y="1270"/>
                      <a:pt x="21600" y="1270"/>
                    </a:cubicBezTo>
                    <a:cubicBezTo>
                      <a:pt x="21600" y="1337"/>
                      <a:pt x="21600" y="1337"/>
                      <a:pt x="21600" y="1337"/>
                    </a:cubicBezTo>
                    <a:cubicBezTo>
                      <a:pt x="21600" y="1471"/>
                      <a:pt x="21600" y="1471"/>
                      <a:pt x="21600" y="1471"/>
                    </a:cubicBezTo>
                    <a:cubicBezTo>
                      <a:pt x="21543" y="1604"/>
                      <a:pt x="21543" y="1604"/>
                      <a:pt x="21543" y="1604"/>
                    </a:cubicBezTo>
                    <a:cubicBezTo>
                      <a:pt x="21431" y="1671"/>
                      <a:pt x="21431" y="1671"/>
                      <a:pt x="21431" y="1671"/>
                    </a:cubicBezTo>
                    <a:cubicBezTo>
                      <a:pt x="21431" y="1671"/>
                      <a:pt x="21431" y="1671"/>
                      <a:pt x="21431" y="1671"/>
                    </a:cubicBezTo>
                    <a:cubicBezTo>
                      <a:pt x="21375" y="1671"/>
                      <a:pt x="21375" y="1671"/>
                      <a:pt x="21375" y="1671"/>
                    </a:cubicBezTo>
                    <a:cubicBezTo>
                      <a:pt x="21319" y="1671"/>
                      <a:pt x="21319" y="1671"/>
                      <a:pt x="21319" y="1671"/>
                    </a:cubicBezTo>
                    <a:cubicBezTo>
                      <a:pt x="21319" y="1738"/>
                      <a:pt x="21319" y="1738"/>
                      <a:pt x="21319" y="1738"/>
                    </a:cubicBezTo>
                    <a:cubicBezTo>
                      <a:pt x="21263" y="1738"/>
                      <a:pt x="21263" y="1738"/>
                      <a:pt x="21263" y="1738"/>
                    </a:cubicBezTo>
                    <a:cubicBezTo>
                      <a:pt x="21151" y="1805"/>
                      <a:pt x="21151" y="1805"/>
                      <a:pt x="21151" y="1805"/>
                    </a:cubicBezTo>
                    <a:cubicBezTo>
                      <a:pt x="21095" y="1872"/>
                      <a:pt x="21095" y="1872"/>
                      <a:pt x="21095" y="1872"/>
                    </a:cubicBezTo>
                    <a:cubicBezTo>
                      <a:pt x="21038" y="1872"/>
                      <a:pt x="21038" y="1872"/>
                      <a:pt x="21038" y="1872"/>
                    </a:cubicBezTo>
                    <a:cubicBezTo>
                      <a:pt x="20982" y="1939"/>
                      <a:pt x="20982" y="1939"/>
                      <a:pt x="20982" y="1939"/>
                    </a:cubicBezTo>
                    <a:cubicBezTo>
                      <a:pt x="20870" y="1939"/>
                      <a:pt x="20870" y="1939"/>
                      <a:pt x="20870" y="1939"/>
                    </a:cubicBezTo>
                    <a:cubicBezTo>
                      <a:pt x="20870" y="1872"/>
                      <a:pt x="20870" y="1872"/>
                      <a:pt x="20870" y="1872"/>
                    </a:cubicBezTo>
                    <a:cubicBezTo>
                      <a:pt x="20814" y="1939"/>
                      <a:pt x="20814" y="1939"/>
                      <a:pt x="20814" y="1939"/>
                    </a:cubicBezTo>
                    <a:cubicBezTo>
                      <a:pt x="20814" y="1939"/>
                      <a:pt x="20814" y="1939"/>
                      <a:pt x="20814" y="1939"/>
                    </a:cubicBezTo>
                    <a:cubicBezTo>
                      <a:pt x="20758" y="1872"/>
                      <a:pt x="20758" y="1872"/>
                      <a:pt x="20758" y="1872"/>
                    </a:cubicBezTo>
                    <a:cubicBezTo>
                      <a:pt x="20702" y="1872"/>
                      <a:pt x="20702" y="1872"/>
                      <a:pt x="20702" y="1872"/>
                    </a:cubicBezTo>
                    <a:cubicBezTo>
                      <a:pt x="20646" y="1872"/>
                      <a:pt x="20646" y="1872"/>
                      <a:pt x="20646" y="1872"/>
                    </a:cubicBezTo>
                    <a:cubicBezTo>
                      <a:pt x="20646" y="1872"/>
                      <a:pt x="20646" y="1872"/>
                      <a:pt x="20646" y="1872"/>
                    </a:cubicBezTo>
                    <a:cubicBezTo>
                      <a:pt x="20702" y="1872"/>
                      <a:pt x="20702" y="1872"/>
                      <a:pt x="20702" y="1872"/>
                    </a:cubicBezTo>
                    <a:cubicBezTo>
                      <a:pt x="20702" y="1939"/>
                      <a:pt x="20702" y="1939"/>
                      <a:pt x="20702" y="1939"/>
                    </a:cubicBezTo>
                    <a:cubicBezTo>
                      <a:pt x="20646" y="1939"/>
                      <a:pt x="20646" y="1939"/>
                      <a:pt x="20646" y="1939"/>
                    </a:cubicBezTo>
                    <a:cubicBezTo>
                      <a:pt x="20590" y="1939"/>
                      <a:pt x="20590" y="1939"/>
                      <a:pt x="20590" y="1939"/>
                    </a:cubicBezTo>
                    <a:cubicBezTo>
                      <a:pt x="20590" y="1939"/>
                      <a:pt x="20590" y="1939"/>
                      <a:pt x="20590" y="1939"/>
                    </a:cubicBezTo>
                    <a:cubicBezTo>
                      <a:pt x="20534" y="1939"/>
                      <a:pt x="20534" y="1939"/>
                      <a:pt x="20534" y="1939"/>
                    </a:cubicBezTo>
                    <a:cubicBezTo>
                      <a:pt x="20421" y="1872"/>
                      <a:pt x="20421" y="1872"/>
                      <a:pt x="20421" y="1872"/>
                    </a:cubicBezTo>
                    <a:cubicBezTo>
                      <a:pt x="20421" y="1872"/>
                      <a:pt x="20421" y="1872"/>
                      <a:pt x="20421" y="1872"/>
                    </a:cubicBezTo>
                    <a:cubicBezTo>
                      <a:pt x="20365" y="1872"/>
                      <a:pt x="20365" y="1872"/>
                      <a:pt x="20365" y="1872"/>
                    </a:cubicBezTo>
                    <a:cubicBezTo>
                      <a:pt x="20365" y="1872"/>
                      <a:pt x="20365" y="1872"/>
                      <a:pt x="20365" y="1872"/>
                    </a:cubicBezTo>
                    <a:cubicBezTo>
                      <a:pt x="20309" y="1805"/>
                      <a:pt x="20309" y="1805"/>
                      <a:pt x="20309" y="1805"/>
                    </a:cubicBezTo>
                    <a:cubicBezTo>
                      <a:pt x="20253" y="1738"/>
                      <a:pt x="20253" y="1738"/>
                      <a:pt x="20253" y="1738"/>
                    </a:cubicBezTo>
                    <a:cubicBezTo>
                      <a:pt x="20253" y="1805"/>
                      <a:pt x="20253" y="1805"/>
                      <a:pt x="20253" y="1805"/>
                    </a:cubicBezTo>
                    <a:cubicBezTo>
                      <a:pt x="20309" y="1872"/>
                      <a:pt x="20309" y="1872"/>
                      <a:pt x="20309" y="1872"/>
                    </a:cubicBezTo>
                    <a:cubicBezTo>
                      <a:pt x="20309" y="1872"/>
                      <a:pt x="20309" y="1872"/>
                      <a:pt x="20309" y="1872"/>
                    </a:cubicBezTo>
                    <a:cubicBezTo>
                      <a:pt x="20253" y="1872"/>
                      <a:pt x="20253" y="1872"/>
                      <a:pt x="20253" y="1872"/>
                    </a:cubicBezTo>
                    <a:cubicBezTo>
                      <a:pt x="20197" y="1872"/>
                      <a:pt x="20197" y="1872"/>
                      <a:pt x="20197" y="1872"/>
                    </a:cubicBezTo>
                    <a:cubicBezTo>
                      <a:pt x="20253" y="1872"/>
                      <a:pt x="20253" y="1872"/>
                      <a:pt x="20253" y="1872"/>
                    </a:cubicBezTo>
                    <a:cubicBezTo>
                      <a:pt x="20365" y="1939"/>
                      <a:pt x="20365" y="1939"/>
                      <a:pt x="20365" y="1939"/>
                    </a:cubicBezTo>
                    <a:cubicBezTo>
                      <a:pt x="20477" y="1939"/>
                      <a:pt x="20477" y="1939"/>
                      <a:pt x="20477" y="1939"/>
                    </a:cubicBezTo>
                    <a:cubicBezTo>
                      <a:pt x="20534" y="2006"/>
                      <a:pt x="20534" y="2006"/>
                      <a:pt x="20534" y="2006"/>
                    </a:cubicBezTo>
                    <a:cubicBezTo>
                      <a:pt x="20477" y="2006"/>
                      <a:pt x="20477" y="2006"/>
                      <a:pt x="20477" y="2006"/>
                    </a:cubicBezTo>
                    <a:cubicBezTo>
                      <a:pt x="20253" y="2139"/>
                      <a:pt x="20253" y="2139"/>
                      <a:pt x="20253" y="2139"/>
                    </a:cubicBezTo>
                    <a:cubicBezTo>
                      <a:pt x="20141" y="2139"/>
                      <a:pt x="20141" y="2139"/>
                      <a:pt x="20141" y="2139"/>
                    </a:cubicBezTo>
                    <a:cubicBezTo>
                      <a:pt x="20085" y="2139"/>
                      <a:pt x="20085" y="2139"/>
                      <a:pt x="20085" y="2139"/>
                    </a:cubicBezTo>
                    <a:cubicBezTo>
                      <a:pt x="19972" y="2139"/>
                      <a:pt x="19972" y="2139"/>
                      <a:pt x="19972" y="2139"/>
                    </a:cubicBezTo>
                    <a:cubicBezTo>
                      <a:pt x="19916" y="2139"/>
                      <a:pt x="19916" y="2139"/>
                      <a:pt x="19916" y="2139"/>
                    </a:cubicBezTo>
                    <a:cubicBezTo>
                      <a:pt x="19916" y="2139"/>
                      <a:pt x="19916" y="2139"/>
                      <a:pt x="19916" y="2139"/>
                    </a:cubicBezTo>
                    <a:cubicBezTo>
                      <a:pt x="19860" y="2139"/>
                      <a:pt x="19860" y="2139"/>
                      <a:pt x="19860" y="2139"/>
                    </a:cubicBezTo>
                    <a:cubicBezTo>
                      <a:pt x="19860" y="2139"/>
                      <a:pt x="19860" y="2139"/>
                      <a:pt x="19860" y="2139"/>
                    </a:cubicBezTo>
                    <a:cubicBezTo>
                      <a:pt x="19804" y="2139"/>
                      <a:pt x="19804" y="2139"/>
                      <a:pt x="19804" y="2139"/>
                    </a:cubicBezTo>
                    <a:cubicBezTo>
                      <a:pt x="19748" y="2206"/>
                      <a:pt x="19748" y="2206"/>
                      <a:pt x="19748" y="2206"/>
                    </a:cubicBezTo>
                    <a:cubicBezTo>
                      <a:pt x="19804" y="2139"/>
                      <a:pt x="19804" y="2139"/>
                      <a:pt x="19804" y="2139"/>
                    </a:cubicBezTo>
                    <a:cubicBezTo>
                      <a:pt x="19804" y="2206"/>
                      <a:pt x="19804" y="2206"/>
                      <a:pt x="19804" y="2206"/>
                    </a:cubicBezTo>
                    <a:cubicBezTo>
                      <a:pt x="19860" y="2206"/>
                      <a:pt x="19860" y="2206"/>
                      <a:pt x="19860" y="2206"/>
                    </a:cubicBezTo>
                    <a:cubicBezTo>
                      <a:pt x="20029" y="2206"/>
                      <a:pt x="20029" y="2206"/>
                      <a:pt x="20029" y="2206"/>
                    </a:cubicBezTo>
                    <a:cubicBezTo>
                      <a:pt x="20085" y="2206"/>
                      <a:pt x="20085" y="2206"/>
                      <a:pt x="20085" y="2206"/>
                    </a:cubicBezTo>
                    <a:cubicBezTo>
                      <a:pt x="20253" y="2206"/>
                      <a:pt x="20253" y="2206"/>
                      <a:pt x="20253" y="2206"/>
                    </a:cubicBezTo>
                    <a:cubicBezTo>
                      <a:pt x="20421" y="2139"/>
                      <a:pt x="20421" y="2139"/>
                      <a:pt x="20421" y="2139"/>
                    </a:cubicBezTo>
                    <a:cubicBezTo>
                      <a:pt x="20477" y="2073"/>
                      <a:pt x="20477" y="2073"/>
                      <a:pt x="20477" y="2073"/>
                    </a:cubicBezTo>
                    <a:cubicBezTo>
                      <a:pt x="20534" y="2073"/>
                      <a:pt x="20534" y="2073"/>
                      <a:pt x="20534" y="2073"/>
                    </a:cubicBezTo>
                    <a:cubicBezTo>
                      <a:pt x="20590" y="2073"/>
                      <a:pt x="20590" y="2073"/>
                      <a:pt x="20590" y="2073"/>
                    </a:cubicBezTo>
                    <a:cubicBezTo>
                      <a:pt x="20646" y="2073"/>
                      <a:pt x="20646" y="2073"/>
                      <a:pt x="20646" y="2073"/>
                    </a:cubicBezTo>
                    <a:cubicBezTo>
                      <a:pt x="20702" y="2073"/>
                      <a:pt x="20702" y="2073"/>
                      <a:pt x="20702" y="2073"/>
                    </a:cubicBezTo>
                    <a:cubicBezTo>
                      <a:pt x="20702" y="2139"/>
                      <a:pt x="20702" y="2139"/>
                      <a:pt x="20702" y="2139"/>
                    </a:cubicBezTo>
                    <a:cubicBezTo>
                      <a:pt x="20646" y="2206"/>
                      <a:pt x="20646" y="2206"/>
                      <a:pt x="20646" y="2206"/>
                    </a:cubicBezTo>
                    <a:cubicBezTo>
                      <a:pt x="20534" y="2273"/>
                      <a:pt x="20534" y="2273"/>
                      <a:pt x="20534" y="2273"/>
                    </a:cubicBezTo>
                    <a:cubicBezTo>
                      <a:pt x="20534" y="2273"/>
                      <a:pt x="20534" y="2273"/>
                      <a:pt x="20534" y="2273"/>
                    </a:cubicBezTo>
                    <a:cubicBezTo>
                      <a:pt x="20421" y="2340"/>
                      <a:pt x="20421" y="2340"/>
                      <a:pt x="20421" y="2340"/>
                    </a:cubicBezTo>
                    <a:cubicBezTo>
                      <a:pt x="20421" y="2340"/>
                      <a:pt x="20421" y="2340"/>
                      <a:pt x="20421" y="2340"/>
                    </a:cubicBezTo>
                    <a:cubicBezTo>
                      <a:pt x="20365" y="2407"/>
                      <a:pt x="20365" y="2407"/>
                      <a:pt x="20365" y="2407"/>
                    </a:cubicBezTo>
                    <a:cubicBezTo>
                      <a:pt x="20309" y="2407"/>
                      <a:pt x="20309" y="2407"/>
                      <a:pt x="20309" y="2407"/>
                    </a:cubicBezTo>
                    <a:cubicBezTo>
                      <a:pt x="20253" y="2474"/>
                      <a:pt x="20253" y="2474"/>
                      <a:pt x="20253" y="2474"/>
                    </a:cubicBezTo>
                    <a:cubicBezTo>
                      <a:pt x="20197" y="2474"/>
                      <a:pt x="20197" y="2474"/>
                      <a:pt x="20197" y="2474"/>
                    </a:cubicBezTo>
                    <a:cubicBezTo>
                      <a:pt x="20141" y="2474"/>
                      <a:pt x="20141" y="2474"/>
                      <a:pt x="20141" y="2474"/>
                    </a:cubicBezTo>
                    <a:cubicBezTo>
                      <a:pt x="20085" y="2474"/>
                      <a:pt x="20085" y="2474"/>
                      <a:pt x="20085" y="2474"/>
                    </a:cubicBezTo>
                    <a:cubicBezTo>
                      <a:pt x="20029" y="2541"/>
                      <a:pt x="20029" y="2541"/>
                      <a:pt x="20029" y="2541"/>
                    </a:cubicBezTo>
                    <a:cubicBezTo>
                      <a:pt x="19972" y="2541"/>
                      <a:pt x="19972" y="2541"/>
                      <a:pt x="19972" y="2541"/>
                    </a:cubicBezTo>
                    <a:cubicBezTo>
                      <a:pt x="19916" y="2608"/>
                      <a:pt x="19916" y="2608"/>
                      <a:pt x="19916" y="2608"/>
                    </a:cubicBezTo>
                    <a:cubicBezTo>
                      <a:pt x="19804" y="2608"/>
                      <a:pt x="19804" y="2608"/>
                      <a:pt x="19804" y="2608"/>
                    </a:cubicBezTo>
                    <a:cubicBezTo>
                      <a:pt x="19748" y="2674"/>
                      <a:pt x="19748" y="2674"/>
                      <a:pt x="19748" y="2674"/>
                    </a:cubicBezTo>
                    <a:cubicBezTo>
                      <a:pt x="19748" y="2608"/>
                      <a:pt x="19748" y="2608"/>
                      <a:pt x="19748" y="2608"/>
                    </a:cubicBezTo>
                    <a:cubicBezTo>
                      <a:pt x="19692" y="2674"/>
                      <a:pt x="19692" y="2674"/>
                      <a:pt x="19692" y="2674"/>
                    </a:cubicBezTo>
                    <a:cubicBezTo>
                      <a:pt x="19636" y="2674"/>
                      <a:pt x="19636" y="2674"/>
                      <a:pt x="19636" y="2674"/>
                    </a:cubicBezTo>
                    <a:cubicBezTo>
                      <a:pt x="19636" y="2674"/>
                      <a:pt x="19636" y="2674"/>
                      <a:pt x="19636" y="2674"/>
                    </a:cubicBezTo>
                    <a:cubicBezTo>
                      <a:pt x="19636" y="2741"/>
                      <a:pt x="19636" y="2741"/>
                      <a:pt x="19636" y="2741"/>
                    </a:cubicBezTo>
                    <a:cubicBezTo>
                      <a:pt x="19580" y="2808"/>
                      <a:pt x="19580" y="2808"/>
                      <a:pt x="19580" y="2808"/>
                    </a:cubicBezTo>
                    <a:cubicBezTo>
                      <a:pt x="19580" y="2875"/>
                      <a:pt x="19580" y="2875"/>
                      <a:pt x="19580" y="2875"/>
                    </a:cubicBezTo>
                    <a:cubicBezTo>
                      <a:pt x="19468" y="2875"/>
                      <a:pt x="19468" y="2875"/>
                      <a:pt x="19468" y="2875"/>
                    </a:cubicBezTo>
                    <a:cubicBezTo>
                      <a:pt x="19411" y="2875"/>
                      <a:pt x="19411" y="2875"/>
                      <a:pt x="19411" y="2875"/>
                    </a:cubicBezTo>
                    <a:cubicBezTo>
                      <a:pt x="19355" y="2875"/>
                      <a:pt x="19355" y="2875"/>
                      <a:pt x="19355" y="2875"/>
                    </a:cubicBezTo>
                    <a:cubicBezTo>
                      <a:pt x="19355" y="2808"/>
                      <a:pt x="19355" y="2808"/>
                      <a:pt x="19355" y="2808"/>
                    </a:cubicBezTo>
                    <a:cubicBezTo>
                      <a:pt x="19411" y="2808"/>
                      <a:pt x="19411" y="2808"/>
                      <a:pt x="19411" y="2808"/>
                    </a:cubicBezTo>
                    <a:cubicBezTo>
                      <a:pt x="19411" y="2741"/>
                      <a:pt x="19411" y="2741"/>
                      <a:pt x="19411" y="2741"/>
                    </a:cubicBezTo>
                    <a:cubicBezTo>
                      <a:pt x="19355" y="2741"/>
                      <a:pt x="19355" y="2741"/>
                      <a:pt x="19355" y="2741"/>
                    </a:cubicBezTo>
                    <a:cubicBezTo>
                      <a:pt x="19355" y="2808"/>
                      <a:pt x="19355" y="2808"/>
                      <a:pt x="19355" y="2808"/>
                    </a:cubicBezTo>
                    <a:cubicBezTo>
                      <a:pt x="19355" y="2808"/>
                      <a:pt x="19355" y="2808"/>
                      <a:pt x="19355" y="2808"/>
                    </a:cubicBezTo>
                    <a:cubicBezTo>
                      <a:pt x="19299" y="2875"/>
                      <a:pt x="19299" y="2875"/>
                      <a:pt x="19299" y="2875"/>
                    </a:cubicBezTo>
                    <a:cubicBezTo>
                      <a:pt x="19355" y="2875"/>
                      <a:pt x="19355" y="2875"/>
                      <a:pt x="19355" y="2875"/>
                    </a:cubicBezTo>
                    <a:cubicBezTo>
                      <a:pt x="19411" y="2942"/>
                      <a:pt x="19411" y="2942"/>
                      <a:pt x="19411" y="2942"/>
                    </a:cubicBezTo>
                    <a:cubicBezTo>
                      <a:pt x="19355" y="3009"/>
                      <a:pt x="19355" y="3009"/>
                      <a:pt x="19355" y="3009"/>
                    </a:cubicBezTo>
                    <a:cubicBezTo>
                      <a:pt x="19299" y="3009"/>
                      <a:pt x="19299" y="3009"/>
                      <a:pt x="19299" y="3009"/>
                    </a:cubicBezTo>
                    <a:cubicBezTo>
                      <a:pt x="19243" y="2942"/>
                      <a:pt x="19243" y="2942"/>
                      <a:pt x="19243" y="2942"/>
                    </a:cubicBezTo>
                    <a:cubicBezTo>
                      <a:pt x="19243" y="3009"/>
                      <a:pt x="19243" y="3009"/>
                      <a:pt x="19243" y="3009"/>
                    </a:cubicBezTo>
                    <a:cubicBezTo>
                      <a:pt x="19131" y="2942"/>
                      <a:pt x="19131" y="2942"/>
                      <a:pt x="19131" y="2942"/>
                    </a:cubicBezTo>
                    <a:cubicBezTo>
                      <a:pt x="19131" y="2942"/>
                      <a:pt x="19131" y="2942"/>
                      <a:pt x="19131" y="2942"/>
                    </a:cubicBezTo>
                    <a:cubicBezTo>
                      <a:pt x="19075" y="3009"/>
                      <a:pt x="19075" y="3009"/>
                      <a:pt x="19075" y="3009"/>
                    </a:cubicBezTo>
                    <a:cubicBezTo>
                      <a:pt x="19075" y="2942"/>
                      <a:pt x="19075" y="2942"/>
                      <a:pt x="19075" y="2942"/>
                    </a:cubicBezTo>
                    <a:cubicBezTo>
                      <a:pt x="19075" y="2942"/>
                      <a:pt x="19075" y="2942"/>
                      <a:pt x="19075" y="2942"/>
                    </a:cubicBezTo>
                    <a:cubicBezTo>
                      <a:pt x="19019" y="2942"/>
                      <a:pt x="19019" y="2942"/>
                      <a:pt x="19019" y="2942"/>
                    </a:cubicBezTo>
                    <a:cubicBezTo>
                      <a:pt x="19019" y="2942"/>
                      <a:pt x="19019" y="2942"/>
                      <a:pt x="19019" y="2942"/>
                    </a:cubicBezTo>
                    <a:cubicBezTo>
                      <a:pt x="19019" y="3009"/>
                      <a:pt x="19019" y="3009"/>
                      <a:pt x="19019" y="3009"/>
                    </a:cubicBezTo>
                    <a:cubicBezTo>
                      <a:pt x="19075" y="3009"/>
                      <a:pt x="19075" y="3009"/>
                      <a:pt x="19075" y="3009"/>
                    </a:cubicBezTo>
                    <a:cubicBezTo>
                      <a:pt x="19243" y="3009"/>
                      <a:pt x="19243" y="3009"/>
                      <a:pt x="19243" y="3009"/>
                    </a:cubicBezTo>
                    <a:cubicBezTo>
                      <a:pt x="19243" y="3076"/>
                      <a:pt x="19243" y="3076"/>
                      <a:pt x="19243" y="3076"/>
                    </a:cubicBezTo>
                    <a:cubicBezTo>
                      <a:pt x="19243" y="3076"/>
                      <a:pt x="19243" y="3076"/>
                      <a:pt x="19243" y="3076"/>
                    </a:cubicBezTo>
                    <a:cubicBezTo>
                      <a:pt x="19187" y="3143"/>
                      <a:pt x="19187" y="3143"/>
                      <a:pt x="19187" y="3143"/>
                    </a:cubicBezTo>
                    <a:cubicBezTo>
                      <a:pt x="19131" y="3143"/>
                      <a:pt x="19131" y="3143"/>
                      <a:pt x="19131" y="3143"/>
                    </a:cubicBezTo>
                    <a:cubicBezTo>
                      <a:pt x="19075" y="3143"/>
                      <a:pt x="19075" y="3143"/>
                      <a:pt x="19075" y="3143"/>
                    </a:cubicBezTo>
                    <a:cubicBezTo>
                      <a:pt x="19019" y="3143"/>
                      <a:pt x="19019" y="3143"/>
                      <a:pt x="19019" y="3143"/>
                    </a:cubicBezTo>
                    <a:cubicBezTo>
                      <a:pt x="19075" y="3209"/>
                      <a:pt x="19075" y="3209"/>
                      <a:pt x="19075" y="3209"/>
                    </a:cubicBezTo>
                    <a:cubicBezTo>
                      <a:pt x="19075" y="3143"/>
                      <a:pt x="19075" y="3143"/>
                      <a:pt x="19075" y="3143"/>
                    </a:cubicBezTo>
                    <a:cubicBezTo>
                      <a:pt x="19131" y="3209"/>
                      <a:pt x="19131" y="3209"/>
                      <a:pt x="19131" y="3209"/>
                    </a:cubicBezTo>
                    <a:cubicBezTo>
                      <a:pt x="19131" y="3209"/>
                      <a:pt x="19131" y="3209"/>
                      <a:pt x="19131" y="3209"/>
                    </a:cubicBezTo>
                    <a:cubicBezTo>
                      <a:pt x="19019" y="3343"/>
                      <a:pt x="19019" y="3343"/>
                      <a:pt x="19019" y="3343"/>
                    </a:cubicBezTo>
                    <a:cubicBezTo>
                      <a:pt x="18963" y="3343"/>
                      <a:pt x="18963" y="3343"/>
                      <a:pt x="18963" y="3343"/>
                    </a:cubicBezTo>
                    <a:cubicBezTo>
                      <a:pt x="18850" y="3276"/>
                      <a:pt x="18850" y="3276"/>
                      <a:pt x="18850" y="3276"/>
                    </a:cubicBezTo>
                    <a:cubicBezTo>
                      <a:pt x="18850" y="3276"/>
                      <a:pt x="18850" y="3276"/>
                      <a:pt x="18850" y="3276"/>
                    </a:cubicBezTo>
                    <a:cubicBezTo>
                      <a:pt x="18794" y="3276"/>
                      <a:pt x="18794" y="3276"/>
                      <a:pt x="18794" y="3276"/>
                    </a:cubicBezTo>
                    <a:cubicBezTo>
                      <a:pt x="18738" y="3276"/>
                      <a:pt x="18738" y="3276"/>
                      <a:pt x="18738" y="3276"/>
                    </a:cubicBezTo>
                    <a:cubicBezTo>
                      <a:pt x="18738" y="3143"/>
                      <a:pt x="18738" y="3143"/>
                      <a:pt x="18738" y="3143"/>
                    </a:cubicBezTo>
                    <a:cubicBezTo>
                      <a:pt x="18682" y="3143"/>
                      <a:pt x="18682" y="3143"/>
                      <a:pt x="18682" y="3143"/>
                    </a:cubicBezTo>
                    <a:cubicBezTo>
                      <a:pt x="18682" y="3143"/>
                      <a:pt x="18682" y="3143"/>
                      <a:pt x="18682" y="3143"/>
                    </a:cubicBezTo>
                    <a:cubicBezTo>
                      <a:pt x="18682" y="3076"/>
                      <a:pt x="18682" y="3076"/>
                      <a:pt x="18682" y="3076"/>
                    </a:cubicBezTo>
                    <a:cubicBezTo>
                      <a:pt x="18626" y="3076"/>
                      <a:pt x="18626" y="3076"/>
                      <a:pt x="18626" y="3076"/>
                    </a:cubicBezTo>
                    <a:cubicBezTo>
                      <a:pt x="18626" y="3076"/>
                      <a:pt x="18626" y="3076"/>
                      <a:pt x="18626" y="3076"/>
                    </a:cubicBezTo>
                    <a:cubicBezTo>
                      <a:pt x="18570" y="3076"/>
                      <a:pt x="18570" y="3076"/>
                      <a:pt x="18570" y="3076"/>
                    </a:cubicBezTo>
                    <a:cubicBezTo>
                      <a:pt x="18514" y="3076"/>
                      <a:pt x="18514" y="3076"/>
                      <a:pt x="18514" y="3076"/>
                    </a:cubicBezTo>
                    <a:cubicBezTo>
                      <a:pt x="18458" y="3076"/>
                      <a:pt x="18458" y="3076"/>
                      <a:pt x="18458" y="3076"/>
                    </a:cubicBezTo>
                    <a:cubicBezTo>
                      <a:pt x="18514" y="3076"/>
                      <a:pt x="18514" y="3076"/>
                      <a:pt x="18514" y="3076"/>
                    </a:cubicBezTo>
                    <a:cubicBezTo>
                      <a:pt x="18514" y="3076"/>
                      <a:pt x="18514" y="3076"/>
                      <a:pt x="18514" y="3076"/>
                    </a:cubicBezTo>
                    <a:cubicBezTo>
                      <a:pt x="18570" y="3076"/>
                      <a:pt x="18570" y="3076"/>
                      <a:pt x="18570" y="3076"/>
                    </a:cubicBezTo>
                    <a:cubicBezTo>
                      <a:pt x="18682" y="3209"/>
                      <a:pt x="18682" y="3209"/>
                      <a:pt x="18682" y="3209"/>
                    </a:cubicBezTo>
                    <a:cubicBezTo>
                      <a:pt x="18682" y="3343"/>
                      <a:pt x="18682" y="3343"/>
                      <a:pt x="18682" y="3343"/>
                    </a:cubicBezTo>
                    <a:cubicBezTo>
                      <a:pt x="18682" y="3410"/>
                      <a:pt x="18682" y="3410"/>
                      <a:pt x="18682" y="3410"/>
                    </a:cubicBezTo>
                    <a:cubicBezTo>
                      <a:pt x="18626" y="3343"/>
                      <a:pt x="18626" y="3343"/>
                      <a:pt x="18626" y="3343"/>
                    </a:cubicBezTo>
                    <a:cubicBezTo>
                      <a:pt x="18570" y="3343"/>
                      <a:pt x="18570" y="3343"/>
                      <a:pt x="18570" y="3343"/>
                    </a:cubicBezTo>
                    <a:cubicBezTo>
                      <a:pt x="18514" y="3343"/>
                      <a:pt x="18514" y="3343"/>
                      <a:pt x="18514" y="3343"/>
                    </a:cubicBezTo>
                    <a:cubicBezTo>
                      <a:pt x="18514" y="3343"/>
                      <a:pt x="18514" y="3343"/>
                      <a:pt x="18514" y="3343"/>
                    </a:cubicBezTo>
                    <a:cubicBezTo>
                      <a:pt x="18514" y="3410"/>
                      <a:pt x="18514" y="3410"/>
                      <a:pt x="18514" y="3410"/>
                    </a:cubicBezTo>
                    <a:cubicBezTo>
                      <a:pt x="18458" y="3343"/>
                      <a:pt x="18458" y="3343"/>
                      <a:pt x="18458" y="3343"/>
                    </a:cubicBezTo>
                    <a:cubicBezTo>
                      <a:pt x="18402" y="3343"/>
                      <a:pt x="18402" y="3343"/>
                      <a:pt x="18402" y="3343"/>
                    </a:cubicBezTo>
                    <a:cubicBezTo>
                      <a:pt x="18402" y="3410"/>
                      <a:pt x="18402" y="3410"/>
                      <a:pt x="18402" y="3410"/>
                    </a:cubicBezTo>
                    <a:cubicBezTo>
                      <a:pt x="18345" y="3410"/>
                      <a:pt x="18345" y="3410"/>
                      <a:pt x="18345" y="3410"/>
                    </a:cubicBezTo>
                    <a:cubicBezTo>
                      <a:pt x="18345" y="3343"/>
                      <a:pt x="18345" y="3343"/>
                      <a:pt x="18345" y="3343"/>
                    </a:cubicBezTo>
                    <a:cubicBezTo>
                      <a:pt x="18289" y="3343"/>
                      <a:pt x="18289" y="3343"/>
                      <a:pt x="18289" y="3343"/>
                    </a:cubicBezTo>
                    <a:cubicBezTo>
                      <a:pt x="18289" y="3276"/>
                      <a:pt x="18289" y="3276"/>
                      <a:pt x="18289" y="3276"/>
                    </a:cubicBezTo>
                    <a:cubicBezTo>
                      <a:pt x="18233" y="3276"/>
                      <a:pt x="18233" y="3276"/>
                      <a:pt x="18233" y="3276"/>
                    </a:cubicBezTo>
                    <a:cubicBezTo>
                      <a:pt x="18233" y="3209"/>
                      <a:pt x="18233" y="3209"/>
                      <a:pt x="18233" y="3209"/>
                    </a:cubicBezTo>
                    <a:cubicBezTo>
                      <a:pt x="18177" y="3209"/>
                      <a:pt x="18177" y="3209"/>
                      <a:pt x="18177" y="3209"/>
                    </a:cubicBezTo>
                    <a:cubicBezTo>
                      <a:pt x="18121" y="3209"/>
                      <a:pt x="18121" y="3209"/>
                      <a:pt x="18121" y="3209"/>
                    </a:cubicBezTo>
                    <a:cubicBezTo>
                      <a:pt x="18121" y="3143"/>
                      <a:pt x="18121" y="3143"/>
                      <a:pt x="18121" y="3143"/>
                    </a:cubicBezTo>
                    <a:cubicBezTo>
                      <a:pt x="18065" y="3209"/>
                      <a:pt x="18065" y="3209"/>
                      <a:pt x="18065" y="3209"/>
                    </a:cubicBezTo>
                    <a:cubicBezTo>
                      <a:pt x="18065" y="3209"/>
                      <a:pt x="18065" y="3209"/>
                      <a:pt x="18065" y="3209"/>
                    </a:cubicBezTo>
                    <a:cubicBezTo>
                      <a:pt x="18121" y="3276"/>
                      <a:pt x="18121" y="3276"/>
                      <a:pt x="18121" y="3276"/>
                    </a:cubicBezTo>
                    <a:cubicBezTo>
                      <a:pt x="18177" y="3276"/>
                      <a:pt x="18177" y="3276"/>
                      <a:pt x="18177" y="3276"/>
                    </a:cubicBezTo>
                    <a:cubicBezTo>
                      <a:pt x="18233" y="3343"/>
                      <a:pt x="18233" y="3343"/>
                      <a:pt x="18233" y="3343"/>
                    </a:cubicBezTo>
                    <a:cubicBezTo>
                      <a:pt x="18233" y="3410"/>
                      <a:pt x="18233" y="3410"/>
                      <a:pt x="18233" y="3410"/>
                    </a:cubicBezTo>
                    <a:cubicBezTo>
                      <a:pt x="18121" y="3343"/>
                      <a:pt x="18121" y="3343"/>
                      <a:pt x="18121" y="3343"/>
                    </a:cubicBezTo>
                    <a:cubicBezTo>
                      <a:pt x="18065" y="3343"/>
                      <a:pt x="18065" y="3343"/>
                      <a:pt x="18065" y="3343"/>
                    </a:cubicBezTo>
                    <a:cubicBezTo>
                      <a:pt x="18065" y="3276"/>
                      <a:pt x="18065" y="3276"/>
                      <a:pt x="18065" y="3276"/>
                    </a:cubicBezTo>
                    <a:cubicBezTo>
                      <a:pt x="18009" y="3276"/>
                      <a:pt x="18009" y="3276"/>
                      <a:pt x="18009" y="3276"/>
                    </a:cubicBezTo>
                    <a:cubicBezTo>
                      <a:pt x="18009" y="3276"/>
                      <a:pt x="18009" y="3276"/>
                      <a:pt x="18009" y="3276"/>
                    </a:cubicBezTo>
                    <a:cubicBezTo>
                      <a:pt x="18009" y="3276"/>
                      <a:pt x="18009" y="3276"/>
                      <a:pt x="18009" y="3276"/>
                    </a:cubicBezTo>
                    <a:cubicBezTo>
                      <a:pt x="18009" y="3343"/>
                      <a:pt x="18009" y="3343"/>
                      <a:pt x="18009" y="3343"/>
                    </a:cubicBezTo>
                    <a:cubicBezTo>
                      <a:pt x="17953" y="3343"/>
                      <a:pt x="17953" y="3343"/>
                      <a:pt x="17953" y="3343"/>
                    </a:cubicBezTo>
                    <a:cubicBezTo>
                      <a:pt x="17953" y="3276"/>
                      <a:pt x="17953" y="3276"/>
                      <a:pt x="17953" y="3276"/>
                    </a:cubicBezTo>
                    <a:cubicBezTo>
                      <a:pt x="17897" y="3276"/>
                      <a:pt x="17897" y="3276"/>
                      <a:pt x="17897" y="3276"/>
                    </a:cubicBezTo>
                    <a:cubicBezTo>
                      <a:pt x="17897" y="3343"/>
                      <a:pt x="17897" y="3343"/>
                      <a:pt x="17897" y="3343"/>
                    </a:cubicBezTo>
                    <a:cubicBezTo>
                      <a:pt x="17953" y="3343"/>
                      <a:pt x="17953" y="3343"/>
                      <a:pt x="17953" y="3343"/>
                    </a:cubicBezTo>
                    <a:cubicBezTo>
                      <a:pt x="17953" y="3410"/>
                      <a:pt x="17953" y="3410"/>
                      <a:pt x="17953" y="3410"/>
                    </a:cubicBezTo>
                    <a:cubicBezTo>
                      <a:pt x="18009" y="3410"/>
                      <a:pt x="18009" y="3410"/>
                      <a:pt x="18009" y="3410"/>
                    </a:cubicBezTo>
                    <a:cubicBezTo>
                      <a:pt x="18009" y="3410"/>
                      <a:pt x="18009" y="3410"/>
                      <a:pt x="18009" y="3410"/>
                    </a:cubicBezTo>
                    <a:cubicBezTo>
                      <a:pt x="18065" y="3410"/>
                      <a:pt x="18065" y="3410"/>
                      <a:pt x="18065" y="3410"/>
                    </a:cubicBezTo>
                    <a:cubicBezTo>
                      <a:pt x="18065" y="3410"/>
                      <a:pt x="18065" y="3410"/>
                      <a:pt x="18065" y="3410"/>
                    </a:cubicBezTo>
                    <a:cubicBezTo>
                      <a:pt x="18121" y="3477"/>
                      <a:pt x="18121" y="3477"/>
                      <a:pt x="18121" y="3477"/>
                    </a:cubicBezTo>
                    <a:cubicBezTo>
                      <a:pt x="18177" y="3477"/>
                      <a:pt x="18177" y="3477"/>
                      <a:pt x="18177" y="3477"/>
                    </a:cubicBezTo>
                    <a:cubicBezTo>
                      <a:pt x="18177" y="3477"/>
                      <a:pt x="18177" y="3477"/>
                      <a:pt x="18177" y="3477"/>
                    </a:cubicBezTo>
                    <a:cubicBezTo>
                      <a:pt x="18233" y="3477"/>
                      <a:pt x="18233" y="3477"/>
                      <a:pt x="18233" y="3477"/>
                    </a:cubicBezTo>
                    <a:cubicBezTo>
                      <a:pt x="18402" y="3544"/>
                      <a:pt x="18402" y="3544"/>
                      <a:pt x="18402" y="3544"/>
                    </a:cubicBezTo>
                    <a:cubicBezTo>
                      <a:pt x="18402" y="3544"/>
                      <a:pt x="18402" y="3544"/>
                      <a:pt x="18402" y="3544"/>
                    </a:cubicBezTo>
                    <a:cubicBezTo>
                      <a:pt x="18345" y="3611"/>
                      <a:pt x="18345" y="3611"/>
                      <a:pt x="18345" y="3611"/>
                    </a:cubicBezTo>
                    <a:cubicBezTo>
                      <a:pt x="18402" y="3611"/>
                      <a:pt x="18402" y="3611"/>
                      <a:pt x="18402" y="3611"/>
                    </a:cubicBezTo>
                    <a:cubicBezTo>
                      <a:pt x="18345" y="3678"/>
                      <a:pt x="18345" y="3678"/>
                      <a:pt x="18345" y="3678"/>
                    </a:cubicBezTo>
                    <a:cubicBezTo>
                      <a:pt x="18402" y="3744"/>
                      <a:pt x="18402" y="3744"/>
                      <a:pt x="18402" y="3744"/>
                    </a:cubicBezTo>
                    <a:cubicBezTo>
                      <a:pt x="18345" y="3744"/>
                      <a:pt x="18345" y="3744"/>
                      <a:pt x="18345" y="3744"/>
                    </a:cubicBezTo>
                    <a:cubicBezTo>
                      <a:pt x="18345" y="3744"/>
                      <a:pt x="18345" y="3744"/>
                      <a:pt x="18345" y="3744"/>
                    </a:cubicBezTo>
                    <a:cubicBezTo>
                      <a:pt x="18289" y="3678"/>
                      <a:pt x="18289" y="3678"/>
                      <a:pt x="18289" y="3678"/>
                    </a:cubicBezTo>
                    <a:cubicBezTo>
                      <a:pt x="18233" y="3678"/>
                      <a:pt x="18233" y="3678"/>
                      <a:pt x="18233" y="3678"/>
                    </a:cubicBezTo>
                    <a:cubicBezTo>
                      <a:pt x="18177" y="3611"/>
                      <a:pt x="18177" y="3611"/>
                      <a:pt x="18177" y="3611"/>
                    </a:cubicBezTo>
                    <a:cubicBezTo>
                      <a:pt x="18177" y="3611"/>
                      <a:pt x="18177" y="3611"/>
                      <a:pt x="18177" y="3611"/>
                    </a:cubicBezTo>
                    <a:cubicBezTo>
                      <a:pt x="18177" y="3544"/>
                      <a:pt x="18177" y="3544"/>
                      <a:pt x="18177" y="3544"/>
                    </a:cubicBezTo>
                    <a:cubicBezTo>
                      <a:pt x="18121" y="3477"/>
                      <a:pt x="18121" y="3477"/>
                      <a:pt x="18121" y="3477"/>
                    </a:cubicBezTo>
                    <a:cubicBezTo>
                      <a:pt x="18065" y="3477"/>
                      <a:pt x="18065" y="3477"/>
                      <a:pt x="18065" y="3477"/>
                    </a:cubicBezTo>
                    <a:cubicBezTo>
                      <a:pt x="17953" y="3477"/>
                      <a:pt x="17953" y="3477"/>
                      <a:pt x="17953" y="3477"/>
                    </a:cubicBezTo>
                    <a:cubicBezTo>
                      <a:pt x="17897" y="3410"/>
                      <a:pt x="17897" y="3410"/>
                      <a:pt x="17897" y="3410"/>
                    </a:cubicBezTo>
                    <a:cubicBezTo>
                      <a:pt x="17841" y="3410"/>
                      <a:pt x="17841" y="3410"/>
                      <a:pt x="17841" y="3410"/>
                    </a:cubicBezTo>
                    <a:cubicBezTo>
                      <a:pt x="17841" y="3477"/>
                      <a:pt x="17841" y="3477"/>
                      <a:pt x="17841" y="3477"/>
                    </a:cubicBezTo>
                    <a:cubicBezTo>
                      <a:pt x="17897" y="3477"/>
                      <a:pt x="17897" y="3477"/>
                      <a:pt x="17897" y="3477"/>
                    </a:cubicBezTo>
                    <a:cubicBezTo>
                      <a:pt x="18009" y="3477"/>
                      <a:pt x="18009" y="3477"/>
                      <a:pt x="18009" y="3477"/>
                    </a:cubicBezTo>
                    <a:cubicBezTo>
                      <a:pt x="18121" y="3544"/>
                      <a:pt x="18121" y="3544"/>
                      <a:pt x="18121" y="3544"/>
                    </a:cubicBezTo>
                    <a:cubicBezTo>
                      <a:pt x="18121" y="3611"/>
                      <a:pt x="18121" y="3611"/>
                      <a:pt x="18121" y="3611"/>
                    </a:cubicBezTo>
                    <a:cubicBezTo>
                      <a:pt x="18121" y="3611"/>
                      <a:pt x="18121" y="3611"/>
                      <a:pt x="18121" y="3611"/>
                    </a:cubicBezTo>
                    <a:cubicBezTo>
                      <a:pt x="18065" y="3544"/>
                      <a:pt x="18065" y="3544"/>
                      <a:pt x="18065" y="3544"/>
                    </a:cubicBezTo>
                    <a:cubicBezTo>
                      <a:pt x="17953" y="3544"/>
                      <a:pt x="17953" y="3544"/>
                      <a:pt x="17953" y="3544"/>
                    </a:cubicBezTo>
                    <a:cubicBezTo>
                      <a:pt x="17897" y="3611"/>
                      <a:pt x="17897" y="3611"/>
                      <a:pt x="17897" y="3611"/>
                    </a:cubicBezTo>
                    <a:cubicBezTo>
                      <a:pt x="17897" y="3544"/>
                      <a:pt x="17897" y="3544"/>
                      <a:pt x="17897" y="3544"/>
                    </a:cubicBezTo>
                    <a:cubicBezTo>
                      <a:pt x="17841" y="3544"/>
                      <a:pt x="17841" y="3544"/>
                      <a:pt x="17841" y="3544"/>
                    </a:cubicBezTo>
                    <a:cubicBezTo>
                      <a:pt x="17784" y="3477"/>
                      <a:pt x="17784" y="3477"/>
                      <a:pt x="17784" y="3477"/>
                    </a:cubicBezTo>
                    <a:cubicBezTo>
                      <a:pt x="17728" y="3477"/>
                      <a:pt x="17728" y="3477"/>
                      <a:pt x="17728" y="3477"/>
                    </a:cubicBezTo>
                    <a:cubicBezTo>
                      <a:pt x="17728" y="3544"/>
                      <a:pt x="17728" y="3544"/>
                      <a:pt x="17728" y="3544"/>
                    </a:cubicBezTo>
                    <a:cubicBezTo>
                      <a:pt x="17841" y="3544"/>
                      <a:pt x="17841" y="3544"/>
                      <a:pt x="17841" y="3544"/>
                    </a:cubicBezTo>
                    <a:cubicBezTo>
                      <a:pt x="17841" y="3611"/>
                      <a:pt x="17841" y="3611"/>
                      <a:pt x="17841" y="3611"/>
                    </a:cubicBezTo>
                    <a:cubicBezTo>
                      <a:pt x="17841" y="3611"/>
                      <a:pt x="17841" y="3611"/>
                      <a:pt x="17841" y="3611"/>
                    </a:cubicBezTo>
                    <a:cubicBezTo>
                      <a:pt x="17841" y="3611"/>
                      <a:pt x="17841" y="3611"/>
                      <a:pt x="17841" y="3611"/>
                    </a:cubicBezTo>
                    <a:cubicBezTo>
                      <a:pt x="17841" y="3611"/>
                      <a:pt x="17841" y="3611"/>
                      <a:pt x="17841" y="3611"/>
                    </a:cubicBezTo>
                    <a:cubicBezTo>
                      <a:pt x="17897" y="3611"/>
                      <a:pt x="17897" y="3611"/>
                      <a:pt x="17897" y="3611"/>
                    </a:cubicBezTo>
                    <a:cubicBezTo>
                      <a:pt x="17953" y="3611"/>
                      <a:pt x="17953" y="3611"/>
                      <a:pt x="17953" y="3611"/>
                    </a:cubicBezTo>
                    <a:cubicBezTo>
                      <a:pt x="17953" y="3611"/>
                      <a:pt x="17953" y="3611"/>
                      <a:pt x="17953" y="3611"/>
                    </a:cubicBezTo>
                    <a:cubicBezTo>
                      <a:pt x="17953" y="3611"/>
                      <a:pt x="17953" y="3611"/>
                      <a:pt x="17953" y="3611"/>
                    </a:cubicBezTo>
                    <a:cubicBezTo>
                      <a:pt x="18009" y="3611"/>
                      <a:pt x="18009" y="3611"/>
                      <a:pt x="18009" y="3611"/>
                    </a:cubicBezTo>
                    <a:cubicBezTo>
                      <a:pt x="18065" y="3611"/>
                      <a:pt x="18065" y="3611"/>
                      <a:pt x="18065" y="3611"/>
                    </a:cubicBezTo>
                    <a:cubicBezTo>
                      <a:pt x="18121" y="3678"/>
                      <a:pt x="18121" y="3678"/>
                      <a:pt x="18121" y="3678"/>
                    </a:cubicBezTo>
                    <a:cubicBezTo>
                      <a:pt x="18121" y="3744"/>
                      <a:pt x="18121" y="3744"/>
                      <a:pt x="18121" y="3744"/>
                    </a:cubicBezTo>
                    <a:cubicBezTo>
                      <a:pt x="18065" y="3744"/>
                      <a:pt x="18065" y="3744"/>
                      <a:pt x="18065" y="3744"/>
                    </a:cubicBezTo>
                    <a:cubicBezTo>
                      <a:pt x="18009" y="3744"/>
                      <a:pt x="18009" y="3744"/>
                      <a:pt x="18009" y="3744"/>
                    </a:cubicBezTo>
                    <a:cubicBezTo>
                      <a:pt x="18009" y="3744"/>
                      <a:pt x="18009" y="3744"/>
                      <a:pt x="18009" y="3744"/>
                    </a:cubicBezTo>
                    <a:cubicBezTo>
                      <a:pt x="18065" y="3744"/>
                      <a:pt x="18065" y="3744"/>
                      <a:pt x="18065" y="3744"/>
                    </a:cubicBezTo>
                    <a:cubicBezTo>
                      <a:pt x="18065" y="3744"/>
                      <a:pt x="18065" y="3744"/>
                      <a:pt x="18065" y="3744"/>
                    </a:cubicBezTo>
                    <a:cubicBezTo>
                      <a:pt x="18121" y="3744"/>
                      <a:pt x="18121" y="3744"/>
                      <a:pt x="18121" y="3744"/>
                    </a:cubicBezTo>
                    <a:cubicBezTo>
                      <a:pt x="18177" y="3811"/>
                      <a:pt x="18177" y="3811"/>
                      <a:pt x="18177" y="3811"/>
                    </a:cubicBezTo>
                    <a:cubicBezTo>
                      <a:pt x="18233" y="3811"/>
                      <a:pt x="18233" y="3811"/>
                      <a:pt x="18233" y="3811"/>
                    </a:cubicBezTo>
                    <a:cubicBezTo>
                      <a:pt x="18233" y="3878"/>
                      <a:pt x="18233" y="3878"/>
                      <a:pt x="18233" y="3878"/>
                    </a:cubicBezTo>
                    <a:cubicBezTo>
                      <a:pt x="18177" y="3945"/>
                      <a:pt x="18177" y="3945"/>
                      <a:pt x="18177" y="3945"/>
                    </a:cubicBezTo>
                    <a:cubicBezTo>
                      <a:pt x="18121" y="4079"/>
                      <a:pt x="18121" y="4079"/>
                      <a:pt x="18121" y="4079"/>
                    </a:cubicBezTo>
                    <a:cubicBezTo>
                      <a:pt x="18121" y="4079"/>
                      <a:pt x="18121" y="4079"/>
                      <a:pt x="18121" y="4079"/>
                    </a:cubicBezTo>
                    <a:cubicBezTo>
                      <a:pt x="18065" y="4146"/>
                      <a:pt x="18065" y="4146"/>
                      <a:pt x="18065" y="4146"/>
                    </a:cubicBezTo>
                    <a:cubicBezTo>
                      <a:pt x="18009" y="4079"/>
                      <a:pt x="18009" y="4079"/>
                      <a:pt x="18009" y="4079"/>
                    </a:cubicBezTo>
                    <a:cubicBezTo>
                      <a:pt x="17953" y="4079"/>
                      <a:pt x="17953" y="4079"/>
                      <a:pt x="17953" y="4079"/>
                    </a:cubicBezTo>
                    <a:cubicBezTo>
                      <a:pt x="17953" y="4079"/>
                      <a:pt x="17953" y="4079"/>
                      <a:pt x="17953" y="4079"/>
                    </a:cubicBezTo>
                    <a:cubicBezTo>
                      <a:pt x="17953" y="4079"/>
                      <a:pt x="17953" y="4079"/>
                      <a:pt x="17953" y="4079"/>
                    </a:cubicBezTo>
                    <a:cubicBezTo>
                      <a:pt x="17897" y="4012"/>
                      <a:pt x="17897" y="4012"/>
                      <a:pt x="17897" y="4012"/>
                    </a:cubicBezTo>
                    <a:cubicBezTo>
                      <a:pt x="17841" y="4012"/>
                      <a:pt x="17841" y="4012"/>
                      <a:pt x="17841" y="4012"/>
                    </a:cubicBezTo>
                    <a:cubicBezTo>
                      <a:pt x="17841" y="4079"/>
                      <a:pt x="17841" y="4079"/>
                      <a:pt x="17841" y="4079"/>
                    </a:cubicBezTo>
                    <a:cubicBezTo>
                      <a:pt x="17897" y="4079"/>
                      <a:pt x="17897" y="4079"/>
                      <a:pt x="17897" y="4079"/>
                    </a:cubicBezTo>
                    <a:cubicBezTo>
                      <a:pt x="17897" y="4079"/>
                      <a:pt x="17897" y="4079"/>
                      <a:pt x="17897" y="4079"/>
                    </a:cubicBezTo>
                    <a:cubicBezTo>
                      <a:pt x="17953" y="4079"/>
                      <a:pt x="17953" y="4079"/>
                      <a:pt x="17953" y="4079"/>
                    </a:cubicBezTo>
                    <a:cubicBezTo>
                      <a:pt x="18009" y="4146"/>
                      <a:pt x="18009" y="4146"/>
                      <a:pt x="18009" y="4146"/>
                    </a:cubicBezTo>
                    <a:cubicBezTo>
                      <a:pt x="18009" y="4213"/>
                      <a:pt x="18009" y="4213"/>
                      <a:pt x="18009" y="4213"/>
                    </a:cubicBezTo>
                    <a:cubicBezTo>
                      <a:pt x="18009" y="4279"/>
                      <a:pt x="18009" y="4279"/>
                      <a:pt x="18009" y="4279"/>
                    </a:cubicBezTo>
                    <a:cubicBezTo>
                      <a:pt x="17953" y="4279"/>
                      <a:pt x="17953" y="4279"/>
                      <a:pt x="17953" y="4279"/>
                    </a:cubicBezTo>
                    <a:cubicBezTo>
                      <a:pt x="17897" y="4279"/>
                      <a:pt x="17897" y="4279"/>
                      <a:pt x="17897" y="4279"/>
                    </a:cubicBezTo>
                    <a:cubicBezTo>
                      <a:pt x="17841" y="4346"/>
                      <a:pt x="17841" y="4346"/>
                      <a:pt x="17841" y="4346"/>
                    </a:cubicBezTo>
                    <a:cubicBezTo>
                      <a:pt x="17784" y="4279"/>
                      <a:pt x="17784" y="4279"/>
                      <a:pt x="17784" y="4279"/>
                    </a:cubicBezTo>
                    <a:cubicBezTo>
                      <a:pt x="17728" y="4279"/>
                      <a:pt x="17728" y="4279"/>
                      <a:pt x="17728" y="4279"/>
                    </a:cubicBezTo>
                    <a:cubicBezTo>
                      <a:pt x="17728" y="4213"/>
                      <a:pt x="17728" y="4213"/>
                      <a:pt x="17728" y="4213"/>
                    </a:cubicBezTo>
                    <a:cubicBezTo>
                      <a:pt x="17672" y="4213"/>
                      <a:pt x="17672" y="4213"/>
                      <a:pt x="17672" y="4213"/>
                    </a:cubicBezTo>
                    <a:cubicBezTo>
                      <a:pt x="17616" y="4279"/>
                      <a:pt x="17616" y="4279"/>
                      <a:pt x="17616" y="4279"/>
                    </a:cubicBezTo>
                    <a:cubicBezTo>
                      <a:pt x="17672" y="4279"/>
                      <a:pt x="17672" y="4279"/>
                      <a:pt x="17672" y="4279"/>
                    </a:cubicBezTo>
                    <a:cubicBezTo>
                      <a:pt x="17784" y="4346"/>
                      <a:pt x="17784" y="4346"/>
                      <a:pt x="17784" y="4346"/>
                    </a:cubicBezTo>
                    <a:cubicBezTo>
                      <a:pt x="17841" y="4346"/>
                      <a:pt x="17841" y="4346"/>
                      <a:pt x="17841" y="4346"/>
                    </a:cubicBezTo>
                    <a:cubicBezTo>
                      <a:pt x="17841" y="4413"/>
                      <a:pt x="17841" y="4413"/>
                      <a:pt x="17841" y="4413"/>
                    </a:cubicBezTo>
                    <a:cubicBezTo>
                      <a:pt x="17784" y="4413"/>
                      <a:pt x="17784" y="4413"/>
                      <a:pt x="17784" y="4413"/>
                    </a:cubicBezTo>
                    <a:cubicBezTo>
                      <a:pt x="17784" y="4480"/>
                      <a:pt x="17784" y="4480"/>
                      <a:pt x="17784" y="4480"/>
                    </a:cubicBezTo>
                    <a:cubicBezTo>
                      <a:pt x="17728" y="4480"/>
                      <a:pt x="17728" y="4480"/>
                      <a:pt x="17728" y="4480"/>
                    </a:cubicBezTo>
                    <a:cubicBezTo>
                      <a:pt x="17672" y="4413"/>
                      <a:pt x="17672" y="4413"/>
                      <a:pt x="17672" y="4413"/>
                    </a:cubicBezTo>
                    <a:cubicBezTo>
                      <a:pt x="17672" y="4480"/>
                      <a:pt x="17672" y="4480"/>
                      <a:pt x="17672" y="4480"/>
                    </a:cubicBezTo>
                    <a:cubicBezTo>
                      <a:pt x="17616" y="4480"/>
                      <a:pt x="17616" y="4480"/>
                      <a:pt x="17616" y="4480"/>
                    </a:cubicBezTo>
                    <a:cubicBezTo>
                      <a:pt x="17504" y="4480"/>
                      <a:pt x="17504" y="4480"/>
                      <a:pt x="17504" y="4480"/>
                    </a:cubicBezTo>
                    <a:cubicBezTo>
                      <a:pt x="17504" y="4413"/>
                      <a:pt x="17504" y="4413"/>
                      <a:pt x="17504" y="4413"/>
                    </a:cubicBezTo>
                    <a:cubicBezTo>
                      <a:pt x="17392" y="4413"/>
                      <a:pt x="17392" y="4413"/>
                      <a:pt x="17392" y="4413"/>
                    </a:cubicBezTo>
                    <a:cubicBezTo>
                      <a:pt x="17336" y="4413"/>
                      <a:pt x="17336" y="4413"/>
                      <a:pt x="17336" y="4413"/>
                    </a:cubicBezTo>
                    <a:cubicBezTo>
                      <a:pt x="17336" y="4547"/>
                      <a:pt x="17336" y="4547"/>
                      <a:pt x="17336" y="4547"/>
                    </a:cubicBezTo>
                    <a:cubicBezTo>
                      <a:pt x="17280" y="4614"/>
                      <a:pt x="17280" y="4614"/>
                      <a:pt x="17280" y="4614"/>
                    </a:cubicBezTo>
                    <a:cubicBezTo>
                      <a:pt x="17336" y="4547"/>
                      <a:pt x="17336" y="4547"/>
                      <a:pt x="17336" y="4547"/>
                    </a:cubicBezTo>
                    <a:cubicBezTo>
                      <a:pt x="17336" y="4614"/>
                      <a:pt x="17336" y="4614"/>
                      <a:pt x="17336" y="4614"/>
                    </a:cubicBezTo>
                    <a:cubicBezTo>
                      <a:pt x="17336" y="4614"/>
                      <a:pt x="17336" y="4614"/>
                      <a:pt x="17336" y="4614"/>
                    </a:cubicBezTo>
                    <a:cubicBezTo>
                      <a:pt x="17280" y="4681"/>
                      <a:pt x="17280" y="4681"/>
                      <a:pt x="17280" y="4681"/>
                    </a:cubicBezTo>
                    <a:cubicBezTo>
                      <a:pt x="17280" y="4747"/>
                      <a:pt x="17280" y="4747"/>
                      <a:pt x="17280" y="4747"/>
                    </a:cubicBezTo>
                    <a:cubicBezTo>
                      <a:pt x="17223" y="4747"/>
                      <a:pt x="17223" y="4747"/>
                      <a:pt x="17223" y="4747"/>
                    </a:cubicBezTo>
                    <a:cubicBezTo>
                      <a:pt x="17167" y="4747"/>
                      <a:pt x="17167" y="4747"/>
                      <a:pt x="17167" y="4747"/>
                    </a:cubicBezTo>
                    <a:cubicBezTo>
                      <a:pt x="17167" y="4747"/>
                      <a:pt x="17167" y="4747"/>
                      <a:pt x="17167" y="4747"/>
                    </a:cubicBezTo>
                    <a:cubicBezTo>
                      <a:pt x="17167" y="4814"/>
                      <a:pt x="17167" y="4814"/>
                      <a:pt x="17167" y="4814"/>
                    </a:cubicBezTo>
                    <a:cubicBezTo>
                      <a:pt x="17111" y="4814"/>
                      <a:pt x="17111" y="4814"/>
                      <a:pt x="17111" y="4814"/>
                    </a:cubicBezTo>
                    <a:cubicBezTo>
                      <a:pt x="17055" y="4814"/>
                      <a:pt x="17055" y="4814"/>
                      <a:pt x="17055" y="4814"/>
                    </a:cubicBezTo>
                    <a:cubicBezTo>
                      <a:pt x="17111" y="4814"/>
                      <a:pt x="17111" y="4814"/>
                      <a:pt x="17111" y="4814"/>
                    </a:cubicBezTo>
                    <a:cubicBezTo>
                      <a:pt x="17055" y="4814"/>
                      <a:pt x="17055" y="4814"/>
                      <a:pt x="17055" y="4814"/>
                    </a:cubicBezTo>
                    <a:cubicBezTo>
                      <a:pt x="17055" y="4814"/>
                      <a:pt x="17055" y="4814"/>
                      <a:pt x="17055" y="4814"/>
                    </a:cubicBezTo>
                    <a:cubicBezTo>
                      <a:pt x="16999" y="4881"/>
                      <a:pt x="16999" y="4881"/>
                      <a:pt x="16999" y="4881"/>
                    </a:cubicBezTo>
                    <a:cubicBezTo>
                      <a:pt x="16999" y="4881"/>
                      <a:pt x="16999" y="4881"/>
                      <a:pt x="16999" y="4881"/>
                    </a:cubicBezTo>
                    <a:cubicBezTo>
                      <a:pt x="16887" y="4814"/>
                      <a:pt x="16887" y="4814"/>
                      <a:pt x="16887" y="4814"/>
                    </a:cubicBezTo>
                    <a:cubicBezTo>
                      <a:pt x="16831" y="4814"/>
                      <a:pt x="16831" y="4814"/>
                      <a:pt x="16831" y="4814"/>
                    </a:cubicBezTo>
                    <a:cubicBezTo>
                      <a:pt x="16775" y="4881"/>
                      <a:pt x="16775" y="4881"/>
                      <a:pt x="16775" y="4881"/>
                    </a:cubicBezTo>
                    <a:cubicBezTo>
                      <a:pt x="16718" y="4881"/>
                      <a:pt x="16718" y="4881"/>
                      <a:pt x="16718" y="4881"/>
                    </a:cubicBezTo>
                    <a:cubicBezTo>
                      <a:pt x="16606" y="4747"/>
                      <a:pt x="16606" y="4747"/>
                      <a:pt x="16606" y="4747"/>
                    </a:cubicBezTo>
                    <a:cubicBezTo>
                      <a:pt x="16606" y="4614"/>
                      <a:pt x="16606" y="4614"/>
                      <a:pt x="16606" y="4614"/>
                    </a:cubicBezTo>
                    <a:cubicBezTo>
                      <a:pt x="16662" y="4547"/>
                      <a:pt x="16662" y="4547"/>
                      <a:pt x="16662" y="4547"/>
                    </a:cubicBezTo>
                    <a:cubicBezTo>
                      <a:pt x="16662" y="4547"/>
                      <a:pt x="16662" y="4547"/>
                      <a:pt x="16662" y="4547"/>
                    </a:cubicBezTo>
                    <a:cubicBezTo>
                      <a:pt x="16606" y="4480"/>
                      <a:pt x="16606" y="4480"/>
                      <a:pt x="16606" y="4480"/>
                    </a:cubicBezTo>
                    <a:cubicBezTo>
                      <a:pt x="16606" y="4480"/>
                      <a:pt x="16606" y="4480"/>
                      <a:pt x="16606" y="4480"/>
                    </a:cubicBezTo>
                    <a:cubicBezTo>
                      <a:pt x="16606" y="4547"/>
                      <a:pt x="16606" y="4547"/>
                      <a:pt x="16606" y="4547"/>
                    </a:cubicBezTo>
                    <a:cubicBezTo>
                      <a:pt x="16606" y="4547"/>
                      <a:pt x="16606" y="4547"/>
                      <a:pt x="16606" y="4547"/>
                    </a:cubicBezTo>
                    <a:cubicBezTo>
                      <a:pt x="16550" y="4614"/>
                      <a:pt x="16550" y="4614"/>
                      <a:pt x="16550" y="4614"/>
                    </a:cubicBezTo>
                    <a:cubicBezTo>
                      <a:pt x="16550" y="4681"/>
                      <a:pt x="16550" y="4681"/>
                      <a:pt x="16550" y="4681"/>
                    </a:cubicBezTo>
                    <a:cubicBezTo>
                      <a:pt x="16606" y="4747"/>
                      <a:pt x="16606" y="4747"/>
                      <a:pt x="16606" y="4747"/>
                    </a:cubicBezTo>
                    <a:cubicBezTo>
                      <a:pt x="16550" y="4747"/>
                      <a:pt x="16550" y="4747"/>
                      <a:pt x="16550" y="4747"/>
                    </a:cubicBezTo>
                    <a:cubicBezTo>
                      <a:pt x="16550" y="4747"/>
                      <a:pt x="16550" y="4747"/>
                      <a:pt x="16550" y="4747"/>
                    </a:cubicBezTo>
                    <a:cubicBezTo>
                      <a:pt x="16494" y="4747"/>
                      <a:pt x="16494" y="4747"/>
                      <a:pt x="16494" y="4747"/>
                    </a:cubicBezTo>
                    <a:cubicBezTo>
                      <a:pt x="16494" y="4747"/>
                      <a:pt x="16494" y="4747"/>
                      <a:pt x="16494" y="4747"/>
                    </a:cubicBezTo>
                    <a:cubicBezTo>
                      <a:pt x="16438" y="4747"/>
                      <a:pt x="16438" y="4747"/>
                      <a:pt x="16438" y="4747"/>
                    </a:cubicBezTo>
                    <a:cubicBezTo>
                      <a:pt x="16494" y="4814"/>
                      <a:pt x="16494" y="4814"/>
                      <a:pt x="16494" y="4814"/>
                    </a:cubicBezTo>
                    <a:cubicBezTo>
                      <a:pt x="16438" y="4881"/>
                      <a:pt x="16438" y="4881"/>
                      <a:pt x="16438" y="4881"/>
                    </a:cubicBezTo>
                    <a:cubicBezTo>
                      <a:pt x="16494" y="4881"/>
                      <a:pt x="16494" y="4881"/>
                      <a:pt x="16494" y="4881"/>
                    </a:cubicBezTo>
                    <a:cubicBezTo>
                      <a:pt x="16550" y="4814"/>
                      <a:pt x="16550" y="4814"/>
                      <a:pt x="16550" y="4814"/>
                    </a:cubicBezTo>
                    <a:cubicBezTo>
                      <a:pt x="16550" y="4814"/>
                      <a:pt x="16550" y="4814"/>
                      <a:pt x="16550" y="4814"/>
                    </a:cubicBezTo>
                    <a:cubicBezTo>
                      <a:pt x="16606" y="4814"/>
                      <a:pt x="16606" y="4814"/>
                      <a:pt x="16606" y="4814"/>
                    </a:cubicBezTo>
                    <a:cubicBezTo>
                      <a:pt x="16606" y="4814"/>
                      <a:pt x="16606" y="4814"/>
                      <a:pt x="16606" y="4814"/>
                    </a:cubicBezTo>
                    <a:cubicBezTo>
                      <a:pt x="16662" y="4814"/>
                      <a:pt x="16662" y="4814"/>
                      <a:pt x="16662" y="4814"/>
                    </a:cubicBezTo>
                    <a:cubicBezTo>
                      <a:pt x="16718" y="4881"/>
                      <a:pt x="16718" y="4881"/>
                      <a:pt x="16718" y="4881"/>
                    </a:cubicBezTo>
                    <a:cubicBezTo>
                      <a:pt x="16662" y="4948"/>
                      <a:pt x="16662" y="4948"/>
                      <a:pt x="16662" y="4948"/>
                    </a:cubicBezTo>
                    <a:cubicBezTo>
                      <a:pt x="16718" y="4881"/>
                      <a:pt x="16718" y="4881"/>
                      <a:pt x="16718" y="4881"/>
                    </a:cubicBezTo>
                    <a:cubicBezTo>
                      <a:pt x="16831" y="4881"/>
                      <a:pt x="16831" y="4881"/>
                      <a:pt x="16831" y="4881"/>
                    </a:cubicBezTo>
                    <a:cubicBezTo>
                      <a:pt x="16887" y="4881"/>
                      <a:pt x="16887" y="4881"/>
                      <a:pt x="16887" y="4881"/>
                    </a:cubicBezTo>
                    <a:cubicBezTo>
                      <a:pt x="16887" y="4948"/>
                      <a:pt x="16887" y="4948"/>
                      <a:pt x="16887" y="4948"/>
                    </a:cubicBezTo>
                    <a:cubicBezTo>
                      <a:pt x="16887" y="5015"/>
                      <a:pt x="16887" y="5015"/>
                      <a:pt x="16887" y="5015"/>
                    </a:cubicBezTo>
                    <a:cubicBezTo>
                      <a:pt x="16831" y="5082"/>
                      <a:pt x="16831" y="5082"/>
                      <a:pt x="16831" y="5082"/>
                    </a:cubicBezTo>
                    <a:cubicBezTo>
                      <a:pt x="16831" y="5082"/>
                      <a:pt x="16831" y="5082"/>
                      <a:pt x="16831" y="5082"/>
                    </a:cubicBezTo>
                    <a:cubicBezTo>
                      <a:pt x="16831" y="5149"/>
                      <a:pt x="16831" y="5149"/>
                      <a:pt x="16831" y="5149"/>
                    </a:cubicBezTo>
                    <a:cubicBezTo>
                      <a:pt x="16831" y="5149"/>
                      <a:pt x="16831" y="5149"/>
                      <a:pt x="16831" y="5149"/>
                    </a:cubicBezTo>
                    <a:cubicBezTo>
                      <a:pt x="16887" y="5149"/>
                      <a:pt x="16887" y="5149"/>
                      <a:pt x="16887" y="5149"/>
                    </a:cubicBezTo>
                    <a:cubicBezTo>
                      <a:pt x="16887" y="5149"/>
                      <a:pt x="16887" y="5149"/>
                      <a:pt x="16887" y="5149"/>
                    </a:cubicBezTo>
                    <a:cubicBezTo>
                      <a:pt x="16831" y="5216"/>
                      <a:pt x="16831" y="5216"/>
                      <a:pt x="16831" y="5216"/>
                    </a:cubicBezTo>
                    <a:cubicBezTo>
                      <a:pt x="16887" y="5216"/>
                      <a:pt x="16887" y="5216"/>
                      <a:pt x="16887" y="5216"/>
                    </a:cubicBezTo>
                    <a:cubicBezTo>
                      <a:pt x="16887" y="5149"/>
                      <a:pt x="16887" y="5149"/>
                      <a:pt x="16887" y="5149"/>
                    </a:cubicBezTo>
                    <a:cubicBezTo>
                      <a:pt x="16943" y="5149"/>
                      <a:pt x="16943" y="5149"/>
                      <a:pt x="16943" y="5149"/>
                    </a:cubicBezTo>
                    <a:cubicBezTo>
                      <a:pt x="16999" y="5149"/>
                      <a:pt x="16999" y="5149"/>
                      <a:pt x="16999" y="5149"/>
                    </a:cubicBezTo>
                    <a:cubicBezTo>
                      <a:pt x="16999" y="5149"/>
                      <a:pt x="16999" y="5149"/>
                      <a:pt x="16999" y="5149"/>
                    </a:cubicBezTo>
                    <a:cubicBezTo>
                      <a:pt x="17055" y="5149"/>
                      <a:pt x="17055" y="5149"/>
                      <a:pt x="17055" y="5149"/>
                    </a:cubicBezTo>
                    <a:cubicBezTo>
                      <a:pt x="16999" y="5216"/>
                      <a:pt x="16999" y="5216"/>
                      <a:pt x="16999" y="5216"/>
                    </a:cubicBezTo>
                    <a:cubicBezTo>
                      <a:pt x="17055" y="5216"/>
                      <a:pt x="17055" y="5216"/>
                      <a:pt x="17055" y="5216"/>
                    </a:cubicBezTo>
                    <a:cubicBezTo>
                      <a:pt x="16999" y="5349"/>
                      <a:pt x="16999" y="5349"/>
                      <a:pt x="16999" y="5349"/>
                    </a:cubicBezTo>
                    <a:cubicBezTo>
                      <a:pt x="16943" y="5416"/>
                      <a:pt x="16943" y="5416"/>
                      <a:pt x="16943" y="5416"/>
                    </a:cubicBezTo>
                    <a:cubicBezTo>
                      <a:pt x="16943" y="5416"/>
                      <a:pt x="16943" y="5416"/>
                      <a:pt x="16943" y="5416"/>
                    </a:cubicBezTo>
                    <a:cubicBezTo>
                      <a:pt x="16887" y="5483"/>
                      <a:pt x="16887" y="5483"/>
                      <a:pt x="16887" y="5483"/>
                    </a:cubicBezTo>
                    <a:cubicBezTo>
                      <a:pt x="16831" y="5483"/>
                      <a:pt x="16831" y="5483"/>
                      <a:pt x="16831" y="5483"/>
                    </a:cubicBezTo>
                    <a:cubicBezTo>
                      <a:pt x="16775" y="5550"/>
                      <a:pt x="16775" y="5550"/>
                      <a:pt x="16775" y="5550"/>
                    </a:cubicBezTo>
                    <a:cubicBezTo>
                      <a:pt x="16775" y="5550"/>
                      <a:pt x="16775" y="5550"/>
                      <a:pt x="16775" y="5550"/>
                    </a:cubicBezTo>
                    <a:cubicBezTo>
                      <a:pt x="16775" y="5483"/>
                      <a:pt x="16775" y="5483"/>
                      <a:pt x="16775" y="5483"/>
                    </a:cubicBezTo>
                    <a:cubicBezTo>
                      <a:pt x="16775" y="5416"/>
                      <a:pt x="16775" y="5416"/>
                      <a:pt x="16775" y="5416"/>
                    </a:cubicBezTo>
                    <a:cubicBezTo>
                      <a:pt x="16775" y="5416"/>
                      <a:pt x="16775" y="5416"/>
                      <a:pt x="16775" y="5416"/>
                    </a:cubicBezTo>
                    <a:cubicBezTo>
                      <a:pt x="16775" y="5416"/>
                      <a:pt x="16775" y="5416"/>
                      <a:pt x="16775" y="5416"/>
                    </a:cubicBezTo>
                    <a:cubicBezTo>
                      <a:pt x="16718" y="5483"/>
                      <a:pt x="16718" y="5483"/>
                      <a:pt x="16718" y="5483"/>
                    </a:cubicBezTo>
                    <a:cubicBezTo>
                      <a:pt x="16662" y="5483"/>
                      <a:pt x="16662" y="5483"/>
                      <a:pt x="16662" y="5483"/>
                    </a:cubicBezTo>
                    <a:cubicBezTo>
                      <a:pt x="16606" y="5550"/>
                      <a:pt x="16606" y="5550"/>
                      <a:pt x="16606" y="5550"/>
                    </a:cubicBezTo>
                    <a:cubicBezTo>
                      <a:pt x="16606" y="5550"/>
                      <a:pt x="16606" y="5550"/>
                      <a:pt x="16606" y="5550"/>
                    </a:cubicBezTo>
                    <a:cubicBezTo>
                      <a:pt x="16550" y="5550"/>
                      <a:pt x="16550" y="5550"/>
                      <a:pt x="16550" y="5550"/>
                    </a:cubicBezTo>
                    <a:cubicBezTo>
                      <a:pt x="16438" y="5617"/>
                      <a:pt x="16438" y="5617"/>
                      <a:pt x="16438" y="5617"/>
                    </a:cubicBezTo>
                    <a:cubicBezTo>
                      <a:pt x="16438" y="5617"/>
                      <a:pt x="16438" y="5617"/>
                      <a:pt x="16438" y="5617"/>
                    </a:cubicBezTo>
                    <a:cubicBezTo>
                      <a:pt x="16382" y="5617"/>
                      <a:pt x="16382" y="5617"/>
                      <a:pt x="16382" y="5617"/>
                    </a:cubicBezTo>
                    <a:cubicBezTo>
                      <a:pt x="16326" y="5617"/>
                      <a:pt x="16326" y="5617"/>
                      <a:pt x="16326" y="5617"/>
                    </a:cubicBezTo>
                    <a:cubicBezTo>
                      <a:pt x="16326" y="5617"/>
                      <a:pt x="16326" y="5617"/>
                      <a:pt x="16326" y="5617"/>
                    </a:cubicBezTo>
                    <a:cubicBezTo>
                      <a:pt x="16326" y="5550"/>
                      <a:pt x="16326" y="5550"/>
                      <a:pt x="16326" y="5550"/>
                    </a:cubicBezTo>
                    <a:cubicBezTo>
                      <a:pt x="16326" y="5550"/>
                      <a:pt x="16326" y="5550"/>
                      <a:pt x="16326" y="5550"/>
                    </a:cubicBezTo>
                    <a:cubicBezTo>
                      <a:pt x="16382" y="5483"/>
                      <a:pt x="16382" y="5483"/>
                      <a:pt x="16382" y="5483"/>
                    </a:cubicBezTo>
                    <a:cubicBezTo>
                      <a:pt x="16382" y="5416"/>
                      <a:pt x="16382" y="5416"/>
                      <a:pt x="16382" y="5416"/>
                    </a:cubicBezTo>
                    <a:cubicBezTo>
                      <a:pt x="16326" y="5349"/>
                      <a:pt x="16326" y="5349"/>
                      <a:pt x="16326" y="5349"/>
                    </a:cubicBezTo>
                    <a:cubicBezTo>
                      <a:pt x="16326" y="5416"/>
                      <a:pt x="16326" y="5416"/>
                      <a:pt x="16326" y="5416"/>
                    </a:cubicBezTo>
                    <a:cubicBezTo>
                      <a:pt x="16214" y="5349"/>
                      <a:pt x="16214" y="5349"/>
                      <a:pt x="16214" y="5349"/>
                    </a:cubicBezTo>
                    <a:cubicBezTo>
                      <a:pt x="16214" y="5349"/>
                      <a:pt x="16214" y="5349"/>
                      <a:pt x="16214" y="5349"/>
                    </a:cubicBezTo>
                    <a:cubicBezTo>
                      <a:pt x="16270" y="5282"/>
                      <a:pt x="16270" y="5282"/>
                      <a:pt x="16270" y="5282"/>
                    </a:cubicBezTo>
                    <a:cubicBezTo>
                      <a:pt x="16270" y="5282"/>
                      <a:pt x="16270" y="5282"/>
                      <a:pt x="16270" y="5282"/>
                    </a:cubicBezTo>
                    <a:cubicBezTo>
                      <a:pt x="16270" y="5282"/>
                      <a:pt x="16270" y="5282"/>
                      <a:pt x="16270" y="5282"/>
                    </a:cubicBezTo>
                    <a:cubicBezTo>
                      <a:pt x="16214" y="5216"/>
                      <a:pt x="16214" y="5216"/>
                      <a:pt x="16214" y="5216"/>
                    </a:cubicBezTo>
                    <a:cubicBezTo>
                      <a:pt x="16214" y="5149"/>
                      <a:pt x="16214" y="5149"/>
                      <a:pt x="16214" y="5149"/>
                    </a:cubicBezTo>
                    <a:cubicBezTo>
                      <a:pt x="16214" y="5149"/>
                      <a:pt x="16214" y="5149"/>
                      <a:pt x="16214" y="5149"/>
                    </a:cubicBezTo>
                    <a:cubicBezTo>
                      <a:pt x="16214" y="5082"/>
                      <a:pt x="16214" y="5082"/>
                      <a:pt x="16214" y="5082"/>
                    </a:cubicBezTo>
                    <a:cubicBezTo>
                      <a:pt x="16214" y="5015"/>
                      <a:pt x="16214" y="5015"/>
                      <a:pt x="16214" y="5015"/>
                    </a:cubicBezTo>
                    <a:cubicBezTo>
                      <a:pt x="16214" y="5082"/>
                      <a:pt x="16214" y="5082"/>
                      <a:pt x="16214" y="5082"/>
                    </a:cubicBezTo>
                    <a:cubicBezTo>
                      <a:pt x="16157" y="5149"/>
                      <a:pt x="16157" y="5149"/>
                      <a:pt x="16157" y="5149"/>
                    </a:cubicBezTo>
                    <a:cubicBezTo>
                      <a:pt x="16214" y="5282"/>
                      <a:pt x="16214" y="5282"/>
                      <a:pt x="16214" y="5282"/>
                    </a:cubicBezTo>
                    <a:cubicBezTo>
                      <a:pt x="16214" y="5282"/>
                      <a:pt x="16214" y="5282"/>
                      <a:pt x="16214" y="5282"/>
                    </a:cubicBezTo>
                    <a:cubicBezTo>
                      <a:pt x="16157" y="5349"/>
                      <a:pt x="16157" y="5349"/>
                      <a:pt x="16157" y="5349"/>
                    </a:cubicBezTo>
                    <a:cubicBezTo>
                      <a:pt x="16157" y="5349"/>
                      <a:pt x="16157" y="5349"/>
                      <a:pt x="16157" y="5349"/>
                    </a:cubicBezTo>
                    <a:cubicBezTo>
                      <a:pt x="16157" y="5416"/>
                      <a:pt x="16157" y="5416"/>
                      <a:pt x="16157" y="5416"/>
                    </a:cubicBezTo>
                    <a:cubicBezTo>
                      <a:pt x="16101" y="5416"/>
                      <a:pt x="16101" y="5416"/>
                      <a:pt x="16101" y="5416"/>
                    </a:cubicBezTo>
                    <a:cubicBezTo>
                      <a:pt x="16045" y="5416"/>
                      <a:pt x="16045" y="5416"/>
                      <a:pt x="16045" y="5416"/>
                    </a:cubicBezTo>
                    <a:cubicBezTo>
                      <a:pt x="16045" y="5349"/>
                      <a:pt x="16045" y="5349"/>
                      <a:pt x="16045" y="5349"/>
                    </a:cubicBezTo>
                    <a:cubicBezTo>
                      <a:pt x="15989" y="5349"/>
                      <a:pt x="15989" y="5349"/>
                      <a:pt x="15989" y="5349"/>
                    </a:cubicBezTo>
                    <a:cubicBezTo>
                      <a:pt x="16045" y="5216"/>
                      <a:pt x="16045" y="5216"/>
                      <a:pt x="16045" y="5216"/>
                    </a:cubicBezTo>
                    <a:cubicBezTo>
                      <a:pt x="16045" y="5149"/>
                      <a:pt x="16045" y="5149"/>
                      <a:pt x="16045" y="5149"/>
                    </a:cubicBezTo>
                    <a:cubicBezTo>
                      <a:pt x="16045" y="5149"/>
                      <a:pt x="16045" y="5149"/>
                      <a:pt x="16045" y="5149"/>
                    </a:cubicBezTo>
                    <a:cubicBezTo>
                      <a:pt x="16101" y="5082"/>
                      <a:pt x="16101" y="5082"/>
                      <a:pt x="16101" y="5082"/>
                    </a:cubicBezTo>
                    <a:cubicBezTo>
                      <a:pt x="16045" y="5082"/>
                      <a:pt x="16045" y="5082"/>
                      <a:pt x="16045" y="5082"/>
                    </a:cubicBezTo>
                    <a:cubicBezTo>
                      <a:pt x="15989" y="5149"/>
                      <a:pt x="15989" y="5149"/>
                      <a:pt x="15989" y="5149"/>
                    </a:cubicBezTo>
                    <a:cubicBezTo>
                      <a:pt x="15989" y="5216"/>
                      <a:pt x="15989" y="5216"/>
                      <a:pt x="15989" y="5216"/>
                    </a:cubicBezTo>
                    <a:cubicBezTo>
                      <a:pt x="15989" y="5216"/>
                      <a:pt x="15989" y="5216"/>
                      <a:pt x="15989" y="5216"/>
                    </a:cubicBezTo>
                    <a:cubicBezTo>
                      <a:pt x="15989" y="5349"/>
                      <a:pt x="15989" y="5349"/>
                      <a:pt x="15989" y="5349"/>
                    </a:cubicBezTo>
                    <a:cubicBezTo>
                      <a:pt x="15933" y="5349"/>
                      <a:pt x="15933" y="5349"/>
                      <a:pt x="15933" y="5349"/>
                    </a:cubicBezTo>
                    <a:cubicBezTo>
                      <a:pt x="15877" y="5282"/>
                      <a:pt x="15877" y="5282"/>
                      <a:pt x="15877" y="5282"/>
                    </a:cubicBezTo>
                    <a:cubicBezTo>
                      <a:pt x="15877" y="5282"/>
                      <a:pt x="15877" y="5282"/>
                      <a:pt x="15877" y="5282"/>
                    </a:cubicBezTo>
                    <a:cubicBezTo>
                      <a:pt x="15877" y="5216"/>
                      <a:pt x="15877" y="5216"/>
                      <a:pt x="15877" y="5216"/>
                    </a:cubicBezTo>
                    <a:cubicBezTo>
                      <a:pt x="15877" y="5216"/>
                      <a:pt x="15877" y="5216"/>
                      <a:pt x="15877" y="5216"/>
                    </a:cubicBezTo>
                    <a:cubicBezTo>
                      <a:pt x="15877" y="5149"/>
                      <a:pt x="15877" y="5149"/>
                      <a:pt x="15877" y="5149"/>
                    </a:cubicBezTo>
                    <a:cubicBezTo>
                      <a:pt x="15877" y="5149"/>
                      <a:pt x="15877" y="5149"/>
                      <a:pt x="15877" y="5149"/>
                    </a:cubicBezTo>
                    <a:cubicBezTo>
                      <a:pt x="15877" y="5082"/>
                      <a:pt x="15877" y="5082"/>
                      <a:pt x="15877" y="5082"/>
                    </a:cubicBezTo>
                    <a:cubicBezTo>
                      <a:pt x="15877" y="5082"/>
                      <a:pt x="15877" y="5082"/>
                      <a:pt x="15877" y="5082"/>
                    </a:cubicBezTo>
                    <a:cubicBezTo>
                      <a:pt x="15877" y="5082"/>
                      <a:pt x="15877" y="5082"/>
                      <a:pt x="15877" y="5082"/>
                    </a:cubicBezTo>
                    <a:cubicBezTo>
                      <a:pt x="15877" y="5149"/>
                      <a:pt x="15877" y="5149"/>
                      <a:pt x="15877" y="5149"/>
                    </a:cubicBezTo>
                    <a:cubicBezTo>
                      <a:pt x="15821" y="5216"/>
                      <a:pt x="15821" y="5216"/>
                      <a:pt x="15821" y="5216"/>
                    </a:cubicBezTo>
                    <a:cubicBezTo>
                      <a:pt x="15821" y="5216"/>
                      <a:pt x="15821" y="5216"/>
                      <a:pt x="15821" y="5216"/>
                    </a:cubicBezTo>
                    <a:cubicBezTo>
                      <a:pt x="15821" y="5282"/>
                      <a:pt x="15821" y="5282"/>
                      <a:pt x="15821" y="5282"/>
                    </a:cubicBezTo>
                    <a:cubicBezTo>
                      <a:pt x="15765" y="5282"/>
                      <a:pt x="15765" y="5282"/>
                      <a:pt x="15765" y="5282"/>
                    </a:cubicBezTo>
                    <a:cubicBezTo>
                      <a:pt x="15765" y="5282"/>
                      <a:pt x="15765" y="5282"/>
                      <a:pt x="15765" y="5282"/>
                    </a:cubicBezTo>
                    <a:cubicBezTo>
                      <a:pt x="15709" y="5282"/>
                      <a:pt x="15709" y="5282"/>
                      <a:pt x="15709" y="5282"/>
                    </a:cubicBezTo>
                    <a:close/>
                    <a:moveTo>
                      <a:pt x="17055" y="13240"/>
                    </a:moveTo>
                    <a:cubicBezTo>
                      <a:pt x="17055" y="13307"/>
                      <a:pt x="17055" y="13307"/>
                      <a:pt x="17055" y="13307"/>
                    </a:cubicBezTo>
                    <a:cubicBezTo>
                      <a:pt x="17055" y="13374"/>
                      <a:pt x="17055" y="13374"/>
                      <a:pt x="17055" y="13374"/>
                    </a:cubicBezTo>
                    <a:cubicBezTo>
                      <a:pt x="17055" y="13441"/>
                      <a:pt x="17055" y="13441"/>
                      <a:pt x="17055" y="13441"/>
                    </a:cubicBezTo>
                    <a:cubicBezTo>
                      <a:pt x="17111" y="13374"/>
                      <a:pt x="17111" y="13374"/>
                      <a:pt x="17111" y="13374"/>
                    </a:cubicBezTo>
                    <a:cubicBezTo>
                      <a:pt x="17055" y="13374"/>
                      <a:pt x="17055" y="13374"/>
                      <a:pt x="17055" y="13374"/>
                    </a:cubicBezTo>
                    <a:cubicBezTo>
                      <a:pt x="17111" y="13307"/>
                      <a:pt x="17111" y="13307"/>
                      <a:pt x="17111" y="13307"/>
                    </a:cubicBezTo>
                    <a:cubicBezTo>
                      <a:pt x="17111" y="13240"/>
                      <a:pt x="17111" y="13240"/>
                      <a:pt x="17111" y="13240"/>
                    </a:cubicBezTo>
                    <a:cubicBezTo>
                      <a:pt x="17055" y="13240"/>
                      <a:pt x="17055" y="13240"/>
                      <a:pt x="17055" y="13240"/>
                    </a:cubicBezTo>
                    <a:close/>
                    <a:moveTo>
                      <a:pt x="16999" y="12973"/>
                    </a:moveTo>
                    <a:cubicBezTo>
                      <a:pt x="16999" y="12906"/>
                      <a:pt x="16999" y="12906"/>
                      <a:pt x="16999" y="12906"/>
                    </a:cubicBezTo>
                    <a:cubicBezTo>
                      <a:pt x="17055" y="12906"/>
                      <a:pt x="17055" y="12906"/>
                      <a:pt x="17055" y="12906"/>
                    </a:cubicBezTo>
                    <a:cubicBezTo>
                      <a:pt x="17055" y="12906"/>
                      <a:pt x="17055" y="12906"/>
                      <a:pt x="17055" y="12906"/>
                    </a:cubicBezTo>
                    <a:cubicBezTo>
                      <a:pt x="17055" y="12973"/>
                      <a:pt x="17055" y="12973"/>
                      <a:pt x="17055" y="12973"/>
                    </a:cubicBezTo>
                    <a:cubicBezTo>
                      <a:pt x="16999" y="12973"/>
                      <a:pt x="16999" y="12973"/>
                      <a:pt x="16999" y="12973"/>
                    </a:cubicBezTo>
                    <a:close/>
                    <a:moveTo>
                      <a:pt x="16943" y="12772"/>
                    </a:moveTo>
                    <a:cubicBezTo>
                      <a:pt x="16999" y="12705"/>
                      <a:pt x="16999" y="12705"/>
                      <a:pt x="16999" y="12705"/>
                    </a:cubicBezTo>
                    <a:cubicBezTo>
                      <a:pt x="16999" y="12705"/>
                      <a:pt x="16999" y="12705"/>
                      <a:pt x="16999" y="12705"/>
                    </a:cubicBezTo>
                    <a:cubicBezTo>
                      <a:pt x="17055" y="12705"/>
                      <a:pt x="17055" y="12705"/>
                      <a:pt x="17055" y="12705"/>
                    </a:cubicBezTo>
                    <a:cubicBezTo>
                      <a:pt x="16999" y="12772"/>
                      <a:pt x="16999" y="12772"/>
                      <a:pt x="16999" y="12772"/>
                    </a:cubicBezTo>
                    <a:cubicBezTo>
                      <a:pt x="16999" y="12772"/>
                      <a:pt x="16999" y="12772"/>
                      <a:pt x="16999" y="12772"/>
                    </a:cubicBezTo>
                    <a:cubicBezTo>
                      <a:pt x="16943" y="12772"/>
                      <a:pt x="16943" y="12772"/>
                      <a:pt x="16943" y="12772"/>
                    </a:cubicBezTo>
                    <a:close/>
                    <a:moveTo>
                      <a:pt x="16550" y="8760"/>
                    </a:moveTo>
                    <a:cubicBezTo>
                      <a:pt x="16550" y="8760"/>
                      <a:pt x="16550" y="8760"/>
                      <a:pt x="16550" y="8760"/>
                    </a:cubicBezTo>
                    <a:cubicBezTo>
                      <a:pt x="16550" y="8693"/>
                      <a:pt x="16550" y="8693"/>
                      <a:pt x="16550" y="8693"/>
                    </a:cubicBezTo>
                    <a:cubicBezTo>
                      <a:pt x="16550" y="8760"/>
                      <a:pt x="16550" y="8760"/>
                      <a:pt x="16550" y="8760"/>
                    </a:cubicBezTo>
                    <a:cubicBezTo>
                      <a:pt x="16550" y="8760"/>
                      <a:pt x="16550" y="8760"/>
                      <a:pt x="16550" y="8760"/>
                    </a:cubicBezTo>
                    <a:close/>
                    <a:moveTo>
                      <a:pt x="16606" y="8827"/>
                    </a:moveTo>
                    <a:cubicBezTo>
                      <a:pt x="16606" y="8760"/>
                      <a:pt x="16606" y="8760"/>
                      <a:pt x="16606" y="8760"/>
                    </a:cubicBezTo>
                    <a:cubicBezTo>
                      <a:pt x="16606" y="8760"/>
                      <a:pt x="16606" y="8760"/>
                      <a:pt x="16606" y="8760"/>
                    </a:cubicBezTo>
                    <a:cubicBezTo>
                      <a:pt x="16662" y="8760"/>
                      <a:pt x="16662" y="8760"/>
                      <a:pt x="16662" y="8760"/>
                    </a:cubicBezTo>
                    <a:cubicBezTo>
                      <a:pt x="16662" y="8760"/>
                      <a:pt x="16662" y="8760"/>
                      <a:pt x="16662" y="8760"/>
                    </a:cubicBezTo>
                    <a:cubicBezTo>
                      <a:pt x="16662" y="8827"/>
                      <a:pt x="16662" y="8827"/>
                      <a:pt x="16662" y="8827"/>
                    </a:cubicBezTo>
                    <a:cubicBezTo>
                      <a:pt x="16606" y="8827"/>
                      <a:pt x="16606" y="8827"/>
                      <a:pt x="16606" y="8827"/>
                    </a:cubicBezTo>
                    <a:close/>
                    <a:moveTo>
                      <a:pt x="16550" y="8960"/>
                    </a:moveTo>
                    <a:cubicBezTo>
                      <a:pt x="16550" y="8894"/>
                      <a:pt x="16550" y="8894"/>
                      <a:pt x="16550" y="8894"/>
                    </a:cubicBezTo>
                    <a:cubicBezTo>
                      <a:pt x="16550" y="8894"/>
                      <a:pt x="16550" y="8894"/>
                      <a:pt x="16550" y="8894"/>
                    </a:cubicBezTo>
                    <a:cubicBezTo>
                      <a:pt x="16550" y="8827"/>
                      <a:pt x="16550" y="8827"/>
                      <a:pt x="16550" y="8827"/>
                    </a:cubicBezTo>
                    <a:cubicBezTo>
                      <a:pt x="16550" y="8827"/>
                      <a:pt x="16550" y="8827"/>
                      <a:pt x="16550" y="8827"/>
                    </a:cubicBezTo>
                    <a:cubicBezTo>
                      <a:pt x="16550" y="8827"/>
                      <a:pt x="16550" y="8827"/>
                      <a:pt x="16550" y="8827"/>
                    </a:cubicBezTo>
                    <a:cubicBezTo>
                      <a:pt x="16606" y="8827"/>
                      <a:pt x="16606" y="8827"/>
                      <a:pt x="16606" y="8827"/>
                    </a:cubicBezTo>
                    <a:cubicBezTo>
                      <a:pt x="16606" y="8894"/>
                      <a:pt x="16606" y="8894"/>
                      <a:pt x="16606" y="8894"/>
                    </a:cubicBezTo>
                    <a:cubicBezTo>
                      <a:pt x="16550" y="8894"/>
                      <a:pt x="16550" y="8894"/>
                      <a:pt x="16550" y="8894"/>
                    </a:cubicBezTo>
                    <a:cubicBezTo>
                      <a:pt x="16550" y="8960"/>
                      <a:pt x="16550" y="8960"/>
                      <a:pt x="16550" y="8960"/>
                    </a:cubicBezTo>
                    <a:cubicBezTo>
                      <a:pt x="16550" y="8960"/>
                      <a:pt x="16550" y="8960"/>
                      <a:pt x="16550" y="8960"/>
                    </a:cubicBezTo>
                    <a:close/>
                    <a:moveTo>
                      <a:pt x="17280" y="10164"/>
                    </a:moveTo>
                    <a:cubicBezTo>
                      <a:pt x="17336" y="10097"/>
                      <a:pt x="17336" y="10097"/>
                      <a:pt x="17336" y="10097"/>
                    </a:cubicBezTo>
                    <a:cubicBezTo>
                      <a:pt x="17336" y="10164"/>
                      <a:pt x="17336" y="10164"/>
                      <a:pt x="17336" y="10164"/>
                    </a:cubicBezTo>
                    <a:cubicBezTo>
                      <a:pt x="17336" y="10164"/>
                      <a:pt x="17336" y="10164"/>
                      <a:pt x="17336" y="10164"/>
                    </a:cubicBezTo>
                    <a:cubicBezTo>
                      <a:pt x="17280" y="10164"/>
                      <a:pt x="17280" y="10164"/>
                      <a:pt x="17280" y="10164"/>
                    </a:cubicBezTo>
                    <a:cubicBezTo>
                      <a:pt x="17280" y="10164"/>
                      <a:pt x="17280" y="10164"/>
                      <a:pt x="17280" y="10164"/>
                    </a:cubicBezTo>
                    <a:close/>
                    <a:moveTo>
                      <a:pt x="17223" y="10164"/>
                    </a:moveTo>
                    <a:cubicBezTo>
                      <a:pt x="17223" y="10097"/>
                      <a:pt x="17223" y="10097"/>
                      <a:pt x="17223" y="10097"/>
                    </a:cubicBezTo>
                    <a:cubicBezTo>
                      <a:pt x="17280" y="10097"/>
                      <a:pt x="17280" y="10097"/>
                      <a:pt x="17280" y="10097"/>
                    </a:cubicBezTo>
                    <a:cubicBezTo>
                      <a:pt x="17280" y="10097"/>
                      <a:pt x="17280" y="10097"/>
                      <a:pt x="17280" y="10097"/>
                    </a:cubicBezTo>
                    <a:cubicBezTo>
                      <a:pt x="17280" y="10097"/>
                      <a:pt x="17280" y="10097"/>
                      <a:pt x="17280" y="10097"/>
                    </a:cubicBezTo>
                    <a:cubicBezTo>
                      <a:pt x="17223" y="10164"/>
                      <a:pt x="17223" y="10164"/>
                      <a:pt x="17223" y="10164"/>
                    </a:cubicBezTo>
                    <a:cubicBezTo>
                      <a:pt x="17223" y="10164"/>
                      <a:pt x="17223" y="10164"/>
                      <a:pt x="17223" y="10164"/>
                    </a:cubicBezTo>
                    <a:cubicBezTo>
                      <a:pt x="17223" y="10164"/>
                      <a:pt x="17223" y="10164"/>
                      <a:pt x="17223" y="10164"/>
                    </a:cubicBezTo>
                    <a:close/>
                    <a:moveTo>
                      <a:pt x="17055" y="10699"/>
                    </a:moveTo>
                    <a:cubicBezTo>
                      <a:pt x="17111" y="10699"/>
                      <a:pt x="17111" y="10699"/>
                      <a:pt x="17111" y="10699"/>
                    </a:cubicBezTo>
                    <a:cubicBezTo>
                      <a:pt x="17111" y="10699"/>
                      <a:pt x="17111" y="10699"/>
                      <a:pt x="17111" y="10699"/>
                    </a:cubicBezTo>
                    <a:cubicBezTo>
                      <a:pt x="17111" y="10699"/>
                      <a:pt x="17111" y="10699"/>
                      <a:pt x="17111" y="10699"/>
                    </a:cubicBezTo>
                    <a:cubicBezTo>
                      <a:pt x="17055" y="10699"/>
                      <a:pt x="17055" y="10699"/>
                      <a:pt x="17055" y="10699"/>
                    </a:cubicBezTo>
                    <a:close/>
                    <a:moveTo>
                      <a:pt x="17280" y="10900"/>
                    </a:moveTo>
                    <a:cubicBezTo>
                      <a:pt x="17280" y="10967"/>
                      <a:pt x="17280" y="10967"/>
                      <a:pt x="17280" y="10967"/>
                    </a:cubicBezTo>
                    <a:cubicBezTo>
                      <a:pt x="17336" y="10967"/>
                      <a:pt x="17336" y="10967"/>
                      <a:pt x="17336" y="10967"/>
                    </a:cubicBezTo>
                    <a:cubicBezTo>
                      <a:pt x="17336" y="10900"/>
                      <a:pt x="17336" y="10900"/>
                      <a:pt x="17336" y="10900"/>
                    </a:cubicBezTo>
                    <a:cubicBezTo>
                      <a:pt x="17280" y="10900"/>
                      <a:pt x="17280" y="10900"/>
                      <a:pt x="17280" y="10900"/>
                    </a:cubicBezTo>
                    <a:cubicBezTo>
                      <a:pt x="17280" y="10900"/>
                      <a:pt x="17280" y="10900"/>
                      <a:pt x="17280" y="10900"/>
                    </a:cubicBezTo>
                    <a:close/>
                    <a:moveTo>
                      <a:pt x="17672" y="11368"/>
                    </a:moveTo>
                    <a:cubicBezTo>
                      <a:pt x="17616" y="11301"/>
                      <a:pt x="17616" y="11301"/>
                      <a:pt x="17616" y="11301"/>
                    </a:cubicBezTo>
                    <a:cubicBezTo>
                      <a:pt x="17672" y="11234"/>
                      <a:pt x="17672" y="11234"/>
                      <a:pt x="17672" y="11234"/>
                    </a:cubicBezTo>
                    <a:cubicBezTo>
                      <a:pt x="17672" y="11301"/>
                      <a:pt x="17672" y="11301"/>
                      <a:pt x="17672" y="11301"/>
                    </a:cubicBezTo>
                    <a:cubicBezTo>
                      <a:pt x="17672" y="11301"/>
                      <a:pt x="17672" y="11301"/>
                      <a:pt x="17672" y="11301"/>
                    </a:cubicBezTo>
                    <a:cubicBezTo>
                      <a:pt x="17672" y="11368"/>
                      <a:pt x="17672" y="11368"/>
                      <a:pt x="17672" y="11368"/>
                    </a:cubicBezTo>
                    <a:cubicBezTo>
                      <a:pt x="17672" y="11368"/>
                      <a:pt x="17672" y="11368"/>
                      <a:pt x="17672" y="11368"/>
                    </a:cubicBezTo>
                    <a:close/>
                    <a:moveTo>
                      <a:pt x="17841" y="11569"/>
                    </a:moveTo>
                    <a:cubicBezTo>
                      <a:pt x="17841" y="11569"/>
                      <a:pt x="17841" y="11569"/>
                      <a:pt x="17841" y="11569"/>
                    </a:cubicBezTo>
                    <a:cubicBezTo>
                      <a:pt x="17897" y="11502"/>
                      <a:pt x="17897" y="11502"/>
                      <a:pt x="17897" y="11502"/>
                    </a:cubicBezTo>
                    <a:cubicBezTo>
                      <a:pt x="17897" y="11502"/>
                      <a:pt x="17897" y="11502"/>
                      <a:pt x="17897" y="11502"/>
                    </a:cubicBezTo>
                    <a:cubicBezTo>
                      <a:pt x="17897" y="11502"/>
                      <a:pt x="17897" y="11502"/>
                      <a:pt x="17897" y="11502"/>
                    </a:cubicBezTo>
                    <a:cubicBezTo>
                      <a:pt x="17897" y="11569"/>
                      <a:pt x="17897" y="11569"/>
                      <a:pt x="17897" y="11569"/>
                    </a:cubicBezTo>
                    <a:cubicBezTo>
                      <a:pt x="17841" y="11569"/>
                      <a:pt x="17841" y="11569"/>
                      <a:pt x="17841" y="11569"/>
                    </a:cubicBezTo>
                    <a:cubicBezTo>
                      <a:pt x="17841" y="11569"/>
                      <a:pt x="17841" y="11569"/>
                      <a:pt x="17841" y="11569"/>
                    </a:cubicBezTo>
                    <a:close/>
                    <a:moveTo>
                      <a:pt x="16438" y="5884"/>
                    </a:moveTo>
                    <a:cubicBezTo>
                      <a:pt x="16438" y="5817"/>
                      <a:pt x="16438" y="5817"/>
                      <a:pt x="16438" y="5817"/>
                    </a:cubicBezTo>
                    <a:cubicBezTo>
                      <a:pt x="16494" y="5817"/>
                      <a:pt x="16494" y="5817"/>
                      <a:pt x="16494" y="5817"/>
                    </a:cubicBezTo>
                    <a:cubicBezTo>
                      <a:pt x="16494" y="5751"/>
                      <a:pt x="16494" y="5751"/>
                      <a:pt x="16494" y="5751"/>
                    </a:cubicBezTo>
                    <a:cubicBezTo>
                      <a:pt x="16606" y="5684"/>
                      <a:pt x="16606" y="5684"/>
                      <a:pt x="16606" y="5684"/>
                    </a:cubicBezTo>
                    <a:cubicBezTo>
                      <a:pt x="16662" y="5684"/>
                      <a:pt x="16662" y="5684"/>
                      <a:pt x="16662" y="5684"/>
                    </a:cubicBezTo>
                    <a:cubicBezTo>
                      <a:pt x="16662" y="5684"/>
                      <a:pt x="16662" y="5684"/>
                      <a:pt x="16662" y="5684"/>
                    </a:cubicBezTo>
                    <a:cubicBezTo>
                      <a:pt x="16550" y="5751"/>
                      <a:pt x="16550" y="5751"/>
                      <a:pt x="16550" y="5751"/>
                    </a:cubicBezTo>
                    <a:cubicBezTo>
                      <a:pt x="16550" y="5817"/>
                      <a:pt x="16550" y="5817"/>
                      <a:pt x="16550" y="5817"/>
                    </a:cubicBezTo>
                    <a:cubicBezTo>
                      <a:pt x="16550" y="5817"/>
                      <a:pt x="16550" y="5817"/>
                      <a:pt x="16550" y="5817"/>
                    </a:cubicBezTo>
                    <a:cubicBezTo>
                      <a:pt x="16550" y="5884"/>
                      <a:pt x="16550" y="5884"/>
                      <a:pt x="16550" y="5884"/>
                    </a:cubicBezTo>
                    <a:cubicBezTo>
                      <a:pt x="16550" y="5884"/>
                      <a:pt x="16550" y="5884"/>
                      <a:pt x="16550" y="5884"/>
                    </a:cubicBezTo>
                    <a:cubicBezTo>
                      <a:pt x="16550" y="5817"/>
                      <a:pt x="16550" y="5817"/>
                      <a:pt x="16550" y="5817"/>
                    </a:cubicBezTo>
                    <a:cubicBezTo>
                      <a:pt x="16494" y="5817"/>
                      <a:pt x="16494" y="5817"/>
                      <a:pt x="16494" y="5817"/>
                    </a:cubicBezTo>
                    <a:cubicBezTo>
                      <a:pt x="16494" y="5884"/>
                      <a:pt x="16494" y="5884"/>
                      <a:pt x="16494" y="5884"/>
                    </a:cubicBezTo>
                    <a:cubicBezTo>
                      <a:pt x="16438" y="5884"/>
                      <a:pt x="16438" y="5884"/>
                      <a:pt x="16438" y="5884"/>
                    </a:cubicBezTo>
                    <a:close/>
                    <a:moveTo>
                      <a:pt x="16214" y="5617"/>
                    </a:moveTo>
                    <a:cubicBezTo>
                      <a:pt x="16214" y="5617"/>
                      <a:pt x="16214" y="5617"/>
                      <a:pt x="16214" y="5617"/>
                    </a:cubicBezTo>
                    <a:cubicBezTo>
                      <a:pt x="16270" y="5617"/>
                      <a:pt x="16270" y="5617"/>
                      <a:pt x="16270" y="5617"/>
                    </a:cubicBezTo>
                    <a:cubicBezTo>
                      <a:pt x="16270" y="5617"/>
                      <a:pt x="16270" y="5617"/>
                      <a:pt x="16270" y="5617"/>
                    </a:cubicBezTo>
                    <a:cubicBezTo>
                      <a:pt x="16270" y="5617"/>
                      <a:pt x="16270" y="5617"/>
                      <a:pt x="16270" y="5617"/>
                    </a:cubicBezTo>
                    <a:cubicBezTo>
                      <a:pt x="16214" y="5617"/>
                      <a:pt x="16214" y="5617"/>
                      <a:pt x="16214" y="5617"/>
                    </a:cubicBezTo>
                    <a:close/>
                    <a:moveTo>
                      <a:pt x="14867" y="4948"/>
                    </a:moveTo>
                    <a:cubicBezTo>
                      <a:pt x="14811" y="4948"/>
                      <a:pt x="14811" y="4948"/>
                      <a:pt x="14811" y="4948"/>
                    </a:cubicBezTo>
                    <a:cubicBezTo>
                      <a:pt x="14811" y="4881"/>
                      <a:pt x="14811" y="4881"/>
                      <a:pt x="14811" y="4881"/>
                    </a:cubicBezTo>
                    <a:cubicBezTo>
                      <a:pt x="14811" y="4814"/>
                      <a:pt x="14811" y="4814"/>
                      <a:pt x="14811" y="4814"/>
                    </a:cubicBezTo>
                    <a:cubicBezTo>
                      <a:pt x="14811" y="4747"/>
                      <a:pt x="14811" y="4747"/>
                      <a:pt x="14811" y="4747"/>
                    </a:cubicBezTo>
                    <a:cubicBezTo>
                      <a:pt x="14811" y="4681"/>
                      <a:pt x="14811" y="4681"/>
                      <a:pt x="14811" y="4681"/>
                    </a:cubicBezTo>
                    <a:cubicBezTo>
                      <a:pt x="14811" y="4681"/>
                      <a:pt x="14811" y="4681"/>
                      <a:pt x="14811" y="4681"/>
                    </a:cubicBezTo>
                    <a:cubicBezTo>
                      <a:pt x="14867" y="4681"/>
                      <a:pt x="14867" y="4681"/>
                      <a:pt x="14867" y="4681"/>
                    </a:cubicBezTo>
                    <a:cubicBezTo>
                      <a:pt x="14923" y="4681"/>
                      <a:pt x="14923" y="4681"/>
                      <a:pt x="14923" y="4681"/>
                    </a:cubicBezTo>
                    <a:cubicBezTo>
                      <a:pt x="14923" y="4747"/>
                      <a:pt x="14923" y="4747"/>
                      <a:pt x="14923" y="4747"/>
                    </a:cubicBezTo>
                    <a:cubicBezTo>
                      <a:pt x="14867" y="4881"/>
                      <a:pt x="14867" y="4881"/>
                      <a:pt x="14867" y="4881"/>
                    </a:cubicBezTo>
                    <a:cubicBezTo>
                      <a:pt x="14867" y="4881"/>
                      <a:pt x="14867" y="4881"/>
                      <a:pt x="14867" y="4881"/>
                    </a:cubicBezTo>
                    <a:cubicBezTo>
                      <a:pt x="14867" y="4948"/>
                      <a:pt x="14867" y="4948"/>
                      <a:pt x="14867" y="4948"/>
                    </a:cubicBezTo>
                    <a:cubicBezTo>
                      <a:pt x="14923" y="4948"/>
                      <a:pt x="14923" y="4948"/>
                      <a:pt x="14923" y="4948"/>
                    </a:cubicBezTo>
                    <a:cubicBezTo>
                      <a:pt x="14867" y="4948"/>
                      <a:pt x="14867" y="4948"/>
                      <a:pt x="14867" y="4948"/>
                    </a:cubicBezTo>
                    <a:close/>
                    <a:moveTo>
                      <a:pt x="14867" y="2006"/>
                    </a:moveTo>
                    <a:cubicBezTo>
                      <a:pt x="14923" y="1939"/>
                      <a:pt x="14923" y="1939"/>
                      <a:pt x="14923" y="1939"/>
                    </a:cubicBezTo>
                    <a:cubicBezTo>
                      <a:pt x="14923" y="1872"/>
                      <a:pt x="14923" y="1872"/>
                      <a:pt x="14923" y="1872"/>
                    </a:cubicBezTo>
                    <a:cubicBezTo>
                      <a:pt x="14923" y="1805"/>
                      <a:pt x="14923" y="1805"/>
                      <a:pt x="14923" y="1805"/>
                    </a:cubicBezTo>
                    <a:cubicBezTo>
                      <a:pt x="15035" y="1805"/>
                      <a:pt x="15035" y="1805"/>
                      <a:pt x="15035" y="1805"/>
                    </a:cubicBezTo>
                    <a:cubicBezTo>
                      <a:pt x="15035" y="1738"/>
                      <a:pt x="15035" y="1738"/>
                      <a:pt x="15035" y="1738"/>
                    </a:cubicBezTo>
                    <a:cubicBezTo>
                      <a:pt x="15035" y="1671"/>
                      <a:pt x="15035" y="1671"/>
                      <a:pt x="15035" y="1671"/>
                    </a:cubicBezTo>
                    <a:cubicBezTo>
                      <a:pt x="14979" y="1671"/>
                      <a:pt x="14979" y="1671"/>
                      <a:pt x="14979" y="1671"/>
                    </a:cubicBezTo>
                    <a:cubicBezTo>
                      <a:pt x="14923" y="1671"/>
                      <a:pt x="14923" y="1671"/>
                      <a:pt x="14923" y="1671"/>
                    </a:cubicBezTo>
                    <a:cubicBezTo>
                      <a:pt x="14979" y="1604"/>
                      <a:pt x="14979" y="1604"/>
                      <a:pt x="14979" y="1604"/>
                    </a:cubicBezTo>
                    <a:cubicBezTo>
                      <a:pt x="14923" y="1604"/>
                      <a:pt x="14923" y="1604"/>
                      <a:pt x="14923" y="1604"/>
                    </a:cubicBezTo>
                    <a:cubicBezTo>
                      <a:pt x="14867" y="1671"/>
                      <a:pt x="14867" y="1671"/>
                      <a:pt x="14867" y="1671"/>
                    </a:cubicBezTo>
                    <a:cubicBezTo>
                      <a:pt x="14811" y="1671"/>
                      <a:pt x="14811" y="1671"/>
                      <a:pt x="14811" y="1671"/>
                    </a:cubicBezTo>
                    <a:cubicBezTo>
                      <a:pt x="14811" y="1738"/>
                      <a:pt x="14811" y="1738"/>
                      <a:pt x="14811" y="1738"/>
                    </a:cubicBezTo>
                    <a:cubicBezTo>
                      <a:pt x="14755" y="1738"/>
                      <a:pt x="14755" y="1738"/>
                      <a:pt x="14755" y="1738"/>
                    </a:cubicBezTo>
                    <a:cubicBezTo>
                      <a:pt x="14755" y="1805"/>
                      <a:pt x="14755" y="1805"/>
                      <a:pt x="14755" y="1805"/>
                    </a:cubicBezTo>
                    <a:cubicBezTo>
                      <a:pt x="14811" y="1805"/>
                      <a:pt x="14811" y="1805"/>
                      <a:pt x="14811" y="1805"/>
                    </a:cubicBezTo>
                    <a:cubicBezTo>
                      <a:pt x="14867" y="1805"/>
                      <a:pt x="14867" y="1805"/>
                      <a:pt x="14867" y="1805"/>
                    </a:cubicBezTo>
                    <a:cubicBezTo>
                      <a:pt x="14867" y="1872"/>
                      <a:pt x="14867" y="1872"/>
                      <a:pt x="14867" y="1872"/>
                    </a:cubicBezTo>
                    <a:cubicBezTo>
                      <a:pt x="14811" y="1872"/>
                      <a:pt x="14811" y="1872"/>
                      <a:pt x="14811" y="1872"/>
                    </a:cubicBezTo>
                    <a:cubicBezTo>
                      <a:pt x="14811" y="1939"/>
                      <a:pt x="14811" y="1939"/>
                      <a:pt x="14811" y="1939"/>
                    </a:cubicBezTo>
                    <a:cubicBezTo>
                      <a:pt x="14867" y="1939"/>
                      <a:pt x="14867" y="1939"/>
                      <a:pt x="14867" y="1939"/>
                    </a:cubicBezTo>
                    <a:cubicBezTo>
                      <a:pt x="14867" y="2006"/>
                      <a:pt x="14867" y="2006"/>
                      <a:pt x="14867" y="2006"/>
                    </a:cubicBezTo>
                    <a:close/>
                    <a:moveTo>
                      <a:pt x="14194" y="3611"/>
                    </a:moveTo>
                    <a:cubicBezTo>
                      <a:pt x="14194" y="3544"/>
                      <a:pt x="14194" y="3544"/>
                      <a:pt x="14194" y="3544"/>
                    </a:cubicBezTo>
                    <a:cubicBezTo>
                      <a:pt x="14250" y="3544"/>
                      <a:pt x="14250" y="3544"/>
                      <a:pt x="14250" y="3544"/>
                    </a:cubicBezTo>
                    <a:cubicBezTo>
                      <a:pt x="14194" y="3477"/>
                      <a:pt x="14194" y="3477"/>
                      <a:pt x="14194" y="3477"/>
                    </a:cubicBezTo>
                    <a:cubicBezTo>
                      <a:pt x="14194" y="3410"/>
                      <a:pt x="14194" y="3410"/>
                      <a:pt x="14194" y="3410"/>
                    </a:cubicBezTo>
                    <a:cubicBezTo>
                      <a:pt x="14194" y="3410"/>
                      <a:pt x="14194" y="3410"/>
                      <a:pt x="14194" y="3410"/>
                    </a:cubicBezTo>
                    <a:cubicBezTo>
                      <a:pt x="14194" y="3343"/>
                      <a:pt x="14194" y="3343"/>
                      <a:pt x="14194" y="3343"/>
                    </a:cubicBezTo>
                    <a:cubicBezTo>
                      <a:pt x="14194" y="3343"/>
                      <a:pt x="14194" y="3343"/>
                      <a:pt x="14194" y="3343"/>
                    </a:cubicBezTo>
                    <a:cubicBezTo>
                      <a:pt x="14250" y="3343"/>
                      <a:pt x="14250" y="3343"/>
                      <a:pt x="14250" y="3343"/>
                    </a:cubicBezTo>
                    <a:cubicBezTo>
                      <a:pt x="14306" y="3343"/>
                      <a:pt x="14306" y="3343"/>
                      <a:pt x="14306" y="3343"/>
                    </a:cubicBezTo>
                    <a:cubicBezTo>
                      <a:pt x="14306" y="3343"/>
                      <a:pt x="14306" y="3343"/>
                      <a:pt x="14306" y="3343"/>
                    </a:cubicBezTo>
                    <a:cubicBezTo>
                      <a:pt x="14362" y="3343"/>
                      <a:pt x="14362" y="3343"/>
                      <a:pt x="14362" y="3343"/>
                    </a:cubicBezTo>
                    <a:cubicBezTo>
                      <a:pt x="14306" y="3276"/>
                      <a:pt x="14306" y="3276"/>
                      <a:pt x="14306" y="3276"/>
                    </a:cubicBezTo>
                    <a:cubicBezTo>
                      <a:pt x="14250" y="3209"/>
                      <a:pt x="14250" y="3209"/>
                      <a:pt x="14250" y="3209"/>
                    </a:cubicBezTo>
                    <a:cubicBezTo>
                      <a:pt x="14250" y="3209"/>
                      <a:pt x="14250" y="3209"/>
                      <a:pt x="14250" y="3209"/>
                    </a:cubicBezTo>
                    <a:cubicBezTo>
                      <a:pt x="14306" y="3209"/>
                      <a:pt x="14306" y="3209"/>
                      <a:pt x="14306" y="3209"/>
                    </a:cubicBezTo>
                    <a:cubicBezTo>
                      <a:pt x="14250" y="3143"/>
                      <a:pt x="14250" y="3143"/>
                      <a:pt x="14250" y="3143"/>
                    </a:cubicBezTo>
                    <a:cubicBezTo>
                      <a:pt x="14306" y="3076"/>
                      <a:pt x="14306" y="3076"/>
                      <a:pt x="14306" y="3076"/>
                    </a:cubicBezTo>
                    <a:cubicBezTo>
                      <a:pt x="14306" y="3009"/>
                      <a:pt x="14306" y="3009"/>
                      <a:pt x="14306" y="3009"/>
                    </a:cubicBezTo>
                    <a:cubicBezTo>
                      <a:pt x="14306" y="2942"/>
                      <a:pt x="14306" y="2942"/>
                      <a:pt x="14306" y="2942"/>
                    </a:cubicBezTo>
                    <a:cubicBezTo>
                      <a:pt x="14362" y="2942"/>
                      <a:pt x="14362" y="2942"/>
                      <a:pt x="14362" y="2942"/>
                    </a:cubicBezTo>
                    <a:cubicBezTo>
                      <a:pt x="14362" y="2942"/>
                      <a:pt x="14362" y="2942"/>
                      <a:pt x="14362" y="2942"/>
                    </a:cubicBezTo>
                    <a:cubicBezTo>
                      <a:pt x="14362" y="2808"/>
                      <a:pt x="14362" y="2808"/>
                      <a:pt x="14362" y="2808"/>
                    </a:cubicBezTo>
                    <a:cubicBezTo>
                      <a:pt x="14418" y="2808"/>
                      <a:pt x="14418" y="2808"/>
                      <a:pt x="14418" y="2808"/>
                    </a:cubicBezTo>
                    <a:cubicBezTo>
                      <a:pt x="14474" y="2741"/>
                      <a:pt x="14474" y="2741"/>
                      <a:pt x="14474" y="2741"/>
                    </a:cubicBezTo>
                    <a:cubicBezTo>
                      <a:pt x="14530" y="2741"/>
                      <a:pt x="14530" y="2741"/>
                      <a:pt x="14530" y="2741"/>
                    </a:cubicBezTo>
                    <a:cubicBezTo>
                      <a:pt x="14587" y="2808"/>
                      <a:pt x="14587" y="2808"/>
                      <a:pt x="14587" y="2808"/>
                    </a:cubicBezTo>
                    <a:cubicBezTo>
                      <a:pt x="14587" y="2875"/>
                      <a:pt x="14587" y="2875"/>
                      <a:pt x="14587" y="2875"/>
                    </a:cubicBezTo>
                    <a:cubicBezTo>
                      <a:pt x="14587" y="2942"/>
                      <a:pt x="14587" y="2942"/>
                      <a:pt x="14587" y="2942"/>
                    </a:cubicBezTo>
                    <a:cubicBezTo>
                      <a:pt x="14643" y="2942"/>
                      <a:pt x="14643" y="2942"/>
                      <a:pt x="14643" y="2942"/>
                    </a:cubicBezTo>
                    <a:cubicBezTo>
                      <a:pt x="14643" y="2942"/>
                      <a:pt x="14643" y="2942"/>
                      <a:pt x="14643" y="2942"/>
                    </a:cubicBezTo>
                    <a:cubicBezTo>
                      <a:pt x="14643" y="3009"/>
                      <a:pt x="14643" y="3009"/>
                      <a:pt x="14643" y="3009"/>
                    </a:cubicBezTo>
                    <a:cubicBezTo>
                      <a:pt x="14699" y="3076"/>
                      <a:pt x="14699" y="3076"/>
                      <a:pt x="14699" y="3076"/>
                    </a:cubicBezTo>
                    <a:cubicBezTo>
                      <a:pt x="14699" y="3076"/>
                      <a:pt x="14699" y="3076"/>
                      <a:pt x="14699" y="3076"/>
                    </a:cubicBezTo>
                    <a:cubicBezTo>
                      <a:pt x="14699" y="3143"/>
                      <a:pt x="14699" y="3143"/>
                      <a:pt x="14699" y="3143"/>
                    </a:cubicBezTo>
                    <a:cubicBezTo>
                      <a:pt x="14755" y="3143"/>
                      <a:pt x="14755" y="3143"/>
                      <a:pt x="14755" y="3143"/>
                    </a:cubicBezTo>
                    <a:cubicBezTo>
                      <a:pt x="14755" y="3143"/>
                      <a:pt x="14755" y="3143"/>
                      <a:pt x="14755" y="3143"/>
                    </a:cubicBezTo>
                    <a:cubicBezTo>
                      <a:pt x="14755" y="3209"/>
                      <a:pt x="14755" y="3209"/>
                      <a:pt x="14755" y="3209"/>
                    </a:cubicBezTo>
                    <a:cubicBezTo>
                      <a:pt x="14811" y="3343"/>
                      <a:pt x="14811" y="3343"/>
                      <a:pt x="14811" y="3343"/>
                    </a:cubicBezTo>
                    <a:cubicBezTo>
                      <a:pt x="14755" y="3343"/>
                      <a:pt x="14755" y="3343"/>
                      <a:pt x="14755" y="3343"/>
                    </a:cubicBezTo>
                    <a:cubicBezTo>
                      <a:pt x="14699" y="3410"/>
                      <a:pt x="14699" y="3410"/>
                      <a:pt x="14699" y="3410"/>
                    </a:cubicBezTo>
                    <a:cubicBezTo>
                      <a:pt x="14699" y="3410"/>
                      <a:pt x="14699" y="3410"/>
                      <a:pt x="14699" y="3410"/>
                    </a:cubicBezTo>
                    <a:cubicBezTo>
                      <a:pt x="14643" y="3410"/>
                      <a:pt x="14643" y="3410"/>
                      <a:pt x="14643" y="3410"/>
                    </a:cubicBezTo>
                    <a:cubicBezTo>
                      <a:pt x="14643" y="3410"/>
                      <a:pt x="14643" y="3410"/>
                      <a:pt x="14643" y="3410"/>
                    </a:cubicBezTo>
                    <a:cubicBezTo>
                      <a:pt x="14699" y="3410"/>
                      <a:pt x="14699" y="3410"/>
                      <a:pt x="14699" y="3410"/>
                    </a:cubicBezTo>
                    <a:cubicBezTo>
                      <a:pt x="14699" y="3477"/>
                      <a:pt x="14699" y="3477"/>
                      <a:pt x="14699" y="3477"/>
                    </a:cubicBezTo>
                    <a:cubicBezTo>
                      <a:pt x="14699" y="3544"/>
                      <a:pt x="14699" y="3544"/>
                      <a:pt x="14699" y="3544"/>
                    </a:cubicBezTo>
                    <a:cubicBezTo>
                      <a:pt x="14587" y="3611"/>
                      <a:pt x="14587" y="3611"/>
                      <a:pt x="14587" y="3611"/>
                    </a:cubicBezTo>
                    <a:cubicBezTo>
                      <a:pt x="14587" y="3678"/>
                      <a:pt x="14587" y="3678"/>
                      <a:pt x="14587" y="3678"/>
                    </a:cubicBezTo>
                    <a:cubicBezTo>
                      <a:pt x="14530" y="3611"/>
                      <a:pt x="14530" y="3611"/>
                      <a:pt x="14530" y="3611"/>
                    </a:cubicBezTo>
                    <a:cubicBezTo>
                      <a:pt x="14530" y="3611"/>
                      <a:pt x="14530" y="3611"/>
                      <a:pt x="14530" y="3611"/>
                    </a:cubicBezTo>
                    <a:cubicBezTo>
                      <a:pt x="14530" y="3544"/>
                      <a:pt x="14530" y="3544"/>
                      <a:pt x="14530" y="3544"/>
                    </a:cubicBezTo>
                    <a:cubicBezTo>
                      <a:pt x="14474" y="3611"/>
                      <a:pt x="14474" y="3611"/>
                      <a:pt x="14474" y="3611"/>
                    </a:cubicBezTo>
                    <a:cubicBezTo>
                      <a:pt x="14418" y="3611"/>
                      <a:pt x="14418" y="3611"/>
                      <a:pt x="14418" y="3611"/>
                    </a:cubicBezTo>
                    <a:cubicBezTo>
                      <a:pt x="14362" y="3611"/>
                      <a:pt x="14362" y="3611"/>
                      <a:pt x="14362" y="3611"/>
                    </a:cubicBezTo>
                    <a:cubicBezTo>
                      <a:pt x="14306" y="3611"/>
                      <a:pt x="14306" y="3611"/>
                      <a:pt x="14306" y="3611"/>
                    </a:cubicBezTo>
                    <a:cubicBezTo>
                      <a:pt x="14306" y="3544"/>
                      <a:pt x="14306" y="3544"/>
                      <a:pt x="14306" y="3544"/>
                    </a:cubicBezTo>
                    <a:cubicBezTo>
                      <a:pt x="14306" y="3544"/>
                      <a:pt x="14306" y="3544"/>
                      <a:pt x="14306" y="3544"/>
                    </a:cubicBezTo>
                    <a:cubicBezTo>
                      <a:pt x="14250" y="3611"/>
                      <a:pt x="14250" y="3611"/>
                      <a:pt x="14250" y="3611"/>
                    </a:cubicBezTo>
                    <a:cubicBezTo>
                      <a:pt x="14194" y="3611"/>
                      <a:pt x="14194" y="3611"/>
                      <a:pt x="14194" y="3611"/>
                    </a:cubicBezTo>
                    <a:close/>
                    <a:moveTo>
                      <a:pt x="14811" y="3544"/>
                    </a:moveTo>
                    <a:cubicBezTo>
                      <a:pt x="14811" y="3544"/>
                      <a:pt x="14811" y="3544"/>
                      <a:pt x="14811" y="3544"/>
                    </a:cubicBezTo>
                    <a:cubicBezTo>
                      <a:pt x="14811" y="3477"/>
                      <a:pt x="14811" y="3477"/>
                      <a:pt x="14811" y="3477"/>
                    </a:cubicBezTo>
                    <a:cubicBezTo>
                      <a:pt x="14811" y="3410"/>
                      <a:pt x="14811" y="3410"/>
                      <a:pt x="14811" y="3410"/>
                    </a:cubicBezTo>
                    <a:cubicBezTo>
                      <a:pt x="14811" y="3410"/>
                      <a:pt x="14811" y="3410"/>
                      <a:pt x="14811" y="3410"/>
                    </a:cubicBezTo>
                    <a:cubicBezTo>
                      <a:pt x="14755" y="3410"/>
                      <a:pt x="14755" y="3410"/>
                      <a:pt x="14755" y="3410"/>
                    </a:cubicBezTo>
                    <a:cubicBezTo>
                      <a:pt x="14755" y="3477"/>
                      <a:pt x="14755" y="3477"/>
                      <a:pt x="14755" y="3477"/>
                    </a:cubicBezTo>
                    <a:cubicBezTo>
                      <a:pt x="14811" y="3544"/>
                      <a:pt x="14811" y="3544"/>
                      <a:pt x="14811" y="3544"/>
                    </a:cubicBezTo>
                    <a:close/>
                    <a:moveTo>
                      <a:pt x="14979" y="4346"/>
                    </a:moveTo>
                    <a:cubicBezTo>
                      <a:pt x="14979" y="4413"/>
                      <a:pt x="14979" y="4413"/>
                      <a:pt x="14979" y="4413"/>
                    </a:cubicBezTo>
                    <a:cubicBezTo>
                      <a:pt x="15035" y="4413"/>
                      <a:pt x="15035" y="4413"/>
                      <a:pt x="15035" y="4413"/>
                    </a:cubicBezTo>
                    <a:cubicBezTo>
                      <a:pt x="15091" y="4413"/>
                      <a:pt x="15091" y="4413"/>
                      <a:pt x="15091" y="4413"/>
                    </a:cubicBezTo>
                    <a:cubicBezTo>
                      <a:pt x="15148" y="4413"/>
                      <a:pt x="15148" y="4413"/>
                      <a:pt x="15148" y="4413"/>
                    </a:cubicBezTo>
                    <a:cubicBezTo>
                      <a:pt x="15148" y="4346"/>
                      <a:pt x="15148" y="4346"/>
                      <a:pt x="15148" y="4346"/>
                    </a:cubicBezTo>
                    <a:cubicBezTo>
                      <a:pt x="15204" y="4279"/>
                      <a:pt x="15204" y="4279"/>
                      <a:pt x="15204" y="4279"/>
                    </a:cubicBezTo>
                    <a:cubicBezTo>
                      <a:pt x="15148" y="4279"/>
                      <a:pt x="15148" y="4279"/>
                      <a:pt x="15148" y="4279"/>
                    </a:cubicBezTo>
                    <a:cubicBezTo>
                      <a:pt x="15148" y="4213"/>
                      <a:pt x="15148" y="4213"/>
                      <a:pt x="15148" y="4213"/>
                    </a:cubicBezTo>
                    <a:cubicBezTo>
                      <a:pt x="15148" y="4213"/>
                      <a:pt x="15148" y="4213"/>
                      <a:pt x="15148" y="4213"/>
                    </a:cubicBezTo>
                    <a:cubicBezTo>
                      <a:pt x="15091" y="4213"/>
                      <a:pt x="15091" y="4213"/>
                      <a:pt x="15091" y="4213"/>
                    </a:cubicBezTo>
                    <a:cubicBezTo>
                      <a:pt x="15091" y="4146"/>
                      <a:pt x="15091" y="4146"/>
                      <a:pt x="15091" y="4146"/>
                    </a:cubicBezTo>
                    <a:cubicBezTo>
                      <a:pt x="15035" y="4146"/>
                      <a:pt x="15035" y="4146"/>
                      <a:pt x="15035" y="4146"/>
                    </a:cubicBezTo>
                    <a:cubicBezTo>
                      <a:pt x="14979" y="4213"/>
                      <a:pt x="14979" y="4213"/>
                      <a:pt x="14979" y="4213"/>
                    </a:cubicBezTo>
                    <a:cubicBezTo>
                      <a:pt x="14979" y="4213"/>
                      <a:pt x="14979" y="4213"/>
                      <a:pt x="14979" y="4213"/>
                    </a:cubicBezTo>
                    <a:cubicBezTo>
                      <a:pt x="14979" y="4279"/>
                      <a:pt x="14979" y="4279"/>
                      <a:pt x="14979" y="4279"/>
                    </a:cubicBezTo>
                    <a:cubicBezTo>
                      <a:pt x="14979" y="4346"/>
                      <a:pt x="14979" y="4346"/>
                      <a:pt x="14979" y="4346"/>
                    </a:cubicBezTo>
                    <a:close/>
                    <a:moveTo>
                      <a:pt x="14923" y="4346"/>
                    </a:moveTo>
                    <a:cubicBezTo>
                      <a:pt x="14923" y="4413"/>
                      <a:pt x="14923" y="4413"/>
                      <a:pt x="14923" y="4413"/>
                    </a:cubicBezTo>
                    <a:cubicBezTo>
                      <a:pt x="14923" y="4413"/>
                      <a:pt x="14923" y="4413"/>
                      <a:pt x="14923" y="4413"/>
                    </a:cubicBezTo>
                    <a:cubicBezTo>
                      <a:pt x="14923" y="4480"/>
                      <a:pt x="14923" y="4480"/>
                      <a:pt x="14923" y="4480"/>
                    </a:cubicBezTo>
                    <a:cubicBezTo>
                      <a:pt x="14979" y="4413"/>
                      <a:pt x="14979" y="4413"/>
                      <a:pt x="14979" y="4413"/>
                    </a:cubicBezTo>
                    <a:cubicBezTo>
                      <a:pt x="14923" y="4413"/>
                      <a:pt x="14923" y="4413"/>
                      <a:pt x="14923" y="4413"/>
                    </a:cubicBezTo>
                    <a:cubicBezTo>
                      <a:pt x="14923" y="4413"/>
                      <a:pt x="14923" y="4413"/>
                      <a:pt x="14923" y="4413"/>
                    </a:cubicBezTo>
                    <a:cubicBezTo>
                      <a:pt x="14923" y="4346"/>
                      <a:pt x="14923" y="4346"/>
                      <a:pt x="14923" y="4346"/>
                    </a:cubicBezTo>
                    <a:cubicBezTo>
                      <a:pt x="14923" y="4346"/>
                      <a:pt x="14923" y="4346"/>
                      <a:pt x="14923" y="4346"/>
                    </a:cubicBezTo>
                    <a:close/>
                    <a:moveTo>
                      <a:pt x="14194" y="3945"/>
                    </a:moveTo>
                    <a:cubicBezTo>
                      <a:pt x="14194" y="3878"/>
                      <a:pt x="14194" y="3878"/>
                      <a:pt x="14194" y="3878"/>
                    </a:cubicBezTo>
                    <a:cubicBezTo>
                      <a:pt x="14194" y="3811"/>
                      <a:pt x="14194" y="3811"/>
                      <a:pt x="14194" y="3811"/>
                    </a:cubicBezTo>
                    <a:cubicBezTo>
                      <a:pt x="14250" y="3744"/>
                      <a:pt x="14250" y="3744"/>
                      <a:pt x="14250" y="3744"/>
                    </a:cubicBezTo>
                    <a:cubicBezTo>
                      <a:pt x="14306" y="3744"/>
                      <a:pt x="14306" y="3744"/>
                      <a:pt x="14306" y="3744"/>
                    </a:cubicBezTo>
                    <a:cubicBezTo>
                      <a:pt x="14306" y="3744"/>
                      <a:pt x="14306" y="3744"/>
                      <a:pt x="14306" y="3744"/>
                    </a:cubicBezTo>
                    <a:cubicBezTo>
                      <a:pt x="14362" y="3744"/>
                      <a:pt x="14362" y="3744"/>
                      <a:pt x="14362" y="3744"/>
                    </a:cubicBezTo>
                    <a:cubicBezTo>
                      <a:pt x="14418" y="3744"/>
                      <a:pt x="14418" y="3744"/>
                      <a:pt x="14418" y="3744"/>
                    </a:cubicBezTo>
                    <a:cubicBezTo>
                      <a:pt x="14418" y="3744"/>
                      <a:pt x="14418" y="3744"/>
                      <a:pt x="14418" y="3744"/>
                    </a:cubicBezTo>
                    <a:cubicBezTo>
                      <a:pt x="14418" y="3811"/>
                      <a:pt x="14418" y="3811"/>
                      <a:pt x="14418" y="3811"/>
                    </a:cubicBezTo>
                    <a:cubicBezTo>
                      <a:pt x="14474" y="3811"/>
                      <a:pt x="14474" y="3811"/>
                      <a:pt x="14474" y="3811"/>
                    </a:cubicBezTo>
                    <a:cubicBezTo>
                      <a:pt x="14474" y="3744"/>
                      <a:pt x="14474" y="3744"/>
                      <a:pt x="14474" y="3744"/>
                    </a:cubicBezTo>
                    <a:cubicBezTo>
                      <a:pt x="14530" y="3811"/>
                      <a:pt x="14530" y="3811"/>
                      <a:pt x="14530" y="3811"/>
                    </a:cubicBezTo>
                    <a:cubicBezTo>
                      <a:pt x="14587" y="3811"/>
                      <a:pt x="14587" y="3811"/>
                      <a:pt x="14587" y="3811"/>
                    </a:cubicBezTo>
                    <a:cubicBezTo>
                      <a:pt x="14587" y="3878"/>
                      <a:pt x="14587" y="3878"/>
                      <a:pt x="14587" y="3878"/>
                    </a:cubicBezTo>
                    <a:cubicBezTo>
                      <a:pt x="14643" y="3878"/>
                      <a:pt x="14643" y="3878"/>
                      <a:pt x="14643" y="3878"/>
                    </a:cubicBezTo>
                    <a:cubicBezTo>
                      <a:pt x="14643" y="3878"/>
                      <a:pt x="14643" y="3878"/>
                      <a:pt x="14643" y="3878"/>
                    </a:cubicBezTo>
                    <a:cubicBezTo>
                      <a:pt x="14643" y="3945"/>
                      <a:pt x="14643" y="3945"/>
                      <a:pt x="14643" y="3945"/>
                    </a:cubicBezTo>
                    <a:cubicBezTo>
                      <a:pt x="14699" y="3945"/>
                      <a:pt x="14699" y="3945"/>
                      <a:pt x="14699" y="3945"/>
                    </a:cubicBezTo>
                    <a:cubicBezTo>
                      <a:pt x="14699" y="3878"/>
                      <a:pt x="14699" y="3878"/>
                      <a:pt x="14699" y="3878"/>
                    </a:cubicBezTo>
                    <a:cubicBezTo>
                      <a:pt x="14755" y="3945"/>
                      <a:pt x="14755" y="3945"/>
                      <a:pt x="14755" y="3945"/>
                    </a:cubicBezTo>
                    <a:cubicBezTo>
                      <a:pt x="14755" y="4012"/>
                      <a:pt x="14755" y="4012"/>
                      <a:pt x="14755" y="4012"/>
                    </a:cubicBezTo>
                    <a:cubicBezTo>
                      <a:pt x="14755" y="4012"/>
                      <a:pt x="14755" y="4012"/>
                      <a:pt x="14755" y="4012"/>
                    </a:cubicBezTo>
                    <a:cubicBezTo>
                      <a:pt x="14755" y="4012"/>
                      <a:pt x="14755" y="4012"/>
                      <a:pt x="14755" y="4012"/>
                    </a:cubicBezTo>
                    <a:cubicBezTo>
                      <a:pt x="14755" y="4079"/>
                      <a:pt x="14755" y="4079"/>
                      <a:pt x="14755" y="4079"/>
                    </a:cubicBezTo>
                    <a:cubicBezTo>
                      <a:pt x="14699" y="4079"/>
                      <a:pt x="14699" y="4079"/>
                      <a:pt x="14699" y="4079"/>
                    </a:cubicBezTo>
                    <a:cubicBezTo>
                      <a:pt x="14643" y="4079"/>
                      <a:pt x="14643" y="4079"/>
                      <a:pt x="14643" y="4079"/>
                    </a:cubicBezTo>
                    <a:cubicBezTo>
                      <a:pt x="14587" y="4146"/>
                      <a:pt x="14587" y="4146"/>
                      <a:pt x="14587" y="4146"/>
                    </a:cubicBezTo>
                    <a:cubicBezTo>
                      <a:pt x="14530" y="4079"/>
                      <a:pt x="14530" y="4079"/>
                      <a:pt x="14530" y="4079"/>
                    </a:cubicBezTo>
                    <a:cubicBezTo>
                      <a:pt x="14474" y="4079"/>
                      <a:pt x="14474" y="4079"/>
                      <a:pt x="14474" y="4079"/>
                    </a:cubicBezTo>
                    <a:cubicBezTo>
                      <a:pt x="14418" y="4012"/>
                      <a:pt x="14418" y="4012"/>
                      <a:pt x="14418" y="4012"/>
                    </a:cubicBezTo>
                    <a:cubicBezTo>
                      <a:pt x="14362" y="4012"/>
                      <a:pt x="14362" y="4012"/>
                      <a:pt x="14362" y="4012"/>
                    </a:cubicBezTo>
                    <a:cubicBezTo>
                      <a:pt x="14306" y="4012"/>
                      <a:pt x="14306" y="4012"/>
                      <a:pt x="14306" y="4012"/>
                    </a:cubicBezTo>
                    <a:cubicBezTo>
                      <a:pt x="14250" y="3945"/>
                      <a:pt x="14250" y="3945"/>
                      <a:pt x="14250" y="3945"/>
                    </a:cubicBezTo>
                    <a:cubicBezTo>
                      <a:pt x="14194" y="3945"/>
                      <a:pt x="14194" y="3945"/>
                      <a:pt x="14194" y="3945"/>
                    </a:cubicBezTo>
                    <a:cubicBezTo>
                      <a:pt x="14194" y="3945"/>
                      <a:pt x="14194" y="3945"/>
                      <a:pt x="14194" y="3945"/>
                    </a:cubicBezTo>
                    <a:close/>
                    <a:moveTo>
                      <a:pt x="13577" y="3076"/>
                    </a:moveTo>
                    <a:cubicBezTo>
                      <a:pt x="13577" y="3009"/>
                      <a:pt x="13577" y="3009"/>
                      <a:pt x="13577" y="3009"/>
                    </a:cubicBezTo>
                    <a:cubicBezTo>
                      <a:pt x="13633" y="3009"/>
                      <a:pt x="13633" y="3009"/>
                      <a:pt x="13633" y="3009"/>
                    </a:cubicBezTo>
                    <a:cubicBezTo>
                      <a:pt x="13633" y="3009"/>
                      <a:pt x="13633" y="3009"/>
                      <a:pt x="13633" y="3009"/>
                    </a:cubicBezTo>
                    <a:cubicBezTo>
                      <a:pt x="13633" y="3076"/>
                      <a:pt x="13633" y="3076"/>
                      <a:pt x="13633" y="3076"/>
                    </a:cubicBezTo>
                    <a:cubicBezTo>
                      <a:pt x="13577" y="3076"/>
                      <a:pt x="13577" y="3076"/>
                      <a:pt x="13577" y="3076"/>
                    </a:cubicBezTo>
                    <a:cubicBezTo>
                      <a:pt x="13577" y="3076"/>
                      <a:pt x="13577" y="3076"/>
                      <a:pt x="13577" y="3076"/>
                    </a:cubicBezTo>
                    <a:close/>
                    <a:moveTo>
                      <a:pt x="13633" y="3343"/>
                    </a:moveTo>
                    <a:cubicBezTo>
                      <a:pt x="13633" y="3477"/>
                      <a:pt x="13633" y="3477"/>
                      <a:pt x="13633" y="3477"/>
                    </a:cubicBezTo>
                    <a:cubicBezTo>
                      <a:pt x="13689" y="3477"/>
                      <a:pt x="13689" y="3477"/>
                      <a:pt x="13689" y="3477"/>
                    </a:cubicBezTo>
                    <a:cubicBezTo>
                      <a:pt x="13689" y="3477"/>
                      <a:pt x="13689" y="3477"/>
                      <a:pt x="13689" y="3477"/>
                    </a:cubicBezTo>
                    <a:cubicBezTo>
                      <a:pt x="13745" y="3477"/>
                      <a:pt x="13745" y="3477"/>
                      <a:pt x="13745" y="3477"/>
                    </a:cubicBezTo>
                    <a:cubicBezTo>
                      <a:pt x="13745" y="3544"/>
                      <a:pt x="13745" y="3544"/>
                      <a:pt x="13745" y="3544"/>
                    </a:cubicBezTo>
                    <a:cubicBezTo>
                      <a:pt x="13801" y="3544"/>
                      <a:pt x="13801" y="3544"/>
                      <a:pt x="13801" y="3544"/>
                    </a:cubicBezTo>
                    <a:cubicBezTo>
                      <a:pt x="13857" y="3477"/>
                      <a:pt x="13857" y="3477"/>
                      <a:pt x="13857" y="3477"/>
                    </a:cubicBezTo>
                    <a:cubicBezTo>
                      <a:pt x="13857" y="3410"/>
                      <a:pt x="13857" y="3410"/>
                      <a:pt x="13857" y="3410"/>
                    </a:cubicBezTo>
                    <a:cubicBezTo>
                      <a:pt x="13913" y="3410"/>
                      <a:pt x="13913" y="3410"/>
                      <a:pt x="13913" y="3410"/>
                    </a:cubicBezTo>
                    <a:cubicBezTo>
                      <a:pt x="13969" y="3343"/>
                      <a:pt x="13969" y="3343"/>
                      <a:pt x="13969" y="3343"/>
                    </a:cubicBezTo>
                    <a:cubicBezTo>
                      <a:pt x="13969" y="3276"/>
                      <a:pt x="13969" y="3276"/>
                      <a:pt x="13969" y="3276"/>
                    </a:cubicBezTo>
                    <a:cubicBezTo>
                      <a:pt x="13969" y="3209"/>
                      <a:pt x="13969" y="3209"/>
                      <a:pt x="13969" y="3209"/>
                    </a:cubicBezTo>
                    <a:cubicBezTo>
                      <a:pt x="14025" y="3143"/>
                      <a:pt x="14025" y="3143"/>
                      <a:pt x="14025" y="3143"/>
                    </a:cubicBezTo>
                    <a:cubicBezTo>
                      <a:pt x="13969" y="3076"/>
                      <a:pt x="13969" y="3076"/>
                      <a:pt x="13969" y="3076"/>
                    </a:cubicBezTo>
                    <a:cubicBezTo>
                      <a:pt x="13969" y="3076"/>
                      <a:pt x="13969" y="3076"/>
                      <a:pt x="13969" y="3076"/>
                    </a:cubicBezTo>
                    <a:cubicBezTo>
                      <a:pt x="14025" y="3076"/>
                      <a:pt x="14025" y="3076"/>
                      <a:pt x="14025" y="3076"/>
                    </a:cubicBezTo>
                    <a:cubicBezTo>
                      <a:pt x="14025" y="3009"/>
                      <a:pt x="14025" y="3009"/>
                      <a:pt x="14025" y="3009"/>
                    </a:cubicBezTo>
                    <a:cubicBezTo>
                      <a:pt x="14082" y="2942"/>
                      <a:pt x="14082" y="2942"/>
                      <a:pt x="14082" y="2942"/>
                    </a:cubicBezTo>
                    <a:cubicBezTo>
                      <a:pt x="14138" y="2942"/>
                      <a:pt x="14138" y="2942"/>
                      <a:pt x="14138" y="2942"/>
                    </a:cubicBezTo>
                    <a:cubicBezTo>
                      <a:pt x="14194" y="2875"/>
                      <a:pt x="14194" y="2875"/>
                      <a:pt x="14194" y="2875"/>
                    </a:cubicBezTo>
                    <a:cubicBezTo>
                      <a:pt x="14194" y="2808"/>
                      <a:pt x="14194" y="2808"/>
                      <a:pt x="14194" y="2808"/>
                    </a:cubicBezTo>
                    <a:cubicBezTo>
                      <a:pt x="14194" y="2741"/>
                      <a:pt x="14194" y="2741"/>
                      <a:pt x="14194" y="2741"/>
                    </a:cubicBezTo>
                    <a:cubicBezTo>
                      <a:pt x="14194" y="2741"/>
                      <a:pt x="14194" y="2741"/>
                      <a:pt x="14194" y="2741"/>
                    </a:cubicBezTo>
                    <a:cubicBezTo>
                      <a:pt x="14250" y="2674"/>
                      <a:pt x="14250" y="2674"/>
                      <a:pt x="14250" y="2674"/>
                    </a:cubicBezTo>
                    <a:cubicBezTo>
                      <a:pt x="14194" y="2674"/>
                      <a:pt x="14194" y="2674"/>
                      <a:pt x="14194" y="2674"/>
                    </a:cubicBezTo>
                    <a:cubicBezTo>
                      <a:pt x="14194" y="2608"/>
                      <a:pt x="14194" y="2608"/>
                      <a:pt x="14194" y="2608"/>
                    </a:cubicBezTo>
                    <a:cubicBezTo>
                      <a:pt x="14194" y="2608"/>
                      <a:pt x="14194" y="2608"/>
                      <a:pt x="14194" y="2608"/>
                    </a:cubicBezTo>
                    <a:cubicBezTo>
                      <a:pt x="14138" y="2541"/>
                      <a:pt x="14138" y="2541"/>
                      <a:pt x="14138" y="2541"/>
                    </a:cubicBezTo>
                    <a:cubicBezTo>
                      <a:pt x="14082" y="2541"/>
                      <a:pt x="14082" y="2541"/>
                      <a:pt x="14082" y="2541"/>
                    </a:cubicBezTo>
                    <a:cubicBezTo>
                      <a:pt x="14025" y="2541"/>
                      <a:pt x="14025" y="2541"/>
                      <a:pt x="14025" y="2541"/>
                    </a:cubicBezTo>
                    <a:cubicBezTo>
                      <a:pt x="14082" y="2474"/>
                      <a:pt x="14082" y="2474"/>
                      <a:pt x="14082" y="2474"/>
                    </a:cubicBezTo>
                    <a:cubicBezTo>
                      <a:pt x="14138" y="2474"/>
                      <a:pt x="14138" y="2474"/>
                      <a:pt x="14138" y="2474"/>
                    </a:cubicBezTo>
                    <a:cubicBezTo>
                      <a:pt x="14138" y="2407"/>
                      <a:pt x="14138" y="2407"/>
                      <a:pt x="14138" y="2407"/>
                    </a:cubicBezTo>
                    <a:cubicBezTo>
                      <a:pt x="14138" y="2407"/>
                      <a:pt x="14138" y="2407"/>
                      <a:pt x="14138" y="2407"/>
                    </a:cubicBezTo>
                    <a:cubicBezTo>
                      <a:pt x="14138" y="2340"/>
                      <a:pt x="14138" y="2340"/>
                      <a:pt x="14138" y="2340"/>
                    </a:cubicBezTo>
                    <a:cubicBezTo>
                      <a:pt x="14138" y="2273"/>
                      <a:pt x="14138" y="2273"/>
                      <a:pt x="14138" y="2273"/>
                    </a:cubicBezTo>
                    <a:cubicBezTo>
                      <a:pt x="14082" y="2206"/>
                      <a:pt x="14082" y="2206"/>
                      <a:pt x="14082" y="2206"/>
                    </a:cubicBezTo>
                    <a:cubicBezTo>
                      <a:pt x="14082" y="2206"/>
                      <a:pt x="14082" y="2206"/>
                      <a:pt x="14082" y="2206"/>
                    </a:cubicBezTo>
                    <a:cubicBezTo>
                      <a:pt x="13969" y="2273"/>
                      <a:pt x="13969" y="2273"/>
                      <a:pt x="13969" y="2273"/>
                    </a:cubicBezTo>
                    <a:cubicBezTo>
                      <a:pt x="13913" y="2273"/>
                      <a:pt x="13913" y="2273"/>
                      <a:pt x="13913" y="2273"/>
                    </a:cubicBezTo>
                    <a:cubicBezTo>
                      <a:pt x="13913" y="2340"/>
                      <a:pt x="13913" y="2340"/>
                      <a:pt x="13913" y="2340"/>
                    </a:cubicBezTo>
                    <a:cubicBezTo>
                      <a:pt x="13857" y="2407"/>
                      <a:pt x="13857" y="2407"/>
                      <a:pt x="13857" y="2407"/>
                    </a:cubicBezTo>
                    <a:cubicBezTo>
                      <a:pt x="13857" y="2340"/>
                      <a:pt x="13857" y="2340"/>
                      <a:pt x="13857" y="2340"/>
                    </a:cubicBezTo>
                    <a:cubicBezTo>
                      <a:pt x="13857" y="2340"/>
                      <a:pt x="13857" y="2340"/>
                      <a:pt x="13857" y="2340"/>
                    </a:cubicBezTo>
                    <a:cubicBezTo>
                      <a:pt x="13857" y="2273"/>
                      <a:pt x="13857" y="2273"/>
                      <a:pt x="13857" y="2273"/>
                    </a:cubicBezTo>
                    <a:cubicBezTo>
                      <a:pt x="13913" y="2273"/>
                      <a:pt x="13913" y="2273"/>
                      <a:pt x="13913" y="2273"/>
                    </a:cubicBezTo>
                    <a:cubicBezTo>
                      <a:pt x="13913" y="2206"/>
                      <a:pt x="13913" y="2206"/>
                      <a:pt x="13913" y="2206"/>
                    </a:cubicBezTo>
                    <a:cubicBezTo>
                      <a:pt x="13913" y="2073"/>
                      <a:pt x="13913" y="2073"/>
                      <a:pt x="13913" y="2073"/>
                    </a:cubicBezTo>
                    <a:cubicBezTo>
                      <a:pt x="13913" y="2006"/>
                      <a:pt x="13913" y="2006"/>
                      <a:pt x="13913" y="2006"/>
                    </a:cubicBezTo>
                    <a:cubicBezTo>
                      <a:pt x="13857" y="2006"/>
                      <a:pt x="13857" y="2006"/>
                      <a:pt x="13857" y="2006"/>
                    </a:cubicBezTo>
                    <a:cubicBezTo>
                      <a:pt x="13857" y="1939"/>
                      <a:pt x="13857" y="1939"/>
                      <a:pt x="13857" y="1939"/>
                    </a:cubicBezTo>
                    <a:cubicBezTo>
                      <a:pt x="13801" y="1939"/>
                      <a:pt x="13801" y="1939"/>
                      <a:pt x="13801" y="1939"/>
                    </a:cubicBezTo>
                    <a:cubicBezTo>
                      <a:pt x="13745" y="1939"/>
                      <a:pt x="13745" y="1939"/>
                      <a:pt x="13745" y="1939"/>
                    </a:cubicBezTo>
                    <a:cubicBezTo>
                      <a:pt x="13689" y="1939"/>
                      <a:pt x="13689" y="1939"/>
                      <a:pt x="13689" y="1939"/>
                    </a:cubicBezTo>
                    <a:cubicBezTo>
                      <a:pt x="13633" y="2006"/>
                      <a:pt x="13633" y="2006"/>
                      <a:pt x="13633" y="2006"/>
                    </a:cubicBezTo>
                    <a:cubicBezTo>
                      <a:pt x="13633" y="1939"/>
                      <a:pt x="13633" y="1939"/>
                      <a:pt x="13633" y="1939"/>
                    </a:cubicBezTo>
                    <a:cubicBezTo>
                      <a:pt x="13577" y="1872"/>
                      <a:pt x="13577" y="1872"/>
                      <a:pt x="13577" y="1872"/>
                    </a:cubicBezTo>
                    <a:cubicBezTo>
                      <a:pt x="13577" y="1872"/>
                      <a:pt x="13577" y="1872"/>
                      <a:pt x="13577" y="1872"/>
                    </a:cubicBezTo>
                    <a:cubicBezTo>
                      <a:pt x="13577" y="1872"/>
                      <a:pt x="13577" y="1872"/>
                      <a:pt x="13577" y="1872"/>
                    </a:cubicBezTo>
                    <a:cubicBezTo>
                      <a:pt x="13521" y="1939"/>
                      <a:pt x="13521" y="1939"/>
                      <a:pt x="13521" y="1939"/>
                    </a:cubicBezTo>
                    <a:cubicBezTo>
                      <a:pt x="13464" y="2006"/>
                      <a:pt x="13464" y="2006"/>
                      <a:pt x="13464" y="2006"/>
                    </a:cubicBezTo>
                    <a:cubicBezTo>
                      <a:pt x="13464" y="2006"/>
                      <a:pt x="13464" y="2006"/>
                      <a:pt x="13464" y="2006"/>
                    </a:cubicBezTo>
                    <a:cubicBezTo>
                      <a:pt x="13408" y="2073"/>
                      <a:pt x="13408" y="2073"/>
                      <a:pt x="13408" y="2073"/>
                    </a:cubicBezTo>
                    <a:cubicBezTo>
                      <a:pt x="13408" y="2139"/>
                      <a:pt x="13408" y="2139"/>
                      <a:pt x="13408" y="2139"/>
                    </a:cubicBezTo>
                    <a:cubicBezTo>
                      <a:pt x="13464" y="2206"/>
                      <a:pt x="13464" y="2206"/>
                      <a:pt x="13464" y="2206"/>
                    </a:cubicBezTo>
                    <a:cubicBezTo>
                      <a:pt x="13464" y="2139"/>
                      <a:pt x="13464" y="2139"/>
                      <a:pt x="13464" y="2139"/>
                    </a:cubicBezTo>
                    <a:cubicBezTo>
                      <a:pt x="13521" y="2139"/>
                      <a:pt x="13521" y="2139"/>
                      <a:pt x="13521" y="2139"/>
                    </a:cubicBezTo>
                    <a:cubicBezTo>
                      <a:pt x="13577" y="2139"/>
                      <a:pt x="13577" y="2139"/>
                      <a:pt x="13577" y="2139"/>
                    </a:cubicBezTo>
                    <a:cubicBezTo>
                      <a:pt x="13521" y="2206"/>
                      <a:pt x="13521" y="2206"/>
                      <a:pt x="13521" y="2206"/>
                    </a:cubicBezTo>
                    <a:cubicBezTo>
                      <a:pt x="13408" y="2273"/>
                      <a:pt x="13408" y="2273"/>
                      <a:pt x="13408" y="2273"/>
                    </a:cubicBezTo>
                    <a:cubicBezTo>
                      <a:pt x="13408" y="2340"/>
                      <a:pt x="13408" y="2340"/>
                      <a:pt x="13408" y="2340"/>
                    </a:cubicBezTo>
                    <a:cubicBezTo>
                      <a:pt x="13408" y="2340"/>
                      <a:pt x="13408" y="2340"/>
                      <a:pt x="13408" y="2340"/>
                    </a:cubicBezTo>
                    <a:cubicBezTo>
                      <a:pt x="13464" y="2340"/>
                      <a:pt x="13464" y="2340"/>
                      <a:pt x="13464" y="2340"/>
                    </a:cubicBezTo>
                    <a:cubicBezTo>
                      <a:pt x="13521" y="2273"/>
                      <a:pt x="13521" y="2273"/>
                      <a:pt x="13521" y="2273"/>
                    </a:cubicBezTo>
                    <a:cubicBezTo>
                      <a:pt x="13577" y="2273"/>
                      <a:pt x="13577" y="2273"/>
                      <a:pt x="13577" y="2273"/>
                    </a:cubicBezTo>
                    <a:cubicBezTo>
                      <a:pt x="13577" y="2206"/>
                      <a:pt x="13577" y="2206"/>
                      <a:pt x="13577" y="2206"/>
                    </a:cubicBezTo>
                    <a:cubicBezTo>
                      <a:pt x="13633" y="2273"/>
                      <a:pt x="13633" y="2273"/>
                      <a:pt x="13633" y="2273"/>
                    </a:cubicBezTo>
                    <a:cubicBezTo>
                      <a:pt x="13577" y="2340"/>
                      <a:pt x="13577" y="2340"/>
                      <a:pt x="13577" y="2340"/>
                    </a:cubicBezTo>
                    <a:cubicBezTo>
                      <a:pt x="13577" y="2340"/>
                      <a:pt x="13577" y="2340"/>
                      <a:pt x="13577" y="2340"/>
                    </a:cubicBezTo>
                    <a:cubicBezTo>
                      <a:pt x="13521" y="2407"/>
                      <a:pt x="13521" y="2407"/>
                      <a:pt x="13521" y="2407"/>
                    </a:cubicBezTo>
                    <a:cubicBezTo>
                      <a:pt x="13521" y="2407"/>
                      <a:pt x="13521" y="2407"/>
                      <a:pt x="13521" y="2407"/>
                    </a:cubicBezTo>
                    <a:cubicBezTo>
                      <a:pt x="13521" y="2474"/>
                      <a:pt x="13521" y="2474"/>
                      <a:pt x="13521" y="2474"/>
                    </a:cubicBezTo>
                    <a:cubicBezTo>
                      <a:pt x="13577" y="2474"/>
                      <a:pt x="13577" y="2474"/>
                      <a:pt x="13577" y="2474"/>
                    </a:cubicBezTo>
                    <a:cubicBezTo>
                      <a:pt x="13633" y="2474"/>
                      <a:pt x="13633" y="2474"/>
                      <a:pt x="13633" y="2474"/>
                    </a:cubicBezTo>
                    <a:cubicBezTo>
                      <a:pt x="13577" y="2541"/>
                      <a:pt x="13577" y="2541"/>
                      <a:pt x="13577" y="2541"/>
                    </a:cubicBezTo>
                    <a:cubicBezTo>
                      <a:pt x="13521" y="2541"/>
                      <a:pt x="13521" y="2541"/>
                      <a:pt x="13521" y="2541"/>
                    </a:cubicBezTo>
                    <a:cubicBezTo>
                      <a:pt x="13464" y="2541"/>
                      <a:pt x="13464" y="2541"/>
                      <a:pt x="13464" y="2541"/>
                    </a:cubicBezTo>
                    <a:cubicBezTo>
                      <a:pt x="13464" y="2541"/>
                      <a:pt x="13464" y="2541"/>
                      <a:pt x="13464" y="2541"/>
                    </a:cubicBezTo>
                    <a:cubicBezTo>
                      <a:pt x="13521" y="2608"/>
                      <a:pt x="13521" y="2608"/>
                      <a:pt x="13521" y="2608"/>
                    </a:cubicBezTo>
                    <a:cubicBezTo>
                      <a:pt x="13521" y="2608"/>
                      <a:pt x="13521" y="2608"/>
                      <a:pt x="13521" y="2608"/>
                    </a:cubicBezTo>
                    <a:cubicBezTo>
                      <a:pt x="13408" y="2674"/>
                      <a:pt x="13408" y="2674"/>
                      <a:pt x="13408" y="2674"/>
                    </a:cubicBezTo>
                    <a:cubicBezTo>
                      <a:pt x="13408" y="2674"/>
                      <a:pt x="13408" y="2674"/>
                      <a:pt x="13408" y="2674"/>
                    </a:cubicBezTo>
                    <a:cubicBezTo>
                      <a:pt x="13408" y="2608"/>
                      <a:pt x="13408" y="2608"/>
                      <a:pt x="13408" y="2608"/>
                    </a:cubicBezTo>
                    <a:cubicBezTo>
                      <a:pt x="13352" y="2608"/>
                      <a:pt x="13352" y="2608"/>
                      <a:pt x="13352" y="2608"/>
                    </a:cubicBezTo>
                    <a:cubicBezTo>
                      <a:pt x="13296" y="2541"/>
                      <a:pt x="13296" y="2541"/>
                      <a:pt x="13296" y="2541"/>
                    </a:cubicBezTo>
                    <a:cubicBezTo>
                      <a:pt x="13184" y="2608"/>
                      <a:pt x="13184" y="2608"/>
                      <a:pt x="13184" y="2608"/>
                    </a:cubicBezTo>
                    <a:cubicBezTo>
                      <a:pt x="13184" y="2608"/>
                      <a:pt x="13184" y="2608"/>
                      <a:pt x="13184" y="2608"/>
                    </a:cubicBezTo>
                    <a:cubicBezTo>
                      <a:pt x="13184" y="2674"/>
                      <a:pt x="13184" y="2674"/>
                      <a:pt x="13184" y="2674"/>
                    </a:cubicBezTo>
                    <a:cubicBezTo>
                      <a:pt x="13184" y="2741"/>
                      <a:pt x="13184" y="2741"/>
                      <a:pt x="13184" y="2741"/>
                    </a:cubicBezTo>
                    <a:cubicBezTo>
                      <a:pt x="13184" y="2808"/>
                      <a:pt x="13184" y="2808"/>
                      <a:pt x="13184" y="2808"/>
                    </a:cubicBezTo>
                    <a:cubicBezTo>
                      <a:pt x="13240" y="2875"/>
                      <a:pt x="13240" y="2875"/>
                      <a:pt x="13240" y="2875"/>
                    </a:cubicBezTo>
                    <a:cubicBezTo>
                      <a:pt x="13296" y="2808"/>
                      <a:pt x="13296" y="2808"/>
                      <a:pt x="13296" y="2808"/>
                    </a:cubicBezTo>
                    <a:cubicBezTo>
                      <a:pt x="13296" y="2808"/>
                      <a:pt x="13296" y="2808"/>
                      <a:pt x="13296" y="2808"/>
                    </a:cubicBezTo>
                    <a:cubicBezTo>
                      <a:pt x="13408" y="2808"/>
                      <a:pt x="13408" y="2808"/>
                      <a:pt x="13408" y="2808"/>
                    </a:cubicBezTo>
                    <a:cubicBezTo>
                      <a:pt x="13464" y="2808"/>
                      <a:pt x="13464" y="2808"/>
                      <a:pt x="13464" y="2808"/>
                    </a:cubicBezTo>
                    <a:cubicBezTo>
                      <a:pt x="13464" y="2875"/>
                      <a:pt x="13464" y="2875"/>
                      <a:pt x="13464" y="2875"/>
                    </a:cubicBezTo>
                    <a:cubicBezTo>
                      <a:pt x="13577" y="2808"/>
                      <a:pt x="13577" y="2808"/>
                      <a:pt x="13577" y="2808"/>
                    </a:cubicBezTo>
                    <a:cubicBezTo>
                      <a:pt x="13577" y="2875"/>
                      <a:pt x="13577" y="2875"/>
                      <a:pt x="13577" y="2875"/>
                    </a:cubicBezTo>
                    <a:cubicBezTo>
                      <a:pt x="13521" y="2875"/>
                      <a:pt x="13521" y="2875"/>
                      <a:pt x="13521" y="2875"/>
                    </a:cubicBezTo>
                    <a:cubicBezTo>
                      <a:pt x="13521" y="2942"/>
                      <a:pt x="13521" y="2942"/>
                      <a:pt x="13521" y="2942"/>
                    </a:cubicBezTo>
                    <a:cubicBezTo>
                      <a:pt x="13521" y="2942"/>
                      <a:pt x="13521" y="2942"/>
                      <a:pt x="13521" y="2942"/>
                    </a:cubicBezTo>
                    <a:cubicBezTo>
                      <a:pt x="13577" y="2942"/>
                      <a:pt x="13577" y="2942"/>
                      <a:pt x="13577" y="2942"/>
                    </a:cubicBezTo>
                    <a:cubicBezTo>
                      <a:pt x="13633" y="3009"/>
                      <a:pt x="13633" y="3009"/>
                      <a:pt x="13633" y="3009"/>
                    </a:cubicBezTo>
                    <a:cubicBezTo>
                      <a:pt x="13633" y="3076"/>
                      <a:pt x="13633" y="3076"/>
                      <a:pt x="13633" y="3076"/>
                    </a:cubicBezTo>
                    <a:cubicBezTo>
                      <a:pt x="13689" y="3076"/>
                      <a:pt x="13689" y="3076"/>
                      <a:pt x="13689" y="3076"/>
                    </a:cubicBezTo>
                    <a:cubicBezTo>
                      <a:pt x="13689" y="3076"/>
                      <a:pt x="13689" y="3076"/>
                      <a:pt x="13689" y="3076"/>
                    </a:cubicBezTo>
                    <a:cubicBezTo>
                      <a:pt x="13689" y="3143"/>
                      <a:pt x="13689" y="3143"/>
                      <a:pt x="13689" y="3143"/>
                    </a:cubicBezTo>
                    <a:cubicBezTo>
                      <a:pt x="13689" y="3209"/>
                      <a:pt x="13689" y="3209"/>
                      <a:pt x="13689" y="3209"/>
                    </a:cubicBezTo>
                    <a:cubicBezTo>
                      <a:pt x="13633" y="3343"/>
                      <a:pt x="13633" y="3343"/>
                      <a:pt x="13633" y="3343"/>
                    </a:cubicBezTo>
                    <a:close/>
                    <a:moveTo>
                      <a:pt x="13352" y="2942"/>
                    </a:moveTo>
                    <a:cubicBezTo>
                      <a:pt x="13352" y="2942"/>
                      <a:pt x="13352" y="2942"/>
                      <a:pt x="13352" y="2942"/>
                    </a:cubicBezTo>
                    <a:cubicBezTo>
                      <a:pt x="13408" y="2875"/>
                      <a:pt x="13408" y="2875"/>
                      <a:pt x="13408" y="2875"/>
                    </a:cubicBezTo>
                    <a:cubicBezTo>
                      <a:pt x="13464" y="2875"/>
                      <a:pt x="13464" y="2875"/>
                      <a:pt x="13464" y="2875"/>
                    </a:cubicBezTo>
                    <a:cubicBezTo>
                      <a:pt x="13464" y="2942"/>
                      <a:pt x="13464" y="2942"/>
                      <a:pt x="13464" y="2942"/>
                    </a:cubicBezTo>
                    <a:cubicBezTo>
                      <a:pt x="13408" y="2942"/>
                      <a:pt x="13408" y="2942"/>
                      <a:pt x="13408" y="2942"/>
                    </a:cubicBezTo>
                    <a:cubicBezTo>
                      <a:pt x="13352" y="3009"/>
                      <a:pt x="13352" y="3009"/>
                      <a:pt x="13352" y="3009"/>
                    </a:cubicBezTo>
                    <a:cubicBezTo>
                      <a:pt x="13352" y="2942"/>
                      <a:pt x="13352" y="2942"/>
                      <a:pt x="13352" y="2942"/>
                    </a:cubicBezTo>
                    <a:close/>
                    <a:moveTo>
                      <a:pt x="13240" y="3276"/>
                    </a:moveTo>
                    <a:cubicBezTo>
                      <a:pt x="13296" y="3209"/>
                      <a:pt x="13296" y="3209"/>
                      <a:pt x="13296" y="3209"/>
                    </a:cubicBezTo>
                    <a:cubicBezTo>
                      <a:pt x="13352" y="3209"/>
                      <a:pt x="13352" y="3209"/>
                      <a:pt x="13352" y="3209"/>
                    </a:cubicBezTo>
                    <a:cubicBezTo>
                      <a:pt x="13408" y="3209"/>
                      <a:pt x="13408" y="3209"/>
                      <a:pt x="13408" y="3209"/>
                    </a:cubicBezTo>
                    <a:cubicBezTo>
                      <a:pt x="13521" y="3343"/>
                      <a:pt x="13521" y="3343"/>
                      <a:pt x="13521" y="3343"/>
                    </a:cubicBezTo>
                    <a:cubicBezTo>
                      <a:pt x="13464" y="3343"/>
                      <a:pt x="13464" y="3343"/>
                      <a:pt x="13464" y="3343"/>
                    </a:cubicBezTo>
                    <a:cubicBezTo>
                      <a:pt x="13521" y="3477"/>
                      <a:pt x="13521" y="3477"/>
                      <a:pt x="13521" y="3477"/>
                    </a:cubicBezTo>
                    <a:cubicBezTo>
                      <a:pt x="13464" y="3477"/>
                      <a:pt x="13464" y="3477"/>
                      <a:pt x="13464" y="3477"/>
                    </a:cubicBezTo>
                    <a:cubicBezTo>
                      <a:pt x="13408" y="3410"/>
                      <a:pt x="13408" y="3410"/>
                      <a:pt x="13408" y="3410"/>
                    </a:cubicBezTo>
                    <a:cubicBezTo>
                      <a:pt x="13352" y="3477"/>
                      <a:pt x="13352" y="3477"/>
                      <a:pt x="13352" y="3477"/>
                    </a:cubicBezTo>
                    <a:cubicBezTo>
                      <a:pt x="13352" y="3477"/>
                      <a:pt x="13352" y="3477"/>
                      <a:pt x="13352" y="3477"/>
                    </a:cubicBezTo>
                    <a:cubicBezTo>
                      <a:pt x="13296" y="3410"/>
                      <a:pt x="13296" y="3410"/>
                      <a:pt x="13296" y="3410"/>
                    </a:cubicBezTo>
                    <a:cubicBezTo>
                      <a:pt x="13240" y="3343"/>
                      <a:pt x="13240" y="3343"/>
                      <a:pt x="13240" y="3343"/>
                    </a:cubicBezTo>
                    <a:cubicBezTo>
                      <a:pt x="13240" y="3276"/>
                      <a:pt x="13240" y="3276"/>
                      <a:pt x="13240" y="3276"/>
                    </a:cubicBezTo>
                    <a:close/>
                    <a:moveTo>
                      <a:pt x="12623" y="3744"/>
                    </a:moveTo>
                    <a:cubicBezTo>
                      <a:pt x="12679" y="3678"/>
                      <a:pt x="12679" y="3678"/>
                      <a:pt x="12679" y="3678"/>
                    </a:cubicBezTo>
                    <a:cubicBezTo>
                      <a:pt x="12735" y="3678"/>
                      <a:pt x="12735" y="3678"/>
                      <a:pt x="12735" y="3678"/>
                    </a:cubicBezTo>
                    <a:cubicBezTo>
                      <a:pt x="12735" y="3744"/>
                      <a:pt x="12735" y="3744"/>
                      <a:pt x="12735" y="3744"/>
                    </a:cubicBezTo>
                    <a:cubicBezTo>
                      <a:pt x="12679" y="3744"/>
                      <a:pt x="12679" y="3744"/>
                      <a:pt x="12679" y="3744"/>
                    </a:cubicBezTo>
                    <a:cubicBezTo>
                      <a:pt x="12623" y="3744"/>
                      <a:pt x="12623" y="3744"/>
                      <a:pt x="12623" y="3744"/>
                    </a:cubicBezTo>
                    <a:close/>
                    <a:moveTo>
                      <a:pt x="12567" y="3678"/>
                    </a:moveTo>
                    <a:cubicBezTo>
                      <a:pt x="12567" y="3611"/>
                      <a:pt x="12567" y="3611"/>
                      <a:pt x="12567" y="3611"/>
                    </a:cubicBezTo>
                    <a:cubicBezTo>
                      <a:pt x="12567" y="3544"/>
                      <a:pt x="12567" y="3544"/>
                      <a:pt x="12567" y="3544"/>
                    </a:cubicBezTo>
                    <a:cubicBezTo>
                      <a:pt x="12567" y="3477"/>
                      <a:pt x="12567" y="3477"/>
                      <a:pt x="12567" y="3477"/>
                    </a:cubicBezTo>
                    <a:cubicBezTo>
                      <a:pt x="12567" y="3410"/>
                      <a:pt x="12567" y="3410"/>
                      <a:pt x="12567" y="3410"/>
                    </a:cubicBezTo>
                    <a:cubicBezTo>
                      <a:pt x="12623" y="3343"/>
                      <a:pt x="12623" y="3343"/>
                      <a:pt x="12623" y="3343"/>
                    </a:cubicBezTo>
                    <a:cubicBezTo>
                      <a:pt x="12623" y="3343"/>
                      <a:pt x="12623" y="3343"/>
                      <a:pt x="12623" y="3343"/>
                    </a:cubicBezTo>
                    <a:cubicBezTo>
                      <a:pt x="12679" y="3343"/>
                      <a:pt x="12679" y="3343"/>
                      <a:pt x="12679" y="3343"/>
                    </a:cubicBezTo>
                    <a:cubicBezTo>
                      <a:pt x="12679" y="3276"/>
                      <a:pt x="12679" y="3276"/>
                      <a:pt x="12679" y="3276"/>
                    </a:cubicBezTo>
                    <a:cubicBezTo>
                      <a:pt x="12679" y="3209"/>
                      <a:pt x="12679" y="3209"/>
                      <a:pt x="12679" y="3209"/>
                    </a:cubicBezTo>
                    <a:cubicBezTo>
                      <a:pt x="12679" y="3143"/>
                      <a:pt x="12679" y="3143"/>
                      <a:pt x="12679" y="3143"/>
                    </a:cubicBezTo>
                    <a:cubicBezTo>
                      <a:pt x="12735" y="3143"/>
                      <a:pt x="12735" y="3143"/>
                      <a:pt x="12735" y="3143"/>
                    </a:cubicBezTo>
                    <a:cubicBezTo>
                      <a:pt x="12735" y="3143"/>
                      <a:pt x="12735" y="3143"/>
                      <a:pt x="12735" y="3143"/>
                    </a:cubicBezTo>
                    <a:cubicBezTo>
                      <a:pt x="12791" y="3209"/>
                      <a:pt x="12791" y="3209"/>
                      <a:pt x="12791" y="3209"/>
                    </a:cubicBezTo>
                    <a:cubicBezTo>
                      <a:pt x="12791" y="3276"/>
                      <a:pt x="12791" y="3276"/>
                      <a:pt x="12791" y="3276"/>
                    </a:cubicBezTo>
                    <a:cubicBezTo>
                      <a:pt x="12735" y="3343"/>
                      <a:pt x="12735" y="3343"/>
                      <a:pt x="12735" y="3343"/>
                    </a:cubicBezTo>
                    <a:cubicBezTo>
                      <a:pt x="12735" y="3410"/>
                      <a:pt x="12735" y="3410"/>
                      <a:pt x="12735" y="3410"/>
                    </a:cubicBezTo>
                    <a:cubicBezTo>
                      <a:pt x="12735" y="3477"/>
                      <a:pt x="12735" y="3477"/>
                      <a:pt x="12735" y="3477"/>
                    </a:cubicBezTo>
                    <a:cubicBezTo>
                      <a:pt x="12735" y="3477"/>
                      <a:pt x="12735" y="3477"/>
                      <a:pt x="12735" y="3477"/>
                    </a:cubicBezTo>
                    <a:cubicBezTo>
                      <a:pt x="12735" y="3611"/>
                      <a:pt x="12735" y="3611"/>
                      <a:pt x="12735" y="3611"/>
                    </a:cubicBezTo>
                    <a:cubicBezTo>
                      <a:pt x="12623" y="3678"/>
                      <a:pt x="12623" y="3678"/>
                      <a:pt x="12623" y="3678"/>
                    </a:cubicBezTo>
                    <a:cubicBezTo>
                      <a:pt x="12567" y="3678"/>
                      <a:pt x="12567" y="3678"/>
                      <a:pt x="12567" y="3678"/>
                    </a:cubicBezTo>
                    <a:close/>
                    <a:moveTo>
                      <a:pt x="12006" y="2407"/>
                    </a:moveTo>
                    <a:cubicBezTo>
                      <a:pt x="12006" y="2407"/>
                      <a:pt x="12006" y="2407"/>
                      <a:pt x="12006" y="2407"/>
                    </a:cubicBezTo>
                    <a:cubicBezTo>
                      <a:pt x="11950" y="2340"/>
                      <a:pt x="11950" y="2340"/>
                      <a:pt x="11950" y="2340"/>
                    </a:cubicBezTo>
                    <a:cubicBezTo>
                      <a:pt x="12006" y="2273"/>
                      <a:pt x="12006" y="2273"/>
                      <a:pt x="12006" y="2273"/>
                    </a:cubicBezTo>
                    <a:cubicBezTo>
                      <a:pt x="11950" y="2273"/>
                      <a:pt x="11950" y="2273"/>
                      <a:pt x="11950" y="2273"/>
                    </a:cubicBezTo>
                    <a:cubicBezTo>
                      <a:pt x="11894" y="2273"/>
                      <a:pt x="11894" y="2273"/>
                      <a:pt x="11894" y="2273"/>
                    </a:cubicBezTo>
                    <a:cubicBezTo>
                      <a:pt x="11894" y="2273"/>
                      <a:pt x="11894" y="2273"/>
                      <a:pt x="11894" y="2273"/>
                    </a:cubicBezTo>
                    <a:cubicBezTo>
                      <a:pt x="11837" y="2273"/>
                      <a:pt x="11837" y="2273"/>
                      <a:pt x="11837" y="2273"/>
                    </a:cubicBezTo>
                    <a:cubicBezTo>
                      <a:pt x="11781" y="2273"/>
                      <a:pt x="11781" y="2273"/>
                      <a:pt x="11781" y="2273"/>
                    </a:cubicBezTo>
                    <a:cubicBezTo>
                      <a:pt x="11781" y="2273"/>
                      <a:pt x="11781" y="2273"/>
                      <a:pt x="11781" y="2273"/>
                    </a:cubicBezTo>
                    <a:cubicBezTo>
                      <a:pt x="11781" y="2206"/>
                      <a:pt x="11781" y="2206"/>
                      <a:pt x="11781" y="2206"/>
                    </a:cubicBezTo>
                    <a:cubicBezTo>
                      <a:pt x="11781" y="2206"/>
                      <a:pt x="11781" y="2206"/>
                      <a:pt x="11781" y="2206"/>
                    </a:cubicBezTo>
                    <a:cubicBezTo>
                      <a:pt x="11837" y="2139"/>
                      <a:pt x="11837" y="2139"/>
                      <a:pt x="11837" y="2139"/>
                    </a:cubicBezTo>
                    <a:cubicBezTo>
                      <a:pt x="11837" y="2139"/>
                      <a:pt x="11837" y="2139"/>
                      <a:pt x="11837" y="2139"/>
                    </a:cubicBezTo>
                    <a:cubicBezTo>
                      <a:pt x="11894" y="2139"/>
                      <a:pt x="11894" y="2139"/>
                      <a:pt x="11894" y="2139"/>
                    </a:cubicBezTo>
                    <a:cubicBezTo>
                      <a:pt x="12062" y="2073"/>
                      <a:pt x="12062" y="2073"/>
                      <a:pt x="12062" y="2073"/>
                    </a:cubicBezTo>
                    <a:cubicBezTo>
                      <a:pt x="12118" y="2073"/>
                      <a:pt x="12118" y="2073"/>
                      <a:pt x="12118" y="2073"/>
                    </a:cubicBezTo>
                    <a:cubicBezTo>
                      <a:pt x="12174" y="2139"/>
                      <a:pt x="12174" y="2139"/>
                      <a:pt x="12174" y="2139"/>
                    </a:cubicBezTo>
                    <a:cubicBezTo>
                      <a:pt x="12174" y="2139"/>
                      <a:pt x="12174" y="2139"/>
                      <a:pt x="12174" y="2139"/>
                    </a:cubicBezTo>
                    <a:cubicBezTo>
                      <a:pt x="12230" y="2139"/>
                      <a:pt x="12230" y="2139"/>
                      <a:pt x="12230" y="2139"/>
                    </a:cubicBezTo>
                    <a:cubicBezTo>
                      <a:pt x="12286" y="2073"/>
                      <a:pt x="12286" y="2073"/>
                      <a:pt x="12286" y="2073"/>
                    </a:cubicBezTo>
                    <a:cubicBezTo>
                      <a:pt x="12398" y="2073"/>
                      <a:pt x="12398" y="2073"/>
                      <a:pt x="12398" y="2073"/>
                    </a:cubicBezTo>
                    <a:cubicBezTo>
                      <a:pt x="12398" y="2073"/>
                      <a:pt x="12398" y="2073"/>
                      <a:pt x="12398" y="2073"/>
                    </a:cubicBezTo>
                    <a:cubicBezTo>
                      <a:pt x="12398" y="2073"/>
                      <a:pt x="12398" y="2073"/>
                      <a:pt x="12398" y="2073"/>
                    </a:cubicBezTo>
                    <a:cubicBezTo>
                      <a:pt x="12455" y="2073"/>
                      <a:pt x="12455" y="2073"/>
                      <a:pt x="12455" y="2073"/>
                    </a:cubicBezTo>
                    <a:cubicBezTo>
                      <a:pt x="12455" y="2139"/>
                      <a:pt x="12455" y="2139"/>
                      <a:pt x="12455" y="2139"/>
                    </a:cubicBezTo>
                    <a:cubicBezTo>
                      <a:pt x="12511" y="2139"/>
                      <a:pt x="12511" y="2139"/>
                      <a:pt x="12511" y="2139"/>
                    </a:cubicBezTo>
                    <a:cubicBezTo>
                      <a:pt x="12511" y="2206"/>
                      <a:pt x="12511" y="2206"/>
                      <a:pt x="12511" y="2206"/>
                    </a:cubicBezTo>
                    <a:cubicBezTo>
                      <a:pt x="12455" y="2273"/>
                      <a:pt x="12455" y="2273"/>
                      <a:pt x="12455" y="2273"/>
                    </a:cubicBezTo>
                    <a:cubicBezTo>
                      <a:pt x="12455" y="2340"/>
                      <a:pt x="12455" y="2340"/>
                      <a:pt x="12455" y="2340"/>
                    </a:cubicBezTo>
                    <a:cubicBezTo>
                      <a:pt x="12455" y="2474"/>
                      <a:pt x="12455" y="2474"/>
                      <a:pt x="12455" y="2474"/>
                    </a:cubicBezTo>
                    <a:cubicBezTo>
                      <a:pt x="12398" y="2474"/>
                      <a:pt x="12398" y="2474"/>
                      <a:pt x="12398" y="2474"/>
                    </a:cubicBezTo>
                    <a:cubicBezTo>
                      <a:pt x="12342" y="2541"/>
                      <a:pt x="12342" y="2541"/>
                      <a:pt x="12342" y="2541"/>
                    </a:cubicBezTo>
                    <a:cubicBezTo>
                      <a:pt x="12286" y="2541"/>
                      <a:pt x="12286" y="2541"/>
                      <a:pt x="12286" y="2541"/>
                    </a:cubicBezTo>
                    <a:cubicBezTo>
                      <a:pt x="12230" y="2541"/>
                      <a:pt x="12230" y="2541"/>
                      <a:pt x="12230" y="2541"/>
                    </a:cubicBezTo>
                    <a:cubicBezTo>
                      <a:pt x="12230" y="2474"/>
                      <a:pt x="12230" y="2474"/>
                      <a:pt x="12230" y="2474"/>
                    </a:cubicBezTo>
                    <a:cubicBezTo>
                      <a:pt x="12174" y="2541"/>
                      <a:pt x="12174" y="2541"/>
                      <a:pt x="12174" y="2541"/>
                    </a:cubicBezTo>
                    <a:cubicBezTo>
                      <a:pt x="12118" y="2407"/>
                      <a:pt x="12118" y="2407"/>
                      <a:pt x="12118" y="2407"/>
                    </a:cubicBezTo>
                    <a:cubicBezTo>
                      <a:pt x="12118" y="2407"/>
                      <a:pt x="12118" y="2407"/>
                      <a:pt x="12118" y="2407"/>
                    </a:cubicBezTo>
                    <a:cubicBezTo>
                      <a:pt x="12062" y="2340"/>
                      <a:pt x="12062" y="2340"/>
                      <a:pt x="12062" y="2340"/>
                    </a:cubicBezTo>
                    <a:cubicBezTo>
                      <a:pt x="12062" y="2340"/>
                      <a:pt x="12062" y="2340"/>
                      <a:pt x="12062" y="2340"/>
                    </a:cubicBezTo>
                    <a:cubicBezTo>
                      <a:pt x="12062" y="2407"/>
                      <a:pt x="12062" y="2407"/>
                      <a:pt x="12062" y="2407"/>
                    </a:cubicBezTo>
                    <a:cubicBezTo>
                      <a:pt x="12006" y="2407"/>
                      <a:pt x="12006" y="2407"/>
                      <a:pt x="12006" y="2407"/>
                    </a:cubicBezTo>
                    <a:close/>
                    <a:moveTo>
                      <a:pt x="11332" y="2808"/>
                    </a:moveTo>
                    <a:cubicBezTo>
                      <a:pt x="11389" y="2808"/>
                      <a:pt x="11389" y="2808"/>
                      <a:pt x="11389" y="2808"/>
                    </a:cubicBezTo>
                    <a:cubicBezTo>
                      <a:pt x="11389" y="2741"/>
                      <a:pt x="11389" y="2741"/>
                      <a:pt x="11389" y="2741"/>
                    </a:cubicBezTo>
                    <a:cubicBezTo>
                      <a:pt x="11445" y="2674"/>
                      <a:pt x="11445" y="2674"/>
                      <a:pt x="11445" y="2674"/>
                    </a:cubicBezTo>
                    <a:cubicBezTo>
                      <a:pt x="11445" y="2608"/>
                      <a:pt x="11445" y="2608"/>
                      <a:pt x="11445" y="2608"/>
                    </a:cubicBezTo>
                    <a:cubicBezTo>
                      <a:pt x="11501" y="2608"/>
                      <a:pt x="11501" y="2608"/>
                      <a:pt x="11501" y="2608"/>
                    </a:cubicBezTo>
                    <a:cubicBezTo>
                      <a:pt x="11557" y="2608"/>
                      <a:pt x="11557" y="2608"/>
                      <a:pt x="11557" y="2608"/>
                    </a:cubicBezTo>
                    <a:cubicBezTo>
                      <a:pt x="11557" y="2608"/>
                      <a:pt x="11557" y="2608"/>
                      <a:pt x="11557" y="2608"/>
                    </a:cubicBezTo>
                    <a:cubicBezTo>
                      <a:pt x="11669" y="2541"/>
                      <a:pt x="11669" y="2541"/>
                      <a:pt x="11669" y="2541"/>
                    </a:cubicBezTo>
                    <a:cubicBezTo>
                      <a:pt x="11725" y="2541"/>
                      <a:pt x="11725" y="2541"/>
                      <a:pt x="11725" y="2541"/>
                    </a:cubicBezTo>
                    <a:cubicBezTo>
                      <a:pt x="11781" y="2541"/>
                      <a:pt x="11781" y="2541"/>
                      <a:pt x="11781" y="2541"/>
                    </a:cubicBezTo>
                    <a:cubicBezTo>
                      <a:pt x="11781" y="2608"/>
                      <a:pt x="11781" y="2608"/>
                      <a:pt x="11781" y="2608"/>
                    </a:cubicBezTo>
                    <a:cubicBezTo>
                      <a:pt x="11837" y="2608"/>
                      <a:pt x="11837" y="2608"/>
                      <a:pt x="11837" y="2608"/>
                    </a:cubicBezTo>
                    <a:cubicBezTo>
                      <a:pt x="11894" y="2608"/>
                      <a:pt x="11894" y="2608"/>
                      <a:pt x="11894" y="2608"/>
                    </a:cubicBezTo>
                    <a:cubicBezTo>
                      <a:pt x="11950" y="2608"/>
                      <a:pt x="11950" y="2608"/>
                      <a:pt x="11950" y="2608"/>
                    </a:cubicBezTo>
                    <a:cubicBezTo>
                      <a:pt x="11950" y="2608"/>
                      <a:pt x="11950" y="2608"/>
                      <a:pt x="11950" y="2608"/>
                    </a:cubicBezTo>
                    <a:cubicBezTo>
                      <a:pt x="12006" y="2608"/>
                      <a:pt x="12006" y="2608"/>
                      <a:pt x="12006" y="2608"/>
                    </a:cubicBezTo>
                    <a:cubicBezTo>
                      <a:pt x="12062" y="2608"/>
                      <a:pt x="12062" y="2608"/>
                      <a:pt x="12062" y="2608"/>
                    </a:cubicBezTo>
                    <a:cubicBezTo>
                      <a:pt x="12118" y="2674"/>
                      <a:pt x="12118" y="2674"/>
                      <a:pt x="12118" y="2674"/>
                    </a:cubicBezTo>
                    <a:cubicBezTo>
                      <a:pt x="12174" y="2674"/>
                      <a:pt x="12174" y="2674"/>
                      <a:pt x="12174" y="2674"/>
                    </a:cubicBezTo>
                    <a:cubicBezTo>
                      <a:pt x="12174" y="2674"/>
                      <a:pt x="12174" y="2674"/>
                      <a:pt x="12174" y="2674"/>
                    </a:cubicBezTo>
                    <a:cubicBezTo>
                      <a:pt x="12118" y="2741"/>
                      <a:pt x="12118" y="2741"/>
                      <a:pt x="12118" y="2741"/>
                    </a:cubicBezTo>
                    <a:cubicBezTo>
                      <a:pt x="12062" y="2741"/>
                      <a:pt x="12062" y="2741"/>
                      <a:pt x="12062" y="2741"/>
                    </a:cubicBezTo>
                    <a:cubicBezTo>
                      <a:pt x="11950" y="2808"/>
                      <a:pt x="11950" y="2808"/>
                      <a:pt x="11950" y="2808"/>
                    </a:cubicBezTo>
                    <a:cubicBezTo>
                      <a:pt x="11950" y="2808"/>
                      <a:pt x="11950" y="2808"/>
                      <a:pt x="11950" y="2808"/>
                    </a:cubicBezTo>
                    <a:cubicBezTo>
                      <a:pt x="11837" y="2875"/>
                      <a:pt x="11837" y="2875"/>
                      <a:pt x="11837" y="2875"/>
                    </a:cubicBezTo>
                    <a:cubicBezTo>
                      <a:pt x="11837" y="2875"/>
                      <a:pt x="11837" y="2875"/>
                      <a:pt x="11837" y="2875"/>
                    </a:cubicBezTo>
                    <a:cubicBezTo>
                      <a:pt x="11894" y="2875"/>
                      <a:pt x="11894" y="2875"/>
                      <a:pt x="11894" y="2875"/>
                    </a:cubicBezTo>
                    <a:cubicBezTo>
                      <a:pt x="11950" y="2875"/>
                      <a:pt x="11950" y="2875"/>
                      <a:pt x="11950" y="2875"/>
                    </a:cubicBezTo>
                    <a:cubicBezTo>
                      <a:pt x="11950" y="2942"/>
                      <a:pt x="11950" y="2942"/>
                      <a:pt x="11950" y="2942"/>
                    </a:cubicBezTo>
                    <a:cubicBezTo>
                      <a:pt x="11894" y="3009"/>
                      <a:pt x="11894" y="3009"/>
                      <a:pt x="11894" y="3009"/>
                    </a:cubicBezTo>
                    <a:cubicBezTo>
                      <a:pt x="11894" y="3076"/>
                      <a:pt x="11894" y="3076"/>
                      <a:pt x="11894" y="3076"/>
                    </a:cubicBezTo>
                    <a:cubicBezTo>
                      <a:pt x="11837" y="3076"/>
                      <a:pt x="11837" y="3076"/>
                      <a:pt x="11837" y="3076"/>
                    </a:cubicBezTo>
                    <a:cubicBezTo>
                      <a:pt x="11837" y="3076"/>
                      <a:pt x="11837" y="3076"/>
                      <a:pt x="11837" y="3076"/>
                    </a:cubicBezTo>
                    <a:cubicBezTo>
                      <a:pt x="11781" y="3143"/>
                      <a:pt x="11781" y="3143"/>
                      <a:pt x="11781" y="3143"/>
                    </a:cubicBezTo>
                    <a:cubicBezTo>
                      <a:pt x="11725" y="3143"/>
                      <a:pt x="11725" y="3143"/>
                      <a:pt x="11725" y="3143"/>
                    </a:cubicBezTo>
                    <a:cubicBezTo>
                      <a:pt x="11669" y="3143"/>
                      <a:pt x="11669" y="3143"/>
                      <a:pt x="11669" y="3143"/>
                    </a:cubicBezTo>
                    <a:cubicBezTo>
                      <a:pt x="11613" y="3143"/>
                      <a:pt x="11613" y="3143"/>
                      <a:pt x="11613" y="3143"/>
                    </a:cubicBezTo>
                    <a:cubicBezTo>
                      <a:pt x="11613" y="3143"/>
                      <a:pt x="11613" y="3143"/>
                      <a:pt x="11613" y="3143"/>
                    </a:cubicBezTo>
                    <a:cubicBezTo>
                      <a:pt x="11557" y="3143"/>
                      <a:pt x="11557" y="3143"/>
                      <a:pt x="11557" y="3143"/>
                    </a:cubicBezTo>
                    <a:cubicBezTo>
                      <a:pt x="11501" y="3143"/>
                      <a:pt x="11501" y="3143"/>
                      <a:pt x="11501" y="3143"/>
                    </a:cubicBezTo>
                    <a:cubicBezTo>
                      <a:pt x="11445" y="3143"/>
                      <a:pt x="11445" y="3143"/>
                      <a:pt x="11445" y="3143"/>
                    </a:cubicBezTo>
                    <a:cubicBezTo>
                      <a:pt x="11445" y="3076"/>
                      <a:pt x="11445" y="3076"/>
                      <a:pt x="11445" y="3076"/>
                    </a:cubicBezTo>
                    <a:cubicBezTo>
                      <a:pt x="11445" y="3076"/>
                      <a:pt x="11445" y="3076"/>
                      <a:pt x="11445" y="3076"/>
                    </a:cubicBezTo>
                    <a:cubicBezTo>
                      <a:pt x="11445" y="3009"/>
                      <a:pt x="11445" y="3009"/>
                      <a:pt x="11445" y="3009"/>
                    </a:cubicBezTo>
                    <a:cubicBezTo>
                      <a:pt x="11389" y="2942"/>
                      <a:pt x="11389" y="2942"/>
                      <a:pt x="11389" y="2942"/>
                    </a:cubicBezTo>
                    <a:cubicBezTo>
                      <a:pt x="11332" y="2942"/>
                      <a:pt x="11332" y="2942"/>
                      <a:pt x="11332" y="2942"/>
                    </a:cubicBezTo>
                    <a:cubicBezTo>
                      <a:pt x="11332" y="2875"/>
                      <a:pt x="11332" y="2875"/>
                      <a:pt x="11332" y="2875"/>
                    </a:cubicBezTo>
                    <a:cubicBezTo>
                      <a:pt x="11332" y="2808"/>
                      <a:pt x="11332" y="2808"/>
                      <a:pt x="11332" y="2808"/>
                    </a:cubicBezTo>
                    <a:close/>
                    <a:moveTo>
                      <a:pt x="11276" y="2674"/>
                    </a:moveTo>
                    <a:cubicBezTo>
                      <a:pt x="11276" y="2674"/>
                      <a:pt x="11276" y="2674"/>
                      <a:pt x="11276" y="2674"/>
                    </a:cubicBezTo>
                    <a:cubicBezTo>
                      <a:pt x="11389" y="2674"/>
                      <a:pt x="11389" y="2674"/>
                      <a:pt x="11389" y="2674"/>
                    </a:cubicBezTo>
                    <a:cubicBezTo>
                      <a:pt x="11389" y="2608"/>
                      <a:pt x="11389" y="2608"/>
                      <a:pt x="11389" y="2608"/>
                    </a:cubicBezTo>
                    <a:cubicBezTo>
                      <a:pt x="11389" y="2541"/>
                      <a:pt x="11389" y="2541"/>
                      <a:pt x="11389" y="2541"/>
                    </a:cubicBezTo>
                    <a:cubicBezTo>
                      <a:pt x="11445" y="2474"/>
                      <a:pt x="11445" y="2474"/>
                      <a:pt x="11445" y="2474"/>
                    </a:cubicBezTo>
                    <a:cubicBezTo>
                      <a:pt x="11389" y="2474"/>
                      <a:pt x="11389" y="2474"/>
                      <a:pt x="11389" y="2474"/>
                    </a:cubicBezTo>
                    <a:cubicBezTo>
                      <a:pt x="11445" y="2407"/>
                      <a:pt x="11445" y="2407"/>
                      <a:pt x="11445" y="2407"/>
                    </a:cubicBezTo>
                    <a:cubicBezTo>
                      <a:pt x="11389" y="2407"/>
                      <a:pt x="11389" y="2407"/>
                      <a:pt x="11389" y="2407"/>
                    </a:cubicBezTo>
                    <a:cubicBezTo>
                      <a:pt x="11389" y="2407"/>
                      <a:pt x="11389" y="2407"/>
                      <a:pt x="11389" y="2407"/>
                    </a:cubicBezTo>
                    <a:cubicBezTo>
                      <a:pt x="11332" y="2340"/>
                      <a:pt x="11332" y="2340"/>
                      <a:pt x="11332" y="2340"/>
                    </a:cubicBezTo>
                    <a:cubicBezTo>
                      <a:pt x="11276" y="2407"/>
                      <a:pt x="11276" y="2407"/>
                      <a:pt x="11276" y="2407"/>
                    </a:cubicBezTo>
                    <a:cubicBezTo>
                      <a:pt x="11276" y="2407"/>
                      <a:pt x="11276" y="2407"/>
                      <a:pt x="11276" y="2407"/>
                    </a:cubicBezTo>
                    <a:cubicBezTo>
                      <a:pt x="11220" y="2474"/>
                      <a:pt x="11220" y="2474"/>
                      <a:pt x="11220" y="2474"/>
                    </a:cubicBezTo>
                    <a:cubicBezTo>
                      <a:pt x="11220" y="2541"/>
                      <a:pt x="11220" y="2541"/>
                      <a:pt x="11220" y="2541"/>
                    </a:cubicBezTo>
                    <a:cubicBezTo>
                      <a:pt x="11220" y="2541"/>
                      <a:pt x="11220" y="2541"/>
                      <a:pt x="11220" y="2541"/>
                    </a:cubicBezTo>
                    <a:cubicBezTo>
                      <a:pt x="11276" y="2674"/>
                      <a:pt x="11276" y="2674"/>
                      <a:pt x="11276" y="2674"/>
                    </a:cubicBezTo>
                    <a:close/>
                    <a:moveTo>
                      <a:pt x="15484" y="6620"/>
                    </a:moveTo>
                    <a:cubicBezTo>
                      <a:pt x="15540" y="6620"/>
                      <a:pt x="15540" y="6620"/>
                      <a:pt x="15540" y="6620"/>
                    </a:cubicBezTo>
                    <a:cubicBezTo>
                      <a:pt x="15540" y="6620"/>
                      <a:pt x="15540" y="6620"/>
                      <a:pt x="15540" y="6620"/>
                    </a:cubicBezTo>
                    <a:cubicBezTo>
                      <a:pt x="15596" y="6620"/>
                      <a:pt x="15596" y="6620"/>
                      <a:pt x="15596" y="6620"/>
                    </a:cubicBezTo>
                    <a:cubicBezTo>
                      <a:pt x="15596" y="6620"/>
                      <a:pt x="15596" y="6620"/>
                      <a:pt x="15596" y="6620"/>
                    </a:cubicBezTo>
                    <a:cubicBezTo>
                      <a:pt x="15652" y="6687"/>
                      <a:pt x="15652" y="6687"/>
                      <a:pt x="15652" y="6687"/>
                    </a:cubicBezTo>
                    <a:cubicBezTo>
                      <a:pt x="15652" y="6687"/>
                      <a:pt x="15652" y="6687"/>
                      <a:pt x="15652" y="6687"/>
                    </a:cubicBezTo>
                    <a:cubicBezTo>
                      <a:pt x="15765" y="6620"/>
                      <a:pt x="15765" y="6620"/>
                      <a:pt x="15765" y="6620"/>
                    </a:cubicBezTo>
                    <a:cubicBezTo>
                      <a:pt x="15821" y="6620"/>
                      <a:pt x="15821" y="6620"/>
                      <a:pt x="15821" y="6620"/>
                    </a:cubicBezTo>
                    <a:cubicBezTo>
                      <a:pt x="15877" y="6620"/>
                      <a:pt x="15877" y="6620"/>
                      <a:pt x="15877" y="6620"/>
                    </a:cubicBezTo>
                    <a:cubicBezTo>
                      <a:pt x="15933" y="6620"/>
                      <a:pt x="15933" y="6620"/>
                      <a:pt x="15933" y="6620"/>
                    </a:cubicBezTo>
                    <a:cubicBezTo>
                      <a:pt x="15933" y="6687"/>
                      <a:pt x="15933" y="6687"/>
                      <a:pt x="15933" y="6687"/>
                    </a:cubicBezTo>
                    <a:cubicBezTo>
                      <a:pt x="15989" y="6620"/>
                      <a:pt x="15989" y="6620"/>
                      <a:pt x="15989" y="6620"/>
                    </a:cubicBezTo>
                    <a:cubicBezTo>
                      <a:pt x="15989" y="6620"/>
                      <a:pt x="15989" y="6620"/>
                      <a:pt x="15989" y="6620"/>
                    </a:cubicBezTo>
                    <a:cubicBezTo>
                      <a:pt x="15989" y="6553"/>
                      <a:pt x="15989" y="6553"/>
                      <a:pt x="15989" y="6553"/>
                    </a:cubicBezTo>
                    <a:cubicBezTo>
                      <a:pt x="16045" y="6553"/>
                      <a:pt x="16045" y="6553"/>
                      <a:pt x="16045" y="6553"/>
                    </a:cubicBezTo>
                    <a:cubicBezTo>
                      <a:pt x="16045" y="6486"/>
                      <a:pt x="16045" y="6486"/>
                      <a:pt x="16045" y="6486"/>
                    </a:cubicBezTo>
                    <a:cubicBezTo>
                      <a:pt x="15989" y="6419"/>
                      <a:pt x="15989" y="6419"/>
                      <a:pt x="15989" y="6419"/>
                    </a:cubicBezTo>
                    <a:cubicBezTo>
                      <a:pt x="15989" y="6352"/>
                      <a:pt x="15989" y="6352"/>
                      <a:pt x="15989" y="6352"/>
                    </a:cubicBezTo>
                    <a:cubicBezTo>
                      <a:pt x="16045" y="6419"/>
                      <a:pt x="16045" y="6419"/>
                      <a:pt x="16045" y="6419"/>
                    </a:cubicBezTo>
                    <a:cubicBezTo>
                      <a:pt x="16045" y="6419"/>
                      <a:pt x="16045" y="6419"/>
                      <a:pt x="16045" y="6419"/>
                    </a:cubicBezTo>
                    <a:cubicBezTo>
                      <a:pt x="16101" y="6486"/>
                      <a:pt x="16101" y="6486"/>
                      <a:pt x="16101" y="6486"/>
                    </a:cubicBezTo>
                    <a:cubicBezTo>
                      <a:pt x="16101" y="6486"/>
                      <a:pt x="16101" y="6486"/>
                      <a:pt x="16101" y="6486"/>
                    </a:cubicBezTo>
                    <a:cubicBezTo>
                      <a:pt x="16157" y="6486"/>
                      <a:pt x="16157" y="6486"/>
                      <a:pt x="16157" y="6486"/>
                    </a:cubicBezTo>
                    <a:cubicBezTo>
                      <a:pt x="16157" y="6486"/>
                      <a:pt x="16157" y="6486"/>
                      <a:pt x="16157" y="6486"/>
                    </a:cubicBezTo>
                    <a:cubicBezTo>
                      <a:pt x="16214" y="6486"/>
                      <a:pt x="16214" y="6486"/>
                      <a:pt x="16214" y="6486"/>
                    </a:cubicBezTo>
                    <a:cubicBezTo>
                      <a:pt x="16214" y="6486"/>
                      <a:pt x="16214" y="6486"/>
                      <a:pt x="16214" y="6486"/>
                    </a:cubicBezTo>
                    <a:cubicBezTo>
                      <a:pt x="16214" y="6419"/>
                      <a:pt x="16214" y="6419"/>
                      <a:pt x="16214" y="6419"/>
                    </a:cubicBezTo>
                    <a:cubicBezTo>
                      <a:pt x="16214" y="6352"/>
                      <a:pt x="16214" y="6352"/>
                      <a:pt x="16214" y="6352"/>
                    </a:cubicBezTo>
                    <a:cubicBezTo>
                      <a:pt x="16157" y="6352"/>
                      <a:pt x="16157" y="6352"/>
                      <a:pt x="16157" y="6352"/>
                    </a:cubicBezTo>
                    <a:cubicBezTo>
                      <a:pt x="16101" y="6352"/>
                      <a:pt x="16101" y="6352"/>
                      <a:pt x="16101" y="6352"/>
                    </a:cubicBezTo>
                    <a:cubicBezTo>
                      <a:pt x="16045" y="6352"/>
                      <a:pt x="16045" y="6352"/>
                      <a:pt x="16045" y="6352"/>
                    </a:cubicBezTo>
                    <a:cubicBezTo>
                      <a:pt x="16045" y="6352"/>
                      <a:pt x="16045" y="6352"/>
                      <a:pt x="16045" y="6352"/>
                    </a:cubicBezTo>
                    <a:cubicBezTo>
                      <a:pt x="16045" y="6286"/>
                      <a:pt x="16045" y="6286"/>
                      <a:pt x="16045" y="6286"/>
                    </a:cubicBezTo>
                    <a:cubicBezTo>
                      <a:pt x="16101" y="6286"/>
                      <a:pt x="16101" y="6286"/>
                      <a:pt x="16101" y="6286"/>
                    </a:cubicBezTo>
                    <a:cubicBezTo>
                      <a:pt x="16157" y="6286"/>
                      <a:pt x="16157" y="6286"/>
                      <a:pt x="16157" y="6286"/>
                    </a:cubicBezTo>
                    <a:cubicBezTo>
                      <a:pt x="16157" y="6219"/>
                      <a:pt x="16157" y="6219"/>
                      <a:pt x="16157" y="6219"/>
                    </a:cubicBezTo>
                    <a:cubicBezTo>
                      <a:pt x="16214" y="6286"/>
                      <a:pt x="16214" y="6286"/>
                      <a:pt x="16214" y="6286"/>
                    </a:cubicBezTo>
                    <a:cubicBezTo>
                      <a:pt x="16214" y="6286"/>
                      <a:pt x="16214" y="6286"/>
                      <a:pt x="16214" y="6286"/>
                    </a:cubicBezTo>
                    <a:cubicBezTo>
                      <a:pt x="16270" y="6219"/>
                      <a:pt x="16270" y="6219"/>
                      <a:pt x="16270" y="6219"/>
                    </a:cubicBezTo>
                    <a:cubicBezTo>
                      <a:pt x="16270" y="6219"/>
                      <a:pt x="16270" y="6219"/>
                      <a:pt x="16270" y="6219"/>
                    </a:cubicBezTo>
                    <a:cubicBezTo>
                      <a:pt x="16270" y="6152"/>
                      <a:pt x="16270" y="6152"/>
                      <a:pt x="16270" y="6152"/>
                    </a:cubicBezTo>
                    <a:cubicBezTo>
                      <a:pt x="16270" y="6085"/>
                      <a:pt x="16270" y="6085"/>
                      <a:pt x="16270" y="6085"/>
                    </a:cubicBezTo>
                    <a:cubicBezTo>
                      <a:pt x="16270" y="6085"/>
                      <a:pt x="16270" y="6085"/>
                      <a:pt x="16270" y="6085"/>
                    </a:cubicBezTo>
                    <a:cubicBezTo>
                      <a:pt x="16326" y="6085"/>
                      <a:pt x="16326" y="6085"/>
                      <a:pt x="16326" y="6085"/>
                    </a:cubicBezTo>
                    <a:cubicBezTo>
                      <a:pt x="16214" y="6085"/>
                      <a:pt x="16214" y="6085"/>
                      <a:pt x="16214" y="6085"/>
                    </a:cubicBezTo>
                    <a:cubicBezTo>
                      <a:pt x="16214" y="6085"/>
                      <a:pt x="16214" y="6085"/>
                      <a:pt x="16214" y="6085"/>
                    </a:cubicBezTo>
                    <a:cubicBezTo>
                      <a:pt x="16214" y="6018"/>
                      <a:pt x="16214" y="6018"/>
                      <a:pt x="16214" y="6018"/>
                    </a:cubicBezTo>
                    <a:cubicBezTo>
                      <a:pt x="16214" y="6018"/>
                      <a:pt x="16214" y="6018"/>
                      <a:pt x="16214" y="6018"/>
                    </a:cubicBezTo>
                    <a:cubicBezTo>
                      <a:pt x="16270" y="5951"/>
                      <a:pt x="16270" y="5951"/>
                      <a:pt x="16270" y="5951"/>
                    </a:cubicBezTo>
                    <a:cubicBezTo>
                      <a:pt x="16214" y="5951"/>
                      <a:pt x="16214" y="5951"/>
                      <a:pt x="16214" y="5951"/>
                    </a:cubicBezTo>
                    <a:cubicBezTo>
                      <a:pt x="16101" y="5951"/>
                      <a:pt x="16101" y="5951"/>
                      <a:pt x="16101" y="5951"/>
                    </a:cubicBezTo>
                    <a:cubicBezTo>
                      <a:pt x="16101" y="5884"/>
                      <a:pt x="16101" y="5884"/>
                      <a:pt x="16101" y="5884"/>
                    </a:cubicBezTo>
                    <a:cubicBezTo>
                      <a:pt x="16101" y="5884"/>
                      <a:pt x="16101" y="5884"/>
                      <a:pt x="16101" y="5884"/>
                    </a:cubicBezTo>
                    <a:cubicBezTo>
                      <a:pt x="16101" y="5884"/>
                      <a:pt x="16101" y="5884"/>
                      <a:pt x="16101" y="5884"/>
                    </a:cubicBezTo>
                    <a:cubicBezTo>
                      <a:pt x="16101" y="5817"/>
                      <a:pt x="16101" y="5817"/>
                      <a:pt x="16101" y="5817"/>
                    </a:cubicBezTo>
                    <a:cubicBezTo>
                      <a:pt x="16045" y="5751"/>
                      <a:pt x="16045" y="5751"/>
                      <a:pt x="16045" y="5751"/>
                    </a:cubicBezTo>
                    <a:cubicBezTo>
                      <a:pt x="15989" y="5751"/>
                      <a:pt x="15989" y="5751"/>
                      <a:pt x="15989" y="5751"/>
                    </a:cubicBezTo>
                    <a:cubicBezTo>
                      <a:pt x="15933" y="5751"/>
                      <a:pt x="15933" y="5751"/>
                      <a:pt x="15933" y="5751"/>
                    </a:cubicBezTo>
                    <a:cubicBezTo>
                      <a:pt x="15877" y="5751"/>
                      <a:pt x="15877" y="5751"/>
                      <a:pt x="15877" y="5751"/>
                    </a:cubicBezTo>
                    <a:cubicBezTo>
                      <a:pt x="15821" y="5817"/>
                      <a:pt x="15821" y="5817"/>
                      <a:pt x="15821" y="5817"/>
                    </a:cubicBezTo>
                    <a:cubicBezTo>
                      <a:pt x="15709" y="5751"/>
                      <a:pt x="15709" y="5751"/>
                      <a:pt x="15709" y="5751"/>
                    </a:cubicBezTo>
                    <a:cubicBezTo>
                      <a:pt x="15709" y="5684"/>
                      <a:pt x="15709" y="5684"/>
                      <a:pt x="15709" y="5684"/>
                    </a:cubicBezTo>
                    <a:cubicBezTo>
                      <a:pt x="15652" y="5684"/>
                      <a:pt x="15652" y="5684"/>
                      <a:pt x="15652" y="5684"/>
                    </a:cubicBezTo>
                    <a:cubicBezTo>
                      <a:pt x="15652" y="5684"/>
                      <a:pt x="15652" y="5684"/>
                      <a:pt x="15652" y="5684"/>
                    </a:cubicBezTo>
                    <a:cubicBezTo>
                      <a:pt x="15596" y="5684"/>
                      <a:pt x="15596" y="5684"/>
                      <a:pt x="15596" y="5684"/>
                    </a:cubicBezTo>
                    <a:cubicBezTo>
                      <a:pt x="15596" y="5684"/>
                      <a:pt x="15596" y="5684"/>
                      <a:pt x="15596" y="5684"/>
                    </a:cubicBezTo>
                    <a:cubicBezTo>
                      <a:pt x="15540" y="5684"/>
                      <a:pt x="15540" y="5684"/>
                      <a:pt x="15540" y="5684"/>
                    </a:cubicBezTo>
                    <a:cubicBezTo>
                      <a:pt x="15484" y="5751"/>
                      <a:pt x="15484" y="5751"/>
                      <a:pt x="15484" y="5751"/>
                    </a:cubicBezTo>
                    <a:cubicBezTo>
                      <a:pt x="15484" y="5751"/>
                      <a:pt x="15484" y="5751"/>
                      <a:pt x="15484" y="5751"/>
                    </a:cubicBezTo>
                    <a:cubicBezTo>
                      <a:pt x="15428" y="5684"/>
                      <a:pt x="15428" y="5684"/>
                      <a:pt x="15428" y="5684"/>
                    </a:cubicBezTo>
                    <a:cubicBezTo>
                      <a:pt x="15372" y="5751"/>
                      <a:pt x="15372" y="5751"/>
                      <a:pt x="15372" y="5751"/>
                    </a:cubicBezTo>
                    <a:cubicBezTo>
                      <a:pt x="15316" y="5751"/>
                      <a:pt x="15316" y="5751"/>
                      <a:pt x="15316" y="5751"/>
                    </a:cubicBezTo>
                    <a:cubicBezTo>
                      <a:pt x="15316" y="5751"/>
                      <a:pt x="15316" y="5751"/>
                      <a:pt x="15316" y="5751"/>
                    </a:cubicBezTo>
                    <a:cubicBezTo>
                      <a:pt x="15316" y="5817"/>
                      <a:pt x="15316" y="5817"/>
                      <a:pt x="15316" y="5817"/>
                    </a:cubicBezTo>
                    <a:cubicBezTo>
                      <a:pt x="15316" y="5751"/>
                      <a:pt x="15316" y="5751"/>
                      <a:pt x="15316" y="5751"/>
                    </a:cubicBezTo>
                    <a:cubicBezTo>
                      <a:pt x="15316" y="5751"/>
                      <a:pt x="15316" y="5751"/>
                      <a:pt x="15316" y="5751"/>
                    </a:cubicBezTo>
                    <a:cubicBezTo>
                      <a:pt x="15260" y="5751"/>
                      <a:pt x="15260" y="5751"/>
                      <a:pt x="15260" y="5751"/>
                    </a:cubicBezTo>
                    <a:cubicBezTo>
                      <a:pt x="15148" y="5751"/>
                      <a:pt x="15148" y="5751"/>
                      <a:pt x="15148" y="5751"/>
                    </a:cubicBezTo>
                    <a:cubicBezTo>
                      <a:pt x="15148" y="5751"/>
                      <a:pt x="15148" y="5751"/>
                      <a:pt x="15148" y="5751"/>
                    </a:cubicBezTo>
                    <a:cubicBezTo>
                      <a:pt x="15148" y="5751"/>
                      <a:pt x="15148" y="5751"/>
                      <a:pt x="15148" y="5751"/>
                    </a:cubicBezTo>
                    <a:cubicBezTo>
                      <a:pt x="15148" y="5817"/>
                      <a:pt x="15148" y="5817"/>
                      <a:pt x="15148" y="5817"/>
                    </a:cubicBezTo>
                    <a:cubicBezTo>
                      <a:pt x="15204" y="5884"/>
                      <a:pt x="15204" y="5884"/>
                      <a:pt x="15204" y="5884"/>
                    </a:cubicBezTo>
                    <a:cubicBezTo>
                      <a:pt x="15148" y="5817"/>
                      <a:pt x="15148" y="5817"/>
                      <a:pt x="15148" y="5817"/>
                    </a:cubicBezTo>
                    <a:cubicBezTo>
                      <a:pt x="15148" y="5817"/>
                      <a:pt x="15148" y="5817"/>
                      <a:pt x="15148" y="5817"/>
                    </a:cubicBezTo>
                    <a:cubicBezTo>
                      <a:pt x="15091" y="5817"/>
                      <a:pt x="15091" y="5817"/>
                      <a:pt x="15091" y="5817"/>
                    </a:cubicBezTo>
                    <a:cubicBezTo>
                      <a:pt x="15035" y="5817"/>
                      <a:pt x="15035" y="5817"/>
                      <a:pt x="15035" y="5817"/>
                    </a:cubicBezTo>
                    <a:cubicBezTo>
                      <a:pt x="14979" y="5817"/>
                      <a:pt x="14979" y="5817"/>
                      <a:pt x="14979" y="5817"/>
                    </a:cubicBezTo>
                    <a:cubicBezTo>
                      <a:pt x="15035" y="5751"/>
                      <a:pt x="15035" y="5751"/>
                      <a:pt x="15035" y="5751"/>
                    </a:cubicBezTo>
                    <a:cubicBezTo>
                      <a:pt x="15035" y="5751"/>
                      <a:pt x="15035" y="5751"/>
                      <a:pt x="15035" y="5751"/>
                    </a:cubicBezTo>
                    <a:cubicBezTo>
                      <a:pt x="14979" y="5684"/>
                      <a:pt x="14979" y="5684"/>
                      <a:pt x="14979" y="5684"/>
                    </a:cubicBezTo>
                    <a:cubicBezTo>
                      <a:pt x="14979" y="5617"/>
                      <a:pt x="14979" y="5617"/>
                      <a:pt x="14979" y="5617"/>
                    </a:cubicBezTo>
                    <a:cubicBezTo>
                      <a:pt x="14979" y="5617"/>
                      <a:pt x="14979" y="5617"/>
                      <a:pt x="14979" y="5617"/>
                    </a:cubicBezTo>
                    <a:cubicBezTo>
                      <a:pt x="14923" y="5617"/>
                      <a:pt x="14923" y="5617"/>
                      <a:pt x="14923" y="5617"/>
                    </a:cubicBezTo>
                    <a:cubicBezTo>
                      <a:pt x="14923" y="5684"/>
                      <a:pt x="14923" y="5684"/>
                      <a:pt x="14923" y="5684"/>
                    </a:cubicBezTo>
                    <a:cubicBezTo>
                      <a:pt x="14923" y="5684"/>
                      <a:pt x="14923" y="5684"/>
                      <a:pt x="14923" y="5684"/>
                    </a:cubicBezTo>
                    <a:cubicBezTo>
                      <a:pt x="14867" y="5684"/>
                      <a:pt x="14867" y="5684"/>
                      <a:pt x="14867" y="5684"/>
                    </a:cubicBezTo>
                    <a:cubicBezTo>
                      <a:pt x="14923" y="5684"/>
                      <a:pt x="14923" y="5684"/>
                      <a:pt x="14923" y="5684"/>
                    </a:cubicBezTo>
                    <a:cubicBezTo>
                      <a:pt x="14923" y="5617"/>
                      <a:pt x="14923" y="5617"/>
                      <a:pt x="14923" y="5617"/>
                    </a:cubicBezTo>
                    <a:cubicBezTo>
                      <a:pt x="14867" y="5617"/>
                      <a:pt x="14867" y="5617"/>
                      <a:pt x="14867" y="5617"/>
                    </a:cubicBezTo>
                    <a:cubicBezTo>
                      <a:pt x="14811" y="5617"/>
                      <a:pt x="14811" y="5617"/>
                      <a:pt x="14811" y="5617"/>
                    </a:cubicBezTo>
                    <a:cubicBezTo>
                      <a:pt x="14811" y="5617"/>
                      <a:pt x="14811" y="5617"/>
                      <a:pt x="14811" y="5617"/>
                    </a:cubicBezTo>
                    <a:cubicBezTo>
                      <a:pt x="14811" y="5617"/>
                      <a:pt x="14811" y="5617"/>
                      <a:pt x="14811" y="5617"/>
                    </a:cubicBezTo>
                    <a:cubicBezTo>
                      <a:pt x="14811" y="5550"/>
                      <a:pt x="14811" y="5550"/>
                      <a:pt x="14811" y="5550"/>
                    </a:cubicBezTo>
                    <a:cubicBezTo>
                      <a:pt x="14811" y="5483"/>
                      <a:pt x="14811" y="5483"/>
                      <a:pt x="14811" y="5483"/>
                    </a:cubicBezTo>
                    <a:cubicBezTo>
                      <a:pt x="14755" y="5550"/>
                      <a:pt x="14755" y="5550"/>
                      <a:pt x="14755" y="5550"/>
                    </a:cubicBezTo>
                    <a:cubicBezTo>
                      <a:pt x="14699" y="5617"/>
                      <a:pt x="14699" y="5617"/>
                      <a:pt x="14699" y="5617"/>
                    </a:cubicBezTo>
                    <a:cubicBezTo>
                      <a:pt x="14699" y="5684"/>
                      <a:pt x="14699" y="5684"/>
                      <a:pt x="14699" y="5684"/>
                    </a:cubicBezTo>
                    <a:cubicBezTo>
                      <a:pt x="14643" y="5684"/>
                      <a:pt x="14643" y="5684"/>
                      <a:pt x="14643" y="5684"/>
                    </a:cubicBezTo>
                    <a:cubicBezTo>
                      <a:pt x="14643" y="5617"/>
                      <a:pt x="14643" y="5617"/>
                      <a:pt x="14643" y="5617"/>
                    </a:cubicBezTo>
                    <a:cubicBezTo>
                      <a:pt x="14643" y="5550"/>
                      <a:pt x="14643" y="5550"/>
                      <a:pt x="14643" y="5550"/>
                    </a:cubicBezTo>
                    <a:cubicBezTo>
                      <a:pt x="14643" y="5550"/>
                      <a:pt x="14643" y="5550"/>
                      <a:pt x="14643" y="5550"/>
                    </a:cubicBezTo>
                    <a:cubicBezTo>
                      <a:pt x="14699" y="5483"/>
                      <a:pt x="14699" y="5483"/>
                      <a:pt x="14699" y="5483"/>
                    </a:cubicBezTo>
                    <a:cubicBezTo>
                      <a:pt x="14643" y="5416"/>
                      <a:pt x="14643" y="5416"/>
                      <a:pt x="14643" y="5416"/>
                    </a:cubicBezTo>
                    <a:cubicBezTo>
                      <a:pt x="14587" y="5416"/>
                      <a:pt x="14587" y="5416"/>
                      <a:pt x="14587" y="5416"/>
                    </a:cubicBezTo>
                    <a:cubicBezTo>
                      <a:pt x="14587" y="5416"/>
                      <a:pt x="14587" y="5416"/>
                      <a:pt x="14587" y="5416"/>
                    </a:cubicBezTo>
                    <a:cubicBezTo>
                      <a:pt x="14643" y="5416"/>
                      <a:pt x="14643" y="5416"/>
                      <a:pt x="14643" y="5416"/>
                    </a:cubicBezTo>
                    <a:cubicBezTo>
                      <a:pt x="14643" y="5349"/>
                      <a:pt x="14643" y="5349"/>
                      <a:pt x="14643" y="5349"/>
                    </a:cubicBezTo>
                    <a:cubicBezTo>
                      <a:pt x="14643" y="5282"/>
                      <a:pt x="14643" y="5282"/>
                      <a:pt x="14643" y="5282"/>
                    </a:cubicBezTo>
                    <a:cubicBezTo>
                      <a:pt x="14643" y="5282"/>
                      <a:pt x="14643" y="5282"/>
                      <a:pt x="14643" y="5282"/>
                    </a:cubicBezTo>
                    <a:cubicBezTo>
                      <a:pt x="14587" y="5282"/>
                      <a:pt x="14587" y="5282"/>
                      <a:pt x="14587" y="5282"/>
                    </a:cubicBezTo>
                    <a:cubicBezTo>
                      <a:pt x="14587" y="5282"/>
                      <a:pt x="14587" y="5282"/>
                      <a:pt x="14587" y="5282"/>
                    </a:cubicBezTo>
                    <a:cubicBezTo>
                      <a:pt x="14530" y="5282"/>
                      <a:pt x="14530" y="5282"/>
                      <a:pt x="14530" y="5282"/>
                    </a:cubicBezTo>
                    <a:cubicBezTo>
                      <a:pt x="14530" y="5282"/>
                      <a:pt x="14530" y="5282"/>
                      <a:pt x="14530" y="5282"/>
                    </a:cubicBezTo>
                    <a:cubicBezTo>
                      <a:pt x="14530" y="5282"/>
                      <a:pt x="14530" y="5282"/>
                      <a:pt x="14530" y="5282"/>
                    </a:cubicBezTo>
                    <a:cubicBezTo>
                      <a:pt x="14474" y="5282"/>
                      <a:pt x="14474" y="5282"/>
                      <a:pt x="14474" y="5282"/>
                    </a:cubicBezTo>
                    <a:cubicBezTo>
                      <a:pt x="14474" y="5282"/>
                      <a:pt x="14474" y="5282"/>
                      <a:pt x="14474" y="5282"/>
                    </a:cubicBezTo>
                    <a:cubicBezTo>
                      <a:pt x="14418" y="5282"/>
                      <a:pt x="14418" y="5282"/>
                      <a:pt x="14418" y="5282"/>
                    </a:cubicBezTo>
                    <a:cubicBezTo>
                      <a:pt x="14418" y="5282"/>
                      <a:pt x="14418" y="5282"/>
                      <a:pt x="14418" y="5282"/>
                    </a:cubicBezTo>
                    <a:cubicBezTo>
                      <a:pt x="14418" y="5282"/>
                      <a:pt x="14418" y="5282"/>
                      <a:pt x="14418" y="5282"/>
                    </a:cubicBezTo>
                    <a:cubicBezTo>
                      <a:pt x="14474" y="5216"/>
                      <a:pt x="14474" y="5216"/>
                      <a:pt x="14474" y="5216"/>
                    </a:cubicBezTo>
                    <a:cubicBezTo>
                      <a:pt x="14474" y="5149"/>
                      <a:pt x="14474" y="5149"/>
                      <a:pt x="14474" y="5149"/>
                    </a:cubicBezTo>
                    <a:cubicBezTo>
                      <a:pt x="14530" y="5149"/>
                      <a:pt x="14530" y="5149"/>
                      <a:pt x="14530" y="5149"/>
                    </a:cubicBezTo>
                    <a:cubicBezTo>
                      <a:pt x="14530" y="5216"/>
                      <a:pt x="14530" y="5216"/>
                      <a:pt x="14530" y="5216"/>
                    </a:cubicBezTo>
                    <a:cubicBezTo>
                      <a:pt x="14643" y="5216"/>
                      <a:pt x="14643" y="5216"/>
                      <a:pt x="14643" y="5216"/>
                    </a:cubicBezTo>
                    <a:cubicBezTo>
                      <a:pt x="14587" y="5216"/>
                      <a:pt x="14587" y="5216"/>
                      <a:pt x="14587" y="5216"/>
                    </a:cubicBezTo>
                    <a:cubicBezTo>
                      <a:pt x="14587" y="5149"/>
                      <a:pt x="14587" y="5149"/>
                      <a:pt x="14587" y="5149"/>
                    </a:cubicBezTo>
                    <a:cubicBezTo>
                      <a:pt x="14530" y="5149"/>
                      <a:pt x="14530" y="5149"/>
                      <a:pt x="14530" y="5149"/>
                    </a:cubicBezTo>
                    <a:cubicBezTo>
                      <a:pt x="14530" y="5149"/>
                      <a:pt x="14530" y="5149"/>
                      <a:pt x="14530" y="5149"/>
                    </a:cubicBezTo>
                    <a:cubicBezTo>
                      <a:pt x="14474" y="5082"/>
                      <a:pt x="14474" y="5082"/>
                      <a:pt x="14474" y="5082"/>
                    </a:cubicBezTo>
                    <a:cubicBezTo>
                      <a:pt x="14418" y="5015"/>
                      <a:pt x="14418" y="5015"/>
                      <a:pt x="14418" y="5015"/>
                    </a:cubicBezTo>
                    <a:cubicBezTo>
                      <a:pt x="14474" y="5015"/>
                      <a:pt x="14474" y="5015"/>
                      <a:pt x="14474" y="5015"/>
                    </a:cubicBezTo>
                    <a:cubicBezTo>
                      <a:pt x="14474" y="5015"/>
                      <a:pt x="14474" y="5015"/>
                      <a:pt x="14474" y="5015"/>
                    </a:cubicBezTo>
                    <a:cubicBezTo>
                      <a:pt x="14474" y="5015"/>
                      <a:pt x="14474" y="5015"/>
                      <a:pt x="14474" y="5015"/>
                    </a:cubicBezTo>
                    <a:cubicBezTo>
                      <a:pt x="14530" y="5015"/>
                      <a:pt x="14530" y="5015"/>
                      <a:pt x="14530" y="5015"/>
                    </a:cubicBezTo>
                    <a:cubicBezTo>
                      <a:pt x="14587" y="5082"/>
                      <a:pt x="14587" y="5082"/>
                      <a:pt x="14587" y="5082"/>
                    </a:cubicBezTo>
                    <a:cubicBezTo>
                      <a:pt x="14643" y="5082"/>
                      <a:pt x="14643" y="5082"/>
                      <a:pt x="14643" y="5082"/>
                    </a:cubicBezTo>
                    <a:cubicBezTo>
                      <a:pt x="14643" y="5149"/>
                      <a:pt x="14643" y="5149"/>
                      <a:pt x="14643" y="5149"/>
                    </a:cubicBezTo>
                    <a:cubicBezTo>
                      <a:pt x="14699" y="5149"/>
                      <a:pt x="14699" y="5149"/>
                      <a:pt x="14699" y="5149"/>
                    </a:cubicBezTo>
                    <a:cubicBezTo>
                      <a:pt x="14699" y="5149"/>
                      <a:pt x="14699" y="5149"/>
                      <a:pt x="14699" y="5149"/>
                    </a:cubicBezTo>
                    <a:cubicBezTo>
                      <a:pt x="14811" y="5149"/>
                      <a:pt x="14811" y="5149"/>
                      <a:pt x="14811" y="5149"/>
                    </a:cubicBezTo>
                    <a:cubicBezTo>
                      <a:pt x="14867" y="5149"/>
                      <a:pt x="14867" y="5149"/>
                      <a:pt x="14867" y="5149"/>
                    </a:cubicBezTo>
                    <a:cubicBezTo>
                      <a:pt x="14867" y="5149"/>
                      <a:pt x="14867" y="5149"/>
                      <a:pt x="14867" y="5149"/>
                    </a:cubicBezTo>
                    <a:cubicBezTo>
                      <a:pt x="14867" y="5082"/>
                      <a:pt x="14867" y="5082"/>
                      <a:pt x="14867" y="5082"/>
                    </a:cubicBezTo>
                    <a:cubicBezTo>
                      <a:pt x="14755" y="5015"/>
                      <a:pt x="14755" y="5015"/>
                      <a:pt x="14755" y="5015"/>
                    </a:cubicBezTo>
                    <a:cubicBezTo>
                      <a:pt x="14699" y="4948"/>
                      <a:pt x="14699" y="4948"/>
                      <a:pt x="14699" y="4948"/>
                    </a:cubicBezTo>
                    <a:cubicBezTo>
                      <a:pt x="14699" y="4948"/>
                      <a:pt x="14699" y="4948"/>
                      <a:pt x="14699" y="4948"/>
                    </a:cubicBezTo>
                    <a:cubicBezTo>
                      <a:pt x="14643" y="4881"/>
                      <a:pt x="14643" y="4881"/>
                      <a:pt x="14643" y="4881"/>
                    </a:cubicBezTo>
                    <a:cubicBezTo>
                      <a:pt x="14643" y="4881"/>
                      <a:pt x="14643" y="4881"/>
                      <a:pt x="14643" y="4881"/>
                    </a:cubicBezTo>
                    <a:cubicBezTo>
                      <a:pt x="14587" y="4881"/>
                      <a:pt x="14587" y="4881"/>
                      <a:pt x="14587" y="4881"/>
                    </a:cubicBezTo>
                    <a:cubicBezTo>
                      <a:pt x="14587" y="4814"/>
                      <a:pt x="14587" y="4814"/>
                      <a:pt x="14587" y="4814"/>
                    </a:cubicBezTo>
                    <a:cubicBezTo>
                      <a:pt x="14587" y="4814"/>
                      <a:pt x="14587" y="4814"/>
                      <a:pt x="14587" y="4814"/>
                    </a:cubicBezTo>
                    <a:cubicBezTo>
                      <a:pt x="14643" y="4814"/>
                      <a:pt x="14643" y="4814"/>
                      <a:pt x="14643" y="4814"/>
                    </a:cubicBezTo>
                    <a:cubicBezTo>
                      <a:pt x="14643" y="4881"/>
                      <a:pt x="14643" y="4881"/>
                      <a:pt x="14643" y="4881"/>
                    </a:cubicBezTo>
                    <a:cubicBezTo>
                      <a:pt x="14699" y="4881"/>
                      <a:pt x="14699" y="4881"/>
                      <a:pt x="14699" y="4881"/>
                    </a:cubicBezTo>
                    <a:cubicBezTo>
                      <a:pt x="14699" y="4881"/>
                      <a:pt x="14699" y="4881"/>
                      <a:pt x="14699" y="4881"/>
                    </a:cubicBezTo>
                    <a:cubicBezTo>
                      <a:pt x="14755" y="4881"/>
                      <a:pt x="14755" y="4881"/>
                      <a:pt x="14755" y="4881"/>
                    </a:cubicBezTo>
                    <a:cubicBezTo>
                      <a:pt x="14755" y="4881"/>
                      <a:pt x="14755" y="4881"/>
                      <a:pt x="14755" y="4881"/>
                    </a:cubicBezTo>
                    <a:cubicBezTo>
                      <a:pt x="14755" y="4747"/>
                      <a:pt x="14755" y="4747"/>
                      <a:pt x="14755" y="4747"/>
                    </a:cubicBezTo>
                    <a:cubicBezTo>
                      <a:pt x="14699" y="4681"/>
                      <a:pt x="14699" y="4681"/>
                      <a:pt x="14699" y="4681"/>
                    </a:cubicBezTo>
                    <a:cubicBezTo>
                      <a:pt x="14643" y="4681"/>
                      <a:pt x="14643" y="4681"/>
                      <a:pt x="14643" y="4681"/>
                    </a:cubicBezTo>
                    <a:cubicBezTo>
                      <a:pt x="14643" y="4681"/>
                      <a:pt x="14643" y="4681"/>
                      <a:pt x="14643" y="4681"/>
                    </a:cubicBezTo>
                    <a:cubicBezTo>
                      <a:pt x="14587" y="4681"/>
                      <a:pt x="14587" y="4681"/>
                      <a:pt x="14587" y="4681"/>
                    </a:cubicBezTo>
                    <a:cubicBezTo>
                      <a:pt x="14530" y="4747"/>
                      <a:pt x="14530" y="4747"/>
                      <a:pt x="14530" y="4747"/>
                    </a:cubicBezTo>
                    <a:cubicBezTo>
                      <a:pt x="14474" y="4747"/>
                      <a:pt x="14474" y="4747"/>
                      <a:pt x="14474" y="4747"/>
                    </a:cubicBezTo>
                    <a:cubicBezTo>
                      <a:pt x="14418" y="4681"/>
                      <a:pt x="14418" y="4681"/>
                      <a:pt x="14418" y="4681"/>
                    </a:cubicBezTo>
                    <a:cubicBezTo>
                      <a:pt x="14418" y="4681"/>
                      <a:pt x="14418" y="4681"/>
                      <a:pt x="14418" y="4681"/>
                    </a:cubicBezTo>
                    <a:cubicBezTo>
                      <a:pt x="14362" y="4681"/>
                      <a:pt x="14362" y="4681"/>
                      <a:pt x="14362" y="4681"/>
                    </a:cubicBezTo>
                    <a:cubicBezTo>
                      <a:pt x="14306" y="4747"/>
                      <a:pt x="14306" y="4747"/>
                      <a:pt x="14306" y="4747"/>
                    </a:cubicBezTo>
                    <a:cubicBezTo>
                      <a:pt x="14250" y="4747"/>
                      <a:pt x="14250" y="4747"/>
                      <a:pt x="14250" y="4747"/>
                    </a:cubicBezTo>
                    <a:cubicBezTo>
                      <a:pt x="14250" y="4814"/>
                      <a:pt x="14250" y="4814"/>
                      <a:pt x="14250" y="4814"/>
                    </a:cubicBezTo>
                    <a:cubicBezTo>
                      <a:pt x="14194" y="4814"/>
                      <a:pt x="14194" y="4814"/>
                      <a:pt x="14194" y="4814"/>
                    </a:cubicBezTo>
                    <a:cubicBezTo>
                      <a:pt x="14194" y="4814"/>
                      <a:pt x="14194" y="4814"/>
                      <a:pt x="14194" y="4814"/>
                    </a:cubicBezTo>
                    <a:cubicBezTo>
                      <a:pt x="14250" y="4747"/>
                      <a:pt x="14250" y="4747"/>
                      <a:pt x="14250" y="4747"/>
                    </a:cubicBezTo>
                    <a:cubicBezTo>
                      <a:pt x="14250" y="4747"/>
                      <a:pt x="14250" y="4747"/>
                      <a:pt x="14250" y="4747"/>
                    </a:cubicBezTo>
                    <a:cubicBezTo>
                      <a:pt x="14362" y="4614"/>
                      <a:pt x="14362" y="4614"/>
                      <a:pt x="14362" y="4614"/>
                    </a:cubicBezTo>
                    <a:cubicBezTo>
                      <a:pt x="14362" y="4614"/>
                      <a:pt x="14362" y="4614"/>
                      <a:pt x="14362" y="4614"/>
                    </a:cubicBezTo>
                    <a:cubicBezTo>
                      <a:pt x="14362" y="4547"/>
                      <a:pt x="14362" y="4547"/>
                      <a:pt x="14362" y="4547"/>
                    </a:cubicBezTo>
                    <a:cubicBezTo>
                      <a:pt x="14362" y="4413"/>
                      <a:pt x="14362" y="4413"/>
                      <a:pt x="14362" y="4413"/>
                    </a:cubicBezTo>
                    <a:cubicBezTo>
                      <a:pt x="14362" y="4413"/>
                      <a:pt x="14362" y="4413"/>
                      <a:pt x="14362" y="4413"/>
                    </a:cubicBezTo>
                    <a:cubicBezTo>
                      <a:pt x="14306" y="4346"/>
                      <a:pt x="14306" y="4346"/>
                      <a:pt x="14306" y="4346"/>
                    </a:cubicBezTo>
                    <a:cubicBezTo>
                      <a:pt x="14306" y="4413"/>
                      <a:pt x="14306" y="4413"/>
                      <a:pt x="14306" y="4413"/>
                    </a:cubicBezTo>
                    <a:cubicBezTo>
                      <a:pt x="14250" y="4413"/>
                      <a:pt x="14250" y="4413"/>
                      <a:pt x="14250" y="4413"/>
                    </a:cubicBezTo>
                    <a:cubicBezTo>
                      <a:pt x="14250" y="4346"/>
                      <a:pt x="14250" y="4346"/>
                      <a:pt x="14250" y="4346"/>
                    </a:cubicBezTo>
                    <a:cubicBezTo>
                      <a:pt x="14250" y="4346"/>
                      <a:pt x="14250" y="4346"/>
                      <a:pt x="14250" y="4346"/>
                    </a:cubicBezTo>
                    <a:cubicBezTo>
                      <a:pt x="14194" y="4279"/>
                      <a:pt x="14194" y="4279"/>
                      <a:pt x="14194" y="4279"/>
                    </a:cubicBezTo>
                    <a:cubicBezTo>
                      <a:pt x="14138" y="4279"/>
                      <a:pt x="14138" y="4279"/>
                      <a:pt x="14138" y="4279"/>
                    </a:cubicBezTo>
                    <a:cubicBezTo>
                      <a:pt x="14082" y="4213"/>
                      <a:pt x="14082" y="4213"/>
                      <a:pt x="14082" y="4213"/>
                    </a:cubicBezTo>
                    <a:cubicBezTo>
                      <a:pt x="14025" y="4213"/>
                      <a:pt x="14025" y="4213"/>
                      <a:pt x="14025" y="4213"/>
                    </a:cubicBezTo>
                    <a:cubicBezTo>
                      <a:pt x="14025" y="4213"/>
                      <a:pt x="14025" y="4213"/>
                      <a:pt x="14025" y="4213"/>
                    </a:cubicBezTo>
                    <a:cubicBezTo>
                      <a:pt x="13969" y="4213"/>
                      <a:pt x="13969" y="4213"/>
                      <a:pt x="13969" y="4213"/>
                    </a:cubicBezTo>
                    <a:cubicBezTo>
                      <a:pt x="13913" y="4213"/>
                      <a:pt x="13913" y="4213"/>
                      <a:pt x="13913" y="4213"/>
                    </a:cubicBezTo>
                    <a:cubicBezTo>
                      <a:pt x="13857" y="4213"/>
                      <a:pt x="13857" y="4213"/>
                      <a:pt x="13857" y="4213"/>
                    </a:cubicBezTo>
                    <a:cubicBezTo>
                      <a:pt x="13857" y="4213"/>
                      <a:pt x="13857" y="4213"/>
                      <a:pt x="13857" y="4213"/>
                    </a:cubicBezTo>
                    <a:cubicBezTo>
                      <a:pt x="13857" y="4279"/>
                      <a:pt x="13857" y="4279"/>
                      <a:pt x="13857" y="4279"/>
                    </a:cubicBezTo>
                    <a:cubicBezTo>
                      <a:pt x="13857" y="4346"/>
                      <a:pt x="13857" y="4346"/>
                      <a:pt x="13857" y="4346"/>
                    </a:cubicBezTo>
                    <a:cubicBezTo>
                      <a:pt x="13857" y="4413"/>
                      <a:pt x="13857" y="4413"/>
                      <a:pt x="13857" y="4413"/>
                    </a:cubicBezTo>
                    <a:cubicBezTo>
                      <a:pt x="13857" y="4413"/>
                      <a:pt x="13857" y="4413"/>
                      <a:pt x="13857" y="4413"/>
                    </a:cubicBezTo>
                    <a:cubicBezTo>
                      <a:pt x="13801" y="4279"/>
                      <a:pt x="13801" y="4279"/>
                      <a:pt x="13801" y="4279"/>
                    </a:cubicBezTo>
                    <a:cubicBezTo>
                      <a:pt x="13801" y="4346"/>
                      <a:pt x="13801" y="4346"/>
                      <a:pt x="13801" y="4346"/>
                    </a:cubicBezTo>
                    <a:cubicBezTo>
                      <a:pt x="13801" y="4413"/>
                      <a:pt x="13801" y="4413"/>
                      <a:pt x="13801" y="4413"/>
                    </a:cubicBezTo>
                    <a:cubicBezTo>
                      <a:pt x="13857" y="4413"/>
                      <a:pt x="13857" y="4413"/>
                      <a:pt x="13857" y="4413"/>
                    </a:cubicBezTo>
                    <a:cubicBezTo>
                      <a:pt x="13913" y="4547"/>
                      <a:pt x="13913" y="4547"/>
                      <a:pt x="13913" y="4547"/>
                    </a:cubicBezTo>
                    <a:cubicBezTo>
                      <a:pt x="13969" y="4547"/>
                      <a:pt x="13969" y="4547"/>
                      <a:pt x="13969" y="4547"/>
                    </a:cubicBezTo>
                    <a:cubicBezTo>
                      <a:pt x="13913" y="4547"/>
                      <a:pt x="13913" y="4547"/>
                      <a:pt x="13913" y="4547"/>
                    </a:cubicBezTo>
                    <a:cubicBezTo>
                      <a:pt x="13857" y="4547"/>
                      <a:pt x="13857" y="4547"/>
                      <a:pt x="13857" y="4547"/>
                    </a:cubicBezTo>
                    <a:cubicBezTo>
                      <a:pt x="13857" y="4614"/>
                      <a:pt x="13857" y="4614"/>
                      <a:pt x="13857" y="4614"/>
                    </a:cubicBezTo>
                    <a:cubicBezTo>
                      <a:pt x="13913" y="4681"/>
                      <a:pt x="13913" y="4681"/>
                      <a:pt x="13913" y="4681"/>
                    </a:cubicBezTo>
                    <a:cubicBezTo>
                      <a:pt x="13969" y="4681"/>
                      <a:pt x="13969" y="4681"/>
                      <a:pt x="13969" y="4681"/>
                    </a:cubicBezTo>
                    <a:cubicBezTo>
                      <a:pt x="13969" y="4747"/>
                      <a:pt x="13969" y="4747"/>
                      <a:pt x="13969" y="4747"/>
                    </a:cubicBezTo>
                    <a:cubicBezTo>
                      <a:pt x="13969" y="4747"/>
                      <a:pt x="13969" y="4747"/>
                      <a:pt x="13969" y="4747"/>
                    </a:cubicBezTo>
                    <a:cubicBezTo>
                      <a:pt x="13857" y="4747"/>
                      <a:pt x="13857" y="4747"/>
                      <a:pt x="13857" y="4747"/>
                    </a:cubicBezTo>
                    <a:cubicBezTo>
                      <a:pt x="13857" y="4747"/>
                      <a:pt x="13857" y="4747"/>
                      <a:pt x="13857" y="4747"/>
                    </a:cubicBezTo>
                    <a:cubicBezTo>
                      <a:pt x="13857" y="4747"/>
                      <a:pt x="13857" y="4747"/>
                      <a:pt x="13857" y="4747"/>
                    </a:cubicBezTo>
                    <a:cubicBezTo>
                      <a:pt x="13857" y="4814"/>
                      <a:pt x="13857" y="4814"/>
                      <a:pt x="13857" y="4814"/>
                    </a:cubicBezTo>
                    <a:cubicBezTo>
                      <a:pt x="13913" y="4747"/>
                      <a:pt x="13913" y="4747"/>
                      <a:pt x="13913" y="4747"/>
                    </a:cubicBezTo>
                    <a:cubicBezTo>
                      <a:pt x="13913" y="4814"/>
                      <a:pt x="13913" y="4814"/>
                      <a:pt x="13913" y="4814"/>
                    </a:cubicBezTo>
                    <a:cubicBezTo>
                      <a:pt x="14025" y="4747"/>
                      <a:pt x="14025" y="4747"/>
                      <a:pt x="14025" y="4747"/>
                    </a:cubicBezTo>
                    <a:cubicBezTo>
                      <a:pt x="14025" y="4814"/>
                      <a:pt x="14025" y="4814"/>
                      <a:pt x="14025" y="4814"/>
                    </a:cubicBezTo>
                    <a:cubicBezTo>
                      <a:pt x="14082" y="4814"/>
                      <a:pt x="14082" y="4814"/>
                      <a:pt x="14082" y="4814"/>
                    </a:cubicBezTo>
                    <a:cubicBezTo>
                      <a:pt x="14082" y="4881"/>
                      <a:pt x="14082" y="4881"/>
                      <a:pt x="14082" y="4881"/>
                    </a:cubicBezTo>
                    <a:cubicBezTo>
                      <a:pt x="14138" y="4948"/>
                      <a:pt x="14138" y="4948"/>
                      <a:pt x="14138" y="4948"/>
                    </a:cubicBezTo>
                    <a:cubicBezTo>
                      <a:pt x="14194" y="4948"/>
                      <a:pt x="14194" y="4948"/>
                      <a:pt x="14194" y="4948"/>
                    </a:cubicBezTo>
                    <a:cubicBezTo>
                      <a:pt x="14194" y="4881"/>
                      <a:pt x="14194" y="4881"/>
                      <a:pt x="14194" y="4881"/>
                    </a:cubicBezTo>
                    <a:cubicBezTo>
                      <a:pt x="14194" y="4881"/>
                      <a:pt x="14194" y="4881"/>
                      <a:pt x="14194" y="4881"/>
                    </a:cubicBezTo>
                    <a:cubicBezTo>
                      <a:pt x="14250" y="4881"/>
                      <a:pt x="14250" y="4881"/>
                      <a:pt x="14250" y="4881"/>
                    </a:cubicBezTo>
                    <a:cubicBezTo>
                      <a:pt x="14250" y="4881"/>
                      <a:pt x="14250" y="4881"/>
                      <a:pt x="14250" y="4881"/>
                    </a:cubicBezTo>
                    <a:cubicBezTo>
                      <a:pt x="14306" y="4948"/>
                      <a:pt x="14306" y="4948"/>
                      <a:pt x="14306" y="4948"/>
                    </a:cubicBezTo>
                    <a:cubicBezTo>
                      <a:pt x="14250" y="4948"/>
                      <a:pt x="14250" y="4948"/>
                      <a:pt x="14250" y="4948"/>
                    </a:cubicBezTo>
                    <a:cubicBezTo>
                      <a:pt x="14250" y="5082"/>
                      <a:pt x="14250" y="5082"/>
                      <a:pt x="14250" y="5082"/>
                    </a:cubicBezTo>
                    <a:cubicBezTo>
                      <a:pt x="14250" y="5149"/>
                      <a:pt x="14250" y="5149"/>
                      <a:pt x="14250" y="5149"/>
                    </a:cubicBezTo>
                    <a:cubicBezTo>
                      <a:pt x="14250" y="5149"/>
                      <a:pt x="14250" y="5149"/>
                      <a:pt x="14250" y="5149"/>
                    </a:cubicBezTo>
                    <a:cubicBezTo>
                      <a:pt x="14306" y="5216"/>
                      <a:pt x="14306" y="5216"/>
                      <a:pt x="14306" y="5216"/>
                    </a:cubicBezTo>
                    <a:cubicBezTo>
                      <a:pt x="14250" y="5282"/>
                      <a:pt x="14250" y="5282"/>
                      <a:pt x="14250" y="5282"/>
                    </a:cubicBezTo>
                    <a:cubicBezTo>
                      <a:pt x="14250" y="5349"/>
                      <a:pt x="14250" y="5349"/>
                      <a:pt x="14250" y="5349"/>
                    </a:cubicBezTo>
                    <a:cubicBezTo>
                      <a:pt x="14250" y="5416"/>
                      <a:pt x="14250" y="5416"/>
                      <a:pt x="14250" y="5416"/>
                    </a:cubicBezTo>
                    <a:cubicBezTo>
                      <a:pt x="14194" y="5416"/>
                      <a:pt x="14194" y="5416"/>
                      <a:pt x="14194" y="5416"/>
                    </a:cubicBezTo>
                    <a:cubicBezTo>
                      <a:pt x="14138" y="5483"/>
                      <a:pt x="14138" y="5483"/>
                      <a:pt x="14138" y="5483"/>
                    </a:cubicBezTo>
                    <a:cubicBezTo>
                      <a:pt x="14082" y="5483"/>
                      <a:pt x="14082" y="5483"/>
                      <a:pt x="14082" y="5483"/>
                    </a:cubicBezTo>
                    <a:cubicBezTo>
                      <a:pt x="14025" y="5550"/>
                      <a:pt x="14025" y="5550"/>
                      <a:pt x="14025" y="5550"/>
                    </a:cubicBezTo>
                    <a:cubicBezTo>
                      <a:pt x="14082" y="5617"/>
                      <a:pt x="14082" y="5617"/>
                      <a:pt x="14082" y="5617"/>
                    </a:cubicBezTo>
                    <a:cubicBezTo>
                      <a:pt x="14025" y="5617"/>
                      <a:pt x="14025" y="5617"/>
                      <a:pt x="14025" y="5617"/>
                    </a:cubicBezTo>
                    <a:cubicBezTo>
                      <a:pt x="13969" y="5684"/>
                      <a:pt x="13969" y="5684"/>
                      <a:pt x="13969" y="5684"/>
                    </a:cubicBezTo>
                    <a:cubicBezTo>
                      <a:pt x="13969" y="5751"/>
                      <a:pt x="13969" y="5751"/>
                      <a:pt x="13969" y="5751"/>
                    </a:cubicBezTo>
                    <a:cubicBezTo>
                      <a:pt x="14025" y="5751"/>
                      <a:pt x="14025" y="5751"/>
                      <a:pt x="14025" y="5751"/>
                    </a:cubicBezTo>
                    <a:cubicBezTo>
                      <a:pt x="14025" y="5751"/>
                      <a:pt x="14025" y="5751"/>
                      <a:pt x="14025" y="5751"/>
                    </a:cubicBezTo>
                    <a:cubicBezTo>
                      <a:pt x="13969" y="5817"/>
                      <a:pt x="13969" y="5817"/>
                      <a:pt x="13969" y="5817"/>
                    </a:cubicBezTo>
                    <a:cubicBezTo>
                      <a:pt x="13969" y="5817"/>
                      <a:pt x="13969" y="5817"/>
                      <a:pt x="13969" y="5817"/>
                    </a:cubicBezTo>
                    <a:cubicBezTo>
                      <a:pt x="13969" y="5884"/>
                      <a:pt x="13969" y="5884"/>
                      <a:pt x="13969" y="5884"/>
                    </a:cubicBezTo>
                    <a:cubicBezTo>
                      <a:pt x="13969" y="5884"/>
                      <a:pt x="13969" y="5884"/>
                      <a:pt x="13969" y="5884"/>
                    </a:cubicBezTo>
                    <a:cubicBezTo>
                      <a:pt x="13969" y="5951"/>
                      <a:pt x="13969" y="5951"/>
                      <a:pt x="13969" y="5951"/>
                    </a:cubicBezTo>
                    <a:cubicBezTo>
                      <a:pt x="13969" y="6018"/>
                      <a:pt x="13969" y="6018"/>
                      <a:pt x="13969" y="6018"/>
                    </a:cubicBezTo>
                    <a:cubicBezTo>
                      <a:pt x="13969" y="6018"/>
                      <a:pt x="13969" y="6018"/>
                      <a:pt x="13969" y="6018"/>
                    </a:cubicBezTo>
                    <a:cubicBezTo>
                      <a:pt x="13969" y="6085"/>
                      <a:pt x="13969" y="6085"/>
                      <a:pt x="13969" y="6085"/>
                    </a:cubicBezTo>
                    <a:cubicBezTo>
                      <a:pt x="14025" y="6085"/>
                      <a:pt x="14025" y="6085"/>
                      <a:pt x="14025" y="6085"/>
                    </a:cubicBezTo>
                    <a:cubicBezTo>
                      <a:pt x="14082" y="6085"/>
                      <a:pt x="14082" y="6085"/>
                      <a:pt x="14082" y="6085"/>
                    </a:cubicBezTo>
                    <a:cubicBezTo>
                      <a:pt x="14082" y="6018"/>
                      <a:pt x="14082" y="6018"/>
                      <a:pt x="14082" y="6018"/>
                    </a:cubicBezTo>
                    <a:cubicBezTo>
                      <a:pt x="14082" y="6018"/>
                      <a:pt x="14082" y="6018"/>
                      <a:pt x="14082" y="6018"/>
                    </a:cubicBezTo>
                    <a:cubicBezTo>
                      <a:pt x="14082" y="6018"/>
                      <a:pt x="14082" y="6018"/>
                      <a:pt x="14082" y="6018"/>
                    </a:cubicBezTo>
                    <a:cubicBezTo>
                      <a:pt x="14138" y="6018"/>
                      <a:pt x="14138" y="6018"/>
                      <a:pt x="14138" y="6018"/>
                    </a:cubicBezTo>
                    <a:cubicBezTo>
                      <a:pt x="14194" y="5951"/>
                      <a:pt x="14194" y="5951"/>
                      <a:pt x="14194" y="5951"/>
                    </a:cubicBezTo>
                    <a:cubicBezTo>
                      <a:pt x="14194" y="6018"/>
                      <a:pt x="14194" y="6018"/>
                      <a:pt x="14194" y="6018"/>
                    </a:cubicBezTo>
                    <a:cubicBezTo>
                      <a:pt x="14138" y="6085"/>
                      <a:pt x="14138" y="6085"/>
                      <a:pt x="14138" y="6085"/>
                    </a:cubicBezTo>
                    <a:cubicBezTo>
                      <a:pt x="14138" y="6085"/>
                      <a:pt x="14138" y="6085"/>
                      <a:pt x="14138" y="6085"/>
                    </a:cubicBezTo>
                    <a:cubicBezTo>
                      <a:pt x="14138" y="6085"/>
                      <a:pt x="14138" y="6085"/>
                      <a:pt x="14138" y="6085"/>
                    </a:cubicBezTo>
                    <a:cubicBezTo>
                      <a:pt x="14138" y="6152"/>
                      <a:pt x="14138" y="6152"/>
                      <a:pt x="14138" y="6152"/>
                    </a:cubicBezTo>
                    <a:cubicBezTo>
                      <a:pt x="14138" y="6152"/>
                      <a:pt x="14138" y="6152"/>
                      <a:pt x="14138" y="6152"/>
                    </a:cubicBezTo>
                    <a:cubicBezTo>
                      <a:pt x="14194" y="6219"/>
                      <a:pt x="14194" y="6219"/>
                      <a:pt x="14194" y="6219"/>
                    </a:cubicBezTo>
                    <a:cubicBezTo>
                      <a:pt x="14250" y="6219"/>
                      <a:pt x="14250" y="6219"/>
                      <a:pt x="14250" y="6219"/>
                    </a:cubicBezTo>
                    <a:cubicBezTo>
                      <a:pt x="14250" y="6219"/>
                      <a:pt x="14250" y="6219"/>
                      <a:pt x="14250" y="6219"/>
                    </a:cubicBezTo>
                    <a:cubicBezTo>
                      <a:pt x="14306" y="6219"/>
                      <a:pt x="14306" y="6219"/>
                      <a:pt x="14306" y="6219"/>
                    </a:cubicBezTo>
                    <a:cubicBezTo>
                      <a:pt x="14306" y="6219"/>
                      <a:pt x="14306" y="6219"/>
                      <a:pt x="14306" y="6219"/>
                    </a:cubicBezTo>
                    <a:cubicBezTo>
                      <a:pt x="14362" y="6152"/>
                      <a:pt x="14362" y="6152"/>
                      <a:pt x="14362" y="6152"/>
                    </a:cubicBezTo>
                    <a:cubicBezTo>
                      <a:pt x="14362" y="6152"/>
                      <a:pt x="14362" y="6152"/>
                      <a:pt x="14362" y="6152"/>
                    </a:cubicBezTo>
                    <a:cubicBezTo>
                      <a:pt x="14418" y="6085"/>
                      <a:pt x="14418" y="6085"/>
                      <a:pt x="14418" y="6085"/>
                    </a:cubicBezTo>
                    <a:cubicBezTo>
                      <a:pt x="14418" y="6085"/>
                      <a:pt x="14418" y="6085"/>
                      <a:pt x="14418" y="6085"/>
                    </a:cubicBezTo>
                    <a:cubicBezTo>
                      <a:pt x="14418" y="6152"/>
                      <a:pt x="14418" y="6152"/>
                      <a:pt x="14418" y="6152"/>
                    </a:cubicBezTo>
                    <a:cubicBezTo>
                      <a:pt x="14418" y="6152"/>
                      <a:pt x="14418" y="6152"/>
                      <a:pt x="14418" y="6152"/>
                    </a:cubicBezTo>
                    <a:cubicBezTo>
                      <a:pt x="14418" y="6152"/>
                      <a:pt x="14418" y="6152"/>
                      <a:pt x="14418" y="6152"/>
                    </a:cubicBezTo>
                    <a:cubicBezTo>
                      <a:pt x="14474" y="6152"/>
                      <a:pt x="14474" y="6152"/>
                      <a:pt x="14474" y="6152"/>
                    </a:cubicBezTo>
                    <a:cubicBezTo>
                      <a:pt x="14474" y="6085"/>
                      <a:pt x="14474" y="6085"/>
                      <a:pt x="14474" y="6085"/>
                    </a:cubicBezTo>
                    <a:cubicBezTo>
                      <a:pt x="14530" y="6085"/>
                      <a:pt x="14530" y="6085"/>
                      <a:pt x="14530" y="6085"/>
                    </a:cubicBezTo>
                    <a:cubicBezTo>
                      <a:pt x="14530" y="6085"/>
                      <a:pt x="14530" y="6085"/>
                      <a:pt x="14530" y="6085"/>
                    </a:cubicBezTo>
                    <a:cubicBezTo>
                      <a:pt x="14530" y="6152"/>
                      <a:pt x="14530" y="6152"/>
                      <a:pt x="14530" y="6152"/>
                    </a:cubicBezTo>
                    <a:cubicBezTo>
                      <a:pt x="14474" y="6286"/>
                      <a:pt x="14474" y="6286"/>
                      <a:pt x="14474" y="6286"/>
                    </a:cubicBezTo>
                    <a:cubicBezTo>
                      <a:pt x="14418" y="6286"/>
                      <a:pt x="14418" y="6286"/>
                      <a:pt x="14418" y="6286"/>
                    </a:cubicBezTo>
                    <a:cubicBezTo>
                      <a:pt x="14418" y="6352"/>
                      <a:pt x="14418" y="6352"/>
                      <a:pt x="14418" y="6352"/>
                    </a:cubicBezTo>
                    <a:cubicBezTo>
                      <a:pt x="14474" y="6352"/>
                      <a:pt x="14474" y="6352"/>
                      <a:pt x="14474" y="6352"/>
                    </a:cubicBezTo>
                    <a:cubicBezTo>
                      <a:pt x="14530" y="6352"/>
                      <a:pt x="14530" y="6352"/>
                      <a:pt x="14530" y="6352"/>
                    </a:cubicBezTo>
                    <a:cubicBezTo>
                      <a:pt x="14587" y="6352"/>
                      <a:pt x="14587" y="6352"/>
                      <a:pt x="14587" y="6352"/>
                    </a:cubicBezTo>
                    <a:cubicBezTo>
                      <a:pt x="14587" y="6419"/>
                      <a:pt x="14587" y="6419"/>
                      <a:pt x="14587" y="6419"/>
                    </a:cubicBezTo>
                    <a:cubicBezTo>
                      <a:pt x="14643" y="6419"/>
                      <a:pt x="14643" y="6419"/>
                      <a:pt x="14643" y="6419"/>
                    </a:cubicBezTo>
                    <a:cubicBezTo>
                      <a:pt x="14643" y="6352"/>
                      <a:pt x="14643" y="6352"/>
                      <a:pt x="14643" y="6352"/>
                    </a:cubicBezTo>
                    <a:cubicBezTo>
                      <a:pt x="14699" y="6352"/>
                      <a:pt x="14699" y="6352"/>
                      <a:pt x="14699" y="6352"/>
                    </a:cubicBezTo>
                    <a:cubicBezTo>
                      <a:pt x="14699" y="6419"/>
                      <a:pt x="14699" y="6419"/>
                      <a:pt x="14699" y="6419"/>
                    </a:cubicBezTo>
                    <a:cubicBezTo>
                      <a:pt x="14699" y="6419"/>
                      <a:pt x="14699" y="6419"/>
                      <a:pt x="14699" y="6419"/>
                    </a:cubicBezTo>
                    <a:cubicBezTo>
                      <a:pt x="14699" y="6419"/>
                      <a:pt x="14699" y="6419"/>
                      <a:pt x="14699" y="6419"/>
                    </a:cubicBezTo>
                    <a:cubicBezTo>
                      <a:pt x="14755" y="6486"/>
                      <a:pt x="14755" y="6486"/>
                      <a:pt x="14755" y="6486"/>
                    </a:cubicBezTo>
                    <a:cubicBezTo>
                      <a:pt x="14811" y="6419"/>
                      <a:pt x="14811" y="6419"/>
                      <a:pt x="14811" y="6419"/>
                    </a:cubicBezTo>
                    <a:cubicBezTo>
                      <a:pt x="14755" y="6419"/>
                      <a:pt x="14755" y="6419"/>
                      <a:pt x="14755" y="6419"/>
                    </a:cubicBezTo>
                    <a:cubicBezTo>
                      <a:pt x="14755" y="6352"/>
                      <a:pt x="14755" y="6352"/>
                      <a:pt x="14755" y="6352"/>
                    </a:cubicBezTo>
                    <a:cubicBezTo>
                      <a:pt x="14811" y="6352"/>
                      <a:pt x="14811" y="6352"/>
                      <a:pt x="14811" y="6352"/>
                    </a:cubicBezTo>
                    <a:cubicBezTo>
                      <a:pt x="14811" y="6352"/>
                      <a:pt x="14811" y="6352"/>
                      <a:pt x="14811" y="6352"/>
                    </a:cubicBezTo>
                    <a:cubicBezTo>
                      <a:pt x="14811" y="6419"/>
                      <a:pt x="14811" y="6419"/>
                      <a:pt x="14811" y="6419"/>
                    </a:cubicBezTo>
                    <a:cubicBezTo>
                      <a:pt x="14811" y="6486"/>
                      <a:pt x="14811" y="6486"/>
                      <a:pt x="14811" y="6486"/>
                    </a:cubicBezTo>
                    <a:cubicBezTo>
                      <a:pt x="14867" y="6486"/>
                      <a:pt x="14867" y="6486"/>
                      <a:pt x="14867" y="6486"/>
                    </a:cubicBezTo>
                    <a:cubicBezTo>
                      <a:pt x="14867" y="6419"/>
                      <a:pt x="14867" y="6419"/>
                      <a:pt x="14867" y="6419"/>
                    </a:cubicBezTo>
                    <a:cubicBezTo>
                      <a:pt x="14867" y="6352"/>
                      <a:pt x="14867" y="6352"/>
                      <a:pt x="14867" y="6352"/>
                    </a:cubicBezTo>
                    <a:cubicBezTo>
                      <a:pt x="14923" y="6352"/>
                      <a:pt x="14923" y="6352"/>
                      <a:pt x="14923" y="6352"/>
                    </a:cubicBezTo>
                    <a:cubicBezTo>
                      <a:pt x="14923" y="6419"/>
                      <a:pt x="14923" y="6419"/>
                      <a:pt x="14923" y="6419"/>
                    </a:cubicBezTo>
                    <a:cubicBezTo>
                      <a:pt x="14867" y="6419"/>
                      <a:pt x="14867" y="6419"/>
                      <a:pt x="14867" y="6419"/>
                    </a:cubicBezTo>
                    <a:cubicBezTo>
                      <a:pt x="14867" y="6486"/>
                      <a:pt x="14867" y="6486"/>
                      <a:pt x="14867" y="6486"/>
                    </a:cubicBezTo>
                    <a:cubicBezTo>
                      <a:pt x="14979" y="6486"/>
                      <a:pt x="14979" y="6486"/>
                      <a:pt x="14979" y="6486"/>
                    </a:cubicBezTo>
                    <a:cubicBezTo>
                      <a:pt x="14979" y="6419"/>
                      <a:pt x="14979" y="6419"/>
                      <a:pt x="14979" y="6419"/>
                    </a:cubicBezTo>
                    <a:cubicBezTo>
                      <a:pt x="15035" y="6352"/>
                      <a:pt x="15035" y="6352"/>
                      <a:pt x="15035" y="6352"/>
                    </a:cubicBezTo>
                    <a:cubicBezTo>
                      <a:pt x="15035" y="6419"/>
                      <a:pt x="15035" y="6419"/>
                      <a:pt x="15035" y="6419"/>
                    </a:cubicBezTo>
                    <a:cubicBezTo>
                      <a:pt x="15035" y="6419"/>
                      <a:pt x="15035" y="6419"/>
                      <a:pt x="15035" y="6419"/>
                    </a:cubicBezTo>
                    <a:cubicBezTo>
                      <a:pt x="15035" y="6486"/>
                      <a:pt x="15035" y="6486"/>
                      <a:pt x="15035" y="6486"/>
                    </a:cubicBezTo>
                    <a:cubicBezTo>
                      <a:pt x="15091" y="6486"/>
                      <a:pt x="15091" y="6486"/>
                      <a:pt x="15091" y="6486"/>
                    </a:cubicBezTo>
                    <a:cubicBezTo>
                      <a:pt x="15091" y="6419"/>
                      <a:pt x="15091" y="6419"/>
                      <a:pt x="15091" y="6419"/>
                    </a:cubicBezTo>
                    <a:cubicBezTo>
                      <a:pt x="15091" y="6352"/>
                      <a:pt x="15091" y="6352"/>
                      <a:pt x="15091" y="6352"/>
                    </a:cubicBezTo>
                    <a:cubicBezTo>
                      <a:pt x="15091" y="6486"/>
                      <a:pt x="15091" y="6486"/>
                      <a:pt x="15091" y="6486"/>
                    </a:cubicBezTo>
                    <a:cubicBezTo>
                      <a:pt x="15091" y="6486"/>
                      <a:pt x="15091" y="6486"/>
                      <a:pt x="15091" y="6486"/>
                    </a:cubicBezTo>
                    <a:cubicBezTo>
                      <a:pt x="15148" y="6486"/>
                      <a:pt x="15148" y="6486"/>
                      <a:pt x="15148" y="6486"/>
                    </a:cubicBezTo>
                    <a:cubicBezTo>
                      <a:pt x="15204" y="6553"/>
                      <a:pt x="15204" y="6553"/>
                      <a:pt x="15204" y="6553"/>
                    </a:cubicBezTo>
                    <a:cubicBezTo>
                      <a:pt x="15260" y="6553"/>
                      <a:pt x="15260" y="6553"/>
                      <a:pt x="15260" y="6553"/>
                    </a:cubicBezTo>
                    <a:cubicBezTo>
                      <a:pt x="15316" y="6553"/>
                      <a:pt x="15316" y="6553"/>
                      <a:pt x="15316" y="6553"/>
                    </a:cubicBezTo>
                    <a:cubicBezTo>
                      <a:pt x="15316" y="6553"/>
                      <a:pt x="15316" y="6553"/>
                      <a:pt x="15316" y="6553"/>
                    </a:cubicBezTo>
                    <a:cubicBezTo>
                      <a:pt x="15372" y="6553"/>
                      <a:pt x="15372" y="6553"/>
                      <a:pt x="15372" y="6553"/>
                    </a:cubicBezTo>
                    <a:cubicBezTo>
                      <a:pt x="15372" y="6486"/>
                      <a:pt x="15372" y="6486"/>
                      <a:pt x="15372" y="6486"/>
                    </a:cubicBezTo>
                    <a:cubicBezTo>
                      <a:pt x="15372" y="6486"/>
                      <a:pt x="15372" y="6486"/>
                      <a:pt x="15372" y="6486"/>
                    </a:cubicBezTo>
                    <a:cubicBezTo>
                      <a:pt x="15428" y="6419"/>
                      <a:pt x="15428" y="6419"/>
                      <a:pt x="15428" y="6419"/>
                    </a:cubicBezTo>
                    <a:cubicBezTo>
                      <a:pt x="15484" y="6352"/>
                      <a:pt x="15484" y="6352"/>
                      <a:pt x="15484" y="6352"/>
                    </a:cubicBezTo>
                    <a:cubicBezTo>
                      <a:pt x="15428" y="6352"/>
                      <a:pt x="15428" y="6352"/>
                      <a:pt x="15428" y="6352"/>
                    </a:cubicBezTo>
                    <a:cubicBezTo>
                      <a:pt x="15484" y="6286"/>
                      <a:pt x="15484" y="6286"/>
                      <a:pt x="15484" y="6286"/>
                    </a:cubicBezTo>
                    <a:cubicBezTo>
                      <a:pt x="15484" y="6286"/>
                      <a:pt x="15484" y="6286"/>
                      <a:pt x="15484" y="6286"/>
                    </a:cubicBezTo>
                    <a:cubicBezTo>
                      <a:pt x="15484" y="6352"/>
                      <a:pt x="15484" y="6352"/>
                      <a:pt x="15484" y="6352"/>
                    </a:cubicBezTo>
                    <a:cubicBezTo>
                      <a:pt x="15540" y="6352"/>
                      <a:pt x="15540" y="6352"/>
                      <a:pt x="15540" y="6352"/>
                    </a:cubicBezTo>
                    <a:cubicBezTo>
                      <a:pt x="15540" y="6352"/>
                      <a:pt x="15540" y="6352"/>
                      <a:pt x="15540" y="6352"/>
                    </a:cubicBezTo>
                    <a:cubicBezTo>
                      <a:pt x="15484" y="6419"/>
                      <a:pt x="15484" y="6419"/>
                      <a:pt x="15484" y="6419"/>
                    </a:cubicBezTo>
                    <a:cubicBezTo>
                      <a:pt x="15484" y="6486"/>
                      <a:pt x="15484" y="6486"/>
                      <a:pt x="15484" y="6486"/>
                    </a:cubicBezTo>
                    <a:cubicBezTo>
                      <a:pt x="15484" y="6620"/>
                      <a:pt x="15484" y="6620"/>
                      <a:pt x="15484" y="6620"/>
                    </a:cubicBezTo>
                    <a:close/>
                    <a:moveTo>
                      <a:pt x="13745" y="4146"/>
                    </a:moveTo>
                    <a:cubicBezTo>
                      <a:pt x="13801" y="4146"/>
                      <a:pt x="13801" y="4146"/>
                      <a:pt x="13801" y="4146"/>
                    </a:cubicBezTo>
                    <a:cubicBezTo>
                      <a:pt x="13801" y="4146"/>
                      <a:pt x="13801" y="4146"/>
                      <a:pt x="13801" y="4146"/>
                    </a:cubicBezTo>
                    <a:cubicBezTo>
                      <a:pt x="13745" y="4146"/>
                      <a:pt x="13745" y="4146"/>
                      <a:pt x="13745" y="4146"/>
                    </a:cubicBezTo>
                    <a:cubicBezTo>
                      <a:pt x="13745" y="4146"/>
                      <a:pt x="13745" y="4146"/>
                      <a:pt x="13745" y="4146"/>
                    </a:cubicBezTo>
                    <a:cubicBezTo>
                      <a:pt x="13745" y="4146"/>
                      <a:pt x="13745" y="4146"/>
                      <a:pt x="13745" y="4146"/>
                    </a:cubicBezTo>
                    <a:close/>
                    <a:moveTo>
                      <a:pt x="13689" y="4480"/>
                    </a:moveTo>
                    <a:cubicBezTo>
                      <a:pt x="13689" y="4480"/>
                      <a:pt x="13689" y="4480"/>
                      <a:pt x="13689" y="4480"/>
                    </a:cubicBezTo>
                    <a:cubicBezTo>
                      <a:pt x="13689" y="4413"/>
                      <a:pt x="13689" y="4413"/>
                      <a:pt x="13689" y="4413"/>
                    </a:cubicBezTo>
                    <a:cubicBezTo>
                      <a:pt x="13745" y="4480"/>
                      <a:pt x="13745" y="4480"/>
                      <a:pt x="13745" y="4480"/>
                    </a:cubicBezTo>
                    <a:cubicBezTo>
                      <a:pt x="13689" y="4480"/>
                      <a:pt x="13689" y="4480"/>
                      <a:pt x="13689" y="4480"/>
                    </a:cubicBezTo>
                    <a:cubicBezTo>
                      <a:pt x="13689" y="4480"/>
                      <a:pt x="13689" y="4480"/>
                      <a:pt x="13689" y="4480"/>
                    </a:cubicBezTo>
                    <a:close/>
                    <a:moveTo>
                      <a:pt x="12455" y="4948"/>
                    </a:moveTo>
                    <a:cubicBezTo>
                      <a:pt x="12455" y="5015"/>
                      <a:pt x="12455" y="5015"/>
                      <a:pt x="12455" y="5015"/>
                    </a:cubicBezTo>
                    <a:cubicBezTo>
                      <a:pt x="12511" y="5015"/>
                      <a:pt x="12511" y="5015"/>
                      <a:pt x="12511" y="5015"/>
                    </a:cubicBezTo>
                    <a:cubicBezTo>
                      <a:pt x="12511" y="5015"/>
                      <a:pt x="12511" y="5015"/>
                      <a:pt x="12511" y="5015"/>
                    </a:cubicBezTo>
                    <a:cubicBezTo>
                      <a:pt x="12455" y="4948"/>
                      <a:pt x="12455" y="4948"/>
                      <a:pt x="12455" y="4948"/>
                    </a:cubicBezTo>
                    <a:close/>
                    <a:moveTo>
                      <a:pt x="13240" y="4146"/>
                    </a:moveTo>
                    <a:cubicBezTo>
                      <a:pt x="13240" y="4146"/>
                      <a:pt x="13240" y="4146"/>
                      <a:pt x="13240" y="4146"/>
                    </a:cubicBezTo>
                    <a:cubicBezTo>
                      <a:pt x="13296" y="4213"/>
                      <a:pt x="13296" y="4213"/>
                      <a:pt x="13296" y="4213"/>
                    </a:cubicBezTo>
                    <a:cubicBezTo>
                      <a:pt x="13296" y="4279"/>
                      <a:pt x="13296" y="4279"/>
                      <a:pt x="13296" y="4279"/>
                    </a:cubicBezTo>
                    <a:cubicBezTo>
                      <a:pt x="13296" y="4213"/>
                      <a:pt x="13296" y="4213"/>
                      <a:pt x="13296" y="4213"/>
                    </a:cubicBezTo>
                    <a:cubicBezTo>
                      <a:pt x="13296" y="4213"/>
                      <a:pt x="13296" y="4213"/>
                      <a:pt x="13296" y="4213"/>
                    </a:cubicBezTo>
                    <a:cubicBezTo>
                      <a:pt x="13296" y="4146"/>
                      <a:pt x="13296" y="4146"/>
                      <a:pt x="13296" y="4146"/>
                    </a:cubicBezTo>
                    <a:cubicBezTo>
                      <a:pt x="13240" y="4146"/>
                      <a:pt x="13240" y="4146"/>
                      <a:pt x="13240" y="4146"/>
                    </a:cubicBezTo>
                    <a:close/>
                    <a:moveTo>
                      <a:pt x="12903" y="4146"/>
                    </a:moveTo>
                    <a:cubicBezTo>
                      <a:pt x="12903" y="4213"/>
                      <a:pt x="12903" y="4213"/>
                      <a:pt x="12903" y="4213"/>
                    </a:cubicBezTo>
                    <a:cubicBezTo>
                      <a:pt x="12903" y="4213"/>
                      <a:pt x="12903" y="4213"/>
                      <a:pt x="12903" y="4213"/>
                    </a:cubicBezTo>
                    <a:cubicBezTo>
                      <a:pt x="12960" y="4213"/>
                      <a:pt x="12960" y="4213"/>
                      <a:pt x="12960" y="4213"/>
                    </a:cubicBezTo>
                    <a:cubicBezTo>
                      <a:pt x="12960" y="4213"/>
                      <a:pt x="12960" y="4213"/>
                      <a:pt x="12960" y="4213"/>
                    </a:cubicBezTo>
                    <a:cubicBezTo>
                      <a:pt x="13016" y="4213"/>
                      <a:pt x="13016" y="4213"/>
                      <a:pt x="13016" y="4213"/>
                    </a:cubicBezTo>
                    <a:cubicBezTo>
                      <a:pt x="13072" y="4146"/>
                      <a:pt x="13072" y="4146"/>
                      <a:pt x="13072" y="4146"/>
                    </a:cubicBezTo>
                    <a:cubicBezTo>
                      <a:pt x="13128" y="4146"/>
                      <a:pt x="13128" y="4146"/>
                      <a:pt x="13128" y="4146"/>
                    </a:cubicBezTo>
                    <a:cubicBezTo>
                      <a:pt x="13184" y="4146"/>
                      <a:pt x="13184" y="4146"/>
                      <a:pt x="13184" y="4146"/>
                    </a:cubicBezTo>
                    <a:cubicBezTo>
                      <a:pt x="13184" y="4146"/>
                      <a:pt x="13184" y="4146"/>
                      <a:pt x="13184" y="4146"/>
                    </a:cubicBezTo>
                    <a:cubicBezTo>
                      <a:pt x="13072" y="4079"/>
                      <a:pt x="13072" y="4079"/>
                      <a:pt x="13072" y="4079"/>
                    </a:cubicBezTo>
                    <a:cubicBezTo>
                      <a:pt x="13016" y="4146"/>
                      <a:pt x="13016" y="4146"/>
                      <a:pt x="13016" y="4146"/>
                    </a:cubicBezTo>
                    <a:cubicBezTo>
                      <a:pt x="13016" y="4146"/>
                      <a:pt x="13016" y="4146"/>
                      <a:pt x="13016" y="4146"/>
                    </a:cubicBezTo>
                    <a:cubicBezTo>
                      <a:pt x="12960" y="4146"/>
                      <a:pt x="12960" y="4146"/>
                      <a:pt x="12960" y="4146"/>
                    </a:cubicBezTo>
                    <a:cubicBezTo>
                      <a:pt x="12903" y="4146"/>
                      <a:pt x="12903" y="4146"/>
                      <a:pt x="12903" y="4146"/>
                    </a:cubicBezTo>
                    <a:cubicBezTo>
                      <a:pt x="12903" y="4146"/>
                      <a:pt x="12903" y="4146"/>
                      <a:pt x="12903" y="4146"/>
                    </a:cubicBezTo>
                    <a:close/>
                    <a:moveTo>
                      <a:pt x="12511" y="4346"/>
                    </a:moveTo>
                    <a:cubicBezTo>
                      <a:pt x="12455" y="4279"/>
                      <a:pt x="12455" y="4279"/>
                      <a:pt x="12455" y="4279"/>
                    </a:cubicBezTo>
                    <a:cubicBezTo>
                      <a:pt x="12398" y="4279"/>
                      <a:pt x="12398" y="4279"/>
                      <a:pt x="12398" y="4279"/>
                    </a:cubicBezTo>
                    <a:cubicBezTo>
                      <a:pt x="12342" y="4279"/>
                      <a:pt x="12342" y="4279"/>
                      <a:pt x="12342" y="4279"/>
                    </a:cubicBezTo>
                    <a:cubicBezTo>
                      <a:pt x="12342" y="4213"/>
                      <a:pt x="12342" y="4213"/>
                      <a:pt x="12342" y="4213"/>
                    </a:cubicBezTo>
                    <a:cubicBezTo>
                      <a:pt x="12398" y="4146"/>
                      <a:pt x="12398" y="4146"/>
                      <a:pt x="12398" y="4146"/>
                    </a:cubicBezTo>
                    <a:cubicBezTo>
                      <a:pt x="12398" y="4146"/>
                      <a:pt x="12398" y="4146"/>
                      <a:pt x="12398" y="4146"/>
                    </a:cubicBezTo>
                    <a:cubicBezTo>
                      <a:pt x="12398" y="4079"/>
                      <a:pt x="12398" y="4079"/>
                      <a:pt x="12398" y="4079"/>
                    </a:cubicBezTo>
                    <a:cubicBezTo>
                      <a:pt x="12398" y="4012"/>
                      <a:pt x="12398" y="4012"/>
                      <a:pt x="12398" y="4012"/>
                    </a:cubicBezTo>
                    <a:cubicBezTo>
                      <a:pt x="12398" y="4012"/>
                      <a:pt x="12398" y="4012"/>
                      <a:pt x="12398" y="4012"/>
                    </a:cubicBezTo>
                    <a:cubicBezTo>
                      <a:pt x="12455" y="4012"/>
                      <a:pt x="12455" y="4012"/>
                      <a:pt x="12455" y="4012"/>
                    </a:cubicBezTo>
                    <a:cubicBezTo>
                      <a:pt x="12511" y="4012"/>
                      <a:pt x="12511" y="4012"/>
                      <a:pt x="12511" y="4012"/>
                    </a:cubicBezTo>
                    <a:cubicBezTo>
                      <a:pt x="12511" y="4012"/>
                      <a:pt x="12511" y="4012"/>
                      <a:pt x="12511" y="4012"/>
                    </a:cubicBezTo>
                    <a:cubicBezTo>
                      <a:pt x="12511" y="4079"/>
                      <a:pt x="12511" y="4079"/>
                      <a:pt x="12511" y="4079"/>
                    </a:cubicBezTo>
                    <a:cubicBezTo>
                      <a:pt x="12511" y="4079"/>
                      <a:pt x="12511" y="4079"/>
                      <a:pt x="12511" y="4079"/>
                    </a:cubicBezTo>
                    <a:cubicBezTo>
                      <a:pt x="12455" y="4079"/>
                      <a:pt x="12455" y="4079"/>
                      <a:pt x="12455" y="4079"/>
                    </a:cubicBezTo>
                    <a:cubicBezTo>
                      <a:pt x="12511" y="4146"/>
                      <a:pt x="12511" y="4146"/>
                      <a:pt x="12511" y="4146"/>
                    </a:cubicBezTo>
                    <a:cubicBezTo>
                      <a:pt x="12567" y="4146"/>
                      <a:pt x="12567" y="4146"/>
                      <a:pt x="12567" y="4146"/>
                    </a:cubicBezTo>
                    <a:cubicBezTo>
                      <a:pt x="12567" y="4146"/>
                      <a:pt x="12567" y="4146"/>
                      <a:pt x="12567" y="4146"/>
                    </a:cubicBezTo>
                    <a:cubicBezTo>
                      <a:pt x="12511" y="4146"/>
                      <a:pt x="12511" y="4146"/>
                      <a:pt x="12511" y="4146"/>
                    </a:cubicBezTo>
                    <a:cubicBezTo>
                      <a:pt x="12567" y="4213"/>
                      <a:pt x="12567" y="4213"/>
                      <a:pt x="12567" y="4213"/>
                    </a:cubicBezTo>
                    <a:cubicBezTo>
                      <a:pt x="12567" y="4279"/>
                      <a:pt x="12567" y="4279"/>
                      <a:pt x="12567" y="4279"/>
                    </a:cubicBezTo>
                    <a:cubicBezTo>
                      <a:pt x="12511" y="4279"/>
                      <a:pt x="12511" y="4279"/>
                      <a:pt x="12511" y="4279"/>
                    </a:cubicBezTo>
                    <a:cubicBezTo>
                      <a:pt x="12511" y="4346"/>
                      <a:pt x="12511" y="4346"/>
                      <a:pt x="12511" y="4346"/>
                    </a:cubicBezTo>
                    <a:close/>
                    <a:moveTo>
                      <a:pt x="12455" y="4480"/>
                    </a:moveTo>
                    <a:cubicBezTo>
                      <a:pt x="12511" y="4547"/>
                      <a:pt x="12511" y="4547"/>
                      <a:pt x="12511" y="4547"/>
                    </a:cubicBezTo>
                    <a:cubicBezTo>
                      <a:pt x="12567" y="4480"/>
                      <a:pt x="12567" y="4480"/>
                      <a:pt x="12567" y="4480"/>
                    </a:cubicBezTo>
                    <a:cubicBezTo>
                      <a:pt x="12623" y="4413"/>
                      <a:pt x="12623" y="4413"/>
                      <a:pt x="12623" y="4413"/>
                    </a:cubicBezTo>
                    <a:cubicBezTo>
                      <a:pt x="12567" y="4346"/>
                      <a:pt x="12567" y="4346"/>
                      <a:pt x="12567" y="4346"/>
                    </a:cubicBezTo>
                    <a:cubicBezTo>
                      <a:pt x="12511" y="4346"/>
                      <a:pt x="12511" y="4346"/>
                      <a:pt x="12511" y="4346"/>
                    </a:cubicBezTo>
                    <a:cubicBezTo>
                      <a:pt x="12455" y="4346"/>
                      <a:pt x="12455" y="4346"/>
                      <a:pt x="12455" y="4346"/>
                    </a:cubicBezTo>
                    <a:cubicBezTo>
                      <a:pt x="12398" y="4346"/>
                      <a:pt x="12398" y="4346"/>
                      <a:pt x="12398" y="4346"/>
                    </a:cubicBezTo>
                    <a:cubicBezTo>
                      <a:pt x="12342" y="4346"/>
                      <a:pt x="12342" y="4346"/>
                      <a:pt x="12342" y="4346"/>
                    </a:cubicBezTo>
                    <a:cubicBezTo>
                      <a:pt x="12342" y="4346"/>
                      <a:pt x="12342" y="4346"/>
                      <a:pt x="12342" y="4346"/>
                    </a:cubicBezTo>
                    <a:cubicBezTo>
                      <a:pt x="12286" y="4346"/>
                      <a:pt x="12286" y="4346"/>
                      <a:pt x="12286" y="4346"/>
                    </a:cubicBezTo>
                    <a:cubicBezTo>
                      <a:pt x="12286" y="4346"/>
                      <a:pt x="12286" y="4346"/>
                      <a:pt x="12286" y="4346"/>
                    </a:cubicBezTo>
                    <a:cubicBezTo>
                      <a:pt x="12230" y="4413"/>
                      <a:pt x="12230" y="4413"/>
                      <a:pt x="12230" y="4413"/>
                    </a:cubicBezTo>
                    <a:cubicBezTo>
                      <a:pt x="12286" y="4413"/>
                      <a:pt x="12286" y="4413"/>
                      <a:pt x="12286" y="4413"/>
                    </a:cubicBezTo>
                    <a:cubicBezTo>
                      <a:pt x="12286" y="4413"/>
                      <a:pt x="12286" y="4413"/>
                      <a:pt x="12286" y="4413"/>
                    </a:cubicBezTo>
                    <a:cubicBezTo>
                      <a:pt x="12286" y="4480"/>
                      <a:pt x="12286" y="4480"/>
                      <a:pt x="12286" y="4480"/>
                    </a:cubicBezTo>
                    <a:cubicBezTo>
                      <a:pt x="12342" y="4480"/>
                      <a:pt x="12342" y="4480"/>
                      <a:pt x="12342" y="4480"/>
                    </a:cubicBezTo>
                    <a:cubicBezTo>
                      <a:pt x="12398" y="4480"/>
                      <a:pt x="12398" y="4480"/>
                      <a:pt x="12398" y="4480"/>
                    </a:cubicBezTo>
                    <a:cubicBezTo>
                      <a:pt x="12455" y="4480"/>
                      <a:pt x="12455" y="4480"/>
                      <a:pt x="12455" y="4480"/>
                    </a:cubicBezTo>
                    <a:close/>
                    <a:moveTo>
                      <a:pt x="12230" y="4614"/>
                    </a:moveTo>
                    <a:cubicBezTo>
                      <a:pt x="12342" y="4614"/>
                      <a:pt x="12342" y="4614"/>
                      <a:pt x="12342" y="4614"/>
                    </a:cubicBezTo>
                    <a:cubicBezTo>
                      <a:pt x="12398" y="4614"/>
                      <a:pt x="12398" y="4614"/>
                      <a:pt x="12398" y="4614"/>
                    </a:cubicBezTo>
                    <a:cubicBezTo>
                      <a:pt x="12455" y="4614"/>
                      <a:pt x="12455" y="4614"/>
                      <a:pt x="12455" y="4614"/>
                    </a:cubicBezTo>
                    <a:cubicBezTo>
                      <a:pt x="12455" y="4614"/>
                      <a:pt x="12455" y="4614"/>
                      <a:pt x="12455" y="4614"/>
                    </a:cubicBezTo>
                    <a:cubicBezTo>
                      <a:pt x="12511" y="4614"/>
                      <a:pt x="12511" y="4614"/>
                      <a:pt x="12511" y="4614"/>
                    </a:cubicBezTo>
                    <a:cubicBezTo>
                      <a:pt x="12567" y="4614"/>
                      <a:pt x="12567" y="4614"/>
                      <a:pt x="12567" y="4614"/>
                    </a:cubicBezTo>
                    <a:cubicBezTo>
                      <a:pt x="12567" y="4547"/>
                      <a:pt x="12567" y="4547"/>
                      <a:pt x="12567" y="4547"/>
                    </a:cubicBezTo>
                    <a:cubicBezTo>
                      <a:pt x="12511" y="4547"/>
                      <a:pt x="12511" y="4547"/>
                      <a:pt x="12511" y="4547"/>
                    </a:cubicBezTo>
                    <a:cubicBezTo>
                      <a:pt x="12398" y="4547"/>
                      <a:pt x="12398" y="4547"/>
                      <a:pt x="12398" y="4547"/>
                    </a:cubicBezTo>
                    <a:cubicBezTo>
                      <a:pt x="12342" y="4547"/>
                      <a:pt x="12342" y="4547"/>
                      <a:pt x="12342" y="4547"/>
                    </a:cubicBezTo>
                    <a:cubicBezTo>
                      <a:pt x="12342" y="4547"/>
                      <a:pt x="12342" y="4547"/>
                      <a:pt x="12342" y="4547"/>
                    </a:cubicBezTo>
                    <a:cubicBezTo>
                      <a:pt x="12286" y="4547"/>
                      <a:pt x="12286" y="4547"/>
                      <a:pt x="12286" y="4547"/>
                    </a:cubicBezTo>
                    <a:cubicBezTo>
                      <a:pt x="12230" y="4547"/>
                      <a:pt x="12230" y="4547"/>
                      <a:pt x="12230" y="4547"/>
                    </a:cubicBezTo>
                    <a:cubicBezTo>
                      <a:pt x="12230" y="4614"/>
                      <a:pt x="12230" y="4614"/>
                      <a:pt x="12230" y="4614"/>
                    </a:cubicBezTo>
                    <a:close/>
                    <a:moveTo>
                      <a:pt x="12230" y="4747"/>
                    </a:moveTo>
                    <a:cubicBezTo>
                      <a:pt x="12286" y="4681"/>
                      <a:pt x="12286" y="4681"/>
                      <a:pt x="12286" y="4681"/>
                    </a:cubicBezTo>
                    <a:cubicBezTo>
                      <a:pt x="12286" y="4681"/>
                      <a:pt x="12286" y="4681"/>
                      <a:pt x="12286" y="4681"/>
                    </a:cubicBezTo>
                    <a:cubicBezTo>
                      <a:pt x="12342" y="4681"/>
                      <a:pt x="12342" y="4681"/>
                      <a:pt x="12342" y="4681"/>
                    </a:cubicBezTo>
                    <a:cubicBezTo>
                      <a:pt x="12455" y="4614"/>
                      <a:pt x="12455" y="4614"/>
                      <a:pt x="12455" y="4614"/>
                    </a:cubicBezTo>
                    <a:cubicBezTo>
                      <a:pt x="12511" y="4681"/>
                      <a:pt x="12511" y="4681"/>
                      <a:pt x="12511" y="4681"/>
                    </a:cubicBezTo>
                    <a:cubicBezTo>
                      <a:pt x="12511" y="4614"/>
                      <a:pt x="12511" y="4614"/>
                      <a:pt x="12511" y="4614"/>
                    </a:cubicBezTo>
                    <a:cubicBezTo>
                      <a:pt x="12567" y="4614"/>
                      <a:pt x="12567" y="4614"/>
                      <a:pt x="12567" y="4614"/>
                    </a:cubicBezTo>
                    <a:cubicBezTo>
                      <a:pt x="12567" y="4681"/>
                      <a:pt x="12567" y="4681"/>
                      <a:pt x="12567" y="4681"/>
                    </a:cubicBezTo>
                    <a:cubicBezTo>
                      <a:pt x="12511" y="4681"/>
                      <a:pt x="12511" y="4681"/>
                      <a:pt x="12511" y="4681"/>
                    </a:cubicBezTo>
                    <a:cubicBezTo>
                      <a:pt x="12455" y="4681"/>
                      <a:pt x="12455" y="4681"/>
                      <a:pt x="12455" y="4681"/>
                    </a:cubicBezTo>
                    <a:cubicBezTo>
                      <a:pt x="12398" y="4681"/>
                      <a:pt x="12398" y="4681"/>
                      <a:pt x="12398" y="4681"/>
                    </a:cubicBezTo>
                    <a:cubicBezTo>
                      <a:pt x="12398" y="4747"/>
                      <a:pt x="12398" y="4747"/>
                      <a:pt x="12398" y="4747"/>
                    </a:cubicBezTo>
                    <a:cubicBezTo>
                      <a:pt x="12342" y="4747"/>
                      <a:pt x="12342" y="4747"/>
                      <a:pt x="12342" y="4747"/>
                    </a:cubicBezTo>
                    <a:cubicBezTo>
                      <a:pt x="12286" y="4747"/>
                      <a:pt x="12286" y="4747"/>
                      <a:pt x="12286" y="4747"/>
                    </a:cubicBezTo>
                    <a:cubicBezTo>
                      <a:pt x="12286" y="4747"/>
                      <a:pt x="12286" y="4747"/>
                      <a:pt x="12286" y="4747"/>
                    </a:cubicBezTo>
                    <a:cubicBezTo>
                      <a:pt x="12230" y="4747"/>
                      <a:pt x="12230" y="4747"/>
                      <a:pt x="12230" y="4747"/>
                    </a:cubicBezTo>
                    <a:cubicBezTo>
                      <a:pt x="12230" y="4747"/>
                      <a:pt x="12230" y="4747"/>
                      <a:pt x="12230" y="4747"/>
                    </a:cubicBezTo>
                    <a:cubicBezTo>
                      <a:pt x="12230" y="4747"/>
                      <a:pt x="12230" y="4747"/>
                      <a:pt x="12230" y="4747"/>
                    </a:cubicBezTo>
                    <a:close/>
                    <a:moveTo>
                      <a:pt x="11052" y="3143"/>
                    </a:moveTo>
                    <a:cubicBezTo>
                      <a:pt x="11052" y="3076"/>
                      <a:pt x="11052" y="3076"/>
                      <a:pt x="11052" y="3076"/>
                    </a:cubicBezTo>
                    <a:cubicBezTo>
                      <a:pt x="11052" y="3076"/>
                      <a:pt x="11052" y="3076"/>
                      <a:pt x="11052" y="3076"/>
                    </a:cubicBezTo>
                    <a:cubicBezTo>
                      <a:pt x="11108" y="3076"/>
                      <a:pt x="11108" y="3076"/>
                      <a:pt x="11108" y="3076"/>
                    </a:cubicBezTo>
                    <a:cubicBezTo>
                      <a:pt x="11108" y="3076"/>
                      <a:pt x="11108" y="3076"/>
                      <a:pt x="11108" y="3076"/>
                    </a:cubicBezTo>
                    <a:cubicBezTo>
                      <a:pt x="11052" y="3143"/>
                      <a:pt x="11052" y="3143"/>
                      <a:pt x="11052" y="3143"/>
                    </a:cubicBezTo>
                    <a:close/>
                    <a:moveTo>
                      <a:pt x="10715" y="3276"/>
                    </a:moveTo>
                    <a:cubicBezTo>
                      <a:pt x="10771" y="3276"/>
                      <a:pt x="10771" y="3276"/>
                      <a:pt x="10771" y="3276"/>
                    </a:cubicBezTo>
                    <a:cubicBezTo>
                      <a:pt x="10771" y="3209"/>
                      <a:pt x="10771" y="3209"/>
                      <a:pt x="10771" y="3209"/>
                    </a:cubicBezTo>
                    <a:cubicBezTo>
                      <a:pt x="10884" y="3276"/>
                      <a:pt x="10884" y="3276"/>
                      <a:pt x="10884" y="3276"/>
                    </a:cubicBezTo>
                    <a:cubicBezTo>
                      <a:pt x="10884" y="3276"/>
                      <a:pt x="10884" y="3276"/>
                      <a:pt x="10884" y="3276"/>
                    </a:cubicBezTo>
                    <a:cubicBezTo>
                      <a:pt x="10940" y="3276"/>
                      <a:pt x="10940" y="3276"/>
                      <a:pt x="10940" y="3276"/>
                    </a:cubicBezTo>
                    <a:cubicBezTo>
                      <a:pt x="10940" y="3343"/>
                      <a:pt x="10940" y="3343"/>
                      <a:pt x="10940" y="3343"/>
                    </a:cubicBezTo>
                    <a:cubicBezTo>
                      <a:pt x="10940" y="3343"/>
                      <a:pt x="10940" y="3343"/>
                      <a:pt x="10940" y="3343"/>
                    </a:cubicBezTo>
                    <a:cubicBezTo>
                      <a:pt x="10940" y="3410"/>
                      <a:pt x="10940" y="3410"/>
                      <a:pt x="10940" y="3410"/>
                    </a:cubicBezTo>
                    <a:cubicBezTo>
                      <a:pt x="10884" y="3410"/>
                      <a:pt x="10884" y="3410"/>
                      <a:pt x="10884" y="3410"/>
                    </a:cubicBezTo>
                    <a:cubicBezTo>
                      <a:pt x="10828" y="3410"/>
                      <a:pt x="10828" y="3410"/>
                      <a:pt x="10828" y="3410"/>
                    </a:cubicBezTo>
                    <a:cubicBezTo>
                      <a:pt x="10828" y="3410"/>
                      <a:pt x="10828" y="3410"/>
                      <a:pt x="10828" y="3410"/>
                    </a:cubicBezTo>
                    <a:cubicBezTo>
                      <a:pt x="10771" y="3343"/>
                      <a:pt x="10771" y="3343"/>
                      <a:pt x="10771" y="3343"/>
                    </a:cubicBezTo>
                    <a:cubicBezTo>
                      <a:pt x="10771" y="3276"/>
                      <a:pt x="10771" y="3276"/>
                      <a:pt x="10771" y="3276"/>
                    </a:cubicBezTo>
                    <a:cubicBezTo>
                      <a:pt x="10715" y="3276"/>
                      <a:pt x="10715" y="3276"/>
                      <a:pt x="10715" y="3276"/>
                    </a:cubicBezTo>
                    <a:cubicBezTo>
                      <a:pt x="10715" y="3276"/>
                      <a:pt x="10715" y="3276"/>
                      <a:pt x="10715" y="3276"/>
                    </a:cubicBezTo>
                    <a:close/>
                    <a:moveTo>
                      <a:pt x="8976" y="3343"/>
                    </a:moveTo>
                    <a:cubicBezTo>
                      <a:pt x="8920" y="3343"/>
                      <a:pt x="8920" y="3343"/>
                      <a:pt x="8920" y="3343"/>
                    </a:cubicBezTo>
                    <a:cubicBezTo>
                      <a:pt x="8920" y="3343"/>
                      <a:pt x="8920" y="3343"/>
                      <a:pt x="8920" y="3343"/>
                    </a:cubicBezTo>
                    <a:cubicBezTo>
                      <a:pt x="8920" y="3343"/>
                      <a:pt x="8920" y="3343"/>
                      <a:pt x="8920" y="3343"/>
                    </a:cubicBezTo>
                    <a:cubicBezTo>
                      <a:pt x="8976" y="3343"/>
                      <a:pt x="8976" y="3343"/>
                      <a:pt x="8976" y="3343"/>
                    </a:cubicBezTo>
                    <a:cubicBezTo>
                      <a:pt x="8976" y="3343"/>
                      <a:pt x="8976" y="3343"/>
                      <a:pt x="8976" y="3343"/>
                    </a:cubicBezTo>
                    <a:cubicBezTo>
                      <a:pt x="8976" y="3343"/>
                      <a:pt x="8976" y="3343"/>
                      <a:pt x="8976" y="3343"/>
                    </a:cubicBezTo>
                    <a:close/>
                    <a:moveTo>
                      <a:pt x="9144" y="3611"/>
                    </a:moveTo>
                    <a:cubicBezTo>
                      <a:pt x="9201" y="3611"/>
                      <a:pt x="9201" y="3611"/>
                      <a:pt x="9201" y="3611"/>
                    </a:cubicBezTo>
                    <a:cubicBezTo>
                      <a:pt x="9201" y="3611"/>
                      <a:pt x="9201" y="3611"/>
                      <a:pt x="9201" y="3611"/>
                    </a:cubicBezTo>
                    <a:cubicBezTo>
                      <a:pt x="9144" y="3678"/>
                      <a:pt x="9144" y="3678"/>
                      <a:pt x="9144" y="3678"/>
                    </a:cubicBezTo>
                    <a:cubicBezTo>
                      <a:pt x="9144" y="3678"/>
                      <a:pt x="9144" y="3611"/>
                      <a:pt x="9144" y="3611"/>
                    </a:cubicBezTo>
                    <a:close/>
                    <a:moveTo>
                      <a:pt x="9257" y="3544"/>
                    </a:moveTo>
                    <a:cubicBezTo>
                      <a:pt x="9257" y="3544"/>
                      <a:pt x="9257" y="3544"/>
                      <a:pt x="9257" y="3544"/>
                    </a:cubicBezTo>
                    <a:cubicBezTo>
                      <a:pt x="9257" y="3477"/>
                      <a:pt x="9257" y="3477"/>
                      <a:pt x="9257" y="3477"/>
                    </a:cubicBezTo>
                    <a:cubicBezTo>
                      <a:pt x="9313" y="3477"/>
                      <a:pt x="9313" y="3477"/>
                      <a:pt x="9313" y="3477"/>
                    </a:cubicBezTo>
                    <a:cubicBezTo>
                      <a:pt x="9313" y="3410"/>
                      <a:pt x="9313" y="3410"/>
                      <a:pt x="9313" y="3410"/>
                    </a:cubicBezTo>
                    <a:cubicBezTo>
                      <a:pt x="9369" y="3410"/>
                      <a:pt x="9369" y="3410"/>
                      <a:pt x="9369" y="3410"/>
                    </a:cubicBezTo>
                    <a:cubicBezTo>
                      <a:pt x="9425" y="3343"/>
                      <a:pt x="9425" y="3343"/>
                      <a:pt x="9425" y="3343"/>
                    </a:cubicBezTo>
                    <a:cubicBezTo>
                      <a:pt x="9425" y="3410"/>
                      <a:pt x="9425" y="3410"/>
                      <a:pt x="9425" y="3410"/>
                    </a:cubicBezTo>
                    <a:cubicBezTo>
                      <a:pt x="9425" y="3410"/>
                      <a:pt x="9425" y="3410"/>
                      <a:pt x="9425" y="3410"/>
                    </a:cubicBezTo>
                    <a:cubicBezTo>
                      <a:pt x="9369" y="3477"/>
                      <a:pt x="9369" y="3477"/>
                      <a:pt x="9369" y="3477"/>
                    </a:cubicBezTo>
                    <a:cubicBezTo>
                      <a:pt x="9369" y="3544"/>
                      <a:pt x="9369" y="3544"/>
                      <a:pt x="9369" y="3544"/>
                    </a:cubicBezTo>
                    <a:cubicBezTo>
                      <a:pt x="9369" y="3544"/>
                      <a:pt x="9369" y="3544"/>
                      <a:pt x="9369" y="3544"/>
                    </a:cubicBezTo>
                    <a:cubicBezTo>
                      <a:pt x="9313" y="3611"/>
                      <a:pt x="9313" y="3611"/>
                      <a:pt x="9313" y="3611"/>
                    </a:cubicBezTo>
                    <a:cubicBezTo>
                      <a:pt x="9313" y="3611"/>
                      <a:pt x="9313" y="3611"/>
                      <a:pt x="9313" y="3611"/>
                    </a:cubicBezTo>
                    <a:cubicBezTo>
                      <a:pt x="9369" y="3678"/>
                      <a:pt x="9369" y="3678"/>
                      <a:pt x="9369" y="3678"/>
                    </a:cubicBezTo>
                    <a:cubicBezTo>
                      <a:pt x="9369" y="3611"/>
                      <a:pt x="9369" y="3611"/>
                      <a:pt x="9369" y="3611"/>
                    </a:cubicBezTo>
                    <a:cubicBezTo>
                      <a:pt x="9425" y="3611"/>
                      <a:pt x="9425" y="3611"/>
                      <a:pt x="9425" y="3611"/>
                    </a:cubicBezTo>
                    <a:cubicBezTo>
                      <a:pt x="9425" y="3678"/>
                      <a:pt x="9425" y="3678"/>
                      <a:pt x="9425" y="3678"/>
                    </a:cubicBezTo>
                    <a:cubicBezTo>
                      <a:pt x="9425" y="3678"/>
                      <a:pt x="9425" y="3678"/>
                      <a:pt x="9425" y="3678"/>
                    </a:cubicBezTo>
                    <a:cubicBezTo>
                      <a:pt x="9481" y="3611"/>
                      <a:pt x="9481" y="3611"/>
                      <a:pt x="9481" y="3611"/>
                    </a:cubicBezTo>
                    <a:cubicBezTo>
                      <a:pt x="9537" y="3611"/>
                      <a:pt x="9537" y="3611"/>
                      <a:pt x="9537" y="3611"/>
                    </a:cubicBezTo>
                    <a:cubicBezTo>
                      <a:pt x="9537" y="3611"/>
                      <a:pt x="9537" y="3611"/>
                      <a:pt x="9537" y="3611"/>
                    </a:cubicBezTo>
                    <a:cubicBezTo>
                      <a:pt x="9593" y="3544"/>
                      <a:pt x="9593" y="3544"/>
                      <a:pt x="9593" y="3544"/>
                    </a:cubicBezTo>
                    <a:cubicBezTo>
                      <a:pt x="9593" y="3477"/>
                      <a:pt x="9593" y="3477"/>
                      <a:pt x="9593" y="3477"/>
                    </a:cubicBezTo>
                    <a:cubicBezTo>
                      <a:pt x="9593" y="3477"/>
                      <a:pt x="9593" y="3477"/>
                      <a:pt x="9593" y="3477"/>
                    </a:cubicBezTo>
                    <a:cubicBezTo>
                      <a:pt x="9649" y="3410"/>
                      <a:pt x="9649" y="3410"/>
                      <a:pt x="9649" y="3410"/>
                    </a:cubicBezTo>
                    <a:cubicBezTo>
                      <a:pt x="9649" y="3343"/>
                      <a:pt x="9649" y="3343"/>
                      <a:pt x="9649" y="3343"/>
                    </a:cubicBezTo>
                    <a:cubicBezTo>
                      <a:pt x="9649" y="3343"/>
                      <a:pt x="9649" y="3343"/>
                      <a:pt x="9649" y="3343"/>
                    </a:cubicBezTo>
                    <a:cubicBezTo>
                      <a:pt x="9705" y="3343"/>
                      <a:pt x="9705" y="3343"/>
                      <a:pt x="9705" y="3343"/>
                    </a:cubicBezTo>
                    <a:cubicBezTo>
                      <a:pt x="9705" y="3410"/>
                      <a:pt x="9705" y="3410"/>
                      <a:pt x="9705" y="3410"/>
                    </a:cubicBezTo>
                    <a:cubicBezTo>
                      <a:pt x="9705" y="3477"/>
                      <a:pt x="9705" y="3477"/>
                      <a:pt x="9705" y="3477"/>
                    </a:cubicBezTo>
                    <a:cubicBezTo>
                      <a:pt x="9649" y="3544"/>
                      <a:pt x="9649" y="3544"/>
                      <a:pt x="9649" y="3544"/>
                    </a:cubicBezTo>
                    <a:cubicBezTo>
                      <a:pt x="9705" y="3544"/>
                      <a:pt x="9705" y="3544"/>
                      <a:pt x="9705" y="3544"/>
                    </a:cubicBezTo>
                    <a:cubicBezTo>
                      <a:pt x="9705" y="3544"/>
                      <a:pt x="9705" y="3544"/>
                      <a:pt x="9705" y="3544"/>
                    </a:cubicBezTo>
                    <a:cubicBezTo>
                      <a:pt x="9762" y="3477"/>
                      <a:pt x="9762" y="3477"/>
                      <a:pt x="9762" y="3477"/>
                    </a:cubicBezTo>
                    <a:cubicBezTo>
                      <a:pt x="9762" y="3477"/>
                      <a:pt x="9762" y="3477"/>
                      <a:pt x="9762" y="3477"/>
                    </a:cubicBezTo>
                    <a:cubicBezTo>
                      <a:pt x="9762" y="3410"/>
                      <a:pt x="9762" y="3410"/>
                      <a:pt x="9762" y="3410"/>
                    </a:cubicBezTo>
                    <a:cubicBezTo>
                      <a:pt x="9818" y="3410"/>
                      <a:pt x="9818" y="3410"/>
                      <a:pt x="9818" y="3410"/>
                    </a:cubicBezTo>
                    <a:cubicBezTo>
                      <a:pt x="9874" y="3343"/>
                      <a:pt x="9874" y="3343"/>
                      <a:pt x="9874" y="3343"/>
                    </a:cubicBezTo>
                    <a:cubicBezTo>
                      <a:pt x="9874" y="3276"/>
                      <a:pt x="9874" y="3276"/>
                      <a:pt x="9874" y="3276"/>
                    </a:cubicBezTo>
                    <a:cubicBezTo>
                      <a:pt x="9874" y="3209"/>
                      <a:pt x="9874" y="3209"/>
                      <a:pt x="9874" y="3209"/>
                    </a:cubicBezTo>
                    <a:cubicBezTo>
                      <a:pt x="9874" y="3209"/>
                      <a:pt x="9874" y="3209"/>
                      <a:pt x="9874" y="3209"/>
                    </a:cubicBezTo>
                    <a:cubicBezTo>
                      <a:pt x="9930" y="3209"/>
                      <a:pt x="9930" y="3209"/>
                      <a:pt x="9930" y="3209"/>
                    </a:cubicBezTo>
                    <a:cubicBezTo>
                      <a:pt x="9986" y="3209"/>
                      <a:pt x="9986" y="3209"/>
                      <a:pt x="9986" y="3209"/>
                    </a:cubicBezTo>
                    <a:cubicBezTo>
                      <a:pt x="10042" y="3143"/>
                      <a:pt x="10042" y="3143"/>
                      <a:pt x="10042" y="3143"/>
                    </a:cubicBezTo>
                    <a:cubicBezTo>
                      <a:pt x="10042" y="3076"/>
                      <a:pt x="10042" y="3076"/>
                      <a:pt x="10042" y="3076"/>
                    </a:cubicBezTo>
                    <a:cubicBezTo>
                      <a:pt x="10098" y="3076"/>
                      <a:pt x="10098" y="3076"/>
                      <a:pt x="10098" y="3076"/>
                    </a:cubicBezTo>
                    <a:cubicBezTo>
                      <a:pt x="10098" y="3009"/>
                      <a:pt x="10098" y="3009"/>
                      <a:pt x="10098" y="3009"/>
                    </a:cubicBezTo>
                    <a:cubicBezTo>
                      <a:pt x="10154" y="3076"/>
                      <a:pt x="10154" y="3076"/>
                      <a:pt x="10154" y="3076"/>
                    </a:cubicBezTo>
                    <a:cubicBezTo>
                      <a:pt x="10154" y="3009"/>
                      <a:pt x="10154" y="3009"/>
                      <a:pt x="10154" y="3009"/>
                    </a:cubicBezTo>
                    <a:cubicBezTo>
                      <a:pt x="10210" y="3009"/>
                      <a:pt x="10210" y="3009"/>
                      <a:pt x="10210" y="3009"/>
                    </a:cubicBezTo>
                    <a:cubicBezTo>
                      <a:pt x="10154" y="3143"/>
                      <a:pt x="10154" y="3143"/>
                      <a:pt x="10154" y="3143"/>
                    </a:cubicBezTo>
                    <a:cubicBezTo>
                      <a:pt x="10098" y="3209"/>
                      <a:pt x="10098" y="3209"/>
                      <a:pt x="10098" y="3209"/>
                    </a:cubicBezTo>
                    <a:cubicBezTo>
                      <a:pt x="10098" y="3276"/>
                      <a:pt x="10098" y="3276"/>
                      <a:pt x="10098" y="3276"/>
                    </a:cubicBezTo>
                    <a:cubicBezTo>
                      <a:pt x="10098" y="3276"/>
                      <a:pt x="10098" y="3276"/>
                      <a:pt x="10098" y="3276"/>
                    </a:cubicBezTo>
                    <a:cubicBezTo>
                      <a:pt x="10098" y="3343"/>
                      <a:pt x="10098" y="3343"/>
                      <a:pt x="10098" y="3343"/>
                    </a:cubicBezTo>
                    <a:cubicBezTo>
                      <a:pt x="10042" y="3343"/>
                      <a:pt x="10042" y="3343"/>
                      <a:pt x="10042" y="3343"/>
                    </a:cubicBezTo>
                    <a:cubicBezTo>
                      <a:pt x="9986" y="3477"/>
                      <a:pt x="9986" y="3477"/>
                      <a:pt x="9986" y="3477"/>
                    </a:cubicBezTo>
                    <a:cubicBezTo>
                      <a:pt x="9986" y="3477"/>
                      <a:pt x="9986" y="3477"/>
                      <a:pt x="9986" y="3477"/>
                    </a:cubicBezTo>
                    <a:cubicBezTo>
                      <a:pt x="9986" y="3544"/>
                      <a:pt x="9986" y="3544"/>
                      <a:pt x="9986" y="3544"/>
                    </a:cubicBezTo>
                    <a:cubicBezTo>
                      <a:pt x="9986" y="3544"/>
                      <a:pt x="9986" y="3544"/>
                      <a:pt x="9986" y="3544"/>
                    </a:cubicBezTo>
                    <a:cubicBezTo>
                      <a:pt x="10042" y="3611"/>
                      <a:pt x="10042" y="3611"/>
                      <a:pt x="10042" y="3611"/>
                    </a:cubicBezTo>
                    <a:cubicBezTo>
                      <a:pt x="10042" y="3611"/>
                      <a:pt x="10042" y="3611"/>
                      <a:pt x="10042" y="3611"/>
                    </a:cubicBezTo>
                    <a:cubicBezTo>
                      <a:pt x="10098" y="3544"/>
                      <a:pt x="10098" y="3544"/>
                      <a:pt x="10098" y="3544"/>
                    </a:cubicBezTo>
                    <a:cubicBezTo>
                      <a:pt x="10154" y="3544"/>
                      <a:pt x="10154" y="3544"/>
                      <a:pt x="10154" y="3544"/>
                    </a:cubicBezTo>
                    <a:cubicBezTo>
                      <a:pt x="10154" y="3477"/>
                      <a:pt x="10154" y="3477"/>
                      <a:pt x="10154" y="3477"/>
                    </a:cubicBezTo>
                    <a:cubicBezTo>
                      <a:pt x="10154" y="3477"/>
                      <a:pt x="10154" y="3477"/>
                      <a:pt x="10154" y="3477"/>
                    </a:cubicBezTo>
                    <a:cubicBezTo>
                      <a:pt x="10210" y="3410"/>
                      <a:pt x="10210" y="3410"/>
                      <a:pt x="10210" y="3410"/>
                    </a:cubicBezTo>
                    <a:cubicBezTo>
                      <a:pt x="10210" y="3343"/>
                      <a:pt x="10210" y="3343"/>
                      <a:pt x="10210" y="3343"/>
                    </a:cubicBezTo>
                    <a:cubicBezTo>
                      <a:pt x="10267" y="3343"/>
                      <a:pt x="10267" y="3343"/>
                      <a:pt x="10267" y="3343"/>
                    </a:cubicBezTo>
                    <a:cubicBezTo>
                      <a:pt x="10267" y="3343"/>
                      <a:pt x="10267" y="3343"/>
                      <a:pt x="10267" y="3343"/>
                    </a:cubicBezTo>
                    <a:cubicBezTo>
                      <a:pt x="10267" y="3410"/>
                      <a:pt x="10267" y="3410"/>
                      <a:pt x="10267" y="3410"/>
                    </a:cubicBezTo>
                    <a:cubicBezTo>
                      <a:pt x="10323" y="3410"/>
                      <a:pt x="10323" y="3410"/>
                      <a:pt x="10323" y="3410"/>
                    </a:cubicBezTo>
                    <a:cubicBezTo>
                      <a:pt x="10379" y="3343"/>
                      <a:pt x="10379" y="3343"/>
                      <a:pt x="10379" y="3343"/>
                    </a:cubicBezTo>
                    <a:cubicBezTo>
                      <a:pt x="10435" y="3343"/>
                      <a:pt x="10435" y="3343"/>
                      <a:pt x="10435" y="3343"/>
                    </a:cubicBezTo>
                    <a:cubicBezTo>
                      <a:pt x="10491" y="3276"/>
                      <a:pt x="10491" y="3276"/>
                      <a:pt x="10491" y="3276"/>
                    </a:cubicBezTo>
                    <a:cubicBezTo>
                      <a:pt x="10491" y="3209"/>
                      <a:pt x="10491" y="3209"/>
                      <a:pt x="10491" y="3209"/>
                    </a:cubicBezTo>
                    <a:cubicBezTo>
                      <a:pt x="10547" y="3143"/>
                      <a:pt x="10547" y="3143"/>
                      <a:pt x="10547" y="3143"/>
                    </a:cubicBezTo>
                    <a:cubicBezTo>
                      <a:pt x="10547" y="3076"/>
                      <a:pt x="10547" y="3076"/>
                      <a:pt x="10547" y="3076"/>
                    </a:cubicBezTo>
                    <a:cubicBezTo>
                      <a:pt x="10547" y="3076"/>
                      <a:pt x="10547" y="3076"/>
                      <a:pt x="10547" y="3076"/>
                    </a:cubicBezTo>
                    <a:cubicBezTo>
                      <a:pt x="10603" y="3143"/>
                      <a:pt x="10603" y="3143"/>
                      <a:pt x="10603" y="3143"/>
                    </a:cubicBezTo>
                    <a:cubicBezTo>
                      <a:pt x="10659" y="3143"/>
                      <a:pt x="10659" y="3143"/>
                      <a:pt x="10659" y="3143"/>
                    </a:cubicBezTo>
                    <a:cubicBezTo>
                      <a:pt x="10659" y="3076"/>
                      <a:pt x="10659" y="3076"/>
                      <a:pt x="10659" y="3076"/>
                    </a:cubicBezTo>
                    <a:cubicBezTo>
                      <a:pt x="10659" y="3076"/>
                      <a:pt x="10659" y="3076"/>
                      <a:pt x="10659" y="3076"/>
                    </a:cubicBezTo>
                    <a:cubicBezTo>
                      <a:pt x="10603" y="3009"/>
                      <a:pt x="10603" y="3009"/>
                      <a:pt x="10603" y="3009"/>
                    </a:cubicBezTo>
                    <a:cubicBezTo>
                      <a:pt x="10603" y="2942"/>
                      <a:pt x="10603" y="2942"/>
                      <a:pt x="10603" y="2942"/>
                    </a:cubicBezTo>
                    <a:cubicBezTo>
                      <a:pt x="10659" y="2942"/>
                      <a:pt x="10659" y="2942"/>
                      <a:pt x="10659" y="2942"/>
                    </a:cubicBezTo>
                    <a:cubicBezTo>
                      <a:pt x="10715" y="2875"/>
                      <a:pt x="10715" y="2875"/>
                      <a:pt x="10715" y="2875"/>
                    </a:cubicBezTo>
                    <a:cubicBezTo>
                      <a:pt x="10771" y="2875"/>
                      <a:pt x="10771" y="2875"/>
                      <a:pt x="10771" y="2875"/>
                    </a:cubicBezTo>
                    <a:cubicBezTo>
                      <a:pt x="10771" y="2875"/>
                      <a:pt x="10771" y="2875"/>
                      <a:pt x="10771" y="2875"/>
                    </a:cubicBezTo>
                    <a:cubicBezTo>
                      <a:pt x="10828" y="2875"/>
                      <a:pt x="10828" y="2875"/>
                      <a:pt x="10828" y="2875"/>
                    </a:cubicBezTo>
                    <a:cubicBezTo>
                      <a:pt x="10884" y="2808"/>
                      <a:pt x="10884" y="2808"/>
                      <a:pt x="10884" y="2808"/>
                    </a:cubicBezTo>
                    <a:cubicBezTo>
                      <a:pt x="10828" y="2808"/>
                      <a:pt x="10828" y="2808"/>
                      <a:pt x="10828" y="2808"/>
                    </a:cubicBezTo>
                    <a:cubicBezTo>
                      <a:pt x="10828" y="2674"/>
                      <a:pt x="10828" y="2674"/>
                      <a:pt x="10828" y="2674"/>
                    </a:cubicBezTo>
                    <a:cubicBezTo>
                      <a:pt x="10884" y="2674"/>
                      <a:pt x="10884" y="2674"/>
                      <a:pt x="10884" y="2674"/>
                    </a:cubicBezTo>
                    <a:cubicBezTo>
                      <a:pt x="10828" y="2608"/>
                      <a:pt x="10828" y="2608"/>
                      <a:pt x="10828" y="2608"/>
                    </a:cubicBezTo>
                    <a:cubicBezTo>
                      <a:pt x="10828" y="2541"/>
                      <a:pt x="10828" y="2541"/>
                      <a:pt x="10828" y="2541"/>
                    </a:cubicBezTo>
                    <a:cubicBezTo>
                      <a:pt x="10828" y="2541"/>
                      <a:pt x="10828" y="2541"/>
                      <a:pt x="10828" y="2541"/>
                    </a:cubicBezTo>
                    <a:cubicBezTo>
                      <a:pt x="10771" y="2541"/>
                      <a:pt x="10771" y="2541"/>
                      <a:pt x="10771" y="2541"/>
                    </a:cubicBezTo>
                    <a:cubicBezTo>
                      <a:pt x="10715" y="2608"/>
                      <a:pt x="10715" y="2608"/>
                      <a:pt x="10715" y="2608"/>
                    </a:cubicBezTo>
                    <a:cubicBezTo>
                      <a:pt x="10715" y="2674"/>
                      <a:pt x="10715" y="2674"/>
                      <a:pt x="10715" y="2674"/>
                    </a:cubicBezTo>
                    <a:cubicBezTo>
                      <a:pt x="10715" y="2674"/>
                      <a:pt x="10715" y="2674"/>
                      <a:pt x="10715" y="2674"/>
                    </a:cubicBezTo>
                    <a:cubicBezTo>
                      <a:pt x="10715" y="2741"/>
                      <a:pt x="10715" y="2741"/>
                      <a:pt x="10715" y="2741"/>
                    </a:cubicBezTo>
                    <a:cubicBezTo>
                      <a:pt x="10659" y="2741"/>
                      <a:pt x="10659" y="2741"/>
                      <a:pt x="10659" y="2741"/>
                    </a:cubicBezTo>
                    <a:cubicBezTo>
                      <a:pt x="10659" y="2674"/>
                      <a:pt x="10659" y="2674"/>
                      <a:pt x="10659" y="2674"/>
                    </a:cubicBezTo>
                    <a:cubicBezTo>
                      <a:pt x="10659" y="2674"/>
                      <a:pt x="10659" y="2674"/>
                      <a:pt x="10659" y="2674"/>
                    </a:cubicBezTo>
                    <a:cubicBezTo>
                      <a:pt x="10659" y="2741"/>
                      <a:pt x="10659" y="2741"/>
                      <a:pt x="10659" y="2741"/>
                    </a:cubicBezTo>
                    <a:cubicBezTo>
                      <a:pt x="10603" y="2741"/>
                      <a:pt x="10603" y="2741"/>
                      <a:pt x="10603" y="2741"/>
                    </a:cubicBezTo>
                    <a:cubicBezTo>
                      <a:pt x="10603" y="2741"/>
                      <a:pt x="10603" y="2741"/>
                      <a:pt x="10603" y="2741"/>
                    </a:cubicBezTo>
                    <a:cubicBezTo>
                      <a:pt x="10603" y="2608"/>
                      <a:pt x="10603" y="2608"/>
                      <a:pt x="10603" y="2608"/>
                    </a:cubicBezTo>
                    <a:cubicBezTo>
                      <a:pt x="10547" y="2608"/>
                      <a:pt x="10547" y="2608"/>
                      <a:pt x="10547" y="2608"/>
                    </a:cubicBezTo>
                    <a:cubicBezTo>
                      <a:pt x="10491" y="2608"/>
                      <a:pt x="10491" y="2608"/>
                      <a:pt x="10491" y="2608"/>
                    </a:cubicBezTo>
                    <a:cubicBezTo>
                      <a:pt x="10491" y="2608"/>
                      <a:pt x="10491" y="2608"/>
                      <a:pt x="10491" y="2608"/>
                    </a:cubicBezTo>
                    <a:cubicBezTo>
                      <a:pt x="10435" y="2608"/>
                      <a:pt x="10435" y="2608"/>
                      <a:pt x="10435" y="2608"/>
                    </a:cubicBezTo>
                    <a:cubicBezTo>
                      <a:pt x="10379" y="2608"/>
                      <a:pt x="10379" y="2608"/>
                      <a:pt x="10379" y="2608"/>
                    </a:cubicBezTo>
                    <a:cubicBezTo>
                      <a:pt x="10379" y="2608"/>
                      <a:pt x="10379" y="2608"/>
                      <a:pt x="10379" y="2608"/>
                    </a:cubicBezTo>
                    <a:cubicBezTo>
                      <a:pt x="10267" y="2608"/>
                      <a:pt x="10267" y="2608"/>
                      <a:pt x="10267" y="2608"/>
                    </a:cubicBezTo>
                    <a:cubicBezTo>
                      <a:pt x="10210" y="2608"/>
                      <a:pt x="10210" y="2608"/>
                      <a:pt x="10210" y="2608"/>
                    </a:cubicBezTo>
                    <a:cubicBezTo>
                      <a:pt x="10154" y="2674"/>
                      <a:pt x="10154" y="2674"/>
                      <a:pt x="10154" y="2674"/>
                    </a:cubicBezTo>
                    <a:cubicBezTo>
                      <a:pt x="10154" y="2674"/>
                      <a:pt x="10154" y="2674"/>
                      <a:pt x="10154" y="2674"/>
                    </a:cubicBezTo>
                    <a:cubicBezTo>
                      <a:pt x="10154" y="2674"/>
                      <a:pt x="10154" y="2674"/>
                      <a:pt x="10154" y="2674"/>
                    </a:cubicBezTo>
                    <a:cubicBezTo>
                      <a:pt x="10098" y="2674"/>
                      <a:pt x="10098" y="2674"/>
                      <a:pt x="10098" y="2674"/>
                    </a:cubicBezTo>
                    <a:cubicBezTo>
                      <a:pt x="9986" y="2808"/>
                      <a:pt x="9986" y="2808"/>
                      <a:pt x="9986" y="2808"/>
                    </a:cubicBezTo>
                    <a:cubicBezTo>
                      <a:pt x="9930" y="2808"/>
                      <a:pt x="9930" y="2808"/>
                      <a:pt x="9930" y="2808"/>
                    </a:cubicBezTo>
                    <a:cubicBezTo>
                      <a:pt x="9930" y="2808"/>
                      <a:pt x="9930" y="2808"/>
                      <a:pt x="9930" y="2808"/>
                    </a:cubicBezTo>
                    <a:cubicBezTo>
                      <a:pt x="9874" y="2875"/>
                      <a:pt x="9874" y="2875"/>
                      <a:pt x="9874" y="2875"/>
                    </a:cubicBezTo>
                    <a:cubicBezTo>
                      <a:pt x="9818" y="2875"/>
                      <a:pt x="9818" y="2875"/>
                      <a:pt x="9818" y="2875"/>
                    </a:cubicBezTo>
                    <a:cubicBezTo>
                      <a:pt x="9762" y="2942"/>
                      <a:pt x="9762" y="2942"/>
                      <a:pt x="9762" y="2942"/>
                    </a:cubicBezTo>
                    <a:cubicBezTo>
                      <a:pt x="9762" y="2942"/>
                      <a:pt x="9762" y="2942"/>
                      <a:pt x="9762" y="2942"/>
                    </a:cubicBezTo>
                    <a:cubicBezTo>
                      <a:pt x="9649" y="2942"/>
                      <a:pt x="9649" y="2942"/>
                      <a:pt x="9649" y="2942"/>
                    </a:cubicBezTo>
                    <a:cubicBezTo>
                      <a:pt x="9649" y="2942"/>
                      <a:pt x="9649" y="2942"/>
                      <a:pt x="9649" y="2942"/>
                    </a:cubicBezTo>
                    <a:cubicBezTo>
                      <a:pt x="9593" y="2942"/>
                      <a:pt x="9593" y="2942"/>
                      <a:pt x="9593" y="2942"/>
                    </a:cubicBezTo>
                    <a:cubicBezTo>
                      <a:pt x="9593" y="3009"/>
                      <a:pt x="9593" y="3009"/>
                      <a:pt x="9593" y="3009"/>
                    </a:cubicBezTo>
                    <a:cubicBezTo>
                      <a:pt x="9537" y="3009"/>
                      <a:pt x="9537" y="3009"/>
                      <a:pt x="9537" y="3009"/>
                    </a:cubicBezTo>
                    <a:cubicBezTo>
                      <a:pt x="9481" y="3076"/>
                      <a:pt x="9481" y="3076"/>
                      <a:pt x="9481" y="3076"/>
                    </a:cubicBezTo>
                    <a:cubicBezTo>
                      <a:pt x="9425" y="3076"/>
                      <a:pt x="9425" y="3076"/>
                      <a:pt x="9425" y="3076"/>
                    </a:cubicBezTo>
                    <a:cubicBezTo>
                      <a:pt x="9369" y="3076"/>
                      <a:pt x="9369" y="3076"/>
                      <a:pt x="9369" y="3076"/>
                    </a:cubicBezTo>
                    <a:cubicBezTo>
                      <a:pt x="9313" y="3076"/>
                      <a:pt x="9313" y="3076"/>
                      <a:pt x="9313" y="3076"/>
                    </a:cubicBezTo>
                    <a:cubicBezTo>
                      <a:pt x="9201" y="3076"/>
                      <a:pt x="9201" y="3076"/>
                      <a:pt x="9201" y="3076"/>
                    </a:cubicBezTo>
                    <a:cubicBezTo>
                      <a:pt x="9144" y="3209"/>
                      <a:pt x="9144" y="3209"/>
                      <a:pt x="9144" y="3209"/>
                    </a:cubicBezTo>
                    <a:cubicBezTo>
                      <a:pt x="9088" y="3209"/>
                      <a:pt x="9088" y="3209"/>
                      <a:pt x="9088" y="3209"/>
                    </a:cubicBezTo>
                    <a:cubicBezTo>
                      <a:pt x="9032" y="3209"/>
                      <a:pt x="9032" y="3209"/>
                      <a:pt x="9032" y="3209"/>
                    </a:cubicBezTo>
                    <a:cubicBezTo>
                      <a:pt x="9032" y="3276"/>
                      <a:pt x="9032" y="3276"/>
                      <a:pt x="9032" y="3276"/>
                    </a:cubicBezTo>
                    <a:cubicBezTo>
                      <a:pt x="9032" y="3276"/>
                      <a:pt x="9032" y="3276"/>
                      <a:pt x="9032" y="3276"/>
                    </a:cubicBezTo>
                    <a:cubicBezTo>
                      <a:pt x="9088" y="3276"/>
                      <a:pt x="9088" y="3276"/>
                      <a:pt x="9088" y="3276"/>
                    </a:cubicBezTo>
                    <a:cubicBezTo>
                      <a:pt x="9032" y="3276"/>
                      <a:pt x="9032" y="3276"/>
                      <a:pt x="9032" y="3276"/>
                    </a:cubicBezTo>
                    <a:cubicBezTo>
                      <a:pt x="9032" y="3343"/>
                      <a:pt x="9032" y="3343"/>
                      <a:pt x="9032" y="3343"/>
                    </a:cubicBezTo>
                    <a:cubicBezTo>
                      <a:pt x="9032" y="3343"/>
                      <a:pt x="9032" y="3343"/>
                      <a:pt x="9032" y="3343"/>
                    </a:cubicBezTo>
                    <a:cubicBezTo>
                      <a:pt x="9032" y="3410"/>
                      <a:pt x="9032" y="3410"/>
                      <a:pt x="9032" y="3410"/>
                    </a:cubicBezTo>
                    <a:cubicBezTo>
                      <a:pt x="8976" y="3410"/>
                      <a:pt x="8976" y="3410"/>
                      <a:pt x="8976" y="3410"/>
                    </a:cubicBezTo>
                    <a:cubicBezTo>
                      <a:pt x="8976" y="3410"/>
                      <a:pt x="8976" y="3410"/>
                      <a:pt x="8976" y="3410"/>
                    </a:cubicBezTo>
                    <a:cubicBezTo>
                      <a:pt x="9032" y="3477"/>
                      <a:pt x="9032" y="3477"/>
                      <a:pt x="9032" y="3477"/>
                    </a:cubicBezTo>
                    <a:cubicBezTo>
                      <a:pt x="9088" y="3410"/>
                      <a:pt x="9088" y="3410"/>
                      <a:pt x="9088" y="3410"/>
                    </a:cubicBezTo>
                    <a:cubicBezTo>
                      <a:pt x="9088" y="3410"/>
                      <a:pt x="9088" y="3410"/>
                      <a:pt x="9088" y="3410"/>
                    </a:cubicBezTo>
                    <a:cubicBezTo>
                      <a:pt x="9144" y="3410"/>
                      <a:pt x="9144" y="3410"/>
                      <a:pt x="9144" y="3410"/>
                    </a:cubicBezTo>
                    <a:cubicBezTo>
                      <a:pt x="9201" y="3410"/>
                      <a:pt x="9201" y="3410"/>
                      <a:pt x="9201" y="3410"/>
                    </a:cubicBezTo>
                    <a:cubicBezTo>
                      <a:pt x="9201" y="3477"/>
                      <a:pt x="9201" y="3477"/>
                      <a:pt x="9201" y="3477"/>
                    </a:cubicBezTo>
                    <a:cubicBezTo>
                      <a:pt x="9201" y="3544"/>
                      <a:pt x="9201" y="3544"/>
                      <a:pt x="9201" y="3544"/>
                    </a:cubicBezTo>
                    <a:cubicBezTo>
                      <a:pt x="9257" y="3544"/>
                      <a:pt x="9257" y="3544"/>
                      <a:pt x="9257" y="3544"/>
                    </a:cubicBezTo>
                    <a:close/>
                    <a:moveTo>
                      <a:pt x="14025" y="6553"/>
                    </a:moveTo>
                    <a:cubicBezTo>
                      <a:pt x="14025" y="6553"/>
                      <a:pt x="14025" y="6553"/>
                      <a:pt x="14025" y="6553"/>
                    </a:cubicBezTo>
                    <a:cubicBezTo>
                      <a:pt x="14082" y="6553"/>
                      <a:pt x="14082" y="6553"/>
                      <a:pt x="14082" y="6553"/>
                    </a:cubicBezTo>
                    <a:cubicBezTo>
                      <a:pt x="14082" y="6553"/>
                      <a:pt x="14082" y="6553"/>
                      <a:pt x="14082" y="6553"/>
                    </a:cubicBezTo>
                    <a:cubicBezTo>
                      <a:pt x="14025" y="6620"/>
                      <a:pt x="14025" y="6620"/>
                      <a:pt x="14025" y="6620"/>
                    </a:cubicBezTo>
                    <a:cubicBezTo>
                      <a:pt x="14025" y="6620"/>
                      <a:pt x="14025" y="6620"/>
                      <a:pt x="14025" y="6620"/>
                    </a:cubicBezTo>
                    <a:cubicBezTo>
                      <a:pt x="14025" y="6553"/>
                      <a:pt x="14025" y="6553"/>
                      <a:pt x="14025" y="6553"/>
                    </a:cubicBezTo>
                    <a:close/>
                    <a:moveTo>
                      <a:pt x="13464" y="5416"/>
                    </a:moveTo>
                    <a:cubicBezTo>
                      <a:pt x="13408" y="5349"/>
                      <a:pt x="13408" y="5349"/>
                      <a:pt x="13408" y="5349"/>
                    </a:cubicBezTo>
                    <a:cubicBezTo>
                      <a:pt x="13352" y="5349"/>
                      <a:pt x="13352" y="5349"/>
                      <a:pt x="13352" y="5349"/>
                    </a:cubicBezTo>
                    <a:cubicBezTo>
                      <a:pt x="13352" y="5349"/>
                      <a:pt x="13352" y="5349"/>
                      <a:pt x="13352" y="5349"/>
                    </a:cubicBezTo>
                    <a:cubicBezTo>
                      <a:pt x="13408" y="5349"/>
                      <a:pt x="13408" y="5349"/>
                      <a:pt x="13408" y="5349"/>
                    </a:cubicBezTo>
                    <a:cubicBezTo>
                      <a:pt x="13408" y="5416"/>
                      <a:pt x="13408" y="5416"/>
                      <a:pt x="13408" y="5416"/>
                    </a:cubicBezTo>
                    <a:cubicBezTo>
                      <a:pt x="13408" y="5416"/>
                      <a:pt x="13408" y="5416"/>
                      <a:pt x="13408" y="5416"/>
                    </a:cubicBezTo>
                    <a:cubicBezTo>
                      <a:pt x="13352" y="5416"/>
                      <a:pt x="13352" y="5416"/>
                      <a:pt x="13352" y="5416"/>
                    </a:cubicBezTo>
                    <a:cubicBezTo>
                      <a:pt x="13296" y="5416"/>
                      <a:pt x="13296" y="5416"/>
                      <a:pt x="13296" y="5416"/>
                    </a:cubicBezTo>
                    <a:cubicBezTo>
                      <a:pt x="13352" y="5483"/>
                      <a:pt x="13352" y="5483"/>
                      <a:pt x="13352" y="5483"/>
                    </a:cubicBezTo>
                    <a:cubicBezTo>
                      <a:pt x="13352" y="5483"/>
                      <a:pt x="13352" y="5483"/>
                      <a:pt x="13352" y="5483"/>
                    </a:cubicBezTo>
                    <a:cubicBezTo>
                      <a:pt x="13352" y="5550"/>
                      <a:pt x="13352" y="5550"/>
                      <a:pt x="13352" y="5550"/>
                    </a:cubicBezTo>
                    <a:cubicBezTo>
                      <a:pt x="13296" y="5483"/>
                      <a:pt x="13296" y="5483"/>
                      <a:pt x="13296" y="5483"/>
                    </a:cubicBezTo>
                    <a:cubicBezTo>
                      <a:pt x="13240" y="5550"/>
                      <a:pt x="13240" y="5550"/>
                      <a:pt x="13240" y="5550"/>
                    </a:cubicBezTo>
                    <a:cubicBezTo>
                      <a:pt x="13184" y="5550"/>
                      <a:pt x="13184" y="5550"/>
                      <a:pt x="13184" y="5550"/>
                    </a:cubicBezTo>
                    <a:cubicBezTo>
                      <a:pt x="13184" y="5617"/>
                      <a:pt x="13184" y="5617"/>
                      <a:pt x="13184" y="5617"/>
                    </a:cubicBezTo>
                    <a:cubicBezTo>
                      <a:pt x="13184" y="5617"/>
                      <a:pt x="13184" y="5617"/>
                      <a:pt x="13184" y="5617"/>
                    </a:cubicBezTo>
                    <a:cubicBezTo>
                      <a:pt x="13184" y="5617"/>
                      <a:pt x="13184" y="5617"/>
                      <a:pt x="13184" y="5617"/>
                    </a:cubicBezTo>
                    <a:cubicBezTo>
                      <a:pt x="13184" y="5617"/>
                      <a:pt x="13184" y="5617"/>
                      <a:pt x="13184" y="5617"/>
                    </a:cubicBezTo>
                    <a:cubicBezTo>
                      <a:pt x="13184" y="5684"/>
                      <a:pt x="13184" y="5684"/>
                      <a:pt x="13184" y="5684"/>
                    </a:cubicBezTo>
                    <a:cubicBezTo>
                      <a:pt x="13184" y="5684"/>
                      <a:pt x="13184" y="5684"/>
                      <a:pt x="13184" y="5684"/>
                    </a:cubicBezTo>
                    <a:cubicBezTo>
                      <a:pt x="13184" y="5684"/>
                      <a:pt x="13184" y="5684"/>
                      <a:pt x="13184" y="5684"/>
                    </a:cubicBezTo>
                    <a:cubicBezTo>
                      <a:pt x="13240" y="5684"/>
                      <a:pt x="13240" y="5684"/>
                      <a:pt x="13240" y="5684"/>
                    </a:cubicBezTo>
                    <a:cubicBezTo>
                      <a:pt x="13240" y="5684"/>
                      <a:pt x="13240" y="5684"/>
                      <a:pt x="13240" y="5684"/>
                    </a:cubicBezTo>
                    <a:cubicBezTo>
                      <a:pt x="13240" y="5751"/>
                      <a:pt x="13240" y="5751"/>
                      <a:pt x="13240" y="5751"/>
                    </a:cubicBezTo>
                    <a:cubicBezTo>
                      <a:pt x="13240" y="5751"/>
                      <a:pt x="13240" y="5751"/>
                      <a:pt x="13240" y="5751"/>
                    </a:cubicBezTo>
                    <a:cubicBezTo>
                      <a:pt x="13240" y="5751"/>
                      <a:pt x="13240" y="5751"/>
                      <a:pt x="13240" y="5751"/>
                    </a:cubicBezTo>
                    <a:cubicBezTo>
                      <a:pt x="13296" y="5751"/>
                      <a:pt x="13296" y="5751"/>
                      <a:pt x="13296" y="5751"/>
                    </a:cubicBezTo>
                    <a:cubicBezTo>
                      <a:pt x="13296" y="5751"/>
                      <a:pt x="13296" y="5751"/>
                      <a:pt x="13296" y="5751"/>
                    </a:cubicBezTo>
                    <a:cubicBezTo>
                      <a:pt x="13296" y="5817"/>
                      <a:pt x="13296" y="5817"/>
                      <a:pt x="13296" y="5817"/>
                    </a:cubicBezTo>
                    <a:cubicBezTo>
                      <a:pt x="13296" y="5817"/>
                      <a:pt x="13296" y="5817"/>
                      <a:pt x="13296" y="5817"/>
                    </a:cubicBezTo>
                    <a:cubicBezTo>
                      <a:pt x="13352" y="5817"/>
                      <a:pt x="13352" y="5817"/>
                      <a:pt x="13352" y="5817"/>
                    </a:cubicBezTo>
                    <a:cubicBezTo>
                      <a:pt x="13352" y="5817"/>
                      <a:pt x="13352" y="5817"/>
                      <a:pt x="13352" y="5817"/>
                    </a:cubicBezTo>
                    <a:cubicBezTo>
                      <a:pt x="13352" y="5884"/>
                      <a:pt x="13352" y="5884"/>
                      <a:pt x="13352" y="5884"/>
                    </a:cubicBezTo>
                    <a:cubicBezTo>
                      <a:pt x="13352" y="5884"/>
                      <a:pt x="13352" y="5884"/>
                      <a:pt x="13352" y="5884"/>
                    </a:cubicBezTo>
                    <a:cubicBezTo>
                      <a:pt x="13408" y="5884"/>
                      <a:pt x="13408" y="5884"/>
                      <a:pt x="13408" y="5884"/>
                    </a:cubicBezTo>
                    <a:cubicBezTo>
                      <a:pt x="13408" y="5951"/>
                      <a:pt x="13408" y="5951"/>
                      <a:pt x="13408" y="5951"/>
                    </a:cubicBezTo>
                    <a:cubicBezTo>
                      <a:pt x="13464" y="5951"/>
                      <a:pt x="13464" y="5951"/>
                      <a:pt x="13464" y="5951"/>
                    </a:cubicBezTo>
                    <a:cubicBezTo>
                      <a:pt x="13521" y="5951"/>
                      <a:pt x="13521" y="5951"/>
                      <a:pt x="13521" y="5951"/>
                    </a:cubicBezTo>
                    <a:cubicBezTo>
                      <a:pt x="13577" y="5951"/>
                      <a:pt x="13577" y="5951"/>
                      <a:pt x="13577" y="5951"/>
                    </a:cubicBezTo>
                    <a:cubicBezTo>
                      <a:pt x="13577" y="6018"/>
                      <a:pt x="13577" y="6018"/>
                      <a:pt x="13577" y="6018"/>
                    </a:cubicBezTo>
                    <a:cubicBezTo>
                      <a:pt x="13633" y="5951"/>
                      <a:pt x="13633" y="5951"/>
                      <a:pt x="13633" y="5951"/>
                    </a:cubicBezTo>
                    <a:cubicBezTo>
                      <a:pt x="13577" y="5951"/>
                      <a:pt x="13577" y="5951"/>
                      <a:pt x="13577" y="5951"/>
                    </a:cubicBezTo>
                    <a:cubicBezTo>
                      <a:pt x="13633" y="5951"/>
                      <a:pt x="13633" y="5951"/>
                      <a:pt x="13633" y="5951"/>
                    </a:cubicBezTo>
                    <a:cubicBezTo>
                      <a:pt x="13689" y="5884"/>
                      <a:pt x="13689" y="5884"/>
                      <a:pt x="13689" y="5884"/>
                    </a:cubicBezTo>
                    <a:cubicBezTo>
                      <a:pt x="13633" y="5817"/>
                      <a:pt x="13633" y="5817"/>
                      <a:pt x="13633" y="5817"/>
                    </a:cubicBezTo>
                    <a:cubicBezTo>
                      <a:pt x="13689" y="5751"/>
                      <a:pt x="13689" y="5751"/>
                      <a:pt x="13689" y="5751"/>
                    </a:cubicBezTo>
                    <a:cubicBezTo>
                      <a:pt x="13689" y="5684"/>
                      <a:pt x="13689" y="5684"/>
                      <a:pt x="13689" y="5684"/>
                    </a:cubicBezTo>
                    <a:cubicBezTo>
                      <a:pt x="13745" y="5617"/>
                      <a:pt x="13745" y="5617"/>
                      <a:pt x="13745" y="5617"/>
                    </a:cubicBezTo>
                    <a:cubicBezTo>
                      <a:pt x="13745" y="5550"/>
                      <a:pt x="13745" y="5550"/>
                      <a:pt x="13745" y="5550"/>
                    </a:cubicBezTo>
                    <a:cubicBezTo>
                      <a:pt x="13745" y="5550"/>
                      <a:pt x="13745" y="5550"/>
                      <a:pt x="13745" y="5550"/>
                    </a:cubicBezTo>
                    <a:cubicBezTo>
                      <a:pt x="13745" y="5483"/>
                      <a:pt x="13745" y="5483"/>
                      <a:pt x="13745" y="5483"/>
                    </a:cubicBezTo>
                    <a:cubicBezTo>
                      <a:pt x="13689" y="5416"/>
                      <a:pt x="13689" y="5416"/>
                      <a:pt x="13689" y="5416"/>
                    </a:cubicBezTo>
                    <a:cubicBezTo>
                      <a:pt x="13689" y="5416"/>
                      <a:pt x="13689" y="5416"/>
                      <a:pt x="13689" y="5416"/>
                    </a:cubicBezTo>
                    <a:cubicBezTo>
                      <a:pt x="13689" y="5349"/>
                      <a:pt x="13689" y="5349"/>
                      <a:pt x="13689" y="5349"/>
                    </a:cubicBezTo>
                    <a:cubicBezTo>
                      <a:pt x="13689" y="5349"/>
                      <a:pt x="13689" y="5349"/>
                      <a:pt x="13689" y="5349"/>
                    </a:cubicBezTo>
                    <a:cubicBezTo>
                      <a:pt x="13633" y="5282"/>
                      <a:pt x="13633" y="5282"/>
                      <a:pt x="13633" y="5282"/>
                    </a:cubicBezTo>
                    <a:cubicBezTo>
                      <a:pt x="13577" y="5282"/>
                      <a:pt x="13577" y="5282"/>
                      <a:pt x="13577" y="5282"/>
                    </a:cubicBezTo>
                    <a:cubicBezTo>
                      <a:pt x="13521" y="5282"/>
                      <a:pt x="13521" y="5282"/>
                      <a:pt x="13521" y="5282"/>
                    </a:cubicBezTo>
                    <a:cubicBezTo>
                      <a:pt x="13464" y="5282"/>
                      <a:pt x="13464" y="5282"/>
                      <a:pt x="13464" y="5282"/>
                    </a:cubicBezTo>
                    <a:cubicBezTo>
                      <a:pt x="13464" y="5349"/>
                      <a:pt x="13464" y="5349"/>
                      <a:pt x="13464" y="5349"/>
                    </a:cubicBezTo>
                    <a:cubicBezTo>
                      <a:pt x="13464" y="5349"/>
                      <a:pt x="13464" y="5349"/>
                      <a:pt x="13464" y="5349"/>
                    </a:cubicBezTo>
                    <a:cubicBezTo>
                      <a:pt x="13464" y="5416"/>
                      <a:pt x="13464" y="5416"/>
                      <a:pt x="13464" y="5416"/>
                    </a:cubicBezTo>
                    <a:cubicBezTo>
                      <a:pt x="13464" y="5416"/>
                      <a:pt x="13464" y="5416"/>
                      <a:pt x="13464" y="5416"/>
                    </a:cubicBezTo>
                    <a:close/>
                    <a:moveTo>
                      <a:pt x="13745" y="4948"/>
                    </a:moveTo>
                    <a:cubicBezTo>
                      <a:pt x="13745" y="4948"/>
                      <a:pt x="13745" y="4948"/>
                      <a:pt x="13745" y="4948"/>
                    </a:cubicBezTo>
                    <a:cubicBezTo>
                      <a:pt x="13745" y="4948"/>
                      <a:pt x="13745" y="4948"/>
                      <a:pt x="13745" y="4948"/>
                    </a:cubicBezTo>
                    <a:cubicBezTo>
                      <a:pt x="13801" y="4948"/>
                      <a:pt x="13801" y="4948"/>
                      <a:pt x="13801" y="4948"/>
                    </a:cubicBezTo>
                    <a:cubicBezTo>
                      <a:pt x="13801" y="4948"/>
                      <a:pt x="13801" y="4948"/>
                      <a:pt x="13745" y="4948"/>
                    </a:cubicBezTo>
                    <a:close/>
                    <a:moveTo>
                      <a:pt x="13689" y="5216"/>
                    </a:moveTo>
                    <a:cubicBezTo>
                      <a:pt x="13689" y="5216"/>
                      <a:pt x="13689" y="5216"/>
                      <a:pt x="13689" y="5216"/>
                    </a:cubicBezTo>
                    <a:cubicBezTo>
                      <a:pt x="13689" y="5216"/>
                      <a:pt x="13689" y="5216"/>
                      <a:pt x="13689" y="5216"/>
                    </a:cubicBezTo>
                    <a:cubicBezTo>
                      <a:pt x="13689" y="5149"/>
                      <a:pt x="13689" y="5149"/>
                      <a:pt x="13689" y="5149"/>
                    </a:cubicBezTo>
                    <a:cubicBezTo>
                      <a:pt x="13689" y="5149"/>
                      <a:pt x="13689" y="5149"/>
                      <a:pt x="13689" y="5149"/>
                    </a:cubicBezTo>
                    <a:cubicBezTo>
                      <a:pt x="13689" y="5082"/>
                      <a:pt x="13689" y="5082"/>
                      <a:pt x="13689" y="5082"/>
                    </a:cubicBezTo>
                    <a:cubicBezTo>
                      <a:pt x="13689" y="5082"/>
                      <a:pt x="13689" y="5082"/>
                      <a:pt x="13689" y="5082"/>
                    </a:cubicBezTo>
                    <a:cubicBezTo>
                      <a:pt x="13801" y="5082"/>
                      <a:pt x="13801" y="5082"/>
                      <a:pt x="13801" y="5082"/>
                    </a:cubicBezTo>
                    <a:cubicBezTo>
                      <a:pt x="13745" y="5149"/>
                      <a:pt x="13745" y="5149"/>
                      <a:pt x="13745" y="5149"/>
                    </a:cubicBezTo>
                    <a:cubicBezTo>
                      <a:pt x="13745" y="5216"/>
                      <a:pt x="13745" y="5216"/>
                      <a:pt x="13745" y="5216"/>
                    </a:cubicBezTo>
                    <a:cubicBezTo>
                      <a:pt x="13745" y="5216"/>
                      <a:pt x="13689" y="5216"/>
                      <a:pt x="13689" y="5216"/>
                    </a:cubicBezTo>
                    <a:close/>
                    <a:moveTo>
                      <a:pt x="13352" y="5149"/>
                    </a:moveTo>
                    <a:cubicBezTo>
                      <a:pt x="13352" y="5082"/>
                      <a:pt x="13352" y="5082"/>
                      <a:pt x="13352" y="5082"/>
                    </a:cubicBezTo>
                    <a:cubicBezTo>
                      <a:pt x="13352" y="5082"/>
                      <a:pt x="13352" y="5082"/>
                      <a:pt x="13352" y="5082"/>
                    </a:cubicBezTo>
                    <a:cubicBezTo>
                      <a:pt x="13408" y="5082"/>
                      <a:pt x="13408" y="5082"/>
                      <a:pt x="13408" y="5082"/>
                    </a:cubicBezTo>
                    <a:cubicBezTo>
                      <a:pt x="13408" y="5082"/>
                      <a:pt x="13408" y="5082"/>
                      <a:pt x="13408" y="5082"/>
                    </a:cubicBezTo>
                    <a:cubicBezTo>
                      <a:pt x="13408" y="5082"/>
                      <a:pt x="13408" y="5082"/>
                      <a:pt x="13408" y="5082"/>
                    </a:cubicBezTo>
                    <a:cubicBezTo>
                      <a:pt x="13408" y="5149"/>
                      <a:pt x="13408" y="5149"/>
                      <a:pt x="13408" y="5149"/>
                    </a:cubicBezTo>
                    <a:cubicBezTo>
                      <a:pt x="13352" y="5149"/>
                      <a:pt x="13352" y="5149"/>
                      <a:pt x="13352" y="5149"/>
                    </a:cubicBezTo>
                    <a:close/>
                    <a:moveTo>
                      <a:pt x="13296" y="5216"/>
                    </a:moveTo>
                    <a:cubicBezTo>
                      <a:pt x="13296" y="5149"/>
                      <a:pt x="13296" y="5149"/>
                      <a:pt x="13296" y="5149"/>
                    </a:cubicBezTo>
                    <a:cubicBezTo>
                      <a:pt x="13296" y="5149"/>
                      <a:pt x="13296" y="5149"/>
                      <a:pt x="13296" y="5149"/>
                    </a:cubicBezTo>
                    <a:cubicBezTo>
                      <a:pt x="13296" y="5149"/>
                      <a:pt x="13296" y="5149"/>
                      <a:pt x="13296" y="5149"/>
                    </a:cubicBezTo>
                    <a:cubicBezTo>
                      <a:pt x="13296" y="5149"/>
                      <a:pt x="13296" y="5149"/>
                      <a:pt x="13296" y="5149"/>
                    </a:cubicBezTo>
                    <a:cubicBezTo>
                      <a:pt x="13296" y="5216"/>
                      <a:pt x="13296" y="5216"/>
                      <a:pt x="13296" y="5216"/>
                    </a:cubicBezTo>
                    <a:close/>
                    <a:moveTo>
                      <a:pt x="13352" y="5282"/>
                    </a:moveTo>
                    <a:cubicBezTo>
                      <a:pt x="13352" y="5282"/>
                      <a:pt x="13352" y="5282"/>
                      <a:pt x="13352" y="5282"/>
                    </a:cubicBezTo>
                    <a:cubicBezTo>
                      <a:pt x="13352" y="5282"/>
                      <a:pt x="13352" y="5282"/>
                      <a:pt x="13352" y="5282"/>
                    </a:cubicBezTo>
                    <a:cubicBezTo>
                      <a:pt x="13352" y="5216"/>
                      <a:pt x="13352" y="5216"/>
                      <a:pt x="13352" y="5216"/>
                    </a:cubicBezTo>
                    <a:cubicBezTo>
                      <a:pt x="13352" y="5216"/>
                      <a:pt x="13352" y="5216"/>
                      <a:pt x="13352" y="5216"/>
                    </a:cubicBezTo>
                    <a:cubicBezTo>
                      <a:pt x="13408" y="5216"/>
                      <a:pt x="13408" y="5216"/>
                      <a:pt x="13408" y="5216"/>
                    </a:cubicBezTo>
                    <a:cubicBezTo>
                      <a:pt x="13408" y="5282"/>
                      <a:pt x="13408" y="5282"/>
                      <a:pt x="13408" y="5282"/>
                    </a:cubicBezTo>
                    <a:cubicBezTo>
                      <a:pt x="13352" y="5282"/>
                      <a:pt x="13352" y="5282"/>
                      <a:pt x="13352" y="5282"/>
                    </a:cubicBezTo>
                    <a:cubicBezTo>
                      <a:pt x="13352" y="5282"/>
                      <a:pt x="13352" y="5282"/>
                      <a:pt x="13352" y="5282"/>
                    </a:cubicBezTo>
                    <a:close/>
                    <a:moveTo>
                      <a:pt x="13240" y="5349"/>
                    </a:moveTo>
                    <a:cubicBezTo>
                      <a:pt x="13240" y="5349"/>
                      <a:pt x="13240" y="5349"/>
                      <a:pt x="13240" y="5349"/>
                    </a:cubicBezTo>
                    <a:cubicBezTo>
                      <a:pt x="13184" y="5282"/>
                      <a:pt x="13184" y="5282"/>
                      <a:pt x="13184" y="5282"/>
                    </a:cubicBezTo>
                    <a:cubicBezTo>
                      <a:pt x="13240" y="5282"/>
                      <a:pt x="13240" y="5282"/>
                      <a:pt x="13240" y="5282"/>
                    </a:cubicBezTo>
                    <a:cubicBezTo>
                      <a:pt x="13240" y="5216"/>
                      <a:pt x="13240" y="5216"/>
                      <a:pt x="13240" y="5216"/>
                    </a:cubicBezTo>
                    <a:cubicBezTo>
                      <a:pt x="13296" y="5216"/>
                      <a:pt x="13296" y="5216"/>
                      <a:pt x="13296" y="5216"/>
                    </a:cubicBezTo>
                    <a:cubicBezTo>
                      <a:pt x="13296" y="5216"/>
                      <a:pt x="13296" y="5216"/>
                      <a:pt x="13296" y="5216"/>
                    </a:cubicBezTo>
                    <a:cubicBezTo>
                      <a:pt x="13296" y="5282"/>
                      <a:pt x="13296" y="5282"/>
                      <a:pt x="13296" y="5282"/>
                    </a:cubicBezTo>
                    <a:cubicBezTo>
                      <a:pt x="13296" y="5282"/>
                      <a:pt x="13296" y="5282"/>
                      <a:pt x="13296" y="5282"/>
                    </a:cubicBezTo>
                    <a:cubicBezTo>
                      <a:pt x="13296" y="5349"/>
                      <a:pt x="13296" y="5349"/>
                      <a:pt x="13296" y="5349"/>
                    </a:cubicBezTo>
                    <a:cubicBezTo>
                      <a:pt x="13296" y="5349"/>
                      <a:pt x="13296" y="5349"/>
                      <a:pt x="13296" y="5349"/>
                    </a:cubicBezTo>
                    <a:cubicBezTo>
                      <a:pt x="13240" y="5349"/>
                      <a:pt x="13240" y="5349"/>
                      <a:pt x="13240" y="5349"/>
                    </a:cubicBezTo>
                    <a:cubicBezTo>
                      <a:pt x="13240" y="5349"/>
                      <a:pt x="13240" y="5349"/>
                      <a:pt x="13240" y="5349"/>
                    </a:cubicBezTo>
                    <a:close/>
                    <a:moveTo>
                      <a:pt x="13128" y="5416"/>
                    </a:moveTo>
                    <a:cubicBezTo>
                      <a:pt x="13128" y="5349"/>
                      <a:pt x="13128" y="5349"/>
                      <a:pt x="13128" y="5349"/>
                    </a:cubicBezTo>
                    <a:cubicBezTo>
                      <a:pt x="13128" y="5349"/>
                      <a:pt x="13128" y="5349"/>
                      <a:pt x="13128" y="5349"/>
                    </a:cubicBezTo>
                    <a:cubicBezTo>
                      <a:pt x="13128" y="5349"/>
                      <a:pt x="13128" y="5349"/>
                      <a:pt x="13128" y="5349"/>
                    </a:cubicBezTo>
                    <a:cubicBezTo>
                      <a:pt x="13128" y="5349"/>
                      <a:pt x="13128" y="5349"/>
                      <a:pt x="13128" y="5349"/>
                    </a:cubicBezTo>
                    <a:cubicBezTo>
                      <a:pt x="13128" y="5416"/>
                      <a:pt x="13128" y="5416"/>
                      <a:pt x="13128" y="5416"/>
                    </a:cubicBezTo>
                    <a:close/>
                    <a:moveTo>
                      <a:pt x="12623" y="5483"/>
                    </a:moveTo>
                    <a:cubicBezTo>
                      <a:pt x="12567" y="5416"/>
                      <a:pt x="12567" y="5416"/>
                      <a:pt x="12567" y="5416"/>
                    </a:cubicBezTo>
                    <a:cubicBezTo>
                      <a:pt x="12511" y="5416"/>
                      <a:pt x="12511" y="5416"/>
                      <a:pt x="12511" y="5416"/>
                    </a:cubicBezTo>
                    <a:cubicBezTo>
                      <a:pt x="12511" y="5416"/>
                      <a:pt x="12511" y="5416"/>
                      <a:pt x="12511" y="5416"/>
                    </a:cubicBezTo>
                    <a:cubicBezTo>
                      <a:pt x="12511" y="5349"/>
                      <a:pt x="12511" y="5349"/>
                      <a:pt x="12511" y="5349"/>
                    </a:cubicBezTo>
                    <a:cubicBezTo>
                      <a:pt x="12511" y="5349"/>
                      <a:pt x="12511" y="5349"/>
                      <a:pt x="12511" y="5349"/>
                    </a:cubicBezTo>
                    <a:cubicBezTo>
                      <a:pt x="12511" y="5282"/>
                      <a:pt x="12511" y="5282"/>
                      <a:pt x="12511" y="5282"/>
                    </a:cubicBezTo>
                    <a:cubicBezTo>
                      <a:pt x="12567" y="5216"/>
                      <a:pt x="12567" y="5216"/>
                      <a:pt x="12567" y="5216"/>
                    </a:cubicBezTo>
                    <a:cubicBezTo>
                      <a:pt x="12567" y="5282"/>
                      <a:pt x="12567" y="5282"/>
                      <a:pt x="12567" y="5282"/>
                    </a:cubicBezTo>
                    <a:cubicBezTo>
                      <a:pt x="12567" y="5282"/>
                      <a:pt x="12567" y="5282"/>
                      <a:pt x="12567" y="5282"/>
                    </a:cubicBezTo>
                    <a:cubicBezTo>
                      <a:pt x="12623" y="5282"/>
                      <a:pt x="12623" y="5282"/>
                      <a:pt x="12623" y="5282"/>
                    </a:cubicBezTo>
                    <a:cubicBezTo>
                      <a:pt x="12567" y="5216"/>
                      <a:pt x="12567" y="5216"/>
                      <a:pt x="12567" y="5216"/>
                    </a:cubicBezTo>
                    <a:cubicBezTo>
                      <a:pt x="12567" y="5216"/>
                      <a:pt x="12567" y="5216"/>
                      <a:pt x="12567" y="5216"/>
                    </a:cubicBezTo>
                    <a:cubicBezTo>
                      <a:pt x="12567" y="5216"/>
                      <a:pt x="12567" y="5216"/>
                      <a:pt x="12567" y="5216"/>
                    </a:cubicBezTo>
                    <a:cubicBezTo>
                      <a:pt x="12511" y="5149"/>
                      <a:pt x="12511" y="5149"/>
                      <a:pt x="12511" y="5149"/>
                    </a:cubicBezTo>
                    <a:cubicBezTo>
                      <a:pt x="12511" y="5149"/>
                      <a:pt x="12511" y="5149"/>
                      <a:pt x="12511" y="5149"/>
                    </a:cubicBezTo>
                    <a:cubicBezTo>
                      <a:pt x="12511" y="5149"/>
                      <a:pt x="12511" y="5149"/>
                      <a:pt x="12511" y="5149"/>
                    </a:cubicBezTo>
                    <a:cubicBezTo>
                      <a:pt x="12511" y="5149"/>
                      <a:pt x="12511" y="5149"/>
                      <a:pt x="12511" y="5149"/>
                    </a:cubicBezTo>
                    <a:cubicBezTo>
                      <a:pt x="12567" y="5149"/>
                      <a:pt x="12567" y="5149"/>
                      <a:pt x="12567" y="5149"/>
                    </a:cubicBezTo>
                    <a:cubicBezTo>
                      <a:pt x="12567" y="5149"/>
                      <a:pt x="12567" y="5149"/>
                      <a:pt x="12567" y="5149"/>
                    </a:cubicBezTo>
                    <a:cubicBezTo>
                      <a:pt x="12567" y="5082"/>
                      <a:pt x="12567" y="5082"/>
                      <a:pt x="12567" y="5082"/>
                    </a:cubicBezTo>
                    <a:cubicBezTo>
                      <a:pt x="12623" y="5082"/>
                      <a:pt x="12623" y="5082"/>
                      <a:pt x="12623" y="5082"/>
                    </a:cubicBezTo>
                    <a:cubicBezTo>
                      <a:pt x="12623" y="5082"/>
                      <a:pt x="12623" y="5082"/>
                      <a:pt x="12623" y="5082"/>
                    </a:cubicBezTo>
                    <a:cubicBezTo>
                      <a:pt x="12735" y="5149"/>
                      <a:pt x="12735" y="5149"/>
                      <a:pt x="12735" y="5149"/>
                    </a:cubicBezTo>
                    <a:cubicBezTo>
                      <a:pt x="12735" y="5082"/>
                      <a:pt x="12735" y="5082"/>
                      <a:pt x="12735" y="5082"/>
                    </a:cubicBezTo>
                    <a:cubicBezTo>
                      <a:pt x="12735" y="5082"/>
                      <a:pt x="12735" y="5082"/>
                      <a:pt x="12735" y="5082"/>
                    </a:cubicBezTo>
                    <a:cubicBezTo>
                      <a:pt x="12679" y="5082"/>
                      <a:pt x="12679" y="5082"/>
                      <a:pt x="12679" y="5082"/>
                    </a:cubicBezTo>
                    <a:cubicBezTo>
                      <a:pt x="12679" y="5082"/>
                      <a:pt x="12679" y="5082"/>
                      <a:pt x="12679" y="5082"/>
                    </a:cubicBezTo>
                    <a:cubicBezTo>
                      <a:pt x="12791" y="5082"/>
                      <a:pt x="12791" y="5082"/>
                      <a:pt x="12791" y="5082"/>
                    </a:cubicBezTo>
                    <a:cubicBezTo>
                      <a:pt x="12791" y="5015"/>
                      <a:pt x="12791" y="5015"/>
                      <a:pt x="12791" y="5015"/>
                    </a:cubicBezTo>
                    <a:cubicBezTo>
                      <a:pt x="12903" y="5015"/>
                      <a:pt x="12903" y="5015"/>
                      <a:pt x="12903" y="5015"/>
                    </a:cubicBezTo>
                    <a:cubicBezTo>
                      <a:pt x="12903" y="5015"/>
                      <a:pt x="12903" y="5015"/>
                      <a:pt x="12903" y="5015"/>
                    </a:cubicBezTo>
                    <a:cubicBezTo>
                      <a:pt x="12960" y="5015"/>
                      <a:pt x="12960" y="5015"/>
                      <a:pt x="12960" y="5015"/>
                    </a:cubicBezTo>
                    <a:cubicBezTo>
                      <a:pt x="12960" y="5015"/>
                      <a:pt x="12960" y="5015"/>
                      <a:pt x="12960" y="5015"/>
                    </a:cubicBezTo>
                    <a:cubicBezTo>
                      <a:pt x="12735" y="4948"/>
                      <a:pt x="12735" y="4948"/>
                      <a:pt x="12735" y="4948"/>
                    </a:cubicBezTo>
                    <a:cubicBezTo>
                      <a:pt x="12679" y="4948"/>
                      <a:pt x="12679" y="4948"/>
                      <a:pt x="12679" y="4948"/>
                    </a:cubicBezTo>
                    <a:cubicBezTo>
                      <a:pt x="12679" y="4948"/>
                      <a:pt x="12679" y="4948"/>
                      <a:pt x="12679" y="4948"/>
                    </a:cubicBezTo>
                    <a:cubicBezTo>
                      <a:pt x="12567" y="4948"/>
                      <a:pt x="12567" y="4948"/>
                      <a:pt x="12567" y="4948"/>
                    </a:cubicBezTo>
                    <a:cubicBezTo>
                      <a:pt x="12511" y="4948"/>
                      <a:pt x="12511" y="4948"/>
                      <a:pt x="12511" y="4948"/>
                    </a:cubicBezTo>
                    <a:cubicBezTo>
                      <a:pt x="12511" y="4948"/>
                      <a:pt x="12511" y="4948"/>
                      <a:pt x="12511" y="4948"/>
                    </a:cubicBezTo>
                    <a:cubicBezTo>
                      <a:pt x="12455" y="4881"/>
                      <a:pt x="12455" y="4881"/>
                      <a:pt x="12455" y="4881"/>
                    </a:cubicBezTo>
                    <a:cubicBezTo>
                      <a:pt x="12398" y="4881"/>
                      <a:pt x="12398" y="4881"/>
                      <a:pt x="12398" y="4881"/>
                    </a:cubicBezTo>
                    <a:cubicBezTo>
                      <a:pt x="12398" y="4948"/>
                      <a:pt x="12398" y="4948"/>
                      <a:pt x="12398" y="4948"/>
                    </a:cubicBezTo>
                    <a:cubicBezTo>
                      <a:pt x="12398" y="4948"/>
                      <a:pt x="12398" y="4948"/>
                      <a:pt x="12398" y="4948"/>
                    </a:cubicBezTo>
                    <a:cubicBezTo>
                      <a:pt x="12342" y="4948"/>
                      <a:pt x="12342" y="4948"/>
                      <a:pt x="12342" y="4948"/>
                    </a:cubicBezTo>
                    <a:cubicBezTo>
                      <a:pt x="12342" y="4881"/>
                      <a:pt x="12342" y="4881"/>
                      <a:pt x="12342" y="4881"/>
                    </a:cubicBezTo>
                    <a:cubicBezTo>
                      <a:pt x="12342" y="4814"/>
                      <a:pt x="12342" y="4814"/>
                      <a:pt x="12342" y="4814"/>
                    </a:cubicBezTo>
                    <a:cubicBezTo>
                      <a:pt x="12342" y="4881"/>
                      <a:pt x="12342" y="4881"/>
                      <a:pt x="12342" y="4881"/>
                    </a:cubicBezTo>
                    <a:cubicBezTo>
                      <a:pt x="12398" y="4814"/>
                      <a:pt x="12398" y="4814"/>
                      <a:pt x="12398" y="4814"/>
                    </a:cubicBezTo>
                    <a:cubicBezTo>
                      <a:pt x="12398" y="4814"/>
                      <a:pt x="12398" y="4814"/>
                      <a:pt x="12398" y="4814"/>
                    </a:cubicBezTo>
                    <a:cubicBezTo>
                      <a:pt x="12455" y="4814"/>
                      <a:pt x="12455" y="4814"/>
                      <a:pt x="12455" y="4814"/>
                    </a:cubicBezTo>
                    <a:cubicBezTo>
                      <a:pt x="12455" y="4814"/>
                      <a:pt x="12455" y="4814"/>
                      <a:pt x="12455" y="4814"/>
                    </a:cubicBezTo>
                    <a:cubicBezTo>
                      <a:pt x="12455" y="4747"/>
                      <a:pt x="12455" y="4747"/>
                      <a:pt x="12455" y="4747"/>
                    </a:cubicBezTo>
                    <a:cubicBezTo>
                      <a:pt x="12455" y="4747"/>
                      <a:pt x="12455" y="4747"/>
                      <a:pt x="12455" y="4747"/>
                    </a:cubicBezTo>
                    <a:cubicBezTo>
                      <a:pt x="12511" y="4747"/>
                      <a:pt x="12511" y="4747"/>
                      <a:pt x="12511" y="4747"/>
                    </a:cubicBezTo>
                    <a:cubicBezTo>
                      <a:pt x="12567" y="4747"/>
                      <a:pt x="12567" y="4747"/>
                      <a:pt x="12567" y="4747"/>
                    </a:cubicBezTo>
                    <a:cubicBezTo>
                      <a:pt x="12567" y="4747"/>
                      <a:pt x="12567" y="4747"/>
                      <a:pt x="12567" y="4747"/>
                    </a:cubicBezTo>
                    <a:cubicBezTo>
                      <a:pt x="12567" y="4814"/>
                      <a:pt x="12567" y="4814"/>
                      <a:pt x="12567" y="4814"/>
                    </a:cubicBezTo>
                    <a:cubicBezTo>
                      <a:pt x="12567" y="4881"/>
                      <a:pt x="12567" y="4881"/>
                      <a:pt x="12567" y="4881"/>
                    </a:cubicBezTo>
                    <a:cubicBezTo>
                      <a:pt x="12623" y="4881"/>
                      <a:pt x="12623" y="4881"/>
                      <a:pt x="12623" y="4881"/>
                    </a:cubicBezTo>
                    <a:cubicBezTo>
                      <a:pt x="12623" y="4814"/>
                      <a:pt x="12623" y="4814"/>
                      <a:pt x="12623" y="4814"/>
                    </a:cubicBezTo>
                    <a:cubicBezTo>
                      <a:pt x="12623" y="4814"/>
                      <a:pt x="12623" y="4814"/>
                      <a:pt x="12623" y="4814"/>
                    </a:cubicBezTo>
                    <a:cubicBezTo>
                      <a:pt x="12567" y="4747"/>
                      <a:pt x="12567" y="4747"/>
                      <a:pt x="12567" y="4747"/>
                    </a:cubicBezTo>
                    <a:cubicBezTo>
                      <a:pt x="12623" y="4681"/>
                      <a:pt x="12623" y="4681"/>
                      <a:pt x="12623" y="4681"/>
                    </a:cubicBezTo>
                    <a:cubicBezTo>
                      <a:pt x="12679" y="4681"/>
                      <a:pt x="12679" y="4681"/>
                      <a:pt x="12679" y="4681"/>
                    </a:cubicBezTo>
                    <a:cubicBezTo>
                      <a:pt x="12679" y="4681"/>
                      <a:pt x="12679" y="4681"/>
                      <a:pt x="12679" y="4681"/>
                    </a:cubicBezTo>
                    <a:cubicBezTo>
                      <a:pt x="12623" y="4614"/>
                      <a:pt x="12623" y="4614"/>
                      <a:pt x="12623" y="4614"/>
                    </a:cubicBezTo>
                    <a:cubicBezTo>
                      <a:pt x="12623" y="4547"/>
                      <a:pt x="12623" y="4547"/>
                      <a:pt x="12623" y="4547"/>
                    </a:cubicBezTo>
                    <a:cubicBezTo>
                      <a:pt x="12679" y="4547"/>
                      <a:pt x="12679" y="4547"/>
                      <a:pt x="12679" y="4547"/>
                    </a:cubicBezTo>
                    <a:cubicBezTo>
                      <a:pt x="12679" y="4547"/>
                      <a:pt x="12679" y="4547"/>
                      <a:pt x="12679" y="4547"/>
                    </a:cubicBezTo>
                    <a:cubicBezTo>
                      <a:pt x="12735" y="4480"/>
                      <a:pt x="12735" y="4480"/>
                      <a:pt x="12735" y="4480"/>
                    </a:cubicBezTo>
                    <a:cubicBezTo>
                      <a:pt x="12735" y="4480"/>
                      <a:pt x="12735" y="4480"/>
                      <a:pt x="12735" y="4480"/>
                    </a:cubicBezTo>
                    <a:cubicBezTo>
                      <a:pt x="12679" y="4480"/>
                      <a:pt x="12679" y="4480"/>
                      <a:pt x="12679" y="4480"/>
                    </a:cubicBezTo>
                    <a:cubicBezTo>
                      <a:pt x="12679" y="4480"/>
                      <a:pt x="12679" y="4480"/>
                      <a:pt x="12679" y="4480"/>
                    </a:cubicBezTo>
                    <a:cubicBezTo>
                      <a:pt x="12679" y="4413"/>
                      <a:pt x="12679" y="4413"/>
                      <a:pt x="12679" y="4413"/>
                    </a:cubicBezTo>
                    <a:cubicBezTo>
                      <a:pt x="12735" y="4413"/>
                      <a:pt x="12735" y="4413"/>
                      <a:pt x="12735" y="4413"/>
                    </a:cubicBezTo>
                    <a:cubicBezTo>
                      <a:pt x="12735" y="4346"/>
                      <a:pt x="12735" y="4346"/>
                      <a:pt x="12735" y="4346"/>
                    </a:cubicBezTo>
                    <a:cubicBezTo>
                      <a:pt x="12791" y="4346"/>
                      <a:pt x="12791" y="4346"/>
                      <a:pt x="12791" y="4346"/>
                    </a:cubicBezTo>
                    <a:cubicBezTo>
                      <a:pt x="12791" y="4346"/>
                      <a:pt x="12791" y="4346"/>
                      <a:pt x="12791" y="4346"/>
                    </a:cubicBezTo>
                    <a:cubicBezTo>
                      <a:pt x="12791" y="4413"/>
                      <a:pt x="12791" y="4413"/>
                      <a:pt x="12791" y="4413"/>
                    </a:cubicBezTo>
                    <a:cubicBezTo>
                      <a:pt x="12847" y="4413"/>
                      <a:pt x="12847" y="4413"/>
                      <a:pt x="12847" y="4413"/>
                    </a:cubicBezTo>
                    <a:cubicBezTo>
                      <a:pt x="12847" y="4480"/>
                      <a:pt x="12847" y="4480"/>
                      <a:pt x="12847" y="4480"/>
                    </a:cubicBezTo>
                    <a:cubicBezTo>
                      <a:pt x="12847" y="4480"/>
                      <a:pt x="12847" y="4480"/>
                      <a:pt x="12847" y="4480"/>
                    </a:cubicBezTo>
                    <a:cubicBezTo>
                      <a:pt x="12847" y="4547"/>
                      <a:pt x="12847" y="4547"/>
                      <a:pt x="12847" y="4547"/>
                    </a:cubicBezTo>
                    <a:cubicBezTo>
                      <a:pt x="12847" y="4547"/>
                      <a:pt x="12847" y="4547"/>
                      <a:pt x="12847" y="4547"/>
                    </a:cubicBezTo>
                    <a:cubicBezTo>
                      <a:pt x="12903" y="4747"/>
                      <a:pt x="12903" y="4747"/>
                      <a:pt x="12903" y="4747"/>
                    </a:cubicBezTo>
                    <a:cubicBezTo>
                      <a:pt x="12847" y="4747"/>
                      <a:pt x="12847" y="4747"/>
                      <a:pt x="12847" y="4747"/>
                    </a:cubicBezTo>
                    <a:cubicBezTo>
                      <a:pt x="12847" y="4814"/>
                      <a:pt x="12847" y="4814"/>
                      <a:pt x="12847" y="4814"/>
                    </a:cubicBezTo>
                    <a:cubicBezTo>
                      <a:pt x="12903" y="4814"/>
                      <a:pt x="12903" y="4814"/>
                      <a:pt x="12903" y="4814"/>
                    </a:cubicBezTo>
                    <a:cubicBezTo>
                      <a:pt x="12960" y="4814"/>
                      <a:pt x="12960" y="4814"/>
                      <a:pt x="12960" y="4814"/>
                    </a:cubicBezTo>
                    <a:cubicBezTo>
                      <a:pt x="12960" y="4747"/>
                      <a:pt x="12960" y="4747"/>
                      <a:pt x="12960" y="4747"/>
                    </a:cubicBezTo>
                    <a:cubicBezTo>
                      <a:pt x="12960" y="4681"/>
                      <a:pt x="12960" y="4681"/>
                      <a:pt x="12960" y="4681"/>
                    </a:cubicBezTo>
                    <a:cubicBezTo>
                      <a:pt x="13016" y="4681"/>
                      <a:pt x="13016" y="4681"/>
                      <a:pt x="13016" y="4681"/>
                    </a:cubicBezTo>
                    <a:cubicBezTo>
                      <a:pt x="13016" y="4614"/>
                      <a:pt x="13016" y="4614"/>
                      <a:pt x="13016" y="4614"/>
                    </a:cubicBezTo>
                    <a:cubicBezTo>
                      <a:pt x="12903" y="4547"/>
                      <a:pt x="12903" y="4547"/>
                      <a:pt x="12903" y="4547"/>
                    </a:cubicBezTo>
                    <a:cubicBezTo>
                      <a:pt x="12903" y="4547"/>
                      <a:pt x="12903" y="4547"/>
                      <a:pt x="12903" y="4547"/>
                    </a:cubicBezTo>
                    <a:cubicBezTo>
                      <a:pt x="12960" y="4547"/>
                      <a:pt x="12960" y="4547"/>
                      <a:pt x="12960" y="4547"/>
                    </a:cubicBezTo>
                    <a:cubicBezTo>
                      <a:pt x="13016" y="4547"/>
                      <a:pt x="13016" y="4547"/>
                      <a:pt x="13016" y="4547"/>
                    </a:cubicBezTo>
                    <a:cubicBezTo>
                      <a:pt x="13016" y="4547"/>
                      <a:pt x="13016" y="4547"/>
                      <a:pt x="13016" y="4547"/>
                    </a:cubicBezTo>
                    <a:cubicBezTo>
                      <a:pt x="12960" y="4480"/>
                      <a:pt x="12960" y="4480"/>
                      <a:pt x="12960" y="4480"/>
                    </a:cubicBezTo>
                    <a:cubicBezTo>
                      <a:pt x="12960" y="4413"/>
                      <a:pt x="12960" y="4413"/>
                      <a:pt x="12960" y="4413"/>
                    </a:cubicBezTo>
                    <a:cubicBezTo>
                      <a:pt x="12960" y="4346"/>
                      <a:pt x="12960" y="4346"/>
                      <a:pt x="12960" y="4346"/>
                    </a:cubicBezTo>
                    <a:cubicBezTo>
                      <a:pt x="12960" y="4279"/>
                      <a:pt x="12960" y="4279"/>
                      <a:pt x="12960" y="4279"/>
                    </a:cubicBezTo>
                    <a:cubicBezTo>
                      <a:pt x="13016" y="4279"/>
                      <a:pt x="13016" y="4279"/>
                      <a:pt x="13016" y="4279"/>
                    </a:cubicBezTo>
                    <a:cubicBezTo>
                      <a:pt x="13016" y="4279"/>
                      <a:pt x="13016" y="4279"/>
                      <a:pt x="13016" y="4279"/>
                    </a:cubicBezTo>
                    <a:cubicBezTo>
                      <a:pt x="13072" y="4279"/>
                      <a:pt x="13072" y="4279"/>
                      <a:pt x="13072" y="4279"/>
                    </a:cubicBezTo>
                    <a:cubicBezTo>
                      <a:pt x="13072" y="4279"/>
                      <a:pt x="13072" y="4279"/>
                      <a:pt x="13072" y="4279"/>
                    </a:cubicBezTo>
                    <a:cubicBezTo>
                      <a:pt x="13072" y="4279"/>
                      <a:pt x="13128" y="4213"/>
                      <a:pt x="13128" y="4213"/>
                    </a:cubicBezTo>
                    <a:cubicBezTo>
                      <a:pt x="13128" y="4213"/>
                      <a:pt x="13184" y="4213"/>
                      <a:pt x="13184" y="4213"/>
                    </a:cubicBezTo>
                    <a:cubicBezTo>
                      <a:pt x="13184" y="4279"/>
                      <a:pt x="13184" y="4279"/>
                      <a:pt x="13184" y="4279"/>
                    </a:cubicBezTo>
                    <a:cubicBezTo>
                      <a:pt x="13240" y="4279"/>
                      <a:pt x="13240" y="4279"/>
                      <a:pt x="13240" y="4279"/>
                    </a:cubicBezTo>
                    <a:cubicBezTo>
                      <a:pt x="13240" y="4279"/>
                      <a:pt x="13240" y="4279"/>
                      <a:pt x="13240" y="4279"/>
                    </a:cubicBezTo>
                    <a:cubicBezTo>
                      <a:pt x="13296" y="4279"/>
                      <a:pt x="13296" y="4279"/>
                      <a:pt x="13296" y="4279"/>
                    </a:cubicBezTo>
                    <a:cubicBezTo>
                      <a:pt x="13296" y="4413"/>
                      <a:pt x="13296" y="4413"/>
                      <a:pt x="13296" y="4413"/>
                    </a:cubicBezTo>
                    <a:cubicBezTo>
                      <a:pt x="13240" y="4480"/>
                      <a:pt x="13240" y="4480"/>
                      <a:pt x="13240" y="4480"/>
                    </a:cubicBezTo>
                    <a:cubicBezTo>
                      <a:pt x="13240" y="4480"/>
                      <a:pt x="13240" y="4480"/>
                      <a:pt x="13240" y="4480"/>
                    </a:cubicBezTo>
                    <a:cubicBezTo>
                      <a:pt x="13296" y="4480"/>
                      <a:pt x="13296" y="4480"/>
                      <a:pt x="13296" y="4480"/>
                    </a:cubicBezTo>
                    <a:cubicBezTo>
                      <a:pt x="13296" y="4480"/>
                      <a:pt x="13296" y="4480"/>
                      <a:pt x="13296" y="4480"/>
                    </a:cubicBezTo>
                    <a:cubicBezTo>
                      <a:pt x="13296" y="4480"/>
                      <a:pt x="13296" y="4480"/>
                      <a:pt x="13296" y="4480"/>
                    </a:cubicBezTo>
                    <a:cubicBezTo>
                      <a:pt x="13352" y="4413"/>
                      <a:pt x="13352" y="4413"/>
                      <a:pt x="13352" y="4413"/>
                    </a:cubicBezTo>
                    <a:cubicBezTo>
                      <a:pt x="13352" y="4346"/>
                      <a:pt x="13352" y="4346"/>
                      <a:pt x="13352" y="4346"/>
                    </a:cubicBezTo>
                    <a:cubicBezTo>
                      <a:pt x="13352" y="4346"/>
                      <a:pt x="13352" y="4346"/>
                      <a:pt x="13352" y="4346"/>
                    </a:cubicBezTo>
                    <a:cubicBezTo>
                      <a:pt x="13408" y="4346"/>
                      <a:pt x="13408" y="4346"/>
                      <a:pt x="13408" y="4346"/>
                    </a:cubicBezTo>
                    <a:cubicBezTo>
                      <a:pt x="13464" y="4346"/>
                      <a:pt x="13464" y="4346"/>
                      <a:pt x="13464" y="4346"/>
                    </a:cubicBezTo>
                    <a:cubicBezTo>
                      <a:pt x="13464" y="4279"/>
                      <a:pt x="13464" y="4279"/>
                      <a:pt x="13464" y="4279"/>
                    </a:cubicBezTo>
                    <a:cubicBezTo>
                      <a:pt x="13408" y="4279"/>
                      <a:pt x="13408" y="4279"/>
                      <a:pt x="13408" y="4279"/>
                    </a:cubicBezTo>
                    <a:cubicBezTo>
                      <a:pt x="13464" y="4279"/>
                      <a:pt x="13464" y="4279"/>
                      <a:pt x="13464" y="4279"/>
                    </a:cubicBezTo>
                    <a:cubicBezTo>
                      <a:pt x="13464" y="4346"/>
                      <a:pt x="13464" y="4346"/>
                      <a:pt x="13464" y="4346"/>
                    </a:cubicBezTo>
                    <a:cubicBezTo>
                      <a:pt x="13464" y="4346"/>
                      <a:pt x="13464" y="4346"/>
                      <a:pt x="13464" y="4346"/>
                    </a:cubicBezTo>
                    <a:cubicBezTo>
                      <a:pt x="13464" y="4346"/>
                      <a:pt x="13464" y="4346"/>
                      <a:pt x="13464" y="4346"/>
                    </a:cubicBezTo>
                    <a:cubicBezTo>
                      <a:pt x="13464" y="4413"/>
                      <a:pt x="13464" y="4413"/>
                      <a:pt x="13464" y="4413"/>
                    </a:cubicBezTo>
                    <a:cubicBezTo>
                      <a:pt x="13464" y="4413"/>
                      <a:pt x="13464" y="4413"/>
                      <a:pt x="13464" y="4413"/>
                    </a:cubicBezTo>
                    <a:cubicBezTo>
                      <a:pt x="13464" y="4413"/>
                      <a:pt x="13464" y="4413"/>
                      <a:pt x="13464" y="4413"/>
                    </a:cubicBezTo>
                    <a:cubicBezTo>
                      <a:pt x="13521" y="4480"/>
                      <a:pt x="13521" y="4480"/>
                      <a:pt x="13521" y="4480"/>
                    </a:cubicBezTo>
                    <a:cubicBezTo>
                      <a:pt x="13521" y="4480"/>
                      <a:pt x="13521" y="4480"/>
                      <a:pt x="13521" y="4480"/>
                    </a:cubicBezTo>
                    <a:cubicBezTo>
                      <a:pt x="13521" y="4547"/>
                      <a:pt x="13521" y="4547"/>
                      <a:pt x="13521" y="4547"/>
                    </a:cubicBezTo>
                    <a:cubicBezTo>
                      <a:pt x="13464" y="4614"/>
                      <a:pt x="13464" y="4614"/>
                      <a:pt x="13464" y="4614"/>
                    </a:cubicBezTo>
                    <a:cubicBezTo>
                      <a:pt x="13464" y="4681"/>
                      <a:pt x="13464" y="4681"/>
                      <a:pt x="13464" y="4681"/>
                    </a:cubicBezTo>
                    <a:cubicBezTo>
                      <a:pt x="13464" y="4747"/>
                      <a:pt x="13464" y="4747"/>
                      <a:pt x="13464" y="4747"/>
                    </a:cubicBezTo>
                    <a:cubicBezTo>
                      <a:pt x="13408" y="4747"/>
                      <a:pt x="13408" y="4747"/>
                      <a:pt x="13408" y="4747"/>
                    </a:cubicBezTo>
                    <a:cubicBezTo>
                      <a:pt x="13408" y="4814"/>
                      <a:pt x="13408" y="4814"/>
                      <a:pt x="13408" y="4814"/>
                    </a:cubicBezTo>
                    <a:cubicBezTo>
                      <a:pt x="13352" y="4881"/>
                      <a:pt x="13352" y="4881"/>
                      <a:pt x="13352" y="4881"/>
                    </a:cubicBezTo>
                    <a:cubicBezTo>
                      <a:pt x="13296" y="4881"/>
                      <a:pt x="13296" y="4881"/>
                      <a:pt x="13296" y="4881"/>
                    </a:cubicBezTo>
                    <a:cubicBezTo>
                      <a:pt x="13296" y="4948"/>
                      <a:pt x="13296" y="4948"/>
                      <a:pt x="13296" y="4948"/>
                    </a:cubicBezTo>
                    <a:cubicBezTo>
                      <a:pt x="13296" y="4948"/>
                      <a:pt x="13296" y="4948"/>
                      <a:pt x="13296" y="4948"/>
                    </a:cubicBezTo>
                    <a:cubicBezTo>
                      <a:pt x="13240" y="5015"/>
                      <a:pt x="13240" y="5015"/>
                      <a:pt x="13240" y="5015"/>
                    </a:cubicBezTo>
                    <a:cubicBezTo>
                      <a:pt x="13240" y="5015"/>
                      <a:pt x="13240" y="5015"/>
                      <a:pt x="13240" y="5015"/>
                    </a:cubicBezTo>
                    <a:cubicBezTo>
                      <a:pt x="13184" y="5015"/>
                      <a:pt x="13184" y="5015"/>
                      <a:pt x="13184" y="5015"/>
                    </a:cubicBezTo>
                    <a:cubicBezTo>
                      <a:pt x="13184" y="5015"/>
                      <a:pt x="13184" y="5015"/>
                      <a:pt x="13184" y="5015"/>
                    </a:cubicBezTo>
                    <a:cubicBezTo>
                      <a:pt x="13184" y="5082"/>
                      <a:pt x="13184" y="5082"/>
                      <a:pt x="13184" y="5082"/>
                    </a:cubicBezTo>
                    <a:cubicBezTo>
                      <a:pt x="13240" y="5082"/>
                      <a:pt x="13240" y="5082"/>
                      <a:pt x="13240" y="5082"/>
                    </a:cubicBezTo>
                    <a:cubicBezTo>
                      <a:pt x="13240" y="5149"/>
                      <a:pt x="13240" y="5149"/>
                      <a:pt x="13240" y="5149"/>
                    </a:cubicBezTo>
                    <a:cubicBezTo>
                      <a:pt x="13184" y="5216"/>
                      <a:pt x="13184" y="5216"/>
                      <a:pt x="13184" y="5216"/>
                    </a:cubicBezTo>
                    <a:cubicBezTo>
                      <a:pt x="13128" y="5216"/>
                      <a:pt x="13128" y="5216"/>
                      <a:pt x="13128" y="5216"/>
                    </a:cubicBezTo>
                    <a:cubicBezTo>
                      <a:pt x="13128" y="5216"/>
                      <a:pt x="13128" y="5216"/>
                      <a:pt x="13128" y="5216"/>
                    </a:cubicBezTo>
                    <a:cubicBezTo>
                      <a:pt x="13128" y="5149"/>
                      <a:pt x="13128" y="5149"/>
                      <a:pt x="13128" y="5149"/>
                    </a:cubicBezTo>
                    <a:cubicBezTo>
                      <a:pt x="13128" y="5149"/>
                      <a:pt x="13128" y="5149"/>
                      <a:pt x="13128" y="5149"/>
                    </a:cubicBezTo>
                    <a:cubicBezTo>
                      <a:pt x="13072" y="5149"/>
                      <a:pt x="13072" y="5149"/>
                      <a:pt x="13072" y="5149"/>
                    </a:cubicBezTo>
                    <a:cubicBezTo>
                      <a:pt x="13072" y="5216"/>
                      <a:pt x="13072" y="5216"/>
                      <a:pt x="13072" y="5216"/>
                    </a:cubicBezTo>
                    <a:cubicBezTo>
                      <a:pt x="13072" y="5216"/>
                      <a:pt x="13072" y="5216"/>
                      <a:pt x="13072" y="5216"/>
                    </a:cubicBezTo>
                    <a:cubicBezTo>
                      <a:pt x="13016" y="5282"/>
                      <a:pt x="13016" y="5282"/>
                      <a:pt x="13016" y="5282"/>
                    </a:cubicBezTo>
                    <a:cubicBezTo>
                      <a:pt x="12960" y="5282"/>
                      <a:pt x="12960" y="5282"/>
                      <a:pt x="12960" y="5282"/>
                    </a:cubicBezTo>
                    <a:cubicBezTo>
                      <a:pt x="12960" y="5349"/>
                      <a:pt x="12960" y="5349"/>
                      <a:pt x="12960" y="5349"/>
                    </a:cubicBezTo>
                    <a:cubicBezTo>
                      <a:pt x="13016" y="5349"/>
                      <a:pt x="13016" y="5349"/>
                      <a:pt x="13016" y="5349"/>
                    </a:cubicBezTo>
                    <a:cubicBezTo>
                      <a:pt x="13016" y="5349"/>
                      <a:pt x="13016" y="5349"/>
                      <a:pt x="13016" y="5349"/>
                    </a:cubicBezTo>
                    <a:cubicBezTo>
                      <a:pt x="13016" y="5349"/>
                      <a:pt x="13016" y="5349"/>
                      <a:pt x="13016" y="5349"/>
                    </a:cubicBezTo>
                    <a:cubicBezTo>
                      <a:pt x="13016" y="5416"/>
                      <a:pt x="13016" y="5416"/>
                      <a:pt x="13016" y="5416"/>
                    </a:cubicBezTo>
                    <a:cubicBezTo>
                      <a:pt x="13016" y="5416"/>
                      <a:pt x="13016" y="5416"/>
                      <a:pt x="13016" y="5416"/>
                    </a:cubicBezTo>
                    <a:cubicBezTo>
                      <a:pt x="13016" y="5483"/>
                      <a:pt x="13016" y="5483"/>
                      <a:pt x="13016" y="5483"/>
                    </a:cubicBezTo>
                    <a:cubicBezTo>
                      <a:pt x="13016" y="5483"/>
                      <a:pt x="13016" y="5483"/>
                      <a:pt x="13016" y="5483"/>
                    </a:cubicBezTo>
                    <a:cubicBezTo>
                      <a:pt x="12960" y="5416"/>
                      <a:pt x="12960" y="5416"/>
                      <a:pt x="12960" y="5416"/>
                    </a:cubicBezTo>
                    <a:cubicBezTo>
                      <a:pt x="12960" y="5349"/>
                      <a:pt x="12960" y="5349"/>
                      <a:pt x="12960" y="5349"/>
                    </a:cubicBezTo>
                    <a:cubicBezTo>
                      <a:pt x="12960" y="5349"/>
                      <a:pt x="12960" y="5349"/>
                      <a:pt x="12960" y="5349"/>
                    </a:cubicBezTo>
                    <a:cubicBezTo>
                      <a:pt x="12903" y="5349"/>
                      <a:pt x="12903" y="5349"/>
                      <a:pt x="12903" y="5349"/>
                    </a:cubicBezTo>
                    <a:cubicBezTo>
                      <a:pt x="12903" y="5416"/>
                      <a:pt x="12903" y="5416"/>
                      <a:pt x="12903" y="5416"/>
                    </a:cubicBezTo>
                    <a:cubicBezTo>
                      <a:pt x="12960" y="5483"/>
                      <a:pt x="12960" y="5483"/>
                      <a:pt x="12960" y="5483"/>
                    </a:cubicBezTo>
                    <a:cubicBezTo>
                      <a:pt x="12903" y="5483"/>
                      <a:pt x="12903" y="5483"/>
                      <a:pt x="12903" y="5483"/>
                    </a:cubicBezTo>
                    <a:cubicBezTo>
                      <a:pt x="12791" y="5483"/>
                      <a:pt x="12791" y="5483"/>
                      <a:pt x="12791" y="5483"/>
                    </a:cubicBezTo>
                    <a:cubicBezTo>
                      <a:pt x="12735" y="5483"/>
                      <a:pt x="12735" y="5483"/>
                      <a:pt x="12735" y="5483"/>
                    </a:cubicBezTo>
                    <a:cubicBezTo>
                      <a:pt x="12735" y="5416"/>
                      <a:pt x="12735" y="5416"/>
                      <a:pt x="12735" y="5416"/>
                    </a:cubicBezTo>
                    <a:cubicBezTo>
                      <a:pt x="12735" y="5483"/>
                      <a:pt x="12735" y="5483"/>
                      <a:pt x="12735" y="5483"/>
                    </a:cubicBezTo>
                    <a:cubicBezTo>
                      <a:pt x="12679" y="5483"/>
                      <a:pt x="12679" y="5483"/>
                      <a:pt x="12679" y="5483"/>
                    </a:cubicBezTo>
                    <a:cubicBezTo>
                      <a:pt x="12679" y="5416"/>
                      <a:pt x="12679" y="5416"/>
                      <a:pt x="12679" y="5416"/>
                    </a:cubicBezTo>
                    <a:cubicBezTo>
                      <a:pt x="12679" y="5349"/>
                      <a:pt x="12679" y="5349"/>
                      <a:pt x="12679" y="5349"/>
                    </a:cubicBezTo>
                    <a:cubicBezTo>
                      <a:pt x="12623" y="5416"/>
                      <a:pt x="12623" y="5416"/>
                      <a:pt x="12623" y="5416"/>
                    </a:cubicBezTo>
                    <a:cubicBezTo>
                      <a:pt x="12623" y="5416"/>
                      <a:pt x="12623" y="5416"/>
                      <a:pt x="12623" y="5416"/>
                    </a:cubicBezTo>
                    <a:cubicBezTo>
                      <a:pt x="12623" y="5483"/>
                      <a:pt x="12623" y="5483"/>
                      <a:pt x="12623" y="5483"/>
                    </a:cubicBezTo>
                    <a:close/>
                    <a:moveTo>
                      <a:pt x="9369" y="4012"/>
                    </a:moveTo>
                    <a:cubicBezTo>
                      <a:pt x="9369" y="3945"/>
                      <a:pt x="9369" y="3945"/>
                      <a:pt x="9369" y="3945"/>
                    </a:cubicBezTo>
                    <a:cubicBezTo>
                      <a:pt x="9369" y="3878"/>
                      <a:pt x="9369" y="3878"/>
                      <a:pt x="9369" y="3878"/>
                    </a:cubicBezTo>
                    <a:cubicBezTo>
                      <a:pt x="9481" y="3811"/>
                      <a:pt x="9481" y="3811"/>
                      <a:pt x="9481" y="3811"/>
                    </a:cubicBezTo>
                    <a:cubicBezTo>
                      <a:pt x="9537" y="3811"/>
                      <a:pt x="9537" y="3811"/>
                      <a:pt x="9537" y="3811"/>
                    </a:cubicBezTo>
                    <a:cubicBezTo>
                      <a:pt x="9593" y="3744"/>
                      <a:pt x="9593" y="3744"/>
                      <a:pt x="9593" y="3744"/>
                    </a:cubicBezTo>
                    <a:cubicBezTo>
                      <a:pt x="9593" y="3744"/>
                      <a:pt x="9593" y="3744"/>
                      <a:pt x="9593" y="3744"/>
                    </a:cubicBezTo>
                    <a:cubicBezTo>
                      <a:pt x="9705" y="3678"/>
                      <a:pt x="9705" y="3678"/>
                      <a:pt x="9705" y="3678"/>
                    </a:cubicBezTo>
                    <a:cubicBezTo>
                      <a:pt x="9762" y="3678"/>
                      <a:pt x="9762" y="3678"/>
                      <a:pt x="9762" y="3678"/>
                    </a:cubicBezTo>
                    <a:cubicBezTo>
                      <a:pt x="9818" y="3678"/>
                      <a:pt x="9818" y="3678"/>
                      <a:pt x="9818" y="3678"/>
                    </a:cubicBezTo>
                    <a:cubicBezTo>
                      <a:pt x="9818" y="3678"/>
                      <a:pt x="9818" y="3678"/>
                      <a:pt x="9818" y="3678"/>
                    </a:cubicBezTo>
                    <a:cubicBezTo>
                      <a:pt x="9930" y="3678"/>
                      <a:pt x="9930" y="3678"/>
                      <a:pt x="9930" y="3678"/>
                    </a:cubicBezTo>
                    <a:cubicBezTo>
                      <a:pt x="9930" y="3678"/>
                      <a:pt x="9930" y="3678"/>
                      <a:pt x="9930" y="3678"/>
                    </a:cubicBezTo>
                    <a:cubicBezTo>
                      <a:pt x="9930" y="3678"/>
                      <a:pt x="9930" y="3678"/>
                      <a:pt x="9930" y="3678"/>
                    </a:cubicBezTo>
                    <a:cubicBezTo>
                      <a:pt x="9818" y="3744"/>
                      <a:pt x="9818" y="3744"/>
                      <a:pt x="9818" y="3744"/>
                    </a:cubicBezTo>
                    <a:cubicBezTo>
                      <a:pt x="9762" y="3811"/>
                      <a:pt x="9762" y="3811"/>
                      <a:pt x="9762" y="3811"/>
                    </a:cubicBezTo>
                    <a:cubicBezTo>
                      <a:pt x="9593" y="3945"/>
                      <a:pt x="9593" y="3945"/>
                      <a:pt x="9593" y="3945"/>
                    </a:cubicBezTo>
                    <a:cubicBezTo>
                      <a:pt x="9537" y="4012"/>
                      <a:pt x="9537" y="4012"/>
                      <a:pt x="9537" y="4012"/>
                    </a:cubicBezTo>
                    <a:cubicBezTo>
                      <a:pt x="9537" y="4012"/>
                      <a:pt x="9537" y="4012"/>
                      <a:pt x="9537" y="4012"/>
                    </a:cubicBezTo>
                    <a:cubicBezTo>
                      <a:pt x="9481" y="4012"/>
                      <a:pt x="9481" y="4012"/>
                      <a:pt x="9481" y="4012"/>
                    </a:cubicBezTo>
                    <a:cubicBezTo>
                      <a:pt x="9481" y="4012"/>
                      <a:pt x="9481" y="4012"/>
                      <a:pt x="9481" y="4012"/>
                    </a:cubicBezTo>
                    <a:cubicBezTo>
                      <a:pt x="9425" y="4079"/>
                      <a:pt x="9425" y="4079"/>
                      <a:pt x="9425" y="4079"/>
                    </a:cubicBezTo>
                    <a:cubicBezTo>
                      <a:pt x="9425" y="4012"/>
                      <a:pt x="9425" y="4012"/>
                      <a:pt x="9425" y="4012"/>
                    </a:cubicBezTo>
                    <a:cubicBezTo>
                      <a:pt x="9425" y="4012"/>
                      <a:pt x="9425" y="4012"/>
                      <a:pt x="9425" y="4012"/>
                    </a:cubicBezTo>
                    <a:cubicBezTo>
                      <a:pt x="9369" y="4012"/>
                      <a:pt x="9369" y="4012"/>
                      <a:pt x="9369" y="4012"/>
                    </a:cubicBezTo>
                    <a:close/>
                    <a:moveTo>
                      <a:pt x="11781" y="5082"/>
                    </a:moveTo>
                    <a:cubicBezTo>
                      <a:pt x="11781" y="5082"/>
                      <a:pt x="11781" y="5082"/>
                      <a:pt x="11781" y="5082"/>
                    </a:cubicBezTo>
                    <a:cubicBezTo>
                      <a:pt x="11781" y="5015"/>
                      <a:pt x="11781" y="5015"/>
                      <a:pt x="11781" y="5015"/>
                    </a:cubicBezTo>
                    <a:cubicBezTo>
                      <a:pt x="11837" y="5015"/>
                      <a:pt x="11837" y="5015"/>
                      <a:pt x="11837" y="5015"/>
                    </a:cubicBezTo>
                    <a:cubicBezTo>
                      <a:pt x="11837" y="5015"/>
                      <a:pt x="11837" y="5015"/>
                      <a:pt x="11837" y="5015"/>
                    </a:cubicBezTo>
                    <a:cubicBezTo>
                      <a:pt x="11837" y="4948"/>
                      <a:pt x="11837" y="4948"/>
                      <a:pt x="11837" y="4948"/>
                    </a:cubicBezTo>
                    <a:cubicBezTo>
                      <a:pt x="11894" y="4948"/>
                      <a:pt x="11894" y="4948"/>
                      <a:pt x="11894" y="4948"/>
                    </a:cubicBezTo>
                    <a:cubicBezTo>
                      <a:pt x="11950" y="4881"/>
                      <a:pt x="11950" y="4881"/>
                      <a:pt x="11950" y="4881"/>
                    </a:cubicBezTo>
                    <a:cubicBezTo>
                      <a:pt x="11950" y="4881"/>
                      <a:pt x="11950" y="4881"/>
                      <a:pt x="11950" y="4881"/>
                    </a:cubicBezTo>
                    <a:cubicBezTo>
                      <a:pt x="11950" y="4948"/>
                      <a:pt x="11950" y="4948"/>
                      <a:pt x="11950" y="4948"/>
                    </a:cubicBezTo>
                    <a:cubicBezTo>
                      <a:pt x="12006" y="4948"/>
                      <a:pt x="12006" y="4948"/>
                      <a:pt x="12006" y="4948"/>
                    </a:cubicBezTo>
                    <a:cubicBezTo>
                      <a:pt x="12006" y="5015"/>
                      <a:pt x="12006" y="5015"/>
                      <a:pt x="12006" y="5015"/>
                    </a:cubicBezTo>
                    <a:cubicBezTo>
                      <a:pt x="11950" y="5082"/>
                      <a:pt x="11950" y="5082"/>
                      <a:pt x="11950" y="5082"/>
                    </a:cubicBezTo>
                    <a:cubicBezTo>
                      <a:pt x="11950" y="5149"/>
                      <a:pt x="11950" y="5149"/>
                      <a:pt x="11950" y="5149"/>
                    </a:cubicBezTo>
                    <a:cubicBezTo>
                      <a:pt x="11894" y="5149"/>
                      <a:pt x="11894" y="5149"/>
                      <a:pt x="11894" y="5149"/>
                    </a:cubicBezTo>
                    <a:cubicBezTo>
                      <a:pt x="11837" y="5149"/>
                      <a:pt x="11837" y="5149"/>
                      <a:pt x="11837" y="5149"/>
                    </a:cubicBezTo>
                    <a:cubicBezTo>
                      <a:pt x="11837" y="5149"/>
                      <a:pt x="11837" y="5149"/>
                      <a:pt x="11837" y="5149"/>
                    </a:cubicBezTo>
                    <a:cubicBezTo>
                      <a:pt x="11781" y="5082"/>
                      <a:pt x="11781" y="5082"/>
                      <a:pt x="11781" y="5082"/>
                    </a:cubicBezTo>
                    <a:cubicBezTo>
                      <a:pt x="11781" y="5082"/>
                      <a:pt x="11781" y="5082"/>
                      <a:pt x="11781" y="5082"/>
                    </a:cubicBezTo>
                    <a:close/>
                    <a:moveTo>
                      <a:pt x="9874" y="5015"/>
                    </a:moveTo>
                    <a:cubicBezTo>
                      <a:pt x="9874" y="4948"/>
                      <a:pt x="9874" y="4948"/>
                      <a:pt x="9874" y="4948"/>
                    </a:cubicBezTo>
                    <a:cubicBezTo>
                      <a:pt x="9874" y="4881"/>
                      <a:pt x="9874" y="4881"/>
                      <a:pt x="9874" y="4881"/>
                    </a:cubicBezTo>
                    <a:cubicBezTo>
                      <a:pt x="9874" y="4814"/>
                      <a:pt x="9874" y="4814"/>
                      <a:pt x="9874" y="4814"/>
                    </a:cubicBezTo>
                    <a:cubicBezTo>
                      <a:pt x="9930" y="4814"/>
                      <a:pt x="9930" y="4814"/>
                      <a:pt x="9930" y="4814"/>
                    </a:cubicBezTo>
                    <a:cubicBezTo>
                      <a:pt x="10042" y="4814"/>
                      <a:pt x="10042" y="4814"/>
                      <a:pt x="10042" y="4814"/>
                    </a:cubicBezTo>
                    <a:cubicBezTo>
                      <a:pt x="10042" y="4814"/>
                      <a:pt x="10042" y="4814"/>
                      <a:pt x="10042" y="4814"/>
                    </a:cubicBezTo>
                    <a:cubicBezTo>
                      <a:pt x="10098" y="4814"/>
                      <a:pt x="10098" y="4814"/>
                      <a:pt x="10098" y="4814"/>
                    </a:cubicBezTo>
                    <a:cubicBezTo>
                      <a:pt x="10154" y="4814"/>
                      <a:pt x="10154" y="4814"/>
                      <a:pt x="10154" y="4814"/>
                    </a:cubicBezTo>
                    <a:cubicBezTo>
                      <a:pt x="10210" y="4747"/>
                      <a:pt x="10210" y="4747"/>
                      <a:pt x="10210" y="4747"/>
                    </a:cubicBezTo>
                    <a:cubicBezTo>
                      <a:pt x="10323" y="4747"/>
                      <a:pt x="10323" y="4747"/>
                      <a:pt x="10323" y="4747"/>
                    </a:cubicBezTo>
                    <a:cubicBezTo>
                      <a:pt x="10379" y="4814"/>
                      <a:pt x="10379" y="4814"/>
                      <a:pt x="10379" y="4814"/>
                    </a:cubicBezTo>
                    <a:cubicBezTo>
                      <a:pt x="10435" y="4814"/>
                      <a:pt x="10435" y="4814"/>
                      <a:pt x="10435" y="4814"/>
                    </a:cubicBezTo>
                    <a:cubicBezTo>
                      <a:pt x="10491" y="4814"/>
                      <a:pt x="10491" y="4814"/>
                      <a:pt x="10491" y="4814"/>
                    </a:cubicBezTo>
                    <a:cubicBezTo>
                      <a:pt x="10491" y="4747"/>
                      <a:pt x="10491" y="4747"/>
                      <a:pt x="10491" y="4747"/>
                    </a:cubicBezTo>
                    <a:cubicBezTo>
                      <a:pt x="10603" y="4747"/>
                      <a:pt x="10603" y="4747"/>
                      <a:pt x="10603" y="4747"/>
                    </a:cubicBezTo>
                    <a:cubicBezTo>
                      <a:pt x="10659" y="4747"/>
                      <a:pt x="10659" y="4747"/>
                      <a:pt x="10659" y="4747"/>
                    </a:cubicBezTo>
                    <a:cubicBezTo>
                      <a:pt x="10659" y="4681"/>
                      <a:pt x="10659" y="4681"/>
                      <a:pt x="10659" y="4681"/>
                    </a:cubicBezTo>
                    <a:cubicBezTo>
                      <a:pt x="10659" y="4681"/>
                      <a:pt x="10659" y="4681"/>
                      <a:pt x="10659" y="4681"/>
                    </a:cubicBezTo>
                    <a:cubicBezTo>
                      <a:pt x="10603" y="4747"/>
                      <a:pt x="10603" y="4747"/>
                      <a:pt x="10603" y="4747"/>
                    </a:cubicBezTo>
                    <a:cubicBezTo>
                      <a:pt x="10547" y="4747"/>
                      <a:pt x="10547" y="4747"/>
                      <a:pt x="10547" y="4747"/>
                    </a:cubicBezTo>
                    <a:cubicBezTo>
                      <a:pt x="10547" y="4681"/>
                      <a:pt x="10547" y="4681"/>
                      <a:pt x="10547" y="4681"/>
                    </a:cubicBezTo>
                    <a:cubicBezTo>
                      <a:pt x="10491" y="4747"/>
                      <a:pt x="10491" y="4747"/>
                      <a:pt x="10491" y="4747"/>
                    </a:cubicBezTo>
                    <a:cubicBezTo>
                      <a:pt x="10435" y="4747"/>
                      <a:pt x="10435" y="4747"/>
                      <a:pt x="10435" y="4747"/>
                    </a:cubicBezTo>
                    <a:cubicBezTo>
                      <a:pt x="10435" y="4681"/>
                      <a:pt x="10435" y="4681"/>
                      <a:pt x="10435" y="4681"/>
                    </a:cubicBezTo>
                    <a:cubicBezTo>
                      <a:pt x="10379" y="4681"/>
                      <a:pt x="10379" y="4681"/>
                      <a:pt x="10379" y="4681"/>
                    </a:cubicBezTo>
                    <a:cubicBezTo>
                      <a:pt x="10323" y="4681"/>
                      <a:pt x="10323" y="4681"/>
                      <a:pt x="10323" y="4681"/>
                    </a:cubicBezTo>
                    <a:cubicBezTo>
                      <a:pt x="10267" y="4681"/>
                      <a:pt x="10267" y="4681"/>
                      <a:pt x="10267" y="4681"/>
                    </a:cubicBezTo>
                    <a:cubicBezTo>
                      <a:pt x="10267" y="4681"/>
                      <a:pt x="10267" y="4681"/>
                      <a:pt x="10267" y="4681"/>
                    </a:cubicBezTo>
                    <a:cubicBezTo>
                      <a:pt x="10210" y="4681"/>
                      <a:pt x="10210" y="4681"/>
                      <a:pt x="10210" y="4681"/>
                    </a:cubicBezTo>
                    <a:cubicBezTo>
                      <a:pt x="10154" y="4681"/>
                      <a:pt x="10154" y="4681"/>
                      <a:pt x="10154" y="4681"/>
                    </a:cubicBezTo>
                    <a:cubicBezTo>
                      <a:pt x="10098" y="4681"/>
                      <a:pt x="10098" y="4681"/>
                      <a:pt x="10098" y="4681"/>
                    </a:cubicBezTo>
                    <a:cubicBezTo>
                      <a:pt x="10098" y="4614"/>
                      <a:pt x="10098" y="4614"/>
                      <a:pt x="10098" y="4614"/>
                    </a:cubicBezTo>
                    <a:cubicBezTo>
                      <a:pt x="10154" y="4614"/>
                      <a:pt x="10154" y="4614"/>
                      <a:pt x="10154" y="4614"/>
                    </a:cubicBezTo>
                    <a:cubicBezTo>
                      <a:pt x="10210" y="4547"/>
                      <a:pt x="10210" y="4547"/>
                      <a:pt x="10210" y="4547"/>
                    </a:cubicBezTo>
                    <a:cubicBezTo>
                      <a:pt x="10210" y="4547"/>
                      <a:pt x="10210" y="4547"/>
                      <a:pt x="10210" y="4547"/>
                    </a:cubicBezTo>
                    <a:cubicBezTo>
                      <a:pt x="10154" y="4547"/>
                      <a:pt x="10154" y="4547"/>
                      <a:pt x="10154" y="4547"/>
                    </a:cubicBezTo>
                    <a:cubicBezTo>
                      <a:pt x="10098" y="4614"/>
                      <a:pt x="10098" y="4614"/>
                      <a:pt x="10098" y="4614"/>
                    </a:cubicBezTo>
                    <a:cubicBezTo>
                      <a:pt x="10098" y="4547"/>
                      <a:pt x="10098" y="4547"/>
                      <a:pt x="10098" y="4547"/>
                    </a:cubicBezTo>
                    <a:cubicBezTo>
                      <a:pt x="10042" y="4547"/>
                      <a:pt x="10042" y="4547"/>
                      <a:pt x="10042" y="4547"/>
                    </a:cubicBezTo>
                    <a:cubicBezTo>
                      <a:pt x="10042" y="4614"/>
                      <a:pt x="10042" y="4614"/>
                      <a:pt x="10042" y="4614"/>
                    </a:cubicBezTo>
                    <a:cubicBezTo>
                      <a:pt x="9986" y="4681"/>
                      <a:pt x="9986" y="4681"/>
                      <a:pt x="9986" y="4681"/>
                    </a:cubicBezTo>
                    <a:cubicBezTo>
                      <a:pt x="9986" y="4681"/>
                      <a:pt x="9986" y="4681"/>
                      <a:pt x="9986" y="4681"/>
                    </a:cubicBezTo>
                    <a:cubicBezTo>
                      <a:pt x="9930" y="4681"/>
                      <a:pt x="9930" y="4681"/>
                      <a:pt x="9930" y="4681"/>
                    </a:cubicBezTo>
                    <a:cubicBezTo>
                      <a:pt x="9874" y="4681"/>
                      <a:pt x="9874" y="4681"/>
                      <a:pt x="9874" y="4681"/>
                    </a:cubicBezTo>
                    <a:cubicBezTo>
                      <a:pt x="9874" y="4614"/>
                      <a:pt x="9874" y="4614"/>
                      <a:pt x="9874" y="4614"/>
                    </a:cubicBezTo>
                    <a:cubicBezTo>
                      <a:pt x="9874" y="4614"/>
                      <a:pt x="9874" y="4614"/>
                      <a:pt x="9874" y="4614"/>
                    </a:cubicBezTo>
                    <a:cubicBezTo>
                      <a:pt x="9874" y="4614"/>
                      <a:pt x="9874" y="4614"/>
                      <a:pt x="9874" y="4614"/>
                    </a:cubicBezTo>
                    <a:cubicBezTo>
                      <a:pt x="9818" y="4547"/>
                      <a:pt x="9818" y="4547"/>
                      <a:pt x="9818" y="4547"/>
                    </a:cubicBezTo>
                    <a:cubicBezTo>
                      <a:pt x="9818" y="4614"/>
                      <a:pt x="9818" y="4614"/>
                      <a:pt x="9818" y="4614"/>
                    </a:cubicBezTo>
                    <a:cubicBezTo>
                      <a:pt x="9818" y="4681"/>
                      <a:pt x="9818" y="4681"/>
                      <a:pt x="9818" y="4681"/>
                    </a:cubicBezTo>
                    <a:cubicBezTo>
                      <a:pt x="9762" y="4614"/>
                      <a:pt x="9762" y="4614"/>
                      <a:pt x="9762" y="4614"/>
                    </a:cubicBezTo>
                    <a:cubicBezTo>
                      <a:pt x="9762" y="4547"/>
                      <a:pt x="9762" y="4547"/>
                      <a:pt x="9762" y="4547"/>
                    </a:cubicBezTo>
                    <a:cubicBezTo>
                      <a:pt x="9705" y="4547"/>
                      <a:pt x="9705" y="4547"/>
                      <a:pt x="9705" y="4547"/>
                    </a:cubicBezTo>
                    <a:cubicBezTo>
                      <a:pt x="9705" y="4480"/>
                      <a:pt x="9705" y="4480"/>
                      <a:pt x="9705" y="4480"/>
                    </a:cubicBezTo>
                    <a:cubicBezTo>
                      <a:pt x="9705" y="4480"/>
                      <a:pt x="9705" y="4480"/>
                      <a:pt x="9705" y="4480"/>
                    </a:cubicBezTo>
                    <a:cubicBezTo>
                      <a:pt x="9649" y="4547"/>
                      <a:pt x="9649" y="4547"/>
                      <a:pt x="9649" y="4547"/>
                    </a:cubicBezTo>
                    <a:cubicBezTo>
                      <a:pt x="9649" y="4547"/>
                      <a:pt x="9649" y="4547"/>
                      <a:pt x="9649" y="4547"/>
                    </a:cubicBezTo>
                    <a:cubicBezTo>
                      <a:pt x="9593" y="4480"/>
                      <a:pt x="9593" y="4480"/>
                      <a:pt x="9593" y="4480"/>
                    </a:cubicBezTo>
                    <a:cubicBezTo>
                      <a:pt x="9481" y="4413"/>
                      <a:pt x="9481" y="4413"/>
                      <a:pt x="9481" y="4413"/>
                    </a:cubicBezTo>
                    <a:cubicBezTo>
                      <a:pt x="9481" y="4346"/>
                      <a:pt x="9481" y="4346"/>
                      <a:pt x="9481" y="4346"/>
                    </a:cubicBezTo>
                    <a:cubicBezTo>
                      <a:pt x="9537" y="4346"/>
                      <a:pt x="9537" y="4346"/>
                      <a:pt x="9537" y="4346"/>
                    </a:cubicBezTo>
                    <a:cubicBezTo>
                      <a:pt x="9537" y="4346"/>
                      <a:pt x="9537" y="4346"/>
                      <a:pt x="9537" y="4346"/>
                    </a:cubicBezTo>
                    <a:cubicBezTo>
                      <a:pt x="9537" y="4279"/>
                      <a:pt x="9537" y="4279"/>
                      <a:pt x="9537" y="4279"/>
                    </a:cubicBezTo>
                    <a:cubicBezTo>
                      <a:pt x="9649" y="4213"/>
                      <a:pt x="9649" y="4213"/>
                      <a:pt x="9649" y="4213"/>
                    </a:cubicBezTo>
                    <a:cubicBezTo>
                      <a:pt x="9705" y="4213"/>
                      <a:pt x="9705" y="4213"/>
                      <a:pt x="9705" y="4213"/>
                    </a:cubicBezTo>
                    <a:cubicBezTo>
                      <a:pt x="9705" y="4213"/>
                      <a:pt x="9705" y="4213"/>
                      <a:pt x="9705" y="4213"/>
                    </a:cubicBezTo>
                    <a:cubicBezTo>
                      <a:pt x="9818" y="4213"/>
                      <a:pt x="9818" y="4213"/>
                      <a:pt x="9818" y="4213"/>
                    </a:cubicBezTo>
                    <a:cubicBezTo>
                      <a:pt x="9874" y="4279"/>
                      <a:pt x="9874" y="4279"/>
                      <a:pt x="9874" y="4279"/>
                    </a:cubicBezTo>
                    <a:cubicBezTo>
                      <a:pt x="9930" y="4279"/>
                      <a:pt x="9930" y="4279"/>
                      <a:pt x="9930" y="4279"/>
                    </a:cubicBezTo>
                    <a:cubicBezTo>
                      <a:pt x="9986" y="4213"/>
                      <a:pt x="9986" y="4213"/>
                      <a:pt x="9986" y="4213"/>
                    </a:cubicBezTo>
                    <a:cubicBezTo>
                      <a:pt x="10042" y="4213"/>
                      <a:pt x="10042" y="4213"/>
                      <a:pt x="10042" y="4213"/>
                    </a:cubicBezTo>
                    <a:cubicBezTo>
                      <a:pt x="10098" y="4213"/>
                      <a:pt x="10098" y="4213"/>
                      <a:pt x="10098" y="4213"/>
                    </a:cubicBezTo>
                    <a:cubicBezTo>
                      <a:pt x="10042" y="4146"/>
                      <a:pt x="10042" y="4146"/>
                      <a:pt x="10042" y="4146"/>
                    </a:cubicBezTo>
                    <a:cubicBezTo>
                      <a:pt x="10042" y="4146"/>
                      <a:pt x="10042" y="4146"/>
                      <a:pt x="10042" y="4146"/>
                    </a:cubicBezTo>
                    <a:cubicBezTo>
                      <a:pt x="9986" y="4146"/>
                      <a:pt x="9986" y="4146"/>
                      <a:pt x="9986" y="4146"/>
                    </a:cubicBezTo>
                    <a:cubicBezTo>
                      <a:pt x="9930" y="4146"/>
                      <a:pt x="9930" y="4146"/>
                      <a:pt x="9930" y="4146"/>
                    </a:cubicBezTo>
                    <a:cubicBezTo>
                      <a:pt x="9818" y="4146"/>
                      <a:pt x="9818" y="4146"/>
                      <a:pt x="9818" y="4146"/>
                    </a:cubicBezTo>
                    <a:cubicBezTo>
                      <a:pt x="9762" y="4146"/>
                      <a:pt x="9762" y="4146"/>
                      <a:pt x="9762" y="4146"/>
                    </a:cubicBezTo>
                    <a:cubicBezTo>
                      <a:pt x="9762" y="4079"/>
                      <a:pt x="9762" y="4079"/>
                      <a:pt x="9762" y="4079"/>
                    </a:cubicBezTo>
                    <a:cubicBezTo>
                      <a:pt x="9818" y="4012"/>
                      <a:pt x="9818" y="4012"/>
                      <a:pt x="9818" y="4012"/>
                    </a:cubicBezTo>
                    <a:cubicBezTo>
                      <a:pt x="9874" y="3945"/>
                      <a:pt x="9874" y="3945"/>
                      <a:pt x="9874" y="3945"/>
                    </a:cubicBezTo>
                    <a:cubicBezTo>
                      <a:pt x="9930" y="3945"/>
                      <a:pt x="9930" y="3945"/>
                      <a:pt x="9930" y="3945"/>
                    </a:cubicBezTo>
                    <a:cubicBezTo>
                      <a:pt x="9986" y="3945"/>
                      <a:pt x="9986" y="3945"/>
                      <a:pt x="9986" y="3945"/>
                    </a:cubicBezTo>
                    <a:cubicBezTo>
                      <a:pt x="10098" y="3945"/>
                      <a:pt x="10098" y="3945"/>
                      <a:pt x="10098" y="3945"/>
                    </a:cubicBezTo>
                    <a:cubicBezTo>
                      <a:pt x="10154" y="3945"/>
                      <a:pt x="10154" y="3945"/>
                      <a:pt x="10154" y="3945"/>
                    </a:cubicBezTo>
                    <a:cubicBezTo>
                      <a:pt x="10267" y="3945"/>
                      <a:pt x="10267" y="3945"/>
                      <a:pt x="10267" y="3945"/>
                    </a:cubicBezTo>
                    <a:cubicBezTo>
                      <a:pt x="10267" y="3945"/>
                      <a:pt x="10267" y="3945"/>
                      <a:pt x="10267" y="3945"/>
                    </a:cubicBezTo>
                    <a:cubicBezTo>
                      <a:pt x="10267" y="3945"/>
                      <a:pt x="10267" y="3945"/>
                      <a:pt x="10267" y="3945"/>
                    </a:cubicBezTo>
                    <a:cubicBezTo>
                      <a:pt x="10210" y="3945"/>
                      <a:pt x="10210" y="3945"/>
                      <a:pt x="10210" y="3945"/>
                    </a:cubicBezTo>
                    <a:cubicBezTo>
                      <a:pt x="10154" y="3878"/>
                      <a:pt x="10154" y="3878"/>
                      <a:pt x="10154" y="3878"/>
                    </a:cubicBezTo>
                    <a:cubicBezTo>
                      <a:pt x="10098" y="3878"/>
                      <a:pt x="10098" y="3878"/>
                      <a:pt x="10098" y="3878"/>
                    </a:cubicBezTo>
                    <a:cubicBezTo>
                      <a:pt x="10042" y="3878"/>
                      <a:pt x="10042" y="3878"/>
                      <a:pt x="10042" y="3878"/>
                    </a:cubicBezTo>
                    <a:cubicBezTo>
                      <a:pt x="9986" y="3811"/>
                      <a:pt x="9986" y="3811"/>
                      <a:pt x="9986" y="3811"/>
                    </a:cubicBezTo>
                    <a:cubicBezTo>
                      <a:pt x="10042" y="3744"/>
                      <a:pt x="10042" y="3744"/>
                      <a:pt x="10042" y="3744"/>
                    </a:cubicBezTo>
                    <a:cubicBezTo>
                      <a:pt x="10098" y="3744"/>
                      <a:pt x="10098" y="3744"/>
                      <a:pt x="10098" y="3744"/>
                    </a:cubicBezTo>
                    <a:cubicBezTo>
                      <a:pt x="10098" y="3678"/>
                      <a:pt x="10098" y="3678"/>
                      <a:pt x="10098" y="3678"/>
                    </a:cubicBezTo>
                    <a:cubicBezTo>
                      <a:pt x="10154" y="3678"/>
                      <a:pt x="10154" y="3678"/>
                      <a:pt x="10154" y="3678"/>
                    </a:cubicBezTo>
                    <a:cubicBezTo>
                      <a:pt x="10210" y="3678"/>
                      <a:pt x="10210" y="3678"/>
                      <a:pt x="10210" y="3678"/>
                    </a:cubicBezTo>
                    <a:cubicBezTo>
                      <a:pt x="10267" y="3678"/>
                      <a:pt x="10267" y="3678"/>
                      <a:pt x="10267" y="3678"/>
                    </a:cubicBezTo>
                    <a:cubicBezTo>
                      <a:pt x="10267" y="3678"/>
                      <a:pt x="10267" y="3678"/>
                      <a:pt x="10267" y="3678"/>
                    </a:cubicBezTo>
                    <a:cubicBezTo>
                      <a:pt x="10323" y="3678"/>
                      <a:pt x="10323" y="3678"/>
                      <a:pt x="10323" y="3678"/>
                    </a:cubicBezTo>
                    <a:cubicBezTo>
                      <a:pt x="10379" y="3744"/>
                      <a:pt x="10379" y="3744"/>
                      <a:pt x="10379" y="3744"/>
                    </a:cubicBezTo>
                    <a:cubicBezTo>
                      <a:pt x="10379" y="3744"/>
                      <a:pt x="10379" y="3744"/>
                      <a:pt x="10379" y="3744"/>
                    </a:cubicBezTo>
                    <a:cubicBezTo>
                      <a:pt x="10379" y="3678"/>
                      <a:pt x="10379" y="3678"/>
                      <a:pt x="10379" y="3678"/>
                    </a:cubicBezTo>
                    <a:cubicBezTo>
                      <a:pt x="10323" y="3678"/>
                      <a:pt x="10323" y="3678"/>
                      <a:pt x="10323" y="3678"/>
                    </a:cubicBezTo>
                    <a:cubicBezTo>
                      <a:pt x="10323" y="3611"/>
                      <a:pt x="10323" y="3611"/>
                      <a:pt x="10323" y="3611"/>
                    </a:cubicBezTo>
                    <a:cubicBezTo>
                      <a:pt x="10267" y="3611"/>
                      <a:pt x="10267" y="3611"/>
                      <a:pt x="10267" y="3611"/>
                    </a:cubicBezTo>
                    <a:cubicBezTo>
                      <a:pt x="10323" y="3544"/>
                      <a:pt x="10323" y="3544"/>
                      <a:pt x="10323" y="3544"/>
                    </a:cubicBezTo>
                    <a:cubicBezTo>
                      <a:pt x="10435" y="3544"/>
                      <a:pt x="10435" y="3544"/>
                      <a:pt x="10435" y="3544"/>
                    </a:cubicBezTo>
                    <a:cubicBezTo>
                      <a:pt x="10491" y="3544"/>
                      <a:pt x="10491" y="3544"/>
                      <a:pt x="10491" y="3544"/>
                    </a:cubicBezTo>
                    <a:cubicBezTo>
                      <a:pt x="10547" y="3544"/>
                      <a:pt x="10547" y="3544"/>
                      <a:pt x="10547" y="3544"/>
                    </a:cubicBezTo>
                    <a:cubicBezTo>
                      <a:pt x="10603" y="3611"/>
                      <a:pt x="10603" y="3611"/>
                      <a:pt x="10603" y="3611"/>
                    </a:cubicBezTo>
                    <a:cubicBezTo>
                      <a:pt x="10659" y="3678"/>
                      <a:pt x="10659" y="3678"/>
                      <a:pt x="10659" y="3678"/>
                    </a:cubicBezTo>
                    <a:cubicBezTo>
                      <a:pt x="10603" y="3678"/>
                      <a:pt x="10603" y="3678"/>
                      <a:pt x="10603" y="3678"/>
                    </a:cubicBezTo>
                    <a:cubicBezTo>
                      <a:pt x="10547" y="3744"/>
                      <a:pt x="10547" y="3744"/>
                      <a:pt x="10547" y="3744"/>
                    </a:cubicBezTo>
                    <a:cubicBezTo>
                      <a:pt x="10603" y="3811"/>
                      <a:pt x="10603" y="3811"/>
                      <a:pt x="10603" y="3811"/>
                    </a:cubicBezTo>
                    <a:cubicBezTo>
                      <a:pt x="10659" y="3811"/>
                      <a:pt x="10659" y="3811"/>
                      <a:pt x="10659" y="3811"/>
                    </a:cubicBezTo>
                    <a:cubicBezTo>
                      <a:pt x="10715" y="3811"/>
                      <a:pt x="10715" y="3811"/>
                      <a:pt x="10715" y="3811"/>
                    </a:cubicBezTo>
                    <a:cubicBezTo>
                      <a:pt x="10715" y="3811"/>
                      <a:pt x="10715" y="3811"/>
                      <a:pt x="10715" y="3811"/>
                    </a:cubicBezTo>
                    <a:cubicBezTo>
                      <a:pt x="10771" y="3811"/>
                      <a:pt x="10771" y="3811"/>
                      <a:pt x="10771" y="3811"/>
                    </a:cubicBezTo>
                    <a:cubicBezTo>
                      <a:pt x="10771" y="3811"/>
                      <a:pt x="10771" y="3811"/>
                      <a:pt x="10771" y="3811"/>
                    </a:cubicBezTo>
                    <a:cubicBezTo>
                      <a:pt x="10771" y="3878"/>
                      <a:pt x="10771" y="3878"/>
                      <a:pt x="10771" y="3878"/>
                    </a:cubicBezTo>
                    <a:cubicBezTo>
                      <a:pt x="10828" y="3878"/>
                      <a:pt x="10828" y="3878"/>
                      <a:pt x="10828" y="3878"/>
                    </a:cubicBezTo>
                    <a:cubicBezTo>
                      <a:pt x="10828" y="3945"/>
                      <a:pt x="10828" y="3945"/>
                      <a:pt x="10828" y="3945"/>
                    </a:cubicBezTo>
                    <a:cubicBezTo>
                      <a:pt x="10771" y="3945"/>
                      <a:pt x="10771" y="3945"/>
                      <a:pt x="10771" y="3945"/>
                    </a:cubicBezTo>
                    <a:cubicBezTo>
                      <a:pt x="10771" y="4012"/>
                      <a:pt x="10771" y="4012"/>
                      <a:pt x="10771" y="4012"/>
                    </a:cubicBezTo>
                    <a:cubicBezTo>
                      <a:pt x="10828" y="4079"/>
                      <a:pt x="10828" y="4079"/>
                      <a:pt x="10828" y="4079"/>
                    </a:cubicBezTo>
                    <a:cubicBezTo>
                      <a:pt x="10828" y="4146"/>
                      <a:pt x="10828" y="4146"/>
                      <a:pt x="10828" y="4146"/>
                    </a:cubicBezTo>
                    <a:cubicBezTo>
                      <a:pt x="10771" y="4213"/>
                      <a:pt x="10771" y="4213"/>
                      <a:pt x="10771" y="4213"/>
                    </a:cubicBezTo>
                    <a:cubicBezTo>
                      <a:pt x="10771" y="4146"/>
                      <a:pt x="10771" y="4146"/>
                      <a:pt x="10771" y="4146"/>
                    </a:cubicBezTo>
                    <a:cubicBezTo>
                      <a:pt x="10715" y="4213"/>
                      <a:pt x="10715" y="4213"/>
                      <a:pt x="10715" y="4213"/>
                    </a:cubicBezTo>
                    <a:cubicBezTo>
                      <a:pt x="10715" y="4213"/>
                      <a:pt x="10715" y="4213"/>
                      <a:pt x="10715" y="4213"/>
                    </a:cubicBezTo>
                    <a:cubicBezTo>
                      <a:pt x="10771" y="4213"/>
                      <a:pt x="10771" y="4213"/>
                      <a:pt x="10771" y="4213"/>
                    </a:cubicBezTo>
                    <a:cubicBezTo>
                      <a:pt x="10828" y="4213"/>
                      <a:pt x="10828" y="4213"/>
                      <a:pt x="10828" y="4213"/>
                    </a:cubicBezTo>
                    <a:cubicBezTo>
                      <a:pt x="10828" y="4213"/>
                      <a:pt x="10828" y="4213"/>
                      <a:pt x="10828" y="4213"/>
                    </a:cubicBezTo>
                    <a:cubicBezTo>
                      <a:pt x="10828" y="4346"/>
                      <a:pt x="10828" y="4346"/>
                      <a:pt x="10828" y="4346"/>
                    </a:cubicBezTo>
                    <a:cubicBezTo>
                      <a:pt x="10771" y="4413"/>
                      <a:pt x="10771" y="4413"/>
                      <a:pt x="10771" y="4413"/>
                    </a:cubicBezTo>
                    <a:cubicBezTo>
                      <a:pt x="10771" y="4480"/>
                      <a:pt x="10771" y="4480"/>
                      <a:pt x="10771" y="4480"/>
                    </a:cubicBezTo>
                    <a:cubicBezTo>
                      <a:pt x="10771" y="4480"/>
                      <a:pt x="10771" y="4480"/>
                      <a:pt x="10771" y="4480"/>
                    </a:cubicBezTo>
                    <a:cubicBezTo>
                      <a:pt x="10828" y="4480"/>
                      <a:pt x="10828" y="4480"/>
                      <a:pt x="10828" y="4480"/>
                    </a:cubicBezTo>
                    <a:cubicBezTo>
                      <a:pt x="10884" y="4480"/>
                      <a:pt x="10884" y="4480"/>
                      <a:pt x="10884" y="4480"/>
                    </a:cubicBezTo>
                    <a:cubicBezTo>
                      <a:pt x="10884" y="4480"/>
                      <a:pt x="10884" y="4480"/>
                      <a:pt x="10884" y="4480"/>
                    </a:cubicBezTo>
                    <a:cubicBezTo>
                      <a:pt x="10940" y="4480"/>
                      <a:pt x="10940" y="4480"/>
                      <a:pt x="10940" y="4480"/>
                    </a:cubicBezTo>
                    <a:cubicBezTo>
                      <a:pt x="10996" y="4547"/>
                      <a:pt x="10996" y="4547"/>
                      <a:pt x="10996" y="4547"/>
                    </a:cubicBezTo>
                    <a:cubicBezTo>
                      <a:pt x="10996" y="4480"/>
                      <a:pt x="10996" y="4480"/>
                      <a:pt x="10996" y="4480"/>
                    </a:cubicBezTo>
                    <a:cubicBezTo>
                      <a:pt x="11108" y="4547"/>
                      <a:pt x="11108" y="4547"/>
                      <a:pt x="11108" y="4547"/>
                    </a:cubicBezTo>
                    <a:cubicBezTo>
                      <a:pt x="11108" y="4614"/>
                      <a:pt x="11108" y="4614"/>
                      <a:pt x="11108" y="4614"/>
                    </a:cubicBezTo>
                    <a:cubicBezTo>
                      <a:pt x="11164" y="4614"/>
                      <a:pt x="11164" y="4614"/>
                      <a:pt x="11164" y="4614"/>
                    </a:cubicBezTo>
                    <a:cubicBezTo>
                      <a:pt x="11164" y="4547"/>
                      <a:pt x="11164" y="4547"/>
                      <a:pt x="11164" y="4547"/>
                    </a:cubicBezTo>
                    <a:cubicBezTo>
                      <a:pt x="11108" y="4547"/>
                      <a:pt x="11108" y="4547"/>
                      <a:pt x="11108" y="4547"/>
                    </a:cubicBezTo>
                    <a:cubicBezTo>
                      <a:pt x="11220" y="4480"/>
                      <a:pt x="11220" y="4480"/>
                      <a:pt x="11220" y="4480"/>
                    </a:cubicBezTo>
                    <a:cubicBezTo>
                      <a:pt x="11164" y="4413"/>
                      <a:pt x="11164" y="4413"/>
                      <a:pt x="11164" y="4413"/>
                    </a:cubicBezTo>
                    <a:cubicBezTo>
                      <a:pt x="11164" y="4346"/>
                      <a:pt x="11164" y="4346"/>
                      <a:pt x="11164" y="4346"/>
                    </a:cubicBezTo>
                    <a:cubicBezTo>
                      <a:pt x="11164" y="4346"/>
                      <a:pt x="11164" y="4346"/>
                      <a:pt x="11164" y="4346"/>
                    </a:cubicBezTo>
                    <a:cubicBezTo>
                      <a:pt x="11108" y="4279"/>
                      <a:pt x="11108" y="4279"/>
                      <a:pt x="11108" y="4279"/>
                    </a:cubicBezTo>
                    <a:cubicBezTo>
                      <a:pt x="11164" y="4213"/>
                      <a:pt x="11164" y="4213"/>
                      <a:pt x="11164" y="4213"/>
                    </a:cubicBezTo>
                    <a:cubicBezTo>
                      <a:pt x="11164" y="4213"/>
                      <a:pt x="11164" y="4213"/>
                      <a:pt x="11164" y="4213"/>
                    </a:cubicBezTo>
                    <a:cubicBezTo>
                      <a:pt x="11220" y="4213"/>
                      <a:pt x="11220" y="4213"/>
                      <a:pt x="11220" y="4213"/>
                    </a:cubicBezTo>
                    <a:cubicBezTo>
                      <a:pt x="11276" y="4213"/>
                      <a:pt x="11276" y="4213"/>
                      <a:pt x="11276" y="4213"/>
                    </a:cubicBezTo>
                    <a:cubicBezTo>
                      <a:pt x="11332" y="4146"/>
                      <a:pt x="11332" y="4146"/>
                      <a:pt x="11332" y="4146"/>
                    </a:cubicBezTo>
                    <a:cubicBezTo>
                      <a:pt x="11276" y="4079"/>
                      <a:pt x="11276" y="4079"/>
                      <a:pt x="11276" y="4079"/>
                    </a:cubicBezTo>
                    <a:cubicBezTo>
                      <a:pt x="11276" y="4012"/>
                      <a:pt x="11276" y="4012"/>
                      <a:pt x="11276" y="4012"/>
                    </a:cubicBezTo>
                    <a:cubicBezTo>
                      <a:pt x="11276" y="3945"/>
                      <a:pt x="11276" y="3945"/>
                      <a:pt x="11276" y="3945"/>
                    </a:cubicBezTo>
                    <a:cubicBezTo>
                      <a:pt x="11220" y="3878"/>
                      <a:pt x="11220" y="3878"/>
                      <a:pt x="11220" y="3878"/>
                    </a:cubicBezTo>
                    <a:cubicBezTo>
                      <a:pt x="11276" y="3811"/>
                      <a:pt x="11276" y="3811"/>
                      <a:pt x="11276" y="3811"/>
                    </a:cubicBezTo>
                    <a:cubicBezTo>
                      <a:pt x="11332" y="3811"/>
                      <a:pt x="11332" y="3811"/>
                      <a:pt x="11332" y="3811"/>
                    </a:cubicBezTo>
                    <a:cubicBezTo>
                      <a:pt x="11332" y="3811"/>
                      <a:pt x="11332" y="3811"/>
                      <a:pt x="11332" y="3811"/>
                    </a:cubicBezTo>
                    <a:cubicBezTo>
                      <a:pt x="11389" y="3811"/>
                      <a:pt x="11389" y="3811"/>
                      <a:pt x="11389" y="3811"/>
                    </a:cubicBezTo>
                    <a:cubicBezTo>
                      <a:pt x="11389" y="3811"/>
                      <a:pt x="11389" y="3811"/>
                      <a:pt x="11389" y="3811"/>
                    </a:cubicBezTo>
                    <a:cubicBezTo>
                      <a:pt x="11389" y="3744"/>
                      <a:pt x="11389" y="3744"/>
                      <a:pt x="11389" y="3744"/>
                    </a:cubicBezTo>
                    <a:cubicBezTo>
                      <a:pt x="11445" y="3744"/>
                      <a:pt x="11445" y="3744"/>
                      <a:pt x="11445" y="3744"/>
                    </a:cubicBezTo>
                    <a:cubicBezTo>
                      <a:pt x="11557" y="3611"/>
                      <a:pt x="11557" y="3611"/>
                      <a:pt x="11557" y="3611"/>
                    </a:cubicBezTo>
                    <a:cubicBezTo>
                      <a:pt x="11613" y="3611"/>
                      <a:pt x="11613" y="3611"/>
                      <a:pt x="11613" y="3611"/>
                    </a:cubicBezTo>
                    <a:cubicBezTo>
                      <a:pt x="11669" y="3678"/>
                      <a:pt x="11669" y="3678"/>
                      <a:pt x="11669" y="3678"/>
                    </a:cubicBezTo>
                    <a:cubicBezTo>
                      <a:pt x="11669" y="3678"/>
                      <a:pt x="11669" y="3678"/>
                      <a:pt x="11669" y="3678"/>
                    </a:cubicBezTo>
                    <a:cubicBezTo>
                      <a:pt x="11669" y="3744"/>
                      <a:pt x="11669" y="3744"/>
                      <a:pt x="11669" y="3744"/>
                    </a:cubicBezTo>
                    <a:cubicBezTo>
                      <a:pt x="11669" y="3744"/>
                      <a:pt x="11669" y="3744"/>
                      <a:pt x="11669" y="3744"/>
                    </a:cubicBezTo>
                    <a:cubicBezTo>
                      <a:pt x="11613" y="3744"/>
                      <a:pt x="11613" y="3744"/>
                      <a:pt x="11613" y="3744"/>
                    </a:cubicBezTo>
                    <a:cubicBezTo>
                      <a:pt x="11613" y="3811"/>
                      <a:pt x="11613" y="3811"/>
                      <a:pt x="11613" y="3811"/>
                    </a:cubicBezTo>
                    <a:cubicBezTo>
                      <a:pt x="11613" y="3811"/>
                      <a:pt x="11613" y="3811"/>
                      <a:pt x="11613" y="3811"/>
                    </a:cubicBezTo>
                    <a:cubicBezTo>
                      <a:pt x="11613" y="3878"/>
                      <a:pt x="11613" y="3878"/>
                      <a:pt x="11613" y="3878"/>
                    </a:cubicBezTo>
                    <a:cubicBezTo>
                      <a:pt x="11613" y="3945"/>
                      <a:pt x="11613" y="3945"/>
                      <a:pt x="11613" y="3945"/>
                    </a:cubicBezTo>
                    <a:cubicBezTo>
                      <a:pt x="11613" y="3945"/>
                      <a:pt x="11613" y="3945"/>
                      <a:pt x="11613" y="3945"/>
                    </a:cubicBezTo>
                    <a:cubicBezTo>
                      <a:pt x="11613" y="4079"/>
                      <a:pt x="11613" y="4079"/>
                      <a:pt x="11613" y="4079"/>
                    </a:cubicBezTo>
                    <a:cubicBezTo>
                      <a:pt x="11557" y="4146"/>
                      <a:pt x="11557" y="4146"/>
                      <a:pt x="11557" y="4146"/>
                    </a:cubicBezTo>
                    <a:cubicBezTo>
                      <a:pt x="11557" y="4146"/>
                      <a:pt x="11557" y="4146"/>
                      <a:pt x="11557" y="4146"/>
                    </a:cubicBezTo>
                    <a:cubicBezTo>
                      <a:pt x="11501" y="4213"/>
                      <a:pt x="11501" y="4213"/>
                      <a:pt x="11501" y="4213"/>
                    </a:cubicBezTo>
                    <a:cubicBezTo>
                      <a:pt x="11445" y="4213"/>
                      <a:pt x="11445" y="4213"/>
                      <a:pt x="11445" y="4213"/>
                    </a:cubicBezTo>
                    <a:cubicBezTo>
                      <a:pt x="11445" y="4279"/>
                      <a:pt x="11445" y="4279"/>
                      <a:pt x="11445" y="4279"/>
                    </a:cubicBezTo>
                    <a:cubicBezTo>
                      <a:pt x="11501" y="4279"/>
                      <a:pt x="11501" y="4279"/>
                      <a:pt x="11501" y="4279"/>
                    </a:cubicBezTo>
                    <a:cubicBezTo>
                      <a:pt x="11501" y="4213"/>
                      <a:pt x="11501" y="4213"/>
                      <a:pt x="11501" y="4213"/>
                    </a:cubicBezTo>
                    <a:cubicBezTo>
                      <a:pt x="11613" y="4213"/>
                      <a:pt x="11613" y="4213"/>
                      <a:pt x="11613" y="4213"/>
                    </a:cubicBezTo>
                    <a:cubicBezTo>
                      <a:pt x="11613" y="4279"/>
                      <a:pt x="11613" y="4279"/>
                      <a:pt x="11613" y="4279"/>
                    </a:cubicBezTo>
                    <a:cubicBezTo>
                      <a:pt x="11557" y="4346"/>
                      <a:pt x="11557" y="4346"/>
                      <a:pt x="11557" y="4346"/>
                    </a:cubicBezTo>
                    <a:cubicBezTo>
                      <a:pt x="11501" y="4346"/>
                      <a:pt x="11501" y="4346"/>
                      <a:pt x="11501" y="4346"/>
                    </a:cubicBezTo>
                    <a:cubicBezTo>
                      <a:pt x="11445" y="4413"/>
                      <a:pt x="11445" y="4413"/>
                      <a:pt x="11445" y="4413"/>
                    </a:cubicBezTo>
                    <a:cubicBezTo>
                      <a:pt x="11389" y="4480"/>
                      <a:pt x="11389" y="4480"/>
                      <a:pt x="11389" y="4480"/>
                    </a:cubicBezTo>
                    <a:cubicBezTo>
                      <a:pt x="11445" y="4547"/>
                      <a:pt x="11445" y="4547"/>
                      <a:pt x="11445" y="4547"/>
                    </a:cubicBezTo>
                    <a:cubicBezTo>
                      <a:pt x="11445" y="4480"/>
                      <a:pt x="11445" y="4480"/>
                      <a:pt x="11445" y="4480"/>
                    </a:cubicBezTo>
                    <a:cubicBezTo>
                      <a:pt x="11557" y="4413"/>
                      <a:pt x="11557" y="4413"/>
                      <a:pt x="11557" y="4413"/>
                    </a:cubicBezTo>
                    <a:cubicBezTo>
                      <a:pt x="11557" y="4413"/>
                      <a:pt x="11557" y="4413"/>
                      <a:pt x="11557" y="4413"/>
                    </a:cubicBezTo>
                    <a:cubicBezTo>
                      <a:pt x="11613" y="4346"/>
                      <a:pt x="11613" y="4346"/>
                      <a:pt x="11613" y="4346"/>
                    </a:cubicBezTo>
                    <a:cubicBezTo>
                      <a:pt x="11669" y="4413"/>
                      <a:pt x="11669" y="4413"/>
                      <a:pt x="11669" y="4413"/>
                    </a:cubicBezTo>
                    <a:cubicBezTo>
                      <a:pt x="11669" y="4480"/>
                      <a:pt x="11669" y="4480"/>
                      <a:pt x="11669" y="4480"/>
                    </a:cubicBezTo>
                    <a:cubicBezTo>
                      <a:pt x="11613" y="4547"/>
                      <a:pt x="11613" y="4547"/>
                      <a:pt x="11613" y="4547"/>
                    </a:cubicBezTo>
                    <a:cubicBezTo>
                      <a:pt x="11613" y="4614"/>
                      <a:pt x="11613" y="4614"/>
                      <a:pt x="11613" y="4614"/>
                    </a:cubicBezTo>
                    <a:cubicBezTo>
                      <a:pt x="11669" y="4547"/>
                      <a:pt x="11669" y="4547"/>
                      <a:pt x="11669" y="4547"/>
                    </a:cubicBezTo>
                    <a:cubicBezTo>
                      <a:pt x="11725" y="4547"/>
                      <a:pt x="11725" y="4547"/>
                      <a:pt x="11725" y="4547"/>
                    </a:cubicBezTo>
                    <a:cubicBezTo>
                      <a:pt x="11725" y="4480"/>
                      <a:pt x="11725" y="4480"/>
                      <a:pt x="11725" y="4480"/>
                    </a:cubicBezTo>
                    <a:cubicBezTo>
                      <a:pt x="11725" y="4480"/>
                      <a:pt x="11725" y="4480"/>
                      <a:pt x="11725" y="4480"/>
                    </a:cubicBezTo>
                    <a:cubicBezTo>
                      <a:pt x="11725" y="4413"/>
                      <a:pt x="11725" y="4413"/>
                      <a:pt x="11725" y="4413"/>
                    </a:cubicBezTo>
                    <a:cubicBezTo>
                      <a:pt x="11725" y="4413"/>
                      <a:pt x="11725" y="4413"/>
                      <a:pt x="11725" y="4413"/>
                    </a:cubicBezTo>
                    <a:cubicBezTo>
                      <a:pt x="11837" y="4346"/>
                      <a:pt x="11837" y="4346"/>
                      <a:pt x="11837" y="4346"/>
                    </a:cubicBezTo>
                    <a:cubicBezTo>
                      <a:pt x="11837" y="4346"/>
                      <a:pt x="11837" y="4346"/>
                      <a:pt x="11837" y="4346"/>
                    </a:cubicBezTo>
                    <a:cubicBezTo>
                      <a:pt x="11894" y="4346"/>
                      <a:pt x="11894" y="4346"/>
                      <a:pt x="11894" y="4346"/>
                    </a:cubicBezTo>
                    <a:cubicBezTo>
                      <a:pt x="11950" y="4480"/>
                      <a:pt x="11950" y="4480"/>
                      <a:pt x="11950" y="4480"/>
                    </a:cubicBezTo>
                    <a:cubicBezTo>
                      <a:pt x="11950" y="4480"/>
                      <a:pt x="11950" y="4480"/>
                      <a:pt x="11950" y="4480"/>
                    </a:cubicBezTo>
                    <a:cubicBezTo>
                      <a:pt x="11950" y="4547"/>
                      <a:pt x="11950" y="4547"/>
                      <a:pt x="11950" y="4547"/>
                    </a:cubicBezTo>
                    <a:cubicBezTo>
                      <a:pt x="11894" y="4681"/>
                      <a:pt x="11894" y="4681"/>
                      <a:pt x="11894" y="4681"/>
                    </a:cubicBezTo>
                    <a:cubicBezTo>
                      <a:pt x="11837" y="4747"/>
                      <a:pt x="11837" y="4747"/>
                      <a:pt x="11837" y="4747"/>
                    </a:cubicBezTo>
                    <a:cubicBezTo>
                      <a:pt x="11781" y="4747"/>
                      <a:pt x="11781" y="4747"/>
                      <a:pt x="11781" y="4747"/>
                    </a:cubicBezTo>
                    <a:cubicBezTo>
                      <a:pt x="11725" y="4747"/>
                      <a:pt x="11725" y="4747"/>
                      <a:pt x="11725" y="4747"/>
                    </a:cubicBezTo>
                    <a:cubicBezTo>
                      <a:pt x="11725" y="4814"/>
                      <a:pt x="11725" y="4814"/>
                      <a:pt x="11725" y="4814"/>
                    </a:cubicBezTo>
                    <a:cubicBezTo>
                      <a:pt x="11725" y="4814"/>
                      <a:pt x="11725" y="4814"/>
                      <a:pt x="11725" y="4814"/>
                    </a:cubicBezTo>
                    <a:cubicBezTo>
                      <a:pt x="11669" y="4948"/>
                      <a:pt x="11669" y="4948"/>
                      <a:pt x="11669" y="4948"/>
                    </a:cubicBezTo>
                    <a:cubicBezTo>
                      <a:pt x="11669" y="4948"/>
                      <a:pt x="11669" y="4948"/>
                      <a:pt x="11669" y="4948"/>
                    </a:cubicBezTo>
                    <a:cubicBezTo>
                      <a:pt x="11613" y="4948"/>
                      <a:pt x="11613" y="4948"/>
                      <a:pt x="11613" y="4948"/>
                    </a:cubicBezTo>
                    <a:cubicBezTo>
                      <a:pt x="11613" y="5015"/>
                      <a:pt x="11613" y="5015"/>
                      <a:pt x="11613" y="5015"/>
                    </a:cubicBezTo>
                    <a:cubicBezTo>
                      <a:pt x="11613" y="5015"/>
                      <a:pt x="11613" y="5015"/>
                      <a:pt x="11613" y="5015"/>
                    </a:cubicBezTo>
                    <a:cubicBezTo>
                      <a:pt x="11557" y="5015"/>
                      <a:pt x="11557" y="5015"/>
                      <a:pt x="11557" y="5015"/>
                    </a:cubicBezTo>
                    <a:cubicBezTo>
                      <a:pt x="11557" y="5015"/>
                      <a:pt x="11557" y="5015"/>
                      <a:pt x="11557" y="5015"/>
                    </a:cubicBezTo>
                    <a:cubicBezTo>
                      <a:pt x="11557" y="5082"/>
                      <a:pt x="11557" y="5082"/>
                      <a:pt x="11557" y="5082"/>
                    </a:cubicBezTo>
                    <a:cubicBezTo>
                      <a:pt x="11501" y="5082"/>
                      <a:pt x="11501" y="5082"/>
                      <a:pt x="11501" y="5082"/>
                    </a:cubicBezTo>
                    <a:cubicBezTo>
                      <a:pt x="11501" y="5082"/>
                      <a:pt x="11501" y="5082"/>
                      <a:pt x="11501" y="5082"/>
                    </a:cubicBezTo>
                    <a:cubicBezTo>
                      <a:pt x="11445" y="5082"/>
                      <a:pt x="11445" y="5082"/>
                      <a:pt x="11445" y="5082"/>
                    </a:cubicBezTo>
                    <a:cubicBezTo>
                      <a:pt x="11389" y="5082"/>
                      <a:pt x="11389" y="5082"/>
                      <a:pt x="11389" y="5082"/>
                    </a:cubicBezTo>
                    <a:cubicBezTo>
                      <a:pt x="11332" y="5082"/>
                      <a:pt x="11332" y="5082"/>
                      <a:pt x="11332" y="5082"/>
                    </a:cubicBezTo>
                    <a:cubicBezTo>
                      <a:pt x="11276" y="5149"/>
                      <a:pt x="11276" y="5149"/>
                      <a:pt x="11276" y="5149"/>
                    </a:cubicBezTo>
                    <a:cubicBezTo>
                      <a:pt x="11164" y="5082"/>
                      <a:pt x="11164" y="5082"/>
                      <a:pt x="11164" y="5082"/>
                    </a:cubicBezTo>
                    <a:cubicBezTo>
                      <a:pt x="11164" y="5082"/>
                      <a:pt x="11164" y="5082"/>
                      <a:pt x="11164" y="5082"/>
                    </a:cubicBezTo>
                    <a:cubicBezTo>
                      <a:pt x="11220" y="5015"/>
                      <a:pt x="11220" y="5015"/>
                      <a:pt x="11220" y="5015"/>
                    </a:cubicBezTo>
                    <a:cubicBezTo>
                      <a:pt x="11220" y="5015"/>
                      <a:pt x="11220" y="5015"/>
                      <a:pt x="11220" y="5015"/>
                    </a:cubicBezTo>
                    <a:cubicBezTo>
                      <a:pt x="11164" y="4948"/>
                      <a:pt x="11164" y="4948"/>
                      <a:pt x="11164" y="4948"/>
                    </a:cubicBezTo>
                    <a:cubicBezTo>
                      <a:pt x="11108" y="5015"/>
                      <a:pt x="11108" y="5015"/>
                      <a:pt x="11108" y="5015"/>
                    </a:cubicBezTo>
                    <a:cubicBezTo>
                      <a:pt x="11108" y="5015"/>
                      <a:pt x="11108" y="5015"/>
                      <a:pt x="11108" y="5015"/>
                    </a:cubicBezTo>
                    <a:cubicBezTo>
                      <a:pt x="11108" y="5082"/>
                      <a:pt x="11108" y="5082"/>
                      <a:pt x="11108" y="5082"/>
                    </a:cubicBezTo>
                    <a:cubicBezTo>
                      <a:pt x="10996" y="5015"/>
                      <a:pt x="10996" y="5015"/>
                      <a:pt x="10996" y="5015"/>
                    </a:cubicBezTo>
                    <a:cubicBezTo>
                      <a:pt x="10996" y="5015"/>
                      <a:pt x="10996" y="5015"/>
                      <a:pt x="10996" y="5015"/>
                    </a:cubicBezTo>
                    <a:cubicBezTo>
                      <a:pt x="11052" y="4948"/>
                      <a:pt x="11052" y="4948"/>
                      <a:pt x="11052" y="4948"/>
                    </a:cubicBezTo>
                    <a:cubicBezTo>
                      <a:pt x="11052" y="4948"/>
                      <a:pt x="11052" y="4948"/>
                      <a:pt x="11052" y="4948"/>
                    </a:cubicBezTo>
                    <a:cubicBezTo>
                      <a:pt x="10996" y="4948"/>
                      <a:pt x="10996" y="4948"/>
                      <a:pt x="10996" y="4948"/>
                    </a:cubicBezTo>
                    <a:cubicBezTo>
                      <a:pt x="10996" y="4948"/>
                      <a:pt x="10996" y="4948"/>
                      <a:pt x="10996" y="4948"/>
                    </a:cubicBezTo>
                    <a:cubicBezTo>
                      <a:pt x="10940" y="4948"/>
                      <a:pt x="10940" y="4948"/>
                      <a:pt x="10940" y="4948"/>
                    </a:cubicBezTo>
                    <a:cubicBezTo>
                      <a:pt x="10940" y="4948"/>
                      <a:pt x="10940" y="4948"/>
                      <a:pt x="10940" y="4948"/>
                    </a:cubicBezTo>
                    <a:cubicBezTo>
                      <a:pt x="10828" y="5015"/>
                      <a:pt x="10828" y="5015"/>
                      <a:pt x="10828" y="5015"/>
                    </a:cubicBezTo>
                    <a:cubicBezTo>
                      <a:pt x="10828" y="5015"/>
                      <a:pt x="10828" y="5015"/>
                      <a:pt x="10828" y="5015"/>
                    </a:cubicBezTo>
                    <a:cubicBezTo>
                      <a:pt x="10771" y="5015"/>
                      <a:pt x="10771" y="5015"/>
                      <a:pt x="10771" y="5015"/>
                    </a:cubicBezTo>
                    <a:cubicBezTo>
                      <a:pt x="10771" y="5015"/>
                      <a:pt x="10771" y="5015"/>
                      <a:pt x="10771" y="5015"/>
                    </a:cubicBezTo>
                    <a:cubicBezTo>
                      <a:pt x="10715" y="5015"/>
                      <a:pt x="10715" y="5015"/>
                      <a:pt x="10715" y="5015"/>
                    </a:cubicBezTo>
                    <a:cubicBezTo>
                      <a:pt x="10659" y="5015"/>
                      <a:pt x="10659" y="5015"/>
                      <a:pt x="10659" y="5015"/>
                    </a:cubicBezTo>
                    <a:cubicBezTo>
                      <a:pt x="10659" y="5015"/>
                      <a:pt x="10659" y="5015"/>
                      <a:pt x="10659" y="5015"/>
                    </a:cubicBezTo>
                    <a:cubicBezTo>
                      <a:pt x="10603" y="5015"/>
                      <a:pt x="10603" y="5015"/>
                      <a:pt x="10603" y="5015"/>
                    </a:cubicBezTo>
                    <a:cubicBezTo>
                      <a:pt x="10547" y="5015"/>
                      <a:pt x="10547" y="5015"/>
                      <a:pt x="10547" y="5015"/>
                    </a:cubicBezTo>
                    <a:cubicBezTo>
                      <a:pt x="10547" y="5082"/>
                      <a:pt x="10547" y="5082"/>
                      <a:pt x="10547" y="5082"/>
                    </a:cubicBezTo>
                    <a:cubicBezTo>
                      <a:pt x="10547" y="5082"/>
                      <a:pt x="10547" y="5082"/>
                      <a:pt x="10547" y="5082"/>
                    </a:cubicBezTo>
                    <a:cubicBezTo>
                      <a:pt x="10491" y="5082"/>
                      <a:pt x="10491" y="5082"/>
                      <a:pt x="10491" y="5082"/>
                    </a:cubicBezTo>
                    <a:cubicBezTo>
                      <a:pt x="10491" y="5149"/>
                      <a:pt x="10491" y="5149"/>
                      <a:pt x="10491" y="5149"/>
                    </a:cubicBezTo>
                    <a:cubicBezTo>
                      <a:pt x="10435" y="5149"/>
                      <a:pt x="10435" y="5149"/>
                      <a:pt x="10435" y="5149"/>
                    </a:cubicBezTo>
                    <a:cubicBezTo>
                      <a:pt x="10379" y="5149"/>
                      <a:pt x="10379" y="5149"/>
                      <a:pt x="10379" y="5149"/>
                    </a:cubicBezTo>
                    <a:cubicBezTo>
                      <a:pt x="10323" y="5149"/>
                      <a:pt x="10323" y="5149"/>
                      <a:pt x="10323" y="5149"/>
                    </a:cubicBezTo>
                    <a:cubicBezTo>
                      <a:pt x="10267" y="5149"/>
                      <a:pt x="10267" y="5149"/>
                      <a:pt x="10267" y="5149"/>
                    </a:cubicBezTo>
                    <a:cubicBezTo>
                      <a:pt x="10267" y="5149"/>
                      <a:pt x="10267" y="5149"/>
                      <a:pt x="10267" y="5149"/>
                    </a:cubicBezTo>
                    <a:cubicBezTo>
                      <a:pt x="10210" y="5149"/>
                      <a:pt x="10210" y="5149"/>
                      <a:pt x="10210" y="5149"/>
                    </a:cubicBezTo>
                    <a:cubicBezTo>
                      <a:pt x="10154" y="5149"/>
                      <a:pt x="10154" y="5149"/>
                      <a:pt x="10154" y="5149"/>
                    </a:cubicBezTo>
                    <a:cubicBezTo>
                      <a:pt x="10042" y="5149"/>
                      <a:pt x="10042" y="5149"/>
                      <a:pt x="10042" y="5149"/>
                    </a:cubicBezTo>
                    <a:cubicBezTo>
                      <a:pt x="9986" y="5149"/>
                      <a:pt x="9986" y="5149"/>
                      <a:pt x="9986" y="5149"/>
                    </a:cubicBezTo>
                    <a:cubicBezTo>
                      <a:pt x="9930" y="5082"/>
                      <a:pt x="9930" y="5082"/>
                      <a:pt x="9930" y="5082"/>
                    </a:cubicBezTo>
                    <a:cubicBezTo>
                      <a:pt x="9874" y="5082"/>
                      <a:pt x="9874" y="5082"/>
                      <a:pt x="9874" y="5082"/>
                    </a:cubicBezTo>
                    <a:cubicBezTo>
                      <a:pt x="9874" y="5015"/>
                      <a:pt x="9874" y="5015"/>
                      <a:pt x="9874" y="5015"/>
                    </a:cubicBezTo>
                    <a:close/>
                    <a:moveTo>
                      <a:pt x="6900" y="6687"/>
                    </a:moveTo>
                    <a:cubicBezTo>
                      <a:pt x="6900" y="6553"/>
                      <a:pt x="6900" y="6553"/>
                      <a:pt x="6900" y="6553"/>
                    </a:cubicBezTo>
                    <a:cubicBezTo>
                      <a:pt x="6956" y="6486"/>
                      <a:pt x="6956" y="6486"/>
                      <a:pt x="6956" y="6486"/>
                    </a:cubicBezTo>
                    <a:cubicBezTo>
                      <a:pt x="6900" y="6419"/>
                      <a:pt x="6900" y="6419"/>
                      <a:pt x="6900" y="6419"/>
                    </a:cubicBezTo>
                    <a:cubicBezTo>
                      <a:pt x="6956" y="6352"/>
                      <a:pt x="6956" y="6352"/>
                      <a:pt x="6956" y="6352"/>
                    </a:cubicBezTo>
                    <a:cubicBezTo>
                      <a:pt x="6956" y="6286"/>
                      <a:pt x="6956" y="6286"/>
                      <a:pt x="6956" y="6286"/>
                    </a:cubicBezTo>
                    <a:cubicBezTo>
                      <a:pt x="6900" y="6286"/>
                      <a:pt x="6900" y="6286"/>
                      <a:pt x="6900" y="6286"/>
                    </a:cubicBezTo>
                    <a:cubicBezTo>
                      <a:pt x="6844" y="6152"/>
                      <a:pt x="6844" y="6152"/>
                      <a:pt x="6844" y="6152"/>
                    </a:cubicBezTo>
                    <a:cubicBezTo>
                      <a:pt x="6900" y="6152"/>
                      <a:pt x="6900" y="6152"/>
                      <a:pt x="6900" y="6152"/>
                    </a:cubicBezTo>
                    <a:cubicBezTo>
                      <a:pt x="6900" y="6085"/>
                      <a:pt x="6900" y="6085"/>
                      <a:pt x="6900" y="6085"/>
                    </a:cubicBezTo>
                    <a:cubicBezTo>
                      <a:pt x="6844" y="6085"/>
                      <a:pt x="6844" y="6085"/>
                      <a:pt x="6844" y="6085"/>
                    </a:cubicBezTo>
                    <a:cubicBezTo>
                      <a:pt x="6732" y="6085"/>
                      <a:pt x="6732" y="6085"/>
                      <a:pt x="6732" y="6085"/>
                    </a:cubicBezTo>
                    <a:cubicBezTo>
                      <a:pt x="6732" y="6018"/>
                      <a:pt x="6732" y="6018"/>
                      <a:pt x="6732" y="6018"/>
                    </a:cubicBezTo>
                    <a:cubicBezTo>
                      <a:pt x="6788" y="6018"/>
                      <a:pt x="6788" y="6018"/>
                      <a:pt x="6788" y="6018"/>
                    </a:cubicBezTo>
                    <a:cubicBezTo>
                      <a:pt x="6844" y="6018"/>
                      <a:pt x="6844" y="6018"/>
                      <a:pt x="6844" y="6018"/>
                    </a:cubicBezTo>
                    <a:cubicBezTo>
                      <a:pt x="6900" y="5951"/>
                      <a:pt x="6900" y="5951"/>
                      <a:pt x="6900" y="5951"/>
                    </a:cubicBezTo>
                    <a:cubicBezTo>
                      <a:pt x="6900" y="5884"/>
                      <a:pt x="6900" y="5884"/>
                      <a:pt x="6900" y="5884"/>
                    </a:cubicBezTo>
                    <a:cubicBezTo>
                      <a:pt x="6956" y="5884"/>
                      <a:pt x="6956" y="5884"/>
                      <a:pt x="6956" y="5884"/>
                    </a:cubicBezTo>
                    <a:cubicBezTo>
                      <a:pt x="6956" y="5884"/>
                      <a:pt x="6956" y="5884"/>
                      <a:pt x="6956" y="5884"/>
                    </a:cubicBezTo>
                    <a:cubicBezTo>
                      <a:pt x="7012" y="5884"/>
                      <a:pt x="7012" y="5884"/>
                      <a:pt x="7012" y="5884"/>
                    </a:cubicBezTo>
                    <a:cubicBezTo>
                      <a:pt x="7069" y="5751"/>
                      <a:pt x="7069" y="5751"/>
                      <a:pt x="7069" y="5751"/>
                    </a:cubicBezTo>
                    <a:cubicBezTo>
                      <a:pt x="7125" y="5751"/>
                      <a:pt x="7125" y="5751"/>
                      <a:pt x="7125" y="5751"/>
                    </a:cubicBezTo>
                    <a:cubicBezTo>
                      <a:pt x="7125" y="5751"/>
                      <a:pt x="7125" y="5751"/>
                      <a:pt x="7125" y="5751"/>
                    </a:cubicBezTo>
                    <a:cubicBezTo>
                      <a:pt x="7181" y="5684"/>
                      <a:pt x="7181" y="5684"/>
                      <a:pt x="7181" y="5684"/>
                    </a:cubicBezTo>
                    <a:cubicBezTo>
                      <a:pt x="7237" y="5617"/>
                      <a:pt x="7237" y="5617"/>
                      <a:pt x="7237" y="5617"/>
                    </a:cubicBezTo>
                    <a:cubicBezTo>
                      <a:pt x="7237" y="5550"/>
                      <a:pt x="7237" y="5550"/>
                      <a:pt x="7237" y="5550"/>
                    </a:cubicBezTo>
                    <a:cubicBezTo>
                      <a:pt x="7237" y="5617"/>
                      <a:pt x="7237" y="5617"/>
                      <a:pt x="7237" y="5617"/>
                    </a:cubicBezTo>
                    <a:cubicBezTo>
                      <a:pt x="7405" y="5617"/>
                      <a:pt x="7405" y="5617"/>
                      <a:pt x="7405" y="5617"/>
                    </a:cubicBezTo>
                    <a:cubicBezTo>
                      <a:pt x="7405" y="5550"/>
                      <a:pt x="7405" y="5550"/>
                      <a:pt x="7405" y="5550"/>
                    </a:cubicBezTo>
                    <a:cubicBezTo>
                      <a:pt x="7349" y="5483"/>
                      <a:pt x="7349" y="5483"/>
                      <a:pt x="7349" y="5483"/>
                    </a:cubicBezTo>
                    <a:cubicBezTo>
                      <a:pt x="7349" y="5416"/>
                      <a:pt x="7349" y="5416"/>
                      <a:pt x="7349" y="5416"/>
                    </a:cubicBezTo>
                    <a:cubicBezTo>
                      <a:pt x="7405" y="5416"/>
                      <a:pt x="7405" y="5416"/>
                      <a:pt x="7405" y="5416"/>
                    </a:cubicBezTo>
                    <a:cubicBezTo>
                      <a:pt x="7517" y="5282"/>
                      <a:pt x="7517" y="5282"/>
                      <a:pt x="7517" y="5282"/>
                    </a:cubicBezTo>
                    <a:cubicBezTo>
                      <a:pt x="7574" y="5216"/>
                      <a:pt x="7574" y="5216"/>
                      <a:pt x="7574" y="5216"/>
                    </a:cubicBezTo>
                    <a:cubicBezTo>
                      <a:pt x="7686" y="5216"/>
                      <a:pt x="7686" y="5216"/>
                      <a:pt x="7686" y="5216"/>
                    </a:cubicBezTo>
                    <a:cubicBezTo>
                      <a:pt x="7686" y="5149"/>
                      <a:pt x="7686" y="5149"/>
                      <a:pt x="7686" y="5149"/>
                    </a:cubicBezTo>
                    <a:cubicBezTo>
                      <a:pt x="7742" y="5082"/>
                      <a:pt x="7742" y="5082"/>
                      <a:pt x="7742" y="5082"/>
                    </a:cubicBezTo>
                    <a:cubicBezTo>
                      <a:pt x="7798" y="5082"/>
                      <a:pt x="7798" y="5082"/>
                      <a:pt x="7798" y="5082"/>
                    </a:cubicBezTo>
                    <a:cubicBezTo>
                      <a:pt x="7854" y="5015"/>
                      <a:pt x="7854" y="5015"/>
                      <a:pt x="7854" y="5015"/>
                    </a:cubicBezTo>
                    <a:cubicBezTo>
                      <a:pt x="7798" y="5015"/>
                      <a:pt x="7798" y="5015"/>
                      <a:pt x="7798" y="5015"/>
                    </a:cubicBezTo>
                    <a:cubicBezTo>
                      <a:pt x="7798" y="4881"/>
                      <a:pt x="7798" y="4881"/>
                      <a:pt x="7798" y="4881"/>
                    </a:cubicBezTo>
                    <a:cubicBezTo>
                      <a:pt x="7798" y="4814"/>
                      <a:pt x="7798" y="4814"/>
                      <a:pt x="7798" y="4814"/>
                    </a:cubicBezTo>
                    <a:cubicBezTo>
                      <a:pt x="7854" y="4747"/>
                      <a:pt x="7854" y="4747"/>
                      <a:pt x="7854" y="4747"/>
                    </a:cubicBezTo>
                    <a:cubicBezTo>
                      <a:pt x="7854" y="4747"/>
                      <a:pt x="7854" y="4747"/>
                      <a:pt x="7854" y="4747"/>
                    </a:cubicBezTo>
                    <a:cubicBezTo>
                      <a:pt x="7854" y="4681"/>
                      <a:pt x="7854" y="4681"/>
                      <a:pt x="7854" y="4681"/>
                    </a:cubicBezTo>
                    <a:cubicBezTo>
                      <a:pt x="7910" y="4681"/>
                      <a:pt x="7910" y="4681"/>
                      <a:pt x="7910" y="4681"/>
                    </a:cubicBezTo>
                    <a:cubicBezTo>
                      <a:pt x="7966" y="4681"/>
                      <a:pt x="7966" y="4681"/>
                      <a:pt x="7966" y="4681"/>
                    </a:cubicBezTo>
                    <a:cubicBezTo>
                      <a:pt x="8135" y="4681"/>
                      <a:pt x="8135" y="4681"/>
                      <a:pt x="8135" y="4681"/>
                    </a:cubicBezTo>
                    <a:cubicBezTo>
                      <a:pt x="8135" y="4681"/>
                      <a:pt x="8135" y="4681"/>
                      <a:pt x="8135" y="4681"/>
                    </a:cubicBezTo>
                    <a:cubicBezTo>
                      <a:pt x="8303" y="4681"/>
                      <a:pt x="8303" y="4681"/>
                      <a:pt x="8303" y="4681"/>
                    </a:cubicBezTo>
                    <a:cubicBezTo>
                      <a:pt x="8415" y="4614"/>
                      <a:pt x="8415" y="4614"/>
                      <a:pt x="8415" y="4614"/>
                    </a:cubicBezTo>
                    <a:cubicBezTo>
                      <a:pt x="8583" y="4681"/>
                      <a:pt x="8583" y="4681"/>
                      <a:pt x="8583" y="4681"/>
                    </a:cubicBezTo>
                    <a:cubicBezTo>
                      <a:pt x="8527" y="4747"/>
                      <a:pt x="8527" y="4747"/>
                      <a:pt x="8527" y="4747"/>
                    </a:cubicBezTo>
                    <a:cubicBezTo>
                      <a:pt x="8583" y="4747"/>
                      <a:pt x="8583" y="4747"/>
                      <a:pt x="8583" y="4747"/>
                    </a:cubicBezTo>
                    <a:cubicBezTo>
                      <a:pt x="8640" y="4814"/>
                      <a:pt x="8640" y="4814"/>
                      <a:pt x="8640" y="4814"/>
                    </a:cubicBezTo>
                    <a:cubicBezTo>
                      <a:pt x="8752" y="4881"/>
                      <a:pt x="8752" y="4881"/>
                      <a:pt x="8752" y="4881"/>
                    </a:cubicBezTo>
                    <a:cubicBezTo>
                      <a:pt x="8752" y="4948"/>
                      <a:pt x="8752" y="4948"/>
                      <a:pt x="8752" y="4948"/>
                    </a:cubicBezTo>
                    <a:cubicBezTo>
                      <a:pt x="8696" y="4948"/>
                      <a:pt x="8696" y="4948"/>
                      <a:pt x="8696" y="4948"/>
                    </a:cubicBezTo>
                    <a:cubicBezTo>
                      <a:pt x="8752" y="4948"/>
                      <a:pt x="8752" y="4948"/>
                      <a:pt x="8752" y="4948"/>
                    </a:cubicBezTo>
                    <a:cubicBezTo>
                      <a:pt x="8808" y="4948"/>
                      <a:pt x="8808" y="4948"/>
                      <a:pt x="8808" y="4948"/>
                    </a:cubicBezTo>
                    <a:cubicBezTo>
                      <a:pt x="8864" y="4948"/>
                      <a:pt x="8864" y="4948"/>
                      <a:pt x="8864" y="4948"/>
                    </a:cubicBezTo>
                    <a:cubicBezTo>
                      <a:pt x="8808" y="5015"/>
                      <a:pt x="8808" y="5015"/>
                      <a:pt x="8808" y="5015"/>
                    </a:cubicBezTo>
                    <a:cubicBezTo>
                      <a:pt x="8752" y="5082"/>
                      <a:pt x="8752" y="5082"/>
                      <a:pt x="8752" y="5082"/>
                    </a:cubicBezTo>
                    <a:cubicBezTo>
                      <a:pt x="8752" y="5149"/>
                      <a:pt x="8752" y="5149"/>
                      <a:pt x="8752" y="5149"/>
                    </a:cubicBezTo>
                    <a:cubicBezTo>
                      <a:pt x="8864" y="5082"/>
                      <a:pt x="8864" y="5082"/>
                      <a:pt x="8864" y="5082"/>
                    </a:cubicBezTo>
                    <a:cubicBezTo>
                      <a:pt x="8864" y="5015"/>
                      <a:pt x="8864" y="5015"/>
                      <a:pt x="8864" y="5015"/>
                    </a:cubicBezTo>
                    <a:cubicBezTo>
                      <a:pt x="8920" y="4948"/>
                      <a:pt x="8920" y="4948"/>
                      <a:pt x="8920" y="4948"/>
                    </a:cubicBezTo>
                    <a:cubicBezTo>
                      <a:pt x="8976" y="5015"/>
                      <a:pt x="8976" y="5015"/>
                      <a:pt x="8976" y="5015"/>
                    </a:cubicBezTo>
                    <a:cubicBezTo>
                      <a:pt x="9032" y="4948"/>
                      <a:pt x="9032" y="4948"/>
                      <a:pt x="9032" y="4948"/>
                    </a:cubicBezTo>
                    <a:cubicBezTo>
                      <a:pt x="9088" y="4948"/>
                      <a:pt x="9088" y="4948"/>
                      <a:pt x="9088" y="4948"/>
                    </a:cubicBezTo>
                    <a:cubicBezTo>
                      <a:pt x="9088" y="5015"/>
                      <a:pt x="9088" y="5015"/>
                      <a:pt x="9088" y="5015"/>
                    </a:cubicBezTo>
                    <a:cubicBezTo>
                      <a:pt x="9144" y="5149"/>
                      <a:pt x="9144" y="5149"/>
                      <a:pt x="9144" y="5149"/>
                    </a:cubicBezTo>
                    <a:cubicBezTo>
                      <a:pt x="9201" y="5282"/>
                      <a:pt x="9201" y="5282"/>
                      <a:pt x="9201" y="5282"/>
                    </a:cubicBezTo>
                    <a:cubicBezTo>
                      <a:pt x="9144" y="5282"/>
                      <a:pt x="9144" y="5282"/>
                      <a:pt x="9144" y="5282"/>
                    </a:cubicBezTo>
                    <a:cubicBezTo>
                      <a:pt x="9201" y="5416"/>
                      <a:pt x="9201" y="5416"/>
                      <a:pt x="9201" y="5416"/>
                    </a:cubicBezTo>
                    <a:cubicBezTo>
                      <a:pt x="9201" y="5483"/>
                      <a:pt x="9201" y="5483"/>
                      <a:pt x="9201" y="5483"/>
                    </a:cubicBezTo>
                    <a:cubicBezTo>
                      <a:pt x="9201" y="5483"/>
                      <a:pt x="9201" y="5483"/>
                      <a:pt x="9201" y="5483"/>
                    </a:cubicBezTo>
                    <a:cubicBezTo>
                      <a:pt x="9201" y="5550"/>
                      <a:pt x="9201" y="5550"/>
                      <a:pt x="9201" y="5550"/>
                    </a:cubicBezTo>
                    <a:cubicBezTo>
                      <a:pt x="9201" y="5617"/>
                      <a:pt x="9201" y="5617"/>
                      <a:pt x="9201" y="5617"/>
                    </a:cubicBezTo>
                    <a:cubicBezTo>
                      <a:pt x="9201" y="5617"/>
                      <a:pt x="9201" y="5617"/>
                      <a:pt x="9201" y="5617"/>
                    </a:cubicBezTo>
                    <a:cubicBezTo>
                      <a:pt x="9144" y="5684"/>
                      <a:pt x="9144" y="5684"/>
                      <a:pt x="9144" y="5684"/>
                    </a:cubicBezTo>
                    <a:cubicBezTo>
                      <a:pt x="9088" y="5751"/>
                      <a:pt x="9088" y="5751"/>
                      <a:pt x="9088" y="5751"/>
                    </a:cubicBezTo>
                    <a:cubicBezTo>
                      <a:pt x="9032" y="5751"/>
                      <a:pt x="9032" y="5751"/>
                      <a:pt x="9032" y="5751"/>
                    </a:cubicBezTo>
                    <a:cubicBezTo>
                      <a:pt x="8920" y="5751"/>
                      <a:pt x="8920" y="5751"/>
                      <a:pt x="8920" y="5751"/>
                    </a:cubicBezTo>
                    <a:cubicBezTo>
                      <a:pt x="8864" y="5751"/>
                      <a:pt x="8864" y="5751"/>
                      <a:pt x="8864" y="5751"/>
                    </a:cubicBezTo>
                    <a:cubicBezTo>
                      <a:pt x="8696" y="5817"/>
                      <a:pt x="8696" y="5817"/>
                      <a:pt x="8696" y="5817"/>
                    </a:cubicBezTo>
                    <a:cubicBezTo>
                      <a:pt x="8640" y="5817"/>
                      <a:pt x="8640" y="5817"/>
                      <a:pt x="8640" y="5817"/>
                    </a:cubicBezTo>
                    <a:cubicBezTo>
                      <a:pt x="8527" y="5884"/>
                      <a:pt x="8527" y="5884"/>
                      <a:pt x="8527" y="5884"/>
                    </a:cubicBezTo>
                    <a:cubicBezTo>
                      <a:pt x="8471" y="5884"/>
                      <a:pt x="8471" y="5884"/>
                      <a:pt x="8471" y="5884"/>
                    </a:cubicBezTo>
                    <a:cubicBezTo>
                      <a:pt x="8415" y="5951"/>
                      <a:pt x="8415" y="5951"/>
                      <a:pt x="8415" y="5951"/>
                    </a:cubicBezTo>
                    <a:cubicBezTo>
                      <a:pt x="8359" y="5951"/>
                      <a:pt x="8359" y="5951"/>
                      <a:pt x="8359" y="5951"/>
                    </a:cubicBezTo>
                    <a:cubicBezTo>
                      <a:pt x="8303" y="5951"/>
                      <a:pt x="8303" y="5951"/>
                      <a:pt x="8303" y="5951"/>
                    </a:cubicBezTo>
                    <a:cubicBezTo>
                      <a:pt x="8303" y="5951"/>
                      <a:pt x="8303" y="5951"/>
                      <a:pt x="8303" y="5951"/>
                    </a:cubicBezTo>
                    <a:cubicBezTo>
                      <a:pt x="8247" y="5951"/>
                      <a:pt x="8247" y="5951"/>
                      <a:pt x="8247" y="5951"/>
                    </a:cubicBezTo>
                    <a:cubicBezTo>
                      <a:pt x="8191" y="5951"/>
                      <a:pt x="8191" y="5951"/>
                      <a:pt x="8191" y="5951"/>
                    </a:cubicBezTo>
                    <a:cubicBezTo>
                      <a:pt x="8135" y="6018"/>
                      <a:pt x="8135" y="6018"/>
                      <a:pt x="8135" y="6018"/>
                    </a:cubicBezTo>
                    <a:cubicBezTo>
                      <a:pt x="8078" y="6085"/>
                      <a:pt x="8078" y="6085"/>
                      <a:pt x="8078" y="6085"/>
                    </a:cubicBezTo>
                    <a:cubicBezTo>
                      <a:pt x="8078" y="6085"/>
                      <a:pt x="8078" y="6085"/>
                      <a:pt x="8078" y="6085"/>
                    </a:cubicBezTo>
                    <a:cubicBezTo>
                      <a:pt x="8078" y="6152"/>
                      <a:pt x="8078" y="6152"/>
                      <a:pt x="8078" y="6152"/>
                    </a:cubicBezTo>
                    <a:cubicBezTo>
                      <a:pt x="7966" y="6152"/>
                      <a:pt x="7966" y="6152"/>
                      <a:pt x="7966" y="6152"/>
                    </a:cubicBezTo>
                    <a:cubicBezTo>
                      <a:pt x="7910" y="6219"/>
                      <a:pt x="7910" y="6219"/>
                      <a:pt x="7910" y="6219"/>
                    </a:cubicBezTo>
                    <a:cubicBezTo>
                      <a:pt x="7854" y="6219"/>
                      <a:pt x="7854" y="6219"/>
                      <a:pt x="7854" y="6219"/>
                    </a:cubicBezTo>
                    <a:cubicBezTo>
                      <a:pt x="7798" y="6152"/>
                      <a:pt x="7798" y="6152"/>
                      <a:pt x="7798" y="6152"/>
                    </a:cubicBezTo>
                    <a:cubicBezTo>
                      <a:pt x="7798" y="6219"/>
                      <a:pt x="7798" y="6219"/>
                      <a:pt x="7798" y="6219"/>
                    </a:cubicBezTo>
                    <a:cubicBezTo>
                      <a:pt x="7798" y="6286"/>
                      <a:pt x="7798" y="6286"/>
                      <a:pt x="7798" y="6286"/>
                    </a:cubicBezTo>
                    <a:cubicBezTo>
                      <a:pt x="7742" y="6286"/>
                      <a:pt x="7742" y="6286"/>
                      <a:pt x="7742" y="6286"/>
                    </a:cubicBezTo>
                    <a:cubicBezTo>
                      <a:pt x="7686" y="6352"/>
                      <a:pt x="7686" y="6352"/>
                      <a:pt x="7686" y="6352"/>
                    </a:cubicBezTo>
                    <a:cubicBezTo>
                      <a:pt x="7630" y="6419"/>
                      <a:pt x="7630" y="6419"/>
                      <a:pt x="7630" y="6419"/>
                    </a:cubicBezTo>
                    <a:cubicBezTo>
                      <a:pt x="7574" y="6486"/>
                      <a:pt x="7574" y="6486"/>
                      <a:pt x="7574" y="6486"/>
                    </a:cubicBezTo>
                    <a:cubicBezTo>
                      <a:pt x="7630" y="6486"/>
                      <a:pt x="7630" y="6486"/>
                      <a:pt x="7630" y="6486"/>
                    </a:cubicBezTo>
                    <a:cubicBezTo>
                      <a:pt x="7517" y="6620"/>
                      <a:pt x="7517" y="6620"/>
                      <a:pt x="7517" y="6620"/>
                    </a:cubicBezTo>
                    <a:cubicBezTo>
                      <a:pt x="7517" y="6620"/>
                      <a:pt x="7517" y="6620"/>
                      <a:pt x="7517" y="6620"/>
                    </a:cubicBezTo>
                    <a:cubicBezTo>
                      <a:pt x="7405" y="6620"/>
                      <a:pt x="7405" y="6620"/>
                      <a:pt x="7405" y="6620"/>
                    </a:cubicBezTo>
                    <a:cubicBezTo>
                      <a:pt x="7349" y="6687"/>
                      <a:pt x="7349" y="6687"/>
                      <a:pt x="7349" y="6687"/>
                    </a:cubicBezTo>
                    <a:cubicBezTo>
                      <a:pt x="7293" y="6687"/>
                      <a:pt x="7293" y="6687"/>
                      <a:pt x="7293" y="6687"/>
                    </a:cubicBezTo>
                    <a:cubicBezTo>
                      <a:pt x="7293" y="6620"/>
                      <a:pt x="7293" y="6620"/>
                      <a:pt x="7293" y="6620"/>
                    </a:cubicBezTo>
                    <a:cubicBezTo>
                      <a:pt x="7293" y="6620"/>
                      <a:pt x="7293" y="6620"/>
                      <a:pt x="7293" y="6620"/>
                    </a:cubicBezTo>
                    <a:cubicBezTo>
                      <a:pt x="7293" y="6553"/>
                      <a:pt x="7293" y="6553"/>
                      <a:pt x="7293" y="6553"/>
                    </a:cubicBezTo>
                    <a:cubicBezTo>
                      <a:pt x="7293" y="6486"/>
                      <a:pt x="7293" y="6486"/>
                      <a:pt x="7293" y="6486"/>
                    </a:cubicBezTo>
                    <a:cubicBezTo>
                      <a:pt x="7237" y="6553"/>
                      <a:pt x="7237" y="6553"/>
                      <a:pt x="7237" y="6553"/>
                    </a:cubicBezTo>
                    <a:cubicBezTo>
                      <a:pt x="7237" y="6553"/>
                      <a:pt x="7237" y="6553"/>
                      <a:pt x="7237" y="6553"/>
                    </a:cubicBezTo>
                    <a:cubicBezTo>
                      <a:pt x="7237" y="6553"/>
                      <a:pt x="7237" y="6553"/>
                      <a:pt x="7237" y="6553"/>
                    </a:cubicBezTo>
                    <a:cubicBezTo>
                      <a:pt x="7125" y="6687"/>
                      <a:pt x="7125" y="6687"/>
                      <a:pt x="7125" y="6687"/>
                    </a:cubicBezTo>
                    <a:cubicBezTo>
                      <a:pt x="7069" y="6687"/>
                      <a:pt x="7069" y="6687"/>
                      <a:pt x="7069" y="6687"/>
                    </a:cubicBezTo>
                    <a:cubicBezTo>
                      <a:pt x="7012" y="6687"/>
                      <a:pt x="7012" y="6687"/>
                      <a:pt x="7012" y="6687"/>
                    </a:cubicBezTo>
                    <a:cubicBezTo>
                      <a:pt x="7012" y="6687"/>
                      <a:pt x="7012" y="6687"/>
                      <a:pt x="7012" y="6687"/>
                    </a:cubicBezTo>
                    <a:cubicBezTo>
                      <a:pt x="6956" y="6687"/>
                      <a:pt x="6956" y="6687"/>
                      <a:pt x="6956" y="6687"/>
                    </a:cubicBezTo>
                    <a:cubicBezTo>
                      <a:pt x="6900" y="6687"/>
                      <a:pt x="6900" y="6687"/>
                      <a:pt x="6900" y="6687"/>
                    </a:cubicBezTo>
                    <a:cubicBezTo>
                      <a:pt x="6900" y="6687"/>
                      <a:pt x="6900" y="6687"/>
                      <a:pt x="6900" y="6687"/>
                    </a:cubicBezTo>
                    <a:cubicBezTo>
                      <a:pt x="6900" y="6687"/>
                      <a:pt x="6900" y="6687"/>
                      <a:pt x="6900" y="6687"/>
                    </a:cubicBezTo>
                    <a:close/>
                    <a:moveTo>
                      <a:pt x="13240" y="5884"/>
                    </a:moveTo>
                    <a:cubicBezTo>
                      <a:pt x="13240" y="5884"/>
                      <a:pt x="13240" y="5884"/>
                      <a:pt x="13240" y="5884"/>
                    </a:cubicBezTo>
                    <a:cubicBezTo>
                      <a:pt x="13240" y="5951"/>
                      <a:pt x="13240" y="5951"/>
                      <a:pt x="13240" y="5951"/>
                    </a:cubicBezTo>
                    <a:cubicBezTo>
                      <a:pt x="13240" y="5951"/>
                      <a:pt x="13240" y="5951"/>
                      <a:pt x="13240" y="5951"/>
                    </a:cubicBezTo>
                    <a:cubicBezTo>
                      <a:pt x="13240" y="6018"/>
                      <a:pt x="13240" y="6018"/>
                      <a:pt x="13240" y="6018"/>
                    </a:cubicBezTo>
                    <a:cubicBezTo>
                      <a:pt x="13184" y="5951"/>
                      <a:pt x="13184" y="5951"/>
                      <a:pt x="13184" y="5951"/>
                    </a:cubicBezTo>
                    <a:cubicBezTo>
                      <a:pt x="13184" y="5884"/>
                      <a:pt x="13184" y="5884"/>
                      <a:pt x="13184" y="5884"/>
                    </a:cubicBezTo>
                    <a:cubicBezTo>
                      <a:pt x="13240" y="5884"/>
                      <a:pt x="13240" y="5884"/>
                      <a:pt x="13240" y="5884"/>
                    </a:cubicBezTo>
                    <a:close/>
                    <a:moveTo>
                      <a:pt x="12735" y="5884"/>
                    </a:moveTo>
                    <a:cubicBezTo>
                      <a:pt x="12735" y="5817"/>
                      <a:pt x="12735" y="5817"/>
                      <a:pt x="12735" y="5817"/>
                    </a:cubicBezTo>
                    <a:cubicBezTo>
                      <a:pt x="12847" y="5817"/>
                      <a:pt x="12847" y="5817"/>
                      <a:pt x="12847" y="5817"/>
                    </a:cubicBezTo>
                    <a:cubicBezTo>
                      <a:pt x="12847" y="5817"/>
                      <a:pt x="12847" y="5817"/>
                      <a:pt x="12847" y="5817"/>
                    </a:cubicBezTo>
                    <a:cubicBezTo>
                      <a:pt x="12847" y="5884"/>
                      <a:pt x="12847" y="5884"/>
                      <a:pt x="12847" y="5884"/>
                    </a:cubicBezTo>
                    <a:cubicBezTo>
                      <a:pt x="12791" y="5884"/>
                      <a:pt x="12791" y="5884"/>
                      <a:pt x="12791" y="5884"/>
                    </a:cubicBezTo>
                    <a:cubicBezTo>
                      <a:pt x="12791" y="5884"/>
                      <a:pt x="12791" y="5884"/>
                      <a:pt x="12791" y="5884"/>
                    </a:cubicBezTo>
                    <a:cubicBezTo>
                      <a:pt x="12735" y="5884"/>
                      <a:pt x="12735" y="5884"/>
                      <a:pt x="12735" y="5884"/>
                    </a:cubicBezTo>
                    <a:close/>
                    <a:moveTo>
                      <a:pt x="12230" y="6152"/>
                    </a:moveTo>
                    <a:cubicBezTo>
                      <a:pt x="12286" y="6219"/>
                      <a:pt x="12286" y="6219"/>
                      <a:pt x="12286" y="6219"/>
                    </a:cubicBezTo>
                    <a:cubicBezTo>
                      <a:pt x="12342" y="6219"/>
                      <a:pt x="12342" y="6219"/>
                      <a:pt x="12342" y="6219"/>
                    </a:cubicBezTo>
                    <a:cubicBezTo>
                      <a:pt x="12398" y="6286"/>
                      <a:pt x="12398" y="6286"/>
                      <a:pt x="12398" y="6286"/>
                    </a:cubicBezTo>
                    <a:cubicBezTo>
                      <a:pt x="12398" y="6286"/>
                      <a:pt x="12398" y="6286"/>
                      <a:pt x="12398" y="6286"/>
                    </a:cubicBezTo>
                    <a:cubicBezTo>
                      <a:pt x="12455" y="6286"/>
                      <a:pt x="12455" y="6286"/>
                      <a:pt x="12455" y="6286"/>
                    </a:cubicBezTo>
                    <a:cubicBezTo>
                      <a:pt x="12511" y="6219"/>
                      <a:pt x="12511" y="6219"/>
                      <a:pt x="12511" y="6219"/>
                    </a:cubicBezTo>
                    <a:cubicBezTo>
                      <a:pt x="12567" y="6286"/>
                      <a:pt x="12567" y="6286"/>
                      <a:pt x="12567" y="6286"/>
                    </a:cubicBezTo>
                    <a:cubicBezTo>
                      <a:pt x="12623" y="6219"/>
                      <a:pt x="12623" y="6219"/>
                      <a:pt x="12623" y="6219"/>
                    </a:cubicBezTo>
                    <a:cubicBezTo>
                      <a:pt x="12623" y="6219"/>
                      <a:pt x="12623" y="6219"/>
                      <a:pt x="12623" y="6219"/>
                    </a:cubicBezTo>
                    <a:cubicBezTo>
                      <a:pt x="12679" y="6219"/>
                      <a:pt x="12679" y="6219"/>
                      <a:pt x="12679" y="6219"/>
                    </a:cubicBezTo>
                    <a:cubicBezTo>
                      <a:pt x="12679" y="6152"/>
                      <a:pt x="12679" y="6152"/>
                      <a:pt x="12679" y="6152"/>
                    </a:cubicBezTo>
                    <a:cubicBezTo>
                      <a:pt x="12623" y="6152"/>
                      <a:pt x="12623" y="6152"/>
                      <a:pt x="12623" y="6152"/>
                    </a:cubicBezTo>
                    <a:cubicBezTo>
                      <a:pt x="12567" y="6152"/>
                      <a:pt x="12567" y="6152"/>
                      <a:pt x="12567" y="6152"/>
                    </a:cubicBezTo>
                    <a:cubicBezTo>
                      <a:pt x="12511" y="6152"/>
                      <a:pt x="12511" y="6152"/>
                      <a:pt x="12511" y="6152"/>
                    </a:cubicBezTo>
                    <a:cubicBezTo>
                      <a:pt x="12511" y="6152"/>
                      <a:pt x="12511" y="6152"/>
                      <a:pt x="12511" y="6152"/>
                    </a:cubicBezTo>
                    <a:cubicBezTo>
                      <a:pt x="12455" y="6152"/>
                      <a:pt x="12455" y="6152"/>
                      <a:pt x="12455" y="6152"/>
                    </a:cubicBezTo>
                    <a:cubicBezTo>
                      <a:pt x="12398" y="6152"/>
                      <a:pt x="12398" y="6152"/>
                      <a:pt x="12398" y="6152"/>
                    </a:cubicBezTo>
                    <a:cubicBezTo>
                      <a:pt x="12342" y="6152"/>
                      <a:pt x="12342" y="6152"/>
                      <a:pt x="12342" y="6152"/>
                    </a:cubicBezTo>
                    <a:cubicBezTo>
                      <a:pt x="12286" y="6152"/>
                      <a:pt x="12286" y="6152"/>
                      <a:pt x="12286" y="6152"/>
                    </a:cubicBezTo>
                    <a:cubicBezTo>
                      <a:pt x="12230" y="6152"/>
                      <a:pt x="12230" y="6152"/>
                      <a:pt x="12230" y="6152"/>
                    </a:cubicBezTo>
                    <a:close/>
                    <a:moveTo>
                      <a:pt x="12006" y="8024"/>
                    </a:moveTo>
                    <a:cubicBezTo>
                      <a:pt x="11950" y="8024"/>
                      <a:pt x="11950" y="8024"/>
                      <a:pt x="11950" y="8024"/>
                    </a:cubicBezTo>
                    <a:cubicBezTo>
                      <a:pt x="11950" y="8024"/>
                      <a:pt x="11950" y="8024"/>
                      <a:pt x="11950" y="8024"/>
                    </a:cubicBezTo>
                    <a:cubicBezTo>
                      <a:pt x="12006" y="8024"/>
                      <a:pt x="12006" y="8024"/>
                      <a:pt x="12006" y="8024"/>
                    </a:cubicBezTo>
                    <a:cubicBezTo>
                      <a:pt x="12006" y="8024"/>
                      <a:pt x="12006" y="8024"/>
                      <a:pt x="12006" y="8024"/>
                    </a:cubicBezTo>
                    <a:cubicBezTo>
                      <a:pt x="12006" y="8024"/>
                      <a:pt x="12006" y="8024"/>
                      <a:pt x="12006" y="8024"/>
                    </a:cubicBezTo>
                    <a:close/>
                    <a:moveTo>
                      <a:pt x="11669" y="8024"/>
                    </a:moveTo>
                    <a:cubicBezTo>
                      <a:pt x="11669" y="7957"/>
                      <a:pt x="11669" y="7957"/>
                      <a:pt x="11669" y="7957"/>
                    </a:cubicBezTo>
                    <a:cubicBezTo>
                      <a:pt x="11669" y="7891"/>
                      <a:pt x="11669" y="7891"/>
                      <a:pt x="11669" y="7891"/>
                    </a:cubicBezTo>
                    <a:cubicBezTo>
                      <a:pt x="11613" y="7891"/>
                      <a:pt x="11613" y="7891"/>
                      <a:pt x="11613" y="7891"/>
                    </a:cubicBezTo>
                    <a:cubicBezTo>
                      <a:pt x="11613" y="7891"/>
                      <a:pt x="11613" y="7891"/>
                      <a:pt x="11613" y="7891"/>
                    </a:cubicBezTo>
                    <a:cubicBezTo>
                      <a:pt x="11613" y="7891"/>
                      <a:pt x="11613" y="7891"/>
                      <a:pt x="11613" y="7891"/>
                    </a:cubicBezTo>
                    <a:cubicBezTo>
                      <a:pt x="11613" y="7824"/>
                      <a:pt x="11613" y="7824"/>
                      <a:pt x="11613" y="7824"/>
                    </a:cubicBezTo>
                    <a:cubicBezTo>
                      <a:pt x="11613" y="7757"/>
                      <a:pt x="11613" y="7757"/>
                      <a:pt x="11613" y="7757"/>
                    </a:cubicBezTo>
                    <a:cubicBezTo>
                      <a:pt x="11557" y="7757"/>
                      <a:pt x="11557" y="7757"/>
                      <a:pt x="11557" y="7757"/>
                    </a:cubicBezTo>
                    <a:cubicBezTo>
                      <a:pt x="11613" y="7690"/>
                      <a:pt x="11613" y="7690"/>
                      <a:pt x="11613" y="7690"/>
                    </a:cubicBezTo>
                    <a:cubicBezTo>
                      <a:pt x="11557" y="7623"/>
                      <a:pt x="11557" y="7623"/>
                      <a:pt x="11557" y="7623"/>
                    </a:cubicBezTo>
                    <a:cubicBezTo>
                      <a:pt x="11613" y="7556"/>
                      <a:pt x="11613" y="7556"/>
                      <a:pt x="11613" y="7556"/>
                    </a:cubicBezTo>
                    <a:cubicBezTo>
                      <a:pt x="11557" y="7556"/>
                      <a:pt x="11557" y="7556"/>
                      <a:pt x="11557" y="7556"/>
                    </a:cubicBezTo>
                    <a:cubicBezTo>
                      <a:pt x="11557" y="7489"/>
                      <a:pt x="11557" y="7489"/>
                      <a:pt x="11557" y="7489"/>
                    </a:cubicBezTo>
                    <a:cubicBezTo>
                      <a:pt x="11557" y="7489"/>
                      <a:pt x="11557" y="7489"/>
                      <a:pt x="11557" y="7489"/>
                    </a:cubicBezTo>
                    <a:cubicBezTo>
                      <a:pt x="11501" y="7422"/>
                      <a:pt x="11501" y="7422"/>
                      <a:pt x="11501" y="7422"/>
                    </a:cubicBezTo>
                    <a:cubicBezTo>
                      <a:pt x="11501" y="7356"/>
                      <a:pt x="11501" y="7356"/>
                      <a:pt x="11501" y="7356"/>
                    </a:cubicBezTo>
                    <a:cubicBezTo>
                      <a:pt x="11445" y="7289"/>
                      <a:pt x="11445" y="7289"/>
                      <a:pt x="11445" y="7289"/>
                    </a:cubicBezTo>
                    <a:cubicBezTo>
                      <a:pt x="11445" y="7289"/>
                      <a:pt x="11445" y="7289"/>
                      <a:pt x="11445" y="7289"/>
                    </a:cubicBezTo>
                    <a:cubicBezTo>
                      <a:pt x="11445" y="7222"/>
                      <a:pt x="11445" y="7222"/>
                      <a:pt x="11445" y="7222"/>
                    </a:cubicBezTo>
                    <a:cubicBezTo>
                      <a:pt x="11445" y="7155"/>
                      <a:pt x="11445" y="7155"/>
                      <a:pt x="11445" y="7155"/>
                    </a:cubicBezTo>
                    <a:cubicBezTo>
                      <a:pt x="11389" y="7155"/>
                      <a:pt x="11389" y="7155"/>
                      <a:pt x="11389" y="7155"/>
                    </a:cubicBezTo>
                    <a:cubicBezTo>
                      <a:pt x="11389" y="7155"/>
                      <a:pt x="11389" y="7155"/>
                      <a:pt x="11389" y="7155"/>
                    </a:cubicBezTo>
                    <a:cubicBezTo>
                      <a:pt x="11332" y="7155"/>
                      <a:pt x="11332" y="7155"/>
                      <a:pt x="11332" y="7155"/>
                    </a:cubicBezTo>
                    <a:cubicBezTo>
                      <a:pt x="11332" y="7155"/>
                      <a:pt x="11332" y="7155"/>
                      <a:pt x="11332" y="7155"/>
                    </a:cubicBezTo>
                    <a:cubicBezTo>
                      <a:pt x="11276" y="7155"/>
                      <a:pt x="11276" y="7155"/>
                      <a:pt x="11276" y="7155"/>
                    </a:cubicBezTo>
                    <a:cubicBezTo>
                      <a:pt x="11276" y="7088"/>
                      <a:pt x="11276" y="7088"/>
                      <a:pt x="11276" y="7088"/>
                    </a:cubicBezTo>
                    <a:cubicBezTo>
                      <a:pt x="11332" y="7088"/>
                      <a:pt x="11332" y="7088"/>
                      <a:pt x="11332" y="7088"/>
                    </a:cubicBezTo>
                    <a:cubicBezTo>
                      <a:pt x="11332" y="6954"/>
                      <a:pt x="11332" y="6954"/>
                      <a:pt x="11332" y="6954"/>
                    </a:cubicBezTo>
                    <a:cubicBezTo>
                      <a:pt x="11332" y="6954"/>
                      <a:pt x="11332" y="6954"/>
                      <a:pt x="11332" y="6954"/>
                    </a:cubicBezTo>
                    <a:cubicBezTo>
                      <a:pt x="11332" y="6887"/>
                      <a:pt x="11332" y="6887"/>
                      <a:pt x="11332" y="6887"/>
                    </a:cubicBezTo>
                    <a:cubicBezTo>
                      <a:pt x="11332" y="6821"/>
                      <a:pt x="11332" y="6821"/>
                      <a:pt x="11332" y="6821"/>
                    </a:cubicBezTo>
                    <a:cubicBezTo>
                      <a:pt x="11332" y="6821"/>
                      <a:pt x="11332" y="6821"/>
                      <a:pt x="11332" y="6821"/>
                    </a:cubicBezTo>
                    <a:cubicBezTo>
                      <a:pt x="11389" y="6687"/>
                      <a:pt x="11389" y="6687"/>
                      <a:pt x="11389" y="6687"/>
                    </a:cubicBezTo>
                    <a:cubicBezTo>
                      <a:pt x="11445" y="6687"/>
                      <a:pt x="11445" y="6687"/>
                      <a:pt x="11445" y="6687"/>
                    </a:cubicBezTo>
                    <a:cubicBezTo>
                      <a:pt x="11445" y="6687"/>
                      <a:pt x="11445" y="6687"/>
                      <a:pt x="11445" y="6687"/>
                    </a:cubicBezTo>
                    <a:cubicBezTo>
                      <a:pt x="11445" y="6620"/>
                      <a:pt x="11445" y="6620"/>
                      <a:pt x="11445" y="6620"/>
                    </a:cubicBezTo>
                    <a:cubicBezTo>
                      <a:pt x="11501" y="6687"/>
                      <a:pt x="11501" y="6687"/>
                      <a:pt x="11501" y="6687"/>
                    </a:cubicBezTo>
                    <a:cubicBezTo>
                      <a:pt x="11557" y="6620"/>
                      <a:pt x="11557" y="6620"/>
                      <a:pt x="11557" y="6620"/>
                    </a:cubicBezTo>
                    <a:cubicBezTo>
                      <a:pt x="11613" y="6687"/>
                      <a:pt x="11613" y="6687"/>
                      <a:pt x="11613" y="6687"/>
                    </a:cubicBezTo>
                    <a:cubicBezTo>
                      <a:pt x="11613" y="6687"/>
                      <a:pt x="11613" y="6687"/>
                      <a:pt x="11613" y="6687"/>
                    </a:cubicBezTo>
                    <a:cubicBezTo>
                      <a:pt x="11613" y="6687"/>
                      <a:pt x="11613" y="6687"/>
                      <a:pt x="11613" y="6687"/>
                    </a:cubicBezTo>
                    <a:cubicBezTo>
                      <a:pt x="11557" y="6754"/>
                      <a:pt x="11557" y="6754"/>
                      <a:pt x="11557" y="6754"/>
                    </a:cubicBezTo>
                    <a:cubicBezTo>
                      <a:pt x="11557" y="6754"/>
                      <a:pt x="11557" y="6754"/>
                      <a:pt x="11557" y="6754"/>
                    </a:cubicBezTo>
                    <a:cubicBezTo>
                      <a:pt x="11613" y="6754"/>
                      <a:pt x="11613" y="6754"/>
                      <a:pt x="11613" y="6754"/>
                    </a:cubicBezTo>
                    <a:cubicBezTo>
                      <a:pt x="11613" y="6821"/>
                      <a:pt x="11613" y="6821"/>
                      <a:pt x="11613" y="6821"/>
                    </a:cubicBezTo>
                    <a:cubicBezTo>
                      <a:pt x="11613" y="6821"/>
                      <a:pt x="11613" y="6821"/>
                      <a:pt x="11613" y="6821"/>
                    </a:cubicBezTo>
                    <a:cubicBezTo>
                      <a:pt x="11669" y="6887"/>
                      <a:pt x="11669" y="6887"/>
                      <a:pt x="11669" y="6887"/>
                    </a:cubicBezTo>
                    <a:cubicBezTo>
                      <a:pt x="11669" y="6954"/>
                      <a:pt x="11669" y="6954"/>
                      <a:pt x="11669" y="6954"/>
                    </a:cubicBezTo>
                    <a:cubicBezTo>
                      <a:pt x="11725" y="7021"/>
                      <a:pt x="11725" y="7021"/>
                      <a:pt x="11725" y="7021"/>
                    </a:cubicBezTo>
                    <a:cubicBezTo>
                      <a:pt x="11781" y="7021"/>
                      <a:pt x="11781" y="7021"/>
                      <a:pt x="11781" y="7021"/>
                    </a:cubicBezTo>
                    <a:cubicBezTo>
                      <a:pt x="11781" y="6954"/>
                      <a:pt x="11781" y="6954"/>
                      <a:pt x="11781" y="6954"/>
                    </a:cubicBezTo>
                    <a:cubicBezTo>
                      <a:pt x="11781" y="6954"/>
                      <a:pt x="11781" y="6954"/>
                      <a:pt x="11781" y="6954"/>
                    </a:cubicBezTo>
                    <a:cubicBezTo>
                      <a:pt x="11781" y="6954"/>
                      <a:pt x="11781" y="6954"/>
                      <a:pt x="11781" y="6954"/>
                    </a:cubicBezTo>
                    <a:cubicBezTo>
                      <a:pt x="11837" y="6887"/>
                      <a:pt x="11837" y="6887"/>
                      <a:pt x="11837" y="6887"/>
                    </a:cubicBezTo>
                    <a:cubicBezTo>
                      <a:pt x="11837" y="6821"/>
                      <a:pt x="11837" y="6821"/>
                      <a:pt x="11837" y="6821"/>
                    </a:cubicBezTo>
                    <a:cubicBezTo>
                      <a:pt x="11837" y="6821"/>
                      <a:pt x="11837" y="6821"/>
                      <a:pt x="11837" y="6821"/>
                    </a:cubicBezTo>
                    <a:cubicBezTo>
                      <a:pt x="11837" y="6754"/>
                      <a:pt x="11837" y="6754"/>
                      <a:pt x="11837" y="6754"/>
                    </a:cubicBezTo>
                    <a:cubicBezTo>
                      <a:pt x="11837" y="6687"/>
                      <a:pt x="11837" y="6687"/>
                      <a:pt x="11837" y="6687"/>
                    </a:cubicBezTo>
                    <a:cubicBezTo>
                      <a:pt x="11837" y="6687"/>
                      <a:pt x="11837" y="6687"/>
                      <a:pt x="11837" y="6687"/>
                    </a:cubicBezTo>
                    <a:cubicBezTo>
                      <a:pt x="11894" y="6687"/>
                      <a:pt x="11894" y="6687"/>
                      <a:pt x="11894" y="6687"/>
                    </a:cubicBezTo>
                    <a:cubicBezTo>
                      <a:pt x="11950" y="6687"/>
                      <a:pt x="11950" y="6687"/>
                      <a:pt x="11950" y="6687"/>
                    </a:cubicBezTo>
                    <a:cubicBezTo>
                      <a:pt x="11950" y="6754"/>
                      <a:pt x="11950" y="6754"/>
                      <a:pt x="11950" y="6754"/>
                    </a:cubicBezTo>
                    <a:cubicBezTo>
                      <a:pt x="12006" y="6754"/>
                      <a:pt x="12006" y="6754"/>
                      <a:pt x="12006" y="6754"/>
                    </a:cubicBezTo>
                    <a:cubicBezTo>
                      <a:pt x="12006" y="6687"/>
                      <a:pt x="12006" y="6687"/>
                      <a:pt x="12006" y="6687"/>
                    </a:cubicBezTo>
                    <a:cubicBezTo>
                      <a:pt x="11950" y="6620"/>
                      <a:pt x="11950" y="6620"/>
                      <a:pt x="11950" y="6620"/>
                    </a:cubicBezTo>
                    <a:cubicBezTo>
                      <a:pt x="11950" y="6620"/>
                      <a:pt x="11950" y="6620"/>
                      <a:pt x="11950" y="6620"/>
                    </a:cubicBezTo>
                    <a:cubicBezTo>
                      <a:pt x="11950" y="6620"/>
                      <a:pt x="11950" y="6620"/>
                      <a:pt x="11950" y="6620"/>
                    </a:cubicBezTo>
                    <a:cubicBezTo>
                      <a:pt x="11894" y="6620"/>
                      <a:pt x="11894" y="6620"/>
                      <a:pt x="11894" y="6620"/>
                    </a:cubicBezTo>
                    <a:cubicBezTo>
                      <a:pt x="11837" y="6620"/>
                      <a:pt x="11837" y="6620"/>
                      <a:pt x="11837" y="6620"/>
                    </a:cubicBezTo>
                    <a:cubicBezTo>
                      <a:pt x="11781" y="6553"/>
                      <a:pt x="11781" y="6553"/>
                      <a:pt x="11781" y="6553"/>
                    </a:cubicBezTo>
                    <a:cubicBezTo>
                      <a:pt x="11781" y="6553"/>
                      <a:pt x="11781" y="6553"/>
                      <a:pt x="11781" y="6553"/>
                    </a:cubicBezTo>
                    <a:cubicBezTo>
                      <a:pt x="11781" y="6486"/>
                      <a:pt x="11781" y="6486"/>
                      <a:pt x="11781" y="6486"/>
                    </a:cubicBezTo>
                    <a:cubicBezTo>
                      <a:pt x="11781" y="6419"/>
                      <a:pt x="11781" y="6419"/>
                      <a:pt x="11781" y="6419"/>
                    </a:cubicBezTo>
                    <a:cubicBezTo>
                      <a:pt x="11781" y="6419"/>
                      <a:pt x="11781" y="6419"/>
                      <a:pt x="11781" y="6419"/>
                    </a:cubicBezTo>
                    <a:cubicBezTo>
                      <a:pt x="11837" y="6419"/>
                      <a:pt x="11837" y="6419"/>
                      <a:pt x="11837" y="6419"/>
                    </a:cubicBezTo>
                    <a:cubicBezTo>
                      <a:pt x="11837" y="6352"/>
                      <a:pt x="11837" y="6352"/>
                      <a:pt x="11837" y="6352"/>
                    </a:cubicBezTo>
                    <a:cubicBezTo>
                      <a:pt x="11894" y="6419"/>
                      <a:pt x="11894" y="6419"/>
                      <a:pt x="11894" y="6419"/>
                    </a:cubicBezTo>
                    <a:cubicBezTo>
                      <a:pt x="11894" y="6419"/>
                      <a:pt x="11894" y="6419"/>
                      <a:pt x="11894" y="6419"/>
                    </a:cubicBezTo>
                    <a:cubicBezTo>
                      <a:pt x="11950" y="6553"/>
                      <a:pt x="11950" y="6553"/>
                      <a:pt x="11950" y="6553"/>
                    </a:cubicBezTo>
                    <a:cubicBezTo>
                      <a:pt x="11950" y="6553"/>
                      <a:pt x="11950" y="6553"/>
                      <a:pt x="11950" y="6553"/>
                    </a:cubicBezTo>
                    <a:cubicBezTo>
                      <a:pt x="11950" y="6486"/>
                      <a:pt x="11950" y="6486"/>
                      <a:pt x="11950" y="6486"/>
                    </a:cubicBezTo>
                    <a:cubicBezTo>
                      <a:pt x="11950" y="6486"/>
                      <a:pt x="11950" y="6486"/>
                      <a:pt x="11950" y="6486"/>
                    </a:cubicBezTo>
                    <a:cubicBezTo>
                      <a:pt x="11950" y="6419"/>
                      <a:pt x="11950" y="6419"/>
                      <a:pt x="11950" y="6419"/>
                    </a:cubicBezTo>
                    <a:cubicBezTo>
                      <a:pt x="11950" y="6352"/>
                      <a:pt x="11950" y="6352"/>
                      <a:pt x="11950" y="6352"/>
                    </a:cubicBezTo>
                    <a:cubicBezTo>
                      <a:pt x="11894" y="6352"/>
                      <a:pt x="11894" y="6352"/>
                      <a:pt x="11894" y="6352"/>
                    </a:cubicBezTo>
                    <a:cubicBezTo>
                      <a:pt x="11894" y="6286"/>
                      <a:pt x="11894" y="6286"/>
                      <a:pt x="11894" y="6286"/>
                    </a:cubicBezTo>
                    <a:cubicBezTo>
                      <a:pt x="11950" y="6286"/>
                      <a:pt x="11950" y="6286"/>
                      <a:pt x="11950" y="6286"/>
                    </a:cubicBezTo>
                    <a:cubicBezTo>
                      <a:pt x="11950" y="6219"/>
                      <a:pt x="11950" y="6219"/>
                      <a:pt x="11950" y="6219"/>
                    </a:cubicBezTo>
                    <a:cubicBezTo>
                      <a:pt x="12006" y="6219"/>
                      <a:pt x="12006" y="6219"/>
                      <a:pt x="12006" y="6219"/>
                    </a:cubicBezTo>
                    <a:cubicBezTo>
                      <a:pt x="12006" y="6219"/>
                      <a:pt x="12006" y="6219"/>
                      <a:pt x="12006" y="6219"/>
                    </a:cubicBezTo>
                    <a:cubicBezTo>
                      <a:pt x="12062" y="6219"/>
                      <a:pt x="12062" y="6219"/>
                      <a:pt x="12062" y="6219"/>
                    </a:cubicBezTo>
                    <a:cubicBezTo>
                      <a:pt x="12062" y="6286"/>
                      <a:pt x="12062" y="6286"/>
                      <a:pt x="12062" y="6286"/>
                    </a:cubicBezTo>
                    <a:cubicBezTo>
                      <a:pt x="12118" y="6286"/>
                      <a:pt x="12118" y="6286"/>
                      <a:pt x="12118" y="6286"/>
                    </a:cubicBezTo>
                    <a:cubicBezTo>
                      <a:pt x="12174" y="6219"/>
                      <a:pt x="12174" y="6219"/>
                      <a:pt x="12174" y="6219"/>
                    </a:cubicBezTo>
                    <a:cubicBezTo>
                      <a:pt x="12118" y="6219"/>
                      <a:pt x="12118" y="6219"/>
                      <a:pt x="12118" y="6219"/>
                    </a:cubicBezTo>
                    <a:cubicBezTo>
                      <a:pt x="12062" y="6219"/>
                      <a:pt x="12062" y="6219"/>
                      <a:pt x="12062" y="6219"/>
                    </a:cubicBezTo>
                    <a:cubicBezTo>
                      <a:pt x="12118" y="6152"/>
                      <a:pt x="12118" y="6152"/>
                      <a:pt x="12118" y="6152"/>
                    </a:cubicBezTo>
                    <a:cubicBezTo>
                      <a:pt x="12174" y="6152"/>
                      <a:pt x="12174" y="6152"/>
                      <a:pt x="12174" y="6152"/>
                    </a:cubicBezTo>
                    <a:cubicBezTo>
                      <a:pt x="12230" y="6152"/>
                      <a:pt x="12230" y="6152"/>
                      <a:pt x="12230" y="6152"/>
                    </a:cubicBezTo>
                    <a:cubicBezTo>
                      <a:pt x="12230" y="6219"/>
                      <a:pt x="12230" y="6219"/>
                      <a:pt x="12230" y="6219"/>
                    </a:cubicBezTo>
                    <a:cubicBezTo>
                      <a:pt x="12230" y="6219"/>
                      <a:pt x="12230" y="6219"/>
                      <a:pt x="12230" y="6219"/>
                    </a:cubicBezTo>
                    <a:cubicBezTo>
                      <a:pt x="12230" y="6219"/>
                      <a:pt x="12230" y="6219"/>
                      <a:pt x="12230" y="6219"/>
                    </a:cubicBezTo>
                    <a:cubicBezTo>
                      <a:pt x="12230" y="6286"/>
                      <a:pt x="12230" y="6286"/>
                      <a:pt x="12230" y="6286"/>
                    </a:cubicBezTo>
                    <a:cubicBezTo>
                      <a:pt x="12286" y="6352"/>
                      <a:pt x="12286" y="6352"/>
                      <a:pt x="12286" y="6352"/>
                    </a:cubicBezTo>
                    <a:cubicBezTo>
                      <a:pt x="12286" y="6286"/>
                      <a:pt x="12286" y="6286"/>
                      <a:pt x="12286" y="6286"/>
                    </a:cubicBezTo>
                    <a:cubicBezTo>
                      <a:pt x="12342" y="6352"/>
                      <a:pt x="12342" y="6352"/>
                      <a:pt x="12342" y="6352"/>
                    </a:cubicBezTo>
                    <a:cubicBezTo>
                      <a:pt x="12398" y="6352"/>
                      <a:pt x="12398" y="6352"/>
                      <a:pt x="12398" y="6352"/>
                    </a:cubicBezTo>
                    <a:cubicBezTo>
                      <a:pt x="12455" y="6286"/>
                      <a:pt x="12455" y="6286"/>
                      <a:pt x="12455" y="6286"/>
                    </a:cubicBezTo>
                    <a:cubicBezTo>
                      <a:pt x="12511" y="6286"/>
                      <a:pt x="12511" y="6286"/>
                      <a:pt x="12511" y="6286"/>
                    </a:cubicBezTo>
                    <a:cubicBezTo>
                      <a:pt x="12623" y="6286"/>
                      <a:pt x="12623" y="6286"/>
                      <a:pt x="12623" y="6286"/>
                    </a:cubicBezTo>
                    <a:cubicBezTo>
                      <a:pt x="12623" y="6352"/>
                      <a:pt x="12623" y="6352"/>
                      <a:pt x="12623" y="6352"/>
                    </a:cubicBezTo>
                    <a:cubicBezTo>
                      <a:pt x="12679" y="6352"/>
                      <a:pt x="12679" y="6352"/>
                      <a:pt x="12679" y="6352"/>
                    </a:cubicBezTo>
                    <a:cubicBezTo>
                      <a:pt x="12679" y="6352"/>
                      <a:pt x="12679" y="6352"/>
                      <a:pt x="12679" y="6352"/>
                    </a:cubicBezTo>
                    <a:cubicBezTo>
                      <a:pt x="12679" y="6419"/>
                      <a:pt x="12679" y="6419"/>
                      <a:pt x="12679" y="6419"/>
                    </a:cubicBezTo>
                    <a:cubicBezTo>
                      <a:pt x="12679" y="6419"/>
                      <a:pt x="12679" y="6419"/>
                      <a:pt x="12679" y="6419"/>
                    </a:cubicBezTo>
                    <a:cubicBezTo>
                      <a:pt x="12679" y="6486"/>
                      <a:pt x="12679" y="6486"/>
                      <a:pt x="12679" y="6486"/>
                    </a:cubicBezTo>
                    <a:cubicBezTo>
                      <a:pt x="12623" y="6553"/>
                      <a:pt x="12623" y="6553"/>
                      <a:pt x="12623" y="6553"/>
                    </a:cubicBezTo>
                    <a:cubicBezTo>
                      <a:pt x="12567" y="6486"/>
                      <a:pt x="12567" y="6486"/>
                      <a:pt x="12567" y="6486"/>
                    </a:cubicBezTo>
                    <a:cubicBezTo>
                      <a:pt x="12567" y="6486"/>
                      <a:pt x="12567" y="6486"/>
                      <a:pt x="12567" y="6486"/>
                    </a:cubicBezTo>
                    <a:cubicBezTo>
                      <a:pt x="12511" y="6553"/>
                      <a:pt x="12511" y="6553"/>
                      <a:pt x="12511" y="6553"/>
                    </a:cubicBezTo>
                    <a:cubicBezTo>
                      <a:pt x="12511" y="6553"/>
                      <a:pt x="12511" y="6553"/>
                      <a:pt x="12511" y="6553"/>
                    </a:cubicBezTo>
                    <a:cubicBezTo>
                      <a:pt x="12511" y="6553"/>
                      <a:pt x="12511" y="6553"/>
                      <a:pt x="12511" y="6553"/>
                    </a:cubicBezTo>
                    <a:cubicBezTo>
                      <a:pt x="12567" y="6620"/>
                      <a:pt x="12567" y="6620"/>
                      <a:pt x="12567" y="6620"/>
                    </a:cubicBezTo>
                    <a:cubicBezTo>
                      <a:pt x="12567" y="6620"/>
                      <a:pt x="12567" y="6620"/>
                      <a:pt x="12567" y="6620"/>
                    </a:cubicBezTo>
                    <a:cubicBezTo>
                      <a:pt x="12511" y="6687"/>
                      <a:pt x="12511" y="6687"/>
                      <a:pt x="12511" y="6687"/>
                    </a:cubicBezTo>
                    <a:cubicBezTo>
                      <a:pt x="12511" y="6687"/>
                      <a:pt x="12511" y="6687"/>
                      <a:pt x="12511" y="6687"/>
                    </a:cubicBezTo>
                    <a:cubicBezTo>
                      <a:pt x="12511" y="6687"/>
                      <a:pt x="12511" y="6687"/>
                      <a:pt x="12511" y="6687"/>
                    </a:cubicBezTo>
                    <a:cubicBezTo>
                      <a:pt x="12455" y="6687"/>
                      <a:pt x="12455" y="6687"/>
                      <a:pt x="12455" y="6687"/>
                    </a:cubicBezTo>
                    <a:cubicBezTo>
                      <a:pt x="12398" y="6687"/>
                      <a:pt x="12398" y="6687"/>
                      <a:pt x="12398" y="6687"/>
                    </a:cubicBezTo>
                    <a:cubicBezTo>
                      <a:pt x="12398" y="6754"/>
                      <a:pt x="12398" y="6754"/>
                      <a:pt x="12398" y="6754"/>
                    </a:cubicBezTo>
                    <a:cubicBezTo>
                      <a:pt x="12286" y="6754"/>
                      <a:pt x="12286" y="6754"/>
                      <a:pt x="12286" y="6754"/>
                    </a:cubicBezTo>
                    <a:cubicBezTo>
                      <a:pt x="12230" y="6821"/>
                      <a:pt x="12230" y="6821"/>
                      <a:pt x="12230" y="6821"/>
                    </a:cubicBezTo>
                    <a:cubicBezTo>
                      <a:pt x="12230" y="6821"/>
                      <a:pt x="12230" y="6821"/>
                      <a:pt x="12230" y="6821"/>
                    </a:cubicBezTo>
                    <a:cubicBezTo>
                      <a:pt x="12174" y="6887"/>
                      <a:pt x="12174" y="6887"/>
                      <a:pt x="12174" y="6887"/>
                    </a:cubicBezTo>
                    <a:cubicBezTo>
                      <a:pt x="12174" y="6887"/>
                      <a:pt x="12174" y="6887"/>
                      <a:pt x="12174" y="6887"/>
                    </a:cubicBezTo>
                    <a:cubicBezTo>
                      <a:pt x="12174" y="6887"/>
                      <a:pt x="12174" y="6887"/>
                      <a:pt x="12174" y="6887"/>
                    </a:cubicBezTo>
                    <a:cubicBezTo>
                      <a:pt x="12230" y="6887"/>
                      <a:pt x="12230" y="6887"/>
                      <a:pt x="12230" y="6887"/>
                    </a:cubicBezTo>
                    <a:cubicBezTo>
                      <a:pt x="12286" y="6887"/>
                      <a:pt x="12286" y="6887"/>
                      <a:pt x="12286" y="6887"/>
                    </a:cubicBezTo>
                    <a:cubicBezTo>
                      <a:pt x="12286" y="6887"/>
                      <a:pt x="12286" y="6887"/>
                      <a:pt x="12286" y="6887"/>
                    </a:cubicBezTo>
                    <a:cubicBezTo>
                      <a:pt x="12398" y="6887"/>
                      <a:pt x="12398" y="6887"/>
                      <a:pt x="12398" y="6887"/>
                    </a:cubicBezTo>
                    <a:cubicBezTo>
                      <a:pt x="12398" y="6954"/>
                      <a:pt x="12398" y="6954"/>
                      <a:pt x="12398" y="6954"/>
                    </a:cubicBezTo>
                    <a:cubicBezTo>
                      <a:pt x="12398" y="6954"/>
                      <a:pt x="12398" y="6954"/>
                      <a:pt x="12398" y="6954"/>
                    </a:cubicBezTo>
                    <a:cubicBezTo>
                      <a:pt x="12342" y="6954"/>
                      <a:pt x="12342" y="6954"/>
                      <a:pt x="12342" y="6954"/>
                    </a:cubicBezTo>
                    <a:cubicBezTo>
                      <a:pt x="12398" y="7021"/>
                      <a:pt x="12398" y="7021"/>
                      <a:pt x="12398" y="7021"/>
                    </a:cubicBezTo>
                    <a:cubicBezTo>
                      <a:pt x="12398" y="7021"/>
                      <a:pt x="12398" y="7021"/>
                      <a:pt x="12398" y="7021"/>
                    </a:cubicBezTo>
                    <a:cubicBezTo>
                      <a:pt x="12398" y="7088"/>
                      <a:pt x="12398" y="7088"/>
                      <a:pt x="12398" y="7088"/>
                    </a:cubicBezTo>
                    <a:cubicBezTo>
                      <a:pt x="12342" y="7088"/>
                      <a:pt x="12342" y="7088"/>
                      <a:pt x="12342" y="7088"/>
                    </a:cubicBezTo>
                    <a:cubicBezTo>
                      <a:pt x="12342" y="7155"/>
                      <a:pt x="12342" y="7155"/>
                      <a:pt x="12342" y="7155"/>
                    </a:cubicBezTo>
                    <a:cubicBezTo>
                      <a:pt x="12342" y="7222"/>
                      <a:pt x="12342" y="7222"/>
                      <a:pt x="12342" y="7222"/>
                    </a:cubicBezTo>
                    <a:cubicBezTo>
                      <a:pt x="12398" y="7155"/>
                      <a:pt x="12398" y="7155"/>
                      <a:pt x="12398" y="7155"/>
                    </a:cubicBezTo>
                    <a:cubicBezTo>
                      <a:pt x="12455" y="7088"/>
                      <a:pt x="12455" y="7088"/>
                      <a:pt x="12455" y="7088"/>
                    </a:cubicBezTo>
                    <a:cubicBezTo>
                      <a:pt x="12455" y="7088"/>
                      <a:pt x="12455" y="7088"/>
                      <a:pt x="12455" y="7088"/>
                    </a:cubicBezTo>
                    <a:cubicBezTo>
                      <a:pt x="12511" y="7088"/>
                      <a:pt x="12511" y="7088"/>
                      <a:pt x="12511" y="7088"/>
                    </a:cubicBezTo>
                    <a:cubicBezTo>
                      <a:pt x="12455" y="7155"/>
                      <a:pt x="12455" y="7155"/>
                      <a:pt x="12455" y="7155"/>
                    </a:cubicBezTo>
                    <a:cubicBezTo>
                      <a:pt x="12455" y="7222"/>
                      <a:pt x="12455" y="7222"/>
                      <a:pt x="12455" y="7222"/>
                    </a:cubicBezTo>
                    <a:cubicBezTo>
                      <a:pt x="12455" y="7289"/>
                      <a:pt x="12455" y="7289"/>
                      <a:pt x="12455" y="7289"/>
                    </a:cubicBezTo>
                    <a:cubicBezTo>
                      <a:pt x="12455" y="7356"/>
                      <a:pt x="12455" y="7356"/>
                      <a:pt x="12455" y="7356"/>
                    </a:cubicBezTo>
                    <a:cubicBezTo>
                      <a:pt x="12342" y="7356"/>
                      <a:pt x="12342" y="7356"/>
                      <a:pt x="12342" y="7356"/>
                    </a:cubicBezTo>
                    <a:cubicBezTo>
                      <a:pt x="12342" y="7422"/>
                      <a:pt x="12342" y="7422"/>
                      <a:pt x="12342" y="7422"/>
                    </a:cubicBezTo>
                    <a:cubicBezTo>
                      <a:pt x="12286" y="7422"/>
                      <a:pt x="12286" y="7422"/>
                      <a:pt x="12286" y="7422"/>
                    </a:cubicBezTo>
                    <a:cubicBezTo>
                      <a:pt x="12342" y="7422"/>
                      <a:pt x="12342" y="7422"/>
                      <a:pt x="12342" y="7422"/>
                    </a:cubicBezTo>
                    <a:cubicBezTo>
                      <a:pt x="12286" y="7489"/>
                      <a:pt x="12286" y="7489"/>
                      <a:pt x="12286" y="7489"/>
                    </a:cubicBezTo>
                    <a:cubicBezTo>
                      <a:pt x="12286" y="7489"/>
                      <a:pt x="12286" y="7489"/>
                      <a:pt x="12286" y="7489"/>
                    </a:cubicBezTo>
                    <a:cubicBezTo>
                      <a:pt x="12286" y="7489"/>
                      <a:pt x="12286" y="7489"/>
                      <a:pt x="12286" y="7489"/>
                    </a:cubicBezTo>
                    <a:cubicBezTo>
                      <a:pt x="12230" y="7489"/>
                      <a:pt x="12230" y="7489"/>
                      <a:pt x="12230" y="7489"/>
                    </a:cubicBezTo>
                    <a:cubicBezTo>
                      <a:pt x="12230" y="7556"/>
                      <a:pt x="12230" y="7556"/>
                      <a:pt x="12230" y="7556"/>
                    </a:cubicBezTo>
                    <a:cubicBezTo>
                      <a:pt x="12286" y="7556"/>
                      <a:pt x="12286" y="7556"/>
                      <a:pt x="12286" y="7556"/>
                    </a:cubicBezTo>
                    <a:cubicBezTo>
                      <a:pt x="12286" y="7623"/>
                      <a:pt x="12286" y="7623"/>
                      <a:pt x="12286" y="7623"/>
                    </a:cubicBezTo>
                    <a:cubicBezTo>
                      <a:pt x="12230" y="7623"/>
                      <a:pt x="12230" y="7623"/>
                      <a:pt x="12230" y="7623"/>
                    </a:cubicBezTo>
                    <a:cubicBezTo>
                      <a:pt x="12286" y="7690"/>
                      <a:pt x="12286" y="7690"/>
                      <a:pt x="12286" y="7690"/>
                    </a:cubicBezTo>
                    <a:cubicBezTo>
                      <a:pt x="12230" y="7690"/>
                      <a:pt x="12230" y="7690"/>
                      <a:pt x="12230" y="7690"/>
                    </a:cubicBezTo>
                    <a:cubicBezTo>
                      <a:pt x="12174" y="7690"/>
                      <a:pt x="12174" y="7690"/>
                      <a:pt x="12174" y="7690"/>
                    </a:cubicBezTo>
                    <a:cubicBezTo>
                      <a:pt x="12174" y="7690"/>
                      <a:pt x="12174" y="7690"/>
                      <a:pt x="12174" y="7690"/>
                    </a:cubicBezTo>
                    <a:cubicBezTo>
                      <a:pt x="12118" y="7690"/>
                      <a:pt x="12118" y="7690"/>
                      <a:pt x="12118" y="7690"/>
                    </a:cubicBezTo>
                    <a:cubicBezTo>
                      <a:pt x="12062" y="7757"/>
                      <a:pt x="12062" y="7757"/>
                      <a:pt x="12062" y="7757"/>
                    </a:cubicBezTo>
                    <a:cubicBezTo>
                      <a:pt x="12062" y="7757"/>
                      <a:pt x="12062" y="7757"/>
                      <a:pt x="12062" y="7757"/>
                    </a:cubicBezTo>
                    <a:cubicBezTo>
                      <a:pt x="12006" y="7824"/>
                      <a:pt x="12006" y="7824"/>
                      <a:pt x="12006" y="7824"/>
                    </a:cubicBezTo>
                    <a:cubicBezTo>
                      <a:pt x="11950" y="7757"/>
                      <a:pt x="11950" y="7757"/>
                      <a:pt x="11950" y="7757"/>
                    </a:cubicBezTo>
                    <a:cubicBezTo>
                      <a:pt x="11894" y="7824"/>
                      <a:pt x="11894" y="7824"/>
                      <a:pt x="11894" y="7824"/>
                    </a:cubicBezTo>
                    <a:cubicBezTo>
                      <a:pt x="11837" y="7757"/>
                      <a:pt x="11837" y="7757"/>
                      <a:pt x="11837" y="7757"/>
                    </a:cubicBezTo>
                    <a:cubicBezTo>
                      <a:pt x="11837" y="7690"/>
                      <a:pt x="11837" y="7690"/>
                      <a:pt x="11837" y="7690"/>
                    </a:cubicBezTo>
                    <a:cubicBezTo>
                      <a:pt x="11894" y="7623"/>
                      <a:pt x="11894" y="7623"/>
                      <a:pt x="11894" y="7623"/>
                    </a:cubicBezTo>
                    <a:cubicBezTo>
                      <a:pt x="11894" y="7556"/>
                      <a:pt x="11894" y="7556"/>
                      <a:pt x="11894" y="7556"/>
                    </a:cubicBezTo>
                    <a:cubicBezTo>
                      <a:pt x="11781" y="7623"/>
                      <a:pt x="11781" y="7623"/>
                      <a:pt x="11781" y="7623"/>
                    </a:cubicBezTo>
                    <a:cubicBezTo>
                      <a:pt x="11781" y="7690"/>
                      <a:pt x="11781" y="7690"/>
                      <a:pt x="11781" y="7690"/>
                    </a:cubicBezTo>
                    <a:cubicBezTo>
                      <a:pt x="11837" y="7824"/>
                      <a:pt x="11837" y="7824"/>
                      <a:pt x="11837" y="7824"/>
                    </a:cubicBezTo>
                    <a:cubicBezTo>
                      <a:pt x="11837" y="7824"/>
                      <a:pt x="11837" y="7824"/>
                      <a:pt x="11837" y="7824"/>
                    </a:cubicBezTo>
                    <a:cubicBezTo>
                      <a:pt x="11837" y="7891"/>
                      <a:pt x="11837" y="7891"/>
                      <a:pt x="11837" y="7891"/>
                    </a:cubicBezTo>
                    <a:cubicBezTo>
                      <a:pt x="11781" y="7891"/>
                      <a:pt x="11781" y="7891"/>
                      <a:pt x="11781" y="7891"/>
                    </a:cubicBezTo>
                    <a:cubicBezTo>
                      <a:pt x="11725" y="7957"/>
                      <a:pt x="11725" y="7957"/>
                      <a:pt x="11725" y="7957"/>
                    </a:cubicBezTo>
                    <a:cubicBezTo>
                      <a:pt x="11725" y="7957"/>
                      <a:pt x="11669" y="8024"/>
                      <a:pt x="11669" y="8024"/>
                    </a:cubicBezTo>
                    <a:close/>
                    <a:moveTo>
                      <a:pt x="12511" y="6754"/>
                    </a:moveTo>
                    <a:cubicBezTo>
                      <a:pt x="12511" y="6754"/>
                      <a:pt x="12511" y="6754"/>
                      <a:pt x="12511" y="6754"/>
                    </a:cubicBezTo>
                    <a:cubicBezTo>
                      <a:pt x="12511" y="6754"/>
                      <a:pt x="12511" y="6754"/>
                      <a:pt x="12511" y="6754"/>
                    </a:cubicBezTo>
                    <a:cubicBezTo>
                      <a:pt x="12567" y="6754"/>
                      <a:pt x="12567" y="6754"/>
                      <a:pt x="12567" y="6754"/>
                    </a:cubicBezTo>
                    <a:cubicBezTo>
                      <a:pt x="12511" y="6754"/>
                      <a:pt x="12511" y="6754"/>
                      <a:pt x="12511" y="6754"/>
                    </a:cubicBezTo>
                    <a:close/>
                    <a:moveTo>
                      <a:pt x="12455" y="6954"/>
                    </a:moveTo>
                    <a:cubicBezTo>
                      <a:pt x="12511" y="6954"/>
                      <a:pt x="12511" y="6954"/>
                      <a:pt x="12511" y="6954"/>
                    </a:cubicBezTo>
                    <a:cubicBezTo>
                      <a:pt x="12567" y="6887"/>
                      <a:pt x="12567" y="6887"/>
                      <a:pt x="12567" y="6887"/>
                    </a:cubicBezTo>
                    <a:cubicBezTo>
                      <a:pt x="12567" y="6887"/>
                      <a:pt x="12567" y="6887"/>
                      <a:pt x="12567" y="6887"/>
                    </a:cubicBezTo>
                    <a:cubicBezTo>
                      <a:pt x="12511" y="6821"/>
                      <a:pt x="12511" y="6821"/>
                      <a:pt x="12511" y="6821"/>
                    </a:cubicBezTo>
                    <a:cubicBezTo>
                      <a:pt x="12511" y="6821"/>
                      <a:pt x="12511" y="6821"/>
                      <a:pt x="12511" y="6821"/>
                    </a:cubicBezTo>
                    <a:cubicBezTo>
                      <a:pt x="12511" y="6821"/>
                      <a:pt x="12511" y="6821"/>
                      <a:pt x="12511" y="6821"/>
                    </a:cubicBezTo>
                    <a:cubicBezTo>
                      <a:pt x="12455" y="6887"/>
                      <a:pt x="12455" y="6887"/>
                      <a:pt x="12455" y="6887"/>
                    </a:cubicBezTo>
                    <a:cubicBezTo>
                      <a:pt x="12455" y="6887"/>
                      <a:pt x="12455" y="6887"/>
                      <a:pt x="12455" y="6887"/>
                    </a:cubicBezTo>
                    <a:cubicBezTo>
                      <a:pt x="12455" y="6954"/>
                      <a:pt x="12455" y="6954"/>
                      <a:pt x="12455" y="6954"/>
                    </a:cubicBezTo>
                    <a:cubicBezTo>
                      <a:pt x="12455" y="6954"/>
                      <a:pt x="12455" y="6954"/>
                      <a:pt x="12455" y="6954"/>
                    </a:cubicBezTo>
                    <a:close/>
                    <a:moveTo>
                      <a:pt x="12455" y="7088"/>
                    </a:moveTo>
                    <a:cubicBezTo>
                      <a:pt x="12455" y="7088"/>
                      <a:pt x="12455" y="7088"/>
                      <a:pt x="12455" y="7088"/>
                    </a:cubicBezTo>
                    <a:cubicBezTo>
                      <a:pt x="12511" y="7021"/>
                      <a:pt x="12511" y="7021"/>
                      <a:pt x="12511" y="7021"/>
                    </a:cubicBezTo>
                    <a:cubicBezTo>
                      <a:pt x="12455" y="7021"/>
                      <a:pt x="12455" y="7021"/>
                      <a:pt x="12455" y="7021"/>
                    </a:cubicBezTo>
                    <a:cubicBezTo>
                      <a:pt x="12398" y="7021"/>
                      <a:pt x="12398" y="7021"/>
                      <a:pt x="12398" y="7021"/>
                    </a:cubicBezTo>
                    <a:cubicBezTo>
                      <a:pt x="12398" y="7088"/>
                      <a:pt x="12398" y="7088"/>
                      <a:pt x="12398" y="7088"/>
                    </a:cubicBezTo>
                    <a:cubicBezTo>
                      <a:pt x="12455" y="7088"/>
                      <a:pt x="12455" y="7088"/>
                      <a:pt x="12455" y="7088"/>
                    </a:cubicBezTo>
                    <a:close/>
                    <a:moveTo>
                      <a:pt x="10547" y="5951"/>
                    </a:moveTo>
                    <a:cubicBezTo>
                      <a:pt x="10547" y="5951"/>
                      <a:pt x="10547" y="5951"/>
                      <a:pt x="10547" y="5951"/>
                    </a:cubicBezTo>
                    <a:cubicBezTo>
                      <a:pt x="10547" y="6018"/>
                      <a:pt x="10547" y="6018"/>
                      <a:pt x="10547" y="6018"/>
                    </a:cubicBezTo>
                    <a:cubicBezTo>
                      <a:pt x="10603" y="5951"/>
                      <a:pt x="10603" y="5951"/>
                      <a:pt x="10603" y="5951"/>
                    </a:cubicBezTo>
                    <a:cubicBezTo>
                      <a:pt x="10659" y="6018"/>
                      <a:pt x="10659" y="6018"/>
                      <a:pt x="10659" y="6018"/>
                    </a:cubicBezTo>
                    <a:cubicBezTo>
                      <a:pt x="10659" y="5951"/>
                      <a:pt x="10659" y="5951"/>
                      <a:pt x="10659" y="5951"/>
                    </a:cubicBezTo>
                    <a:cubicBezTo>
                      <a:pt x="10603" y="5951"/>
                      <a:pt x="10603" y="5951"/>
                      <a:pt x="10603" y="5951"/>
                    </a:cubicBezTo>
                    <a:cubicBezTo>
                      <a:pt x="10547" y="5951"/>
                      <a:pt x="10547" y="5951"/>
                      <a:pt x="10547" y="5951"/>
                    </a:cubicBezTo>
                    <a:cubicBezTo>
                      <a:pt x="10547" y="5951"/>
                      <a:pt x="10547" y="5951"/>
                      <a:pt x="10547" y="5951"/>
                    </a:cubicBezTo>
                    <a:close/>
                    <a:moveTo>
                      <a:pt x="10884" y="6620"/>
                    </a:moveTo>
                    <a:cubicBezTo>
                      <a:pt x="10828" y="6553"/>
                      <a:pt x="10828" y="6553"/>
                      <a:pt x="10828" y="6553"/>
                    </a:cubicBezTo>
                    <a:cubicBezTo>
                      <a:pt x="10828" y="6419"/>
                      <a:pt x="10828" y="6419"/>
                      <a:pt x="10828" y="6419"/>
                    </a:cubicBezTo>
                    <a:cubicBezTo>
                      <a:pt x="10828" y="6419"/>
                      <a:pt x="10828" y="6419"/>
                      <a:pt x="10828" y="6419"/>
                    </a:cubicBezTo>
                    <a:cubicBezTo>
                      <a:pt x="10828" y="6352"/>
                      <a:pt x="10828" y="6352"/>
                      <a:pt x="10828" y="6352"/>
                    </a:cubicBezTo>
                    <a:cubicBezTo>
                      <a:pt x="10828" y="6352"/>
                      <a:pt x="10828" y="6352"/>
                      <a:pt x="10828" y="6352"/>
                    </a:cubicBezTo>
                    <a:cubicBezTo>
                      <a:pt x="10771" y="6286"/>
                      <a:pt x="10771" y="6286"/>
                      <a:pt x="10771" y="6286"/>
                    </a:cubicBezTo>
                    <a:cubicBezTo>
                      <a:pt x="10771" y="6219"/>
                      <a:pt x="10771" y="6219"/>
                      <a:pt x="10771" y="6219"/>
                    </a:cubicBezTo>
                    <a:cubicBezTo>
                      <a:pt x="10771" y="6152"/>
                      <a:pt x="10771" y="6152"/>
                      <a:pt x="10771" y="6152"/>
                    </a:cubicBezTo>
                    <a:cubicBezTo>
                      <a:pt x="10715" y="6085"/>
                      <a:pt x="10715" y="6085"/>
                      <a:pt x="10715" y="6085"/>
                    </a:cubicBezTo>
                    <a:cubicBezTo>
                      <a:pt x="10715" y="6085"/>
                      <a:pt x="10715" y="6085"/>
                      <a:pt x="10715" y="6085"/>
                    </a:cubicBezTo>
                    <a:cubicBezTo>
                      <a:pt x="10771" y="6018"/>
                      <a:pt x="10771" y="6018"/>
                      <a:pt x="10771" y="6018"/>
                    </a:cubicBezTo>
                    <a:cubicBezTo>
                      <a:pt x="10828" y="6018"/>
                      <a:pt x="10828" y="6018"/>
                      <a:pt x="10828" y="6018"/>
                    </a:cubicBezTo>
                    <a:cubicBezTo>
                      <a:pt x="10884" y="5951"/>
                      <a:pt x="10884" y="5951"/>
                      <a:pt x="10884" y="5951"/>
                    </a:cubicBezTo>
                    <a:cubicBezTo>
                      <a:pt x="10940" y="5951"/>
                      <a:pt x="10940" y="5951"/>
                      <a:pt x="10940" y="5951"/>
                    </a:cubicBezTo>
                    <a:cubicBezTo>
                      <a:pt x="10996" y="5951"/>
                      <a:pt x="10996" y="5951"/>
                      <a:pt x="10996" y="5951"/>
                    </a:cubicBezTo>
                    <a:cubicBezTo>
                      <a:pt x="10996" y="5951"/>
                      <a:pt x="10996" y="5951"/>
                      <a:pt x="10996" y="5951"/>
                    </a:cubicBezTo>
                    <a:cubicBezTo>
                      <a:pt x="11052" y="6018"/>
                      <a:pt x="11052" y="6018"/>
                      <a:pt x="11052" y="6018"/>
                    </a:cubicBezTo>
                    <a:cubicBezTo>
                      <a:pt x="11108" y="6018"/>
                      <a:pt x="11108" y="6018"/>
                      <a:pt x="11108" y="6018"/>
                    </a:cubicBezTo>
                    <a:cubicBezTo>
                      <a:pt x="11108" y="6018"/>
                      <a:pt x="11108" y="6018"/>
                      <a:pt x="11108" y="6018"/>
                    </a:cubicBezTo>
                    <a:cubicBezTo>
                      <a:pt x="11164" y="6018"/>
                      <a:pt x="11164" y="6018"/>
                      <a:pt x="11164" y="6018"/>
                    </a:cubicBezTo>
                    <a:cubicBezTo>
                      <a:pt x="11220" y="6018"/>
                      <a:pt x="11220" y="6018"/>
                      <a:pt x="11220" y="6018"/>
                    </a:cubicBezTo>
                    <a:cubicBezTo>
                      <a:pt x="11220" y="6085"/>
                      <a:pt x="11220" y="6085"/>
                      <a:pt x="11220" y="6085"/>
                    </a:cubicBezTo>
                    <a:cubicBezTo>
                      <a:pt x="11220" y="6085"/>
                      <a:pt x="11220" y="6085"/>
                      <a:pt x="11220" y="6085"/>
                    </a:cubicBezTo>
                    <a:cubicBezTo>
                      <a:pt x="11220" y="6152"/>
                      <a:pt x="11220" y="6152"/>
                      <a:pt x="11220" y="6152"/>
                    </a:cubicBezTo>
                    <a:cubicBezTo>
                      <a:pt x="11276" y="6152"/>
                      <a:pt x="11276" y="6152"/>
                      <a:pt x="11276" y="6152"/>
                    </a:cubicBezTo>
                    <a:cubicBezTo>
                      <a:pt x="11276" y="6219"/>
                      <a:pt x="11276" y="6219"/>
                      <a:pt x="11276" y="6219"/>
                    </a:cubicBezTo>
                    <a:cubicBezTo>
                      <a:pt x="11220" y="6219"/>
                      <a:pt x="11220" y="6219"/>
                      <a:pt x="11220" y="6219"/>
                    </a:cubicBezTo>
                    <a:cubicBezTo>
                      <a:pt x="11220" y="6286"/>
                      <a:pt x="11220" y="6286"/>
                      <a:pt x="11220" y="6286"/>
                    </a:cubicBezTo>
                    <a:cubicBezTo>
                      <a:pt x="11164" y="6352"/>
                      <a:pt x="11164" y="6352"/>
                      <a:pt x="11164" y="6352"/>
                    </a:cubicBezTo>
                    <a:cubicBezTo>
                      <a:pt x="11164" y="6352"/>
                      <a:pt x="11164" y="6352"/>
                      <a:pt x="11164" y="6352"/>
                    </a:cubicBezTo>
                    <a:cubicBezTo>
                      <a:pt x="11108" y="6419"/>
                      <a:pt x="11108" y="6419"/>
                      <a:pt x="11108" y="6419"/>
                    </a:cubicBezTo>
                    <a:cubicBezTo>
                      <a:pt x="10996" y="6486"/>
                      <a:pt x="10996" y="6486"/>
                      <a:pt x="10996" y="6486"/>
                    </a:cubicBezTo>
                    <a:cubicBezTo>
                      <a:pt x="10940" y="6553"/>
                      <a:pt x="10940" y="6553"/>
                      <a:pt x="10940" y="6553"/>
                    </a:cubicBezTo>
                    <a:cubicBezTo>
                      <a:pt x="10940" y="6553"/>
                      <a:pt x="10940" y="6553"/>
                      <a:pt x="10940" y="6553"/>
                    </a:cubicBezTo>
                    <a:cubicBezTo>
                      <a:pt x="10884" y="6553"/>
                      <a:pt x="10884" y="6553"/>
                      <a:pt x="10884" y="6553"/>
                    </a:cubicBezTo>
                    <a:cubicBezTo>
                      <a:pt x="10884" y="6620"/>
                      <a:pt x="10884" y="6620"/>
                      <a:pt x="10884" y="6620"/>
                    </a:cubicBezTo>
                    <a:cubicBezTo>
                      <a:pt x="10884" y="6620"/>
                      <a:pt x="10884" y="6620"/>
                      <a:pt x="10884" y="6620"/>
                    </a:cubicBezTo>
                    <a:close/>
                    <a:moveTo>
                      <a:pt x="12679" y="7690"/>
                    </a:moveTo>
                    <a:cubicBezTo>
                      <a:pt x="12567" y="7623"/>
                      <a:pt x="12567" y="7623"/>
                      <a:pt x="12567" y="7623"/>
                    </a:cubicBezTo>
                    <a:cubicBezTo>
                      <a:pt x="12567" y="7623"/>
                      <a:pt x="12567" y="7623"/>
                      <a:pt x="12567" y="7623"/>
                    </a:cubicBezTo>
                    <a:cubicBezTo>
                      <a:pt x="12455" y="7623"/>
                      <a:pt x="12455" y="7623"/>
                      <a:pt x="12455" y="7623"/>
                    </a:cubicBezTo>
                    <a:cubicBezTo>
                      <a:pt x="12511" y="7556"/>
                      <a:pt x="12511" y="7556"/>
                      <a:pt x="12511" y="7556"/>
                    </a:cubicBezTo>
                    <a:cubicBezTo>
                      <a:pt x="12511" y="7556"/>
                      <a:pt x="12511" y="7556"/>
                      <a:pt x="12511" y="7556"/>
                    </a:cubicBezTo>
                    <a:cubicBezTo>
                      <a:pt x="12567" y="7556"/>
                      <a:pt x="12567" y="7556"/>
                      <a:pt x="12567" y="7556"/>
                    </a:cubicBezTo>
                    <a:cubicBezTo>
                      <a:pt x="12567" y="7556"/>
                      <a:pt x="12567" y="7556"/>
                      <a:pt x="12567" y="7556"/>
                    </a:cubicBezTo>
                    <a:cubicBezTo>
                      <a:pt x="12567" y="7556"/>
                      <a:pt x="12567" y="7556"/>
                      <a:pt x="12567" y="7556"/>
                    </a:cubicBezTo>
                    <a:cubicBezTo>
                      <a:pt x="12511" y="7556"/>
                      <a:pt x="12511" y="7556"/>
                      <a:pt x="12511" y="7556"/>
                    </a:cubicBezTo>
                    <a:cubicBezTo>
                      <a:pt x="12511" y="7489"/>
                      <a:pt x="12511" y="7489"/>
                      <a:pt x="12511" y="7489"/>
                    </a:cubicBezTo>
                    <a:cubicBezTo>
                      <a:pt x="12567" y="7422"/>
                      <a:pt x="12567" y="7422"/>
                      <a:pt x="12567" y="7422"/>
                    </a:cubicBezTo>
                    <a:cubicBezTo>
                      <a:pt x="12623" y="7356"/>
                      <a:pt x="12623" y="7356"/>
                      <a:pt x="12623" y="7356"/>
                    </a:cubicBezTo>
                    <a:cubicBezTo>
                      <a:pt x="12623" y="7289"/>
                      <a:pt x="12623" y="7289"/>
                      <a:pt x="12623" y="7289"/>
                    </a:cubicBezTo>
                    <a:cubicBezTo>
                      <a:pt x="12623" y="7289"/>
                      <a:pt x="12623" y="7289"/>
                      <a:pt x="12623" y="7289"/>
                    </a:cubicBezTo>
                    <a:cubicBezTo>
                      <a:pt x="12623" y="7222"/>
                      <a:pt x="12623" y="7222"/>
                      <a:pt x="12623" y="7222"/>
                    </a:cubicBezTo>
                    <a:cubicBezTo>
                      <a:pt x="12567" y="7222"/>
                      <a:pt x="12567" y="7222"/>
                      <a:pt x="12567" y="7222"/>
                    </a:cubicBezTo>
                    <a:cubicBezTo>
                      <a:pt x="12623" y="7155"/>
                      <a:pt x="12623" y="7155"/>
                      <a:pt x="12623" y="7155"/>
                    </a:cubicBezTo>
                    <a:cubicBezTo>
                      <a:pt x="12623" y="7088"/>
                      <a:pt x="12623" y="7088"/>
                      <a:pt x="12623" y="7088"/>
                    </a:cubicBezTo>
                    <a:cubicBezTo>
                      <a:pt x="12679" y="7021"/>
                      <a:pt x="12679" y="7021"/>
                      <a:pt x="12679" y="7021"/>
                    </a:cubicBezTo>
                    <a:cubicBezTo>
                      <a:pt x="12679" y="6954"/>
                      <a:pt x="12679" y="6954"/>
                      <a:pt x="12679" y="6954"/>
                    </a:cubicBezTo>
                    <a:cubicBezTo>
                      <a:pt x="12679" y="6954"/>
                      <a:pt x="12679" y="6954"/>
                      <a:pt x="12679" y="6954"/>
                    </a:cubicBezTo>
                    <a:cubicBezTo>
                      <a:pt x="12735" y="6887"/>
                      <a:pt x="12735" y="6887"/>
                      <a:pt x="12735" y="6887"/>
                    </a:cubicBezTo>
                    <a:cubicBezTo>
                      <a:pt x="12735" y="6821"/>
                      <a:pt x="12735" y="6821"/>
                      <a:pt x="12735" y="6821"/>
                    </a:cubicBezTo>
                    <a:cubicBezTo>
                      <a:pt x="12791" y="6821"/>
                      <a:pt x="12791" y="6821"/>
                      <a:pt x="12791" y="6821"/>
                    </a:cubicBezTo>
                    <a:cubicBezTo>
                      <a:pt x="12791" y="6754"/>
                      <a:pt x="12791" y="6754"/>
                      <a:pt x="12791" y="6754"/>
                    </a:cubicBezTo>
                    <a:cubicBezTo>
                      <a:pt x="12847" y="6687"/>
                      <a:pt x="12847" y="6687"/>
                      <a:pt x="12847" y="6687"/>
                    </a:cubicBezTo>
                    <a:cubicBezTo>
                      <a:pt x="12847" y="6620"/>
                      <a:pt x="12847" y="6620"/>
                      <a:pt x="12847" y="6620"/>
                    </a:cubicBezTo>
                    <a:cubicBezTo>
                      <a:pt x="12903" y="6620"/>
                      <a:pt x="12903" y="6620"/>
                      <a:pt x="12903" y="6620"/>
                    </a:cubicBezTo>
                    <a:cubicBezTo>
                      <a:pt x="12903" y="6553"/>
                      <a:pt x="12903" y="6553"/>
                      <a:pt x="12903" y="6553"/>
                    </a:cubicBezTo>
                    <a:cubicBezTo>
                      <a:pt x="12903" y="6553"/>
                      <a:pt x="12903" y="6553"/>
                      <a:pt x="12903" y="6553"/>
                    </a:cubicBezTo>
                    <a:cubicBezTo>
                      <a:pt x="12903" y="6486"/>
                      <a:pt x="12903" y="6486"/>
                      <a:pt x="12903" y="6486"/>
                    </a:cubicBezTo>
                    <a:cubicBezTo>
                      <a:pt x="12960" y="6486"/>
                      <a:pt x="12960" y="6486"/>
                      <a:pt x="12960" y="6486"/>
                    </a:cubicBezTo>
                    <a:cubicBezTo>
                      <a:pt x="13016" y="6553"/>
                      <a:pt x="13016" y="6553"/>
                      <a:pt x="13016" y="6553"/>
                    </a:cubicBezTo>
                    <a:cubicBezTo>
                      <a:pt x="13016" y="6620"/>
                      <a:pt x="13016" y="6620"/>
                      <a:pt x="13016" y="6620"/>
                    </a:cubicBezTo>
                    <a:cubicBezTo>
                      <a:pt x="13072" y="6620"/>
                      <a:pt x="13072" y="6620"/>
                      <a:pt x="13072" y="6620"/>
                    </a:cubicBezTo>
                    <a:cubicBezTo>
                      <a:pt x="13072" y="6553"/>
                      <a:pt x="13072" y="6553"/>
                      <a:pt x="13072" y="6553"/>
                    </a:cubicBezTo>
                    <a:cubicBezTo>
                      <a:pt x="13016" y="6486"/>
                      <a:pt x="13016" y="6486"/>
                      <a:pt x="13016" y="6486"/>
                    </a:cubicBezTo>
                    <a:cubicBezTo>
                      <a:pt x="13016" y="6486"/>
                      <a:pt x="13016" y="6486"/>
                      <a:pt x="13016" y="6486"/>
                    </a:cubicBezTo>
                    <a:cubicBezTo>
                      <a:pt x="13072" y="6486"/>
                      <a:pt x="13072" y="6486"/>
                      <a:pt x="13072" y="6486"/>
                    </a:cubicBezTo>
                    <a:cubicBezTo>
                      <a:pt x="13016" y="6419"/>
                      <a:pt x="13016" y="6419"/>
                      <a:pt x="13016" y="6419"/>
                    </a:cubicBezTo>
                    <a:cubicBezTo>
                      <a:pt x="13072" y="6352"/>
                      <a:pt x="13072" y="6352"/>
                      <a:pt x="13072" y="6352"/>
                    </a:cubicBezTo>
                    <a:cubicBezTo>
                      <a:pt x="13184" y="6286"/>
                      <a:pt x="13184" y="6286"/>
                      <a:pt x="13184" y="6286"/>
                    </a:cubicBezTo>
                    <a:cubicBezTo>
                      <a:pt x="13240" y="6286"/>
                      <a:pt x="13240" y="6286"/>
                      <a:pt x="13240" y="6286"/>
                    </a:cubicBezTo>
                    <a:cubicBezTo>
                      <a:pt x="13296" y="6286"/>
                      <a:pt x="13296" y="6286"/>
                      <a:pt x="13296" y="6286"/>
                    </a:cubicBezTo>
                    <a:cubicBezTo>
                      <a:pt x="13296" y="6352"/>
                      <a:pt x="13296" y="6352"/>
                      <a:pt x="13296" y="6352"/>
                    </a:cubicBezTo>
                    <a:cubicBezTo>
                      <a:pt x="13352" y="6286"/>
                      <a:pt x="13352" y="6286"/>
                      <a:pt x="13352" y="6286"/>
                    </a:cubicBezTo>
                    <a:cubicBezTo>
                      <a:pt x="13352" y="6352"/>
                      <a:pt x="13352" y="6352"/>
                      <a:pt x="13352" y="6352"/>
                    </a:cubicBezTo>
                    <a:cubicBezTo>
                      <a:pt x="13408" y="6352"/>
                      <a:pt x="13408" y="6352"/>
                      <a:pt x="13408" y="6352"/>
                    </a:cubicBezTo>
                    <a:cubicBezTo>
                      <a:pt x="13464" y="6352"/>
                      <a:pt x="13464" y="6352"/>
                      <a:pt x="13464" y="6352"/>
                    </a:cubicBezTo>
                    <a:cubicBezTo>
                      <a:pt x="13521" y="6352"/>
                      <a:pt x="13521" y="6352"/>
                      <a:pt x="13521" y="6352"/>
                    </a:cubicBezTo>
                    <a:cubicBezTo>
                      <a:pt x="13521" y="6419"/>
                      <a:pt x="13521" y="6419"/>
                      <a:pt x="13521" y="6419"/>
                    </a:cubicBezTo>
                    <a:cubicBezTo>
                      <a:pt x="13577" y="6419"/>
                      <a:pt x="13577" y="6419"/>
                      <a:pt x="13577" y="6419"/>
                    </a:cubicBezTo>
                    <a:cubicBezTo>
                      <a:pt x="13577" y="6419"/>
                      <a:pt x="13577" y="6419"/>
                      <a:pt x="13577" y="6419"/>
                    </a:cubicBezTo>
                    <a:cubicBezTo>
                      <a:pt x="13633" y="6486"/>
                      <a:pt x="13633" y="6486"/>
                      <a:pt x="13633" y="6486"/>
                    </a:cubicBezTo>
                    <a:cubicBezTo>
                      <a:pt x="13577" y="6486"/>
                      <a:pt x="13577" y="6486"/>
                      <a:pt x="13577" y="6486"/>
                    </a:cubicBezTo>
                    <a:cubicBezTo>
                      <a:pt x="13633" y="6553"/>
                      <a:pt x="13633" y="6553"/>
                      <a:pt x="13633" y="6553"/>
                    </a:cubicBezTo>
                    <a:cubicBezTo>
                      <a:pt x="13633" y="6486"/>
                      <a:pt x="13633" y="6486"/>
                      <a:pt x="13633" y="6486"/>
                    </a:cubicBezTo>
                    <a:cubicBezTo>
                      <a:pt x="13745" y="6486"/>
                      <a:pt x="13745" y="6486"/>
                      <a:pt x="13745" y="6486"/>
                    </a:cubicBezTo>
                    <a:cubicBezTo>
                      <a:pt x="13857" y="6553"/>
                      <a:pt x="13857" y="6553"/>
                      <a:pt x="13857" y="6553"/>
                    </a:cubicBezTo>
                    <a:cubicBezTo>
                      <a:pt x="13913" y="6553"/>
                      <a:pt x="13913" y="6553"/>
                      <a:pt x="13913" y="6553"/>
                    </a:cubicBezTo>
                    <a:cubicBezTo>
                      <a:pt x="13913" y="6620"/>
                      <a:pt x="13913" y="6620"/>
                      <a:pt x="13913" y="6620"/>
                    </a:cubicBezTo>
                    <a:cubicBezTo>
                      <a:pt x="13913" y="6620"/>
                      <a:pt x="13913" y="6620"/>
                      <a:pt x="13913" y="6620"/>
                    </a:cubicBezTo>
                    <a:cubicBezTo>
                      <a:pt x="13969" y="6687"/>
                      <a:pt x="13969" y="6687"/>
                      <a:pt x="13969" y="6687"/>
                    </a:cubicBezTo>
                    <a:cubicBezTo>
                      <a:pt x="13913" y="6687"/>
                      <a:pt x="13913" y="6687"/>
                      <a:pt x="13913" y="6687"/>
                    </a:cubicBezTo>
                    <a:cubicBezTo>
                      <a:pt x="13913" y="6687"/>
                      <a:pt x="13913" y="6687"/>
                      <a:pt x="13913" y="6687"/>
                    </a:cubicBezTo>
                    <a:cubicBezTo>
                      <a:pt x="13857" y="6754"/>
                      <a:pt x="13857" y="6754"/>
                      <a:pt x="13857" y="6754"/>
                    </a:cubicBezTo>
                    <a:cubicBezTo>
                      <a:pt x="13801" y="6821"/>
                      <a:pt x="13801" y="6821"/>
                      <a:pt x="13801" y="6821"/>
                    </a:cubicBezTo>
                    <a:cubicBezTo>
                      <a:pt x="13801" y="6887"/>
                      <a:pt x="13801" y="6887"/>
                      <a:pt x="13801" y="6887"/>
                    </a:cubicBezTo>
                    <a:cubicBezTo>
                      <a:pt x="13745" y="6887"/>
                      <a:pt x="13745" y="6887"/>
                      <a:pt x="13745" y="6887"/>
                    </a:cubicBezTo>
                    <a:cubicBezTo>
                      <a:pt x="13745" y="6887"/>
                      <a:pt x="13745" y="6887"/>
                      <a:pt x="13745" y="6887"/>
                    </a:cubicBezTo>
                    <a:cubicBezTo>
                      <a:pt x="13633" y="6954"/>
                      <a:pt x="13633" y="6954"/>
                      <a:pt x="13633" y="6954"/>
                    </a:cubicBezTo>
                    <a:cubicBezTo>
                      <a:pt x="13577" y="7088"/>
                      <a:pt x="13577" y="7088"/>
                      <a:pt x="13577" y="7088"/>
                    </a:cubicBezTo>
                    <a:cubicBezTo>
                      <a:pt x="13521" y="7088"/>
                      <a:pt x="13521" y="7088"/>
                      <a:pt x="13521" y="7088"/>
                    </a:cubicBezTo>
                    <a:cubicBezTo>
                      <a:pt x="13521" y="7088"/>
                      <a:pt x="13521" y="7088"/>
                      <a:pt x="13521" y="7088"/>
                    </a:cubicBezTo>
                    <a:cubicBezTo>
                      <a:pt x="13521" y="7088"/>
                      <a:pt x="13521" y="7088"/>
                      <a:pt x="13521" y="7088"/>
                    </a:cubicBezTo>
                    <a:cubicBezTo>
                      <a:pt x="13521" y="7155"/>
                      <a:pt x="13521" y="7155"/>
                      <a:pt x="13521" y="7155"/>
                    </a:cubicBezTo>
                    <a:cubicBezTo>
                      <a:pt x="13408" y="7222"/>
                      <a:pt x="13408" y="7222"/>
                      <a:pt x="13408" y="7222"/>
                    </a:cubicBezTo>
                    <a:cubicBezTo>
                      <a:pt x="13352" y="7289"/>
                      <a:pt x="13352" y="7289"/>
                      <a:pt x="13352" y="7289"/>
                    </a:cubicBezTo>
                    <a:cubicBezTo>
                      <a:pt x="13296" y="7356"/>
                      <a:pt x="13296" y="7356"/>
                      <a:pt x="13296" y="7356"/>
                    </a:cubicBezTo>
                    <a:cubicBezTo>
                      <a:pt x="13240" y="7356"/>
                      <a:pt x="13240" y="7356"/>
                      <a:pt x="13240" y="7356"/>
                    </a:cubicBezTo>
                    <a:cubicBezTo>
                      <a:pt x="13184" y="7356"/>
                      <a:pt x="13184" y="7356"/>
                      <a:pt x="13184" y="7356"/>
                    </a:cubicBezTo>
                    <a:cubicBezTo>
                      <a:pt x="13184" y="7289"/>
                      <a:pt x="13184" y="7289"/>
                      <a:pt x="13184" y="7289"/>
                    </a:cubicBezTo>
                    <a:cubicBezTo>
                      <a:pt x="13128" y="7356"/>
                      <a:pt x="13128" y="7356"/>
                      <a:pt x="13128" y="7356"/>
                    </a:cubicBezTo>
                    <a:cubicBezTo>
                      <a:pt x="13072" y="7289"/>
                      <a:pt x="13072" y="7289"/>
                      <a:pt x="13072" y="7289"/>
                    </a:cubicBezTo>
                    <a:cubicBezTo>
                      <a:pt x="13072" y="7222"/>
                      <a:pt x="13072" y="7222"/>
                      <a:pt x="13072" y="7222"/>
                    </a:cubicBezTo>
                    <a:cubicBezTo>
                      <a:pt x="13072" y="7222"/>
                      <a:pt x="13072" y="7222"/>
                      <a:pt x="13072" y="7222"/>
                    </a:cubicBezTo>
                    <a:cubicBezTo>
                      <a:pt x="13016" y="7222"/>
                      <a:pt x="13016" y="7222"/>
                      <a:pt x="13016" y="7222"/>
                    </a:cubicBezTo>
                    <a:cubicBezTo>
                      <a:pt x="12960" y="7222"/>
                      <a:pt x="12960" y="7222"/>
                      <a:pt x="12960" y="7222"/>
                    </a:cubicBezTo>
                    <a:cubicBezTo>
                      <a:pt x="12903" y="7222"/>
                      <a:pt x="12903" y="7222"/>
                      <a:pt x="12903" y="7222"/>
                    </a:cubicBezTo>
                    <a:cubicBezTo>
                      <a:pt x="12903" y="7222"/>
                      <a:pt x="12903" y="7222"/>
                      <a:pt x="12903" y="7222"/>
                    </a:cubicBezTo>
                    <a:cubicBezTo>
                      <a:pt x="12847" y="7222"/>
                      <a:pt x="12847" y="7222"/>
                      <a:pt x="12847" y="7222"/>
                    </a:cubicBezTo>
                    <a:cubicBezTo>
                      <a:pt x="12847" y="7222"/>
                      <a:pt x="12847" y="7222"/>
                      <a:pt x="12847" y="7222"/>
                    </a:cubicBezTo>
                    <a:cubicBezTo>
                      <a:pt x="12847" y="7222"/>
                      <a:pt x="12847" y="7222"/>
                      <a:pt x="12847" y="7222"/>
                    </a:cubicBezTo>
                    <a:cubicBezTo>
                      <a:pt x="12960" y="7222"/>
                      <a:pt x="12960" y="7222"/>
                      <a:pt x="12960" y="7222"/>
                    </a:cubicBezTo>
                    <a:cubicBezTo>
                      <a:pt x="12960" y="7289"/>
                      <a:pt x="12960" y="7289"/>
                      <a:pt x="12960" y="7289"/>
                    </a:cubicBezTo>
                    <a:cubicBezTo>
                      <a:pt x="12903" y="7356"/>
                      <a:pt x="12903" y="7356"/>
                      <a:pt x="12903" y="7356"/>
                    </a:cubicBezTo>
                    <a:cubicBezTo>
                      <a:pt x="12960" y="7356"/>
                      <a:pt x="12960" y="7356"/>
                      <a:pt x="12960" y="7356"/>
                    </a:cubicBezTo>
                    <a:cubicBezTo>
                      <a:pt x="12960" y="7422"/>
                      <a:pt x="12960" y="7422"/>
                      <a:pt x="12960" y="7422"/>
                    </a:cubicBezTo>
                    <a:cubicBezTo>
                      <a:pt x="12903" y="7489"/>
                      <a:pt x="12903" y="7489"/>
                      <a:pt x="12903" y="7489"/>
                    </a:cubicBezTo>
                    <a:cubicBezTo>
                      <a:pt x="12903" y="7489"/>
                      <a:pt x="12903" y="7489"/>
                      <a:pt x="12903" y="7489"/>
                    </a:cubicBezTo>
                    <a:cubicBezTo>
                      <a:pt x="12847" y="7556"/>
                      <a:pt x="12847" y="7556"/>
                      <a:pt x="12847" y="7556"/>
                    </a:cubicBezTo>
                    <a:cubicBezTo>
                      <a:pt x="12791" y="7556"/>
                      <a:pt x="12791" y="7556"/>
                      <a:pt x="12791" y="7556"/>
                    </a:cubicBezTo>
                    <a:cubicBezTo>
                      <a:pt x="12791" y="7556"/>
                      <a:pt x="12791" y="7556"/>
                      <a:pt x="12791" y="7556"/>
                    </a:cubicBezTo>
                    <a:cubicBezTo>
                      <a:pt x="12735" y="7623"/>
                      <a:pt x="12735" y="7623"/>
                      <a:pt x="12735" y="7623"/>
                    </a:cubicBezTo>
                    <a:cubicBezTo>
                      <a:pt x="12735" y="7623"/>
                      <a:pt x="12735" y="7623"/>
                      <a:pt x="12735" y="7623"/>
                    </a:cubicBezTo>
                    <a:cubicBezTo>
                      <a:pt x="12679" y="7623"/>
                      <a:pt x="12679" y="7623"/>
                      <a:pt x="12679" y="7623"/>
                    </a:cubicBezTo>
                    <a:cubicBezTo>
                      <a:pt x="12679" y="7690"/>
                      <a:pt x="12679" y="7690"/>
                      <a:pt x="12679" y="7690"/>
                    </a:cubicBezTo>
                    <a:cubicBezTo>
                      <a:pt x="12679" y="7690"/>
                      <a:pt x="12679" y="7690"/>
                      <a:pt x="12679" y="7690"/>
                    </a:cubicBezTo>
                    <a:close/>
                    <a:moveTo>
                      <a:pt x="15709" y="7957"/>
                    </a:moveTo>
                    <a:cubicBezTo>
                      <a:pt x="15652" y="7891"/>
                      <a:pt x="15652" y="7891"/>
                      <a:pt x="15652" y="7891"/>
                    </a:cubicBezTo>
                    <a:cubicBezTo>
                      <a:pt x="15596" y="7891"/>
                      <a:pt x="15596" y="7891"/>
                      <a:pt x="15596" y="7891"/>
                    </a:cubicBezTo>
                    <a:cubicBezTo>
                      <a:pt x="15596" y="7824"/>
                      <a:pt x="15596" y="7824"/>
                      <a:pt x="15596" y="7824"/>
                    </a:cubicBezTo>
                    <a:cubicBezTo>
                      <a:pt x="15540" y="7824"/>
                      <a:pt x="15540" y="7824"/>
                      <a:pt x="15540" y="7824"/>
                    </a:cubicBezTo>
                    <a:cubicBezTo>
                      <a:pt x="15540" y="7757"/>
                      <a:pt x="15540" y="7757"/>
                      <a:pt x="15540" y="7757"/>
                    </a:cubicBezTo>
                    <a:cubicBezTo>
                      <a:pt x="15540" y="7690"/>
                      <a:pt x="15540" y="7690"/>
                      <a:pt x="15540" y="7690"/>
                    </a:cubicBezTo>
                    <a:cubicBezTo>
                      <a:pt x="15596" y="7623"/>
                      <a:pt x="15596" y="7623"/>
                      <a:pt x="15596" y="7623"/>
                    </a:cubicBezTo>
                    <a:cubicBezTo>
                      <a:pt x="15596" y="7623"/>
                      <a:pt x="15596" y="7623"/>
                      <a:pt x="15596" y="7623"/>
                    </a:cubicBezTo>
                    <a:cubicBezTo>
                      <a:pt x="15596" y="7556"/>
                      <a:pt x="15596" y="7556"/>
                      <a:pt x="15596" y="7556"/>
                    </a:cubicBezTo>
                    <a:cubicBezTo>
                      <a:pt x="15596" y="7556"/>
                      <a:pt x="15596" y="7556"/>
                      <a:pt x="15596" y="7556"/>
                    </a:cubicBezTo>
                    <a:cubicBezTo>
                      <a:pt x="15540" y="7489"/>
                      <a:pt x="15540" y="7489"/>
                      <a:pt x="15540" y="7489"/>
                    </a:cubicBezTo>
                    <a:cubicBezTo>
                      <a:pt x="15540" y="7489"/>
                      <a:pt x="15540" y="7489"/>
                      <a:pt x="15540" y="7489"/>
                    </a:cubicBezTo>
                    <a:cubicBezTo>
                      <a:pt x="15540" y="7356"/>
                      <a:pt x="15540" y="7356"/>
                      <a:pt x="15540" y="7356"/>
                    </a:cubicBezTo>
                    <a:cubicBezTo>
                      <a:pt x="15596" y="7356"/>
                      <a:pt x="15596" y="7356"/>
                      <a:pt x="15596" y="7356"/>
                    </a:cubicBezTo>
                    <a:cubicBezTo>
                      <a:pt x="15596" y="7356"/>
                      <a:pt x="15596" y="7356"/>
                      <a:pt x="15596" y="7356"/>
                    </a:cubicBezTo>
                    <a:cubicBezTo>
                      <a:pt x="15596" y="7289"/>
                      <a:pt x="15596" y="7289"/>
                      <a:pt x="15596" y="7289"/>
                    </a:cubicBezTo>
                    <a:cubicBezTo>
                      <a:pt x="15652" y="7222"/>
                      <a:pt x="15652" y="7222"/>
                      <a:pt x="15652" y="7222"/>
                    </a:cubicBezTo>
                    <a:cubicBezTo>
                      <a:pt x="15652" y="7155"/>
                      <a:pt x="15652" y="7155"/>
                      <a:pt x="15652" y="7155"/>
                    </a:cubicBezTo>
                    <a:cubicBezTo>
                      <a:pt x="15709" y="7155"/>
                      <a:pt x="15709" y="7155"/>
                      <a:pt x="15709" y="7155"/>
                    </a:cubicBezTo>
                    <a:cubicBezTo>
                      <a:pt x="15709" y="7222"/>
                      <a:pt x="15709" y="7222"/>
                      <a:pt x="15709" y="7222"/>
                    </a:cubicBezTo>
                    <a:cubicBezTo>
                      <a:pt x="15709" y="7222"/>
                      <a:pt x="15709" y="7222"/>
                      <a:pt x="15709" y="7222"/>
                    </a:cubicBezTo>
                    <a:cubicBezTo>
                      <a:pt x="15821" y="7289"/>
                      <a:pt x="15821" y="7289"/>
                      <a:pt x="15821" y="7289"/>
                    </a:cubicBezTo>
                    <a:cubicBezTo>
                      <a:pt x="15877" y="7289"/>
                      <a:pt x="15877" y="7289"/>
                      <a:pt x="15877" y="7289"/>
                    </a:cubicBezTo>
                    <a:cubicBezTo>
                      <a:pt x="15933" y="7356"/>
                      <a:pt x="15933" y="7356"/>
                      <a:pt x="15933" y="7356"/>
                    </a:cubicBezTo>
                    <a:cubicBezTo>
                      <a:pt x="15933" y="7289"/>
                      <a:pt x="15933" y="7289"/>
                      <a:pt x="15933" y="7289"/>
                    </a:cubicBezTo>
                    <a:cubicBezTo>
                      <a:pt x="16045" y="7356"/>
                      <a:pt x="16045" y="7356"/>
                      <a:pt x="16045" y="7356"/>
                    </a:cubicBezTo>
                    <a:cubicBezTo>
                      <a:pt x="16101" y="7356"/>
                      <a:pt x="16101" y="7356"/>
                      <a:pt x="16101" y="7356"/>
                    </a:cubicBezTo>
                    <a:cubicBezTo>
                      <a:pt x="16101" y="7356"/>
                      <a:pt x="16101" y="7356"/>
                      <a:pt x="16101" y="7356"/>
                    </a:cubicBezTo>
                    <a:cubicBezTo>
                      <a:pt x="16157" y="7422"/>
                      <a:pt x="16157" y="7422"/>
                      <a:pt x="16157" y="7422"/>
                    </a:cubicBezTo>
                    <a:cubicBezTo>
                      <a:pt x="16214" y="7489"/>
                      <a:pt x="16214" y="7489"/>
                      <a:pt x="16214" y="7489"/>
                    </a:cubicBezTo>
                    <a:cubicBezTo>
                      <a:pt x="16214" y="7489"/>
                      <a:pt x="16214" y="7489"/>
                      <a:pt x="16214" y="7489"/>
                    </a:cubicBezTo>
                    <a:cubicBezTo>
                      <a:pt x="16214" y="7556"/>
                      <a:pt x="16214" y="7556"/>
                      <a:pt x="16214" y="7556"/>
                    </a:cubicBezTo>
                    <a:cubicBezTo>
                      <a:pt x="16214" y="7623"/>
                      <a:pt x="16214" y="7623"/>
                      <a:pt x="16214" y="7623"/>
                    </a:cubicBezTo>
                    <a:cubicBezTo>
                      <a:pt x="16270" y="7623"/>
                      <a:pt x="16270" y="7623"/>
                      <a:pt x="16270" y="7623"/>
                    </a:cubicBezTo>
                    <a:cubicBezTo>
                      <a:pt x="16270" y="7690"/>
                      <a:pt x="16270" y="7690"/>
                      <a:pt x="16270" y="7690"/>
                    </a:cubicBezTo>
                    <a:cubicBezTo>
                      <a:pt x="16270" y="7690"/>
                      <a:pt x="16270" y="7690"/>
                      <a:pt x="16270" y="7690"/>
                    </a:cubicBezTo>
                    <a:cubicBezTo>
                      <a:pt x="16270" y="7757"/>
                      <a:pt x="16270" y="7757"/>
                      <a:pt x="16270" y="7757"/>
                    </a:cubicBezTo>
                    <a:cubicBezTo>
                      <a:pt x="16270" y="7824"/>
                      <a:pt x="16270" y="7824"/>
                      <a:pt x="16270" y="7824"/>
                    </a:cubicBezTo>
                    <a:cubicBezTo>
                      <a:pt x="16270" y="7824"/>
                      <a:pt x="16270" y="7824"/>
                      <a:pt x="16270" y="7824"/>
                    </a:cubicBezTo>
                    <a:cubicBezTo>
                      <a:pt x="16270" y="7891"/>
                      <a:pt x="16270" y="7891"/>
                      <a:pt x="16270" y="7891"/>
                    </a:cubicBezTo>
                    <a:cubicBezTo>
                      <a:pt x="16326" y="7891"/>
                      <a:pt x="16326" y="7891"/>
                      <a:pt x="16326" y="7891"/>
                    </a:cubicBezTo>
                    <a:cubicBezTo>
                      <a:pt x="16326" y="7957"/>
                      <a:pt x="16326" y="7957"/>
                      <a:pt x="16326" y="7957"/>
                    </a:cubicBezTo>
                    <a:cubicBezTo>
                      <a:pt x="16270" y="7957"/>
                      <a:pt x="16270" y="7957"/>
                      <a:pt x="16270" y="7957"/>
                    </a:cubicBezTo>
                    <a:cubicBezTo>
                      <a:pt x="16270" y="7957"/>
                      <a:pt x="16270" y="7957"/>
                      <a:pt x="16270" y="7957"/>
                    </a:cubicBezTo>
                    <a:cubicBezTo>
                      <a:pt x="16157" y="7957"/>
                      <a:pt x="16157" y="7957"/>
                      <a:pt x="16157" y="7957"/>
                    </a:cubicBezTo>
                    <a:cubicBezTo>
                      <a:pt x="16157" y="7957"/>
                      <a:pt x="16157" y="7957"/>
                      <a:pt x="16157" y="7957"/>
                    </a:cubicBezTo>
                    <a:cubicBezTo>
                      <a:pt x="16045" y="7891"/>
                      <a:pt x="16045" y="7891"/>
                      <a:pt x="16045" y="7891"/>
                    </a:cubicBezTo>
                    <a:cubicBezTo>
                      <a:pt x="16045" y="7891"/>
                      <a:pt x="16045" y="7891"/>
                      <a:pt x="16045" y="7891"/>
                    </a:cubicBezTo>
                    <a:cubicBezTo>
                      <a:pt x="15989" y="7891"/>
                      <a:pt x="15989" y="7891"/>
                      <a:pt x="15989" y="7891"/>
                    </a:cubicBezTo>
                    <a:cubicBezTo>
                      <a:pt x="15933" y="7891"/>
                      <a:pt x="15933" y="7891"/>
                      <a:pt x="15933" y="7891"/>
                    </a:cubicBezTo>
                    <a:cubicBezTo>
                      <a:pt x="15933" y="7824"/>
                      <a:pt x="15933" y="7824"/>
                      <a:pt x="15933" y="7824"/>
                    </a:cubicBezTo>
                    <a:cubicBezTo>
                      <a:pt x="15821" y="7891"/>
                      <a:pt x="15821" y="7891"/>
                      <a:pt x="15821" y="7891"/>
                    </a:cubicBezTo>
                    <a:cubicBezTo>
                      <a:pt x="15821" y="7891"/>
                      <a:pt x="15821" y="7891"/>
                      <a:pt x="15821" y="7891"/>
                    </a:cubicBezTo>
                    <a:cubicBezTo>
                      <a:pt x="15765" y="7957"/>
                      <a:pt x="15765" y="7957"/>
                      <a:pt x="15765" y="7957"/>
                    </a:cubicBezTo>
                    <a:cubicBezTo>
                      <a:pt x="15709" y="7957"/>
                      <a:pt x="15709" y="7957"/>
                      <a:pt x="15709" y="7957"/>
                    </a:cubicBezTo>
                    <a:close/>
                    <a:moveTo>
                      <a:pt x="15428" y="8024"/>
                    </a:moveTo>
                    <a:cubicBezTo>
                      <a:pt x="15428" y="7957"/>
                      <a:pt x="15428" y="7957"/>
                      <a:pt x="15428" y="7957"/>
                    </a:cubicBezTo>
                    <a:cubicBezTo>
                      <a:pt x="15428" y="7957"/>
                      <a:pt x="15428" y="7957"/>
                      <a:pt x="15428" y="7957"/>
                    </a:cubicBezTo>
                    <a:cubicBezTo>
                      <a:pt x="15484" y="7957"/>
                      <a:pt x="15484" y="7957"/>
                      <a:pt x="15484" y="7957"/>
                    </a:cubicBezTo>
                    <a:cubicBezTo>
                      <a:pt x="15484" y="7957"/>
                      <a:pt x="15484" y="7957"/>
                      <a:pt x="15484" y="7957"/>
                    </a:cubicBezTo>
                    <a:cubicBezTo>
                      <a:pt x="15428" y="8024"/>
                      <a:pt x="15428" y="8024"/>
                      <a:pt x="15428" y="8024"/>
                    </a:cubicBezTo>
                    <a:close/>
                    <a:moveTo>
                      <a:pt x="15484" y="8091"/>
                    </a:moveTo>
                    <a:cubicBezTo>
                      <a:pt x="15484" y="8024"/>
                      <a:pt x="15484" y="8024"/>
                      <a:pt x="15484" y="8024"/>
                    </a:cubicBezTo>
                    <a:cubicBezTo>
                      <a:pt x="15484" y="8024"/>
                      <a:pt x="15484" y="8024"/>
                      <a:pt x="15484" y="8024"/>
                    </a:cubicBezTo>
                    <a:cubicBezTo>
                      <a:pt x="15540" y="8024"/>
                      <a:pt x="15540" y="8024"/>
                      <a:pt x="15540" y="8024"/>
                    </a:cubicBezTo>
                    <a:cubicBezTo>
                      <a:pt x="15540" y="8024"/>
                      <a:pt x="15540" y="8024"/>
                      <a:pt x="15540" y="8024"/>
                    </a:cubicBezTo>
                    <a:cubicBezTo>
                      <a:pt x="15484" y="8091"/>
                      <a:pt x="15484" y="8091"/>
                      <a:pt x="15484" y="8091"/>
                    </a:cubicBezTo>
                    <a:close/>
                    <a:moveTo>
                      <a:pt x="15652" y="8091"/>
                    </a:moveTo>
                    <a:cubicBezTo>
                      <a:pt x="15596" y="8024"/>
                      <a:pt x="15596" y="8024"/>
                      <a:pt x="15596" y="8024"/>
                    </a:cubicBezTo>
                    <a:cubicBezTo>
                      <a:pt x="15596" y="8024"/>
                      <a:pt x="15596" y="8024"/>
                      <a:pt x="15596" y="8024"/>
                    </a:cubicBezTo>
                    <a:cubicBezTo>
                      <a:pt x="15596" y="8024"/>
                      <a:pt x="15596" y="8024"/>
                      <a:pt x="15596" y="8024"/>
                    </a:cubicBezTo>
                    <a:cubicBezTo>
                      <a:pt x="15652" y="8024"/>
                      <a:pt x="15652" y="8024"/>
                      <a:pt x="15652" y="8024"/>
                    </a:cubicBezTo>
                    <a:cubicBezTo>
                      <a:pt x="15652" y="8091"/>
                      <a:pt x="15652" y="8091"/>
                      <a:pt x="15652" y="8091"/>
                    </a:cubicBezTo>
                    <a:close/>
                    <a:moveTo>
                      <a:pt x="12567" y="9228"/>
                    </a:moveTo>
                    <a:cubicBezTo>
                      <a:pt x="12567" y="9161"/>
                      <a:pt x="12567" y="9161"/>
                      <a:pt x="12567" y="9161"/>
                    </a:cubicBezTo>
                    <a:cubicBezTo>
                      <a:pt x="12567" y="9161"/>
                      <a:pt x="12567" y="9161"/>
                      <a:pt x="12567" y="9161"/>
                    </a:cubicBezTo>
                    <a:cubicBezTo>
                      <a:pt x="12567" y="9161"/>
                      <a:pt x="12567" y="9161"/>
                      <a:pt x="12567" y="9161"/>
                    </a:cubicBezTo>
                    <a:cubicBezTo>
                      <a:pt x="12623" y="9161"/>
                      <a:pt x="12623" y="9161"/>
                      <a:pt x="12623" y="9161"/>
                    </a:cubicBezTo>
                    <a:cubicBezTo>
                      <a:pt x="12623" y="9161"/>
                      <a:pt x="12623" y="9161"/>
                      <a:pt x="12623" y="9161"/>
                    </a:cubicBezTo>
                    <a:cubicBezTo>
                      <a:pt x="12567" y="9161"/>
                      <a:pt x="12567" y="9161"/>
                      <a:pt x="12567" y="9161"/>
                    </a:cubicBezTo>
                    <a:cubicBezTo>
                      <a:pt x="12567" y="9228"/>
                      <a:pt x="12567" y="9228"/>
                      <a:pt x="12567" y="9228"/>
                    </a:cubicBezTo>
                    <a:close/>
                    <a:moveTo>
                      <a:pt x="12679" y="9495"/>
                    </a:moveTo>
                    <a:cubicBezTo>
                      <a:pt x="12679" y="9562"/>
                      <a:pt x="12679" y="9562"/>
                      <a:pt x="12679" y="9562"/>
                    </a:cubicBezTo>
                    <a:cubicBezTo>
                      <a:pt x="12735" y="9495"/>
                      <a:pt x="12735" y="9495"/>
                      <a:pt x="12735" y="9495"/>
                    </a:cubicBezTo>
                    <a:cubicBezTo>
                      <a:pt x="12735" y="9495"/>
                      <a:pt x="12735" y="9495"/>
                      <a:pt x="12735" y="9495"/>
                    </a:cubicBezTo>
                    <a:cubicBezTo>
                      <a:pt x="12735" y="9429"/>
                      <a:pt x="12735" y="9429"/>
                      <a:pt x="12735" y="9429"/>
                    </a:cubicBezTo>
                    <a:cubicBezTo>
                      <a:pt x="12735" y="9429"/>
                      <a:pt x="12735" y="9429"/>
                      <a:pt x="12735" y="9429"/>
                    </a:cubicBezTo>
                    <a:cubicBezTo>
                      <a:pt x="12679" y="9495"/>
                      <a:pt x="12679" y="9495"/>
                      <a:pt x="12679" y="9495"/>
                    </a:cubicBezTo>
                    <a:close/>
                    <a:moveTo>
                      <a:pt x="12679" y="9495"/>
                    </a:moveTo>
                    <a:cubicBezTo>
                      <a:pt x="12623" y="9495"/>
                      <a:pt x="12623" y="9495"/>
                      <a:pt x="12623" y="9495"/>
                    </a:cubicBezTo>
                    <a:cubicBezTo>
                      <a:pt x="12679" y="9562"/>
                      <a:pt x="12679" y="9562"/>
                      <a:pt x="12679" y="9562"/>
                    </a:cubicBezTo>
                    <a:cubicBezTo>
                      <a:pt x="12679" y="9562"/>
                      <a:pt x="12679" y="9562"/>
                      <a:pt x="12679" y="9562"/>
                    </a:cubicBezTo>
                    <a:cubicBezTo>
                      <a:pt x="12679" y="9562"/>
                      <a:pt x="12679" y="9562"/>
                      <a:pt x="12679" y="9562"/>
                    </a:cubicBezTo>
                    <a:cubicBezTo>
                      <a:pt x="12679" y="9562"/>
                      <a:pt x="12679" y="9562"/>
                      <a:pt x="12679" y="9562"/>
                    </a:cubicBezTo>
                    <a:cubicBezTo>
                      <a:pt x="12679" y="9495"/>
                      <a:pt x="12679" y="9495"/>
                      <a:pt x="12679" y="9495"/>
                    </a:cubicBezTo>
                    <a:cubicBezTo>
                      <a:pt x="12679" y="9429"/>
                      <a:pt x="12679" y="9429"/>
                      <a:pt x="12679" y="9429"/>
                    </a:cubicBezTo>
                    <a:cubicBezTo>
                      <a:pt x="12679" y="9495"/>
                      <a:pt x="12679" y="9495"/>
                      <a:pt x="12679" y="9495"/>
                    </a:cubicBezTo>
                    <a:close/>
                    <a:moveTo>
                      <a:pt x="13633" y="9295"/>
                    </a:moveTo>
                    <a:cubicBezTo>
                      <a:pt x="13577" y="9295"/>
                      <a:pt x="13577" y="9295"/>
                      <a:pt x="13577" y="9295"/>
                    </a:cubicBezTo>
                    <a:cubicBezTo>
                      <a:pt x="13577" y="9228"/>
                      <a:pt x="13577" y="9228"/>
                      <a:pt x="13577" y="9228"/>
                    </a:cubicBezTo>
                    <a:cubicBezTo>
                      <a:pt x="13521" y="9228"/>
                      <a:pt x="13521" y="9228"/>
                      <a:pt x="13521" y="9228"/>
                    </a:cubicBezTo>
                    <a:cubicBezTo>
                      <a:pt x="13521" y="9228"/>
                      <a:pt x="13521" y="9228"/>
                      <a:pt x="13521" y="9228"/>
                    </a:cubicBezTo>
                    <a:cubicBezTo>
                      <a:pt x="13521" y="9228"/>
                      <a:pt x="13521" y="9228"/>
                      <a:pt x="13521" y="9228"/>
                    </a:cubicBezTo>
                    <a:cubicBezTo>
                      <a:pt x="13464" y="9228"/>
                      <a:pt x="13464" y="9228"/>
                      <a:pt x="13464" y="9228"/>
                    </a:cubicBezTo>
                    <a:cubicBezTo>
                      <a:pt x="13464" y="9161"/>
                      <a:pt x="13464" y="9161"/>
                      <a:pt x="13464" y="9161"/>
                    </a:cubicBezTo>
                    <a:cubicBezTo>
                      <a:pt x="13521" y="9161"/>
                      <a:pt x="13521" y="9161"/>
                      <a:pt x="13521" y="9161"/>
                    </a:cubicBezTo>
                    <a:cubicBezTo>
                      <a:pt x="13521" y="9161"/>
                      <a:pt x="13521" y="9161"/>
                      <a:pt x="13521" y="9161"/>
                    </a:cubicBezTo>
                    <a:cubicBezTo>
                      <a:pt x="13577" y="9161"/>
                      <a:pt x="13577" y="9161"/>
                      <a:pt x="13577" y="9161"/>
                    </a:cubicBezTo>
                    <a:cubicBezTo>
                      <a:pt x="13577" y="9161"/>
                      <a:pt x="13577" y="9161"/>
                      <a:pt x="13577" y="9161"/>
                    </a:cubicBezTo>
                    <a:cubicBezTo>
                      <a:pt x="13633" y="9228"/>
                      <a:pt x="13633" y="9228"/>
                      <a:pt x="13633" y="9228"/>
                    </a:cubicBezTo>
                    <a:cubicBezTo>
                      <a:pt x="13633" y="9228"/>
                      <a:pt x="13633" y="9228"/>
                      <a:pt x="13633" y="9228"/>
                    </a:cubicBezTo>
                    <a:cubicBezTo>
                      <a:pt x="13633" y="9295"/>
                      <a:pt x="13633" y="9295"/>
                      <a:pt x="13633" y="9295"/>
                    </a:cubicBezTo>
                    <a:cubicBezTo>
                      <a:pt x="13633" y="9295"/>
                      <a:pt x="13633" y="9295"/>
                      <a:pt x="13633" y="9295"/>
                    </a:cubicBezTo>
                    <a:close/>
                    <a:moveTo>
                      <a:pt x="14138" y="9495"/>
                    </a:moveTo>
                    <a:cubicBezTo>
                      <a:pt x="14138" y="9495"/>
                      <a:pt x="14138" y="9495"/>
                      <a:pt x="14138" y="9495"/>
                    </a:cubicBezTo>
                    <a:cubicBezTo>
                      <a:pt x="14082" y="9495"/>
                      <a:pt x="14082" y="9495"/>
                      <a:pt x="14082" y="9495"/>
                    </a:cubicBezTo>
                    <a:cubicBezTo>
                      <a:pt x="14138" y="9495"/>
                      <a:pt x="14138" y="9495"/>
                      <a:pt x="14138" y="9495"/>
                    </a:cubicBezTo>
                    <a:cubicBezTo>
                      <a:pt x="14138" y="9495"/>
                      <a:pt x="14138" y="9495"/>
                      <a:pt x="14138" y="9495"/>
                    </a:cubicBezTo>
                    <a:cubicBezTo>
                      <a:pt x="14194" y="9495"/>
                      <a:pt x="14194" y="9495"/>
                      <a:pt x="14194" y="9495"/>
                    </a:cubicBezTo>
                    <a:cubicBezTo>
                      <a:pt x="14138" y="9495"/>
                      <a:pt x="14138" y="9495"/>
                      <a:pt x="14138" y="9495"/>
                    </a:cubicBezTo>
                    <a:close/>
                    <a:moveTo>
                      <a:pt x="14194" y="9495"/>
                    </a:moveTo>
                    <a:cubicBezTo>
                      <a:pt x="14250" y="9562"/>
                      <a:pt x="14250" y="9562"/>
                      <a:pt x="14250" y="9562"/>
                    </a:cubicBezTo>
                    <a:cubicBezTo>
                      <a:pt x="14250" y="9495"/>
                      <a:pt x="14250" y="9495"/>
                      <a:pt x="14250" y="9495"/>
                    </a:cubicBezTo>
                    <a:cubicBezTo>
                      <a:pt x="14194" y="9495"/>
                      <a:pt x="14194" y="9495"/>
                      <a:pt x="14194" y="9495"/>
                    </a:cubicBezTo>
                    <a:close/>
                    <a:moveTo>
                      <a:pt x="14306" y="9562"/>
                    </a:moveTo>
                    <a:cubicBezTo>
                      <a:pt x="14306" y="9562"/>
                      <a:pt x="14306" y="9562"/>
                      <a:pt x="14306" y="9562"/>
                    </a:cubicBezTo>
                    <a:cubicBezTo>
                      <a:pt x="14362" y="9562"/>
                      <a:pt x="14362" y="9562"/>
                      <a:pt x="14362" y="9562"/>
                    </a:cubicBezTo>
                    <a:cubicBezTo>
                      <a:pt x="14362" y="9562"/>
                      <a:pt x="14362" y="9562"/>
                      <a:pt x="14362" y="9562"/>
                    </a:cubicBezTo>
                    <a:cubicBezTo>
                      <a:pt x="14362" y="9562"/>
                      <a:pt x="14362" y="9562"/>
                      <a:pt x="14362" y="9562"/>
                    </a:cubicBezTo>
                    <a:cubicBezTo>
                      <a:pt x="14306" y="9562"/>
                      <a:pt x="14306" y="9562"/>
                      <a:pt x="14306" y="9562"/>
                    </a:cubicBezTo>
                    <a:cubicBezTo>
                      <a:pt x="14306" y="9495"/>
                      <a:pt x="14306" y="9495"/>
                      <a:pt x="14306" y="9495"/>
                    </a:cubicBezTo>
                    <a:cubicBezTo>
                      <a:pt x="14306" y="9495"/>
                      <a:pt x="14306" y="9495"/>
                      <a:pt x="14306" y="9495"/>
                    </a:cubicBezTo>
                    <a:cubicBezTo>
                      <a:pt x="14250" y="9562"/>
                      <a:pt x="14250" y="9562"/>
                      <a:pt x="14250" y="9562"/>
                    </a:cubicBezTo>
                    <a:cubicBezTo>
                      <a:pt x="14306" y="9562"/>
                      <a:pt x="14306" y="9562"/>
                      <a:pt x="14306" y="9562"/>
                    </a:cubicBezTo>
                    <a:close/>
                    <a:moveTo>
                      <a:pt x="14867" y="10365"/>
                    </a:moveTo>
                    <a:cubicBezTo>
                      <a:pt x="14867" y="10365"/>
                      <a:pt x="14867" y="10365"/>
                      <a:pt x="14867" y="10365"/>
                    </a:cubicBezTo>
                    <a:cubicBezTo>
                      <a:pt x="14867" y="10365"/>
                      <a:pt x="14867" y="10365"/>
                      <a:pt x="14867" y="10365"/>
                    </a:cubicBezTo>
                    <a:cubicBezTo>
                      <a:pt x="14867" y="10298"/>
                      <a:pt x="14867" y="10298"/>
                      <a:pt x="14867" y="10298"/>
                    </a:cubicBezTo>
                    <a:cubicBezTo>
                      <a:pt x="14867" y="10298"/>
                      <a:pt x="14867" y="10298"/>
                      <a:pt x="14867" y="10298"/>
                    </a:cubicBezTo>
                    <a:cubicBezTo>
                      <a:pt x="14923" y="10298"/>
                      <a:pt x="14923" y="10298"/>
                      <a:pt x="14923" y="10298"/>
                    </a:cubicBezTo>
                    <a:cubicBezTo>
                      <a:pt x="14923" y="10365"/>
                      <a:pt x="14923" y="10365"/>
                      <a:pt x="14923" y="10365"/>
                    </a:cubicBezTo>
                    <a:cubicBezTo>
                      <a:pt x="14923" y="10365"/>
                      <a:pt x="14923" y="10365"/>
                      <a:pt x="14923" y="10365"/>
                    </a:cubicBezTo>
                    <a:cubicBezTo>
                      <a:pt x="14867" y="10365"/>
                      <a:pt x="14867" y="10365"/>
                      <a:pt x="14867" y="10365"/>
                    </a:cubicBezTo>
                    <a:close/>
                    <a:moveTo>
                      <a:pt x="14811" y="10565"/>
                    </a:moveTo>
                    <a:cubicBezTo>
                      <a:pt x="14811" y="10499"/>
                      <a:pt x="14811" y="10499"/>
                      <a:pt x="14811" y="10499"/>
                    </a:cubicBezTo>
                    <a:cubicBezTo>
                      <a:pt x="14811" y="10432"/>
                      <a:pt x="14811" y="10432"/>
                      <a:pt x="14811" y="10432"/>
                    </a:cubicBezTo>
                    <a:cubicBezTo>
                      <a:pt x="14811" y="10432"/>
                      <a:pt x="14811" y="10432"/>
                      <a:pt x="14811" y="10432"/>
                    </a:cubicBezTo>
                    <a:cubicBezTo>
                      <a:pt x="14867" y="10432"/>
                      <a:pt x="14867" y="10432"/>
                      <a:pt x="14867" y="10432"/>
                    </a:cubicBezTo>
                    <a:cubicBezTo>
                      <a:pt x="14867" y="10499"/>
                      <a:pt x="14867" y="10499"/>
                      <a:pt x="14867" y="10499"/>
                    </a:cubicBezTo>
                    <a:cubicBezTo>
                      <a:pt x="14867" y="10499"/>
                      <a:pt x="14867" y="10499"/>
                      <a:pt x="14867" y="10499"/>
                    </a:cubicBezTo>
                    <a:cubicBezTo>
                      <a:pt x="14811" y="10565"/>
                      <a:pt x="14811" y="10565"/>
                      <a:pt x="14811" y="10565"/>
                    </a:cubicBezTo>
                    <a:cubicBezTo>
                      <a:pt x="14811" y="10565"/>
                      <a:pt x="14811" y="10565"/>
                      <a:pt x="14811" y="10565"/>
                    </a:cubicBezTo>
                    <a:close/>
                    <a:moveTo>
                      <a:pt x="14474" y="9763"/>
                    </a:moveTo>
                    <a:cubicBezTo>
                      <a:pt x="14474" y="9696"/>
                      <a:pt x="14474" y="9696"/>
                      <a:pt x="14474" y="9696"/>
                    </a:cubicBezTo>
                    <a:cubicBezTo>
                      <a:pt x="14474" y="9696"/>
                      <a:pt x="14474" y="9696"/>
                      <a:pt x="14474" y="9696"/>
                    </a:cubicBezTo>
                    <a:cubicBezTo>
                      <a:pt x="14474" y="9763"/>
                      <a:pt x="14474" y="9763"/>
                      <a:pt x="14474" y="9763"/>
                    </a:cubicBezTo>
                    <a:close/>
                    <a:moveTo>
                      <a:pt x="14418" y="9763"/>
                    </a:moveTo>
                    <a:cubicBezTo>
                      <a:pt x="14362" y="9696"/>
                      <a:pt x="14362" y="9696"/>
                      <a:pt x="14362" y="9696"/>
                    </a:cubicBezTo>
                    <a:cubicBezTo>
                      <a:pt x="14418" y="9696"/>
                      <a:pt x="14418" y="9696"/>
                      <a:pt x="14418" y="9696"/>
                    </a:cubicBezTo>
                    <a:cubicBezTo>
                      <a:pt x="14418" y="9763"/>
                      <a:pt x="14418" y="9763"/>
                      <a:pt x="14418" y="9763"/>
                    </a:cubicBezTo>
                    <a:cubicBezTo>
                      <a:pt x="14418" y="9763"/>
                      <a:pt x="14418" y="9763"/>
                      <a:pt x="14418" y="9763"/>
                    </a:cubicBezTo>
                    <a:close/>
                    <a:moveTo>
                      <a:pt x="14418" y="9763"/>
                    </a:moveTo>
                    <a:cubicBezTo>
                      <a:pt x="14418" y="9830"/>
                      <a:pt x="14418" y="9830"/>
                      <a:pt x="14418" y="9830"/>
                    </a:cubicBezTo>
                    <a:cubicBezTo>
                      <a:pt x="14474" y="9830"/>
                      <a:pt x="14474" y="9830"/>
                      <a:pt x="14474" y="9830"/>
                    </a:cubicBezTo>
                    <a:cubicBezTo>
                      <a:pt x="14474" y="9830"/>
                      <a:pt x="14474" y="9830"/>
                      <a:pt x="14474" y="9830"/>
                    </a:cubicBezTo>
                    <a:cubicBezTo>
                      <a:pt x="14474" y="9763"/>
                      <a:pt x="14474" y="9763"/>
                      <a:pt x="14474" y="9763"/>
                    </a:cubicBezTo>
                    <a:cubicBezTo>
                      <a:pt x="14474" y="9763"/>
                      <a:pt x="14474" y="9763"/>
                      <a:pt x="14474" y="9763"/>
                    </a:cubicBezTo>
                    <a:cubicBezTo>
                      <a:pt x="14418" y="9763"/>
                      <a:pt x="14418" y="9763"/>
                      <a:pt x="14418" y="9763"/>
                    </a:cubicBezTo>
                    <a:cubicBezTo>
                      <a:pt x="14418" y="9763"/>
                      <a:pt x="14418" y="9763"/>
                      <a:pt x="14418" y="9763"/>
                    </a:cubicBezTo>
                    <a:close/>
                    <a:moveTo>
                      <a:pt x="14755" y="9629"/>
                    </a:moveTo>
                    <a:cubicBezTo>
                      <a:pt x="14755" y="9629"/>
                      <a:pt x="14755" y="9629"/>
                      <a:pt x="14755" y="9629"/>
                    </a:cubicBezTo>
                    <a:cubicBezTo>
                      <a:pt x="14811" y="9696"/>
                      <a:pt x="14811" y="9696"/>
                      <a:pt x="14811" y="9696"/>
                    </a:cubicBezTo>
                    <a:cubicBezTo>
                      <a:pt x="14811" y="9696"/>
                      <a:pt x="14811" y="9696"/>
                      <a:pt x="14811" y="9696"/>
                    </a:cubicBezTo>
                    <a:cubicBezTo>
                      <a:pt x="14811" y="9696"/>
                      <a:pt x="14811" y="9696"/>
                      <a:pt x="14811" y="9696"/>
                    </a:cubicBezTo>
                    <a:cubicBezTo>
                      <a:pt x="14811" y="9763"/>
                      <a:pt x="14811" y="9763"/>
                      <a:pt x="14811" y="9763"/>
                    </a:cubicBezTo>
                    <a:cubicBezTo>
                      <a:pt x="14811" y="9763"/>
                      <a:pt x="14811" y="9763"/>
                      <a:pt x="14811" y="9763"/>
                    </a:cubicBezTo>
                    <a:cubicBezTo>
                      <a:pt x="14811" y="9696"/>
                      <a:pt x="14811" y="9696"/>
                      <a:pt x="14811" y="9696"/>
                    </a:cubicBezTo>
                    <a:cubicBezTo>
                      <a:pt x="14867" y="9696"/>
                      <a:pt x="14867" y="9696"/>
                      <a:pt x="14867" y="9696"/>
                    </a:cubicBezTo>
                    <a:cubicBezTo>
                      <a:pt x="14923" y="9696"/>
                      <a:pt x="14923" y="9696"/>
                      <a:pt x="14923" y="9696"/>
                    </a:cubicBezTo>
                    <a:cubicBezTo>
                      <a:pt x="14923" y="9696"/>
                      <a:pt x="14923" y="9696"/>
                      <a:pt x="14923" y="9696"/>
                    </a:cubicBezTo>
                    <a:cubicBezTo>
                      <a:pt x="14923" y="9696"/>
                      <a:pt x="14923" y="9696"/>
                      <a:pt x="14923" y="9696"/>
                    </a:cubicBezTo>
                    <a:cubicBezTo>
                      <a:pt x="14923" y="9629"/>
                      <a:pt x="14923" y="9629"/>
                      <a:pt x="14923" y="9629"/>
                    </a:cubicBezTo>
                    <a:cubicBezTo>
                      <a:pt x="14867" y="9629"/>
                      <a:pt x="14867" y="9629"/>
                      <a:pt x="14867" y="9629"/>
                    </a:cubicBezTo>
                    <a:cubicBezTo>
                      <a:pt x="14811" y="9629"/>
                      <a:pt x="14811" y="9629"/>
                      <a:pt x="14811" y="9629"/>
                    </a:cubicBezTo>
                    <a:cubicBezTo>
                      <a:pt x="14811" y="9562"/>
                      <a:pt x="14811" y="9562"/>
                      <a:pt x="14811" y="9562"/>
                    </a:cubicBezTo>
                    <a:cubicBezTo>
                      <a:pt x="14755" y="9629"/>
                      <a:pt x="14755" y="9629"/>
                      <a:pt x="14755" y="9629"/>
                    </a:cubicBezTo>
                    <a:cubicBezTo>
                      <a:pt x="14755" y="9629"/>
                      <a:pt x="14755" y="9629"/>
                      <a:pt x="14755" y="9629"/>
                    </a:cubicBezTo>
                    <a:close/>
                    <a:moveTo>
                      <a:pt x="15316" y="9629"/>
                    </a:moveTo>
                    <a:cubicBezTo>
                      <a:pt x="15316" y="9562"/>
                      <a:pt x="15316" y="9562"/>
                      <a:pt x="15316" y="9562"/>
                    </a:cubicBezTo>
                    <a:cubicBezTo>
                      <a:pt x="15316" y="9562"/>
                      <a:pt x="15316" y="9562"/>
                      <a:pt x="15316" y="9562"/>
                    </a:cubicBezTo>
                    <a:cubicBezTo>
                      <a:pt x="15316" y="9629"/>
                      <a:pt x="15316" y="9629"/>
                      <a:pt x="15316" y="9629"/>
                    </a:cubicBezTo>
                    <a:cubicBezTo>
                      <a:pt x="15316" y="9629"/>
                      <a:pt x="15316" y="9629"/>
                      <a:pt x="15316" y="9629"/>
                    </a:cubicBezTo>
                    <a:close/>
                    <a:moveTo>
                      <a:pt x="15091" y="9830"/>
                    </a:moveTo>
                    <a:cubicBezTo>
                      <a:pt x="15148" y="9830"/>
                      <a:pt x="15148" y="9830"/>
                      <a:pt x="15148" y="9830"/>
                    </a:cubicBezTo>
                    <a:cubicBezTo>
                      <a:pt x="15148" y="9763"/>
                      <a:pt x="15148" y="9763"/>
                      <a:pt x="15148" y="9763"/>
                    </a:cubicBezTo>
                    <a:cubicBezTo>
                      <a:pt x="15204" y="9763"/>
                      <a:pt x="15204" y="9763"/>
                      <a:pt x="15204" y="9763"/>
                    </a:cubicBezTo>
                    <a:cubicBezTo>
                      <a:pt x="15204" y="9763"/>
                      <a:pt x="15204" y="9763"/>
                      <a:pt x="15204" y="9763"/>
                    </a:cubicBezTo>
                    <a:cubicBezTo>
                      <a:pt x="15260" y="9763"/>
                      <a:pt x="15260" y="9763"/>
                      <a:pt x="15260" y="9763"/>
                    </a:cubicBezTo>
                    <a:cubicBezTo>
                      <a:pt x="15260" y="9763"/>
                      <a:pt x="15260" y="9763"/>
                      <a:pt x="15260" y="9763"/>
                    </a:cubicBezTo>
                    <a:cubicBezTo>
                      <a:pt x="15260" y="9763"/>
                      <a:pt x="15260" y="9763"/>
                      <a:pt x="15260" y="9763"/>
                    </a:cubicBezTo>
                    <a:cubicBezTo>
                      <a:pt x="15204" y="9830"/>
                      <a:pt x="15204" y="9830"/>
                      <a:pt x="15204" y="9830"/>
                    </a:cubicBezTo>
                    <a:cubicBezTo>
                      <a:pt x="15148" y="9830"/>
                      <a:pt x="15148" y="9830"/>
                      <a:pt x="15148" y="9830"/>
                    </a:cubicBezTo>
                    <a:cubicBezTo>
                      <a:pt x="15148" y="9830"/>
                      <a:pt x="15148" y="9830"/>
                      <a:pt x="15148" y="9830"/>
                    </a:cubicBezTo>
                    <a:cubicBezTo>
                      <a:pt x="15091" y="9830"/>
                      <a:pt x="15091" y="9830"/>
                      <a:pt x="15091" y="9830"/>
                    </a:cubicBezTo>
                    <a:close/>
                    <a:moveTo>
                      <a:pt x="14923" y="10164"/>
                    </a:moveTo>
                    <a:cubicBezTo>
                      <a:pt x="15035" y="10097"/>
                      <a:pt x="15035" y="10097"/>
                      <a:pt x="15035" y="10097"/>
                    </a:cubicBezTo>
                    <a:cubicBezTo>
                      <a:pt x="15035" y="10030"/>
                      <a:pt x="15035" y="10030"/>
                      <a:pt x="15035" y="10030"/>
                    </a:cubicBezTo>
                    <a:cubicBezTo>
                      <a:pt x="15035" y="10030"/>
                      <a:pt x="15035" y="10030"/>
                      <a:pt x="15035" y="10030"/>
                    </a:cubicBezTo>
                    <a:cubicBezTo>
                      <a:pt x="15091" y="10030"/>
                      <a:pt x="15091" y="10030"/>
                      <a:pt x="15091" y="10030"/>
                    </a:cubicBezTo>
                    <a:cubicBezTo>
                      <a:pt x="15148" y="9964"/>
                      <a:pt x="15148" y="9964"/>
                      <a:pt x="15148" y="9964"/>
                    </a:cubicBezTo>
                    <a:cubicBezTo>
                      <a:pt x="15148" y="9897"/>
                      <a:pt x="15148" y="9897"/>
                      <a:pt x="15148" y="9897"/>
                    </a:cubicBezTo>
                    <a:cubicBezTo>
                      <a:pt x="15091" y="9897"/>
                      <a:pt x="15091" y="9897"/>
                      <a:pt x="15091" y="9897"/>
                    </a:cubicBezTo>
                    <a:cubicBezTo>
                      <a:pt x="15091" y="9897"/>
                      <a:pt x="15091" y="9897"/>
                      <a:pt x="15091" y="9897"/>
                    </a:cubicBezTo>
                    <a:cubicBezTo>
                      <a:pt x="15091" y="9964"/>
                      <a:pt x="15091" y="9964"/>
                      <a:pt x="15091" y="9964"/>
                    </a:cubicBezTo>
                    <a:cubicBezTo>
                      <a:pt x="15035" y="9964"/>
                      <a:pt x="15035" y="9964"/>
                      <a:pt x="15035" y="9964"/>
                    </a:cubicBezTo>
                    <a:cubicBezTo>
                      <a:pt x="14979" y="10030"/>
                      <a:pt x="14979" y="10030"/>
                      <a:pt x="14979" y="10030"/>
                    </a:cubicBezTo>
                    <a:cubicBezTo>
                      <a:pt x="14979" y="10030"/>
                      <a:pt x="14979" y="10030"/>
                      <a:pt x="14979" y="10030"/>
                    </a:cubicBezTo>
                    <a:cubicBezTo>
                      <a:pt x="14923" y="10030"/>
                      <a:pt x="14923" y="10030"/>
                      <a:pt x="14923" y="10030"/>
                    </a:cubicBezTo>
                    <a:cubicBezTo>
                      <a:pt x="14867" y="10030"/>
                      <a:pt x="14867" y="10030"/>
                      <a:pt x="14867" y="10030"/>
                    </a:cubicBezTo>
                    <a:cubicBezTo>
                      <a:pt x="14867" y="10097"/>
                      <a:pt x="14867" y="10097"/>
                      <a:pt x="14867" y="10097"/>
                    </a:cubicBezTo>
                    <a:cubicBezTo>
                      <a:pt x="14811" y="10097"/>
                      <a:pt x="14811" y="10097"/>
                      <a:pt x="14811" y="10097"/>
                    </a:cubicBezTo>
                    <a:cubicBezTo>
                      <a:pt x="14811" y="10164"/>
                      <a:pt x="14811" y="10164"/>
                      <a:pt x="14811" y="10164"/>
                    </a:cubicBezTo>
                    <a:cubicBezTo>
                      <a:pt x="14867" y="10164"/>
                      <a:pt x="14867" y="10164"/>
                      <a:pt x="14867" y="10164"/>
                    </a:cubicBezTo>
                    <a:cubicBezTo>
                      <a:pt x="14867" y="10164"/>
                      <a:pt x="14867" y="10164"/>
                      <a:pt x="14867" y="10164"/>
                    </a:cubicBezTo>
                    <a:cubicBezTo>
                      <a:pt x="14923" y="10164"/>
                      <a:pt x="14923" y="10164"/>
                      <a:pt x="14923" y="10164"/>
                    </a:cubicBezTo>
                    <a:close/>
                    <a:moveTo>
                      <a:pt x="15316" y="10164"/>
                    </a:moveTo>
                    <a:cubicBezTo>
                      <a:pt x="15316" y="10030"/>
                      <a:pt x="15316" y="10030"/>
                      <a:pt x="15316" y="10030"/>
                    </a:cubicBezTo>
                    <a:cubicBezTo>
                      <a:pt x="15316" y="10030"/>
                      <a:pt x="15316" y="10030"/>
                      <a:pt x="15316" y="10030"/>
                    </a:cubicBezTo>
                    <a:cubicBezTo>
                      <a:pt x="15372" y="9964"/>
                      <a:pt x="15372" y="9964"/>
                      <a:pt x="15372" y="9964"/>
                    </a:cubicBezTo>
                    <a:cubicBezTo>
                      <a:pt x="15372" y="9964"/>
                      <a:pt x="15372" y="9964"/>
                      <a:pt x="15372" y="9964"/>
                    </a:cubicBezTo>
                    <a:cubicBezTo>
                      <a:pt x="15428" y="9964"/>
                      <a:pt x="15428" y="9964"/>
                      <a:pt x="15428" y="9964"/>
                    </a:cubicBezTo>
                    <a:cubicBezTo>
                      <a:pt x="15428" y="10030"/>
                      <a:pt x="15428" y="10030"/>
                      <a:pt x="15428" y="10030"/>
                    </a:cubicBezTo>
                    <a:cubicBezTo>
                      <a:pt x="15428" y="10097"/>
                      <a:pt x="15428" y="10097"/>
                      <a:pt x="15428" y="10097"/>
                    </a:cubicBezTo>
                    <a:cubicBezTo>
                      <a:pt x="15372" y="10097"/>
                      <a:pt x="15372" y="10097"/>
                      <a:pt x="15372" y="10097"/>
                    </a:cubicBezTo>
                    <a:cubicBezTo>
                      <a:pt x="15372" y="10164"/>
                      <a:pt x="15372" y="10164"/>
                      <a:pt x="15372" y="10164"/>
                    </a:cubicBezTo>
                    <a:cubicBezTo>
                      <a:pt x="15316" y="10164"/>
                      <a:pt x="15316" y="10164"/>
                      <a:pt x="15316" y="10164"/>
                    </a:cubicBezTo>
                    <a:close/>
                    <a:moveTo>
                      <a:pt x="15652" y="10565"/>
                    </a:moveTo>
                    <a:cubicBezTo>
                      <a:pt x="15652" y="10499"/>
                      <a:pt x="15652" y="10499"/>
                      <a:pt x="15652" y="10499"/>
                    </a:cubicBezTo>
                    <a:cubicBezTo>
                      <a:pt x="15652" y="10432"/>
                      <a:pt x="15652" y="10432"/>
                      <a:pt x="15652" y="10432"/>
                    </a:cubicBezTo>
                    <a:cubicBezTo>
                      <a:pt x="15596" y="10365"/>
                      <a:pt x="15596" y="10365"/>
                      <a:pt x="15596" y="10365"/>
                    </a:cubicBezTo>
                    <a:cubicBezTo>
                      <a:pt x="15596" y="10365"/>
                      <a:pt x="15596" y="10365"/>
                      <a:pt x="15596" y="10365"/>
                    </a:cubicBezTo>
                    <a:cubicBezTo>
                      <a:pt x="15596" y="10432"/>
                      <a:pt x="15596" y="10432"/>
                      <a:pt x="15596" y="10432"/>
                    </a:cubicBezTo>
                    <a:cubicBezTo>
                      <a:pt x="15596" y="10499"/>
                      <a:pt x="15596" y="10499"/>
                      <a:pt x="15596" y="10499"/>
                    </a:cubicBezTo>
                    <a:cubicBezTo>
                      <a:pt x="15596" y="10565"/>
                      <a:pt x="15596" y="10565"/>
                      <a:pt x="15596" y="10565"/>
                    </a:cubicBezTo>
                    <a:cubicBezTo>
                      <a:pt x="15596" y="10565"/>
                      <a:pt x="15596" y="10565"/>
                      <a:pt x="15596" y="10565"/>
                    </a:cubicBezTo>
                    <a:cubicBezTo>
                      <a:pt x="15596" y="10565"/>
                      <a:pt x="15596" y="10565"/>
                      <a:pt x="15596" y="10565"/>
                    </a:cubicBezTo>
                    <a:cubicBezTo>
                      <a:pt x="15652" y="10565"/>
                      <a:pt x="15652" y="10565"/>
                      <a:pt x="15652" y="10565"/>
                    </a:cubicBezTo>
                    <a:cubicBezTo>
                      <a:pt x="15652" y="10565"/>
                      <a:pt x="15652" y="10565"/>
                      <a:pt x="15652" y="10565"/>
                    </a:cubicBezTo>
                    <a:close/>
                    <a:moveTo>
                      <a:pt x="15709" y="10499"/>
                    </a:moveTo>
                    <a:cubicBezTo>
                      <a:pt x="15652" y="10499"/>
                      <a:pt x="15652" y="10499"/>
                      <a:pt x="15652" y="10499"/>
                    </a:cubicBezTo>
                    <a:cubicBezTo>
                      <a:pt x="15709" y="10432"/>
                      <a:pt x="15709" y="10432"/>
                      <a:pt x="15709" y="10432"/>
                    </a:cubicBezTo>
                    <a:cubicBezTo>
                      <a:pt x="15709" y="10499"/>
                      <a:pt x="15709" y="10499"/>
                      <a:pt x="15709" y="10499"/>
                    </a:cubicBezTo>
                    <a:cubicBezTo>
                      <a:pt x="15709" y="10499"/>
                      <a:pt x="15709" y="10499"/>
                      <a:pt x="15709" y="10499"/>
                    </a:cubicBezTo>
                    <a:cubicBezTo>
                      <a:pt x="15709" y="10565"/>
                      <a:pt x="15709" y="10565"/>
                      <a:pt x="15709" y="10565"/>
                    </a:cubicBezTo>
                    <a:cubicBezTo>
                      <a:pt x="15709" y="10499"/>
                      <a:pt x="15709" y="10499"/>
                      <a:pt x="15709" y="10499"/>
                    </a:cubicBezTo>
                    <a:close/>
                    <a:moveTo>
                      <a:pt x="15765" y="10632"/>
                    </a:moveTo>
                    <a:cubicBezTo>
                      <a:pt x="15709" y="10632"/>
                      <a:pt x="15709" y="10632"/>
                      <a:pt x="15709" y="10632"/>
                    </a:cubicBezTo>
                    <a:cubicBezTo>
                      <a:pt x="15765" y="10565"/>
                      <a:pt x="15765" y="10565"/>
                      <a:pt x="15765" y="10565"/>
                    </a:cubicBezTo>
                    <a:cubicBezTo>
                      <a:pt x="15765" y="10565"/>
                      <a:pt x="15765" y="10565"/>
                      <a:pt x="15765" y="10565"/>
                    </a:cubicBezTo>
                    <a:cubicBezTo>
                      <a:pt x="15765" y="10632"/>
                      <a:pt x="15765" y="10632"/>
                      <a:pt x="15765" y="10632"/>
                    </a:cubicBezTo>
                    <a:cubicBezTo>
                      <a:pt x="15765" y="10632"/>
                      <a:pt x="15765" y="10632"/>
                      <a:pt x="15765" y="10632"/>
                    </a:cubicBezTo>
                    <a:close/>
                    <a:moveTo>
                      <a:pt x="15596" y="10766"/>
                    </a:moveTo>
                    <a:cubicBezTo>
                      <a:pt x="15596" y="10766"/>
                      <a:pt x="15596" y="10766"/>
                      <a:pt x="15596" y="10766"/>
                    </a:cubicBezTo>
                    <a:cubicBezTo>
                      <a:pt x="15596" y="10833"/>
                      <a:pt x="15596" y="10833"/>
                      <a:pt x="15596" y="10833"/>
                    </a:cubicBezTo>
                    <a:cubicBezTo>
                      <a:pt x="15596" y="10900"/>
                      <a:pt x="15596" y="10900"/>
                      <a:pt x="15596" y="10900"/>
                    </a:cubicBezTo>
                    <a:cubicBezTo>
                      <a:pt x="15596" y="10900"/>
                      <a:pt x="15596" y="10900"/>
                      <a:pt x="15596" y="10900"/>
                    </a:cubicBezTo>
                    <a:cubicBezTo>
                      <a:pt x="15652" y="10900"/>
                      <a:pt x="15652" y="10900"/>
                      <a:pt x="15652" y="10900"/>
                    </a:cubicBezTo>
                    <a:cubicBezTo>
                      <a:pt x="15709" y="10900"/>
                      <a:pt x="15709" y="10900"/>
                      <a:pt x="15709" y="10900"/>
                    </a:cubicBezTo>
                    <a:cubicBezTo>
                      <a:pt x="15709" y="10900"/>
                      <a:pt x="15709" y="10900"/>
                      <a:pt x="15709" y="10900"/>
                    </a:cubicBezTo>
                    <a:cubicBezTo>
                      <a:pt x="15765" y="10900"/>
                      <a:pt x="15765" y="10900"/>
                      <a:pt x="15765" y="10900"/>
                    </a:cubicBezTo>
                    <a:cubicBezTo>
                      <a:pt x="15821" y="10900"/>
                      <a:pt x="15821" y="10900"/>
                      <a:pt x="15821" y="10900"/>
                    </a:cubicBezTo>
                    <a:cubicBezTo>
                      <a:pt x="15821" y="10900"/>
                      <a:pt x="15821" y="10900"/>
                      <a:pt x="15821" y="10900"/>
                    </a:cubicBezTo>
                    <a:cubicBezTo>
                      <a:pt x="15821" y="10833"/>
                      <a:pt x="15821" y="10833"/>
                      <a:pt x="15821" y="10833"/>
                    </a:cubicBezTo>
                    <a:cubicBezTo>
                      <a:pt x="15821" y="10833"/>
                      <a:pt x="15821" y="10833"/>
                      <a:pt x="15821" y="10833"/>
                    </a:cubicBezTo>
                    <a:cubicBezTo>
                      <a:pt x="15765" y="10766"/>
                      <a:pt x="15765" y="10766"/>
                      <a:pt x="15765" y="10766"/>
                    </a:cubicBezTo>
                    <a:cubicBezTo>
                      <a:pt x="15765" y="10766"/>
                      <a:pt x="15765" y="10766"/>
                      <a:pt x="15765" y="10766"/>
                    </a:cubicBezTo>
                    <a:cubicBezTo>
                      <a:pt x="15709" y="10766"/>
                      <a:pt x="15709" y="10766"/>
                      <a:pt x="15709" y="10766"/>
                    </a:cubicBezTo>
                    <a:cubicBezTo>
                      <a:pt x="15709" y="10766"/>
                      <a:pt x="15709" y="10766"/>
                      <a:pt x="15709" y="10766"/>
                    </a:cubicBezTo>
                    <a:cubicBezTo>
                      <a:pt x="15709" y="10766"/>
                      <a:pt x="15709" y="10766"/>
                      <a:pt x="15709" y="10766"/>
                    </a:cubicBezTo>
                    <a:cubicBezTo>
                      <a:pt x="15709" y="10699"/>
                      <a:pt x="15709" y="10699"/>
                      <a:pt x="15709" y="10699"/>
                    </a:cubicBezTo>
                    <a:cubicBezTo>
                      <a:pt x="15652" y="10699"/>
                      <a:pt x="15652" y="10699"/>
                      <a:pt x="15652" y="10699"/>
                    </a:cubicBezTo>
                    <a:cubicBezTo>
                      <a:pt x="15652" y="10766"/>
                      <a:pt x="15652" y="10766"/>
                      <a:pt x="15652" y="10766"/>
                    </a:cubicBezTo>
                    <a:cubicBezTo>
                      <a:pt x="15596" y="10766"/>
                      <a:pt x="15596" y="10766"/>
                      <a:pt x="15596" y="10766"/>
                    </a:cubicBezTo>
                    <a:cubicBezTo>
                      <a:pt x="15596" y="10766"/>
                      <a:pt x="15596" y="10766"/>
                      <a:pt x="15596" y="10766"/>
                    </a:cubicBezTo>
                    <a:close/>
                    <a:moveTo>
                      <a:pt x="14306" y="12705"/>
                    </a:moveTo>
                    <a:cubicBezTo>
                      <a:pt x="14362" y="12705"/>
                      <a:pt x="14362" y="12705"/>
                      <a:pt x="14362" y="12705"/>
                    </a:cubicBezTo>
                    <a:cubicBezTo>
                      <a:pt x="14362" y="12705"/>
                      <a:pt x="14362" y="12705"/>
                      <a:pt x="14362" y="12705"/>
                    </a:cubicBezTo>
                    <a:cubicBezTo>
                      <a:pt x="14362" y="12705"/>
                      <a:pt x="14362" y="12705"/>
                      <a:pt x="14362" y="12705"/>
                    </a:cubicBezTo>
                    <a:cubicBezTo>
                      <a:pt x="14306" y="12705"/>
                      <a:pt x="14306" y="12705"/>
                      <a:pt x="14306" y="12705"/>
                    </a:cubicBezTo>
                    <a:cubicBezTo>
                      <a:pt x="14306" y="12705"/>
                      <a:pt x="14306" y="12705"/>
                      <a:pt x="14306" y="12705"/>
                    </a:cubicBezTo>
                    <a:close/>
                    <a:moveTo>
                      <a:pt x="13577" y="11435"/>
                    </a:moveTo>
                    <a:cubicBezTo>
                      <a:pt x="13577" y="11435"/>
                      <a:pt x="13577" y="11435"/>
                      <a:pt x="13577" y="11435"/>
                    </a:cubicBezTo>
                    <a:cubicBezTo>
                      <a:pt x="13633" y="11435"/>
                      <a:pt x="13633" y="11435"/>
                      <a:pt x="13633" y="11435"/>
                    </a:cubicBezTo>
                    <a:cubicBezTo>
                      <a:pt x="13633" y="11435"/>
                      <a:pt x="13633" y="11435"/>
                      <a:pt x="13633" y="11435"/>
                    </a:cubicBezTo>
                    <a:cubicBezTo>
                      <a:pt x="13577" y="11435"/>
                      <a:pt x="13577" y="11435"/>
                      <a:pt x="13577" y="11435"/>
                    </a:cubicBezTo>
                    <a:cubicBezTo>
                      <a:pt x="13577" y="11435"/>
                      <a:pt x="13577" y="11435"/>
                      <a:pt x="13577" y="11435"/>
                    </a:cubicBezTo>
                    <a:cubicBezTo>
                      <a:pt x="13577" y="11435"/>
                      <a:pt x="13577" y="11435"/>
                      <a:pt x="13577" y="11435"/>
                    </a:cubicBezTo>
                    <a:close/>
                    <a:moveTo>
                      <a:pt x="13408" y="11702"/>
                    </a:moveTo>
                    <a:cubicBezTo>
                      <a:pt x="13408" y="11702"/>
                      <a:pt x="13408" y="11702"/>
                      <a:pt x="13408" y="11702"/>
                    </a:cubicBezTo>
                    <a:cubicBezTo>
                      <a:pt x="13352" y="11635"/>
                      <a:pt x="13352" y="11635"/>
                      <a:pt x="13352" y="11635"/>
                    </a:cubicBezTo>
                    <a:cubicBezTo>
                      <a:pt x="13296" y="11635"/>
                      <a:pt x="13296" y="11635"/>
                      <a:pt x="13296" y="11635"/>
                    </a:cubicBezTo>
                    <a:cubicBezTo>
                      <a:pt x="13352" y="11569"/>
                      <a:pt x="13352" y="11569"/>
                      <a:pt x="13352" y="11569"/>
                    </a:cubicBezTo>
                    <a:cubicBezTo>
                      <a:pt x="13296" y="11569"/>
                      <a:pt x="13296" y="11569"/>
                      <a:pt x="13296" y="11569"/>
                    </a:cubicBezTo>
                    <a:cubicBezTo>
                      <a:pt x="13296" y="11502"/>
                      <a:pt x="13296" y="11502"/>
                      <a:pt x="13296" y="11502"/>
                    </a:cubicBezTo>
                    <a:cubicBezTo>
                      <a:pt x="13296" y="11435"/>
                      <a:pt x="13296" y="11435"/>
                      <a:pt x="13296" y="11435"/>
                    </a:cubicBezTo>
                    <a:cubicBezTo>
                      <a:pt x="13296" y="11435"/>
                      <a:pt x="13296" y="11435"/>
                      <a:pt x="13296" y="11435"/>
                    </a:cubicBezTo>
                    <a:cubicBezTo>
                      <a:pt x="13296" y="11502"/>
                      <a:pt x="13296" y="11502"/>
                      <a:pt x="13296" y="11502"/>
                    </a:cubicBezTo>
                    <a:cubicBezTo>
                      <a:pt x="13352" y="11502"/>
                      <a:pt x="13352" y="11502"/>
                      <a:pt x="13352" y="11502"/>
                    </a:cubicBezTo>
                    <a:cubicBezTo>
                      <a:pt x="13352" y="11502"/>
                      <a:pt x="13352" y="11502"/>
                      <a:pt x="13352" y="11502"/>
                    </a:cubicBezTo>
                    <a:cubicBezTo>
                      <a:pt x="13408" y="11569"/>
                      <a:pt x="13408" y="11569"/>
                      <a:pt x="13408" y="11569"/>
                    </a:cubicBezTo>
                    <a:cubicBezTo>
                      <a:pt x="13408" y="11635"/>
                      <a:pt x="13408" y="11635"/>
                      <a:pt x="13408" y="11635"/>
                    </a:cubicBezTo>
                    <a:cubicBezTo>
                      <a:pt x="13464" y="11635"/>
                      <a:pt x="13464" y="11635"/>
                      <a:pt x="13464" y="11635"/>
                    </a:cubicBezTo>
                    <a:cubicBezTo>
                      <a:pt x="13464" y="11635"/>
                      <a:pt x="13464" y="11635"/>
                      <a:pt x="13464" y="11635"/>
                    </a:cubicBezTo>
                    <a:cubicBezTo>
                      <a:pt x="13464" y="11702"/>
                      <a:pt x="13464" y="11702"/>
                      <a:pt x="13464" y="11702"/>
                    </a:cubicBezTo>
                    <a:cubicBezTo>
                      <a:pt x="13408" y="11702"/>
                      <a:pt x="13408" y="11702"/>
                      <a:pt x="13408" y="11702"/>
                    </a:cubicBezTo>
                    <a:cubicBezTo>
                      <a:pt x="13408" y="11702"/>
                      <a:pt x="13408" y="11702"/>
                      <a:pt x="13408" y="11702"/>
                    </a:cubicBezTo>
                    <a:close/>
                    <a:moveTo>
                      <a:pt x="13128" y="11702"/>
                    </a:moveTo>
                    <a:cubicBezTo>
                      <a:pt x="13128" y="11635"/>
                      <a:pt x="13128" y="11635"/>
                      <a:pt x="13128" y="11635"/>
                    </a:cubicBezTo>
                    <a:cubicBezTo>
                      <a:pt x="13128" y="11635"/>
                      <a:pt x="13128" y="11635"/>
                      <a:pt x="13128" y="11635"/>
                    </a:cubicBezTo>
                    <a:cubicBezTo>
                      <a:pt x="13128" y="11569"/>
                      <a:pt x="13128" y="11569"/>
                      <a:pt x="13128" y="11569"/>
                    </a:cubicBezTo>
                    <a:cubicBezTo>
                      <a:pt x="13128" y="11502"/>
                      <a:pt x="13128" y="11502"/>
                      <a:pt x="13128" y="11502"/>
                    </a:cubicBezTo>
                    <a:cubicBezTo>
                      <a:pt x="13128" y="11435"/>
                      <a:pt x="13128" y="11435"/>
                      <a:pt x="13128" y="11435"/>
                    </a:cubicBezTo>
                    <a:cubicBezTo>
                      <a:pt x="13128" y="11435"/>
                      <a:pt x="13128" y="11435"/>
                      <a:pt x="13128" y="11435"/>
                    </a:cubicBezTo>
                    <a:cubicBezTo>
                      <a:pt x="13184" y="11502"/>
                      <a:pt x="13184" y="11502"/>
                      <a:pt x="13184" y="11502"/>
                    </a:cubicBezTo>
                    <a:cubicBezTo>
                      <a:pt x="13128" y="11502"/>
                      <a:pt x="13128" y="11502"/>
                      <a:pt x="13128" y="11502"/>
                    </a:cubicBezTo>
                    <a:cubicBezTo>
                      <a:pt x="13128" y="11569"/>
                      <a:pt x="13128" y="11569"/>
                      <a:pt x="13128" y="11569"/>
                    </a:cubicBezTo>
                    <a:cubicBezTo>
                      <a:pt x="13184" y="11569"/>
                      <a:pt x="13184" y="11569"/>
                      <a:pt x="13184" y="11569"/>
                    </a:cubicBezTo>
                    <a:cubicBezTo>
                      <a:pt x="13128" y="11702"/>
                      <a:pt x="13128" y="11702"/>
                      <a:pt x="13128" y="11702"/>
                    </a:cubicBezTo>
                    <a:cubicBezTo>
                      <a:pt x="13128" y="11702"/>
                      <a:pt x="13128" y="11702"/>
                      <a:pt x="13128" y="11702"/>
                    </a:cubicBezTo>
                    <a:close/>
                    <a:moveTo>
                      <a:pt x="13072" y="10432"/>
                    </a:moveTo>
                    <a:cubicBezTo>
                      <a:pt x="13072" y="10499"/>
                      <a:pt x="13072" y="10499"/>
                      <a:pt x="13072" y="10499"/>
                    </a:cubicBezTo>
                    <a:cubicBezTo>
                      <a:pt x="13072" y="10499"/>
                      <a:pt x="13072" y="10499"/>
                      <a:pt x="13072" y="10499"/>
                    </a:cubicBezTo>
                    <a:cubicBezTo>
                      <a:pt x="13128" y="10499"/>
                      <a:pt x="13128" y="10499"/>
                      <a:pt x="13128" y="10499"/>
                    </a:cubicBezTo>
                    <a:cubicBezTo>
                      <a:pt x="13184" y="10432"/>
                      <a:pt x="13184" y="10432"/>
                      <a:pt x="13184" y="10432"/>
                    </a:cubicBezTo>
                    <a:cubicBezTo>
                      <a:pt x="13184" y="10432"/>
                      <a:pt x="13184" y="10432"/>
                      <a:pt x="13184" y="10432"/>
                    </a:cubicBezTo>
                    <a:cubicBezTo>
                      <a:pt x="13128" y="10432"/>
                      <a:pt x="13128" y="10432"/>
                      <a:pt x="13128" y="10432"/>
                    </a:cubicBezTo>
                    <a:cubicBezTo>
                      <a:pt x="13072" y="10432"/>
                      <a:pt x="13072" y="10432"/>
                      <a:pt x="13072" y="10432"/>
                    </a:cubicBezTo>
                    <a:close/>
                    <a:moveTo>
                      <a:pt x="13072" y="10432"/>
                    </a:moveTo>
                    <a:cubicBezTo>
                      <a:pt x="13128" y="10365"/>
                      <a:pt x="13128" y="10365"/>
                      <a:pt x="13128" y="10365"/>
                    </a:cubicBezTo>
                    <a:cubicBezTo>
                      <a:pt x="13128" y="10298"/>
                      <a:pt x="13128" y="10298"/>
                      <a:pt x="13128" y="10298"/>
                    </a:cubicBezTo>
                    <a:cubicBezTo>
                      <a:pt x="13184" y="10231"/>
                      <a:pt x="13184" y="10231"/>
                      <a:pt x="13184" y="10231"/>
                    </a:cubicBezTo>
                    <a:cubicBezTo>
                      <a:pt x="13184" y="10231"/>
                      <a:pt x="13184" y="10231"/>
                      <a:pt x="13184" y="10231"/>
                    </a:cubicBezTo>
                    <a:cubicBezTo>
                      <a:pt x="13240" y="10231"/>
                      <a:pt x="13240" y="10231"/>
                      <a:pt x="13240" y="10231"/>
                    </a:cubicBezTo>
                    <a:cubicBezTo>
                      <a:pt x="13240" y="10298"/>
                      <a:pt x="13240" y="10298"/>
                      <a:pt x="13240" y="10298"/>
                    </a:cubicBezTo>
                    <a:cubicBezTo>
                      <a:pt x="13184" y="10365"/>
                      <a:pt x="13184" y="10365"/>
                      <a:pt x="13184" y="10365"/>
                    </a:cubicBezTo>
                    <a:cubicBezTo>
                      <a:pt x="13184" y="10365"/>
                      <a:pt x="13184" y="10365"/>
                      <a:pt x="13184" y="10365"/>
                    </a:cubicBezTo>
                    <a:cubicBezTo>
                      <a:pt x="13184" y="10432"/>
                      <a:pt x="13184" y="10432"/>
                      <a:pt x="13184" y="10432"/>
                    </a:cubicBezTo>
                    <a:cubicBezTo>
                      <a:pt x="13072" y="10432"/>
                      <a:pt x="13072" y="10432"/>
                      <a:pt x="13072" y="10432"/>
                    </a:cubicBezTo>
                    <a:close/>
                    <a:moveTo>
                      <a:pt x="10715" y="9897"/>
                    </a:moveTo>
                    <a:cubicBezTo>
                      <a:pt x="10715" y="9830"/>
                      <a:pt x="10715" y="9830"/>
                      <a:pt x="10715" y="9830"/>
                    </a:cubicBezTo>
                    <a:cubicBezTo>
                      <a:pt x="10715" y="9830"/>
                      <a:pt x="10715" y="9830"/>
                      <a:pt x="10715" y="9830"/>
                    </a:cubicBezTo>
                    <a:cubicBezTo>
                      <a:pt x="10715" y="9830"/>
                      <a:pt x="10715" y="9830"/>
                      <a:pt x="10715" y="9830"/>
                    </a:cubicBezTo>
                    <a:cubicBezTo>
                      <a:pt x="10715" y="9830"/>
                      <a:pt x="10715" y="9830"/>
                      <a:pt x="10715" y="9830"/>
                    </a:cubicBezTo>
                    <a:cubicBezTo>
                      <a:pt x="10715" y="9897"/>
                      <a:pt x="10715" y="9897"/>
                      <a:pt x="10715" y="9897"/>
                    </a:cubicBezTo>
                    <a:close/>
                    <a:moveTo>
                      <a:pt x="8696" y="9228"/>
                    </a:moveTo>
                    <a:cubicBezTo>
                      <a:pt x="8696" y="9228"/>
                      <a:pt x="8696" y="9228"/>
                      <a:pt x="8696" y="9228"/>
                    </a:cubicBezTo>
                    <a:cubicBezTo>
                      <a:pt x="8752" y="9228"/>
                      <a:pt x="8752" y="9228"/>
                      <a:pt x="8752" y="9228"/>
                    </a:cubicBezTo>
                    <a:cubicBezTo>
                      <a:pt x="8696" y="9228"/>
                      <a:pt x="8696" y="9228"/>
                      <a:pt x="8696" y="9228"/>
                    </a:cubicBezTo>
                    <a:cubicBezTo>
                      <a:pt x="8696" y="9228"/>
                      <a:pt x="8696" y="9228"/>
                      <a:pt x="8696" y="9228"/>
                    </a:cubicBezTo>
                    <a:close/>
                    <a:moveTo>
                      <a:pt x="8527" y="9362"/>
                    </a:moveTo>
                    <a:cubicBezTo>
                      <a:pt x="8583" y="9362"/>
                      <a:pt x="8583" y="9362"/>
                      <a:pt x="8583" y="9362"/>
                    </a:cubicBezTo>
                    <a:cubicBezTo>
                      <a:pt x="8527" y="9295"/>
                      <a:pt x="8527" y="9295"/>
                      <a:pt x="8527" y="9295"/>
                    </a:cubicBezTo>
                    <a:cubicBezTo>
                      <a:pt x="8527" y="9295"/>
                      <a:pt x="8527" y="9295"/>
                      <a:pt x="8527" y="9295"/>
                    </a:cubicBezTo>
                    <a:cubicBezTo>
                      <a:pt x="8527" y="9362"/>
                      <a:pt x="8527" y="9362"/>
                      <a:pt x="8527" y="9362"/>
                    </a:cubicBezTo>
                    <a:close/>
                    <a:moveTo>
                      <a:pt x="8583" y="9495"/>
                    </a:moveTo>
                    <a:cubicBezTo>
                      <a:pt x="8583" y="9495"/>
                      <a:pt x="8583" y="9495"/>
                      <a:pt x="8583" y="9495"/>
                    </a:cubicBezTo>
                    <a:cubicBezTo>
                      <a:pt x="8583" y="9495"/>
                      <a:pt x="8583" y="9495"/>
                      <a:pt x="8583" y="9495"/>
                    </a:cubicBezTo>
                    <a:cubicBezTo>
                      <a:pt x="8583" y="9495"/>
                      <a:pt x="8583" y="9495"/>
                      <a:pt x="8583" y="9495"/>
                    </a:cubicBezTo>
                    <a:cubicBezTo>
                      <a:pt x="8583" y="9495"/>
                      <a:pt x="8583" y="9495"/>
                      <a:pt x="8583" y="9495"/>
                    </a:cubicBezTo>
                    <a:close/>
                    <a:moveTo>
                      <a:pt x="8583" y="9562"/>
                    </a:moveTo>
                    <a:cubicBezTo>
                      <a:pt x="8527" y="9495"/>
                      <a:pt x="8527" y="9495"/>
                      <a:pt x="8527" y="9495"/>
                    </a:cubicBezTo>
                    <a:cubicBezTo>
                      <a:pt x="8527" y="9495"/>
                      <a:pt x="8527" y="9495"/>
                      <a:pt x="8527" y="9495"/>
                    </a:cubicBezTo>
                    <a:cubicBezTo>
                      <a:pt x="8527" y="9562"/>
                      <a:pt x="8527" y="9562"/>
                      <a:pt x="8527" y="9562"/>
                    </a:cubicBezTo>
                    <a:cubicBezTo>
                      <a:pt x="8583" y="9562"/>
                      <a:pt x="8583" y="9562"/>
                      <a:pt x="8583" y="9562"/>
                    </a:cubicBezTo>
                    <a:close/>
                    <a:moveTo>
                      <a:pt x="8640" y="9696"/>
                    </a:moveTo>
                    <a:cubicBezTo>
                      <a:pt x="8696" y="9763"/>
                      <a:pt x="8696" y="9763"/>
                      <a:pt x="8696" y="9763"/>
                    </a:cubicBezTo>
                    <a:cubicBezTo>
                      <a:pt x="8696" y="9763"/>
                      <a:pt x="8696" y="9763"/>
                      <a:pt x="8696" y="9763"/>
                    </a:cubicBezTo>
                    <a:cubicBezTo>
                      <a:pt x="8752" y="9696"/>
                      <a:pt x="8752" y="9696"/>
                      <a:pt x="8752" y="9696"/>
                    </a:cubicBezTo>
                    <a:cubicBezTo>
                      <a:pt x="8696" y="9696"/>
                      <a:pt x="8696" y="9696"/>
                      <a:pt x="8696" y="9696"/>
                    </a:cubicBezTo>
                    <a:cubicBezTo>
                      <a:pt x="8752" y="9629"/>
                      <a:pt x="8752" y="9629"/>
                      <a:pt x="8752" y="9629"/>
                    </a:cubicBezTo>
                    <a:cubicBezTo>
                      <a:pt x="8696" y="9629"/>
                      <a:pt x="8696" y="9629"/>
                      <a:pt x="8696" y="9629"/>
                    </a:cubicBezTo>
                    <a:cubicBezTo>
                      <a:pt x="8696" y="9696"/>
                      <a:pt x="8696" y="9696"/>
                      <a:pt x="8696" y="9696"/>
                    </a:cubicBezTo>
                    <a:cubicBezTo>
                      <a:pt x="8696" y="9696"/>
                      <a:pt x="8696" y="9696"/>
                      <a:pt x="8696" y="9696"/>
                    </a:cubicBezTo>
                    <a:cubicBezTo>
                      <a:pt x="8640" y="9696"/>
                      <a:pt x="8640" y="9696"/>
                      <a:pt x="8640" y="9696"/>
                    </a:cubicBezTo>
                    <a:close/>
                    <a:moveTo>
                      <a:pt x="8583" y="9964"/>
                    </a:moveTo>
                    <a:cubicBezTo>
                      <a:pt x="8583" y="9897"/>
                      <a:pt x="8583" y="9897"/>
                      <a:pt x="8583" y="9897"/>
                    </a:cubicBezTo>
                    <a:cubicBezTo>
                      <a:pt x="8583" y="9897"/>
                      <a:pt x="8583" y="9897"/>
                      <a:pt x="8583" y="9897"/>
                    </a:cubicBezTo>
                    <a:cubicBezTo>
                      <a:pt x="8583" y="9830"/>
                      <a:pt x="8583" y="9830"/>
                      <a:pt x="8583" y="9830"/>
                    </a:cubicBezTo>
                    <a:cubicBezTo>
                      <a:pt x="8640" y="9763"/>
                      <a:pt x="8640" y="9763"/>
                      <a:pt x="8640" y="9763"/>
                    </a:cubicBezTo>
                    <a:cubicBezTo>
                      <a:pt x="8640" y="9830"/>
                      <a:pt x="8640" y="9830"/>
                      <a:pt x="8640" y="9830"/>
                    </a:cubicBezTo>
                    <a:cubicBezTo>
                      <a:pt x="8640" y="9830"/>
                      <a:pt x="8640" y="9830"/>
                      <a:pt x="8640" y="9830"/>
                    </a:cubicBezTo>
                    <a:cubicBezTo>
                      <a:pt x="8640" y="9897"/>
                      <a:pt x="8640" y="9897"/>
                      <a:pt x="8640" y="9897"/>
                    </a:cubicBezTo>
                    <a:cubicBezTo>
                      <a:pt x="8640" y="9897"/>
                      <a:pt x="8640" y="9897"/>
                      <a:pt x="8640" y="9897"/>
                    </a:cubicBezTo>
                    <a:cubicBezTo>
                      <a:pt x="8640" y="9964"/>
                      <a:pt x="8640" y="9964"/>
                      <a:pt x="8640" y="9964"/>
                    </a:cubicBezTo>
                    <a:cubicBezTo>
                      <a:pt x="8640" y="9964"/>
                      <a:pt x="8640" y="9964"/>
                      <a:pt x="8640" y="9964"/>
                    </a:cubicBezTo>
                    <a:cubicBezTo>
                      <a:pt x="8640" y="9964"/>
                      <a:pt x="8640" y="9964"/>
                      <a:pt x="8640" y="9964"/>
                    </a:cubicBezTo>
                    <a:cubicBezTo>
                      <a:pt x="8583" y="9964"/>
                      <a:pt x="8583" y="9964"/>
                      <a:pt x="8583" y="9964"/>
                    </a:cubicBezTo>
                    <a:close/>
                    <a:moveTo>
                      <a:pt x="10435" y="8760"/>
                    </a:moveTo>
                    <a:cubicBezTo>
                      <a:pt x="10435" y="8760"/>
                      <a:pt x="10435" y="8760"/>
                      <a:pt x="10435" y="8760"/>
                    </a:cubicBezTo>
                    <a:cubicBezTo>
                      <a:pt x="10435" y="8760"/>
                      <a:pt x="10435" y="8760"/>
                      <a:pt x="10435" y="8760"/>
                    </a:cubicBezTo>
                    <a:cubicBezTo>
                      <a:pt x="10491" y="8760"/>
                      <a:pt x="10491" y="8760"/>
                      <a:pt x="10491" y="8760"/>
                    </a:cubicBezTo>
                    <a:cubicBezTo>
                      <a:pt x="10435" y="8760"/>
                      <a:pt x="10435" y="8760"/>
                      <a:pt x="10435" y="8760"/>
                    </a:cubicBezTo>
                    <a:cubicBezTo>
                      <a:pt x="10435" y="8760"/>
                      <a:pt x="10435" y="8760"/>
                      <a:pt x="10435" y="8760"/>
                    </a:cubicBezTo>
                    <a:close/>
                    <a:moveTo>
                      <a:pt x="11052" y="8359"/>
                    </a:moveTo>
                    <a:cubicBezTo>
                      <a:pt x="11052" y="8292"/>
                      <a:pt x="11052" y="8292"/>
                      <a:pt x="11052" y="8292"/>
                    </a:cubicBezTo>
                    <a:cubicBezTo>
                      <a:pt x="11052" y="8292"/>
                      <a:pt x="11052" y="8292"/>
                      <a:pt x="11052" y="8292"/>
                    </a:cubicBezTo>
                    <a:cubicBezTo>
                      <a:pt x="11052" y="8225"/>
                      <a:pt x="11052" y="8225"/>
                      <a:pt x="11052" y="8225"/>
                    </a:cubicBezTo>
                    <a:cubicBezTo>
                      <a:pt x="11052" y="8225"/>
                      <a:pt x="11052" y="8225"/>
                      <a:pt x="11052" y="8225"/>
                    </a:cubicBezTo>
                    <a:cubicBezTo>
                      <a:pt x="11108" y="8225"/>
                      <a:pt x="11108" y="8225"/>
                      <a:pt x="11108" y="8225"/>
                    </a:cubicBezTo>
                    <a:cubicBezTo>
                      <a:pt x="11108" y="8225"/>
                      <a:pt x="11108" y="8225"/>
                      <a:pt x="11108" y="8225"/>
                    </a:cubicBezTo>
                    <a:cubicBezTo>
                      <a:pt x="11108" y="8292"/>
                      <a:pt x="11108" y="8292"/>
                      <a:pt x="11108" y="8292"/>
                    </a:cubicBezTo>
                    <a:cubicBezTo>
                      <a:pt x="11108" y="8292"/>
                      <a:pt x="11108" y="8292"/>
                      <a:pt x="11108" y="8292"/>
                    </a:cubicBezTo>
                    <a:cubicBezTo>
                      <a:pt x="11052" y="8359"/>
                      <a:pt x="11052" y="8359"/>
                      <a:pt x="11052" y="8359"/>
                    </a:cubicBezTo>
                    <a:cubicBezTo>
                      <a:pt x="11052" y="8359"/>
                      <a:pt x="11052" y="8359"/>
                      <a:pt x="11052" y="8359"/>
                    </a:cubicBezTo>
                    <a:close/>
                    <a:moveTo>
                      <a:pt x="10379" y="9161"/>
                    </a:moveTo>
                    <a:cubicBezTo>
                      <a:pt x="10379" y="9161"/>
                      <a:pt x="10379" y="9161"/>
                      <a:pt x="10379" y="9161"/>
                    </a:cubicBezTo>
                    <a:cubicBezTo>
                      <a:pt x="10379" y="9094"/>
                      <a:pt x="10379" y="9094"/>
                      <a:pt x="10379" y="9094"/>
                    </a:cubicBezTo>
                    <a:cubicBezTo>
                      <a:pt x="10379" y="9094"/>
                      <a:pt x="10379" y="9094"/>
                      <a:pt x="10379" y="9094"/>
                    </a:cubicBezTo>
                    <a:cubicBezTo>
                      <a:pt x="10379" y="9094"/>
                      <a:pt x="10379" y="9094"/>
                      <a:pt x="10379" y="9094"/>
                    </a:cubicBezTo>
                    <a:cubicBezTo>
                      <a:pt x="10435" y="9027"/>
                      <a:pt x="10435" y="9027"/>
                      <a:pt x="10435" y="9027"/>
                    </a:cubicBezTo>
                    <a:cubicBezTo>
                      <a:pt x="10435" y="9027"/>
                      <a:pt x="10435" y="9027"/>
                      <a:pt x="10435" y="9027"/>
                    </a:cubicBezTo>
                    <a:cubicBezTo>
                      <a:pt x="10379" y="9027"/>
                      <a:pt x="10379" y="9027"/>
                      <a:pt x="10379" y="9027"/>
                    </a:cubicBezTo>
                    <a:cubicBezTo>
                      <a:pt x="10379" y="8960"/>
                      <a:pt x="10379" y="8960"/>
                      <a:pt x="10379" y="8960"/>
                    </a:cubicBezTo>
                    <a:cubicBezTo>
                      <a:pt x="10379" y="8894"/>
                      <a:pt x="10379" y="8894"/>
                      <a:pt x="10379" y="8894"/>
                    </a:cubicBezTo>
                    <a:cubicBezTo>
                      <a:pt x="10435" y="8894"/>
                      <a:pt x="10435" y="8894"/>
                      <a:pt x="10435" y="8894"/>
                    </a:cubicBezTo>
                    <a:cubicBezTo>
                      <a:pt x="10435" y="8894"/>
                      <a:pt x="10435" y="8894"/>
                      <a:pt x="10435" y="8894"/>
                    </a:cubicBezTo>
                    <a:cubicBezTo>
                      <a:pt x="10379" y="8827"/>
                      <a:pt x="10379" y="8827"/>
                      <a:pt x="10379" y="8827"/>
                    </a:cubicBezTo>
                    <a:cubicBezTo>
                      <a:pt x="10323" y="8827"/>
                      <a:pt x="10323" y="8827"/>
                      <a:pt x="10323" y="8827"/>
                    </a:cubicBezTo>
                    <a:cubicBezTo>
                      <a:pt x="10323" y="8894"/>
                      <a:pt x="10323" y="8894"/>
                      <a:pt x="10323" y="8894"/>
                    </a:cubicBezTo>
                    <a:cubicBezTo>
                      <a:pt x="10323" y="8894"/>
                      <a:pt x="10323" y="8894"/>
                      <a:pt x="10323" y="8894"/>
                    </a:cubicBezTo>
                    <a:cubicBezTo>
                      <a:pt x="10267" y="8894"/>
                      <a:pt x="10267" y="8894"/>
                      <a:pt x="10267" y="8894"/>
                    </a:cubicBezTo>
                    <a:cubicBezTo>
                      <a:pt x="10210" y="8894"/>
                      <a:pt x="10210" y="8894"/>
                      <a:pt x="10210" y="8894"/>
                    </a:cubicBezTo>
                    <a:cubicBezTo>
                      <a:pt x="10154" y="8960"/>
                      <a:pt x="10154" y="8960"/>
                      <a:pt x="10154" y="8960"/>
                    </a:cubicBezTo>
                    <a:cubicBezTo>
                      <a:pt x="10098" y="8960"/>
                      <a:pt x="10098" y="8960"/>
                      <a:pt x="10098" y="8960"/>
                    </a:cubicBezTo>
                    <a:cubicBezTo>
                      <a:pt x="10098" y="8960"/>
                      <a:pt x="10098" y="8960"/>
                      <a:pt x="10098" y="8960"/>
                    </a:cubicBezTo>
                    <a:cubicBezTo>
                      <a:pt x="10154" y="8894"/>
                      <a:pt x="10154" y="8894"/>
                      <a:pt x="10154" y="8894"/>
                    </a:cubicBezTo>
                    <a:cubicBezTo>
                      <a:pt x="10210" y="8894"/>
                      <a:pt x="10210" y="8894"/>
                      <a:pt x="10210" y="8894"/>
                    </a:cubicBezTo>
                    <a:cubicBezTo>
                      <a:pt x="10210" y="8827"/>
                      <a:pt x="10210" y="8827"/>
                      <a:pt x="10210" y="8827"/>
                    </a:cubicBezTo>
                    <a:cubicBezTo>
                      <a:pt x="10210" y="8827"/>
                      <a:pt x="10210" y="8827"/>
                      <a:pt x="10210" y="8827"/>
                    </a:cubicBezTo>
                    <a:cubicBezTo>
                      <a:pt x="10154" y="8827"/>
                      <a:pt x="10154" y="8827"/>
                      <a:pt x="10154" y="8827"/>
                    </a:cubicBezTo>
                    <a:cubicBezTo>
                      <a:pt x="10154" y="8827"/>
                      <a:pt x="10154" y="8827"/>
                      <a:pt x="10154" y="8827"/>
                    </a:cubicBezTo>
                    <a:cubicBezTo>
                      <a:pt x="10210" y="8760"/>
                      <a:pt x="10210" y="8760"/>
                      <a:pt x="10210" y="8760"/>
                    </a:cubicBezTo>
                    <a:cubicBezTo>
                      <a:pt x="10154" y="8693"/>
                      <a:pt x="10154" y="8693"/>
                      <a:pt x="10154" y="8693"/>
                    </a:cubicBezTo>
                    <a:cubicBezTo>
                      <a:pt x="10210" y="8693"/>
                      <a:pt x="10210" y="8693"/>
                      <a:pt x="10210" y="8693"/>
                    </a:cubicBezTo>
                    <a:cubicBezTo>
                      <a:pt x="10210" y="8693"/>
                      <a:pt x="10210" y="8693"/>
                      <a:pt x="10210" y="8693"/>
                    </a:cubicBezTo>
                    <a:cubicBezTo>
                      <a:pt x="10210" y="8693"/>
                      <a:pt x="10210" y="8693"/>
                      <a:pt x="10210" y="8693"/>
                    </a:cubicBezTo>
                    <a:cubicBezTo>
                      <a:pt x="10267" y="8760"/>
                      <a:pt x="10267" y="8760"/>
                      <a:pt x="10267" y="8760"/>
                    </a:cubicBezTo>
                    <a:cubicBezTo>
                      <a:pt x="10267" y="8827"/>
                      <a:pt x="10267" y="8827"/>
                      <a:pt x="10267" y="8827"/>
                    </a:cubicBezTo>
                    <a:cubicBezTo>
                      <a:pt x="10323" y="8760"/>
                      <a:pt x="10323" y="8760"/>
                      <a:pt x="10323" y="8760"/>
                    </a:cubicBezTo>
                    <a:cubicBezTo>
                      <a:pt x="10379" y="8760"/>
                      <a:pt x="10379" y="8760"/>
                      <a:pt x="10379" y="8760"/>
                    </a:cubicBezTo>
                    <a:cubicBezTo>
                      <a:pt x="10379" y="8760"/>
                      <a:pt x="10379" y="8760"/>
                      <a:pt x="10379" y="8760"/>
                    </a:cubicBezTo>
                    <a:cubicBezTo>
                      <a:pt x="10323" y="8693"/>
                      <a:pt x="10323" y="8693"/>
                      <a:pt x="10323" y="8693"/>
                    </a:cubicBezTo>
                    <a:cubicBezTo>
                      <a:pt x="10379" y="8693"/>
                      <a:pt x="10379" y="8693"/>
                      <a:pt x="10379" y="8693"/>
                    </a:cubicBezTo>
                    <a:cubicBezTo>
                      <a:pt x="10379" y="8693"/>
                      <a:pt x="10379" y="8693"/>
                      <a:pt x="10379" y="8693"/>
                    </a:cubicBezTo>
                    <a:cubicBezTo>
                      <a:pt x="10379" y="8693"/>
                      <a:pt x="10379" y="8693"/>
                      <a:pt x="10379" y="8693"/>
                    </a:cubicBezTo>
                    <a:cubicBezTo>
                      <a:pt x="10435" y="8693"/>
                      <a:pt x="10435" y="8693"/>
                      <a:pt x="10435" y="8693"/>
                    </a:cubicBezTo>
                    <a:cubicBezTo>
                      <a:pt x="10491" y="8626"/>
                      <a:pt x="10491" y="8626"/>
                      <a:pt x="10491" y="8626"/>
                    </a:cubicBezTo>
                    <a:cubicBezTo>
                      <a:pt x="10491" y="8626"/>
                      <a:pt x="10491" y="8626"/>
                      <a:pt x="10491" y="8626"/>
                    </a:cubicBezTo>
                    <a:cubicBezTo>
                      <a:pt x="10491" y="8626"/>
                      <a:pt x="10491" y="8626"/>
                      <a:pt x="10491" y="8626"/>
                    </a:cubicBezTo>
                    <a:cubicBezTo>
                      <a:pt x="10491" y="8626"/>
                      <a:pt x="10491" y="8626"/>
                      <a:pt x="10491" y="8626"/>
                    </a:cubicBezTo>
                    <a:cubicBezTo>
                      <a:pt x="10547" y="8626"/>
                      <a:pt x="10547" y="8626"/>
                      <a:pt x="10547" y="8626"/>
                    </a:cubicBezTo>
                    <a:cubicBezTo>
                      <a:pt x="10491" y="8693"/>
                      <a:pt x="10491" y="8693"/>
                      <a:pt x="10491" y="8693"/>
                    </a:cubicBezTo>
                    <a:cubicBezTo>
                      <a:pt x="10491" y="8760"/>
                      <a:pt x="10491" y="8760"/>
                      <a:pt x="10491" y="8760"/>
                    </a:cubicBezTo>
                    <a:cubicBezTo>
                      <a:pt x="10547" y="8760"/>
                      <a:pt x="10547" y="8760"/>
                      <a:pt x="10547" y="8760"/>
                    </a:cubicBezTo>
                    <a:cubicBezTo>
                      <a:pt x="10547" y="8760"/>
                      <a:pt x="10547" y="8760"/>
                      <a:pt x="10547" y="8760"/>
                    </a:cubicBezTo>
                    <a:cubicBezTo>
                      <a:pt x="10547" y="8827"/>
                      <a:pt x="10547" y="8827"/>
                      <a:pt x="10547" y="8827"/>
                    </a:cubicBezTo>
                    <a:cubicBezTo>
                      <a:pt x="10547" y="8827"/>
                      <a:pt x="10547" y="8827"/>
                      <a:pt x="10547" y="8827"/>
                    </a:cubicBezTo>
                    <a:cubicBezTo>
                      <a:pt x="10603" y="8760"/>
                      <a:pt x="10603" y="8760"/>
                      <a:pt x="10603" y="8760"/>
                    </a:cubicBezTo>
                    <a:cubicBezTo>
                      <a:pt x="10603" y="8693"/>
                      <a:pt x="10603" y="8693"/>
                      <a:pt x="10603" y="8693"/>
                    </a:cubicBezTo>
                    <a:cubicBezTo>
                      <a:pt x="10659" y="8626"/>
                      <a:pt x="10659" y="8626"/>
                      <a:pt x="10659" y="8626"/>
                    </a:cubicBezTo>
                    <a:cubicBezTo>
                      <a:pt x="10659" y="8626"/>
                      <a:pt x="10659" y="8626"/>
                      <a:pt x="10659" y="8626"/>
                    </a:cubicBezTo>
                    <a:cubicBezTo>
                      <a:pt x="10659" y="8693"/>
                      <a:pt x="10659" y="8693"/>
                      <a:pt x="10659" y="8693"/>
                    </a:cubicBezTo>
                    <a:cubicBezTo>
                      <a:pt x="10659" y="8760"/>
                      <a:pt x="10659" y="8760"/>
                      <a:pt x="10659" y="8760"/>
                    </a:cubicBezTo>
                    <a:cubicBezTo>
                      <a:pt x="10659" y="8827"/>
                      <a:pt x="10659" y="8827"/>
                      <a:pt x="10659" y="8827"/>
                    </a:cubicBezTo>
                    <a:cubicBezTo>
                      <a:pt x="10659" y="8827"/>
                      <a:pt x="10659" y="8827"/>
                      <a:pt x="10659" y="8827"/>
                    </a:cubicBezTo>
                    <a:cubicBezTo>
                      <a:pt x="10715" y="8827"/>
                      <a:pt x="10715" y="8827"/>
                      <a:pt x="10715" y="8827"/>
                    </a:cubicBezTo>
                    <a:cubicBezTo>
                      <a:pt x="10715" y="8827"/>
                      <a:pt x="10715" y="8827"/>
                      <a:pt x="10715" y="8827"/>
                    </a:cubicBezTo>
                    <a:cubicBezTo>
                      <a:pt x="10771" y="8760"/>
                      <a:pt x="10771" y="8760"/>
                      <a:pt x="10771" y="8760"/>
                    </a:cubicBezTo>
                    <a:cubicBezTo>
                      <a:pt x="10828" y="8693"/>
                      <a:pt x="10828" y="8693"/>
                      <a:pt x="10828" y="8693"/>
                    </a:cubicBezTo>
                    <a:cubicBezTo>
                      <a:pt x="10828" y="8626"/>
                      <a:pt x="10828" y="8626"/>
                      <a:pt x="10828" y="8626"/>
                    </a:cubicBezTo>
                    <a:cubicBezTo>
                      <a:pt x="10828" y="8559"/>
                      <a:pt x="10828" y="8559"/>
                      <a:pt x="10828" y="8559"/>
                    </a:cubicBezTo>
                    <a:cubicBezTo>
                      <a:pt x="10828" y="8559"/>
                      <a:pt x="10828" y="8559"/>
                      <a:pt x="10828" y="8559"/>
                    </a:cubicBezTo>
                    <a:cubicBezTo>
                      <a:pt x="10828" y="8492"/>
                      <a:pt x="10828" y="8492"/>
                      <a:pt x="10828" y="8492"/>
                    </a:cubicBezTo>
                    <a:cubicBezTo>
                      <a:pt x="10771" y="8492"/>
                      <a:pt x="10771" y="8492"/>
                      <a:pt x="10771" y="8492"/>
                    </a:cubicBezTo>
                    <a:cubicBezTo>
                      <a:pt x="10771" y="8492"/>
                      <a:pt x="10771" y="8492"/>
                      <a:pt x="10771" y="8492"/>
                    </a:cubicBezTo>
                    <a:cubicBezTo>
                      <a:pt x="10715" y="8492"/>
                      <a:pt x="10715" y="8492"/>
                      <a:pt x="10715" y="8492"/>
                    </a:cubicBezTo>
                    <a:cubicBezTo>
                      <a:pt x="10715" y="8492"/>
                      <a:pt x="10715" y="8492"/>
                      <a:pt x="10715" y="8492"/>
                    </a:cubicBezTo>
                    <a:cubicBezTo>
                      <a:pt x="10771" y="8426"/>
                      <a:pt x="10771" y="8426"/>
                      <a:pt x="10771" y="8426"/>
                    </a:cubicBezTo>
                    <a:cubicBezTo>
                      <a:pt x="10771" y="8426"/>
                      <a:pt x="10771" y="8426"/>
                      <a:pt x="10771" y="8426"/>
                    </a:cubicBezTo>
                    <a:cubicBezTo>
                      <a:pt x="10715" y="8426"/>
                      <a:pt x="10715" y="8426"/>
                      <a:pt x="10715" y="8426"/>
                    </a:cubicBezTo>
                    <a:cubicBezTo>
                      <a:pt x="10715" y="8426"/>
                      <a:pt x="10715" y="8426"/>
                      <a:pt x="10715" y="8426"/>
                    </a:cubicBezTo>
                    <a:cubicBezTo>
                      <a:pt x="10659" y="8359"/>
                      <a:pt x="10659" y="8359"/>
                      <a:pt x="10659" y="8359"/>
                    </a:cubicBezTo>
                    <a:cubicBezTo>
                      <a:pt x="10659" y="8359"/>
                      <a:pt x="10659" y="8359"/>
                      <a:pt x="10659" y="8359"/>
                    </a:cubicBezTo>
                    <a:cubicBezTo>
                      <a:pt x="10603" y="8225"/>
                      <a:pt x="10603" y="8225"/>
                      <a:pt x="10603" y="8225"/>
                    </a:cubicBezTo>
                    <a:cubicBezTo>
                      <a:pt x="10603" y="8158"/>
                      <a:pt x="10603" y="8158"/>
                      <a:pt x="10603" y="8158"/>
                    </a:cubicBezTo>
                    <a:cubicBezTo>
                      <a:pt x="10659" y="8091"/>
                      <a:pt x="10659" y="8091"/>
                      <a:pt x="10659" y="8091"/>
                    </a:cubicBezTo>
                    <a:cubicBezTo>
                      <a:pt x="10603" y="8024"/>
                      <a:pt x="10603" y="8024"/>
                      <a:pt x="10603" y="8024"/>
                    </a:cubicBezTo>
                    <a:cubicBezTo>
                      <a:pt x="10603" y="8091"/>
                      <a:pt x="10603" y="8091"/>
                      <a:pt x="10603" y="8091"/>
                    </a:cubicBezTo>
                    <a:cubicBezTo>
                      <a:pt x="10603" y="8158"/>
                      <a:pt x="10603" y="8158"/>
                      <a:pt x="10603" y="8158"/>
                    </a:cubicBezTo>
                    <a:cubicBezTo>
                      <a:pt x="10547" y="8091"/>
                      <a:pt x="10547" y="8091"/>
                      <a:pt x="10547" y="8091"/>
                    </a:cubicBezTo>
                    <a:cubicBezTo>
                      <a:pt x="10491" y="8091"/>
                      <a:pt x="10491" y="8091"/>
                      <a:pt x="10491" y="8091"/>
                    </a:cubicBezTo>
                    <a:cubicBezTo>
                      <a:pt x="10491" y="7957"/>
                      <a:pt x="10491" y="7957"/>
                      <a:pt x="10491" y="7957"/>
                    </a:cubicBezTo>
                    <a:cubicBezTo>
                      <a:pt x="10435" y="7957"/>
                      <a:pt x="10435" y="7957"/>
                      <a:pt x="10435" y="7957"/>
                    </a:cubicBezTo>
                    <a:cubicBezTo>
                      <a:pt x="10435" y="7824"/>
                      <a:pt x="10435" y="7824"/>
                      <a:pt x="10435" y="7824"/>
                    </a:cubicBezTo>
                    <a:cubicBezTo>
                      <a:pt x="10379" y="7824"/>
                      <a:pt x="10379" y="7824"/>
                      <a:pt x="10379" y="7824"/>
                    </a:cubicBezTo>
                    <a:cubicBezTo>
                      <a:pt x="10379" y="7757"/>
                      <a:pt x="10379" y="7757"/>
                      <a:pt x="10379" y="7757"/>
                    </a:cubicBezTo>
                    <a:cubicBezTo>
                      <a:pt x="10379" y="7690"/>
                      <a:pt x="10379" y="7690"/>
                      <a:pt x="10379" y="7690"/>
                    </a:cubicBezTo>
                    <a:cubicBezTo>
                      <a:pt x="10379" y="7690"/>
                      <a:pt x="10379" y="7690"/>
                      <a:pt x="10379" y="7690"/>
                    </a:cubicBezTo>
                    <a:cubicBezTo>
                      <a:pt x="10435" y="7690"/>
                      <a:pt x="10435" y="7690"/>
                      <a:pt x="10435" y="7690"/>
                    </a:cubicBezTo>
                    <a:cubicBezTo>
                      <a:pt x="10435" y="7623"/>
                      <a:pt x="10435" y="7623"/>
                      <a:pt x="10435" y="7623"/>
                    </a:cubicBezTo>
                    <a:cubicBezTo>
                      <a:pt x="10491" y="7623"/>
                      <a:pt x="10491" y="7623"/>
                      <a:pt x="10491" y="7623"/>
                    </a:cubicBezTo>
                    <a:cubicBezTo>
                      <a:pt x="10491" y="7623"/>
                      <a:pt x="10491" y="7623"/>
                      <a:pt x="10491" y="7623"/>
                    </a:cubicBezTo>
                    <a:cubicBezTo>
                      <a:pt x="10547" y="7623"/>
                      <a:pt x="10547" y="7623"/>
                      <a:pt x="10547" y="7623"/>
                    </a:cubicBezTo>
                    <a:cubicBezTo>
                      <a:pt x="10547" y="7556"/>
                      <a:pt x="10547" y="7556"/>
                      <a:pt x="10547" y="7556"/>
                    </a:cubicBezTo>
                    <a:cubicBezTo>
                      <a:pt x="10547" y="7489"/>
                      <a:pt x="10547" y="7489"/>
                      <a:pt x="10547" y="7489"/>
                    </a:cubicBezTo>
                    <a:cubicBezTo>
                      <a:pt x="10547" y="7422"/>
                      <a:pt x="10547" y="7422"/>
                      <a:pt x="10547" y="7422"/>
                    </a:cubicBezTo>
                    <a:cubicBezTo>
                      <a:pt x="10603" y="7356"/>
                      <a:pt x="10603" y="7356"/>
                      <a:pt x="10603" y="7356"/>
                    </a:cubicBezTo>
                    <a:cubicBezTo>
                      <a:pt x="10547" y="7289"/>
                      <a:pt x="10547" y="7289"/>
                      <a:pt x="10547" y="7289"/>
                    </a:cubicBezTo>
                    <a:cubicBezTo>
                      <a:pt x="10547" y="7222"/>
                      <a:pt x="10547" y="7222"/>
                      <a:pt x="10547" y="7222"/>
                    </a:cubicBezTo>
                    <a:cubicBezTo>
                      <a:pt x="10603" y="7222"/>
                      <a:pt x="10603" y="7222"/>
                      <a:pt x="10603" y="7222"/>
                    </a:cubicBezTo>
                    <a:cubicBezTo>
                      <a:pt x="10603" y="7155"/>
                      <a:pt x="10603" y="7155"/>
                      <a:pt x="10603" y="7155"/>
                    </a:cubicBezTo>
                    <a:cubicBezTo>
                      <a:pt x="10659" y="7088"/>
                      <a:pt x="10659" y="7088"/>
                      <a:pt x="10659" y="7088"/>
                    </a:cubicBezTo>
                    <a:cubicBezTo>
                      <a:pt x="10659" y="7021"/>
                      <a:pt x="10659" y="7021"/>
                      <a:pt x="10659" y="7021"/>
                    </a:cubicBezTo>
                    <a:cubicBezTo>
                      <a:pt x="10659" y="6954"/>
                      <a:pt x="10659" y="6954"/>
                      <a:pt x="10659" y="6954"/>
                    </a:cubicBezTo>
                    <a:cubicBezTo>
                      <a:pt x="10659" y="6887"/>
                      <a:pt x="10659" y="6887"/>
                      <a:pt x="10659" y="6887"/>
                    </a:cubicBezTo>
                    <a:cubicBezTo>
                      <a:pt x="10715" y="6887"/>
                      <a:pt x="10715" y="6887"/>
                      <a:pt x="10715" y="6887"/>
                    </a:cubicBezTo>
                    <a:cubicBezTo>
                      <a:pt x="10715" y="6821"/>
                      <a:pt x="10715" y="6821"/>
                      <a:pt x="10715" y="6821"/>
                    </a:cubicBezTo>
                    <a:cubicBezTo>
                      <a:pt x="10771" y="6754"/>
                      <a:pt x="10771" y="6754"/>
                      <a:pt x="10771" y="6754"/>
                    </a:cubicBezTo>
                    <a:cubicBezTo>
                      <a:pt x="10771" y="6687"/>
                      <a:pt x="10771" y="6687"/>
                      <a:pt x="10771" y="6687"/>
                    </a:cubicBezTo>
                    <a:cubicBezTo>
                      <a:pt x="10771" y="6687"/>
                      <a:pt x="10771" y="6687"/>
                      <a:pt x="10771" y="6687"/>
                    </a:cubicBezTo>
                    <a:cubicBezTo>
                      <a:pt x="10771" y="6620"/>
                      <a:pt x="10771" y="6620"/>
                      <a:pt x="10771" y="6620"/>
                    </a:cubicBezTo>
                    <a:cubicBezTo>
                      <a:pt x="10828" y="6620"/>
                      <a:pt x="10828" y="6620"/>
                      <a:pt x="10828" y="6620"/>
                    </a:cubicBezTo>
                    <a:cubicBezTo>
                      <a:pt x="10771" y="6553"/>
                      <a:pt x="10771" y="6553"/>
                      <a:pt x="10771" y="6553"/>
                    </a:cubicBezTo>
                    <a:cubicBezTo>
                      <a:pt x="10771" y="6486"/>
                      <a:pt x="10771" y="6486"/>
                      <a:pt x="10771" y="6486"/>
                    </a:cubicBezTo>
                    <a:cubicBezTo>
                      <a:pt x="10771" y="6486"/>
                      <a:pt x="10771" y="6486"/>
                      <a:pt x="10771" y="6486"/>
                    </a:cubicBezTo>
                    <a:cubicBezTo>
                      <a:pt x="10715" y="6419"/>
                      <a:pt x="10715" y="6419"/>
                      <a:pt x="10715" y="6419"/>
                    </a:cubicBezTo>
                    <a:cubicBezTo>
                      <a:pt x="10715" y="6352"/>
                      <a:pt x="10715" y="6352"/>
                      <a:pt x="10715" y="6352"/>
                    </a:cubicBezTo>
                    <a:cubicBezTo>
                      <a:pt x="10715" y="6352"/>
                      <a:pt x="10715" y="6352"/>
                      <a:pt x="10715" y="6352"/>
                    </a:cubicBezTo>
                    <a:cubicBezTo>
                      <a:pt x="10715" y="6219"/>
                      <a:pt x="10715" y="6219"/>
                      <a:pt x="10715" y="6219"/>
                    </a:cubicBezTo>
                    <a:cubicBezTo>
                      <a:pt x="10659" y="6219"/>
                      <a:pt x="10659" y="6219"/>
                      <a:pt x="10659" y="6219"/>
                    </a:cubicBezTo>
                    <a:cubicBezTo>
                      <a:pt x="10659" y="6219"/>
                      <a:pt x="10659" y="6219"/>
                      <a:pt x="10659" y="6219"/>
                    </a:cubicBezTo>
                    <a:cubicBezTo>
                      <a:pt x="10603" y="6219"/>
                      <a:pt x="10603" y="6219"/>
                      <a:pt x="10603" y="6219"/>
                    </a:cubicBezTo>
                    <a:cubicBezTo>
                      <a:pt x="10603" y="6286"/>
                      <a:pt x="10603" y="6286"/>
                      <a:pt x="10603" y="6286"/>
                    </a:cubicBezTo>
                    <a:cubicBezTo>
                      <a:pt x="10603" y="6286"/>
                      <a:pt x="10603" y="6286"/>
                      <a:pt x="10603" y="6286"/>
                    </a:cubicBezTo>
                    <a:cubicBezTo>
                      <a:pt x="10547" y="6152"/>
                      <a:pt x="10547" y="6152"/>
                      <a:pt x="10547" y="6152"/>
                    </a:cubicBezTo>
                    <a:cubicBezTo>
                      <a:pt x="10491" y="6152"/>
                      <a:pt x="10491" y="6152"/>
                      <a:pt x="10491" y="6152"/>
                    </a:cubicBezTo>
                    <a:cubicBezTo>
                      <a:pt x="10491" y="6152"/>
                      <a:pt x="10491" y="6152"/>
                      <a:pt x="10491" y="6152"/>
                    </a:cubicBezTo>
                    <a:cubicBezTo>
                      <a:pt x="10435" y="6152"/>
                      <a:pt x="10435" y="6152"/>
                      <a:pt x="10435" y="6152"/>
                    </a:cubicBezTo>
                    <a:cubicBezTo>
                      <a:pt x="10435" y="6219"/>
                      <a:pt x="10435" y="6219"/>
                      <a:pt x="10435" y="6219"/>
                    </a:cubicBezTo>
                    <a:cubicBezTo>
                      <a:pt x="10435" y="6219"/>
                      <a:pt x="10435" y="6219"/>
                      <a:pt x="10435" y="6219"/>
                    </a:cubicBezTo>
                    <a:cubicBezTo>
                      <a:pt x="10379" y="6219"/>
                      <a:pt x="10379" y="6219"/>
                      <a:pt x="10379" y="6219"/>
                    </a:cubicBezTo>
                    <a:cubicBezTo>
                      <a:pt x="10379" y="6286"/>
                      <a:pt x="10379" y="6286"/>
                      <a:pt x="10379" y="6286"/>
                    </a:cubicBezTo>
                    <a:cubicBezTo>
                      <a:pt x="10379" y="6352"/>
                      <a:pt x="10379" y="6352"/>
                      <a:pt x="10379" y="6352"/>
                    </a:cubicBezTo>
                    <a:cubicBezTo>
                      <a:pt x="10323" y="6352"/>
                      <a:pt x="10323" y="6352"/>
                      <a:pt x="10323" y="6352"/>
                    </a:cubicBezTo>
                    <a:cubicBezTo>
                      <a:pt x="10323" y="6486"/>
                      <a:pt x="10323" y="6486"/>
                      <a:pt x="10323" y="6486"/>
                    </a:cubicBezTo>
                    <a:cubicBezTo>
                      <a:pt x="10323" y="6553"/>
                      <a:pt x="10323" y="6553"/>
                      <a:pt x="10323" y="6553"/>
                    </a:cubicBezTo>
                    <a:cubicBezTo>
                      <a:pt x="10267" y="6553"/>
                      <a:pt x="10267" y="6553"/>
                      <a:pt x="10267" y="6553"/>
                    </a:cubicBezTo>
                    <a:cubicBezTo>
                      <a:pt x="10267" y="6620"/>
                      <a:pt x="10267" y="6620"/>
                      <a:pt x="10267" y="6620"/>
                    </a:cubicBezTo>
                    <a:cubicBezTo>
                      <a:pt x="10267" y="6620"/>
                      <a:pt x="10267" y="6620"/>
                      <a:pt x="10267" y="6620"/>
                    </a:cubicBezTo>
                    <a:cubicBezTo>
                      <a:pt x="10267" y="6687"/>
                      <a:pt x="10267" y="6687"/>
                      <a:pt x="10267" y="6687"/>
                    </a:cubicBezTo>
                    <a:cubicBezTo>
                      <a:pt x="10210" y="6687"/>
                      <a:pt x="10210" y="6687"/>
                      <a:pt x="10210" y="6687"/>
                    </a:cubicBezTo>
                    <a:cubicBezTo>
                      <a:pt x="10210" y="6821"/>
                      <a:pt x="10210" y="6821"/>
                      <a:pt x="10210" y="6821"/>
                    </a:cubicBezTo>
                    <a:cubicBezTo>
                      <a:pt x="10154" y="6821"/>
                      <a:pt x="10154" y="6821"/>
                      <a:pt x="10154" y="6821"/>
                    </a:cubicBezTo>
                    <a:cubicBezTo>
                      <a:pt x="10154" y="6821"/>
                      <a:pt x="10154" y="6821"/>
                      <a:pt x="10154" y="6821"/>
                    </a:cubicBezTo>
                    <a:cubicBezTo>
                      <a:pt x="10098" y="6954"/>
                      <a:pt x="10098" y="6954"/>
                      <a:pt x="10098" y="6954"/>
                    </a:cubicBezTo>
                    <a:cubicBezTo>
                      <a:pt x="10154" y="6954"/>
                      <a:pt x="10154" y="6954"/>
                      <a:pt x="10154" y="6954"/>
                    </a:cubicBezTo>
                    <a:cubicBezTo>
                      <a:pt x="10098" y="7021"/>
                      <a:pt x="10098" y="7021"/>
                      <a:pt x="10098" y="7021"/>
                    </a:cubicBezTo>
                    <a:cubicBezTo>
                      <a:pt x="10098" y="7088"/>
                      <a:pt x="10098" y="7088"/>
                      <a:pt x="10098" y="7088"/>
                    </a:cubicBezTo>
                    <a:cubicBezTo>
                      <a:pt x="10098" y="7088"/>
                      <a:pt x="10098" y="7088"/>
                      <a:pt x="10098" y="7088"/>
                    </a:cubicBezTo>
                    <a:cubicBezTo>
                      <a:pt x="10098" y="7155"/>
                      <a:pt x="10098" y="7155"/>
                      <a:pt x="10098" y="7155"/>
                    </a:cubicBezTo>
                    <a:cubicBezTo>
                      <a:pt x="10098" y="7222"/>
                      <a:pt x="10098" y="7222"/>
                      <a:pt x="10098" y="7222"/>
                    </a:cubicBezTo>
                    <a:cubicBezTo>
                      <a:pt x="10042" y="7222"/>
                      <a:pt x="10042" y="7222"/>
                      <a:pt x="10042" y="7222"/>
                    </a:cubicBezTo>
                    <a:cubicBezTo>
                      <a:pt x="10042" y="7222"/>
                      <a:pt x="10042" y="7222"/>
                      <a:pt x="10042" y="7222"/>
                    </a:cubicBezTo>
                    <a:cubicBezTo>
                      <a:pt x="10098" y="7222"/>
                      <a:pt x="10098" y="7222"/>
                      <a:pt x="10098" y="7222"/>
                    </a:cubicBezTo>
                    <a:cubicBezTo>
                      <a:pt x="10098" y="7289"/>
                      <a:pt x="10098" y="7289"/>
                      <a:pt x="10098" y="7289"/>
                    </a:cubicBezTo>
                    <a:cubicBezTo>
                      <a:pt x="10098" y="7289"/>
                      <a:pt x="10098" y="7289"/>
                      <a:pt x="10098" y="7289"/>
                    </a:cubicBezTo>
                    <a:cubicBezTo>
                      <a:pt x="10042" y="7289"/>
                      <a:pt x="10042" y="7289"/>
                      <a:pt x="10042" y="7289"/>
                    </a:cubicBezTo>
                    <a:cubicBezTo>
                      <a:pt x="9986" y="7289"/>
                      <a:pt x="9986" y="7289"/>
                      <a:pt x="9986" y="7289"/>
                    </a:cubicBezTo>
                    <a:cubicBezTo>
                      <a:pt x="9986" y="7289"/>
                      <a:pt x="9986" y="7289"/>
                      <a:pt x="9986" y="7289"/>
                    </a:cubicBezTo>
                    <a:cubicBezTo>
                      <a:pt x="9930" y="7289"/>
                      <a:pt x="9930" y="7289"/>
                      <a:pt x="9930" y="7289"/>
                    </a:cubicBezTo>
                    <a:cubicBezTo>
                      <a:pt x="9930" y="7356"/>
                      <a:pt x="9930" y="7356"/>
                      <a:pt x="9930" y="7356"/>
                    </a:cubicBezTo>
                    <a:cubicBezTo>
                      <a:pt x="9930" y="7422"/>
                      <a:pt x="9930" y="7422"/>
                      <a:pt x="9930" y="7422"/>
                    </a:cubicBezTo>
                    <a:cubicBezTo>
                      <a:pt x="9874" y="7356"/>
                      <a:pt x="9874" y="7356"/>
                      <a:pt x="9874" y="7356"/>
                    </a:cubicBezTo>
                    <a:cubicBezTo>
                      <a:pt x="9874" y="7289"/>
                      <a:pt x="9874" y="7289"/>
                      <a:pt x="9874" y="7289"/>
                    </a:cubicBezTo>
                    <a:cubicBezTo>
                      <a:pt x="9930" y="7289"/>
                      <a:pt x="9930" y="7289"/>
                      <a:pt x="9930" y="7289"/>
                    </a:cubicBezTo>
                    <a:cubicBezTo>
                      <a:pt x="9874" y="7222"/>
                      <a:pt x="9874" y="7222"/>
                      <a:pt x="9874" y="7222"/>
                    </a:cubicBezTo>
                    <a:cubicBezTo>
                      <a:pt x="9874" y="7155"/>
                      <a:pt x="9874" y="7155"/>
                      <a:pt x="9874" y="7155"/>
                    </a:cubicBezTo>
                    <a:cubicBezTo>
                      <a:pt x="9930" y="7088"/>
                      <a:pt x="9930" y="7088"/>
                      <a:pt x="9930" y="7088"/>
                    </a:cubicBezTo>
                    <a:cubicBezTo>
                      <a:pt x="9930" y="7021"/>
                      <a:pt x="9930" y="7021"/>
                      <a:pt x="9930" y="7021"/>
                    </a:cubicBezTo>
                    <a:cubicBezTo>
                      <a:pt x="9930" y="7021"/>
                      <a:pt x="9930" y="7021"/>
                      <a:pt x="9930" y="7021"/>
                    </a:cubicBezTo>
                    <a:cubicBezTo>
                      <a:pt x="9986" y="6954"/>
                      <a:pt x="9986" y="6954"/>
                      <a:pt x="9986" y="6954"/>
                    </a:cubicBezTo>
                    <a:cubicBezTo>
                      <a:pt x="9986" y="6887"/>
                      <a:pt x="9986" y="6887"/>
                      <a:pt x="9986" y="6887"/>
                    </a:cubicBezTo>
                    <a:cubicBezTo>
                      <a:pt x="9986" y="6821"/>
                      <a:pt x="9986" y="6821"/>
                      <a:pt x="9986" y="6821"/>
                    </a:cubicBezTo>
                    <a:cubicBezTo>
                      <a:pt x="10042" y="6754"/>
                      <a:pt x="10042" y="6754"/>
                      <a:pt x="10042" y="6754"/>
                    </a:cubicBezTo>
                    <a:cubicBezTo>
                      <a:pt x="10042" y="6687"/>
                      <a:pt x="10042" y="6687"/>
                      <a:pt x="10042" y="6687"/>
                    </a:cubicBezTo>
                    <a:cubicBezTo>
                      <a:pt x="10042" y="6687"/>
                      <a:pt x="10042" y="6687"/>
                      <a:pt x="10042" y="6687"/>
                    </a:cubicBezTo>
                    <a:cubicBezTo>
                      <a:pt x="9986" y="6687"/>
                      <a:pt x="9986" y="6687"/>
                      <a:pt x="9986" y="6687"/>
                    </a:cubicBezTo>
                    <a:cubicBezTo>
                      <a:pt x="9986" y="6687"/>
                      <a:pt x="9986" y="6687"/>
                      <a:pt x="9986" y="6687"/>
                    </a:cubicBezTo>
                    <a:cubicBezTo>
                      <a:pt x="10042" y="6620"/>
                      <a:pt x="10042" y="6620"/>
                      <a:pt x="10042" y="6620"/>
                    </a:cubicBezTo>
                    <a:cubicBezTo>
                      <a:pt x="10042" y="6486"/>
                      <a:pt x="10042" y="6486"/>
                      <a:pt x="10042" y="6486"/>
                    </a:cubicBezTo>
                    <a:cubicBezTo>
                      <a:pt x="10042" y="6486"/>
                      <a:pt x="10042" y="6486"/>
                      <a:pt x="10042" y="6486"/>
                    </a:cubicBezTo>
                    <a:cubicBezTo>
                      <a:pt x="9986" y="6419"/>
                      <a:pt x="9986" y="6419"/>
                      <a:pt x="9986" y="6419"/>
                    </a:cubicBezTo>
                    <a:cubicBezTo>
                      <a:pt x="10042" y="6419"/>
                      <a:pt x="10042" y="6419"/>
                      <a:pt x="10042" y="6419"/>
                    </a:cubicBezTo>
                    <a:cubicBezTo>
                      <a:pt x="10042" y="6352"/>
                      <a:pt x="10042" y="6352"/>
                      <a:pt x="10042" y="6352"/>
                    </a:cubicBezTo>
                    <a:cubicBezTo>
                      <a:pt x="9986" y="6352"/>
                      <a:pt x="9986" y="6352"/>
                      <a:pt x="9986" y="6352"/>
                    </a:cubicBezTo>
                    <a:cubicBezTo>
                      <a:pt x="9930" y="6286"/>
                      <a:pt x="9930" y="6286"/>
                      <a:pt x="9930" y="6286"/>
                    </a:cubicBezTo>
                    <a:cubicBezTo>
                      <a:pt x="9874" y="6286"/>
                      <a:pt x="9874" y="6286"/>
                      <a:pt x="9874" y="6286"/>
                    </a:cubicBezTo>
                    <a:cubicBezTo>
                      <a:pt x="9874" y="6352"/>
                      <a:pt x="9874" y="6352"/>
                      <a:pt x="9874" y="6352"/>
                    </a:cubicBezTo>
                    <a:cubicBezTo>
                      <a:pt x="9930" y="6419"/>
                      <a:pt x="9930" y="6419"/>
                      <a:pt x="9930" y="6419"/>
                    </a:cubicBezTo>
                    <a:cubicBezTo>
                      <a:pt x="9930" y="6419"/>
                      <a:pt x="9930" y="6419"/>
                      <a:pt x="9930" y="6419"/>
                    </a:cubicBezTo>
                    <a:cubicBezTo>
                      <a:pt x="9930" y="6486"/>
                      <a:pt x="9930" y="6486"/>
                      <a:pt x="9930" y="6486"/>
                    </a:cubicBezTo>
                    <a:cubicBezTo>
                      <a:pt x="9930" y="6486"/>
                      <a:pt x="9930" y="6486"/>
                      <a:pt x="9930" y="6486"/>
                    </a:cubicBezTo>
                    <a:cubicBezTo>
                      <a:pt x="9874" y="6486"/>
                      <a:pt x="9874" y="6486"/>
                      <a:pt x="9874" y="6486"/>
                    </a:cubicBezTo>
                    <a:cubicBezTo>
                      <a:pt x="9874" y="6486"/>
                      <a:pt x="9874" y="6486"/>
                      <a:pt x="9874" y="6486"/>
                    </a:cubicBezTo>
                    <a:cubicBezTo>
                      <a:pt x="9818" y="6486"/>
                      <a:pt x="9818" y="6486"/>
                      <a:pt x="9818" y="6486"/>
                    </a:cubicBezTo>
                    <a:cubicBezTo>
                      <a:pt x="9818" y="6553"/>
                      <a:pt x="9818" y="6553"/>
                      <a:pt x="9818" y="6553"/>
                    </a:cubicBezTo>
                    <a:cubicBezTo>
                      <a:pt x="9874" y="6553"/>
                      <a:pt x="9874" y="6553"/>
                      <a:pt x="9874" y="6553"/>
                    </a:cubicBezTo>
                    <a:cubicBezTo>
                      <a:pt x="9874" y="6553"/>
                      <a:pt x="9874" y="6553"/>
                      <a:pt x="9874" y="6553"/>
                    </a:cubicBezTo>
                    <a:cubicBezTo>
                      <a:pt x="9874" y="6620"/>
                      <a:pt x="9874" y="6620"/>
                      <a:pt x="9874" y="6620"/>
                    </a:cubicBezTo>
                    <a:cubicBezTo>
                      <a:pt x="9874" y="6687"/>
                      <a:pt x="9874" y="6687"/>
                      <a:pt x="9874" y="6687"/>
                    </a:cubicBezTo>
                    <a:cubicBezTo>
                      <a:pt x="9874" y="6620"/>
                      <a:pt x="9874" y="6620"/>
                      <a:pt x="9874" y="6620"/>
                    </a:cubicBezTo>
                    <a:cubicBezTo>
                      <a:pt x="9818" y="6620"/>
                      <a:pt x="9818" y="6620"/>
                      <a:pt x="9818" y="6620"/>
                    </a:cubicBezTo>
                    <a:cubicBezTo>
                      <a:pt x="9818" y="6687"/>
                      <a:pt x="9818" y="6687"/>
                      <a:pt x="9818" y="6687"/>
                    </a:cubicBezTo>
                    <a:cubicBezTo>
                      <a:pt x="9762" y="6620"/>
                      <a:pt x="9762" y="6620"/>
                      <a:pt x="9762" y="6620"/>
                    </a:cubicBezTo>
                    <a:cubicBezTo>
                      <a:pt x="9762" y="6620"/>
                      <a:pt x="9762" y="6620"/>
                      <a:pt x="9762" y="6620"/>
                    </a:cubicBezTo>
                    <a:cubicBezTo>
                      <a:pt x="9762" y="6620"/>
                      <a:pt x="9762" y="6620"/>
                      <a:pt x="9762" y="6620"/>
                    </a:cubicBezTo>
                    <a:cubicBezTo>
                      <a:pt x="9705" y="6687"/>
                      <a:pt x="9705" y="6687"/>
                      <a:pt x="9705" y="6687"/>
                    </a:cubicBezTo>
                    <a:cubicBezTo>
                      <a:pt x="9705" y="6620"/>
                      <a:pt x="9705" y="6620"/>
                      <a:pt x="9705" y="6620"/>
                    </a:cubicBezTo>
                    <a:cubicBezTo>
                      <a:pt x="9705" y="6620"/>
                      <a:pt x="9705" y="6620"/>
                      <a:pt x="9705" y="6620"/>
                    </a:cubicBezTo>
                    <a:cubicBezTo>
                      <a:pt x="9705" y="6553"/>
                      <a:pt x="9705" y="6553"/>
                      <a:pt x="9705" y="6553"/>
                    </a:cubicBezTo>
                    <a:cubicBezTo>
                      <a:pt x="9705" y="6553"/>
                      <a:pt x="9705" y="6553"/>
                      <a:pt x="9705" y="6553"/>
                    </a:cubicBezTo>
                    <a:cubicBezTo>
                      <a:pt x="9649" y="6553"/>
                      <a:pt x="9649" y="6553"/>
                      <a:pt x="9649" y="6553"/>
                    </a:cubicBezTo>
                    <a:cubicBezTo>
                      <a:pt x="9593" y="6620"/>
                      <a:pt x="9593" y="6620"/>
                      <a:pt x="9593" y="6620"/>
                    </a:cubicBezTo>
                    <a:cubicBezTo>
                      <a:pt x="9537" y="6553"/>
                      <a:pt x="9537" y="6553"/>
                      <a:pt x="9537" y="6553"/>
                    </a:cubicBezTo>
                    <a:cubicBezTo>
                      <a:pt x="9537" y="6553"/>
                      <a:pt x="9537" y="6553"/>
                      <a:pt x="9537" y="6553"/>
                    </a:cubicBezTo>
                    <a:cubicBezTo>
                      <a:pt x="9481" y="6620"/>
                      <a:pt x="9481" y="6620"/>
                      <a:pt x="9481" y="6620"/>
                    </a:cubicBezTo>
                    <a:cubicBezTo>
                      <a:pt x="9425" y="6620"/>
                      <a:pt x="9425" y="6620"/>
                      <a:pt x="9425" y="6620"/>
                    </a:cubicBezTo>
                    <a:cubicBezTo>
                      <a:pt x="9425" y="6553"/>
                      <a:pt x="9425" y="6553"/>
                      <a:pt x="9425" y="6553"/>
                    </a:cubicBezTo>
                    <a:cubicBezTo>
                      <a:pt x="9369" y="6620"/>
                      <a:pt x="9369" y="6620"/>
                      <a:pt x="9369" y="6620"/>
                    </a:cubicBezTo>
                    <a:cubicBezTo>
                      <a:pt x="9369" y="6553"/>
                      <a:pt x="9369" y="6553"/>
                      <a:pt x="9369" y="6553"/>
                    </a:cubicBezTo>
                    <a:cubicBezTo>
                      <a:pt x="9369" y="6553"/>
                      <a:pt x="9369" y="6553"/>
                      <a:pt x="9369" y="6553"/>
                    </a:cubicBezTo>
                    <a:cubicBezTo>
                      <a:pt x="9425" y="6553"/>
                      <a:pt x="9425" y="6553"/>
                      <a:pt x="9425" y="6553"/>
                    </a:cubicBezTo>
                    <a:cubicBezTo>
                      <a:pt x="9481" y="6553"/>
                      <a:pt x="9481" y="6553"/>
                      <a:pt x="9481" y="6553"/>
                    </a:cubicBezTo>
                    <a:cubicBezTo>
                      <a:pt x="9537" y="6486"/>
                      <a:pt x="9537" y="6486"/>
                      <a:pt x="9537" y="6486"/>
                    </a:cubicBezTo>
                    <a:cubicBezTo>
                      <a:pt x="9537" y="6486"/>
                      <a:pt x="9537" y="6486"/>
                      <a:pt x="9537" y="6486"/>
                    </a:cubicBezTo>
                    <a:cubicBezTo>
                      <a:pt x="9593" y="6486"/>
                      <a:pt x="9593" y="6486"/>
                      <a:pt x="9593" y="6486"/>
                    </a:cubicBezTo>
                    <a:cubicBezTo>
                      <a:pt x="9593" y="6486"/>
                      <a:pt x="9593" y="6486"/>
                      <a:pt x="9593" y="6486"/>
                    </a:cubicBezTo>
                    <a:cubicBezTo>
                      <a:pt x="9649" y="6419"/>
                      <a:pt x="9649" y="6419"/>
                      <a:pt x="9649" y="6419"/>
                    </a:cubicBezTo>
                    <a:cubicBezTo>
                      <a:pt x="9649" y="6419"/>
                      <a:pt x="9649" y="6419"/>
                      <a:pt x="9649" y="6419"/>
                    </a:cubicBezTo>
                    <a:cubicBezTo>
                      <a:pt x="9649" y="6352"/>
                      <a:pt x="9649" y="6352"/>
                      <a:pt x="9649" y="6352"/>
                    </a:cubicBezTo>
                    <a:cubicBezTo>
                      <a:pt x="9649" y="6352"/>
                      <a:pt x="9649" y="6352"/>
                      <a:pt x="9649" y="6352"/>
                    </a:cubicBezTo>
                    <a:cubicBezTo>
                      <a:pt x="9593" y="6219"/>
                      <a:pt x="9593" y="6219"/>
                      <a:pt x="9593" y="6219"/>
                    </a:cubicBezTo>
                    <a:cubicBezTo>
                      <a:pt x="9537" y="6219"/>
                      <a:pt x="9537" y="6219"/>
                      <a:pt x="9537" y="6219"/>
                    </a:cubicBezTo>
                    <a:cubicBezTo>
                      <a:pt x="9537" y="6219"/>
                      <a:pt x="9537" y="6219"/>
                      <a:pt x="9537" y="6219"/>
                    </a:cubicBezTo>
                    <a:cubicBezTo>
                      <a:pt x="9481" y="6085"/>
                      <a:pt x="9481" y="6085"/>
                      <a:pt x="9481" y="6085"/>
                    </a:cubicBezTo>
                    <a:cubicBezTo>
                      <a:pt x="9425" y="6085"/>
                      <a:pt x="9425" y="6085"/>
                      <a:pt x="9425" y="6085"/>
                    </a:cubicBezTo>
                    <a:cubicBezTo>
                      <a:pt x="9425" y="6085"/>
                      <a:pt x="9425" y="6085"/>
                      <a:pt x="9425" y="6085"/>
                    </a:cubicBezTo>
                    <a:cubicBezTo>
                      <a:pt x="9369" y="6152"/>
                      <a:pt x="9369" y="6152"/>
                      <a:pt x="9369" y="6152"/>
                    </a:cubicBezTo>
                    <a:cubicBezTo>
                      <a:pt x="9313" y="6152"/>
                      <a:pt x="9313" y="6152"/>
                      <a:pt x="9313" y="6152"/>
                    </a:cubicBezTo>
                    <a:cubicBezTo>
                      <a:pt x="9257" y="6219"/>
                      <a:pt x="9257" y="6219"/>
                      <a:pt x="9257" y="6219"/>
                    </a:cubicBezTo>
                    <a:cubicBezTo>
                      <a:pt x="9257" y="6219"/>
                      <a:pt x="9257" y="6219"/>
                      <a:pt x="9257" y="6219"/>
                    </a:cubicBezTo>
                    <a:cubicBezTo>
                      <a:pt x="9257" y="6286"/>
                      <a:pt x="9257" y="6286"/>
                      <a:pt x="9257" y="6286"/>
                    </a:cubicBezTo>
                    <a:cubicBezTo>
                      <a:pt x="9201" y="6286"/>
                      <a:pt x="9201" y="6286"/>
                      <a:pt x="9201" y="6286"/>
                    </a:cubicBezTo>
                    <a:cubicBezTo>
                      <a:pt x="9201" y="6286"/>
                      <a:pt x="9201" y="6286"/>
                      <a:pt x="9201" y="6286"/>
                    </a:cubicBezTo>
                    <a:cubicBezTo>
                      <a:pt x="9201" y="6286"/>
                      <a:pt x="9201" y="6286"/>
                      <a:pt x="9201" y="6286"/>
                    </a:cubicBezTo>
                    <a:cubicBezTo>
                      <a:pt x="9144" y="6286"/>
                      <a:pt x="9144" y="6286"/>
                      <a:pt x="9144" y="6286"/>
                    </a:cubicBezTo>
                    <a:cubicBezTo>
                      <a:pt x="9088" y="6286"/>
                      <a:pt x="9088" y="6286"/>
                      <a:pt x="9088" y="6286"/>
                    </a:cubicBezTo>
                    <a:cubicBezTo>
                      <a:pt x="9088" y="6286"/>
                      <a:pt x="9088" y="6286"/>
                      <a:pt x="9088" y="6286"/>
                    </a:cubicBezTo>
                    <a:cubicBezTo>
                      <a:pt x="9032" y="6286"/>
                      <a:pt x="9032" y="6286"/>
                      <a:pt x="9032" y="6286"/>
                    </a:cubicBezTo>
                    <a:cubicBezTo>
                      <a:pt x="8976" y="6286"/>
                      <a:pt x="8976" y="6286"/>
                      <a:pt x="8976" y="6286"/>
                    </a:cubicBezTo>
                    <a:cubicBezTo>
                      <a:pt x="8976" y="6286"/>
                      <a:pt x="8976" y="6286"/>
                      <a:pt x="8976" y="6286"/>
                    </a:cubicBezTo>
                    <a:cubicBezTo>
                      <a:pt x="8976" y="6219"/>
                      <a:pt x="8976" y="6219"/>
                      <a:pt x="8976" y="6219"/>
                    </a:cubicBezTo>
                    <a:cubicBezTo>
                      <a:pt x="9088" y="6219"/>
                      <a:pt x="9088" y="6219"/>
                      <a:pt x="9088" y="6219"/>
                    </a:cubicBezTo>
                    <a:cubicBezTo>
                      <a:pt x="9088" y="6152"/>
                      <a:pt x="9088" y="6152"/>
                      <a:pt x="9088" y="6152"/>
                    </a:cubicBezTo>
                    <a:cubicBezTo>
                      <a:pt x="9144" y="6152"/>
                      <a:pt x="9144" y="6152"/>
                      <a:pt x="9144" y="6152"/>
                    </a:cubicBezTo>
                    <a:cubicBezTo>
                      <a:pt x="9144" y="6152"/>
                      <a:pt x="9144" y="6152"/>
                      <a:pt x="9144" y="6152"/>
                    </a:cubicBezTo>
                    <a:cubicBezTo>
                      <a:pt x="9201" y="6085"/>
                      <a:pt x="9201" y="6085"/>
                      <a:pt x="9201" y="6085"/>
                    </a:cubicBezTo>
                    <a:cubicBezTo>
                      <a:pt x="9201" y="6085"/>
                      <a:pt x="9201" y="6085"/>
                      <a:pt x="9201" y="6085"/>
                    </a:cubicBezTo>
                    <a:cubicBezTo>
                      <a:pt x="9201" y="6018"/>
                      <a:pt x="9201" y="6018"/>
                      <a:pt x="9201" y="6018"/>
                    </a:cubicBezTo>
                    <a:cubicBezTo>
                      <a:pt x="9257" y="6018"/>
                      <a:pt x="9257" y="6018"/>
                      <a:pt x="9257" y="6018"/>
                    </a:cubicBezTo>
                    <a:cubicBezTo>
                      <a:pt x="9313" y="5951"/>
                      <a:pt x="9313" y="5951"/>
                      <a:pt x="9313" y="5951"/>
                    </a:cubicBezTo>
                    <a:cubicBezTo>
                      <a:pt x="9313" y="5884"/>
                      <a:pt x="9313" y="5884"/>
                      <a:pt x="9313" y="5884"/>
                    </a:cubicBezTo>
                    <a:cubicBezTo>
                      <a:pt x="9313" y="5817"/>
                      <a:pt x="9313" y="5817"/>
                      <a:pt x="9313" y="5817"/>
                    </a:cubicBezTo>
                    <a:cubicBezTo>
                      <a:pt x="9257" y="5751"/>
                      <a:pt x="9257" y="5751"/>
                      <a:pt x="9257" y="5751"/>
                    </a:cubicBezTo>
                    <a:cubicBezTo>
                      <a:pt x="9257" y="5751"/>
                      <a:pt x="9257" y="5751"/>
                      <a:pt x="9257" y="5751"/>
                    </a:cubicBezTo>
                    <a:cubicBezTo>
                      <a:pt x="9144" y="5817"/>
                      <a:pt x="9144" y="5817"/>
                      <a:pt x="9144" y="5817"/>
                    </a:cubicBezTo>
                    <a:cubicBezTo>
                      <a:pt x="9088" y="5817"/>
                      <a:pt x="9088" y="5817"/>
                      <a:pt x="9088" y="5817"/>
                    </a:cubicBezTo>
                    <a:cubicBezTo>
                      <a:pt x="8976" y="5884"/>
                      <a:pt x="8976" y="5884"/>
                      <a:pt x="8976" y="5884"/>
                    </a:cubicBezTo>
                    <a:cubicBezTo>
                      <a:pt x="8808" y="5884"/>
                      <a:pt x="8808" y="5884"/>
                      <a:pt x="8808" y="5884"/>
                    </a:cubicBezTo>
                    <a:cubicBezTo>
                      <a:pt x="8583" y="6018"/>
                      <a:pt x="8583" y="6018"/>
                      <a:pt x="8583" y="6018"/>
                    </a:cubicBezTo>
                    <a:cubicBezTo>
                      <a:pt x="8527" y="6018"/>
                      <a:pt x="8527" y="6018"/>
                      <a:pt x="8527" y="6018"/>
                    </a:cubicBezTo>
                    <a:cubicBezTo>
                      <a:pt x="8359" y="6085"/>
                      <a:pt x="8359" y="6085"/>
                      <a:pt x="8359" y="6085"/>
                    </a:cubicBezTo>
                    <a:cubicBezTo>
                      <a:pt x="8191" y="6152"/>
                      <a:pt x="8191" y="6152"/>
                      <a:pt x="8191" y="6152"/>
                    </a:cubicBezTo>
                    <a:cubicBezTo>
                      <a:pt x="8135" y="6219"/>
                      <a:pt x="8135" y="6219"/>
                      <a:pt x="8135" y="6219"/>
                    </a:cubicBezTo>
                    <a:cubicBezTo>
                      <a:pt x="8135" y="6286"/>
                      <a:pt x="8135" y="6286"/>
                      <a:pt x="8135" y="6286"/>
                    </a:cubicBezTo>
                    <a:cubicBezTo>
                      <a:pt x="8191" y="6286"/>
                      <a:pt x="8191" y="6286"/>
                      <a:pt x="8191" y="6286"/>
                    </a:cubicBezTo>
                    <a:cubicBezTo>
                      <a:pt x="8191" y="6286"/>
                      <a:pt x="8191" y="6286"/>
                      <a:pt x="8191" y="6286"/>
                    </a:cubicBezTo>
                    <a:cubicBezTo>
                      <a:pt x="8135" y="6352"/>
                      <a:pt x="8135" y="6352"/>
                      <a:pt x="8135" y="6352"/>
                    </a:cubicBezTo>
                    <a:cubicBezTo>
                      <a:pt x="8078" y="6352"/>
                      <a:pt x="8078" y="6352"/>
                      <a:pt x="8078" y="6352"/>
                    </a:cubicBezTo>
                    <a:cubicBezTo>
                      <a:pt x="8022" y="6419"/>
                      <a:pt x="8022" y="6419"/>
                      <a:pt x="8022" y="6419"/>
                    </a:cubicBezTo>
                    <a:cubicBezTo>
                      <a:pt x="7966" y="6419"/>
                      <a:pt x="7966" y="6419"/>
                      <a:pt x="7966" y="6419"/>
                    </a:cubicBezTo>
                    <a:cubicBezTo>
                      <a:pt x="7910" y="6419"/>
                      <a:pt x="7910" y="6419"/>
                      <a:pt x="7910" y="6419"/>
                    </a:cubicBezTo>
                    <a:cubicBezTo>
                      <a:pt x="7910" y="6486"/>
                      <a:pt x="7910" y="6486"/>
                      <a:pt x="7910" y="6486"/>
                    </a:cubicBezTo>
                    <a:cubicBezTo>
                      <a:pt x="7854" y="6553"/>
                      <a:pt x="7854" y="6553"/>
                      <a:pt x="7854" y="6553"/>
                    </a:cubicBezTo>
                    <a:cubicBezTo>
                      <a:pt x="7798" y="6620"/>
                      <a:pt x="7798" y="6620"/>
                      <a:pt x="7798" y="6620"/>
                    </a:cubicBezTo>
                    <a:cubicBezTo>
                      <a:pt x="7798" y="6687"/>
                      <a:pt x="7798" y="6687"/>
                      <a:pt x="7798" y="6687"/>
                    </a:cubicBezTo>
                    <a:cubicBezTo>
                      <a:pt x="7854" y="6620"/>
                      <a:pt x="7854" y="6620"/>
                      <a:pt x="7854" y="6620"/>
                    </a:cubicBezTo>
                    <a:cubicBezTo>
                      <a:pt x="7854" y="6687"/>
                      <a:pt x="7854" y="6687"/>
                      <a:pt x="7854" y="6687"/>
                    </a:cubicBezTo>
                    <a:cubicBezTo>
                      <a:pt x="7854" y="6687"/>
                      <a:pt x="7854" y="6687"/>
                      <a:pt x="7854" y="6687"/>
                    </a:cubicBezTo>
                    <a:cubicBezTo>
                      <a:pt x="7854" y="6687"/>
                      <a:pt x="7854" y="6687"/>
                      <a:pt x="7854" y="6687"/>
                    </a:cubicBezTo>
                    <a:cubicBezTo>
                      <a:pt x="7910" y="6687"/>
                      <a:pt x="7910" y="6687"/>
                      <a:pt x="7910" y="6687"/>
                    </a:cubicBezTo>
                    <a:cubicBezTo>
                      <a:pt x="7966" y="6687"/>
                      <a:pt x="7966" y="6687"/>
                      <a:pt x="7966" y="6687"/>
                    </a:cubicBezTo>
                    <a:cubicBezTo>
                      <a:pt x="8022" y="6687"/>
                      <a:pt x="8022" y="6687"/>
                      <a:pt x="8022" y="6687"/>
                    </a:cubicBezTo>
                    <a:cubicBezTo>
                      <a:pt x="8022" y="6687"/>
                      <a:pt x="8022" y="6687"/>
                      <a:pt x="8022" y="6687"/>
                    </a:cubicBezTo>
                    <a:cubicBezTo>
                      <a:pt x="8022" y="6754"/>
                      <a:pt x="8022" y="6754"/>
                      <a:pt x="8022" y="6754"/>
                    </a:cubicBezTo>
                    <a:cubicBezTo>
                      <a:pt x="7966" y="6754"/>
                      <a:pt x="7966" y="6754"/>
                      <a:pt x="7966" y="6754"/>
                    </a:cubicBezTo>
                    <a:cubicBezTo>
                      <a:pt x="7910" y="6754"/>
                      <a:pt x="7910" y="6754"/>
                      <a:pt x="7910" y="6754"/>
                    </a:cubicBezTo>
                    <a:cubicBezTo>
                      <a:pt x="7854" y="6754"/>
                      <a:pt x="7854" y="6754"/>
                      <a:pt x="7854" y="6754"/>
                    </a:cubicBezTo>
                    <a:cubicBezTo>
                      <a:pt x="7854" y="6821"/>
                      <a:pt x="7854" y="6821"/>
                      <a:pt x="7854" y="6821"/>
                    </a:cubicBezTo>
                    <a:cubicBezTo>
                      <a:pt x="7966" y="6887"/>
                      <a:pt x="7966" y="6887"/>
                      <a:pt x="7966" y="6887"/>
                    </a:cubicBezTo>
                    <a:cubicBezTo>
                      <a:pt x="8022" y="6821"/>
                      <a:pt x="8022" y="6821"/>
                      <a:pt x="8022" y="6821"/>
                    </a:cubicBezTo>
                    <a:cubicBezTo>
                      <a:pt x="8022" y="6821"/>
                      <a:pt x="8022" y="6821"/>
                      <a:pt x="8022" y="6821"/>
                    </a:cubicBezTo>
                    <a:cubicBezTo>
                      <a:pt x="8022" y="6821"/>
                      <a:pt x="8022" y="6821"/>
                      <a:pt x="8022" y="6821"/>
                    </a:cubicBezTo>
                    <a:cubicBezTo>
                      <a:pt x="8022" y="6821"/>
                      <a:pt x="8022" y="6821"/>
                      <a:pt x="8022" y="6821"/>
                    </a:cubicBezTo>
                    <a:cubicBezTo>
                      <a:pt x="8022" y="6887"/>
                      <a:pt x="8022" y="6887"/>
                      <a:pt x="8022" y="6887"/>
                    </a:cubicBezTo>
                    <a:cubicBezTo>
                      <a:pt x="8078" y="6887"/>
                      <a:pt x="8078" y="6887"/>
                      <a:pt x="8078" y="6887"/>
                    </a:cubicBezTo>
                    <a:cubicBezTo>
                      <a:pt x="8135" y="6887"/>
                      <a:pt x="8135" y="6887"/>
                      <a:pt x="8135" y="6887"/>
                    </a:cubicBezTo>
                    <a:cubicBezTo>
                      <a:pt x="8247" y="6821"/>
                      <a:pt x="8247" y="6821"/>
                      <a:pt x="8247" y="6821"/>
                    </a:cubicBezTo>
                    <a:cubicBezTo>
                      <a:pt x="8303" y="6821"/>
                      <a:pt x="8303" y="6821"/>
                      <a:pt x="8303" y="6821"/>
                    </a:cubicBezTo>
                    <a:cubicBezTo>
                      <a:pt x="8359" y="6887"/>
                      <a:pt x="8359" y="6887"/>
                      <a:pt x="8359" y="6887"/>
                    </a:cubicBezTo>
                    <a:cubicBezTo>
                      <a:pt x="8415" y="6887"/>
                      <a:pt x="8415" y="6887"/>
                      <a:pt x="8415" y="6887"/>
                    </a:cubicBezTo>
                    <a:cubicBezTo>
                      <a:pt x="8471" y="6887"/>
                      <a:pt x="8471" y="6887"/>
                      <a:pt x="8471" y="6887"/>
                    </a:cubicBezTo>
                    <a:cubicBezTo>
                      <a:pt x="8471" y="6954"/>
                      <a:pt x="8471" y="6954"/>
                      <a:pt x="8471" y="6954"/>
                    </a:cubicBezTo>
                    <a:cubicBezTo>
                      <a:pt x="8527" y="6954"/>
                      <a:pt x="8527" y="6954"/>
                      <a:pt x="8527" y="6954"/>
                    </a:cubicBezTo>
                    <a:cubicBezTo>
                      <a:pt x="8471" y="6954"/>
                      <a:pt x="8471" y="6954"/>
                      <a:pt x="8471" y="6954"/>
                    </a:cubicBezTo>
                    <a:cubicBezTo>
                      <a:pt x="8471" y="6954"/>
                      <a:pt x="8471" y="6954"/>
                      <a:pt x="8471" y="6954"/>
                    </a:cubicBezTo>
                    <a:cubicBezTo>
                      <a:pt x="8415" y="6954"/>
                      <a:pt x="8415" y="6954"/>
                      <a:pt x="8415" y="6954"/>
                    </a:cubicBezTo>
                    <a:cubicBezTo>
                      <a:pt x="8303" y="6954"/>
                      <a:pt x="8303" y="6954"/>
                      <a:pt x="8303" y="6954"/>
                    </a:cubicBezTo>
                    <a:cubicBezTo>
                      <a:pt x="8303" y="6954"/>
                      <a:pt x="8303" y="6954"/>
                      <a:pt x="8303" y="6954"/>
                    </a:cubicBezTo>
                    <a:cubicBezTo>
                      <a:pt x="8359" y="6954"/>
                      <a:pt x="8359" y="6954"/>
                      <a:pt x="8359" y="6954"/>
                    </a:cubicBezTo>
                    <a:cubicBezTo>
                      <a:pt x="8359" y="7021"/>
                      <a:pt x="8359" y="7021"/>
                      <a:pt x="8359" y="7021"/>
                    </a:cubicBezTo>
                    <a:cubicBezTo>
                      <a:pt x="8303" y="7021"/>
                      <a:pt x="8303" y="7021"/>
                      <a:pt x="8303" y="7021"/>
                    </a:cubicBezTo>
                    <a:cubicBezTo>
                      <a:pt x="8247" y="6954"/>
                      <a:pt x="8247" y="6954"/>
                      <a:pt x="8247" y="6954"/>
                    </a:cubicBezTo>
                    <a:cubicBezTo>
                      <a:pt x="8135" y="6954"/>
                      <a:pt x="8135" y="6954"/>
                      <a:pt x="8135" y="6954"/>
                    </a:cubicBezTo>
                    <a:cubicBezTo>
                      <a:pt x="8078" y="7021"/>
                      <a:pt x="8078" y="7021"/>
                      <a:pt x="8078" y="7021"/>
                    </a:cubicBezTo>
                    <a:cubicBezTo>
                      <a:pt x="8078" y="6954"/>
                      <a:pt x="8078" y="6954"/>
                      <a:pt x="8078" y="6954"/>
                    </a:cubicBezTo>
                    <a:cubicBezTo>
                      <a:pt x="8022" y="6954"/>
                      <a:pt x="8022" y="6954"/>
                      <a:pt x="8022" y="6954"/>
                    </a:cubicBezTo>
                    <a:cubicBezTo>
                      <a:pt x="8022" y="7021"/>
                      <a:pt x="8022" y="7021"/>
                      <a:pt x="8022" y="7021"/>
                    </a:cubicBezTo>
                    <a:cubicBezTo>
                      <a:pt x="7966" y="7021"/>
                      <a:pt x="7966" y="7021"/>
                      <a:pt x="7966" y="7021"/>
                    </a:cubicBezTo>
                    <a:cubicBezTo>
                      <a:pt x="7854" y="7021"/>
                      <a:pt x="7854" y="7021"/>
                      <a:pt x="7854" y="7021"/>
                    </a:cubicBezTo>
                    <a:cubicBezTo>
                      <a:pt x="7854" y="7021"/>
                      <a:pt x="7854" y="7021"/>
                      <a:pt x="7854" y="7021"/>
                    </a:cubicBezTo>
                    <a:cubicBezTo>
                      <a:pt x="7742" y="7021"/>
                      <a:pt x="7742" y="7021"/>
                      <a:pt x="7742" y="7021"/>
                    </a:cubicBezTo>
                    <a:cubicBezTo>
                      <a:pt x="7742" y="7088"/>
                      <a:pt x="7742" y="7088"/>
                      <a:pt x="7742" y="7088"/>
                    </a:cubicBezTo>
                    <a:cubicBezTo>
                      <a:pt x="7742" y="7222"/>
                      <a:pt x="7742" y="7222"/>
                      <a:pt x="7742" y="7222"/>
                    </a:cubicBezTo>
                    <a:cubicBezTo>
                      <a:pt x="7742" y="7289"/>
                      <a:pt x="7742" y="7289"/>
                      <a:pt x="7742" y="7289"/>
                    </a:cubicBezTo>
                    <a:cubicBezTo>
                      <a:pt x="7742" y="7356"/>
                      <a:pt x="7742" y="7356"/>
                      <a:pt x="7742" y="7356"/>
                    </a:cubicBezTo>
                    <a:cubicBezTo>
                      <a:pt x="7742" y="7356"/>
                      <a:pt x="7742" y="7356"/>
                      <a:pt x="7742" y="7356"/>
                    </a:cubicBezTo>
                    <a:cubicBezTo>
                      <a:pt x="7742" y="7356"/>
                      <a:pt x="7742" y="7356"/>
                      <a:pt x="7742" y="7356"/>
                    </a:cubicBezTo>
                    <a:cubicBezTo>
                      <a:pt x="7742" y="7422"/>
                      <a:pt x="7742" y="7422"/>
                      <a:pt x="7742" y="7422"/>
                    </a:cubicBezTo>
                    <a:cubicBezTo>
                      <a:pt x="7798" y="7422"/>
                      <a:pt x="7798" y="7422"/>
                      <a:pt x="7798" y="7422"/>
                    </a:cubicBezTo>
                    <a:cubicBezTo>
                      <a:pt x="7798" y="7422"/>
                      <a:pt x="7798" y="7422"/>
                      <a:pt x="7798" y="7422"/>
                    </a:cubicBezTo>
                    <a:cubicBezTo>
                      <a:pt x="7854" y="7422"/>
                      <a:pt x="7854" y="7422"/>
                      <a:pt x="7854" y="7422"/>
                    </a:cubicBezTo>
                    <a:cubicBezTo>
                      <a:pt x="7910" y="7422"/>
                      <a:pt x="7910" y="7422"/>
                      <a:pt x="7910" y="7422"/>
                    </a:cubicBezTo>
                    <a:cubicBezTo>
                      <a:pt x="7910" y="7422"/>
                      <a:pt x="7910" y="7422"/>
                      <a:pt x="7910" y="7422"/>
                    </a:cubicBezTo>
                    <a:cubicBezTo>
                      <a:pt x="7910" y="7356"/>
                      <a:pt x="7910" y="7356"/>
                      <a:pt x="7910" y="7356"/>
                    </a:cubicBezTo>
                    <a:cubicBezTo>
                      <a:pt x="7966" y="7422"/>
                      <a:pt x="7966" y="7422"/>
                      <a:pt x="7966" y="7422"/>
                    </a:cubicBezTo>
                    <a:cubicBezTo>
                      <a:pt x="7966" y="7422"/>
                      <a:pt x="7966" y="7422"/>
                      <a:pt x="7966" y="7422"/>
                    </a:cubicBezTo>
                    <a:cubicBezTo>
                      <a:pt x="7966" y="7422"/>
                      <a:pt x="7966" y="7422"/>
                      <a:pt x="7966" y="7422"/>
                    </a:cubicBezTo>
                    <a:cubicBezTo>
                      <a:pt x="8022" y="7422"/>
                      <a:pt x="8022" y="7422"/>
                      <a:pt x="8022" y="7422"/>
                    </a:cubicBezTo>
                    <a:cubicBezTo>
                      <a:pt x="8022" y="7489"/>
                      <a:pt x="8022" y="7489"/>
                      <a:pt x="8022" y="7489"/>
                    </a:cubicBezTo>
                    <a:cubicBezTo>
                      <a:pt x="8078" y="7489"/>
                      <a:pt x="8078" y="7489"/>
                      <a:pt x="8078" y="7489"/>
                    </a:cubicBezTo>
                    <a:cubicBezTo>
                      <a:pt x="8078" y="7489"/>
                      <a:pt x="8078" y="7489"/>
                      <a:pt x="8078" y="7489"/>
                    </a:cubicBezTo>
                    <a:cubicBezTo>
                      <a:pt x="8135" y="7489"/>
                      <a:pt x="8135" y="7489"/>
                      <a:pt x="8135" y="7489"/>
                    </a:cubicBezTo>
                    <a:cubicBezTo>
                      <a:pt x="8135" y="7489"/>
                      <a:pt x="8135" y="7489"/>
                      <a:pt x="8135" y="7489"/>
                    </a:cubicBezTo>
                    <a:cubicBezTo>
                      <a:pt x="8191" y="7489"/>
                      <a:pt x="8191" y="7489"/>
                      <a:pt x="8191" y="7489"/>
                    </a:cubicBezTo>
                    <a:cubicBezTo>
                      <a:pt x="8247" y="7489"/>
                      <a:pt x="8247" y="7489"/>
                      <a:pt x="8247" y="7489"/>
                    </a:cubicBezTo>
                    <a:cubicBezTo>
                      <a:pt x="8303" y="7489"/>
                      <a:pt x="8303" y="7489"/>
                      <a:pt x="8303" y="7489"/>
                    </a:cubicBezTo>
                    <a:cubicBezTo>
                      <a:pt x="8303" y="7489"/>
                      <a:pt x="8303" y="7489"/>
                      <a:pt x="8303" y="7489"/>
                    </a:cubicBezTo>
                    <a:cubicBezTo>
                      <a:pt x="8359" y="7489"/>
                      <a:pt x="8359" y="7489"/>
                      <a:pt x="8359" y="7489"/>
                    </a:cubicBezTo>
                    <a:cubicBezTo>
                      <a:pt x="8415" y="7489"/>
                      <a:pt x="8415" y="7489"/>
                      <a:pt x="8415" y="7489"/>
                    </a:cubicBezTo>
                    <a:cubicBezTo>
                      <a:pt x="8471" y="7489"/>
                      <a:pt x="8471" y="7489"/>
                      <a:pt x="8471" y="7489"/>
                    </a:cubicBezTo>
                    <a:cubicBezTo>
                      <a:pt x="8471" y="7489"/>
                      <a:pt x="8471" y="7489"/>
                      <a:pt x="8471" y="7489"/>
                    </a:cubicBezTo>
                    <a:cubicBezTo>
                      <a:pt x="8527" y="7556"/>
                      <a:pt x="8527" y="7556"/>
                      <a:pt x="8527" y="7556"/>
                    </a:cubicBezTo>
                    <a:cubicBezTo>
                      <a:pt x="8527" y="7556"/>
                      <a:pt x="8527" y="7556"/>
                      <a:pt x="8527" y="7556"/>
                    </a:cubicBezTo>
                    <a:cubicBezTo>
                      <a:pt x="8527" y="7556"/>
                      <a:pt x="8527" y="7556"/>
                      <a:pt x="8527" y="7556"/>
                    </a:cubicBezTo>
                    <a:cubicBezTo>
                      <a:pt x="8583" y="7623"/>
                      <a:pt x="8583" y="7623"/>
                      <a:pt x="8583" y="7623"/>
                    </a:cubicBezTo>
                    <a:cubicBezTo>
                      <a:pt x="8583" y="7623"/>
                      <a:pt x="8583" y="7623"/>
                      <a:pt x="8583" y="7623"/>
                    </a:cubicBezTo>
                    <a:cubicBezTo>
                      <a:pt x="8583" y="7623"/>
                      <a:pt x="8583" y="7623"/>
                      <a:pt x="8583" y="7623"/>
                    </a:cubicBezTo>
                    <a:cubicBezTo>
                      <a:pt x="8640" y="7623"/>
                      <a:pt x="8640" y="7623"/>
                      <a:pt x="8640" y="7623"/>
                    </a:cubicBezTo>
                    <a:cubicBezTo>
                      <a:pt x="8696" y="7690"/>
                      <a:pt x="8696" y="7690"/>
                      <a:pt x="8696" y="7690"/>
                    </a:cubicBezTo>
                    <a:cubicBezTo>
                      <a:pt x="8696" y="7690"/>
                      <a:pt x="8696" y="7690"/>
                      <a:pt x="8696" y="7690"/>
                    </a:cubicBezTo>
                    <a:cubicBezTo>
                      <a:pt x="8696" y="7690"/>
                      <a:pt x="8696" y="7690"/>
                      <a:pt x="8696" y="7690"/>
                    </a:cubicBezTo>
                    <a:cubicBezTo>
                      <a:pt x="8752" y="7757"/>
                      <a:pt x="8752" y="7757"/>
                      <a:pt x="8752" y="7757"/>
                    </a:cubicBezTo>
                    <a:cubicBezTo>
                      <a:pt x="8752" y="7757"/>
                      <a:pt x="8752" y="7757"/>
                      <a:pt x="8752" y="7757"/>
                    </a:cubicBezTo>
                    <a:cubicBezTo>
                      <a:pt x="8752" y="7824"/>
                      <a:pt x="8752" y="7824"/>
                      <a:pt x="8752" y="7824"/>
                    </a:cubicBezTo>
                    <a:cubicBezTo>
                      <a:pt x="8808" y="7824"/>
                      <a:pt x="8808" y="7824"/>
                      <a:pt x="8808" y="7824"/>
                    </a:cubicBezTo>
                    <a:cubicBezTo>
                      <a:pt x="8864" y="7891"/>
                      <a:pt x="8864" y="7891"/>
                      <a:pt x="8864" y="7891"/>
                    </a:cubicBezTo>
                    <a:cubicBezTo>
                      <a:pt x="8864" y="7957"/>
                      <a:pt x="8864" y="7957"/>
                      <a:pt x="8864" y="7957"/>
                    </a:cubicBezTo>
                    <a:cubicBezTo>
                      <a:pt x="8864" y="7957"/>
                      <a:pt x="8864" y="7957"/>
                      <a:pt x="8864" y="7957"/>
                    </a:cubicBezTo>
                    <a:cubicBezTo>
                      <a:pt x="8864" y="7957"/>
                      <a:pt x="8864" y="7957"/>
                      <a:pt x="8864" y="7957"/>
                    </a:cubicBezTo>
                    <a:cubicBezTo>
                      <a:pt x="8808" y="7957"/>
                      <a:pt x="8808" y="7957"/>
                      <a:pt x="8808" y="7957"/>
                    </a:cubicBezTo>
                    <a:cubicBezTo>
                      <a:pt x="8752" y="7957"/>
                      <a:pt x="8752" y="7957"/>
                      <a:pt x="8752" y="7957"/>
                    </a:cubicBezTo>
                    <a:cubicBezTo>
                      <a:pt x="8640" y="7891"/>
                      <a:pt x="8640" y="7891"/>
                      <a:pt x="8640" y="7891"/>
                    </a:cubicBezTo>
                    <a:cubicBezTo>
                      <a:pt x="8640" y="7957"/>
                      <a:pt x="8640" y="7957"/>
                      <a:pt x="8640" y="7957"/>
                    </a:cubicBezTo>
                    <a:cubicBezTo>
                      <a:pt x="8583" y="7891"/>
                      <a:pt x="8583" y="7891"/>
                      <a:pt x="8583" y="7891"/>
                    </a:cubicBezTo>
                    <a:cubicBezTo>
                      <a:pt x="8583" y="7957"/>
                      <a:pt x="8583" y="7957"/>
                      <a:pt x="8583" y="7957"/>
                    </a:cubicBezTo>
                    <a:cubicBezTo>
                      <a:pt x="8527" y="7957"/>
                      <a:pt x="8527" y="7957"/>
                      <a:pt x="8527" y="7957"/>
                    </a:cubicBezTo>
                    <a:cubicBezTo>
                      <a:pt x="8527" y="7891"/>
                      <a:pt x="8527" y="7891"/>
                      <a:pt x="8527" y="7891"/>
                    </a:cubicBezTo>
                    <a:cubicBezTo>
                      <a:pt x="8471" y="7891"/>
                      <a:pt x="8471" y="7891"/>
                      <a:pt x="8471" y="7891"/>
                    </a:cubicBezTo>
                    <a:cubicBezTo>
                      <a:pt x="8471" y="7824"/>
                      <a:pt x="8471" y="7824"/>
                      <a:pt x="8471" y="7824"/>
                    </a:cubicBezTo>
                    <a:cubicBezTo>
                      <a:pt x="8415" y="7824"/>
                      <a:pt x="8415" y="7824"/>
                      <a:pt x="8415" y="7824"/>
                    </a:cubicBezTo>
                    <a:cubicBezTo>
                      <a:pt x="8359" y="7824"/>
                      <a:pt x="8359" y="7824"/>
                      <a:pt x="8359" y="7824"/>
                    </a:cubicBezTo>
                    <a:cubicBezTo>
                      <a:pt x="8359" y="7824"/>
                      <a:pt x="8359" y="7824"/>
                      <a:pt x="8359" y="7824"/>
                    </a:cubicBezTo>
                    <a:cubicBezTo>
                      <a:pt x="8303" y="7824"/>
                      <a:pt x="8303" y="7824"/>
                      <a:pt x="8303" y="7824"/>
                    </a:cubicBezTo>
                    <a:cubicBezTo>
                      <a:pt x="8247" y="7757"/>
                      <a:pt x="8247" y="7757"/>
                      <a:pt x="8247" y="7757"/>
                    </a:cubicBezTo>
                    <a:cubicBezTo>
                      <a:pt x="8247" y="7757"/>
                      <a:pt x="8247" y="7757"/>
                      <a:pt x="8247" y="7757"/>
                    </a:cubicBezTo>
                    <a:cubicBezTo>
                      <a:pt x="8247" y="7757"/>
                      <a:pt x="8247" y="7757"/>
                      <a:pt x="8247" y="7757"/>
                    </a:cubicBezTo>
                    <a:cubicBezTo>
                      <a:pt x="8191" y="7757"/>
                      <a:pt x="8191" y="7757"/>
                      <a:pt x="8191" y="7757"/>
                    </a:cubicBezTo>
                    <a:cubicBezTo>
                      <a:pt x="8191" y="7757"/>
                      <a:pt x="8191" y="7757"/>
                      <a:pt x="8191" y="7757"/>
                    </a:cubicBezTo>
                    <a:cubicBezTo>
                      <a:pt x="8135" y="7690"/>
                      <a:pt x="8135" y="7690"/>
                      <a:pt x="8135" y="7690"/>
                    </a:cubicBezTo>
                    <a:cubicBezTo>
                      <a:pt x="8022" y="7690"/>
                      <a:pt x="8022" y="7690"/>
                      <a:pt x="8022" y="7690"/>
                    </a:cubicBezTo>
                    <a:cubicBezTo>
                      <a:pt x="7966" y="7690"/>
                      <a:pt x="7966" y="7690"/>
                      <a:pt x="7966" y="7690"/>
                    </a:cubicBezTo>
                    <a:cubicBezTo>
                      <a:pt x="7910" y="7690"/>
                      <a:pt x="7910" y="7690"/>
                      <a:pt x="7910" y="7690"/>
                    </a:cubicBezTo>
                    <a:cubicBezTo>
                      <a:pt x="7742" y="7690"/>
                      <a:pt x="7742" y="7690"/>
                      <a:pt x="7742" y="7690"/>
                    </a:cubicBezTo>
                    <a:cubicBezTo>
                      <a:pt x="7686" y="7690"/>
                      <a:pt x="7686" y="7690"/>
                      <a:pt x="7686" y="7690"/>
                    </a:cubicBezTo>
                    <a:cubicBezTo>
                      <a:pt x="7630" y="7757"/>
                      <a:pt x="7630" y="7757"/>
                      <a:pt x="7630" y="7757"/>
                    </a:cubicBezTo>
                    <a:cubicBezTo>
                      <a:pt x="7630" y="7757"/>
                      <a:pt x="7630" y="7757"/>
                      <a:pt x="7630" y="7757"/>
                    </a:cubicBezTo>
                    <a:cubicBezTo>
                      <a:pt x="7574" y="7824"/>
                      <a:pt x="7574" y="7824"/>
                      <a:pt x="7574" y="7824"/>
                    </a:cubicBezTo>
                    <a:cubicBezTo>
                      <a:pt x="7574" y="7891"/>
                      <a:pt x="7574" y="7891"/>
                      <a:pt x="7574" y="7891"/>
                    </a:cubicBezTo>
                    <a:cubicBezTo>
                      <a:pt x="7574" y="8024"/>
                      <a:pt x="7574" y="8024"/>
                      <a:pt x="7574" y="8024"/>
                    </a:cubicBezTo>
                    <a:cubicBezTo>
                      <a:pt x="7574" y="8024"/>
                      <a:pt x="7574" y="8024"/>
                      <a:pt x="7574" y="8024"/>
                    </a:cubicBezTo>
                    <a:cubicBezTo>
                      <a:pt x="7574" y="8091"/>
                      <a:pt x="7574" y="8091"/>
                      <a:pt x="7574" y="8091"/>
                    </a:cubicBezTo>
                    <a:cubicBezTo>
                      <a:pt x="7574" y="8091"/>
                      <a:pt x="7574" y="8091"/>
                      <a:pt x="7574" y="8091"/>
                    </a:cubicBezTo>
                    <a:cubicBezTo>
                      <a:pt x="7574" y="8091"/>
                      <a:pt x="7574" y="8091"/>
                      <a:pt x="7574" y="8091"/>
                    </a:cubicBezTo>
                    <a:cubicBezTo>
                      <a:pt x="7574" y="8091"/>
                      <a:pt x="7574" y="8091"/>
                      <a:pt x="7574" y="8091"/>
                    </a:cubicBezTo>
                    <a:cubicBezTo>
                      <a:pt x="7630" y="8225"/>
                      <a:pt x="7630" y="8225"/>
                      <a:pt x="7630" y="8225"/>
                    </a:cubicBezTo>
                    <a:cubicBezTo>
                      <a:pt x="7630" y="8292"/>
                      <a:pt x="7630" y="8292"/>
                      <a:pt x="7630" y="8292"/>
                    </a:cubicBezTo>
                    <a:cubicBezTo>
                      <a:pt x="7630" y="8292"/>
                      <a:pt x="7630" y="8292"/>
                      <a:pt x="7630" y="8292"/>
                    </a:cubicBezTo>
                    <a:cubicBezTo>
                      <a:pt x="7742" y="8359"/>
                      <a:pt x="7742" y="8359"/>
                      <a:pt x="7742" y="8359"/>
                    </a:cubicBezTo>
                    <a:cubicBezTo>
                      <a:pt x="7742" y="8359"/>
                      <a:pt x="7742" y="8359"/>
                      <a:pt x="7742" y="8359"/>
                    </a:cubicBezTo>
                    <a:cubicBezTo>
                      <a:pt x="7798" y="8359"/>
                      <a:pt x="7798" y="8359"/>
                      <a:pt x="7798" y="8359"/>
                    </a:cubicBezTo>
                    <a:cubicBezTo>
                      <a:pt x="7798" y="8359"/>
                      <a:pt x="7798" y="8359"/>
                      <a:pt x="7798" y="8359"/>
                    </a:cubicBezTo>
                    <a:cubicBezTo>
                      <a:pt x="7854" y="8359"/>
                      <a:pt x="7854" y="8359"/>
                      <a:pt x="7854" y="8359"/>
                    </a:cubicBezTo>
                    <a:cubicBezTo>
                      <a:pt x="7910" y="8359"/>
                      <a:pt x="7910" y="8359"/>
                      <a:pt x="7910" y="8359"/>
                    </a:cubicBezTo>
                    <a:cubicBezTo>
                      <a:pt x="7910" y="8359"/>
                      <a:pt x="7910" y="8359"/>
                      <a:pt x="7910" y="8359"/>
                    </a:cubicBezTo>
                    <a:cubicBezTo>
                      <a:pt x="7966" y="8426"/>
                      <a:pt x="7966" y="8426"/>
                      <a:pt x="7966" y="8426"/>
                    </a:cubicBezTo>
                    <a:cubicBezTo>
                      <a:pt x="8022" y="8426"/>
                      <a:pt x="8022" y="8426"/>
                      <a:pt x="8022" y="8426"/>
                    </a:cubicBezTo>
                    <a:cubicBezTo>
                      <a:pt x="8022" y="8492"/>
                      <a:pt x="8022" y="8492"/>
                      <a:pt x="8022" y="8492"/>
                    </a:cubicBezTo>
                    <a:cubicBezTo>
                      <a:pt x="8078" y="8492"/>
                      <a:pt x="8078" y="8492"/>
                      <a:pt x="8078" y="8492"/>
                    </a:cubicBezTo>
                    <a:cubicBezTo>
                      <a:pt x="8078" y="8492"/>
                      <a:pt x="8078" y="8492"/>
                      <a:pt x="8078" y="8492"/>
                    </a:cubicBezTo>
                    <a:cubicBezTo>
                      <a:pt x="8022" y="8492"/>
                      <a:pt x="8022" y="8492"/>
                      <a:pt x="8022" y="8492"/>
                    </a:cubicBezTo>
                    <a:cubicBezTo>
                      <a:pt x="8022" y="8559"/>
                      <a:pt x="8022" y="8559"/>
                      <a:pt x="8022" y="8559"/>
                    </a:cubicBezTo>
                    <a:cubicBezTo>
                      <a:pt x="8022" y="8559"/>
                      <a:pt x="8022" y="8559"/>
                      <a:pt x="8022" y="8559"/>
                    </a:cubicBezTo>
                    <a:cubicBezTo>
                      <a:pt x="8022" y="8626"/>
                      <a:pt x="8022" y="8626"/>
                      <a:pt x="8022" y="8626"/>
                    </a:cubicBezTo>
                    <a:cubicBezTo>
                      <a:pt x="8022" y="8626"/>
                      <a:pt x="8022" y="8626"/>
                      <a:pt x="8022" y="8626"/>
                    </a:cubicBezTo>
                    <a:cubicBezTo>
                      <a:pt x="7966" y="8693"/>
                      <a:pt x="7966" y="8693"/>
                      <a:pt x="7966" y="8693"/>
                    </a:cubicBezTo>
                    <a:cubicBezTo>
                      <a:pt x="7966" y="8693"/>
                      <a:pt x="7966" y="8693"/>
                      <a:pt x="7966" y="8693"/>
                    </a:cubicBezTo>
                    <a:cubicBezTo>
                      <a:pt x="7910" y="8760"/>
                      <a:pt x="7910" y="8760"/>
                      <a:pt x="7910" y="8760"/>
                    </a:cubicBezTo>
                    <a:cubicBezTo>
                      <a:pt x="7966" y="8760"/>
                      <a:pt x="7966" y="8760"/>
                      <a:pt x="7966" y="8760"/>
                    </a:cubicBezTo>
                    <a:cubicBezTo>
                      <a:pt x="7966" y="8827"/>
                      <a:pt x="7966" y="8827"/>
                      <a:pt x="7966" y="8827"/>
                    </a:cubicBezTo>
                    <a:cubicBezTo>
                      <a:pt x="7966" y="8894"/>
                      <a:pt x="7966" y="8894"/>
                      <a:pt x="7966" y="8894"/>
                    </a:cubicBezTo>
                    <a:cubicBezTo>
                      <a:pt x="7966" y="8894"/>
                      <a:pt x="7966" y="8894"/>
                      <a:pt x="7966" y="8894"/>
                    </a:cubicBezTo>
                    <a:cubicBezTo>
                      <a:pt x="7910" y="8960"/>
                      <a:pt x="7910" y="8960"/>
                      <a:pt x="7910" y="8960"/>
                    </a:cubicBezTo>
                    <a:cubicBezTo>
                      <a:pt x="7966" y="8960"/>
                      <a:pt x="7966" y="8960"/>
                      <a:pt x="7966" y="8960"/>
                    </a:cubicBezTo>
                    <a:cubicBezTo>
                      <a:pt x="8022" y="8960"/>
                      <a:pt x="8022" y="8960"/>
                      <a:pt x="8022" y="8960"/>
                    </a:cubicBezTo>
                    <a:cubicBezTo>
                      <a:pt x="8078" y="8960"/>
                      <a:pt x="8078" y="8960"/>
                      <a:pt x="8078" y="8960"/>
                    </a:cubicBezTo>
                    <a:cubicBezTo>
                      <a:pt x="8078" y="8960"/>
                      <a:pt x="8078" y="8960"/>
                      <a:pt x="8078" y="8960"/>
                    </a:cubicBezTo>
                    <a:cubicBezTo>
                      <a:pt x="8078" y="8960"/>
                      <a:pt x="8078" y="8960"/>
                      <a:pt x="8078" y="8960"/>
                    </a:cubicBezTo>
                    <a:cubicBezTo>
                      <a:pt x="8135" y="8960"/>
                      <a:pt x="8135" y="8960"/>
                      <a:pt x="8135" y="8960"/>
                    </a:cubicBezTo>
                    <a:cubicBezTo>
                      <a:pt x="8135" y="8960"/>
                      <a:pt x="8135" y="8960"/>
                      <a:pt x="8135" y="8960"/>
                    </a:cubicBezTo>
                    <a:cubicBezTo>
                      <a:pt x="8191" y="8960"/>
                      <a:pt x="8191" y="8960"/>
                      <a:pt x="8191" y="8960"/>
                    </a:cubicBezTo>
                    <a:cubicBezTo>
                      <a:pt x="8247" y="8960"/>
                      <a:pt x="8247" y="8960"/>
                      <a:pt x="8247" y="8960"/>
                    </a:cubicBezTo>
                    <a:cubicBezTo>
                      <a:pt x="8303" y="9027"/>
                      <a:pt x="8303" y="9027"/>
                      <a:pt x="8303" y="9027"/>
                    </a:cubicBezTo>
                    <a:cubicBezTo>
                      <a:pt x="8359" y="8960"/>
                      <a:pt x="8359" y="8960"/>
                      <a:pt x="8359" y="8960"/>
                    </a:cubicBezTo>
                    <a:cubicBezTo>
                      <a:pt x="8415" y="8960"/>
                      <a:pt x="8415" y="8960"/>
                      <a:pt x="8415" y="8960"/>
                    </a:cubicBezTo>
                    <a:cubicBezTo>
                      <a:pt x="8415" y="9027"/>
                      <a:pt x="8415" y="9027"/>
                      <a:pt x="8415" y="9027"/>
                    </a:cubicBezTo>
                    <a:cubicBezTo>
                      <a:pt x="8415" y="9027"/>
                      <a:pt x="8415" y="9027"/>
                      <a:pt x="8415" y="9027"/>
                    </a:cubicBezTo>
                    <a:cubicBezTo>
                      <a:pt x="8471" y="8960"/>
                      <a:pt x="8471" y="8960"/>
                      <a:pt x="8471" y="8960"/>
                    </a:cubicBezTo>
                    <a:cubicBezTo>
                      <a:pt x="8471" y="8960"/>
                      <a:pt x="8471" y="8960"/>
                      <a:pt x="8471" y="8960"/>
                    </a:cubicBezTo>
                    <a:cubicBezTo>
                      <a:pt x="8527" y="8960"/>
                      <a:pt x="8527" y="8960"/>
                      <a:pt x="8527" y="8960"/>
                    </a:cubicBezTo>
                    <a:cubicBezTo>
                      <a:pt x="8527" y="9027"/>
                      <a:pt x="8527" y="9027"/>
                      <a:pt x="8527" y="9027"/>
                    </a:cubicBezTo>
                    <a:cubicBezTo>
                      <a:pt x="8527" y="9027"/>
                      <a:pt x="8527" y="9027"/>
                      <a:pt x="8527" y="9027"/>
                    </a:cubicBezTo>
                    <a:cubicBezTo>
                      <a:pt x="8527" y="9027"/>
                      <a:pt x="8527" y="9027"/>
                      <a:pt x="8527" y="9027"/>
                    </a:cubicBezTo>
                    <a:cubicBezTo>
                      <a:pt x="8583" y="9027"/>
                      <a:pt x="8583" y="9027"/>
                      <a:pt x="8583" y="9027"/>
                    </a:cubicBezTo>
                    <a:cubicBezTo>
                      <a:pt x="8583" y="9027"/>
                      <a:pt x="8583" y="9027"/>
                      <a:pt x="8583" y="9027"/>
                    </a:cubicBezTo>
                    <a:cubicBezTo>
                      <a:pt x="8640" y="9027"/>
                      <a:pt x="8640" y="9027"/>
                      <a:pt x="8640" y="9027"/>
                    </a:cubicBezTo>
                    <a:cubicBezTo>
                      <a:pt x="8640" y="9027"/>
                      <a:pt x="8640" y="9027"/>
                      <a:pt x="8640" y="9027"/>
                    </a:cubicBezTo>
                    <a:cubicBezTo>
                      <a:pt x="8696" y="9027"/>
                      <a:pt x="8696" y="9027"/>
                      <a:pt x="8696" y="9027"/>
                    </a:cubicBezTo>
                    <a:cubicBezTo>
                      <a:pt x="8696" y="8960"/>
                      <a:pt x="8696" y="8960"/>
                      <a:pt x="8696" y="8960"/>
                    </a:cubicBezTo>
                    <a:cubicBezTo>
                      <a:pt x="8752" y="8960"/>
                      <a:pt x="8752" y="8960"/>
                      <a:pt x="8752" y="8960"/>
                    </a:cubicBezTo>
                    <a:cubicBezTo>
                      <a:pt x="8808" y="8960"/>
                      <a:pt x="8808" y="8960"/>
                      <a:pt x="8808" y="8960"/>
                    </a:cubicBezTo>
                    <a:cubicBezTo>
                      <a:pt x="8864" y="8894"/>
                      <a:pt x="8864" y="8894"/>
                      <a:pt x="8864" y="8894"/>
                    </a:cubicBezTo>
                    <a:cubicBezTo>
                      <a:pt x="8920" y="8894"/>
                      <a:pt x="8920" y="8894"/>
                      <a:pt x="8920" y="8894"/>
                    </a:cubicBezTo>
                    <a:cubicBezTo>
                      <a:pt x="8976" y="8894"/>
                      <a:pt x="8976" y="8894"/>
                      <a:pt x="8976" y="8894"/>
                    </a:cubicBezTo>
                    <a:cubicBezTo>
                      <a:pt x="8976" y="8894"/>
                      <a:pt x="8976" y="8894"/>
                      <a:pt x="8976" y="8894"/>
                    </a:cubicBezTo>
                    <a:cubicBezTo>
                      <a:pt x="8976" y="8894"/>
                      <a:pt x="8976" y="8894"/>
                      <a:pt x="8976" y="8894"/>
                    </a:cubicBezTo>
                    <a:cubicBezTo>
                      <a:pt x="9032" y="8894"/>
                      <a:pt x="9032" y="8894"/>
                      <a:pt x="9032" y="8894"/>
                    </a:cubicBezTo>
                    <a:cubicBezTo>
                      <a:pt x="9088" y="8894"/>
                      <a:pt x="9088" y="8894"/>
                      <a:pt x="9088" y="8894"/>
                    </a:cubicBezTo>
                    <a:cubicBezTo>
                      <a:pt x="9088" y="8894"/>
                      <a:pt x="9088" y="8894"/>
                      <a:pt x="9088" y="8894"/>
                    </a:cubicBezTo>
                    <a:cubicBezTo>
                      <a:pt x="9201" y="8894"/>
                      <a:pt x="9201" y="8894"/>
                      <a:pt x="9201" y="8894"/>
                    </a:cubicBezTo>
                    <a:cubicBezTo>
                      <a:pt x="9313" y="8827"/>
                      <a:pt x="9313" y="8827"/>
                      <a:pt x="9313" y="8827"/>
                    </a:cubicBezTo>
                    <a:cubicBezTo>
                      <a:pt x="9313" y="8760"/>
                      <a:pt x="9313" y="8760"/>
                      <a:pt x="9313" y="8760"/>
                    </a:cubicBezTo>
                    <a:cubicBezTo>
                      <a:pt x="9313" y="8760"/>
                      <a:pt x="9313" y="8760"/>
                      <a:pt x="9313" y="8760"/>
                    </a:cubicBezTo>
                    <a:cubicBezTo>
                      <a:pt x="9369" y="8827"/>
                      <a:pt x="9369" y="8827"/>
                      <a:pt x="9369" y="8827"/>
                    </a:cubicBezTo>
                    <a:cubicBezTo>
                      <a:pt x="9369" y="8760"/>
                      <a:pt x="9369" y="8760"/>
                      <a:pt x="9369" y="8760"/>
                    </a:cubicBezTo>
                    <a:cubicBezTo>
                      <a:pt x="9425" y="8760"/>
                      <a:pt x="9425" y="8760"/>
                      <a:pt x="9425" y="8760"/>
                    </a:cubicBezTo>
                    <a:cubicBezTo>
                      <a:pt x="9425" y="8693"/>
                      <a:pt x="9425" y="8693"/>
                      <a:pt x="9425" y="8693"/>
                    </a:cubicBezTo>
                    <a:cubicBezTo>
                      <a:pt x="9425" y="8693"/>
                      <a:pt x="9425" y="8693"/>
                      <a:pt x="9425" y="8693"/>
                    </a:cubicBezTo>
                    <a:cubicBezTo>
                      <a:pt x="9425" y="8693"/>
                      <a:pt x="9425" y="8693"/>
                      <a:pt x="9425" y="8693"/>
                    </a:cubicBezTo>
                    <a:cubicBezTo>
                      <a:pt x="9481" y="8693"/>
                      <a:pt x="9481" y="8693"/>
                      <a:pt x="9481" y="8693"/>
                    </a:cubicBezTo>
                    <a:cubicBezTo>
                      <a:pt x="9481" y="8693"/>
                      <a:pt x="9481" y="8693"/>
                      <a:pt x="9481" y="8693"/>
                    </a:cubicBezTo>
                    <a:cubicBezTo>
                      <a:pt x="9481" y="8626"/>
                      <a:pt x="9481" y="8626"/>
                      <a:pt x="9481" y="8626"/>
                    </a:cubicBezTo>
                    <a:cubicBezTo>
                      <a:pt x="9481" y="8626"/>
                      <a:pt x="9481" y="8626"/>
                      <a:pt x="9481" y="8626"/>
                    </a:cubicBezTo>
                    <a:cubicBezTo>
                      <a:pt x="9537" y="8626"/>
                      <a:pt x="9537" y="8626"/>
                      <a:pt x="9537" y="8626"/>
                    </a:cubicBezTo>
                    <a:cubicBezTo>
                      <a:pt x="9537" y="8693"/>
                      <a:pt x="9537" y="8693"/>
                      <a:pt x="9537" y="8693"/>
                    </a:cubicBezTo>
                    <a:cubicBezTo>
                      <a:pt x="9537" y="8693"/>
                      <a:pt x="9537" y="8693"/>
                      <a:pt x="9537" y="8693"/>
                    </a:cubicBezTo>
                    <a:cubicBezTo>
                      <a:pt x="9537" y="8760"/>
                      <a:pt x="9537" y="8760"/>
                      <a:pt x="9537" y="8760"/>
                    </a:cubicBezTo>
                    <a:cubicBezTo>
                      <a:pt x="9537" y="8760"/>
                      <a:pt x="9537" y="8760"/>
                      <a:pt x="9537" y="8760"/>
                    </a:cubicBezTo>
                    <a:cubicBezTo>
                      <a:pt x="9537" y="8760"/>
                      <a:pt x="9537" y="8760"/>
                      <a:pt x="9537" y="8760"/>
                    </a:cubicBezTo>
                    <a:cubicBezTo>
                      <a:pt x="9481" y="8827"/>
                      <a:pt x="9481" y="8827"/>
                      <a:pt x="9481" y="8827"/>
                    </a:cubicBezTo>
                    <a:cubicBezTo>
                      <a:pt x="9481" y="8827"/>
                      <a:pt x="9481" y="8827"/>
                      <a:pt x="9481" y="8827"/>
                    </a:cubicBezTo>
                    <a:cubicBezTo>
                      <a:pt x="9481" y="8827"/>
                      <a:pt x="9481" y="8827"/>
                      <a:pt x="9481" y="8827"/>
                    </a:cubicBezTo>
                    <a:cubicBezTo>
                      <a:pt x="9537" y="8894"/>
                      <a:pt x="9537" y="8894"/>
                      <a:pt x="9537" y="8894"/>
                    </a:cubicBezTo>
                    <a:cubicBezTo>
                      <a:pt x="9537" y="8894"/>
                      <a:pt x="9537" y="8894"/>
                      <a:pt x="9537" y="8894"/>
                    </a:cubicBezTo>
                    <a:cubicBezTo>
                      <a:pt x="9593" y="8894"/>
                      <a:pt x="9593" y="8894"/>
                      <a:pt x="9593" y="8894"/>
                    </a:cubicBezTo>
                    <a:cubicBezTo>
                      <a:pt x="9593" y="8894"/>
                      <a:pt x="9593" y="8894"/>
                      <a:pt x="9593" y="8894"/>
                    </a:cubicBezTo>
                    <a:cubicBezTo>
                      <a:pt x="9649" y="8894"/>
                      <a:pt x="9649" y="8894"/>
                      <a:pt x="9649" y="8894"/>
                    </a:cubicBezTo>
                    <a:cubicBezTo>
                      <a:pt x="9649" y="8960"/>
                      <a:pt x="9649" y="8960"/>
                      <a:pt x="9649" y="8960"/>
                    </a:cubicBezTo>
                    <a:cubicBezTo>
                      <a:pt x="9649" y="8960"/>
                      <a:pt x="9649" y="8960"/>
                      <a:pt x="9649" y="8960"/>
                    </a:cubicBezTo>
                    <a:cubicBezTo>
                      <a:pt x="9649" y="8960"/>
                      <a:pt x="9649" y="8960"/>
                      <a:pt x="9649" y="8960"/>
                    </a:cubicBezTo>
                    <a:cubicBezTo>
                      <a:pt x="9705" y="8960"/>
                      <a:pt x="9705" y="8960"/>
                      <a:pt x="9705" y="8960"/>
                    </a:cubicBezTo>
                    <a:cubicBezTo>
                      <a:pt x="9705" y="8960"/>
                      <a:pt x="9705" y="8960"/>
                      <a:pt x="9705" y="8960"/>
                    </a:cubicBezTo>
                    <a:cubicBezTo>
                      <a:pt x="9705" y="8960"/>
                      <a:pt x="9705" y="8960"/>
                      <a:pt x="9705" y="8960"/>
                    </a:cubicBezTo>
                    <a:cubicBezTo>
                      <a:pt x="9705" y="9027"/>
                      <a:pt x="9705" y="9027"/>
                      <a:pt x="9705" y="9027"/>
                    </a:cubicBezTo>
                    <a:cubicBezTo>
                      <a:pt x="9649" y="9027"/>
                      <a:pt x="9649" y="9027"/>
                      <a:pt x="9649" y="9027"/>
                    </a:cubicBezTo>
                    <a:cubicBezTo>
                      <a:pt x="9649" y="9027"/>
                      <a:pt x="9649" y="9027"/>
                      <a:pt x="9649" y="9027"/>
                    </a:cubicBezTo>
                    <a:cubicBezTo>
                      <a:pt x="9649" y="9094"/>
                      <a:pt x="9649" y="9094"/>
                      <a:pt x="9649" y="9094"/>
                    </a:cubicBezTo>
                    <a:cubicBezTo>
                      <a:pt x="9649" y="9094"/>
                      <a:pt x="9649" y="9094"/>
                      <a:pt x="9649" y="9094"/>
                    </a:cubicBezTo>
                    <a:cubicBezTo>
                      <a:pt x="9705" y="9094"/>
                      <a:pt x="9705" y="9094"/>
                      <a:pt x="9705" y="9094"/>
                    </a:cubicBezTo>
                    <a:cubicBezTo>
                      <a:pt x="9705" y="9094"/>
                      <a:pt x="9705" y="9094"/>
                      <a:pt x="9705" y="9094"/>
                    </a:cubicBezTo>
                    <a:cubicBezTo>
                      <a:pt x="9762" y="9094"/>
                      <a:pt x="9762" y="9094"/>
                      <a:pt x="9762" y="9094"/>
                    </a:cubicBezTo>
                    <a:cubicBezTo>
                      <a:pt x="9818" y="9027"/>
                      <a:pt x="9818" y="9027"/>
                      <a:pt x="9818" y="9027"/>
                    </a:cubicBezTo>
                    <a:cubicBezTo>
                      <a:pt x="9818" y="9027"/>
                      <a:pt x="9818" y="9027"/>
                      <a:pt x="9818" y="9027"/>
                    </a:cubicBezTo>
                    <a:cubicBezTo>
                      <a:pt x="9818" y="9094"/>
                      <a:pt x="9818" y="9094"/>
                      <a:pt x="9818" y="9094"/>
                    </a:cubicBezTo>
                    <a:cubicBezTo>
                      <a:pt x="9818" y="9161"/>
                      <a:pt x="9818" y="9161"/>
                      <a:pt x="9818" y="9161"/>
                    </a:cubicBezTo>
                    <a:cubicBezTo>
                      <a:pt x="9874" y="9161"/>
                      <a:pt x="9874" y="9161"/>
                      <a:pt x="9874" y="9161"/>
                    </a:cubicBezTo>
                    <a:cubicBezTo>
                      <a:pt x="9874" y="9161"/>
                      <a:pt x="9874" y="9161"/>
                      <a:pt x="9874" y="9161"/>
                    </a:cubicBezTo>
                    <a:cubicBezTo>
                      <a:pt x="9930" y="9161"/>
                      <a:pt x="9930" y="9161"/>
                      <a:pt x="9930" y="9161"/>
                    </a:cubicBezTo>
                    <a:cubicBezTo>
                      <a:pt x="9930" y="9161"/>
                      <a:pt x="9930" y="9161"/>
                      <a:pt x="9930" y="9161"/>
                    </a:cubicBezTo>
                    <a:cubicBezTo>
                      <a:pt x="9986" y="9161"/>
                      <a:pt x="9986" y="9161"/>
                      <a:pt x="9986" y="9161"/>
                    </a:cubicBezTo>
                    <a:cubicBezTo>
                      <a:pt x="9986" y="9228"/>
                      <a:pt x="9986" y="9228"/>
                      <a:pt x="9986" y="9228"/>
                    </a:cubicBezTo>
                    <a:cubicBezTo>
                      <a:pt x="10042" y="9228"/>
                      <a:pt x="10042" y="9228"/>
                      <a:pt x="10042" y="9228"/>
                    </a:cubicBezTo>
                    <a:cubicBezTo>
                      <a:pt x="10042" y="9161"/>
                      <a:pt x="10042" y="9161"/>
                      <a:pt x="10042" y="9161"/>
                    </a:cubicBezTo>
                    <a:cubicBezTo>
                      <a:pt x="10042" y="9161"/>
                      <a:pt x="10042" y="9161"/>
                      <a:pt x="10042" y="9161"/>
                    </a:cubicBezTo>
                    <a:cubicBezTo>
                      <a:pt x="10098" y="9161"/>
                      <a:pt x="10098" y="9161"/>
                      <a:pt x="10098" y="9161"/>
                    </a:cubicBezTo>
                    <a:cubicBezTo>
                      <a:pt x="10098" y="9161"/>
                      <a:pt x="10098" y="9161"/>
                      <a:pt x="10098" y="9161"/>
                    </a:cubicBezTo>
                    <a:cubicBezTo>
                      <a:pt x="10098" y="9228"/>
                      <a:pt x="10098" y="9228"/>
                      <a:pt x="10098" y="9228"/>
                    </a:cubicBezTo>
                    <a:cubicBezTo>
                      <a:pt x="10098" y="9228"/>
                      <a:pt x="10098" y="9228"/>
                      <a:pt x="10098" y="9228"/>
                    </a:cubicBezTo>
                    <a:cubicBezTo>
                      <a:pt x="10154" y="9228"/>
                      <a:pt x="10154" y="9228"/>
                      <a:pt x="10154" y="9228"/>
                    </a:cubicBezTo>
                    <a:cubicBezTo>
                      <a:pt x="10154" y="9161"/>
                      <a:pt x="10154" y="9161"/>
                      <a:pt x="10154" y="9161"/>
                    </a:cubicBezTo>
                    <a:cubicBezTo>
                      <a:pt x="10210" y="9161"/>
                      <a:pt x="10210" y="9161"/>
                      <a:pt x="10210" y="9161"/>
                    </a:cubicBezTo>
                    <a:cubicBezTo>
                      <a:pt x="10210" y="9228"/>
                      <a:pt x="10210" y="9228"/>
                      <a:pt x="10210" y="9228"/>
                    </a:cubicBezTo>
                    <a:cubicBezTo>
                      <a:pt x="10210" y="9228"/>
                      <a:pt x="10210" y="9228"/>
                      <a:pt x="10210" y="9228"/>
                    </a:cubicBezTo>
                    <a:cubicBezTo>
                      <a:pt x="10267" y="9161"/>
                      <a:pt x="10267" y="9161"/>
                      <a:pt x="10267" y="9161"/>
                    </a:cubicBezTo>
                    <a:cubicBezTo>
                      <a:pt x="10267" y="9161"/>
                      <a:pt x="10267" y="9161"/>
                      <a:pt x="10267" y="9161"/>
                    </a:cubicBezTo>
                    <a:cubicBezTo>
                      <a:pt x="10267" y="9161"/>
                      <a:pt x="10267" y="9161"/>
                      <a:pt x="10267" y="9161"/>
                    </a:cubicBezTo>
                    <a:cubicBezTo>
                      <a:pt x="10323" y="9161"/>
                      <a:pt x="10323" y="9161"/>
                      <a:pt x="10323" y="9161"/>
                    </a:cubicBezTo>
                    <a:cubicBezTo>
                      <a:pt x="10323" y="9161"/>
                      <a:pt x="10323" y="9161"/>
                      <a:pt x="10323" y="9161"/>
                    </a:cubicBezTo>
                    <a:cubicBezTo>
                      <a:pt x="10323" y="9161"/>
                      <a:pt x="10323" y="9161"/>
                      <a:pt x="10323" y="9161"/>
                    </a:cubicBezTo>
                    <a:cubicBezTo>
                      <a:pt x="10379" y="9161"/>
                      <a:pt x="10379" y="9161"/>
                      <a:pt x="10379" y="9161"/>
                    </a:cubicBezTo>
                    <a:close/>
                    <a:moveTo>
                      <a:pt x="14979" y="11034"/>
                    </a:moveTo>
                    <a:cubicBezTo>
                      <a:pt x="15035" y="11034"/>
                      <a:pt x="15035" y="11034"/>
                      <a:pt x="15035" y="11034"/>
                    </a:cubicBezTo>
                    <a:cubicBezTo>
                      <a:pt x="15035" y="10967"/>
                      <a:pt x="15035" y="10967"/>
                      <a:pt x="15035" y="10967"/>
                    </a:cubicBezTo>
                    <a:cubicBezTo>
                      <a:pt x="15035" y="10900"/>
                      <a:pt x="15035" y="10900"/>
                      <a:pt x="15035" y="10900"/>
                    </a:cubicBezTo>
                    <a:cubicBezTo>
                      <a:pt x="15035" y="10833"/>
                      <a:pt x="15035" y="10833"/>
                      <a:pt x="15035" y="10833"/>
                    </a:cubicBezTo>
                    <a:cubicBezTo>
                      <a:pt x="15091" y="10766"/>
                      <a:pt x="15091" y="10766"/>
                      <a:pt x="15091" y="10766"/>
                    </a:cubicBezTo>
                    <a:cubicBezTo>
                      <a:pt x="15091" y="10766"/>
                      <a:pt x="15091" y="10766"/>
                      <a:pt x="15091" y="10766"/>
                    </a:cubicBezTo>
                    <a:cubicBezTo>
                      <a:pt x="15148" y="10699"/>
                      <a:pt x="15148" y="10699"/>
                      <a:pt x="15148" y="10699"/>
                    </a:cubicBezTo>
                    <a:cubicBezTo>
                      <a:pt x="15204" y="10565"/>
                      <a:pt x="15204" y="10565"/>
                      <a:pt x="15204" y="10565"/>
                    </a:cubicBezTo>
                    <a:cubicBezTo>
                      <a:pt x="15260" y="10565"/>
                      <a:pt x="15260" y="10565"/>
                      <a:pt x="15260" y="10565"/>
                    </a:cubicBezTo>
                    <a:cubicBezTo>
                      <a:pt x="15316" y="10565"/>
                      <a:pt x="15316" y="10565"/>
                      <a:pt x="15316" y="10565"/>
                    </a:cubicBezTo>
                    <a:cubicBezTo>
                      <a:pt x="15316" y="10565"/>
                      <a:pt x="15316" y="10565"/>
                      <a:pt x="15316" y="10565"/>
                    </a:cubicBezTo>
                    <a:cubicBezTo>
                      <a:pt x="15316" y="10565"/>
                      <a:pt x="15316" y="10565"/>
                      <a:pt x="15316" y="10565"/>
                    </a:cubicBezTo>
                    <a:cubicBezTo>
                      <a:pt x="15372" y="10499"/>
                      <a:pt x="15372" y="10499"/>
                      <a:pt x="15372" y="10499"/>
                    </a:cubicBezTo>
                    <a:cubicBezTo>
                      <a:pt x="15428" y="10565"/>
                      <a:pt x="15428" y="10565"/>
                      <a:pt x="15428" y="10565"/>
                    </a:cubicBezTo>
                    <a:cubicBezTo>
                      <a:pt x="15484" y="10565"/>
                      <a:pt x="15484" y="10565"/>
                      <a:pt x="15484" y="10565"/>
                    </a:cubicBezTo>
                    <a:cubicBezTo>
                      <a:pt x="15484" y="10565"/>
                      <a:pt x="15484" y="10565"/>
                      <a:pt x="15484" y="10565"/>
                    </a:cubicBezTo>
                    <a:cubicBezTo>
                      <a:pt x="15540" y="10632"/>
                      <a:pt x="15540" y="10632"/>
                      <a:pt x="15540" y="10632"/>
                    </a:cubicBezTo>
                    <a:cubicBezTo>
                      <a:pt x="15540" y="10699"/>
                      <a:pt x="15540" y="10699"/>
                      <a:pt x="15540" y="10699"/>
                    </a:cubicBezTo>
                    <a:cubicBezTo>
                      <a:pt x="15540" y="10699"/>
                      <a:pt x="15540" y="10699"/>
                      <a:pt x="15540" y="10699"/>
                    </a:cubicBezTo>
                    <a:cubicBezTo>
                      <a:pt x="15484" y="10766"/>
                      <a:pt x="15484" y="10766"/>
                      <a:pt x="15484" y="10766"/>
                    </a:cubicBezTo>
                    <a:cubicBezTo>
                      <a:pt x="15484" y="10833"/>
                      <a:pt x="15484" y="10833"/>
                      <a:pt x="15484" y="10833"/>
                    </a:cubicBezTo>
                    <a:cubicBezTo>
                      <a:pt x="15484" y="10833"/>
                      <a:pt x="15484" y="10833"/>
                      <a:pt x="15484" y="10833"/>
                    </a:cubicBezTo>
                    <a:cubicBezTo>
                      <a:pt x="15428" y="10967"/>
                      <a:pt x="15428" y="10967"/>
                      <a:pt x="15428" y="10967"/>
                    </a:cubicBezTo>
                    <a:cubicBezTo>
                      <a:pt x="15372" y="11034"/>
                      <a:pt x="15372" y="11034"/>
                      <a:pt x="15372" y="11034"/>
                    </a:cubicBezTo>
                    <a:cubicBezTo>
                      <a:pt x="15372" y="11034"/>
                      <a:pt x="15372" y="11034"/>
                      <a:pt x="15372" y="11034"/>
                    </a:cubicBezTo>
                    <a:cubicBezTo>
                      <a:pt x="15260" y="11034"/>
                      <a:pt x="15260" y="11034"/>
                      <a:pt x="15260" y="11034"/>
                    </a:cubicBezTo>
                    <a:cubicBezTo>
                      <a:pt x="15260" y="11100"/>
                      <a:pt x="15260" y="11100"/>
                      <a:pt x="15260" y="11100"/>
                    </a:cubicBezTo>
                    <a:cubicBezTo>
                      <a:pt x="15260" y="11100"/>
                      <a:pt x="15260" y="11100"/>
                      <a:pt x="15260" y="11100"/>
                    </a:cubicBezTo>
                    <a:cubicBezTo>
                      <a:pt x="15204" y="11100"/>
                      <a:pt x="15204" y="11100"/>
                      <a:pt x="15204" y="11100"/>
                    </a:cubicBezTo>
                    <a:cubicBezTo>
                      <a:pt x="15148" y="11100"/>
                      <a:pt x="15148" y="11100"/>
                      <a:pt x="15148" y="11100"/>
                    </a:cubicBezTo>
                    <a:cubicBezTo>
                      <a:pt x="15091" y="11100"/>
                      <a:pt x="15091" y="11100"/>
                      <a:pt x="15091" y="11100"/>
                    </a:cubicBezTo>
                    <a:cubicBezTo>
                      <a:pt x="15035" y="11100"/>
                      <a:pt x="15035" y="11100"/>
                      <a:pt x="15035" y="11100"/>
                    </a:cubicBezTo>
                    <a:cubicBezTo>
                      <a:pt x="15035" y="11100"/>
                      <a:pt x="15035" y="11100"/>
                      <a:pt x="15035" y="11100"/>
                    </a:cubicBezTo>
                    <a:cubicBezTo>
                      <a:pt x="14979" y="11034"/>
                      <a:pt x="14979" y="11034"/>
                      <a:pt x="14979" y="11034"/>
                    </a:cubicBezTo>
                    <a:close/>
                    <a:moveTo>
                      <a:pt x="10603" y="9027"/>
                    </a:moveTo>
                    <a:cubicBezTo>
                      <a:pt x="10603" y="8960"/>
                      <a:pt x="10603" y="8960"/>
                      <a:pt x="10603" y="8960"/>
                    </a:cubicBezTo>
                    <a:cubicBezTo>
                      <a:pt x="10603" y="8960"/>
                      <a:pt x="10603" y="8960"/>
                      <a:pt x="10603" y="8960"/>
                    </a:cubicBezTo>
                    <a:cubicBezTo>
                      <a:pt x="10603" y="8960"/>
                      <a:pt x="10603" y="8960"/>
                      <a:pt x="10603" y="8960"/>
                    </a:cubicBezTo>
                    <a:cubicBezTo>
                      <a:pt x="10603" y="8894"/>
                      <a:pt x="10603" y="8894"/>
                      <a:pt x="10603" y="8894"/>
                    </a:cubicBezTo>
                    <a:cubicBezTo>
                      <a:pt x="10603" y="8894"/>
                      <a:pt x="10603" y="8894"/>
                      <a:pt x="10603" y="8894"/>
                    </a:cubicBezTo>
                    <a:cubicBezTo>
                      <a:pt x="10659" y="8894"/>
                      <a:pt x="10659" y="8894"/>
                      <a:pt x="10659" y="8894"/>
                    </a:cubicBezTo>
                    <a:cubicBezTo>
                      <a:pt x="10659" y="8894"/>
                      <a:pt x="10659" y="8894"/>
                      <a:pt x="10659" y="8894"/>
                    </a:cubicBezTo>
                    <a:cubicBezTo>
                      <a:pt x="10659" y="8894"/>
                      <a:pt x="10659" y="8894"/>
                      <a:pt x="10659" y="8894"/>
                    </a:cubicBezTo>
                    <a:cubicBezTo>
                      <a:pt x="10659" y="8960"/>
                      <a:pt x="10659" y="8960"/>
                      <a:pt x="10659" y="8960"/>
                    </a:cubicBezTo>
                    <a:cubicBezTo>
                      <a:pt x="10659" y="8960"/>
                      <a:pt x="10659" y="8960"/>
                      <a:pt x="10659" y="8960"/>
                    </a:cubicBezTo>
                    <a:cubicBezTo>
                      <a:pt x="10603" y="8960"/>
                      <a:pt x="10603" y="8960"/>
                      <a:pt x="10603" y="8960"/>
                    </a:cubicBezTo>
                    <a:cubicBezTo>
                      <a:pt x="10603" y="9027"/>
                      <a:pt x="10603" y="9027"/>
                      <a:pt x="10603" y="9027"/>
                    </a:cubicBezTo>
                    <a:cubicBezTo>
                      <a:pt x="10603" y="9027"/>
                      <a:pt x="10603" y="9027"/>
                      <a:pt x="10603" y="9027"/>
                    </a:cubicBezTo>
                    <a:close/>
                    <a:moveTo>
                      <a:pt x="10154" y="9429"/>
                    </a:moveTo>
                    <a:cubicBezTo>
                      <a:pt x="10210" y="9429"/>
                      <a:pt x="10210" y="9429"/>
                      <a:pt x="10210" y="9429"/>
                    </a:cubicBezTo>
                    <a:cubicBezTo>
                      <a:pt x="10210" y="9362"/>
                      <a:pt x="10210" y="9362"/>
                      <a:pt x="10210" y="9362"/>
                    </a:cubicBezTo>
                    <a:cubicBezTo>
                      <a:pt x="10210" y="9362"/>
                      <a:pt x="10210" y="9362"/>
                      <a:pt x="10210" y="9362"/>
                    </a:cubicBezTo>
                    <a:cubicBezTo>
                      <a:pt x="10210" y="9295"/>
                      <a:pt x="10210" y="9295"/>
                      <a:pt x="10210" y="9295"/>
                    </a:cubicBezTo>
                    <a:cubicBezTo>
                      <a:pt x="10210" y="9295"/>
                      <a:pt x="10210" y="9295"/>
                      <a:pt x="10210" y="9295"/>
                    </a:cubicBezTo>
                    <a:cubicBezTo>
                      <a:pt x="10210" y="9295"/>
                      <a:pt x="10210" y="9295"/>
                      <a:pt x="10210" y="9295"/>
                    </a:cubicBezTo>
                    <a:cubicBezTo>
                      <a:pt x="10154" y="9362"/>
                      <a:pt x="10154" y="9362"/>
                      <a:pt x="10154" y="9362"/>
                    </a:cubicBezTo>
                    <a:cubicBezTo>
                      <a:pt x="10154" y="9362"/>
                      <a:pt x="10154" y="9362"/>
                      <a:pt x="10154" y="9362"/>
                    </a:cubicBezTo>
                    <a:cubicBezTo>
                      <a:pt x="10098" y="9362"/>
                      <a:pt x="10098" y="9362"/>
                      <a:pt x="10098" y="9362"/>
                    </a:cubicBezTo>
                    <a:cubicBezTo>
                      <a:pt x="10154" y="9429"/>
                      <a:pt x="10154" y="9429"/>
                      <a:pt x="10154" y="9429"/>
                    </a:cubicBezTo>
                    <a:cubicBezTo>
                      <a:pt x="10154" y="9429"/>
                      <a:pt x="10154" y="9429"/>
                      <a:pt x="10154" y="9429"/>
                    </a:cubicBezTo>
                    <a:close/>
                    <a:moveTo>
                      <a:pt x="10659" y="9362"/>
                    </a:moveTo>
                    <a:cubicBezTo>
                      <a:pt x="10603" y="9362"/>
                      <a:pt x="10603" y="9362"/>
                      <a:pt x="10603" y="9362"/>
                    </a:cubicBezTo>
                    <a:cubicBezTo>
                      <a:pt x="10603" y="9362"/>
                      <a:pt x="10603" y="9362"/>
                      <a:pt x="10603" y="9362"/>
                    </a:cubicBezTo>
                    <a:cubicBezTo>
                      <a:pt x="10603" y="9429"/>
                      <a:pt x="10603" y="9429"/>
                      <a:pt x="10603" y="9429"/>
                    </a:cubicBezTo>
                    <a:cubicBezTo>
                      <a:pt x="10547" y="9362"/>
                      <a:pt x="10547" y="9362"/>
                      <a:pt x="10547" y="9362"/>
                    </a:cubicBezTo>
                    <a:cubicBezTo>
                      <a:pt x="10547" y="9362"/>
                      <a:pt x="10547" y="9362"/>
                      <a:pt x="10547" y="9362"/>
                    </a:cubicBezTo>
                    <a:cubicBezTo>
                      <a:pt x="10603" y="9295"/>
                      <a:pt x="10603" y="9295"/>
                      <a:pt x="10603" y="9295"/>
                    </a:cubicBezTo>
                    <a:cubicBezTo>
                      <a:pt x="10603" y="9228"/>
                      <a:pt x="10603" y="9228"/>
                      <a:pt x="10603" y="9228"/>
                    </a:cubicBezTo>
                    <a:cubicBezTo>
                      <a:pt x="10659" y="9228"/>
                      <a:pt x="10659" y="9228"/>
                      <a:pt x="10659" y="9228"/>
                    </a:cubicBezTo>
                    <a:cubicBezTo>
                      <a:pt x="10659" y="9228"/>
                      <a:pt x="10659" y="9228"/>
                      <a:pt x="10659" y="9228"/>
                    </a:cubicBezTo>
                    <a:cubicBezTo>
                      <a:pt x="10659" y="9228"/>
                      <a:pt x="10659" y="9228"/>
                      <a:pt x="10659" y="9228"/>
                    </a:cubicBezTo>
                    <a:cubicBezTo>
                      <a:pt x="10715" y="9295"/>
                      <a:pt x="10715" y="9295"/>
                      <a:pt x="10715" y="9295"/>
                    </a:cubicBezTo>
                    <a:cubicBezTo>
                      <a:pt x="10659" y="9362"/>
                      <a:pt x="10659" y="9362"/>
                      <a:pt x="10659" y="9362"/>
                    </a:cubicBezTo>
                    <a:close/>
                    <a:moveTo>
                      <a:pt x="10715" y="9295"/>
                    </a:moveTo>
                    <a:cubicBezTo>
                      <a:pt x="10715" y="9228"/>
                      <a:pt x="10715" y="9228"/>
                      <a:pt x="10715" y="9228"/>
                    </a:cubicBezTo>
                    <a:cubicBezTo>
                      <a:pt x="10715" y="9228"/>
                      <a:pt x="10715" y="9228"/>
                      <a:pt x="10715" y="9228"/>
                    </a:cubicBezTo>
                    <a:cubicBezTo>
                      <a:pt x="10715" y="9161"/>
                      <a:pt x="10715" y="9161"/>
                      <a:pt x="10715" y="9161"/>
                    </a:cubicBezTo>
                    <a:cubicBezTo>
                      <a:pt x="10771" y="9161"/>
                      <a:pt x="10771" y="9161"/>
                      <a:pt x="10771" y="9161"/>
                    </a:cubicBezTo>
                    <a:cubicBezTo>
                      <a:pt x="10771" y="9161"/>
                      <a:pt x="10771" y="9161"/>
                      <a:pt x="10771" y="9161"/>
                    </a:cubicBezTo>
                    <a:cubicBezTo>
                      <a:pt x="10771" y="9228"/>
                      <a:pt x="10771" y="9228"/>
                      <a:pt x="10771" y="9228"/>
                    </a:cubicBezTo>
                    <a:cubicBezTo>
                      <a:pt x="10771" y="9228"/>
                      <a:pt x="10771" y="9228"/>
                      <a:pt x="10771" y="9228"/>
                    </a:cubicBezTo>
                    <a:cubicBezTo>
                      <a:pt x="10771" y="9228"/>
                      <a:pt x="10715" y="9295"/>
                      <a:pt x="10715" y="9295"/>
                    </a:cubicBezTo>
                    <a:close/>
                    <a:moveTo>
                      <a:pt x="11669" y="9295"/>
                    </a:moveTo>
                    <a:cubicBezTo>
                      <a:pt x="11669" y="9161"/>
                      <a:pt x="11669" y="9161"/>
                      <a:pt x="11669" y="9161"/>
                    </a:cubicBezTo>
                    <a:cubicBezTo>
                      <a:pt x="11725" y="9161"/>
                      <a:pt x="11725" y="9161"/>
                      <a:pt x="11725" y="9161"/>
                    </a:cubicBezTo>
                    <a:cubicBezTo>
                      <a:pt x="11781" y="9161"/>
                      <a:pt x="11781" y="9161"/>
                      <a:pt x="11781" y="9161"/>
                    </a:cubicBezTo>
                    <a:cubicBezTo>
                      <a:pt x="11781" y="9228"/>
                      <a:pt x="11781" y="9228"/>
                      <a:pt x="11781" y="9228"/>
                    </a:cubicBezTo>
                    <a:cubicBezTo>
                      <a:pt x="11725" y="9295"/>
                      <a:pt x="11725" y="9295"/>
                      <a:pt x="11725" y="9295"/>
                    </a:cubicBezTo>
                    <a:cubicBezTo>
                      <a:pt x="11725" y="9295"/>
                      <a:pt x="11725" y="9295"/>
                      <a:pt x="11725" y="9295"/>
                    </a:cubicBezTo>
                    <a:cubicBezTo>
                      <a:pt x="11725" y="9295"/>
                      <a:pt x="11725" y="9295"/>
                      <a:pt x="11725" y="9295"/>
                    </a:cubicBezTo>
                    <a:cubicBezTo>
                      <a:pt x="11725" y="9228"/>
                      <a:pt x="11725" y="9228"/>
                      <a:pt x="11725" y="9228"/>
                    </a:cubicBezTo>
                    <a:cubicBezTo>
                      <a:pt x="11669" y="9228"/>
                      <a:pt x="11669" y="9228"/>
                      <a:pt x="11669" y="9228"/>
                    </a:cubicBezTo>
                    <a:cubicBezTo>
                      <a:pt x="11669" y="9295"/>
                      <a:pt x="11669" y="9295"/>
                      <a:pt x="11669" y="9295"/>
                    </a:cubicBezTo>
                    <a:cubicBezTo>
                      <a:pt x="11669" y="9295"/>
                      <a:pt x="11669" y="9295"/>
                      <a:pt x="11669" y="9295"/>
                    </a:cubicBezTo>
                    <a:close/>
                    <a:moveTo>
                      <a:pt x="11613" y="9228"/>
                    </a:moveTo>
                    <a:cubicBezTo>
                      <a:pt x="11613" y="9228"/>
                      <a:pt x="11613" y="9228"/>
                      <a:pt x="11613" y="9228"/>
                    </a:cubicBezTo>
                    <a:cubicBezTo>
                      <a:pt x="11669" y="9161"/>
                      <a:pt x="11669" y="9161"/>
                      <a:pt x="11669" y="9161"/>
                    </a:cubicBezTo>
                    <a:cubicBezTo>
                      <a:pt x="11613" y="9094"/>
                      <a:pt x="11613" y="9094"/>
                      <a:pt x="11613" y="9094"/>
                    </a:cubicBezTo>
                    <a:cubicBezTo>
                      <a:pt x="11613" y="9161"/>
                      <a:pt x="11613" y="9161"/>
                      <a:pt x="11613" y="9161"/>
                    </a:cubicBezTo>
                    <a:cubicBezTo>
                      <a:pt x="11613" y="9228"/>
                      <a:pt x="11613" y="9228"/>
                      <a:pt x="11613" y="9228"/>
                    </a:cubicBezTo>
                    <a:close/>
                    <a:moveTo>
                      <a:pt x="11557" y="9696"/>
                    </a:moveTo>
                    <a:cubicBezTo>
                      <a:pt x="11613" y="9629"/>
                      <a:pt x="11613" y="9629"/>
                      <a:pt x="11613" y="9629"/>
                    </a:cubicBezTo>
                    <a:cubicBezTo>
                      <a:pt x="11669" y="9629"/>
                      <a:pt x="11669" y="9629"/>
                      <a:pt x="11669" y="9629"/>
                    </a:cubicBezTo>
                    <a:cubicBezTo>
                      <a:pt x="11669" y="9562"/>
                      <a:pt x="11669" y="9562"/>
                      <a:pt x="11669" y="9562"/>
                    </a:cubicBezTo>
                    <a:cubicBezTo>
                      <a:pt x="11613" y="9562"/>
                      <a:pt x="11613" y="9562"/>
                      <a:pt x="11613" y="9562"/>
                    </a:cubicBezTo>
                    <a:cubicBezTo>
                      <a:pt x="11613" y="9562"/>
                      <a:pt x="11613" y="9562"/>
                      <a:pt x="11613" y="9562"/>
                    </a:cubicBezTo>
                    <a:cubicBezTo>
                      <a:pt x="11613" y="9429"/>
                      <a:pt x="11613" y="9429"/>
                      <a:pt x="11613" y="9429"/>
                    </a:cubicBezTo>
                    <a:cubicBezTo>
                      <a:pt x="11669" y="9362"/>
                      <a:pt x="11669" y="9362"/>
                      <a:pt x="11669" y="9362"/>
                    </a:cubicBezTo>
                    <a:cubicBezTo>
                      <a:pt x="11613" y="9429"/>
                      <a:pt x="11613" y="9429"/>
                      <a:pt x="11613" y="9429"/>
                    </a:cubicBezTo>
                    <a:cubicBezTo>
                      <a:pt x="11557" y="9495"/>
                      <a:pt x="11557" y="9495"/>
                      <a:pt x="11557" y="9495"/>
                    </a:cubicBezTo>
                    <a:cubicBezTo>
                      <a:pt x="11557" y="9429"/>
                      <a:pt x="11557" y="9429"/>
                      <a:pt x="11557" y="9429"/>
                    </a:cubicBezTo>
                    <a:cubicBezTo>
                      <a:pt x="11613" y="9295"/>
                      <a:pt x="11613" y="9295"/>
                      <a:pt x="11613" y="9295"/>
                    </a:cubicBezTo>
                    <a:cubicBezTo>
                      <a:pt x="11557" y="9161"/>
                      <a:pt x="11557" y="9161"/>
                      <a:pt x="11557" y="9161"/>
                    </a:cubicBezTo>
                    <a:cubicBezTo>
                      <a:pt x="11501" y="9094"/>
                      <a:pt x="11501" y="9094"/>
                      <a:pt x="11501" y="9094"/>
                    </a:cubicBezTo>
                    <a:cubicBezTo>
                      <a:pt x="11501" y="9027"/>
                      <a:pt x="11501" y="9027"/>
                      <a:pt x="11501" y="9027"/>
                    </a:cubicBezTo>
                    <a:cubicBezTo>
                      <a:pt x="11445" y="9027"/>
                      <a:pt x="11445" y="9027"/>
                      <a:pt x="11445" y="9027"/>
                    </a:cubicBezTo>
                    <a:cubicBezTo>
                      <a:pt x="11445" y="9094"/>
                      <a:pt x="11445" y="9094"/>
                      <a:pt x="11445" y="9094"/>
                    </a:cubicBezTo>
                    <a:cubicBezTo>
                      <a:pt x="11445" y="9027"/>
                      <a:pt x="11445" y="9027"/>
                      <a:pt x="11445" y="9027"/>
                    </a:cubicBezTo>
                    <a:cubicBezTo>
                      <a:pt x="11445" y="8960"/>
                      <a:pt x="11445" y="8960"/>
                      <a:pt x="11445" y="8960"/>
                    </a:cubicBezTo>
                    <a:cubicBezTo>
                      <a:pt x="11445" y="8960"/>
                      <a:pt x="11445" y="8960"/>
                      <a:pt x="11445" y="8960"/>
                    </a:cubicBezTo>
                    <a:cubicBezTo>
                      <a:pt x="11445" y="8894"/>
                      <a:pt x="11445" y="8894"/>
                      <a:pt x="11445" y="8894"/>
                    </a:cubicBezTo>
                    <a:cubicBezTo>
                      <a:pt x="11445" y="8827"/>
                      <a:pt x="11445" y="8827"/>
                      <a:pt x="11445" y="8827"/>
                    </a:cubicBezTo>
                    <a:cubicBezTo>
                      <a:pt x="11389" y="8827"/>
                      <a:pt x="11389" y="8827"/>
                      <a:pt x="11389" y="8827"/>
                    </a:cubicBezTo>
                    <a:cubicBezTo>
                      <a:pt x="11332" y="8894"/>
                      <a:pt x="11332" y="8894"/>
                      <a:pt x="11332" y="8894"/>
                    </a:cubicBezTo>
                    <a:cubicBezTo>
                      <a:pt x="11276" y="9027"/>
                      <a:pt x="11276" y="9027"/>
                      <a:pt x="11276" y="9027"/>
                    </a:cubicBezTo>
                    <a:cubicBezTo>
                      <a:pt x="11276" y="9094"/>
                      <a:pt x="11276" y="9094"/>
                      <a:pt x="11276" y="9094"/>
                    </a:cubicBezTo>
                    <a:cubicBezTo>
                      <a:pt x="11276" y="9094"/>
                      <a:pt x="11276" y="9094"/>
                      <a:pt x="11276" y="9094"/>
                    </a:cubicBezTo>
                    <a:cubicBezTo>
                      <a:pt x="11220" y="9027"/>
                      <a:pt x="11220" y="9027"/>
                      <a:pt x="11220" y="9027"/>
                    </a:cubicBezTo>
                    <a:cubicBezTo>
                      <a:pt x="11220" y="9027"/>
                      <a:pt x="11220" y="9027"/>
                      <a:pt x="11220" y="9027"/>
                    </a:cubicBezTo>
                    <a:cubicBezTo>
                      <a:pt x="11220" y="9094"/>
                      <a:pt x="11220" y="9094"/>
                      <a:pt x="11220" y="9094"/>
                    </a:cubicBezTo>
                    <a:cubicBezTo>
                      <a:pt x="11164" y="9094"/>
                      <a:pt x="11164" y="9094"/>
                      <a:pt x="11164" y="9094"/>
                    </a:cubicBezTo>
                    <a:cubicBezTo>
                      <a:pt x="11220" y="9094"/>
                      <a:pt x="11220" y="9094"/>
                      <a:pt x="11220" y="9094"/>
                    </a:cubicBezTo>
                    <a:cubicBezTo>
                      <a:pt x="11164" y="9161"/>
                      <a:pt x="11164" y="9161"/>
                      <a:pt x="11164" y="9161"/>
                    </a:cubicBezTo>
                    <a:cubicBezTo>
                      <a:pt x="11108" y="9161"/>
                      <a:pt x="11108" y="9161"/>
                      <a:pt x="11108" y="9161"/>
                    </a:cubicBezTo>
                    <a:cubicBezTo>
                      <a:pt x="11108" y="9228"/>
                      <a:pt x="11108" y="9228"/>
                      <a:pt x="11108" y="9228"/>
                    </a:cubicBezTo>
                    <a:cubicBezTo>
                      <a:pt x="10996" y="9228"/>
                      <a:pt x="10996" y="9228"/>
                      <a:pt x="10996" y="9228"/>
                    </a:cubicBezTo>
                    <a:cubicBezTo>
                      <a:pt x="10996" y="9228"/>
                      <a:pt x="10996" y="9228"/>
                      <a:pt x="10996" y="9228"/>
                    </a:cubicBezTo>
                    <a:cubicBezTo>
                      <a:pt x="10940" y="9228"/>
                      <a:pt x="10940" y="9228"/>
                      <a:pt x="10940" y="9228"/>
                    </a:cubicBezTo>
                    <a:cubicBezTo>
                      <a:pt x="10828" y="9295"/>
                      <a:pt x="10828" y="9295"/>
                      <a:pt x="10828" y="9295"/>
                    </a:cubicBezTo>
                    <a:cubicBezTo>
                      <a:pt x="10828" y="9362"/>
                      <a:pt x="10828" y="9362"/>
                      <a:pt x="10828" y="9362"/>
                    </a:cubicBezTo>
                    <a:cubicBezTo>
                      <a:pt x="10884" y="9429"/>
                      <a:pt x="10884" y="9429"/>
                      <a:pt x="10884" y="9429"/>
                    </a:cubicBezTo>
                    <a:cubicBezTo>
                      <a:pt x="10940" y="9362"/>
                      <a:pt x="10940" y="9362"/>
                      <a:pt x="10940" y="9362"/>
                    </a:cubicBezTo>
                    <a:cubicBezTo>
                      <a:pt x="10940" y="9362"/>
                      <a:pt x="10940" y="9362"/>
                      <a:pt x="10940" y="9362"/>
                    </a:cubicBezTo>
                    <a:cubicBezTo>
                      <a:pt x="10940" y="9295"/>
                      <a:pt x="10940" y="9295"/>
                      <a:pt x="10940" y="9295"/>
                    </a:cubicBezTo>
                    <a:cubicBezTo>
                      <a:pt x="10996" y="9362"/>
                      <a:pt x="10996" y="9362"/>
                      <a:pt x="10996" y="9362"/>
                    </a:cubicBezTo>
                    <a:cubicBezTo>
                      <a:pt x="10996" y="9429"/>
                      <a:pt x="10996" y="9429"/>
                      <a:pt x="10996" y="9429"/>
                    </a:cubicBezTo>
                    <a:cubicBezTo>
                      <a:pt x="11052" y="9495"/>
                      <a:pt x="11052" y="9495"/>
                      <a:pt x="11052" y="9495"/>
                    </a:cubicBezTo>
                    <a:cubicBezTo>
                      <a:pt x="11052" y="9429"/>
                      <a:pt x="11052" y="9429"/>
                      <a:pt x="11052" y="9429"/>
                    </a:cubicBezTo>
                    <a:cubicBezTo>
                      <a:pt x="11052" y="9429"/>
                      <a:pt x="11052" y="9429"/>
                      <a:pt x="11052" y="9429"/>
                    </a:cubicBezTo>
                    <a:cubicBezTo>
                      <a:pt x="11052" y="9495"/>
                      <a:pt x="11052" y="9495"/>
                      <a:pt x="11052" y="9495"/>
                    </a:cubicBezTo>
                    <a:cubicBezTo>
                      <a:pt x="11108" y="9562"/>
                      <a:pt x="11108" y="9562"/>
                      <a:pt x="11108" y="9562"/>
                    </a:cubicBezTo>
                    <a:cubicBezTo>
                      <a:pt x="11164" y="9562"/>
                      <a:pt x="11164" y="9562"/>
                      <a:pt x="11164" y="9562"/>
                    </a:cubicBezTo>
                    <a:cubicBezTo>
                      <a:pt x="11164" y="9696"/>
                      <a:pt x="11164" y="9696"/>
                      <a:pt x="11164" y="9696"/>
                    </a:cubicBezTo>
                    <a:cubicBezTo>
                      <a:pt x="11220" y="9696"/>
                      <a:pt x="11220" y="9696"/>
                      <a:pt x="11220" y="9696"/>
                    </a:cubicBezTo>
                    <a:cubicBezTo>
                      <a:pt x="11276" y="9629"/>
                      <a:pt x="11276" y="9629"/>
                      <a:pt x="11276" y="9629"/>
                    </a:cubicBezTo>
                    <a:cubicBezTo>
                      <a:pt x="11276" y="9696"/>
                      <a:pt x="11276" y="9696"/>
                      <a:pt x="11276" y="9696"/>
                    </a:cubicBezTo>
                    <a:cubicBezTo>
                      <a:pt x="11332" y="9763"/>
                      <a:pt x="11332" y="9763"/>
                      <a:pt x="11332" y="9763"/>
                    </a:cubicBezTo>
                    <a:cubicBezTo>
                      <a:pt x="11389" y="9763"/>
                      <a:pt x="11389" y="9763"/>
                      <a:pt x="11389" y="9763"/>
                    </a:cubicBezTo>
                    <a:cubicBezTo>
                      <a:pt x="11389" y="9763"/>
                      <a:pt x="11389" y="9763"/>
                      <a:pt x="11389" y="9763"/>
                    </a:cubicBezTo>
                    <a:cubicBezTo>
                      <a:pt x="11445" y="9696"/>
                      <a:pt x="11445" y="9696"/>
                      <a:pt x="11445" y="9696"/>
                    </a:cubicBezTo>
                    <a:cubicBezTo>
                      <a:pt x="11501" y="9696"/>
                      <a:pt x="11501" y="9696"/>
                      <a:pt x="11501" y="9696"/>
                    </a:cubicBezTo>
                    <a:cubicBezTo>
                      <a:pt x="11557" y="9629"/>
                      <a:pt x="11557" y="9629"/>
                      <a:pt x="11557" y="9629"/>
                    </a:cubicBezTo>
                    <a:cubicBezTo>
                      <a:pt x="11557" y="9696"/>
                      <a:pt x="11557" y="9696"/>
                      <a:pt x="11557" y="9696"/>
                    </a:cubicBezTo>
                    <a:close/>
                    <a:moveTo>
                      <a:pt x="16662" y="9295"/>
                    </a:moveTo>
                    <a:cubicBezTo>
                      <a:pt x="16662" y="9295"/>
                      <a:pt x="16662" y="9295"/>
                      <a:pt x="16662" y="9295"/>
                    </a:cubicBezTo>
                    <a:cubicBezTo>
                      <a:pt x="16662" y="9228"/>
                      <a:pt x="16662" y="9228"/>
                      <a:pt x="16662" y="9228"/>
                    </a:cubicBezTo>
                    <a:cubicBezTo>
                      <a:pt x="16662" y="9161"/>
                      <a:pt x="16662" y="9161"/>
                      <a:pt x="16662" y="9161"/>
                    </a:cubicBezTo>
                    <a:cubicBezTo>
                      <a:pt x="16718" y="9161"/>
                      <a:pt x="16718" y="9161"/>
                      <a:pt x="16718" y="9161"/>
                    </a:cubicBezTo>
                    <a:cubicBezTo>
                      <a:pt x="16775" y="9161"/>
                      <a:pt x="16775" y="9161"/>
                      <a:pt x="16775" y="9161"/>
                    </a:cubicBezTo>
                    <a:cubicBezTo>
                      <a:pt x="16775" y="9228"/>
                      <a:pt x="16775" y="9228"/>
                      <a:pt x="16775" y="9228"/>
                    </a:cubicBezTo>
                    <a:cubicBezTo>
                      <a:pt x="16775" y="9228"/>
                      <a:pt x="16775" y="9228"/>
                      <a:pt x="16775" y="9228"/>
                    </a:cubicBezTo>
                    <a:cubicBezTo>
                      <a:pt x="16831" y="9228"/>
                      <a:pt x="16831" y="9228"/>
                      <a:pt x="16831" y="9228"/>
                    </a:cubicBezTo>
                    <a:cubicBezTo>
                      <a:pt x="16775" y="9295"/>
                      <a:pt x="16775" y="9295"/>
                      <a:pt x="16775" y="9295"/>
                    </a:cubicBezTo>
                    <a:cubicBezTo>
                      <a:pt x="16718" y="9295"/>
                      <a:pt x="16718" y="9295"/>
                      <a:pt x="16718" y="9295"/>
                    </a:cubicBezTo>
                    <a:cubicBezTo>
                      <a:pt x="16718" y="9295"/>
                      <a:pt x="16718" y="9295"/>
                      <a:pt x="16718" y="9295"/>
                    </a:cubicBezTo>
                    <a:cubicBezTo>
                      <a:pt x="16718" y="9295"/>
                      <a:pt x="16718" y="9295"/>
                      <a:pt x="16718" y="9295"/>
                    </a:cubicBezTo>
                    <a:cubicBezTo>
                      <a:pt x="16662" y="9295"/>
                      <a:pt x="16662" y="9295"/>
                      <a:pt x="16662" y="9295"/>
                    </a:cubicBezTo>
                    <a:cubicBezTo>
                      <a:pt x="16662" y="9295"/>
                      <a:pt x="16662" y="9295"/>
                      <a:pt x="16662" y="9295"/>
                    </a:cubicBezTo>
                    <a:close/>
                    <a:moveTo>
                      <a:pt x="16550" y="13976"/>
                    </a:moveTo>
                    <a:cubicBezTo>
                      <a:pt x="16494" y="13976"/>
                      <a:pt x="16494" y="13976"/>
                      <a:pt x="16494" y="13976"/>
                    </a:cubicBezTo>
                    <a:cubicBezTo>
                      <a:pt x="16438" y="13976"/>
                      <a:pt x="16438" y="13976"/>
                      <a:pt x="16438" y="13976"/>
                    </a:cubicBezTo>
                    <a:cubicBezTo>
                      <a:pt x="16382" y="13976"/>
                      <a:pt x="16382" y="13976"/>
                      <a:pt x="16382" y="13976"/>
                    </a:cubicBezTo>
                    <a:cubicBezTo>
                      <a:pt x="16326" y="13909"/>
                      <a:pt x="16326" y="13909"/>
                      <a:pt x="16326" y="13909"/>
                    </a:cubicBezTo>
                    <a:cubicBezTo>
                      <a:pt x="16326" y="13909"/>
                      <a:pt x="16326" y="13909"/>
                      <a:pt x="16326" y="13909"/>
                    </a:cubicBezTo>
                    <a:cubicBezTo>
                      <a:pt x="16270" y="13842"/>
                      <a:pt x="16270" y="13842"/>
                      <a:pt x="16270" y="13842"/>
                    </a:cubicBezTo>
                    <a:cubicBezTo>
                      <a:pt x="16214" y="13842"/>
                      <a:pt x="16214" y="13842"/>
                      <a:pt x="16214" y="13842"/>
                    </a:cubicBezTo>
                    <a:cubicBezTo>
                      <a:pt x="16214" y="13775"/>
                      <a:pt x="16214" y="13775"/>
                      <a:pt x="16214" y="13775"/>
                    </a:cubicBezTo>
                    <a:cubicBezTo>
                      <a:pt x="16157" y="13775"/>
                      <a:pt x="16157" y="13775"/>
                      <a:pt x="16157" y="13775"/>
                    </a:cubicBezTo>
                    <a:cubicBezTo>
                      <a:pt x="16157" y="13775"/>
                      <a:pt x="16157" y="13775"/>
                      <a:pt x="16157" y="13775"/>
                    </a:cubicBezTo>
                    <a:cubicBezTo>
                      <a:pt x="16101" y="13775"/>
                      <a:pt x="16101" y="13775"/>
                      <a:pt x="16101" y="13775"/>
                    </a:cubicBezTo>
                    <a:cubicBezTo>
                      <a:pt x="16045" y="13775"/>
                      <a:pt x="16045" y="13775"/>
                      <a:pt x="16045" y="13775"/>
                    </a:cubicBezTo>
                    <a:cubicBezTo>
                      <a:pt x="16045" y="13708"/>
                      <a:pt x="16045" y="13708"/>
                      <a:pt x="16045" y="13708"/>
                    </a:cubicBezTo>
                    <a:cubicBezTo>
                      <a:pt x="15989" y="13708"/>
                      <a:pt x="15989" y="13708"/>
                      <a:pt x="15989" y="13708"/>
                    </a:cubicBezTo>
                    <a:cubicBezTo>
                      <a:pt x="15989" y="13708"/>
                      <a:pt x="15989" y="13708"/>
                      <a:pt x="15989" y="13708"/>
                    </a:cubicBezTo>
                    <a:cubicBezTo>
                      <a:pt x="15933" y="13642"/>
                      <a:pt x="15933" y="13642"/>
                      <a:pt x="15933" y="13642"/>
                    </a:cubicBezTo>
                    <a:cubicBezTo>
                      <a:pt x="15933" y="13642"/>
                      <a:pt x="15933" y="13642"/>
                      <a:pt x="15933" y="13642"/>
                    </a:cubicBezTo>
                    <a:cubicBezTo>
                      <a:pt x="15933" y="13642"/>
                      <a:pt x="15933" y="13642"/>
                      <a:pt x="15933" y="13642"/>
                    </a:cubicBezTo>
                    <a:cubicBezTo>
                      <a:pt x="15877" y="13575"/>
                      <a:pt x="15877" y="13575"/>
                      <a:pt x="15877" y="13575"/>
                    </a:cubicBezTo>
                    <a:cubicBezTo>
                      <a:pt x="15877" y="13575"/>
                      <a:pt x="15877" y="13575"/>
                      <a:pt x="15877" y="13575"/>
                    </a:cubicBezTo>
                    <a:cubicBezTo>
                      <a:pt x="15877" y="13508"/>
                      <a:pt x="15877" y="13508"/>
                      <a:pt x="15877" y="13508"/>
                    </a:cubicBezTo>
                    <a:cubicBezTo>
                      <a:pt x="15877" y="13508"/>
                      <a:pt x="15877" y="13508"/>
                      <a:pt x="15877" y="13508"/>
                    </a:cubicBezTo>
                    <a:cubicBezTo>
                      <a:pt x="15877" y="13508"/>
                      <a:pt x="15877" y="13508"/>
                      <a:pt x="15877" y="13508"/>
                    </a:cubicBezTo>
                    <a:cubicBezTo>
                      <a:pt x="15821" y="13508"/>
                      <a:pt x="15821" y="13508"/>
                      <a:pt x="15821" y="13508"/>
                    </a:cubicBezTo>
                    <a:cubicBezTo>
                      <a:pt x="15821" y="13508"/>
                      <a:pt x="15821" y="13508"/>
                      <a:pt x="15821" y="13508"/>
                    </a:cubicBezTo>
                    <a:cubicBezTo>
                      <a:pt x="15821" y="13508"/>
                      <a:pt x="15821" y="13508"/>
                      <a:pt x="15821" y="13508"/>
                    </a:cubicBezTo>
                    <a:cubicBezTo>
                      <a:pt x="15821" y="13508"/>
                      <a:pt x="15821" y="13508"/>
                      <a:pt x="15821" y="13508"/>
                    </a:cubicBezTo>
                    <a:cubicBezTo>
                      <a:pt x="15765" y="13508"/>
                      <a:pt x="15765" y="13508"/>
                      <a:pt x="15765" y="13508"/>
                    </a:cubicBezTo>
                    <a:cubicBezTo>
                      <a:pt x="15709" y="13441"/>
                      <a:pt x="15709" y="13441"/>
                      <a:pt x="15709" y="13441"/>
                    </a:cubicBezTo>
                    <a:cubicBezTo>
                      <a:pt x="15652" y="13441"/>
                      <a:pt x="15652" y="13441"/>
                      <a:pt x="15652" y="13441"/>
                    </a:cubicBezTo>
                    <a:cubicBezTo>
                      <a:pt x="15652" y="13374"/>
                      <a:pt x="15652" y="13374"/>
                      <a:pt x="15652" y="13374"/>
                    </a:cubicBezTo>
                    <a:cubicBezTo>
                      <a:pt x="15596" y="13374"/>
                      <a:pt x="15596" y="13374"/>
                      <a:pt x="15596" y="13374"/>
                    </a:cubicBezTo>
                    <a:cubicBezTo>
                      <a:pt x="15596" y="13307"/>
                      <a:pt x="15596" y="13307"/>
                      <a:pt x="15596" y="13307"/>
                    </a:cubicBezTo>
                    <a:cubicBezTo>
                      <a:pt x="15540" y="13307"/>
                      <a:pt x="15540" y="13307"/>
                      <a:pt x="15540" y="13307"/>
                    </a:cubicBezTo>
                    <a:cubicBezTo>
                      <a:pt x="15540" y="13307"/>
                      <a:pt x="15540" y="13307"/>
                      <a:pt x="15540" y="13307"/>
                    </a:cubicBezTo>
                    <a:cubicBezTo>
                      <a:pt x="15484" y="13240"/>
                      <a:pt x="15484" y="13240"/>
                      <a:pt x="15484" y="13240"/>
                    </a:cubicBezTo>
                    <a:cubicBezTo>
                      <a:pt x="15484" y="13173"/>
                      <a:pt x="15484" y="13173"/>
                      <a:pt x="15484" y="13173"/>
                    </a:cubicBezTo>
                    <a:cubicBezTo>
                      <a:pt x="15428" y="13173"/>
                      <a:pt x="15428" y="13173"/>
                      <a:pt x="15428" y="13173"/>
                    </a:cubicBezTo>
                    <a:cubicBezTo>
                      <a:pt x="15484" y="13107"/>
                      <a:pt x="15484" y="13107"/>
                      <a:pt x="15484" y="13107"/>
                    </a:cubicBezTo>
                    <a:cubicBezTo>
                      <a:pt x="15540" y="13173"/>
                      <a:pt x="15540" y="13173"/>
                      <a:pt x="15540" y="13173"/>
                    </a:cubicBezTo>
                    <a:cubicBezTo>
                      <a:pt x="15596" y="13107"/>
                      <a:pt x="15596" y="13107"/>
                      <a:pt x="15596" y="13107"/>
                    </a:cubicBezTo>
                    <a:cubicBezTo>
                      <a:pt x="15652" y="13040"/>
                      <a:pt x="15652" y="13040"/>
                      <a:pt x="15652" y="13040"/>
                    </a:cubicBezTo>
                    <a:cubicBezTo>
                      <a:pt x="15540" y="13040"/>
                      <a:pt x="15540" y="13040"/>
                      <a:pt x="15540" y="13040"/>
                    </a:cubicBezTo>
                    <a:cubicBezTo>
                      <a:pt x="15540" y="12973"/>
                      <a:pt x="15540" y="12973"/>
                      <a:pt x="15540" y="12973"/>
                    </a:cubicBezTo>
                    <a:cubicBezTo>
                      <a:pt x="15540" y="12973"/>
                      <a:pt x="15540" y="12973"/>
                      <a:pt x="15540" y="12973"/>
                    </a:cubicBezTo>
                    <a:cubicBezTo>
                      <a:pt x="15540" y="12906"/>
                      <a:pt x="15540" y="12906"/>
                      <a:pt x="15540" y="12906"/>
                    </a:cubicBezTo>
                    <a:cubicBezTo>
                      <a:pt x="15484" y="12906"/>
                      <a:pt x="15484" y="12906"/>
                      <a:pt x="15484" y="12906"/>
                    </a:cubicBezTo>
                    <a:cubicBezTo>
                      <a:pt x="15484" y="12973"/>
                      <a:pt x="15484" y="12973"/>
                      <a:pt x="15484" y="12973"/>
                    </a:cubicBezTo>
                    <a:cubicBezTo>
                      <a:pt x="15484" y="13040"/>
                      <a:pt x="15484" y="13040"/>
                      <a:pt x="15484" y="13040"/>
                    </a:cubicBezTo>
                    <a:cubicBezTo>
                      <a:pt x="15428" y="12973"/>
                      <a:pt x="15428" y="12973"/>
                      <a:pt x="15428" y="12973"/>
                    </a:cubicBezTo>
                    <a:cubicBezTo>
                      <a:pt x="15484" y="12906"/>
                      <a:pt x="15484" y="12906"/>
                      <a:pt x="15484" y="12906"/>
                    </a:cubicBezTo>
                    <a:cubicBezTo>
                      <a:pt x="15484" y="12839"/>
                      <a:pt x="15484" y="12839"/>
                      <a:pt x="15484" y="12839"/>
                    </a:cubicBezTo>
                    <a:cubicBezTo>
                      <a:pt x="15428" y="12906"/>
                      <a:pt x="15428" y="12906"/>
                      <a:pt x="15428" y="12906"/>
                    </a:cubicBezTo>
                    <a:cubicBezTo>
                      <a:pt x="15428" y="12906"/>
                      <a:pt x="15428" y="12906"/>
                      <a:pt x="15428" y="12906"/>
                    </a:cubicBezTo>
                    <a:cubicBezTo>
                      <a:pt x="15428" y="12839"/>
                      <a:pt x="15428" y="12839"/>
                      <a:pt x="15428" y="12839"/>
                    </a:cubicBezTo>
                    <a:cubicBezTo>
                      <a:pt x="15372" y="12839"/>
                      <a:pt x="15372" y="12839"/>
                      <a:pt x="15372" y="12839"/>
                    </a:cubicBezTo>
                    <a:cubicBezTo>
                      <a:pt x="15372" y="12772"/>
                      <a:pt x="15372" y="12772"/>
                      <a:pt x="15372" y="12772"/>
                    </a:cubicBezTo>
                    <a:cubicBezTo>
                      <a:pt x="15372" y="12772"/>
                      <a:pt x="15372" y="12772"/>
                      <a:pt x="15372" y="12772"/>
                    </a:cubicBezTo>
                    <a:cubicBezTo>
                      <a:pt x="15372" y="12705"/>
                      <a:pt x="15372" y="12705"/>
                      <a:pt x="15372" y="12705"/>
                    </a:cubicBezTo>
                    <a:cubicBezTo>
                      <a:pt x="15316" y="12639"/>
                      <a:pt x="15316" y="12639"/>
                      <a:pt x="15316" y="12639"/>
                    </a:cubicBezTo>
                    <a:cubicBezTo>
                      <a:pt x="15316" y="12639"/>
                      <a:pt x="15316" y="12639"/>
                      <a:pt x="15316" y="12639"/>
                    </a:cubicBezTo>
                    <a:cubicBezTo>
                      <a:pt x="15372" y="12572"/>
                      <a:pt x="15372" y="12572"/>
                      <a:pt x="15372" y="12572"/>
                    </a:cubicBezTo>
                    <a:cubicBezTo>
                      <a:pt x="15372" y="12505"/>
                      <a:pt x="15372" y="12505"/>
                      <a:pt x="15372" y="12505"/>
                    </a:cubicBezTo>
                    <a:cubicBezTo>
                      <a:pt x="15260" y="12639"/>
                      <a:pt x="15260" y="12639"/>
                      <a:pt x="15260" y="12639"/>
                    </a:cubicBezTo>
                    <a:cubicBezTo>
                      <a:pt x="15260" y="12639"/>
                      <a:pt x="15260" y="12639"/>
                      <a:pt x="15260" y="12639"/>
                    </a:cubicBezTo>
                    <a:cubicBezTo>
                      <a:pt x="15260" y="12639"/>
                      <a:pt x="15260" y="12639"/>
                      <a:pt x="15260" y="12639"/>
                    </a:cubicBezTo>
                    <a:cubicBezTo>
                      <a:pt x="15260" y="12572"/>
                      <a:pt x="15260" y="12572"/>
                      <a:pt x="15260" y="12572"/>
                    </a:cubicBezTo>
                    <a:cubicBezTo>
                      <a:pt x="15260" y="12572"/>
                      <a:pt x="15260" y="12572"/>
                      <a:pt x="15260" y="12572"/>
                    </a:cubicBezTo>
                    <a:cubicBezTo>
                      <a:pt x="15204" y="12572"/>
                      <a:pt x="15204" y="12572"/>
                      <a:pt x="15204" y="12572"/>
                    </a:cubicBezTo>
                    <a:cubicBezTo>
                      <a:pt x="15204" y="12572"/>
                      <a:pt x="15204" y="12572"/>
                      <a:pt x="15204" y="12572"/>
                    </a:cubicBezTo>
                    <a:cubicBezTo>
                      <a:pt x="15148" y="12639"/>
                      <a:pt x="15148" y="12639"/>
                      <a:pt x="15148" y="12639"/>
                    </a:cubicBezTo>
                    <a:cubicBezTo>
                      <a:pt x="15148" y="12639"/>
                      <a:pt x="15148" y="12639"/>
                      <a:pt x="15148" y="12639"/>
                    </a:cubicBezTo>
                    <a:cubicBezTo>
                      <a:pt x="15148" y="12639"/>
                      <a:pt x="15148" y="12639"/>
                      <a:pt x="15148" y="12639"/>
                    </a:cubicBezTo>
                    <a:cubicBezTo>
                      <a:pt x="15148" y="12572"/>
                      <a:pt x="15148" y="12572"/>
                      <a:pt x="15148" y="12572"/>
                    </a:cubicBezTo>
                    <a:cubicBezTo>
                      <a:pt x="15148" y="12505"/>
                      <a:pt x="15148" y="12505"/>
                      <a:pt x="15148" y="12505"/>
                    </a:cubicBezTo>
                    <a:cubicBezTo>
                      <a:pt x="15148" y="12505"/>
                      <a:pt x="15148" y="12505"/>
                      <a:pt x="15148" y="12505"/>
                    </a:cubicBezTo>
                    <a:cubicBezTo>
                      <a:pt x="15148" y="12505"/>
                      <a:pt x="15148" y="12505"/>
                      <a:pt x="15148" y="12505"/>
                    </a:cubicBezTo>
                    <a:cubicBezTo>
                      <a:pt x="15091" y="12505"/>
                      <a:pt x="15091" y="12505"/>
                      <a:pt x="15091" y="12505"/>
                    </a:cubicBezTo>
                    <a:cubicBezTo>
                      <a:pt x="15091" y="12505"/>
                      <a:pt x="15091" y="12505"/>
                      <a:pt x="15091" y="12505"/>
                    </a:cubicBezTo>
                    <a:cubicBezTo>
                      <a:pt x="15035" y="12572"/>
                      <a:pt x="15035" y="12572"/>
                      <a:pt x="15035" y="12572"/>
                    </a:cubicBezTo>
                    <a:cubicBezTo>
                      <a:pt x="15035" y="12639"/>
                      <a:pt x="15035" y="12639"/>
                      <a:pt x="15035" y="12639"/>
                    </a:cubicBezTo>
                    <a:cubicBezTo>
                      <a:pt x="14979" y="12572"/>
                      <a:pt x="14979" y="12572"/>
                      <a:pt x="14979" y="12572"/>
                    </a:cubicBezTo>
                    <a:cubicBezTo>
                      <a:pt x="14923" y="12572"/>
                      <a:pt x="14923" y="12572"/>
                      <a:pt x="14923" y="12572"/>
                    </a:cubicBezTo>
                    <a:cubicBezTo>
                      <a:pt x="14923" y="12572"/>
                      <a:pt x="14923" y="12572"/>
                      <a:pt x="14923" y="12572"/>
                    </a:cubicBezTo>
                    <a:cubicBezTo>
                      <a:pt x="14867" y="12505"/>
                      <a:pt x="14867" y="12505"/>
                      <a:pt x="14867" y="12505"/>
                    </a:cubicBezTo>
                    <a:cubicBezTo>
                      <a:pt x="14811" y="12438"/>
                      <a:pt x="14811" y="12438"/>
                      <a:pt x="14811" y="12438"/>
                    </a:cubicBezTo>
                    <a:cubicBezTo>
                      <a:pt x="14811" y="12505"/>
                      <a:pt x="14811" y="12505"/>
                      <a:pt x="14811" y="12505"/>
                    </a:cubicBezTo>
                    <a:cubicBezTo>
                      <a:pt x="14811" y="12572"/>
                      <a:pt x="14811" y="12572"/>
                      <a:pt x="14811" y="12572"/>
                    </a:cubicBezTo>
                    <a:cubicBezTo>
                      <a:pt x="14811" y="12572"/>
                      <a:pt x="14811" y="12572"/>
                      <a:pt x="14811" y="12572"/>
                    </a:cubicBezTo>
                    <a:cubicBezTo>
                      <a:pt x="14755" y="12572"/>
                      <a:pt x="14755" y="12572"/>
                      <a:pt x="14755" y="12572"/>
                    </a:cubicBezTo>
                    <a:cubicBezTo>
                      <a:pt x="14699" y="12572"/>
                      <a:pt x="14699" y="12572"/>
                      <a:pt x="14699" y="12572"/>
                    </a:cubicBezTo>
                    <a:cubicBezTo>
                      <a:pt x="14643" y="12572"/>
                      <a:pt x="14643" y="12572"/>
                      <a:pt x="14643" y="12572"/>
                    </a:cubicBezTo>
                    <a:cubicBezTo>
                      <a:pt x="14643" y="12639"/>
                      <a:pt x="14643" y="12639"/>
                      <a:pt x="14643" y="12639"/>
                    </a:cubicBezTo>
                    <a:cubicBezTo>
                      <a:pt x="14587" y="12639"/>
                      <a:pt x="14587" y="12639"/>
                      <a:pt x="14587" y="12639"/>
                    </a:cubicBezTo>
                    <a:cubicBezTo>
                      <a:pt x="14587" y="12639"/>
                      <a:pt x="14587" y="12639"/>
                      <a:pt x="14587" y="12639"/>
                    </a:cubicBezTo>
                    <a:cubicBezTo>
                      <a:pt x="14530" y="12639"/>
                      <a:pt x="14530" y="12639"/>
                      <a:pt x="14530" y="12639"/>
                    </a:cubicBezTo>
                    <a:cubicBezTo>
                      <a:pt x="14474" y="12639"/>
                      <a:pt x="14474" y="12639"/>
                      <a:pt x="14474" y="12639"/>
                    </a:cubicBezTo>
                    <a:cubicBezTo>
                      <a:pt x="14474" y="12572"/>
                      <a:pt x="14474" y="12572"/>
                      <a:pt x="14474" y="12572"/>
                    </a:cubicBezTo>
                    <a:cubicBezTo>
                      <a:pt x="14418" y="12505"/>
                      <a:pt x="14418" y="12505"/>
                      <a:pt x="14418" y="12505"/>
                    </a:cubicBezTo>
                    <a:cubicBezTo>
                      <a:pt x="14418" y="12505"/>
                      <a:pt x="14418" y="12505"/>
                      <a:pt x="14418" y="12505"/>
                    </a:cubicBezTo>
                    <a:cubicBezTo>
                      <a:pt x="14362" y="12505"/>
                      <a:pt x="14362" y="12505"/>
                      <a:pt x="14362" y="12505"/>
                    </a:cubicBezTo>
                    <a:cubicBezTo>
                      <a:pt x="14306" y="12371"/>
                      <a:pt x="14306" y="12371"/>
                      <a:pt x="14306" y="12371"/>
                    </a:cubicBezTo>
                    <a:cubicBezTo>
                      <a:pt x="14362" y="12304"/>
                      <a:pt x="14362" y="12304"/>
                      <a:pt x="14362" y="12304"/>
                    </a:cubicBezTo>
                    <a:cubicBezTo>
                      <a:pt x="14362" y="12304"/>
                      <a:pt x="14362" y="12304"/>
                      <a:pt x="14362" y="12304"/>
                    </a:cubicBezTo>
                    <a:cubicBezTo>
                      <a:pt x="14362" y="12237"/>
                      <a:pt x="14362" y="12237"/>
                      <a:pt x="14362" y="12237"/>
                    </a:cubicBezTo>
                    <a:cubicBezTo>
                      <a:pt x="14418" y="12237"/>
                      <a:pt x="14418" y="12237"/>
                      <a:pt x="14418" y="12237"/>
                    </a:cubicBezTo>
                    <a:cubicBezTo>
                      <a:pt x="14474" y="12170"/>
                      <a:pt x="14474" y="12170"/>
                      <a:pt x="14474" y="12170"/>
                    </a:cubicBezTo>
                    <a:cubicBezTo>
                      <a:pt x="14474" y="12170"/>
                      <a:pt x="14474" y="12170"/>
                      <a:pt x="14474" y="12170"/>
                    </a:cubicBezTo>
                    <a:cubicBezTo>
                      <a:pt x="14530" y="12170"/>
                      <a:pt x="14530" y="12170"/>
                      <a:pt x="14530" y="12170"/>
                    </a:cubicBezTo>
                    <a:cubicBezTo>
                      <a:pt x="14587" y="12170"/>
                      <a:pt x="14587" y="12170"/>
                      <a:pt x="14587" y="12170"/>
                    </a:cubicBezTo>
                    <a:cubicBezTo>
                      <a:pt x="14587" y="12104"/>
                      <a:pt x="14587" y="12104"/>
                      <a:pt x="14587" y="12104"/>
                    </a:cubicBezTo>
                    <a:cubicBezTo>
                      <a:pt x="14530" y="12104"/>
                      <a:pt x="14530" y="12104"/>
                      <a:pt x="14530" y="12104"/>
                    </a:cubicBezTo>
                    <a:cubicBezTo>
                      <a:pt x="14530" y="12037"/>
                      <a:pt x="14530" y="12037"/>
                      <a:pt x="14530" y="12037"/>
                    </a:cubicBezTo>
                    <a:cubicBezTo>
                      <a:pt x="14587" y="12037"/>
                      <a:pt x="14587" y="12037"/>
                      <a:pt x="14587" y="12037"/>
                    </a:cubicBezTo>
                    <a:cubicBezTo>
                      <a:pt x="14587" y="12037"/>
                      <a:pt x="14587" y="12037"/>
                      <a:pt x="14587" y="12037"/>
                    </a:cubicBezTo>
                    <a:cubicBezTo>
                      <a:pt x="14587" y="12037"/>
                      <a:pt x="14587" y="12037"/>
                      <a:pt x="14587" y="12037"/>
                    </a:cubicBezTo>
                    <a:cubicBezTo>
                      <a:pt x="14587" y="11970"/>
                      <a:pt x="14587" y="11970"/>
                      <a:pt x="14587" y="11970"/>
                    </a:cubicBezTo>
                    <a:cubicBezTo>
                      <a:pt x="14587" y="11970"/>
                      <a:pt x="14587" y="11970"/>
                      <a:pt x="14587" y="11970"/>
                    </a:cubicBezTo>
                    <a:cubicBezTo>
                      <a:pt x="14643" y="12037"/>
                      <a:pt x="14643" y="12037"/>
                      <a:pt x="14643" y="12037"/>
                    </a:cubicBezTo>
                    <a:cubicBezTo>
                      <a:pt x="14699" y="12037"/>
                      <a:pt x="14699" y="12037"/>
                      <a:pt x="14699" y="12037"/>
                    </a:cubicBezTo>
                    <a:cubicBezTo>
                      <a:pt x="14755" y="12104"/>
                      <a:pt x="14755" y="12104"/>
                      <a:pt x="14755" y="12104"/>
                    </a:cubicBezTo>
                    <a:cubicBezTo>
                      <a:pt x="14811" y="12170"/>
                      <a:pt x="14811" y="12170"/>
                      <a:pt x="14811" y="12170"/>
                    </a:cubicBezTo>
                    <a:cubicBezTo>
                      <a:pt x="14811" y="12170"/>
                      <a:pt x="14811" y="12170"/>
                      <a:pt x="14811" y="12170"/>
                    </a:cubicBezTo>
                    <a:cubicBezTo>
                      <a:pt x="14867" y="12170"/>
                      <a:pt x="14867" y="12170"/>
                      <a:pt x="14867" y="12170"/>
                    </a:cubicBezTo>
                    <a:cubicBezTo>
                      <a:pt x="14923" y="12170"/>
                      <a:pt x="14923" y="12170"/>
                      <a:pt x="14923" y="12170"/>
                    </a:cubicBezTo>
                    <a:cubicBezTo>
                      <a:pt x="14923" y="12170"/>
                      <a:pt x="14923" y="12170"/>
                      <a:pt x="14923" y="12170"/>
                    </a:cubicBezTo>
                    <a:cubicBezTo>
                      <a:pt x="14979" y="12170"/>
                      <a:pt x="14979" y="12170"/>
                      <a:pt x="14979" y="12170"/>
                    </a:cubicBezTo>
                    <a:cubicBezTo>
                      <a:pt x="14979" y="12170"/>
                      <a:pt x="14979" y="12170"/>
                      <a:pt x="14979" y="12170"/>
                    </a:cubicBezTo>
                    <a:cubicBezTo>
                      <a:pt x="15035" y="12170"/>
                      <a:pt x="15035" y="12170"/>
                      <a:pt x="15035" y="12170"/>
                    </a:cubicBezTo>
                    <a:cubicBezTo>
                      <a:pt x="15091" y="12170"/>
                      <a:pt x="15091" y="12170"/>
                      <a:pt x="15091" y="12170"/>
                    </a:cubicBezTo>
                    <a:cubicBezTo>
                      <a:pt x="15091" y="12104"/>
                      <a:pt x="15091" y="12104"/>
                      <a:pt x="15091" y="12104"/>
                    </a:cubicBezTo>
                    <a:cubicBezTo>
                      <a:pt x="15148" y="12104"/>
                      <a:pt x="15148" y="12104"/>
                      <a:pt x="15148" y="12104"/>
                    </a:cubicBezTo>
                    <a:cubicBezTo>
                      <a:pt x="15148" y="12104"/>
                      <a:pt x="15148" y="12104"/>
                      <a:pt x="15148" y="12104"/>
                    </a:cubicBezTo>
                    <a:cubicBezTo>
                      <a:pt x="15148" y="12170"/>
                      <a:pt x="15148" y="12170"/>
                      <a:pt x="15148" y="12170"/>
                    </a:cubicBezTo>
                    <a:cubicBezTo>
                      <a:pt x="15204" y="12170"/>
                      <a:pt x="15204" y="12170"/>
                      <a:pt x="15204" y="12170"/>
                    </a:cubicBezTo>
                    <a:cubicBezTo>
                      <a:pt x="15260" y="12104"/>
                      <a:pt x="15260" y="12104"/>
                      <a:pt x="15260" y="12104"/>
                    </a:cubicBezTo>
                    <a:cubicBezTo>
                      <a:pt x="15260" y="12104"/>
                      <a:pt x="15260" y="12104"/>
                      <a:pt x="15260" y="12104"/>
                    </a:cubicBezTo>
                    <a:cubicBezTo>
                      <a:pt x="15316" y="12037"/>
                      <a:pt x="15316" y="12037"/>
                      <a:pt x="15316" y="12037"/>
                    </a:cubicBezTo>
                    <a:cubicBezTo>
                      <a:pt x="15316" y="12104"/>
                      <a:pt x="15316" y="12104"/>
                      <a:pt x="15316" y="12104"/>
                    </a:cubicBezTo>
                    <a:cubicBezTo>
                      <a:pt x="15316" y="12170"/>
                      <a:pt x="15316" y="12170"/>
                      <a:pt x="15316" y="12170"/>
                    </a:cubicBezTo>
                    <a:cubicBezTo>
                      <a:pt x="15316" y="12170"/>
                      <a:pt x="15316" y="12170"/>
                      <a:pt x="15316" y="12170"/>
                    </a:cubicBezTo>
                    <a:cubicBezTo>
                      <a:pt x="15372" y="12170"/>
                      <a:pt x="15372" y="12170"/>
                      <a:pt x="15372" y="12170"/>
                    </a:cubicBezTo>
                    <a:cubicBezTo>
                      <a:pt x="15372" y="12104"/>
                      <a:pt x="15372" y="12104"/>
                      <a:pt x="15372" y="12104"/>
                    </a:cubicBezTo>
                    <a:cubicBezTo>
                      <a:pt x="15428" y="12170"/>
                      <a:pt x="15428" y="12170"/>
                      <a:pt x="15428" y="12170"/>
                    </a:cubicBezTo>
                    <a:cubicBezTo>
                      <a:pt x="15428" y="12104"/>
                      <a:pt x="15428" y="12104"/>
                      <a:pt x="15428" y="12104"/>
                    </a:cubicBezTo>
                    <a:cubicBezTo>
                      <a:pt x="15428" y="11970"/>
                      <a:pt x="15428" y="11970"/>
                      <a:pt x="15428" y="11970"/>
                    </a:cubicBezTo>
                    <a:cubicBezTo>
                      <a:pt x="15372" y="11903"/>
                      <a:pt x="15372" y="11903"/>
                      <a:pt x="15372" y="11903"/>
                    </a:cubicBezTo>
                    <a:cubicBezTo>
                      <a:pt x="15372" y="11836"/>
                      <a:pt x="15372" y="11836"/>
                      <a:pt x="15372" y="11836"/>
                    </a:cubicBezTo>
                    <a:cubicBezTo>
                      <a:pt x="15316" y="11836"/>
                      <a:pt x="15316" y="11836"/>
                      <a:pt x="15316" y="11836"/>
                    </a:cubicBezTo>
                    <a:cubicBezTo>
                      <a:pt x="15372" y="11769"/>
                      <a:pt x="15372" y="11769"/>
                      <a:pt x="15372" y="11769"/>
                    </a:cubicBezTo>
                    <a:cubicBezTo>
                      <a:pt x="15372" y="11702"/>
                      <a:pt x="15372" y="11702"/>
                      <a:pt x="15372" y="11702"/>
                    </a:cubicBezTo>
                    <a:cubicBezTo>
                      <a:pt x="15372" y="11702"/>
                      <a:pt x="15372" y="11702"/>
                      <a:pt x="15372" y="11702"/>
                    </a:cubicBezTo>
                    <a:cubicBezTo>
                      <a:pt x="15484" y="11702"/>
                      <a:pt x="15484" y="11702"/>
                      <a:pt x="15484" y="11702"/>
                    </a:cubicBezTo>
                    <a:cubicBezTo>
                      <a:pt x="15540" y="11635"/>
                      <a:pt x="15540" y="11635"/>
                      <a:pt x="15540" y="11635"/>
                    </a:cubicBezTo>
                    <a:cubicBezTo>
                      <a:pt x="15596" y="11569"/>
                      <a:pt x="15596" y="11569"/>
                      <a:pt x="15596" y="11569"/>
                    </a:cubicBezTo>
                    <a:cubicBezTo>
                      <a:pt x="15652" y="11502"/>
                      <a:pt x="15652" y="11502"/>
                      <a:pt x="15652" y="11502"/>
                    </a:cubicBezTo>
                    <a:cubicBezTo>
                      <a:pt x="15652" y="11502"/>
                      <a:pt x="15652" y="11502"/>
                      <a:pt x="15652" y="11502"/>
                    </a:cubicBezTo>
                    <a:cubicBezTo>
                      <a:pt x="15709" y="11569"/>
                      <a:pt x="15709" y="11569"/>
                      <a:pt x="15709" y="11569"/>
                    </a:cubicBezTo>
                    <a:cubicBezTo>
                      <a:pt x="15765" y="11569"/>
                      <a:pt x="15765" y="11569"/>
                      <a:pt x="15765" y="11569"/>
                    </a:cubicBezTo>
                    <a:cubicBezTo>
                      <a:pt x="15765" y="11569"/>
                      <a:pt x="15765" y="11569"/>
                      <a:pt x="15765" y="11569"/>
                    </a:cubicBezTo>
                    <a:cubicBezTo>
                      <a:pt x="15709" y="11502"/>
                      <a:pt x="15709" y="11502"/>
                      <a:pt x="15709" y="11502"/>
                    </a:cubicBezTo>
                    <a:cubicBezTo>
                      <a:pt x="15709" y="11435"/>
                      <a:pt x="15709" y="11435"/>
                      <a:pt x="15709" y="11435"/>
                    </a:cubicBezTo>
                    <a:cubicBezTo>
                      <a:pt x="15765" y="11368"/>
                      <a:pt x="15765" y="11368"/>
                      <a:pt x="15765" y="11368"/>
                    </a:cubicBezTo>
                    <a:cubicBezTo>
                      <a:pt x="15821" y="11368"/>
                      <a:pt x="15821" y="11368"/>
                      <a:pt x="15821" y="11368"/>
                    </a:cubicBezTo>
                    <a:cubicBezTo>
                      <a:pt x="15821" y="11301"/>
                      <a:pt x="15821" y="11301"/>
                      <a:pt x="15821" y="11301"/>
                    </a:cubicBezTo>
                    <a:cubicBezTo>
                      <a:pt x="15877" y="11368"/>
                      <a:pt x="15877" y="11368"/>
                      <a:pt x="15877" y="11368"/>
                    </a:cubicBezTo>
                    <a:cubicBezTo>
                      <a:pt x="15989" y="11301"/>
                      <a:pt x="15989" y="11301"/>
                      <a:pt x="15989" y="11301"/>
                    </a:cubicBezTo>
                    <a:cubicBezTo>
                      <a:pt x="15989" y="11301"/>
                      <a:pt x="15989" y="11301"/>
                      <a:pt x="15989" y="11301"/>
                    </a:cubicBezTo>
                    <a:cubicBezTo>
                      <a:pt x="15933" y="11234"/>
                      <a:pt x="15933" y="11234"/>
                      <a:pt x="15933" y="11234"/>
                    </a:cubicBezTo>
                    <a:cubicBezTo>
                      <a:pt x="15989" y="11167"/>
                      <a:pt x="15989" y="11167"/>
                      <a:pt x="15989" y="11167"/>
                    </a:cubicBezTo>
                    <a:cubicBezTo>
                      <a:pt x="15989" y="11100"/>
                      <a:pt x="15989" y="11100"/>
                      <a:pt x="15989" y="11100"/>
                    </a:cubicBezTo>
                    <a:cubicBezTo>
                      <a:pt x="15989" y="11100"/>
                      <a:pt x="15989" y="11100"/>
                      <a:pt x="15989" y="11100"/>
                    </a:cubicBezTo>
                    <a:cubicBezTo>
                      <a:pt x="15989" y="11034"/>
                      <a:pt x="15989" y="11034"/>
                      <a:pt x="15989" y="11034"/>
                    </a:cubicBezTo>
                    <a:cubicBezTo>
                      <a:pt x="15989" y="11034"/>
                      <a:pt x="15989" y="11034"/>
                      <a:pt x="15989" y="11034"/>
                    </a:cubicBezTo>
                    <a:cubicBezTo>
                      <a:pt x="15989" y="10967"/>
                      <a:pt x="15989" y="10967"/>
                      <a:pt x="15989" y="10967"/>
                    </a:cubicBezTo>
                    <a:cubicBezTo>
                      <a:pt x="15989" y="10900"/>
                      <a:pt x="15989" y="10900"/>
                      <a:pt x="15989" y="10900"/>
                    </a:cubicBezTo>
                    <a:cubicBezTo>
                      <a:pt x="15989" y="10900"/>
                      <a:pt x="15989" y="10900"/>
                      <a:pt x="15989" y="10900"/>
                    </a:cubicBezTo>
                    <a:cubicBezTo>
                      <a:pt x="15989" y="10900"/>
                      <a:pt x="15989" y="10900"/>
                      <a:pt x="15989" y="10900"/>
                    </a:cubicBezTo>
                    <a:cubicBezTo>
                      <a:pt x="15989" y="10833"/>
                      <a:pt x="15989" y="10833"/>
                      <a:pt x="15989" y="10833"/>
                    </a:cubicBezTo>
                    <a:cubicBezTo>
                      <a:pt x="16045" y="10833"/>
                      <a:pt x="16045" y="10833"/>
                      <a:pt x="16045" y="10833"/>
                    </a:cubicBezTo>
                    <a:cubicBezTo>
                      <a:pt x="16045" y="10766"/>
                      <a:pt x="16045" y="10766"/>
                      <a:pt x="16045" y="10766"/>
                    </a:cubicBezTo>
                    <a:cubicBezTo>
                      <a:pt x="16045" y="10699"/>
                      <a:pt x="16045" y="10699"/>
                      <a:pt x="16045" y="10699"/>
                    </a:cubicBezTo>
                    <a:cubicBezTo>
                      <a:pt x="16045" y="10699"/>
                      <a:pt x="16045" y="10699"/>
                      <a:pt x="16045" y="10699"/>
                    </a:cubicBezTo>
                    <a:cubicBezTo>
                      <a:pt x="16045" y="10699"/>
                      <a:pt x="16045" y="10699"/>
                      <a:pt x="16045" y="10699"/>
                    </a:cubicBezTo>
                    <a:cubicBezTo>
                      <a:pt x="15989" y="10699"/>
                      <a:pt x="15989" y="10699"/>
                      <a:pt x="15989" y="10699"/>
                    </a:cubicBezTo>
                    <a:cubicBezTo>
                      <a:pt x="15989" y="10766"/>
                      <a:pt x="15989" y="10766"/>
                      <a:pt x="15989" y="10766"/>
                    </a:cubicBezTo>
                    <a:cubicBezTo>
                      <a:pt x="15989" y="10766"/>
                      <a:pt x="15989" y="10766"/>
                      <a:pt x="15989" y="10766"/>
                    </a:cubicBezTo>
                    <a:cubicBezTo>
                      <a:pt x="15989" y="10766"/>
                      <a:pt x="15989" y="10766"/>
                      <a:pt x="15989" y="10766"/>
                    </a:cubicBezTo>
                    <a:cubicBezTo>
                      <a:pt x="15989" y="10699"/>
                      <a:pt x="15989" y="10699"/>
                      <a:pt x="15989" y="10699"/>
                    </a:cubicBezTo>
                    <a:cubicBezTo>
                      <a:pt x="15933" y="10699"/>
                      <a:pt x="15933" y="10699"/>
                      <a:pt x="15933" y="10699"/>
                    </a:cubicBezTo>
                    <a:cubicBezTo>
                      <a:pt x="15877" y="10699"/>
                      <a:pt x="15877" y="10699"/>
                      <a:pt x="15877" y="10699"/>
                    </a:cubicBezTo>
                    <a:cubicBezTo>
                      <a:pt x="15821" y="10632"/>
                      <a:pt x="15821" y="10632"/>
                      <a:pt x="15821" y="10632"/>
                    </a:cubicBezTo>
                    <a:cubicBezTo>
                      <a:pt x="15821" y="10632"/>
                      <a:pt x="15821" y="10632"/>
                      <a:pt x="15821" y="10632"/>
                    </a:cubicBezTo>
                    <a:cubicBezTo>
                      <a:pt x="15933" y="10565"/>
                      <a:pt x="15933" y="10565"/>
                      <a:pt x="15933" y="10565"/>
                    </a:cubicBezTo>
                    <a:cubicBezTo>
                      <a:pt x="15877" y="10565"/>
                      <a:pt x="15877" y="10565"/>
                      <a:pt x="15877" y="10565"/>
                    </a:cubicBezTo>
                    <a:cubicBezTo>
                      <a:pt x="15877" y="10565"/>
                      <a:pt x="15877" y="10565"/>
                      <a:pt x="15877" y="10565"/>
                    </a:cubicBezTo>
                    <a:cubicBezTo>
                      <a:pt x="15877" y="10499"/>
                      <a:pt x="15877" y="10499"/>
                      <a:pt x="15877" y="10499"/>
                    </a:cubicBezTo>
                    <a:cubicBezTo>
                      <a:pt x="15877" y="10432"/>
                      <a:pt x="15877" y="10432"/>
                      <a:pt x="15877" y="10432"/>
                    </a:cubicBezTo>
                    <a:cubicBezTo>
                      <a:pt x="15821" y="10432"/>
                      <a:pt x="15821" y="10432"/>
                      <a:pt x="15821" y="10432"/>
                    </a:cubicBezTo>
                    <a:cubicBezTo>
                      <a:pt x="15821" y="10432"/>
                      <a:pt x="15821" y="10432"/>
                      <a:pt x="15821" y="10432"/>
                    </a:cubicBezTo>
                    <a:cubicBezTo>
                      <a:pt x="15821" y="10432"/>
                      <a:pt x="15821" y="10432"/>
                      <a:pt x="15821" y="10432"/>
                    </a:cubicBezTo>
                    <a:cubicBezTo>
                      <a:pt x="15821" y="10499"/>
                      <a:pt x="15821" y="10499"/>
                      <a:pt x="15821" y="10499"/>
                    </a:cubicBezTo>
                    <a:cubicBezTo>
                      <a:pt x="15821" y="10499"/>
                      <a:pt x="15821" y="10499"/>
                      <a:pt x="15821" y="10499"/>
                    </a:cubicBezTo>
                    <a:cubicBezTo>
                      <a:pt x="15765" y="10499"/>
                      <a:pt x="15765" y="10499"/>
                      <a:pt x="15765" y="10499"/>
                    </a:cubicBezTo>
                    <a:cubicBezTo>
                      <a:pt x="15765" y="10499"/>
                      <a:pt x="15765" y="10499"/>
                      <a:pt x="15765" y="10499"/>
                    </a:cubicBezTo>
                    <a:cubicBezTo>
                      <a:pt x="15709" y="10499"/>
                      <a:pt x="15709" y="10499"/>
                      <a:pt x="15709" y="10499"/>
                    </a:cubicBezTo>
                    <a:cubicBezTo>
                      <a:pt x="15709" y="10432"/>
                      <a:pt x="15709" y="10432"/>
                      <a:pt x="15709" y="10432"/>
                    </a:cubicBezTo>
                    <a:cubicBezTo>
                      <a:pt x="15765" y="10365"/>
                      <a:pt x="15765" y="10365"/>
                      <a:pt x="15765" y="10365"/>
                    </a:cubicBezTo>
                    <a:cubicBezTo>
                      <a:pt x="15765" y="10365"/>
                      <a:pt x="15765" y="10365"/>
                      <a:pt x="15765" y="10365"/>
                    </a:cubicBezTo>
                    <a:cubicBezTo>
                      <a:pt x="15652" y="10365"/>
                      <a:pt x="15652" y="10365"/>
                      <a:pt x="15652" y="10365"/>
                    </a:cubicBezTo>
                    <a:cubicBezTo>
                      <a:pt x="15652" y="10298"/>
                      <a:pt x="15652" y="10298"/>
                      <a:pt x="15652" y="10298"/>
                    </a:cubicBezTo>
                    <a:cubicBezTo>
                      <a:pt x="15709" y="10298"/>
                      <a:pt x="15709" y="10298"/>
                      <a:pt x="15709" y="10298"/>
                    </a:cubicBezTo>
                    <a:cubicBezTo>
                      <a:pt x="15709" y="10298"/>
                      <a:pt x="15709" y="10298"/>
                      <a:pt x="15709" y="10298"/>
                    </a:cubicBezTo>
                    <a:cubicBezTo>
                      <a:pt x="15709" y="10298"/>
                      <a:pt x="15709" y="10298"/>
                      <a:pt x="15709" y="10298"/>
                    </a:cubicBezTo>
                    <a:cubicBezTo>
                      <a:pt x="15709" y="10231"/>
                      <a:pt x="15709" y="10231"/>
                      <a:pt x="15709" y="10231"/>
                    </a:cubicBezTo>
                    <a:cubicBezTo>
                      <a:pt x="15765" y="10231"/>
                      <a:pt x="15765" y="10231"/>
                      <a:pt x="15765" y="10231"/>
                    </a:cubicBezTo>
                    <a:cubicBezTo>
                      <a:pt x="15765" y="10231"/>
                      <a:pt x="15765" y="10231"/>
                      <a:pt x="15765" y="10231"/>
                    </a:cubicBezTo>
                    <a:cubicBezTo>
                      <a:pt x="15765" y="10164"/>
                      <a:pt x="15765" y="10164"/>
                      <a:pt x="15765" y="10164"/>
                    </a:cubicBezTo>
                    <a:cubicBezTo>
                      <a:pt x="15709" y="10231"/>
                      <a:pt x="15709" y="10231"/>
                      <a:pt x="15709" y="10231"/>
                    </a:cubicBezTo>
                    <a:cubicBezTo>
                      <a:pt x="15652" y="10298"/>
                      <a:pt x="15652" y="10298"/>
                      <a:pt x="15652" y="10298"/>
                    </a:cubicBezTo>
                    <a:cubicBezTo>
                      <a:pt x="15652" y="10298"/>
                      <a:pt x="15652" y="10298"/>
                      <a:pt x="15652" y="10298"/>
                    </a:cubicBezTo>
                    <a:cubicBezTo>
                      <a:pt x="15596" y="10298"/>
                      <a:pt x="15596" y="10298"/>
                      <a:pt x="15596" y="10298"/>
                    </a:cubicBezTo>
                    <a:cubicBezTo>
                      <a:pt x="15596" y="10231"/>
                      <a:pt x="15596" y="10231"/>
                      <a:pt x="15596" y="10231"/>
                    </a:cubicBezTo>
                    <a:cubicBezTo>
                      <a:pt x="15596" y="10231"/>
                      <a:pt x="15596" y="10231"/>
                      <a:pt x="15596" y="10231"/>
                    </a:cubicBezTo>
                    <a:cubicBezTo>
                      <a:pt x="15540" y="10298"/>
                      <a:pt x="15540" y="10298"/>
                      <a:pt x="15540" y="10298"/>
                    </a:cubicBezTo>
                    <a:cubicBezTo>
                      <a:pt x="15540" y="10298"/>
                      <a:pt x="15540" y="10298"/>
                      <a:pt x="15540" y="10298"/>
                    </a:cubicBezTo>
                    <a:cubicBezTo>
                      <a:pt x="15484" y="10298"/>
                      <a:pt x="15484" y="10298"/>
                      <a:pt x="15484" y="10298"/>
                    </a:cubicBezTo>
                    <a:cubicBezTo>
                      <a:pt x="15428" y="10298"/>
                      <a:pt x="15428" y="10298"/>
                      <a:pt x="15428" y="10298"/>
                    </a:cubicBezTo>
                    <a:cubicBezTo>
                      <a:pt x="15428" y="10298"/>
                      <a:pt x="15428" y="10298"/>
                      <a:pt x="15428" y="10298"/>
                    </a:cubicBezTo>
                    <a:cubicBezTo>
                      <a:pt x="15428" y="10365"/>
                      <a:pt x="15428" y="10365"/>
                      <a:pt x="15428" y="10365"/>
                    </a:cubicBezTo>
                    <a:cubicBezTo>
                      <a:pt x="15372" y="10365"/>
                      <a:pt x="15372" y="10365"/>
                      <a:pt x="15372" y="10365"/>
                    </a:cubicBezTo>
                    <a:cubicBezTo>
                      <a:pt x="15372" y="10298"/>
                      <a:pt x="15372" y="10298"/>
                      <a:pt x="15372" y="10298"/>
                    </a:cubicBezTo>
                    <a:cubicBezTo>
                      <a:pt x="15428" y="10298"/>
                      <a:pt x="15428" y="10298"/>
                      <a:pt x="15428" y="10298"/>
                    </a:cubicBezTo>
                    <a:cubicBezTo>
                      <a:pt x="15428" y="10231"/>
                      <a:pt x="15428" y="10231"/>
                      <a:pt x="15428" y="10231"/>
                    </a:cubicBezTo>
                    <a:cubicBezTo>
                      <a:pt x="15372" y="10231"/>
                      <a:pt x="15372" y="10231"/>
                      <a:pt x="15372" y="10231"/>
                    </a:cubicBezTo>
                    <a:cubicBezTo>
                      <a:pt x="15428" y="10164"/>
                      <a:pt x="15428" y="10164"/>
                      <a:pt x="15428" y="10164"/>
                    </a:cubicBezTo>
                    <a:cubicBezTo>
                      <a:pt x="15428" y="10164"/>
                      <a:pt x="15428" y="10164"/>
                      <a:pt x="15428" y="10164"/>
                    </a:cubicBezTo>
                    <a:cubicBezTo>
                      <a:pt x="15484" y="10164"/>
                      <a:pt x="15484" y="10164"/>
                      <a:pt x="15484" y="10164"/>
                    </a:cubicBezTo>
                    <a:cubicBezTo>
                      <a:pt x="15484" y="10231"/>
                      <a:pt x="15484" y="10231"/>
                      <a:pt x="15484" y="10231"/>
                    </a:cubicBezTo>
                    <a:cubicBezTo>
                      <a:pt x="15540" y="10231"/>
                      <a:pt x="15540" y="10231"/>
                      <a:pt x="15540" y="10231"/>
                    </a:cubicBezTo>
                    <a:cubicBezTo>
                      <a:pt x="15540" y="10164"/>
                      <a:pt x="15540" y="10164"/>
                      <a:pt x="15540" y="10164"/>
                    </a:cubicBezTo>
                    <a:cubicBezTo>
                      <a:pt x="15596" y="10164"/>
                      <a:pt x="15596" y="10164"/>
                      <a:pt x="15596" y="10164"/>
                    </a:cubicBezTo>
                    <a:cubicBezTo>
                      <a:pt x="15596" y="10097"/>
                      <a:pt x="15596" y="10097"/>
                      <a:pt x="15596" y="10097"/>
                    </a:cubicBezTo>
                    <a:cubicBezTo>
                      <a:pt x="15596" y="10097"/>
                      <a:pt x="15596" y="10097"/>
                      <a:pt x="15596" y="10097"/>
                    </a:cubicBezTo>
                    <a:cubicBezTo>
                      <a:pt x="15540" y="10030"/>
                      <a:pt x="15540" y="10030"/>
                      <a:pt x="15540" y="10030"/>
                    </a:cubicBezTo>
                    <a:cubicBezTo>
                      <a:pt x="15540" y="10030"/>
                      <a:pt x="15540" y="10030"/>
                      <a:pt x="15540" y="10030"/>
                    </a:cubicBezTo>
                    <a:cubicBezTo>
                      <a:pt x="15484" y="9964"/>
                      <a:pt x="15484" y="9964"/>
                      <a:pt x="15484" y="9964"/>
                    </a:cubicBezTo>
                    <a:cubicBezTo>
                      <a:pt x="15484" y="9964"/>
                      <a:pt x="15484" y="9964"/>
                      <a:pt x="15484" y="9964"/>
                    </a:cubicBezTo>
                    <a:cubicBezTo>
                      <a:pt x="15484" y="9964"/>
                      <a:pt x="15484" y="9964"/>
                      <a:pt x="15484" y="9964"/>
                    </a:cubicBezTo>
                    <a:cubicBezTo>
                      <a:pt x="15484" y="9897"/>
                      <a:pt x="15484" y="9897"/>
                      <a:pt x="15484" y="9897"/>
                    </a:cubicBezTo>
                    <a:cubicBezTo>
                      <a:pt x="15428" y="9897"/>
                      <a:pt x="15428" y="9897"/>
                      <a:pt x="15428" y="9897"/>
                    </a:cubicBezTo>
                    <a:cubicBezTo>
                      <a:pt x="15428" y="9897"/>
                      <a:pt x="15428" y="9897"/>
                      <a:pt x="15428" y="9897"/>
                    </a:cubicBezTo>
                    <a:cubicBezTo>
                      <a:pt x="15372" y="9897"/>
                      <a:pt x="15372" y="9897"/>
                      <a:pt x="15372" y="9897"/>
                    </a:cubicBezTo>
                    <a:cubicBezTo>
                      <a:pt x="15372" y="9830"/>
                      <a:pt x="15372" y="9830"/>
                      <a:pt x="15372" y="9830"/>
                    </a:cubicBezTo>
                    <a:cubicBezTo>
                      <a:pt x="15428" y="9830"/>
                      <a:pt x="15428" y="9830"/>
                      <a:pt x="15428" y="9830"/>
                    </a:cubicBezTo>
                    <a:cubicBezTo>
                      <a:pt x="15428" y="9830"/>
                      <a:pt x="15428" y="9830"/>
                      <a:pt x="15428" y="9830"/>
                    </a:cubicBezTo>
                    <a:cubicBezTo>
                      <a:pt x="15484" y="9830"/>
                      <a:pt x="15484" y="9830"/>
                      <a:pt x="15484" y="9830"/>
                    </a:cubicBezTo>
                    <a:cubicBezTo>
                      <a:pt x="15484" y="9830"/>
                      <a:pt x="15484" y="9830"/>
                      <a:pt x="15484" y="9830"/>
                    </a:cubicBezTo>
                    <a:cubicBezTo>
                      <a:pt x="15484" y="9763"/>
                      <a:pt x="15484" y="9763"/>
                      <a:pt x="15484" y="9763"/>
                    </a:cubicBezTo>
                    <a:cubicBezTo>
                      <a:pt x="15428" y="9763"/>
                      <a:pt x="15428" y="9763"/>
                      <a:pt x="15428" y="9763"/>
                    </a:cubicBezTo>
                    <a:cubicBezTo>
                      <a:pt x="15428" y="9696"/>
                      <a:pt x="15428" y="9696"/>
                      <a:pt x="15428" y="9696"/>
                    </a:cubicBezTo>
                    <a:cubicBezTo>
                      <a:pt x="15372" y="9696"/>
                      <a:pt x="15372" y="9696"/>
                      <a:pt x="15372" y="9696"/>
                    </a:cubicBezTo>
                    <a:cubicBezTo>
                      <a:pt x="15372" y="9696"/>
                      <a:pt x="15372" y="9696"/>
                      <a:pt x="15372" y="9696"/>
                    </a:cubicBezTo>
                    <a:cubicBezTo>
                      <a:pt x="15372" y="9696"/>
                      <a:pt x="15372" y="9696"/>
                      <a:pt x="15372" y="9696"/>
                    </a:cubicBezTo>
                    <a:cubicBezTo>
                      <a:pt x="15316" y="9763"/>
                      <a:pt x="15316" y="9763"/>
                      <a:pt x="15316" y="9763"/>
                    </a:cubicBezTo>
                    <a:cubicBezTo>
                      <a:pt x="15316" y="9763"/>
                      <a:pt x="15316" y="9763"/>
                      <a:pt x="15316" y="9763"/>
                    </a:cubicBezTo>
                    <a:cubicBezTo>
                      <a:pt x="15316" y="9696"/>
                      <a:pt x="15316" y="9696"/>
                      <a:pt x="15316" y="9696"/>
                    </a:cubicBezTo>
                    <a:cubicBezTo>
                      <a:pt x="15372" y="9629"/>
                      <a:pt x="15372" y="9629"/>
                      <a:pt x="15372" y="9629"/>
                    </a:cubicBezTo>
                    <a:cubicBezTo>
                      <a:pt x="15372" y="9562"/>
                      <a:pt x="15372" y="9562"/>
                      <a:pt x="15372" y="9562"/>
                    </a:cubicBezTo>
                    <a:cubicBezTo>
                      <a:pt x="15372" y="9562"/>
                      <a:pt x="15372" y="9562"/>
                      <a:pt x="15372" y="9562"/>
                    </a:cubicBezTo>
                    <a:cubicBezTo>
                      <a:pt x="15428" y="9495"/>
                      <a:pt x="15428" y="9495"/>
                      <a:pt x="15428" y="9495"/>
                    </a:cubicBezTo>
                    <a:cubicBezTo>
                      <a:pt x="15428" y="9429"/>
                      <a:pt x="15428" y="9429"/>
                      <a:pt x="15428" y="9429"/>
                    </a:cubicBezTo>
                    <a:cubicBezTo>
                      <a:pt x="15428" y="9362"/>
                      <a:pt x="15428" y="9362"/>
                      <a:pt x="15428" y="9362"/>
                    </a:cubicBezTo>
                    <a:cubicBezTo>
                      <a:pt x="15428" y="9362"/>
                      <a:pt x="15428" y="9362"/>
                      <a:pt x="15428" y="9362"/>
                    </a:cubicBezTo>
                    <a:cubicBezTo>
                      <a:pt x="15372" y="9362"/>
                      <a:pt x="15372" y="9362"/>
                      <a:pt x="15372" y="9362"/>
                    </a:cubicBezTo>
                    <a:cubicBezTo>
                      <a:pt x="15372" y="9362"/>
                      <a:pt x="15372" y="9362"/>
                      <a:pt x="15372" y="9362"/>
                    </a:cubicBezTo>
                    <a:cubicBezTo>
                      <a:pt x="15316" y="9362"/>
                      <a:pt x="15316" y="9362"/>
                      <a:pt x="15316" y="9362"/>
                    </a:cubicBezTo>
                    <a:cubicBezTo>
                      <a:pt x="15316" y="9429"/>
                      <a:pt x="15316" y="9429"/>
                      <a:pt x="15316" y="9429"/>
                    </a:cubicBezTo>
                    <a:cubicBezTo>
                      <a:pt x="15316" y="9429"/>
                      <a:pt x="15316" y="9429"/>
                      <a:pt x="15316" y="9429"/>
                    </a:cubicBezTo>
                    <a:cubicBezTo>
                      <a:pt x="15260" y="9362"/>
                      <a:pt x="15260" y="9362"/>
                      <a:pt x="15260" y="9362"/>
                    </a:cubicBezTo>
                    <a:cubicBezTo>
                      <a:pt x="15260" y="9295"/>
                      <a:pt x="15260" y="9295"/>
                      <a:pt x="15260" y="9295"/>
                    </a:cubicBezTo>
                    <a:cubicBezTo>
                      <a:pt x="15204" y="9295"/>
                      <a:pt x="15204" y="9295"/>
                      <a:pt x="15204" y="9295"/>
                    </a:cubicBezTo>
                    <a:cubicBezTo>
                      <a:pt x="15204" y="9228"/>
                      <a:pt x="15204" y="9228"/>
                      <a:pt x="15204" y="9228"/>
                    </a:cubicBezTo>
                    <a:cubicBezTo>
                      <a:pt x="15204" y="9161"/>
                      <a:pt x="15204" y="9161"/>
                      <a:pt x="15204" y="9161"/>
                    </a:cubicBezTo>
                    <a:cubicBezTo>
                      <a:pt x="15260" y="9161"/>
                      <a:pt x="15260" y="9161"/>
                      <a:pt x="15260" y="9161"/>
                    </a:cubicBezTo>
                    <a:cubicBezTo>
                      <a:pt x="15260" y="9161"/>
                      <a:pt x="15260" y="9161"/>
                      <a:pt x="15260" y="9161"/>
                    </a:cubicBezTo>
                    <a:cubicBezTo>
                      <a:pt x="15260" y="9094"/>
                      <a:pt x="15260" y="9094"/>
                      <a:pt x="15260" y="9094"/>
                    </a:cubicBezTo>
                    <a:cubicBezTo>
                      <a:pt x="15260" y="9094"/>
                      <a:pt x="15260" y="9094"/>
                      <a:pt x="15260" y="9094"/>
                    </a:cubicBezTo>
                    <a:cubicBezTo>
                      <a:pt x="15204" y="9094"/>
                      <a:pt x="15204" y="9094"/>
                      <a:pt x="15204" y="9094"/>
                    </a:cubicBezTo>
                    <a:cubicBezTo>
                      <a:pt x="15204" y="9094"/>
                      <a:pt x="15204" y="9094"/>
                      <a:pt x="15204" y="9094"/>
                    </a:cubicBezTo>
                    <a:cubicBezTo>
                      <a:pt x="15204" y="9161"/>
                      <a:pt x="15204" y="9161"/>
                      <a:pt x="15204" y="9161"/>
                    </a:cubicBezTo>
                    <a:cubicBezTo>
                      <a:pt x="15148" y="9228"/>
                      <a:pt x="15148" y="9228"/>
                      <a:pt x="15148" y="9228"/>
                    </a:cubicBezTo>
                    <a:cubicBezTo>
                      <a:pt x="15148" y="9161"/>
                      <a:pt x="15148" y="9161"/>
                      <a:pt x="15148" y="9161"/>
                    </a:cubicBezTo>
                    <a:cubicBezTo>
                      <a:pt x="15091" y="9161"/>
                      <a:pt x="15091" y="9161"/>
                      <a:pt x="15091" y="9161"/>
                    </a:cubicBezTo>
                    <a:cubicBezTo>
                      <a:pt x="15091" y="9161"/>
                      <a:pt x="15091" y="9161"/>
                      <a:pt x="15091" y="9161"/>
                    </a:cubicBezTo>
                    <a:cubicBezTo>
                      <a:pt x="15091" y="9228"/>
                      <a:pt x="15091" y="9228"/>
                      <a:pt x="15091" y="9228"/>
                    </a:cubicBezTo>
                    <a:cubicBezTo>
                      <a:pt x="15091" y="9228"/>
                      <a:pt x="15091" y="9228"/>
                      <a:pt x="15091" y="9228"/>
                    </a:cubicBezTo>
                    <a:cubicBezTo>
                      <a:pt x="15091" y="9295"/>
                      <a:pt x="15091" y="9295"/>
                      <a:pt x="15091" y="9295"/>
                    </a:cubicBezTo>
                    <a:cubicBezTo>
                      <a:pt x="15091" y="9295"/>
                      <a:pt x="15091" y="9295"/>
                      <a:pt x="15091" y="9295"/>
                    </a:cubicBezTo>
                    <a:cubicBezTo>
                      <a:pt x="15148" y="9295"/>
                      <a:pt x="15148" y="9295"/>
                      <a:pt x="15148" y="9295"/>
                    </a:cubicBezTo>
                    <a:cubicBezTo>
                      <a:pt x="15148" y="9429"/>
                      <a:pt x="15148" y="9429"/>
                      <a:pt x="15148" y="9429"/>
                    </a:cubicBezTo>
                    <a:cubicBezTo>
                      <a:pt x="15204" y="9429"/>
                      <a:pt x="15204" y="9429"/>
                      <a:pt x="15204" y="9429"/>
                    </a:cubicBezTo>
                    <a:cubicBezTo>
                      <a:pt x="15204" y="9495"/>
                      <a:pt x="15204" y="9495"/>
                      <a:pt x="15204" y="9495"/>
                    </a:cubicBezTo>
                    <a:cubicBezTo>
                      <a:pt x="15204" y="9562"/>
                      <a:pt x="15204" y="9562"/>
                      <a:pt x="15204" y="9562"/>
                    </a:cubicBezTo>
                    <a:cubicBezTo>
                      <a:pt x="15148" y="9562"/>
                      <a:pt x="15148" y="9562"/>
                      <a:pt x="15148" y="9562"/>
                    </a:cubicBezTo>
                    <a:cubicBezTo>
                      <a:pt x="15091" y="9629"/>
                      <a:pt x="15091" y="9629"/>
                      <a:pt x="15091" y="9629"/>
                    </a:cubicBezTo>
                    <a:cubicBezTo>
                      <a:pt x="14979" y="9629"/>
                      <a:pt x="14979" y="9629"/>
                      <a:pt x="14979" y="9629"/>
                    </a:cubicBezTo>
                    <a:cubicBezTo>
                      <a:pt x="14979" y="9629"/>
                      <a:pt x="14979" y="9629"/>
                      <a:pt x="14979" y="9629"/>
                    </a:cubicBezTo>
                    <a:cubicBezTo>
                      <a:pt x="14923" y="9629"/>
                      <a:pt x="14923" y="9629"/>
                      <a:pt x="14923" y="9629"/>
                    </a:cubicBezTo>
                    <a:cubicBezTo>
                      <a:pt x="14923" y="9562"/>
                      <a:pt x="14923" y="9562"/>
                      <a:pt x="14923" y="9562"/>
                    </a:cubicBezTo>
                    <a:cubicBezTo>
                      <a:pt x="14923" y="9562"/>
                      <a:pt x="14923" y="9562"/>
                      <a:pt x="14923" y="9562"/>
                    </a:cubicBezTo>
                    <a:cubicBezTo>
                      <a:pt x="14923" y="9495"/>
                      <a:pt x="14923" y="9495"/>
                      <a:pt x="14923" y="9495"/>
                    </a:cubicBezTo>
                    <a:cubicBezTo>
                      <a:pt x="14811" y="9495"/>
                      <a:pt x="14811" y="9495"/>
                      <a:pt x="14811" y="9495"/>
                    </a:cubicBezTo>
                    <a:cubicBezTo>
                      <a:pt x="14755" y="9429"/>
                      <a:pt x="14755" y="9429"/>
                      <a:pt x="14755" y="9429"/>
                    </a:cubicBezTo>
                    <a:cubicBezTo>
                      <a:pt x="14699" y="9429"/>
                      <a:pt x="14699" y="9429"/>
                      <a:pt x="14699" y="9429"/>
                    </a:cubicBezTo>
                    <a:cubicBezTo>
                      <a:pt x="14699" y="9562"/>
                      <a:pt x="14699" y="9562"/>
                      <a:pt x="14699" y="9562"/>
                    </a:cubicBezTo>
                    <a:cubicBezTo>
                      <a:pt x="14755" y="9629"/>
                      <a:pt x="14755" y="9629"/>
                      <a:pt x="14755" y="9629"/>
                    </a:cubicBezTo>
                    <a:cubicBezTo>
                      <a:pt x="14699" y="9629"/>
                      <a:pt x="14699" y="9629"/>
                      <a:pt x="14699" y="9629"/>
                    </a:cubicBezTo>
                    <a:cubicBezTo>
                      <a:pt x="14699" y="9629"/>
                      <a:pt x="14699" y="9629"/>
                      <a:pt x="14699" y="9629"/>
                    </a:cubicBezTo>
                    <a:cubicBezTo>
                      <a:pt x="14643" y="9562"/>
                      <a:pt x="14643" y="9562"/>
                      <a:pt x="14643" y="9562"/>
                    </a:cubicBezTo>
                    <a:cubicBezTo>
                      <a:pt x="14643" y="9495"/>
                      <a:pt x="14643" y="9495"/>
                      <a:pt x="14643" y="9495"/>
                    </a:cubicBezTo>
                    <a:cubicBezTo>
                      <a:pt x="14587" y="9495"/>
                      <a:pt x="14587" y="9495"/>
                      <a:pt x="14587" y="9495"/>
                    </a:cubicBezTo>
                    <a:cubicBezTo>
                      <a:pt x="14587" y="9495"/>
                      <a:pt x="14587" y="9495"/>
                      <a:pt x="14587" y="9495"/>
                    </a:cubicBezTo>
                    <a:cubicBezTo>
                      <a:pt x="14530" y="9429"/>
                      <a:pt x="14530" y="9429"/>
                      <a:pt x="14530" y="9429"/>
                    </a:cubicBezTo>
                    <a:cubicBezTo>
                      <a:pt x="14530" y="9362"/>
                      <a:pt x="14530" y="9362"/>
                      <a:pt x="14530" y="9362"/>
                    </a:cubicBezTo>
                    <a:cubicBezTo>
                      <a:pt x="14530" y="9362"/>
                      <a:pt x="14530" y="9362"/>
                      <a:pt x="14530" y="9362"/>
                    </a:cubicBezTo>
                    <a:cubicBezTo>
                      <a:pt x="14474" y="9362"/>
                      <a:pt x="14474" y="9362"/>
                      <a:pt x="14474" y="9362"/>
                    </a:cubicBezTo>
                    <a:cubicBezTo>
                      <a:pt x="14418" y="9295"/>
                      <a:pt x="14418" y="9295"/>
                      <a:pt x="14418" y="9295"/>
                    </a:cubicBezTo>
                    <a:cubicBezTo>
                      <a:pt x="14418" y="9295"/>
                      <a:pt x="14418" y="9295"/>
                      <a:pt x="14418" y="9295"/>
                    </a:cubicBezTo>
                    <a:cubicBezTo>
                      <a:pt x="14362" y="9228"/>
                      <a:pt x="14362" y="9228"/>
                      <a:pt x="14362" y="9228"/>
                    </a:cubicBezTo>
                    <a:cubicBezTo>
                      <a:pt x="14362" y="9228"/>
                      <a:pt x="14362" y="9228"/>
                      <a:pt x="14362" y="9228"/>
                    </a:cubicBezTo>
                    <a:cubicBezTo>
                      <a:pt x="14362" y="9228"/>
                      <a:pt x="14362" y="9228"/>
                      <a:pt x="14362" y="9228"/>
                    </a:cubicBezTo>
                    <a:cubicBezTo>
                      <a:pt x="14474" y="9362"/>
                      <a:pt x="14474" y="9362"/>
                      <a:pt x="14474" y="9362"/>
                    </a:cubicBezTo>
                    <a:cubicBezTo>
                      <a:pt x="14474" y="9362"/>
                      <a:pt x="14474" y="9362"/>
                      <a:pt x="14474" y="9362"/>
                    </a:cubicBezTo>
                    <a:cubicBezTo>
                      <a:pt x="14530" y="9429"/>
                      <a:pt x="14530" y="9429"/>
                      <a:pt x="14530" y="9429"/>
                    </a:cubicBezTo>
                    <a:cubicBezTo>
                      <a:pt x="14530" y="9429"/>
                      <a:pt x="14530" y="9429"/>
                      <a:pt x="14530" y="9429"/>
                    </a:cubicBezTo>
                    <a:cubicBezTo>
                      <a:pt x="14530" y="9495"/>
                      <a:pt x="14530" y="9495"/>
                      <a:pt x="14530" y="9495"/>
                    </a:cubicBezTo>
                    <a:cubicBezTo>
                      <a:pt x="14530" y="9495"/>
                      <a:pt x="14530" y="9495"/>
                      <a:pt x="14530" y="9495"/>
                    </a:cubicBezTo>
                    <a:cubicBezTo>
                      <a:pt x="14530" y="9495"/>
                      <a:pt x="14530" y="9495"/>
                      <a:pt x="14530" y="9495"/>
                    </a:cubicBezTo>
                    <a:cubicBezTo>
                      <a:pt x="14474" y="9562"/>
                      <a:pt x="14474" y="9562"/>
                      <a:pt x="14474" y="9562"/>
                    </a:cubicBezTo>
                    <a:cubicBezTo>
                      <a:pt x="14418" y="9495"/>
                      <a:pt x="14418" y="9495"/>
                      <a:pt x="14418" y="9495"/>
                    </a:cubicBezTo>
                    <a:cubicBezTo>
                      <a:pt x="14362" y="9495"/>
                      <a:pt x="14362" y="9495"/>
                      <a:pt x="14362" y="9495"/>
                    </a:cubicBezTo>
                    <a:cubicBezTo>
                      <a:pt x="14362" y="9429"/>
                      <a:pt x="14362" y="9429"/>
                      <a:pt x="14362" y="9429"/>
                    </a:cubicBezTo>
                    <a:cubicBezTo>
                      <a:pt x="14306" y="9429"/>
                      <a:pt x="14306" y="9429"/>
                      <a:pt x="14306" y="9429"/>
                    </a:cubicBezTo>
                    <a:cubicBezTo>
                      <a:pt x="14306" y="9362"/>
                      <a:pt x="14306" y="9362"/>
                      <a:pt x="14306" y="9362"/>
                    </a:cubicBezTo>
                    <a:cubicBezTo>
                      <a:pt x="14250" y="9429"/>
                      <a:pt x="14250" y="9429"/>
                      <a:pt x="14250" y="9429"/>
                    </a:cubicBezTo>
                    <a:cubicBezTo>
                      <a:pt x="14194" y="9429"/>
                      <a:pt x="14194" y="9429"/>
                      <a:pt x="14194" y="9429"/>
                    </a:cubicBezTo>
                    <a:cubicBezTo>
                      <a:pt x="14138" y="9429"/>
                      <a:pt x="14138" y="9429"/>
                      <a:pt x="14138" y="9429"/>
                    </a:cubicBezTo>
                    <a:cubicBezTo>
                      <a:pt x="14082" y="9362"/>
                      <a:pt x="14082" y="9362"/>
                      <a:pt x="14082" y="9362"/>
                    </a:cubicBezTo>
                    <a:cubicBezTo>
                      <a:pt x="14025" y="9362"/>
                      <a:pt x="14025" y="9362"/>
                      <a:pt x="14025" y="9362"/>
                    </a:cubicBezTo>
                    <a:cubicBezTo>
                      <a:pt x="14025" y="9362"/>
                      <a:pt x="14025" y="9362"/>
                      <a:pt x="14025" y="9362"/>
                    </a:cubicBezTo>
                    <a:cubicBezTo>
                      <a:pt x="13969" y="9295"/>
                      <a:pt x="13969" y="9295"/>
                      <a:pt x="13969" y="9295"/>
                    </a:cubicBezTo>
                    <a:cubicBezTo>
                      <a:pt x="13969" y="9295"/>
                      <a:pt x="13969" y="9295"/>
                      <a:pt x="13969" y="9295"/>
                    </a:cubicBezTo>
                    <a:cubicBezTo>
                      <a:pt x="14025" y="9228"/>
                      <a:pt x="14025" y="9228"/>
                      <a:pt x="14025" y="9228"/>
                    </a:cubicBezTo>
                    <a:cubicBezTo>
                      <a:pt x="14082" y="9161"/>
                      <a:pt x="14082" y="9161"/>
                      <a:pt x="14082" y="9161"/>
                    </a:cubicBezTo>
                    <a:cubicBezTo>
                      <a:pt x="14082" y="9161"/>
                      <a:pt x="14082" y="9161"/>
                      <a:pt x="14082" y="9161"/>
                    </a:cubicBezTo>
                    <a:cubicBezTo>
                      <a:pt x="14025" y="9161"/>
                      <a:pt x="14025" y="9161"/>
                      <a:pt x="14025" y="9161"/>
                    </a:cubicBezTo>
                    <a:cubicBezTo>
                      <a:pt x="13969" y="9228"/>
                      <a:pt x="13969" y="9228"/>
                      <a:pt x="13969" y="9228"/>
                    </a:cubicBezTo>
                    <a:cubicBezTo>
                      <a:pt x="13969" y="9295"/>
                      <a:pt x="13969" y="9295"/>
                      <a:pt x="13969" y="9295"/>
                    </a:cubicBezTo>
                    <a:cubicBezTo>
                      <a:pt x="13913" y="9295"/>
                      <a:pt x="13913" y="9295"/>
                      <a:pt x="13913" y="9295"/>
                    </a:cubicBezTo>
                    <a:cubicBezTo>
                      <a:pt x="13913" y="9228"/>
                      <a:pt x="13913" y="9228"/>
                      <a:pt x="13913" y="9228"/>
                    </a:cubicBezTo>
                    <a:cubicBezTo>
                      <a:pt x="13857" y="9228"/>
                      <a:pt x="13857" y="9228"/>
                      <a:pt x="13857" y="9228"/>
                    </a:cubicBezTo>
                    <a:cubicBezTo>
                      <a:pt x="13801" y="9228"/>
                      <a:pt x="13801" y="9228"/>
                      <a:pt x="13801" y="9228"/>
                    </a:cubicBezTo>
                    <a:cubicBezTo>
                      <a:pt x="13857" y="9295"/>
                      <a:pt x="13857" y="9295"/>
                      <a:pt x="13857" y="9295"/>
                    </a:cubicBezTo>
                    <a:cubicBezTo>
                      <a:pt x="13857" y="9295"/>
                      <a:pt x="13857" y="9295"/>
                      <a:pt x="13857" y="9295"/>
                    </a:cubicBezTo>
                    <a:cubicBezTo>
                      <a:pt x="13801" y="9295"/>
                      <a:pt x="13801" y="9295"/>
                      <a:pt x="13801" y="9295"/>
                    </a:cubicBezTo>
                    <a:cubicBezTo>
                      <a:pt x="13689" y="9228"/>
                      <a:pt x="13689" y="9228"/>
                      <a:pt x="13689" y="9228"/>
                    </a:cubicBezTo>
                    <a:cubicBezTo>
                      <a:pt x="13689" y="9161"/>
                      <a:pt x="13689" y="9161"/>
                      <a:pt x="13689" y="9161"/>
                    </a:cubicBezTo>
                    <a:cubicBezTo>
                      <a:pt x="13633" y="9094"/>
                      <a:pt x="13633" y="9094"/>
                      <a:pt x="13633" y="9094"/>
                    </a:cubicBezTo>
                    <a:cubicBezTo>
                      <a:pt x="13689" y="9094"/>
                      <a:pt x="13689" y="9094"/>
                      <a:pt x="13689" y="9094"/>
                    </a:cubicBezTo>
                    <a:cubicBezTo>
                      <a:pt x="13745" y="9027"/>
                      <a:pt x="13745" y="9027"/>
                      <a:pt x="13745" y="9027"/>
                    </a:cubicBezTo>
                    <a:cubicBezTo>
                      <a:pt x="13745" y="9027"/>
                      <a:pt x="13745" y="9027"/>
                      <a:pt x="13745" y="9027"/>
                    </a:cubicBezTo>
                    <a:cubicBezTo>
                      <a:pt x="13745" y="8960"/>
                      <a:pt x="13745" y="8960"/>
                      <a:pt x="13745" y="8960"/>
                    </a:cubicBezTo>
                    <a:cubicBezTo>
                      <a:pt x="13745" y="9027"/>
                      <a:pt x="13745" y="9027"/>
                      <a:pt x="13745" y="9027"/>
                    </a:cubicBezTo>
                    <a:cubicBezTo>
                      <a:pt x="13633" y="9027"/>
                      <a:pt x="13633" y="9027"/>
                      <a:pt x="13633" y="9027"/>
                    </a:cubicBezTo>
                    <a:cubicBezTo>
                      <a:pt x="13633" y="9094"/>
                      <a:pt x="13633" y="9094"/>
                      <a:pt x="13633" y="9094"/>
                    </a:cubicBezTo>
                    <a:cubicBezTo>
                      <a:pt x="13633" y="9094"/>
                      <a:pt x="13633" y="9094"/>
                      <a:pt x="13633" y="9094"/>
                    </a:cubicBezTo>
                    <a:cubicBezTo>
                      <a:pt x="13577" y="9027"/>
                      <a:pt x="13577" y="9027"/>
                      <a:pt x="13577" y="9027"/>
                    </a:cubicBezTo>
                    <a:cubicBezTo>
                      <a:pt x="13633" y="9027"/>
                      <a:pt x="13633" y="9027"/>
                      <a:pt x="13633" y="9027"/>
                    </a:cubicBezTo>
                    <a:cubicBezTo>
                      <a:pt x="13577" y="8960"/>
                      <a:pt x="13577" y="8960"/>
                      <a:pt x="13577" y="8960"/>
                    </a:cubicBezTo>
                    <a:cubicBezTo>
                      <a:pt x="13577" y="8960"/>
                      <a:pt x="13577" y="8960"/>
                      <a:pt x="13577" y="8960"/>
                    </a:cubicBezTo>
                    <a:cubicBezTo>
                      <a:pt x="13577" y="9027"/>
                      <a:pt x="13577" y="9027"/>
                      <a:pt x="13577" y="9027"/>
                    </a:cubicBezTo>
                    <a:cubicBezTo>
                      <a:pt x="13577" y="9027"/>
                      <a:pt x="13577" y="9027"/>
                      <a:pt x="13577" y="9027"/>
                    </a:cubicBezTo>
                    <a:cubicBezTo>
                      <a:pt x="13577" y="9094"/>
                      <a:pt x="13577" y="9094"/>
                      <a:pt x="13577" y="9094"/>
                    </a:cubicBezTo>
                    <a:cubicBezTo>
                      <a:pt x="13521" y="9094"/>
                      <a:pt x="13521" y="9094"/>
                      <a:pt x="13521" y="9094"/>
                    </a:cubicBezTo>
                    <a:cubicBezTo>
                      <a:pt x="13464" y="9027"/>
                      <a:pt x="13464" y="9027"/>
                      <a:pt x="13464" y="9027"/>
                    </a:cubicBezTo>
                    <a:cubicBezTo>
                      <a:pt x="13464" y="9027"/>
                      <a:pt x="13464" y="9027"/>
                      <a:pt x="13464" y="9027"/>
                    </a:cubicBezTo>
                    <a:cubicBezTo>
                      <a:pt x="13408" y="9027"/>
                      <a:pt x="13408" y="9027"/>
                      <a:pt x="13408" y="9027"/>
                    </a:cubicBezTo>
                    <a:cubicBezTo>
                      <a:pt x="13408" y="9094"/>
                      <a:pt x="13408" y="9094"/>
                      <a:pt x="13408" y="9094"/>
                    </a:cubicBezTo>
                    <a:cubicBezTo>
                      <a:pt x="13408" y="9094"/>
                      <a:pt x="13408" y="9094"/>
                      <a:pt x="13408" y="9094"/>
                    </a:cubicBezTo>
                    <a:cubicBezTo>
                      <a:pt x="13352" y="9027"/>
                      <a:pt x="13352" y="9027"/>
                      <a:pt x="13352" y="9027"/>
                    </a:cubicBezTo>
                    <a:cubicBezTo>
                      <a:pt x="13352" y="8960"/>
                      <a:pt x="13352" y="8960"/>
                      <a:pt x="13352" y="8960"/>
                    </a:cubicBezTo>
                    <a:cubicBezTo>
                      <a:pt x="13352" y="8960"/>
                      <a:pt x="13352" y="8960"/>
                      <a:pt x="13352" y="8960"/>
                    </a:cubicBezTo>
                    <a:cubicBezTo>
                      <a:pt x="13408" y="9027"/>
                      <a:pt x="13408" y="9027"/>
                      <a:pt x="13408" y="9027"/>
                    </a:cubicBezTo>
                    <a:cubicBezTo>
                      <a:pt x="13352" y="8960"/>
                      <a:pt x="13352" y="8960"/>
                      <a:pt x="13352" y="8960"/>
                    </a:cubicBezTo>
                    <a:cubicBezTo>
                      <a:pt x="13352" y="8960"/>
                      <a:pt x="13352" y="8960"/>
                      <a:pt x="13352" y="8960"/>
                    </a:cubicBezTo>
                    <a:cubicBezTo>
                      <a:pt x="13296" y="8894"/>
                      <a:pt x="13296" y="8894"/>
                      <a:pt x="13296" y="8894"/>
                    </a:cubicBezTo>
                    <a:cubicBezTo>
                      <a:pt x="13240" y="8827"/>
                      <a:pt x="13240" y="8827"/>
                      <a:pt x="13240" y="8827"/>
                    </a:cubicBezTo>
                    <a:cubicBezTo>
                      <a:pt x="13296" y="8827"/>
                      <a:pt x="13296" y="8827"/>
                      <a:pt x="13296" y="8827"/>
                    </a:cubicBezTo>
                    <a:cubicBezTo>
                      <a:pt x="13296" y="8760"/>
                      <a:pt x="13296" y="8760"/>
                      <a:pt x="13296" y="8760"/>
                    </a:cubicBezTo>
                    <a:cubicBezTo>
                      <a:pt x="13240" y="8626"/>
                      <a:pt x="13240" y="8626"/>
                      <a:pt x="13240" y="8626"/>
                    </a:cubicBezTo>
                    <a:cubicBezTo>
                      <a:pt x="13240" y="8626"/>
                      <a:pt x="13240" y="8626"/>
                      <a:pt x="13240" y="8626"/>
                    </a:cubicBezTo>
                    <a:cubicBezTo>
                      <a:pt x="13296" y="8626"/>
                      <a:pt x="13296" y="8626"/>
                      <a:pt x="13296" y="8626"/>
                    </a:cubicBezTo>
                    <a:cubicBezTo>
                      <a:pt x="13296" y="8559"/>
                      <a:pt x="13296" y="8559"/>
                      <a:pt x="13296" y="8559"/>
                    </a:cubicBezTo>
                    <a:cubicBezTo>
                      <a:pt x="13296" y="8492"/>
                      <a:pt x="13296" y="8492"/>
                      <a:pt x="13296" y="8492"/>
                    </a:cubicBezTo>
                    <a:cubicBezTo>
                      <a:pt x="13296" y="8492"/>
                      <a:pt x="13296" y="8492"/>
                      <a:pt x="13296" y="8492"/>
                    </a:cubicBezTo>
                    <a:cubicBezTo>
                      <a:pt x="13352" y="8492"/>
                      <a:pt x="13352" y="8492"/>
                      <a:pt x="13352" y="8492"/>
                    </a:cubicBezTo>
                    <a:cubicBezTo>
                      <a:pt x="13352" y="8559"/>
                      <a:pt x="13352" y="8559"/>
                      <a:pt x="13352" y="8559"/>
                    </a:cubicBezTo>
                    <a:cubicBezTo>
                      <a:pt x="13408" y="8559"/>
                      <a:pt x="13408" y="8559"/>
                      <a:pt x="13408" y="8559"/>
                    </a:cubicBezTo>
                    <a:cubicBezTo>
                      <a:pt x="13464" y="8559"/>
                      <a:pt x="13464" y="8559"/>
                      <a:pt x="13464" y="8559"/>
                    </a:cubicBezTo>
                    <a:cubicBezTo>
                      <a:pt x="13464" y="8626"/>
                      <a:pt x="13464" y="8626"/>
                      <a:pt x="13464" y="8626"/>
                    </a:cubicBezTo>
                    <a:cubicBezTo>
                      <a:pt x="13577" y="8693"/>
                      <a:pt x="13577" y="8693"/>
                      <a:pt x="13577" y="8693"/>
                    </a:cubicBezTo>
                    <a:cubicBezTo>
                      <a:pt x="13633" y="8693"/>
                      <a:pt x="13633" y="8693"/>
                      <a:pt x="13633" y="8693"/>
                    </a:cubicBezTo>
                    <a:cubicBezTo>
                      <a:pt x="13689" y="8626"/>
                      <a:pt x="13689" y="8626"/>
                      <a:pt x="13689" y="8626"/>
                    </a:cubicBezTo>
                    <a:cubicBezTo>
                      <a:pt x="13745" y="8626"/>
                      <a:pt x="13745" y="8626"/>
                      <a:pt x="13745" y="8626"/>
                    </a:cubicBezTo>
                    <a:cubicBezTo>
                      <a:pt x="13689" y="8626"/>
                      <a:pt x="13689" y="8626"/>
                      <a:pt x="13689" y="8626"/>
                    </a:cubicBezTo>
                    <a:cubicBezTo>
                      <a:pt x="13689" y="8559"/>
                      <a:pt x="13689" y="8559"/>
                      <a:pt x="13689" y="8559"/>
                    </a:cubicBezTo>
                    <a:cubicBezTo>
                      <a:pt x="13633" y="8559"/>
                      <a:pt x="13633" y="8559"/>
                      <a:pt x="13633" y="8559"/>
                    </a:cubicBezTo>
                    <a:cubicBezTo>
                      <a:pt x="13633" y="8492"/>
                      <a:pt x="13633" y="8492"/>
                      <a:pt x="13633" y="8492"/>
                    </a:cubicBezTo>
                    <a:cubicBezTo>
                      <a:pt x="13577" y="8492"/>
                      <a:pt x="13577" y="8492"/>
                      <a:pt x="13577" y="8492"/>
                    </a:cubicBezTo>
                    <a:cubicBezTo>
                      <a:pt x="13521" y="8426"/>
                      <a:pt x="13521" y="8426"/>
                      <a:pt x="13521" y="8426"/>
                    </a:cubicBezTo>
                    <a:cubicBezTo>
                      <a:pt x="13464" y="8426"/>
                      <a:pt x="13464" y="8426"/>
                      <a:pt x="13464" y="8426"/>
                    </a:cubicBezTo>
                    <a:cubicBezTo>
                      <a:pt x="13408" y="8426"/>
                      <a:pt x="13408" y="8426"/>
                      <a:pt x="13408" y="8426"/>
                    </a:cubicBezTo>
                    <a:cubicBezTo>
                      <a:pt x="13352" y="8426"/>
                      <a:pt x="13352" y="8426"/>
                      <a:pt x="13352" y="8426"/>
                    </a:cubicBezTo>
                    <a:cubicBezTo>
                      <a:pt x="13296" y="8359"/>
                      <a:pt x="13296" y="8359"/>
                      <a:pt x="13296" y="8359"/>
                    </a:cubicBezTo>
                    <a:cubicBezTo>
                      <a:pt x="13240" y="8292"/>
                      <a:pt x="13240" y="8292"/>
                      <a:pt x="13240" y="8292"/>
                    </a:cubicBezTo>
                    <a:cubicBezTo>
                      <a:pt x="13296" y="8225"/>
                      <a:pt x="13296" y="8225"/>
                      <a:pt x="13296" y="8225"/>
                    </a:cubicBezTo>
                    <a:cubicBezTo>
                      <a:pt x="13296" y="8158"/>
                      <a:pt x="13296" y="8158"/>
                      <a:pt x="13296" y="8158"/>
                    </a:cubicBezTo>
                    <a:cubicBezTo>
                      <a:pt x="13296" y="8158"/>
                      <a:pt x="13296" y="8158"/>
                      <a:pt x="13296" y="8158"/>
                    </a:cubicBezTo>
                    <a:cubicBezTo>
                      <a:pt x="13352" y="8091"/>
                      <a:pt x="13352" y="8091"/>
                      <a:pt x="13352" y="8091"/>
                    </a:cubicBezTo>
                    <a:cubicBezTo>
                      <a:pt x="13352" y="8091"/>
                      <a:pt x="13352" y="8091"/>
                      <a:pt x="13352" y="8091"/>
                    </a:cubicBezTo>
                    <a:cubicBezTo>
                      <a:pt x="13408" y="8024"/>
                      <a:pt x="13408" y="8024"/>
                      <a:pt x="13408" y="8024"/>
                    </a:cubicBezTo>
                    <a:cubicBezTo>
                      <a:pt x="13408" y="7957"/>
                      <a:pt x="13408" y="7957"/>
                      <a:pt x="13408" y="7957"/>
                    </a:cubicBezTo>
                    <a:cubicBezTo>
                      <a:pt x="13408" y="7891"/>
                      <a:pt x="13408" y="7891"/>
                      <a:pt x="13408" y="7891"/>
                    </a:cubicBezTo>
                    <a:cubicBezTo>
                      <a:pt x="13464" y="7891"/>
                      <a:pt x="13464" y="7891"/>
                      <a:pt x="13464" y="7891"/>
                    </a:cubicBezTo>
                    <a:cubicBezTo>
                      <a:pt x="13464" y="7824"/>
                      <a:pt x="13464" y="7824"/>
                      <a:pt x="13464" y="7824"/>
                    </a:cubicBezTo>
                    <a:cubicBezTo>
                      <a:pt x="13521" y="7824"/>
                      <a:pt x="13521" y="7824"/>
                      <a:pt x="13521" y="7824"/>
                    </a:cubicBezTo>
                    <a:cubicBezTo>
                      <a:pt x="13577" y="7824"/>
                      <a:pt x="13577" y="7824"/>
                      <a:pt x="13577" y="7824"/>
                    </a:cubicBezTo>
                    <a:cubicBezTo>
                      <a:pt x="13577" y="7757"/>
                      <a:pt x="13577" y="7757"/>
                      <a:pt x="13577" y="7757"/>
                    </a:cubicBezTo>
                    <a:cubicBezTo>
                      <a:pt x="13577" y="7757"/>
                      <a:pt x="13577" y="7757"/>
                      <a:pt x="13577" y="7757"/>
                    </a:cubicBezTo>
                    <a:cubicBezTo>
                      <a:pt x="13521" y="7757"/>
                      <a:pt x="13521" y="7757"/>
                      <a:pt x="13521" y="7757"/>
                    </a:cubicBezTo>
                    <a:cubicBezTo>
                      <a:pt x="13521" y="7757"/>
                      <a:pt x="13521" y="7757"/>
                      <a:pt x="13521" y="7757"/>
                    </a:cubicBezTo>
                    <a:cubicBezTo>
                      <a:pt x="13577" y="7623"/>
                      <a:pt x="13577" y="7623"/>
                      <a:pt x="13577" y="7623"/>
                    </a:cubicBezTo>
                    <a:cubicBezTo>
                      <a:pt x="13633" y="7556"/>
                      <a:pt x="13633" y="7556"/>
                      <a:pt x="13633" y="7556"/>
                    </a:cubicBezTo>
                    <a:cubicBezTo>
                      <a:pt x="13633" y="7556"/>
                      <a:pt x="13633" y="7556"/>
                      <a:pt x="13633" y="7556"/>
                    </a:cubicBezTo>
                    <a:cubicBezTo>
                      <a:pt x="13689" y="7489"/>
                      <a:pt x="13689" y="7489"/>
                      <a:pt x="13689" y="7489"/>
                    </a:cubicBezTo>
                    <a:cubicBezTo>
                      <a:pt x="13689" y="7489"/>
                      <a:pt x="13689" y="7489"/>
                      <a:pt x="13689" y="7489"/>
                    </a:cubicBezTo>
                    <a:cubicBezTo>
                      <a:pt x="13745" y="7489"/>
                      <a:pt x="13745" y="7489"/>
                      <a:pt x="13745" y="7489"/>
                    </a:cubicBezTo>
                    <a:cubicBezTo>
                      <a:pt x="13745" y="7422"/>
                      <a:pt x="13745" y="7422"/>
                      <a:pt x="13745" y="7422"/>
                    </a:cubicBezTo>
                    <a:cubicBezTo>
                      <a:pt x="13801" y="7422"/>
                      <a:pt x="13801" y="7422"/>
                      <a:pt x="13801" y="7422"/>
                    </a:cubicBezTo>
                    <a:cubicBezTo>
                      <a:pt x="13801" y="7489"/>
                      <a:pt x="13801" y="7489"/>
                      <a:pt x="13801" y="7489"/>
                    </a:cubicBezTo>
                    <a:cubicBezTo>
                      <a:pt x="13801" y="7422"/>
                      <a:pt x="13801" y="7422"/>
                      <a:pt x="13801" y="7422"/>
                    </a:cubicBezTo>
                    <a:cubicBezTo>
                      <a:pt x="13801" y="7422"/>
                      <a:pt x="13801" y="7422"/>
                      <a:pt x="13801" y="7422"/>
                    </a:cubicBezTo>
                    <a:cubicBezTo>
                      <a:pt x="13857" y="7289"/>
                      <a:pt x="13857" y="7289"/>
                      <a:pt x="13857" y="7289"/>
                    </a:cubicBezTo>
                    <a:cubicBezTo>
                      <a:pt x="13913" y="7289"/>
                      <a:pt x="13913" y="7289"/>
                      <a:pt x="13913" y="7289"/>
                    </a:cubicBezTo>
                    <a:cubicBezTo>
                      <a:pt x="13913" y="7289"/>
                      <a:pt x="13913" y="7289"/>
                      <a:pt x="13913" y="7289"/>
                    </a:cubicBezTo>
                    <a:cubicBezTo>
                      <a:pt x="13913" y="7222"/>
                      <a:pt x="13913" y="7222"/>
                      <a:pt x="13913" y="7222"/>
                    </a:cubicBezTo>
                    <a:cubicBezTo>
                      <a:pt x="13969" y="7222"/>
                      <a:pt x="13969" y="7222"/>
                      <a:pt x="13969" y="7222"/>
                    </a:cubicBezTo>
                    <a:cubicBezTo>
                      <a:pt x="14025" y="7155"/>
                      <a:pt x="14025" y="7155"/>
                      <a:pt x="14025" y="7155"/>
                    </a:cubicBezTo>
                    <a:cubicBezTo>
                      <a:pt x="14025" y="7155"/>
                      <a:pt x="14025" y="7155"/>
                      <a:pt x="14025" y="7155"/>
                    </a:cubicBezTo>
                    <a:cubicBezTo>
                      <a:pt x="14082" y="7155"/>
                      <a:pt x="14082" y="7155"/>
                      <a:pt x="14082" y="7155"/>
                    </a:cubicBezTo>
                    <a:cubicBezTo>
                      <a:pt x="14082" y="7088"/>
                      <a:pt x="14082" y="7088"/>
                      <a:pt x="14082" y="7088"/>
                    </a:cubicBezTo>
                    <a:cubicBezTo>
                      <a:pt x="14082" y="7088"/>
                      <a:pt x="14082" y="7088"/>
                      <a:pt x="14082" y="7088"/>
                    </a:cubicBezTo>
                    <a:cubicBezTo>
                      <a:pt x="14194" y="7021"/>
                      <a:pt x="14194" y="7021"/>
                      <a:pt x="14194" y="7021"/>
                    </a:cubicBezTo>
                    <a:cubicBezTo>
                      <a:pt x="14250" y="6954"/>
                      <a:pt x="14250" y="6954"/>
                      <a:pt x="14250" y="6954"/>
                    </a:cubicBezTo>
                    <a:cubicBezTo>
                      <a:pt x="14362" y="6887"/>
                      <a:pt x="14362" y="6887"/>
                      <a:pt x="14362" y="6887"/>
                    </a:cubicBezTo>
                    <a:cubicBezTo>
                      <a:pt x="14474" y="6887"/>
                      <a:pt x="14474" y="6887"/>
                      <a:pt x="14474" y="6887"/>
                    </a:cubicBezTo>
                    <a:cubicBezTo>
                      <a:pt x="14530" y="6887"/>
                      <a:pt x="14530" y="6887"/>
                      <a:pt x="14530" y="6887"/>
                    </a:cubicBezTo>
                    <a:cubicBezTo>
                      <a:pt x="14587" y="6887"/>
                      <a:pt x="14587" y="6887"/>
                      <a:pt x="14587" y="6887"/>
                    </a:cubicBezTo>
                    <a:cubicBezTo>
                      <a:pt x="14643" y="6887"/>
                      <a:pt x="14643" y="6887"/>
                      <a:pt x="14643" y="6887"/>
                    </a:cubicBezTo>
                    <a:cubicBezTo>
                      <a:pt x="14643" y="6887"/>
                      <a:pt x="14643" y="6887"/>
                      <a:pt x="14643" y="6887"/>
                    </a:cubicBezTo>
                    <a:cubicBezTo>
                      <a:pt x="14699" y="6887"/>
                      <a:pt x="14699" y="6887"/>
                      <a:pt x="14699" y="6887"/>
                    </a:cubicBezTo>
                    <a:cubicBezTo>
                      <a:pt x="14755" y="6954"/>
                      <a:pt x="14755" y="6954"/>
                      <a:pt x="14755" y="6954"/>
                    </a:cubicBezTo>
                    <a:cubicBezTo>
                      <a:pt x="14867" y="6954"/>
                      <a:pt x="14867" y="6954"/>
                      <a:pt x="14867" y="6954"/>
                    </a:cubicBezTo>
                    <a:cubicBezTo>
                      <a:pt x="14867" y="7021"/>
                      <a:pt x="14867" y="7021"/>
                      <a:pt x="14867" y="7021"/>
                    </a:cubicBezTo>
                    <a:cubicBezTo>
                      <a:pt x="14867" y="7088"/>
                      <a:pt x="14867" y="7088"/>
                      <a:pt x="14867" y="7088"/>
                    </a:cubicBezTo>
                    <a:cubicBezTo>
                      <a:pt x="14811" y="7088"/>
                      <a:pt x="14811" y="7088"/>
                      <a:pt x="14811" y="7088"/>
                    </a:cubicBezTo>
                    <a:cubicBezTo>
                      <a:pt x="14755" y="7088"/>
                      <a:pt x="14755" y="7088"/>
                      <a:pt x="14755" y="7088"/>
                    </a:cubicBezTo>
                    <a:cubicBezTo>
                      <a:pt x="14699" y="7088"/>
                      <a:pt x="14699" y="7088"/>
                      <a:pt x="14699" y="7088"/>
                    </a:cubicBezTo>
                    <a:cubicBezTo>
                      <a:pt x="14643" y="7155"/>
                      <a:pt x="14643" y="7155"/>
                      <a:pt x="14643" y="7155"/>
                    </a:cubicBezTo>
                    <a:cubicBezTo>
                      <a:pt x="14643" y="7222"/>
                      <a:pt x="14643" y="7222"/>
                      <a:pt x="14643" y="7222"/>
                    </a:cubicBezTo>
                    <a:cubicBezTo>
                      <a:pt x="14587" y="7222"/>
                      <a:pt x="14587" y="7222"/>
                      <a:pt x="14587" y="7222"/>
                    </a:cubicBezTo>
                    <a:cubicBezTo>
                      <a:pt x="14474" y="7356"/>
                      <a:pt x="14474" y="7356"/>
                      <a:pt x="14474" y="7356"/>
                    </a:cubicBezTo>
                    <a:cubicBezTo>
                      <a:pt x="14362" y="7422"/>
                      <a:pt x="14362" y="7422"/>
                      <a:pt x="14362" y="7422"/>
                    </a:cubicBezTo>
                    <a:cubicBezTo>
                      <a:pt x="14306" y="7489"/>
                      <a:pt x="14306" y="7489"/>
                      <a:pt x="14306" y="7489"/>
                    </a:cubicBezTo>
                    <a:cubicBezTo>
                      <a:pt x="14306" y="7489"/>
                      <a:pt x="14306" y="7489"/>
                      <a:pt x="14306" y="7489"/>
                    </a:cubicBezTo>
                    <a:cubicBezTo>
                      <a:pt x="14250" y="7623"/>
                      <a:pt x="14250" y="7623"/>
                      <a:pt x="14250" y="7623"/>
                    </a:cubicBezTo>
                    <a:cubicBezTo>
                      <a:pt x="14250" y="7690"/>
                      <a:pt x="14250" y="7690"/>
                      <a:pt x="14250" y="7690"/>
                    </a:cubicBezTo>
                    <a:cubicBezTo>
                      <a:pt x="14250" y="7757"/>
                      <a:pt x="14250" y="7757"/>
                      <a:pt x="14250" y="7757"/>
                    </a:cubicBezTo>
                    <a:cubicBezTo>
                      <a:pt x="14250" y="7757"/>
                      <a:pt x="14250" y="7757"/>
                      <a:pt x="14250" y="7757"/>
                    </a:cubicBezTo>
                    <a:cubicBezTo>
                      <a:pt x="14250" y="7824"/>
                      <a:pt x="14250" y="7824"/>
                      <a:pt x="14250" y="7824"/>
                    </a:cubicBezTo>
                    <a:cubicBezTo>
                      <a:pt x="14250" y="7824"/>
                      <a:pt x="14250" y="7824"/>
                      <a:pt x="14250" y="7824"/>
                    </a:cubicBezTo>
                    <a:cubicBezTo>
                      <a:pt x="14194" y="7891"/>
                      <a:pt x="14194" y="7891"/>
                      <a:pt x="14194" y="7891"/>
                    </a:cubicBezTo>
                    <a:cubicBezTo>
                      <a:pt x="14138" y="7957"/>
                      <a:pt x="14138" y="7957"/>
                      <a:pt x="14138" y="7957"/>
                    </a:cubicBezTo>
                    <a:cubicBezTo>
                      <a:pt x="14138" y="8024"/>
                      <a:pt x="14138" y="8024"/>
                      <a:pt x="14138" y="8024"/>
                    </a:cubicBezTo>
                    <a:cubicBezTo>
                      <a:pt x="14138" y="8091"/>
                      <a:pt x="14138" y="8091"/>
                      <a:pt x="14138" y="8091"/>
                    </a:cubicBezTo>
                    <a:cubicBezTo>
                      <a:pt x="14082" y="8091"/>
                      <a:pt x="14082" y="8091"/>
                      <a:pt x="14082" y="8091"/>
                    </a:cubicBezTo>
                    <a:cubicBezTo>
                      <a:pt x="14082" y="8091"/>
                      <a:pt x="14082" y="8091"/>
                      <a:pt x="14082" y="8091"/>
                    </a:cubicBezTo>
                    <a:cubicBezTo>
                      <a:pt x="14138" y="8158"/>
                      <a:pt x="14138" y="8158"/>
                      <a:pt x="14138" y="8158"/>
                    </a:cubicBezTo>
                    <a:cubicBezTo>
                      <a:pt x="14138" y="8225"/>
                      <a:pt x="14138" y="8225"/>
                      <a:pt x="14138" y="8225"/>
                    </a:cubicBezTo>
                    <a:cubicBezTo>
                      <a:pt x="14138" y="8292"/>
                      <a:pt x="14138" y="8292"/>
                      <a:pt x="14138" y="8292"/>
                    </a:cubicBezTo>
                    <a:cubicBezTo>
                      <a:pt x="14138" y="8359"/>
                      <a:pt x="14138" y="8359"/>
                      <a:pt x="14138" y="8359"/>
                    </a:cubicBezTo>
                    <a:cubicBezTo>
                      <a:pt x="14194" y="8426"/>
                      <a:pt x="14194" y="8426"/>
                      <a:pt x="14194" y="8426"/>
                    </a:cubicBezTo>
                    <a:cubicBezTo>
                      <a:pt x="14194" y="8426"/>
                      <a:pt x="14194" y="8426"/>
                      <a:pt x="14194" y="8426"/>
                    </a:cubicBezTo>
                    <a:cubicBezTo>
                      <a:pt x="14250" y="8492"/>
                      <a:pt x="14250" y="8492"/>
                      <a:pt x="14250" y="8492"/>
                    </a:cubicBezTo>
                    <a:cubicBezTo>
                      <a:pt x="14250" y="8492"/>
                      <a:pt x="14250" y="8492"/>
                      <a:pt x="14250" y="8492"/>
                    </a:cubicBezTo>
                    <a:cubicBezTo>
                      <a:pt x="14194" y="8559"/>
                      <a:pt x="14194" y="8559"/>
                      <a:pt x="14194" y="8559"/>
                    </a:cubicBezTo>
                    <a:cubicBezTo>
                      <a:pt x="14194" y="8492"/>
                      <a:pt x="14194" y="8492"/>
                      <a:pt x="14194" y="8492"/>
                    </a:cubicBezTo>
                    <a:cubicBezTo>
                      <a:pt x="14194" y="8492"/>
                      <a:pt x="14194" y="8492"/>
                      <a:pt x="14194" y="8492"/>
                    </a:cubicBezTo>
                    <a:cubicBezTo>
                      <a:pt x="14194" y="8559"/>
                      <a:pt x="14194" y="8559"/>
                      <a:pt x="14194" y="8559"/>
                    </a:cubicBezTo>
                    <a:cubicBezTo>
                      <a:pt x="14138" y="8559"/>
                      <a:pt x="14138" y="8559"/>
                      <a:pt x="14138" y="8559"/>
                    </a:cubicBezTo>
                    <a:cubicBezTo>
                      <a:pt x="14138" y="8559"/>
                      <a:pt x="14138" y="8559"/>
                      <a:pt x="14138" y="8559"/>
                    </a:cubicBezTo>
                    <a:cubicBezTo>
                      <a:pt x="14082" y="8559"/>
                      <a:pt x="14082" y="8559"/>
                      <a:pt x="14082" y="8559"/>
                    </a:cubicBezTo>
                    <a:cubicBezTo>
                      <a:pt x="14082" y="8559"/>
                      <a:pt x="14082" y="8559"/>
                      <a:pt x="14082" y="8559"/>
                    </a:cubicBezTo>
                    <a:cubicBezTo>
                      <a:pt x="14138" y="8626"/>
                      <a:pt x="14138" y="8626"/>
                      <a:pt x="14138" y="8626"/>
                    </a:cubicBezTo>
                    <a:cubicBezTo>
                      <a:pt x="14194" y="8626"/>
                      <a:pt x="14194" y="8626"/>
                      <a:pt x="14194" y="8626"/>
                    </a:cubicBezTo>
                    <a:cubicBezTo>
                      <a:pt x="14194" y="8626"/>
                      <a:pt x="14194" y="8626"/>
                      <a:pt x="14194" y="8626"/>
                    </a:cubicBezTo>
                    <a:cubicBezTo>
                      <a:pt x="14194" y="8626"/>
                      <a:pt x="14194" y="8626"/>
                      <a:pt x="14194" y="8626"/>
                    </a:cubicBezTo>
                    <a:cubicBezTo>
                      <a:pt x="14138" y="8693"/>
                      <a:pt x="14138" y="8693"/>
                      <a:pt x="14138" y="8693"/>
                    </a:cubicBezTo>
                    <a:cubicBezTo>
                      <a:pt x="14138" y="8760"/>
                      <a:pt x="14138" y="8760"/>
                      <a:pt x="14138" y="8760"/>
                    </a:cubicBezTo>
                    <a:cubicBezTo>
                      <a:pt x="14138" y="8827"/>
                      <a:pt x="14138" y="8827"/>
                      <a:pt x="14138" y="8827"/>
                    </a:cubicBezTo>
                    <a:cubicBezTo>
                      <a:pt x="14138" y="8827"/>
                      <a:pt x="14138" y="8827"/>
                      <a:pt x="14138" y="8827"/>
                    </a:cubicBezTo>
                    <a:cubicBezTo>
                      <a:pt x="14194" y="8760"/>
                      <a:pt x="14194" y="8760"/>
                      <a:pt x="14194" y="8760"/>
                    </a:cubicBezTo>
                    <a:cubicBezTo>
                      <a:pt x="14194" y="8760"/>
                      <a:pt x="14194" y="8760"/>
                      <a:pt x="14194" y="8760"/>
                    </a:cubicBezTo>
                    <a:cubicBezTo>
                      <a:pt x="14250" y="8626"/>
                      <a:pt x="14250" y="8626"/>
                      <a:pt x="14250" y="8626"/>
                    </a:cubicBezTo>
                    <a:cubicBezTo>
                      <a:pt x="14250" y="8626"/>
                      <a:pt x="14250" y="8626"/>
                      <a:pt x="14250" y="8626"/>
                    </a:cubicBezTo>
                    <a:cubicBezTo>
                      <a:pt x="14306" y="8492"/>
                      <a:pt x="14306" y="8492"/>
                      <a:pt x="14306" y="8492"/>
                    </a:cubicBezTo>
                    <a:cubicBezTo>
                      <a:pt x="14306" y="8492"/>
                      <a:pt x="14306" y="8492"/>
                      <a:pt x="14306" y="8492"/>
                    </a:cubicBezTo>
                    <a:cubicBezTo>
                      <a:pt x="14362" y="8426"/>
                      <a:pt x="14362" y="8426"/>
                      <a:pt x="14362" y="8426"/>
                    </a:cubicBezTo>
                    <a:cubicBezTo>
                      <a:pt x="14362" y="8426"/>
                      <a:pt x="14362" y="8426"/>
                      <a:pt x="14362" y="8426"/>
                    </a:cubicBezTo>
                    <a:cubicBezTo>
                      <a:pt x="14306" y="8359"/>
                      <a:pt x="14306" y="8359"/>
                      <a:pt x="14306" y="8359"/>
                    </a:cubicBezTo>
                    <a:cubicBezTo>
                      <a:pt x="14362" y="8359"/>
                      <a:pt x="14362" y="8359"/>
                      <a:pt x="14362" y="8359"/>
                    </a:cubicBezTo>
                    <a:cubicBezTo>
                      <a:pt x="14306" y="8292"/>
                      <a:pt x="14306" y="8292"/>
                      <a:pt x="14306" y="8292"/>
                    </a:cubicBezTo>
                    <a:cubicBezTo>
                      <a:pt x="14250" y="8292"/>
                      <a:pt x="14250" y="8292"/>
                      <a:pt x="14250" y="8292"/>
                    </a:cubicBezTo>
                    <a:cubicBezTo>
                      <a:pt x="14250" y="8225"/>
                      <a:pt x="14250" y="8225"/>
                      <a:pt x="14250" y="8225"/>
                    </a:cubicBezTo>
                    <a:cubicBezTo>
                      <a:pt x="14250" y="8225"/>
                      <a:pt x="14250" y="8225"/>
                      <a:pt x="14250" y="8225"/>
                    </a:cubicBezTo>
                    <a:cubicBezTo>
                      <a:pt x="14250" y="8158"/>
                      <a:pt x="14250" y="8158"/>
                      <a:pt x="14250" y="8158"/>
                    </a:cubicBezTo>
                    <a:cubicBezTo>
                      <a:pt x="14250" y="8091"/>
                      <a:pt x="14250" y="8091"/>
                      <a:pt x="14250" y="8091"/>
                    </a:cubicBezTo>
                    <a:cubicBezTo>
                      <a:pt x="14250" y="8024"/>
                      <a:pt x="14250" y="8024"/>
                      <a:pt x="14250" y="8024"/>
                    </a:cubicBezTo>
                    <a:cubicBezTo>
                      <a:pt x="14250" y="8024"/>
                      <a:pt x="14250" y="8024"/>
                      <a:pt x="14250" y="8024"/>
                    </a:cubicBezTo>
                    <a:cubicBezTo>
                      <a:pt x="14250" y="8091"/>
                      <a:pt x="14250" y="8091"/>
                      <a:pt x="14250" y="8091"/>
                    </a:cubicBezTo>
                    <a:cubicBezTo>
                      <a:pt x="14306" y="8024"/>
                      <a:pt x="14306" y="8024"/>
                      <a:pt x="14306" y="8024"/>
                    </a:cubicBezTo>
                    <a:cubicBezTo>
                      <a:pt x="14362" y="8024"/>
                      <a:pt x="14362" y="8024"/>
                      <a:pt x="14362" y="8024"/>
                    </a:cubicBezTo>
                    <a:cubicBezTo>
                      <a:pt x="14362" y="7957"/>
                      <a:pt x="14362" y="7957"/>
                      <a:pt x="14362" y="7957"/>
                    </a:cubicBezTo>
                    <a:cubicBezTo>
                      <a:pt x="14362" y="7957"/>
                      <a:pt x="14362" y="7957"/>
                      <a:pt x="14362" y="7957"/>
                    </a:cubicBezTo>
                    <a:cubicBezTo>
                      <a:pt x="14362" y="7891"/>
                      <a:pt x="14362" y="7891"/>
                      <a:pt x="14362" y="7891"/>
                    </a:cubicBezTo>
                    <a:cubicBezTo>
                      <a:pt x="14418" y="7957"/>
                      <a:pt x="14418" y="7957"/>
                      <a:pt x="14418" y="7957"/>
                    </a:cubicBezTo>
                    <a:cubicBezTo>
                      <a:pt x="14474" y="8024"/>
                      <a:pt x="14474" y="8024"/>
                      <a:pt x="14474" y="8024"/>
                    </a:cubicBezTo>
                    <a:cubicBezTo>
                      <a:pt x="14418" y="8024"/>
                      <a:pt x="14418" y="8024"/>
                      <a:pt x="14418" y="8024"/>
                    </a:cubicBezTo>
                    <a:cubicBezTo>
                      <a:pt x="14474" y="8024"/>
                      <a:pt x="14474" y="8024"/>
                      <a:pt x="14474" y="8024"/>
                    </a:cubicBezTo>
                    <a:cubicBezTo>
                      <a:pt x="14474" y="8024"/>
                      <a:pt x="14474" y="8024"/>
                      <a:pt x="14474" y="8024"/>
                    </a:cubicBezTo>
                    <a:cubicBezTo>
                      <a:pt x="14474" y="7957"/>
                      <a:pt x="14474" y="7957"/>
                      <a:pt x="14474" y="7957"/>
                    </a:cubicBezTo>
                    <a:cubicBezTo>
                      <a:pt x="14530" y="7891"/>
                      <a:pt x="14530" y="7891"/>
                      <a:pt x="14530" y="7891"/>
                    </a:cubicBezTo>
                    <a:cubicBezTo>
                      <a:pt x="14530" y="7891"/>
                      <a:pt x="14530" y="7891"/>
                      <a:pt x="14530" y="7891"/>
                    </a:cubicBezTo>
                    <a:cubicBezTo>
                      <a:pt x="14530" y="7891"/>
                      <a:pt x="14530" y="7891"/>
                      <a:pt x="14530" y="7891"/>
                    </a:cubicBezTo>
                    <a:cubicBezTo>
                      <a:pt x="14587" y="7891"/>
                      <a:pt x="14587" y="7891"/>
                      <a:pt x="14587" y="7891"/>
                    </a:cubicBezTo>
                    <a:cubicBezTo>
                      <a:pt x="14643" y="7824"/>
                      <a:pt x="14643" y="7824"/>
                      <a:pt x="14643" y="7824"/>
                    </a:cubicBezTo>
                    <a:cubicBezTo>
                      <a:pt x="14587" y="7824"/>
                      <a:pt x="14587" y="7824"/>
                      <a:pt x="14587" y="7824"/>
                    </a:cubicBezTo>
                    <a:cubicBezTo>
                      <a:pt x="14587" y="7824"/>
                      <a:pt x="14587" y="7824"/>
                      <a:pt x="14587" y="7824"/>
                    </a:cubicBezTo>
                    <a:cubicBezTo>
                      <a:pt x="14474" y="7891"/>
                      <a:pt x="14474" y="7891"/>
                      <a:pt x="14474" y="7891"/>
                    </a:cubicBezTo>
                    <a:cubicBezTo>
                      <a:pt x="14474" y="7891"/>
                      <a:pt x="14474" y="7891"/>
                      <a:pt x="14474" y="7891"/>
                    </a:cubicBezTo>
                    <a:cubicBezTo>
                      <a:pt x="14418" y="7824"/>
                      <a:pt x="14418" y="7824"/>
                      <a:pt x="14418" y="7824"/>
                    </a:cubicBezTo>
                    <a:cubicBezTo>
                      <a:pt x="14418" y="7824"/>
                      <a:pt x="14418" y="7824"/>
                      <a:pt x="14418" y="7824"/>
                    </a:cubicBezTo>
                    <a:cubicBezTo>
                      <a:pt x="14418" y="7757"/>
                      <a:pt x="14418" y="7757"/>
                      <a:pt x="14418" y="7757"/>
                    </a:cubicBezTo>
                    <a:cubicBezTo>
                      <a:pt x="14474" y="7757"/>
                      <a:pt x="14474" y="7757"/>
                      <a:pt x="14474" y="7757"/>
                    </a:cubicBezTo>
                    <a:cubicBezTo>
                      <a:pt x="14418" y="7690"/>
                      <a:pt x="14418" y="7690"/>
                      <a:pt x="14418" y="7690"/>
                    </a:cubicBezTo>
                    <a:cubicBezTo>
                      <a:pt x="14474" y="7623"/>
                      <a:pt x="14474" y="7623"/>
                      <a:pt x="14474" y="7623"/>
                    </a:cubicBezTo>
                    <a:cubicBezTo>
                      <a:pt x="14474" y="7556"/>
                      <a:pt x="14474" y="7556"/>
                      <a:pt x="14474" y="7556"/>
                    </a:cubicBezTo>
                    <a:cubicBezTo>
                      <a:pt x="14474" y="7489"/>
                      <a:pt x="14474" y="7489"/>
                      <a:pt x="14474" y="7489"/>
                    </a:cubicBezTo>
                    <a:cubicBezTo>
                      <a:pt x="14530" y="7489"/>
                      <a:pt x="14530" y="7489"/>
                      <a:pt x="14530" y="7489"/>
                    </a:cubicBezTo>
                    <a:cubicBezTo>
                      <a:pt x="14587" y="7489"/>
                      <a:pt x="14587" y="7489"/>
                      <a:pt x="14587" y="7489"/>
                    </a:cubicBezTo>
                    <a:cubicBezTo>
                      <a:pt x="14643" y="7556"/>
                      <a:pt x="14643" y="7556"/>
                      <a:pt x="14643" y="7556"/>
                    </a:cubicBezTo>
                    <a:cubicBezTo>
                      <a:pt x="14643" y="7556"/>
                      <a:pt x="14643" y="7556"/>
                      <a:pt x="14643" y="7556"/>
                    </a:cubicBezTo>
                    <a:cubicBezTo>
                      <a:pt x="14699" y="7623"/>
                      <a:pt x="14699" y="7623"/>
                      <a:pt x="14699" y="7623"/>
                    </a:cubicBezTo>
                    <a:cubicBezTo>
                      <a:pt x="14755" y="7623"/>
                      <a:pt x="14755" y="7623"/>
                      <a:pt x="14755" y="7623"/>
                    </a:cubicBezTo>
                    <a:cubicBezTo>
                      <a:pt x="14755" y="7623"/>
                      <a:pt x="14755" y="7623"/>
                      <a:pt x="14755" y="7623"/>
                    </a:cubicBezTo>
                    <a:cubicBezTo>
                      <a:pt x="14755" y="7623"/>
                      <a:pt x="14755" y="7623"/>
                      <a:pt x="14755" y="7623"/>
                    </a:cubicBezTo>
                    <a:cubicBezTo>
                      <a:pt x="14755" y="7556"/>
                      <a:pt x="14755" y="7556"/>
                      <a:pt x="14755" y="7556"/>
                    </a:cubicBezTo>
                    <a:cubicBezTo>
                      <a:pt x="14643" y="7556"/>
                      <a:pt x="14643" y="7556"/>
                      <a:pt x="14643" y="7556"/>
                    </a:cubicBezTo>
                    <a:cubicBezTo>
                      <a:pt x="14643" y="7489"/>
                      <a:pt x="14643" y="7489"/>
                      <a:pt x="14643" y="7489"/>
                    </a:cubicBezTo>
                    <a:cubicBezTo>
                      <a:pt x="14643" y="7422"/>
                      <a:pt x="14643" y="7422"/>
                      <a:pt x="14643" y="7422"/>
                    </a:cubicBezTo>
                    <a:cubicBezTo>
                      <a:pt x="14587" y="7422"/>
                      <a:pt x="14587" y="7422"/>
                      <a:pt x="14587" y="7422"/>
                    </a:cubicBezTo>
                    <a:cubicBezTo>
                      <a:pt x="14587" y="7422"/>
                      <a:pt x="14587" y="7422"/>
                      <a:pt x="14587" y="7422"/>
                    </a:cubicBezTo>
                    <a:cubicBezTo>
                      <a:pt x="14587" y="7422"/>
                      <a:pt x="14587" y="7422"/>
                      <a:pt x="14587" y="7422"/>
                    </a:cubicBezTo>
                    <a:cubicBezTo>
                      <a:pt x="14643" y="7422"/>
                      <a:pt x="14643" y="7422"/>
                      <a:pt x="14643" y="7422"/>
                    </a:cubicBezTo>
                    <a:cubicBezTo>
                      <a:pt x="14699" y="7356"/>
                      <a:pt x="14699" y="7356"/>
                      <a:pt x="14699" y="7356"/>
                    </a:cubicBezTo>
                    <a:cubicBezTo>
                      <a:pt x="14699" y="7356"/>
                      <a:pt x="14699" y="7356"/>
                      <a:pt x="14699" y="7356"/>
                    </a:cubicBezTo>
                    <a:cubicBezTo>
                      <a:pt x="14755" y="7489"/>
                      <a:pt x="14755" y="7489"/>
                      <a:pt x="14755" y="7489"/>
                    </a:cubicBezTo>
                    <a:cubicBezTo>
                      <a:pt x="14867" y="7489"/>
                      <a:pt x="14867" y="7489"/>
                      <a:pt x="14867" y="7489"/>
                    </a:cubicBezTo>
                    <a:cubicBezTo>
                      <a:pt x="14867" y="7489"/>
                      <a:pt x="14867" y="7489"/>
                      <a:pt x="14867" y="7489"/>
                    </a:cubicBezTo>
                    <a:cubicBezTo>
                      <a:pt x="14811" y="7489"/>
                      <a:pt x="14811" y="7489"/>
                      <a:pt x="14811" y="7489"/>
                    </a:cubicBezTo>
                    <a:cubicBezTo>
                      <a:pt x="14755" y="7422"/>
                      <a:pt x="14755" y="7422"/>
                      <a:pt x="14755" y="7422"/>
                    </a:cubicBezTo>
                    <a:cubicBezTo>
                      <a:pt x="14699" y="7356"/>
                      <a:pt x="14699" y="7356"/>
                      <a:pt x="14699" y="7356"/>
                    </a:cubicBezTo>
                    <a:cubicBezTo>
                      <a:pt x="14699" y="7289"/>
                      <a:pt x="14699" y="7289"/>
                      <a:pt x="14699" y="7289"/>
                    </a:cubicBezTo>
                    <a:cubicBezTo>
                      <a:pt x="14755" y="7289"/>
                      <a:pt x="14755" y="7289"/>
                      <a:pt x="14755" y="7289"/>
                    </a:cubicBezTo>
                    <a:cubicBezTo>
                      <a:pt x="14811" y="7289"/>
                      <a:pt x="14811" y="7289"/>
                      <a:pt x="14811" y="7289"/>
                    </a:cubicBezTo>
                    <a:cubicBezTo>
                      <a:pt x="14811" y="7289"/>
                      <a:pt x="14811" y="7289"/>
                      <a:pt x="14811" y="7289"/>
                    </a:cubicBezTo>
                    <a:cubicBezTo>
                      <a:pt x="14811" y="7289"/>
                      <a:pt x="14811" y="7289"/>
                      <a:pt x="14811" y="7289"/>
                    </a:cubicBezTo>
                    <a:cubicBezTo>
                      <a:pt x="14811" y="7356"/>
                      <a:pt x="14811" y="7356"/>
                      <a:pt x="14811" y="7356"/>
                    </a:cubicBezTo>
                    <a:cubicBezTo>
                      <a:pt x="14867" y="7356"/>
                      <a:pt x="14867" y="7356"/>
                      <a:pt x="14867" y="7356"/>
                    </a:cubicBezTo>
                    <a:cubicBezTo>
                      <a:pt x="14867" y="7289"/>
                      <a:pt x="14867" y="7289"/>
                      <a:pt x="14867" y="7289"/>
                    </a:cubicBezTo>
                    <a:cubicBezTo>
                      <a:pt x="14867" y="7222"/>
                      <a:pt x="14867" y="7222"/>
                      <a:pt x="14867" y="7222"/>
                    </a:cubicBezTo>
                    <a:cubicBezTo>
                      <a:pt x="14923" y="7222"/>
                      <a:pt x="14923" y="7222"/>
                      <a:pt x="14923" y="7222"/>
                    </a:cubicBezTo>
                    <a:cubicBezTo>
                      <a:pt x="14979" y="7289"/>
                      <a:pt x="14979" y="7289"/>
                      <a:pt x="14979" y="7289"/>
                    </a:cubicBezTo>
                    <a:cubicBezTo>
                      <a:pt x="14979" y="7356"/>
                      <a:pt x="14979" y="7356"/>
                      <a:pt x="14979" y="7356"/>
                    </a:cubicBezTo>
                    <a:cubicBezTo>
                      <a:pt x="14979" y="7422"/>
                      <a:pt x="14979" y="7422"/>
                      <a:pt x="14979" y="7422"/>
                    </a:cubicBezTo>
                    <a:cubicBezTo>
                      <a:pt x="15035" y="7356"/>
                      <a:pt x="15035" y="7356"/>
                      <a:pt x="15035" y="7356"/>
                    </a:cubicBezTo>
                    <a:cubicBezTo>
                      <a:pt x="15035" y="7356"/>
                      <a:pt x="15035" y="7356"/>
                      <a:pt x="15035" y="7356"/>
                    </a:cubicBezTo>
                    <a:cubicBezTo>
                      <a:pt x="14979" y="7289"/>
                      <a:pt x="14979" y="7289"/>
                      <a:pt x="14979" y="7289"/>
                    </a:cubicBezTo>
                    <a:cubicBezTo>
                      <a:pt x="14979" y="7222"/>
                      <a:pt x="14979" y="7222"/>
                      <a:pt x="14979" y="7222"/>
                    </a:cubicBezTo>
                    <a:cubicBezTo>
                      <a:pt x="15091" y="7222"/>
                      <a:pt x="15091" y="7222"/>
                      <a:pt x="15091" y="7222"/>
                    </a:cubicBezTo>
                    <a:cubicBezTo>
                      <a:pt x="15204" y="7155"/>
                      <a:pt x="15204" y="7155"/>
                      <a:pt x="15204" y="7155"/>
                    </a:cubicBezTo>
                    <a:cubicBezTo>
                      <a:pt x="15260" y="7155"/>
                      <a:pt x="15260" y="7155"/>
                      <a:pt x="15260" y="7155"/>
                    </a:cubicBezTo>
                    <a:cubicBezTo>
                      <a:pt x="15316" y="7155"/>
                      <a:pt x="15316" y="7155"/>
                      <a:pt x="15316" y="7155"/>
                    </a:cubicBezTo>
                    <a:cubicBezTo>
                      <a:pt x="15372" y="7155"/>
                      <a:pt x="15372" y="7155"/>
                      <a:pt x="15372" y="7155"/>
                    </a:cubicBezTo>
                    <a:cubicBezTo>
                      <a:pt x="15428" y="7155"/>
                      <a:pt x="15428" y="7155"/>
                      <a:pt x="15428" y="7155"/>
                    </a:cubicBezTo>
                    <a:cubicBezTo>
                      <a:pt x="15540" y="7155"/>
                      <a:pt x="15540" y="7155"/>
                      <a:pt x="15540" y="7155"/>
                    </a:cubicBezTo>
                    <a:cubicBezTo>
                      <a:pt x="15540" y="7222"/>
                      <a:pt x="15540" y="7222"/>
                      <a:pt x="15540" y="7222"/>
                    </a:cubicBezTo>
                    <a:cubicBezTo>
                      <a:pt x="15540" y="7222"/>
                      <a:pt x="15540" y="7222"/>
                      <a:pt x="15540" y="7222"/>
                    </a:cubicBezTo>
                    <a:cubicBezTo>
                      <a:pt x="15484" y="7356"/>
                      <a:pt x="15484" y="7356"/>
                      <a:pt x="15484" y="7356"/>
                    </a:cubicBezTo>
                    <a:cubicBezTo>
                      <a:pt x="15484" y="7356"/>
                      <a:pt x="15484" y="7356"/>
                      <a:pt x="15484" y="7356"/>
                    </a:cubicBezTo>
                    <a:cubicBezTo>
                      <a:pt x="15484" y="7422"/>
                      <a:pt x="15484" y="7422"/>
                      <a:pt x="15484" y="7422"/>
                    </a:cubicBezTo>
                    <a:cubicBezTo>
                      <a:pt x="15428" y="7489"/>
                      <a:pt x="15428" y="7489"/>
                      <a:pt x="15428" y="7489"/>
                    </a:cubicBezTo>
                    <a:cubicBezTo>
                      <a:pt x="15428" y="7489"/>
                      <a:pt x="15428" y="7489"/>
                      <a:pt x="15428" y="7489"/>
                    </a:cubicBezTo>
                    <a:cubicBezTo>
                      <a:pt x="15484" y="7556"/>
                      <a:pt x="15484" y="7556"/>
                      <a:pt x="15484" y="7556"/>
                    </a:cubicBezTo>
                    <a:cubicBezTo>
                      <a:pt x="15484" y="7556"/>
                      <a:pt x="15484" y="7556"/>
                      <a:pt x="15484" y="7556"/>
                    </a:cubicBezTo>
                    <a:cubicBezTo>
                      <a:pt x="15484" y="7623"/>
                      <a:pt x="15484" y="7623"/>
                      <a:pt x="15484" y="7623"/>
                    </a:cubicBezTo>
                    <a:cubicBezTo>
                      <a:pt x="15428" y="7690"/>
                      <a:pt x="15428" y="7690"/>
                      <a:pt x="15428" y="7690"/>
                    </a:cubicBezTo>
                    <a:cubicBezTo>
                      <a:pt x="15428" y="7690"/>
                      <a:pt x="15428" y="7690"/>
                      <a:pt x="15428" y="7690"/>
                    </a:cubicBezTo>
                    <a:cubicBezTo>
                      <a:pt x="15428" y="7757"/>
                      <a:pt x="15428" y="7757"/>
                      <a:pt x="15428" y="7757"/>
                    </a:cubicBezTo>
                    <a:cubicBezTo>
                      <a:pt x="15428" y="7824"/>
                      <a:pt x="15428" y="7824"/>
                      <a:pt x="15428" y="7824"/>
                    </a:cubicBezTo>
                    <a:cubicBezTo>
                      <a:pt x="15428" y="7824"/>
                      <a:pt x="15428" y="7824"/>
                      <a:pt x="15428" y="7824"/>
                    </a:cubicBezTo>
                    <a:cubicBezTo>
                      <a:pt x="15428" y="7891"/>
                      <a:pt x="15428" y="7891"/>
                      <a:pt x="15428" y="7891"/>
                    </a:cubicBezTo>
                    <a:cubicBezTo>
                      <a:pt x="15372" y="7891"/>
                      <a:pt x="15372" y="7891"/>
                      <a:pt x="15372" y="7891"/>
                    </a:cubicBezTo>
                    <a:cubicBezTo>
                      <a:pt x="15316" y="7957"/>
                      <a:pt x="15316" y="7957"/>
                      <a:pt x="15316" y="7957"/>
                    </a:cubicBezTo>
                    <a:cubicBezTo>
                      <a:pt x="15316" y="7957"/>
                      <a:pt x="15316" y="7957"/>
                      <a:pt x="15316" y="7957"/>
                    </a:cubicBezTo>
                    <a:cubicBezTo>
                      <a:pt x="15260" y="7957"/>
                      <a:pt x="15260" y="7957"/>
                      <a:pt x="15260" y="7957"/>
                    </a:cubicBezTo>
                    <a:cubicBezTo>
                      <a:pt x="15260" y="8024"/>
                      <a:pt x="15260" y="8024"/>
                      <a:pt x="15260" y="8024"/>
                    </a:cubicBezTo>
                    <a:cubicBezTo>
                      <a:pt x="15204" y="8091"/>
                      <a:pt x="15204" y="8091"/>
                      <a:pt x="15204" y="8091"/>
                    </a:cubicBezTo>
                    <a:cubicBezTo>
                      <a:pt x="15260" y="8091"/>
                      <a:pt x="15260" y="8091"/>
                      <a:pt x="15260" y="8091"/>
                    </a:cubicBezTo>
                    <a:cubicBezTo>
                      <a:pt x="15316" y="8024"/>
                      <a:pt x="15316" y="8024"/>
                      <a:pt x="15316" y="8024"/>
                    </a:cubicBezTo>
                    <a:cubicBezTo>
                      <a:pt x="15372" y="7957"/>
                      <a:pt x="15372" y="7957"/>
                      <a:pt x="15372" y="7957"/>
                    </a:cubicBezTo>
                    <a:cubicBezTo>
                      <a:pt x="15372" y="7957"/>
                      <a:pt x="15372" y="7957"/>
                      <a:pt x="15372" y="7957"/>
                    </a:cubicBezTo>
                    <a:cubicBezTo>
                      <a:pt x="15372" y="7957"/>
                      <a:pt x="15372" y="7957"/>
                      <a:pt x="15372" y="7957"/>
                    </a:cubicBezTo>
                    <a:cubicBezTo>
                      <a:pt x="15372" y="8024"/>
                      <a:pt x="15372" y="8024"/>
                      <a:pt x="15372" y="8024"/>
                    </a:cubicBezTo>
                    <a:cubicBezTo>
                      <a:pt x="15372" y="8024"/>
                      <a:pt x="15372" y="8024"/>
                      <a:pt x="15372" y="8024"/>
                    </a:cubicBezTo>
                    <a:cubicBezTo>
                      <a:pt x="15260" y="8091"/>
                      <a:pt x="15260" y="8091"/>
                      <a:pt x="15260" y="8091"/>
                    </a:cubicBezTo>
                    <a:cubicBezTo>
                      <a:pt x="15260" y="8158"/>
                      <a:pt x="15260" y="8158"/>
                      <a:pt x="15260" y="8158"/>
                    </a:cubicBezTo>
                    <a:cubicBezTo>
                      <a:pt x="15260" y="8158"/>
                      <a:pt x="15260" y="8158"/>
                      <a:pt x="15260" y="8158"/>
                    </a:cubicBezTo>
                    <a:cubicBezTo>
                      <a:pt x="15260" y="8158"/>
                      <a:pt x="15260" y="8158"/>
                      <a:pt x="15260" y="8158"/>
                    </a:cubicBezTo>
                    <a:cubicBezTo>
                      <a:pt x="15204" y="8225"/>
                      <a:pt x="15204" y="8225"/>
                      <a:pt x="15204" y="8225"/>
                    </a:cubicBezTo>
                    <a:cubicBezTo>
                      <a:pt x="15204" y="8158"/>
                      <a:pt x="15204" y="8158"/>
                      <a:pt x="15204" y="8158"/>
                    </a:cubicBezTo>
                    <a:cubicBezTo>
                      <a:pt x="15148" y="8158"/>
                      <a:pt x="15148" y="8158"/>
                      <a:pt x="15148" y="8158"/>
                    </a:cubicBezTo>
                    <a:cubicBezTo>
                      <a:pt x="15148" y="8225"/>
                      <a:pt x="15148" y="8225"/>
                      <a:pt x="15148" y="8225"/>
                    </a:cubicBezTo>
                    <a:cubicBezTo>
                      <a:pt x="15204" y="8225"/>
                      <a:pt x="15204" y="8225"/>
                      <a:pt x="15204" y="8225"/>
                    </a:cubicBezTo>
                    <a:cubicBezTo>
                      <a:pt x="15204" y="8225"/>
                      <a:pt x="15204" y="8225"/>
                      <a:pt x="15204" y="8225"/>
                    </a:cubicBezTo>
                    <a:cubicBezTo>
                      <a:pt x="15204" y="8292"/>
                      <a:pt x="15204" y="8292"/>
                      <a:pt x="15204" y="8292"/>
                    </a:cubicBezTo>
                    <a:cubicBezTo>
                      <a:pt x="15148" y="8292"/>
                      <a:pt x="15148" y="8292"/>
                      <a:pt x="15148" y="8292"/>
                    </a:cubicBezTo>
                    <a:cubicBezTo>
                      <a:pt x="15204" y="8292"/>
                      <a:pt x="15204" y="8292"/>
                      <a:pt x="15204" y="8292"/>
                    </a:cubicBezTo>
                    <a:cubicBezTo>
                      <a:pt x="15260" y="8292"/>
                      <a:pt x="15260" y="8292"/>
                      <a:pt x="15260" y="8292"/>
                    </a:cubicBezTo>
                    <a:cubicBezTo>
                      <a:pt x="15260" y="8292"/>
                      <a:pt x="15260" y="8292"/>
                      <a:pt x="15260" y="8292"/>
                    </a:cubicBezTo>
                    <a:cubicBezTo>
                      <a:pt x="15316" y="8225"/>
                      <a:pt x="15316" y="8225"/>
                      <a:pt x="15316" y="8225"/>
                    </a:cubicBezTo>
                    <a:cubicBezTo>
                      <a:pt x="15316" y="8158"/>
                      <a:pt x="15316" y="8158"/>
                      <a:pt x="15316" y="8158"/>
                    </a:cubicBezTo>
                    <a:cubicBezTo>
                      <a:pt x="15372" y="8158"/>
                      <a:pt x="15372" y="8158"/>
                      <a:pt x="15372" y="8158"/>
                    </a:cubicBezTo>
                    <a:cubicBezTo>
                      <a:pt x="15372" y="8091"/>
                      <a:pt x="15372" y="8091"/>
                      <a:pt x="15372" y="8091"/>
                    </a:cubicBezTo>
                    <a:cubicBezTo>
                      <a:pt x="15372" y="8158"/>
                      <a:pt x="15372" y="8158"/>
                      <a:pt x="15372" y="8158"/>
                    </a:cubicBezTo>
                    <a:cubicBezTo>
                      <a:pt x="15372" y="8225"/>
                      <a:pt x="15372" y="8225"/>
                      <a:pt x="15372" y="8225"/>
                    </a:cubicBezTo>
                    <a:cubicBezTo>
                      <a:pt x="15428" y="8225"/>
                      <a:pt x="15428" y="8225"/>
                      <a:pt x="15428" y="8225"/>
                    </a:cubicBezTo>
                    <a:cubicBezTo>
                      <a:pt x="15428" y="8158"/>
                      <a:pt x="15428" y="8158"/>
                      <a:pt x="15428" y="8158"/>
                    </a:cubicBezTo>
                    <a:cubicBezTo>
                      <a:pt x="15372" y="8091"/>
                      <a:pt x="15372" y="8091"/>
                      <a:pt x="15372" y="8091"/>
                    </a:cubicBezTo>
                    <a:cubicBezTo>
                      <a:pt x="15428" y="8091"/>
                      <a:pt x="15428" y="8091"/>
                      <a:pt x="15428" y="8091"/>
                    </a:cubicBezTo>
                    <a:cubicBezTo>
                      <a:pt x="15428" y="8024"/>
                      <a:pt x="15428" y="8024"/>
                      <a:pt x="15428" y="8024"/>
                    </a:cubicBezTo>
                    <a:cubicBezTo>
                      <a:pt x="15484" y="8091"/>
                      <a:pt x="15484" y="8091"/>
                      <a:pt x="15484" y="8091"/>
                    </a:cubicBezTo>
                    <a:cubicBezTo>
                      <a:pt x="15484" y="8091"/>
                      <a:pt x="15484" y="8091"/>
                      <a:pt x="15484" y="8091"/>
                    </a:cubicBezTo>
                    <a:cubicBezTo>
                      <a:pt x="15484" y="8158"/>
                      <a:pt x="15484" y="8158"/>
                      <a:pt x="15484" y="8158"/>
                    </a:cubicBezTo>
                    <a:cubicBezTo>
                      <a:pt x="15484" y="8091"/>
                      <a:pt x="15484" y="8091"/>
                      <a:pt x="15484" y="8091"/>
                    </a:cubicBezTo>
                    <a:cubicBezTo>
                      <a:pt x="15540" y="8091"/>
                      <a:pt x="15540" y="8091"/>
                      <a:pt x="15540" y="8091"/>
                    </a:cubicBezTo>
                    <a:cubicBezTo>
                      <a:pt x="15596" y="8091"/>
                      <a:pt x="15596" y="8091"/>
                      <a:pt x="15596" y="8091"/>
                    </a:cubicBezTo>
                    <a:cubicBezTo>
                      <a:pt x="15596" y="8158"/>
                      <a:pt x="15596" y="8158"/>
                      <a:pt x="15596" y="8158"/>
                    </a:cubicBezTo>
                    <a:cubicBezTo>
                      <a:pt x="15596" y="8225"/>
                      <a:pt x="15596" y="8225"/>
                      <a:pt x="15596" y="8225"/>
                    </a:cubicBezTo>
                    <a:cubicBezTo>
                      <a:pt x="15540" y="8292"/>
                      <a:pt x="15540" y="8292"/>
                      <a:pt x="15540" y="8292"/>
                    </a:cubicBezTo>
                    <a:cubicBezTo>
                      <a:pt x="15484" y="8359"/>
                      <a:pt x="15484" y="8359"/>
                      <a:pt x="15484" y="8359"/>
                    </a:cubicBezTo>
                    <a:cubicBezTo>
                      <a:pt x="15484" y="8359"/>
                      <a:pt x="15484" y="8359"/>
                      <a:pt x="15484" y="8359"/>
                    </a:cubicBezTo>
                    <a:cubicBezTo>
                      <a:pt x="15484" y="8359"/>
                      <a:pt x="15484" y="8359"/>
                      <a:pt x="15484" y="8359"/>
                    </a:cubicBezTo>
                    <a:cubicBezTo>
                      <a:pt x="15540" y="8426"/>
                      <a:pt x="15540" y="8426"/>
                      <a:pt x="15540" y="8426"/>
                    </a:cubicBezTo>
                    <a:cubicBezTo>
                      <a:pt x="15596" y="8359"/>
                      <a:pt x="15596" y="8359"/>
                      <a:pt x="15596" y="8359"/>
                    </a:cubicBezTo>
                    <a:cubicBezTo>
                      <a:pt x="15540" y="8359"/>
                      <a:pt x="15540" y="8359"/>
                      <a:pt x="15540" y="8359"/>
                    </a:cubicBezTo>
                    <a:cubicBezTo>
                      <a:pt x="15596" y="8292"/>
                      <a:pt x="15596" y="8292"/>
                      <a:pt x="15596" y="8292"/>
                    </a:cubicBezTo>
                    <a:cubicBezTo>
                      <a:pt x="15596" y="8225"/>
                      <a:pt x="15596" y="8225"/>
                      <a:pt x="15596" y="8225"/>
                    </a:cubicBezTo>
                    <a:cubicBezTo>
                      <a:pt x="15652" y="8292"/>
                      <a:pt x="15652" y="8292"/>
                      <a:pt x="15652" y="8292"/>
                    </a:cubicBezTo>
                    <a:cubicBezTo>
                      <a:pt x="15652" y="8359"/>
                      <a:pt x="15652" y="8359"/>
                      <a:pt x="15652" y="8359"/>
                    </a:cubicBezTo>
                    <a:cubicBezTo>
                      <a:pt x="15652" y="8292"/>
                      <a:pt x="15652" y="8292"/>
                      <a:pt x="15652" y="8292"/>
                    </a:cubicBezTo>
                    <a:cubicBezTo>
                      <a:pt x="15652" y="8225"/>
                      <a:pt x="15652" y="8225"/>
                      <a:pt x="15652" y="8225"/>
                    </a:cubicBezTo>
                    <a:cubicBezTo>
                      <a:pt x="15652" y="8225"/>
                      <a:pt x="15652" y="8225"/>
                      <a:pt x="15652" y="8225"/>
                    </a:cubicBezTo>
                    <a:cubicBezTo>
                      <a:pt x="15652" y="8091"/>
                      <a:pt x="15652" y="8091"/>
                      <a:pt x="15652" y="8091"/>
                    </a:cubicBezTo>
                    <a:cubicBezTo>
                      <a:pt x="15652" y="8091"/>
                      <a:pt x="15652" y="8091"/>
                      <a:pt x="15652" y="8091"/>
                    </a:cubicBezTo>
                    <a:cubicBezTo>
                      <a:pt x="15709" y="8091"/>
                      <a:pt x="15709" y="8091"/>
                      <a:pt x="15709" y="8091"/>
                    </a:cubicBezTo>
                    <a:cubicBezTo>
                      <a:pt x="15709" y="8158"/>
                      <a:pt x="15709" y="8158"/>
                      <a:pt x="15709" y="8158"/>
                    </a:cubicBezTo>
                    <a:cubicBezTo>
                      <a:pt x="15652" y="8225"/>
                      <a:pt x="15652" y="8225"/>
                      <a:pt x="15652" y="8225"/>
                    </a:cubicBezTo>
                    <a:cubicBezTo>
                      <a:pt x="15709" y="8225"/>
                      <a:pt x="15709" y="8225"/>
                      <a:pt x="15709" y="8225"/>
                    </a:cubicBezTo>
                    <a:cubicBezTo>
                      <a:pt x="15765" y="8158"/>
                      <a:pt x="15765" y="8158"/>
                      <a:pt x="15765" y="8158"/>
                    </a:cubicBezTo>
                    <a:cubicBezTo>
                      <a:pt x="15821" y="8292"/>
                      <a:pt x="15821" y="8292"/>
                      <a:pt x="15821" y="8292"/>
                    </a:cubicBezTo>
                    <a:cubicBezTo>
                      <a:pt x="15821" y="8292"/>
                      <a:pt x="15821" y="8292"/>
                      <a:pt x="15821" y="8292"/>
                    </a:cubicBezTo>
                    <a:cubicBezTo>
                      <a:pt x="15877" y="8292"/>
                      <a:pt x="15877" y="8292"/>
                      <a:pt x="15877" y="8292"/>
                    </a:cubicBezTo>
                    <a:cubicBezTo>
                      <a:pt x="15933" y="8359"/>
                      <a:pt x="15933" y="8359"/>
                      <a:pt x="15933" y="8359"/>
                    </a:cubicBezTo>
                    <a:cubicBezTo>
                      <a:pt x="15933" y="8359"/>
                      <a:pt x="15933" y="8359"/>
                      <a:pt x="15933" y="8359"/>
                    </a:cubicBezTo>
                    <a:cubicBezTo>
                      <a:pt x="15933" y="8292"/>
                      <a:pt x="15933" y="8292"/>
                      <a:pt x="15933" y="8292"/>
                    </a:cubicBezTo>
                    <a:cubicBezTo>
                      <a:pt x="15877" y="8292"/>
                      <a:pt x="15877" y="8292"/>
                      <a:pt x="15877" y="8292"/>
                    </a:cubicBezTo>
                    <a:cubicBezTo>
                      <a:pt x="15877" y="8225"/>
                      <a:pt x="15877" y="8225"/>
                      <a:pt x="15877" y="8225"/>
                    </a:cubicBezTo>
                    <a:cubicBezTo>
                      <a:pt x="15765" y="8158"/>
                      <a:pt x="15765" y="8158"/>
                      <a:pt x="15765" y="8158"/>
                    </a:cubicBezTo>
                    <a:cubicBezTo>
                      <a:pt x="15765" y="8158"/>
                      <a:pt x="15765" y="8158"/>
                      <a:pt x="15765" y="8158"/>
                    </a:cubicBezTo>
                    <a:cubicBezTo>
                      <a:pt x="15709" y="8091"/>
                      <a:pt x="15709" y="8091"/>
                      <a:pt x="15709" y="8091"/>
                    </a:cubicBezTo>
                    <a:cubicBezTo>
                      <a:pt x="15765" y="8024"/>
                      <a:pt x="15765" y="8024"/>
                      <a:pt x="15765" y="8024"/>
                    </a:cubicBezTo>
                    <a:cubicBezTo>
                      <a:pt x="15821" y="8024"/>
                      <a:pt x="15821" y="8024"/>
                      <a:pt x="15821" y="8024"/>
                    </a:cubicBezTo>
                    <a:cubicBezTo>
                      <a:pt x="15877" y="7957"/>
                      <a:pt x="15877" y="7957"/>
                      <a:pt x="15877" y="7957"/>
                    </a:cubicBezTo>
                    <a:cubicBezTo>
                      <a:pt x="15933" y="7957"/>
                      <a:pt x="15933" y="7957"/>
                      <a:pt x="15933" y="7957"/>
                    </a:cubicBezTo>
                    <a:cubicBezTo>
                      <a:pt x="15989" y="7957"/>
                      <a:pt x="15989" y="7957"/>
                      <a:pt x="15989" y="7957"/>
                    </a:cubicBezTo>
                    <a:cubicBezTo>
                      <a:pt x="16045" y="8024"/>
                      <a:pt x="16045" y="8024"/>
                      <a:pt x="16045" y="8024"/>
                    </a:cubicBezTo>
                    <a:cubicBezTo>
                      <a:pt x="16045" y="8024"/>
                      <a:pt x="16045" y="8024"/>
                      <a:pt x="16045" y="8024"/>
                    </a:cubicBezTo>
                    <a:cubicBezTo>
                      <a:pt x="16101" y="8024"/>
                      <a:pt x="16101" y="8024"/>
                      <a:pt x="16101" y="8024"/>
                    </a:cubicBezTo>
                    <a:cubicBezTo>
                      <a:pt x="16101" y="8091"/>
                      <a:pt x="16101" y="8091"/>
                      <a:pt x="16101" y="8091"/>
                    </a:cubicBezTo>
                    <a:cubicBezTo>
                      <a:pt x="16157" y="8091"/>
                      <a:pt x="16157" y="8091"/>
                      <a:pt x="16157" y="8091"/>
                    </a:cubicBezTo>
                    <a:cubicBezTo>
                      <a:pt x="16214" y="8091"/>
                      <a:pt x="16214" y="8091"/>
                      <a:pt x="16214" y="8091"/>
                    </a:cubicBezTo>
                    <a:cubicBezTo>
                      <a:pt x="16214" y="8158"/>
                      <a:pt x="16214" y="8158"/>
                      <a:pt x="16214" y="8158"/>
                    </a:cubicBezTo>
                    <a:cubicBezTo>
                      <a:pt x="16214" y="8158"/>
                      <a:pt x="16214" y="8158"/>
                      <a:pt x="16214" y="8158"/>
                    </a:cubicBezTo>
                    <a:cubicBezTo>
                      <a:pt x="16214" y="8158"/>
                      <a:pt x="16214" y="8158"/>
                      <a:pt x="16214" y="8158"/>
                    </a:cubicBezTo>
                    <a:cubicBezTo>
                      <a:pt x="16270" y="8158"/>
                      <a:pt x="16270" y="8158"/>
                      <a:pt x="16270" y="8158"/>
                    </a:cubicBezTo>
                    <a:cubicBezTo>
                      <a:pt x="16270" y="8158"/>
                      <a:pt x="16270" y="8158"/>
                      <a:pt x="16270" y="8158"/>
                    </a:cubicBezTo>
                    <a:cubicBezTo>
                      <a:pt x="16326" y="8225"/>
                      <a:pt x="16326" y="8225"/>
                      <a:pt x="16326" y="8225"/>
                    </a:cubicBezTo>
                    <a:cubicBezTo>
                      <a:pt x="16326" y="8225"/>
                      <a:pt x="16326" y="8225"/>
                      <a:pt x="16326" y="8225"/>
                    </a:cubicBezTo>
                    <a:cubicBezTo>
                      <a:pt x="16326" y="8292"/>
                      <a:pt x="16326" y="8292"/>
                      <a:pt x="16326" y="8292"/>
                    </a:cubicBezTo>
                    <a:cubicBezTo>
                      <a:pt x="16382" y="8292"/>
                      <a:pt x="16382" y="8292"/>
                      <a:pt x="16382" y="8292"/>
                    </a:cubicBezTo>
                    <a:cubicBezTo>
                      <a:pt x="16382" y="8359"/>
                      <a:pt x="16382" y="8359"/>
                      <a:pt x="16382" y="8359"/>
                    </a:cubicBezTo>
                    <a:cubicBezTo>
                      <a:pt x="16326" y="8426"/>
                      <a:pt x="16326" y="8426"/>
                      <a:pt x="16326" y="8426"/>
                    </a:cubicBezTo>
                    <a:cubicBezTo>
                      <a:pt x="16270" y="8426"/>
                      <a:pt x="16270" y="8426"/>
                      <a:pt x="16270" y="8426"/>
                    </a:cubicBezTo>
                    <a:cubicBezTo>
                      <a:pt x="16214" y="8359"/>
                      <a:pt x="16214" y="8359"/>
                      <a:pt x="16214" y="8359"/>
                    </a:cubicBezTo>
                    <a:cubicBezTo>
                      <a:pt x="16157" y="8426"/>
                      <a:pt x="16157" y="8426"/>
                      <a:pt x="16157" y="8426"/>
                    </a:cubicBezTo>
                    <a:cubicBezTo>
                      <a:pt x="16101" y="8492"/>
                      <a:pt x="16101" y="8492"/>
                      <a:pt x="16101" y="8492"/>
                    </a:cubicBezTo>
                    <a:cubicBezTo>
                      <a:pt x="16157" y="8426"/>
                      <a:pt x="16157" y="8426"/>
                      <a:pt x="16157" y="8426"/>
                    </a:cubicBezTo>
                    <a:cubicBezTo>
                      <a:pt x="16270" y="8426"/>
                      <a:pt x="16270" y="8426"/>
                      <a:pt x="16270" y="8426"/>
                    </a:cubicBezTo>
                    <a:cubicBezTo>
                      <a:pt x="16270" y="8426"/>
                      <a:pt x="16270" y="8426"/>
                      <a:pt x="16270" y="8426"/>
                    </a:cubicBezTo>
                    <a:cubicBezTo>
                      <a:pt x="16214" y="8492"/>
                      <a:pt x="16214" y="8492"/>
                      <a:pt x="16214" y="8492"/>
                    </a:cubicBezTo>
                    <a:cubicBezTo>
                      <a:pt x="16214" y="8492"/>
                      <a:pt x="16214" y="8492"/>
                      <a:pt x="16214" y="8492"/>
                    </a:cubicBezTo>
                    <a:cubicBezTo>
                      <a:pt x="16157" y="8626"/>
                      <a:pt x="16157" y="8626"/>
                      <a:pt x="16157" y="8626"/>
                    </a:cubicBezTo>
                    <a:cubicBezTo>
                      <a:pt x="16101" y="8626"/>
                      <a:pt x="16101" y="8626"/>
                      <a:pt x="16101" y="8626"/>
                    </a:cubicBezTo>
                    <a:cubicBezTo>
                      <a:pt x="16045" y="8626"/>
                      <a:pt x="16045" y="8626"/>
                      <a:pt x="16045" y="8626"/>
                    </a:cubicBezTo>
                    <a:cubicBezTo>
                      <a:pt x="16045" y="8693"/>
                      <a:pt x="16045" y="8693"/>
                      <a:pt x="16045" y="8693"/>
                    </a:cubicBezTo>
                    <a:cubicBezTo>
                      <a:pt x="16101" y="8693"/>
                      <a:pt x="16101" y="8693"/>
                      <a:pt x="16101" y="8693"/>
                    </a:cubicBezTo>
                    <a:cubicBezTo>
                      <a:pt x="16157" y="8559"/>
                      <a:pt x="16157" y="8559"/>
                      <a:pt x="16157" y="8559"/>
                    </a:cubicBezTo>
                    <a:cubicBezTo>
                      <a:pt x="16214" y="8492"/>
                      <a:pt x="16214" y="8492"/>
                      <a:pt x="16214" y="8492"/>
                    </a:cubicBezTo>
                    <a:cubicBezTo>
                      <a:pt x="16270" y="8492"/>
                      <a:pt x="16270" y="8492"/>
                      <a:pt x="16270" y="8492"/>
                    </a:cubicBezTo>
                    <a:cubicBezTo>
                      <a:pt x="16326" y="8426"/>
                      <a:pt x="16326" y="8426"/>
                      <a:pt x="16326" y="8426"/>
                    </a:cubicBezTo>
                    <a:cubicBezTo>
                      <a:pt x="16382" y="8492"/>
                      <a:pt x="16382" y="8492"/>
                      <a:pt x="16382" y="8492"/>
                    </a:cubicBezTo>
                    <a:cubicBezTo>
                      <a:pt x="16382" y="8492"/>
                      <a:pt x="16382" y="8492"/>
                      <a:pt x="16382" y="8492"/>
                    </a:cubicBezTo>
                    <a:cubicBezTo>
                      <a:pt x="16438" y="8492"/>
                      <a:pt x="16438" y="8492"/>
                      <a:pt x="16438" y="8492"/>
                    </a:cubicBezTo>
                    <a:cubicBezTo>
                      <a:pt x="16438" y="8559"/>
                      <a:pt x="16438" y="8559"/>
                      <a:pt x="16438" y="8559"/>
                    </a:cubicBezTo>
                    <a:cubicBezTo>
                      <a:pt x="16438" y="8559"/>
                      <a:pt x="16438" y="8559"/>
                      <a:pt x="16438" y="8559"/>
                    </a:cubicBezTo>
                    <a:cubicBezTo>
                      <a:pt x="16438" y="8626"/>
                      <a:pt x="16438" y="8626"/>
                      <a:pt x="16438" y="8626"/>
                    </a:cubicBezTo>
                    <a:cubicBezTo>
                      <a:pt x="16382" y="8626"/>
                      <a:pt x="16382" y="8626"/>
                      <a:pt x="16382" y="8626"/>
                    </a:cubicBezTo>
                    <a:cubicBezTo>
                      <a:pt x="16326" y="8693"/>
                      <a:pt x="16326" y="8693"/>
                      <a:pt x="16326" y="8693"/>
                    </a:cubicBezTo>
                    <a:cubicBezTo>
                      <a:pt x="16270" y="8693"/>
                      <a:pt x="16270" y="8693"/>
                      <a:pt x="16270" y="8693"/>
                    </a:cubicBezTo>
                    <a:cubicBezTo>
                      <a:pt x="16270" y="8693"/>
                      <a:pt x="16270" y="8693"/>
                      <a:pt x="16270" y="8693"/>
                    </a:cubicBezTo>
                    <a:cubicBezTo>
                      <a:pt x="16214" y="8693"/>
                      <a:pt x="16214" y="8693"/>
                      <a:pt x="16214" y="8693"/>
                    </a:cubicBezTo>
                    <a:cubicBezTo>
                      <a:pt x="16214" y="8693"/>
                      <a:pt x="16214" y="8693"/>
                      <a:pt x="16214" y="8693"/>
                    </a:cubicBezTo>
                    <a:cubicBezTo>
                      <a:pt x="16270" y="8693"/>
                      <a:pt x="16270" y="8693"/>
                      <a:pt x="16270" y="8693"/>
                    </a:cubicBezTo>
                    <a:cubicBezTo>
                      <a:pt x="16270" y="8760"/>
                      <a:pt x="16270" y="8760"/>
                      <a:pt x="16270" y="8760"/>
                    </a:cubicBezTo>
                    <a:cubicBezTo>
                      <a:pt x="16157" y="8760"/>
                      <a:pt x="16157" y="8760"/>
                      <a:pt x="16157" y="8760"/>
                    </a:cubicBezTo>
                    <a:cubicBezTo>
                      <a:pt x="16214" y="8760"/>
                      <a:pt x="16214" y="8760"/>
                      <a:pt x="16214" y="8760"/>
                    </a:cubicBezTo>
                    <a:cubicBezTo>
                      <a:pt x="16214" y="8760"/>
                      <a:pt x="16214" y="8760"/>
                      <a:pt x="16214" y="8760"/>
                    </a:cubicBezTo>
                    <a:cubicBezTo>
                      <a:pt x="16270" y="8760"/>
                      <a:pt x="16270" y="8760"/>
                      <a:pt x="16270" y="8760"/>
                    </a:cubicBezTo>
                    <a:cubicBezTo>
                      <a:pt x="16326" y="8693"/>
                      <a:pt x="16326" y="8693"/>
                      <a:pt x="16326" y="8693"/>
                    </a:cubicBezTo>
                    <a:cubicBezTo>
                      <a:pt x="16326" y="8760"/>
                      <a:pt x="16326" y="8760"/>
                      <a:pt x="16326" y="8760"/>
                    </a:cubicBezTo>
                    <a:cubicBezTo>
                      <a:pt x="16326" y="8760"/>
                      <a:pt x="16326" y="8760"/>
                      <a:pt x="16326" y="8760"/>
                    </a:cubicBezTo>
                    <a:cubicBezTo>
                      <a:pt x="16270" y="8760"/>
                      <a:pt x="16270" y="8760"/>
                      <a:pt x="16270" y="8760"/>
                    </a:cubicBezTo>
                    <a:cubicBezTo>
                      <a:pt x="16214" y="8827"/>
                      <a:pt x="16214" y="8827"/>
                      <a:pt x="16214" y="8827"/>
                    </a:cubicBezTo>
                    <a:cubicBezTo>
                      <a:pt x="16214" y="8827"/>
                      <a:pt x="16214" y="8827"/>
                      <a:pt x="16214" y="8827"/>
                    </a:cubicBezTo>
                    <a:cubicBezTo>
                      <a:pt x="16270" y="8827"/>
                      <a:pt x="16270" y="8827"/>
                      <a:pt x="16270" y="8827"/>
                    </a:cubicBezTo>
                    <a:cubicBezTo>
                      <a:pt x="16214" y="8894"/>
                      <a:pt x="16214" y="8894"/>
                      <a:pt x="16214" y="8894"/>
                    </a:cubicBezTo>
                    <a:cubicBezTo>
                      <a:pt x="16157" y="8960"/>
                      <a:pt x="16157" y="8960"/>
                      <a:pt x="16157" y="8960"/>
                    </a:cubicBezTo>
                    <a:cubicBezTo>
                      <a:pt x="16157" y="8960"/>
                      <a:pt x="16157" y="8960"/>
                      <a:pt x="16157" y="8960"/>
                    </a:cubicBezTo>
                    <a:cubicBezTo>
                      <a:pt x="16157" y="8960"/>
                      <a:pt x="16157" y="8960"/>
                      <a:pt x="16157" y="8960"/>
                    </a:cubicBezTo>
                    <a:cubicBezTo>
                      <a:pt x="16214" y="8894"/>
                      <a:pt x="16214" y="8894"/>
                      <a:pt x="16214" y="8894"/>
                    </a:cubicBezTo>
                    <a:cubicBezTo>
                      <a:pt x="16270" y="8827"/>
                      <a:pt x="16270" y="8827"/>
                      <a:pt x="16270" y="8827"/>
                    </a:cubicBezTo>
                    <a:cubicBezTo>
                      <a:pt x="16270" y="8827"/>
                      <a:pt x="16270" y="8827"/>
                      <a:pt x="16270" y="8827"/>
                    </a:cubicBezTo>
                    <a:cubicBezTo>
                      <a:pt x="16382" y="8760"/>
                      <a:pt x="16382" y="8760"/>
                      <a:pt x="16382" y="8760"/>
                    </a:cubicBezTo>
                    <a:cubicBezTo>
                      <a:pt x="16382" y="8760"/>
                      <a:pt x="16382" y="8760"/>
                      <a:pt x="16382" y="8760"/>
                    </a:cubicBezTo>
                    <a:cubicBezTo>
                      <a:pt x="16382" y="8760"/>
                      <a:pt x="16382" y="8760"/>
                      <a:pt x="16382" y="8760"/>
                    </a:cubicBezTo>
                    <a:cubicBezTo>
                      <a:pt x="16438" y="8760"/>
                      <a:pt x="16438" y="8760"/>
                      <a:pt x="16438" y="8760"/>
                    </a:cubicBezTo>
                    <a:cubicBezTo>
                      <a:pt x="16438" y="8760"/>
                      <a:pt x="16438" y="8760"/>
                      <a:pt x="16438" y="8760"/>
                    </a:cubicBezTo>
                    <a:cubicBezTo>
                      <a:pt x="16494" y="8693"/>
                      <a:pt x="16494" y="8693"/>
                      <a:pt x="16494" y="8693"/>
                    </a:cubicBezTo>
                    <a:cubicBezTo>
                      <a:pt x="16550" y="8693"/>
                      <a:pt x="16550" y="8693"/>
                      <a:pt x="16550" y="8693"/>
                    </a:cubicBezTo>
                    <a:cubicBezTo>
                      <a:pt x="16550" y="8693"/>
                      <a:pt x="16550" y="8693"/>
                      <a:pt x="16550" y="8693"/>
                    </a:cubicBezTo>
                    <a:cubicBezTo>
                      <a:pt x="16438" y="8827"/>
                      <a:pt x="16438" y="8827"/>
                      <a:pt x="16438" y="8827"/>
                    </a:cubicBezTo>
                    <a:cubicBezTo>
                      <a:pt x="16382" y="8827"/>
                      <a:pt x="16382" y="8827"/>
                      <a:pt x="16382" y="8827"/>
                    </a:cubicBezTo>
                    <a:cubicBezTo>
                      <a:pt x="16326" y="8894"/>
                      <a:pt x="16326" y="8894"/>
                      <a:pt x="16326" y="8894"/>
                    </a:cubicBezTo>
                    <a:cubicBezTo>
                      <a:pt x="16326" y="8894"/>
                      <a:pt x="16326" y="8894"/>
                      <a:pt x="16326" y="8894"/>
                    </a:cubicBezTo>
                    <a:cubicBezTo>
                      <a:pt x="16326" y="8894"/>
                      <a:pt x="16326" y="8894"/>
                      <a:pt x="16326" y="8894"/>
                    </a:cubicBezTo>
                    <a:cubicBezTo>
                      <a:pt x="16326" y="8960"/>
                      <a:pt x="16326" y="8960"/>
                      <a:pt x="16326" y="8960"/>
                    </a:cubicBezTo>
                    <a:cubicBezTo>
                      <a:pt x="16326" y="8960"/>
                      <a:pt x="16326" y="8960"/>
                      <a:pt x="16326" y="8960"/>
                    </a:cubicBezTo>
                    <a:cubicBezTo>
                      <a:pt x="16326" y="9027"/>
                      <a:pt x="16326" y="9027"/>
                      <a:pt x="16326" y="9027"/>
                    </a:cubicBezTo>
                    <a:cubicBezTo>
                      <a:pt x="16382" y="8960"/>
                      <a:pt x="16382" y="8960"/>
                      <a:pt x="16382" y="8960"/>
                    </a:cubicBezTo>
                    <a:cubicBezTo>
                      <a:pt x="16382" y="8894"/>
                      <a:pt x="16382" y="8894"/>
                      <a:pt x="16382" y="8894"/>
                    </a:cubicBezTo>
                    <a:cubicBezTo>
                      <a:pt x="16438" y="8827"/>
                      <a:pt x="16438" y="8827"/>
                      <a:pt x="16438" y="8827"/>
                    </a:cubicBezTo>
                    <a:cubicBezTo>
                      <a:pt x="16494" y="8827"/>
                      <a:pt x="16494" y="8827"/>
                      <a:pt x="16494" y="8827"/>
                    </a:cubicBezTo>
                    <a:cubicBezTo>
                      <a:pt x="16494" y="8827"/>
                      <a:pt x="16494" y="8827"/>
                      <a:pt x="16494" y="8827"/>
                    </a:cubicBezTo>
                    <a:cubicBezTo>
                      <a:pt x="16494" y="8894"/>
                      <a:pt x="16494" y="8894"/>
                      <a:pt x="16494" y="8894"/>
                    </a:cubicBezTo>
                    <a:cubicBezTo>
                      <a:pt x="16494" y="8894"/>
                      <a:pt x="16494" y="8894"/>
                      <a:pt x="16494" y="8894"/>
                    </a:cubicBezTo>
                    <a:cubicBezTo>
                      <a:pt x="16382" y="8960"/>
                      <a:pt x="16382" y="8960"/>
                      <a:pt x="16382" y="8960"/>
                    </a:cubicBezTo>
                    <a:cubicBezTo>
                      <a:pt x="16382" y="9027"/>
                      <a:pt x="16382" y="9027"/>
                      <a:pt x="16382" y="9027"/>
                    </a:cubicBezTo>
                    <a:cubicBezTo>
                      <a:pt x="16382" y="9094"/>
                      <a:pt x="16382" y="9094"/>
                      <a:pt x="16382" y="9094"/>
                    </a:cubicBezTo>
                    <a:cubicBezTo>
                      <a:pt x="16326" y="9094"/>
                      <a:pt x="16326" y="9094"/>
                      <a:pt x="16326" y="9094"/>
                    </a:cubicBezTo>
                    <a:cubicBezTo>
                      <a:pt x="16326" y="9094"/>
                      <a:pt x="16326" y="9094"/>
                      <a:pt x="16326" y="9094"/>
                    </a:cubicBezTo>
                    <a:cubicBezTo>
                      <a:pt x="16382" y="9094"/>
                      <a:pt x="16382" y="9094"/>
                      <a:pt x="16382" y="9094"/>
                    </a:cubicBezTo>
                    <a:cubicBezTo>
                      <a:pt x="16382" y="9094"/>
                      <a:pt x="16382" y="9094"/>
                      <a:pt x="16382" y="9094"/>
                    </a:cubicBezTo>
                    <a:cubicBezTo>
                      <a:pt x="16438" y="8960"/>
                      <a:pt x="16438" y="8960"/>
                      <a:pt x="16438" y="8960"/>
                    </a:cubicBezTo>
                    <a:cubicBezTo>
                      <a:pt x="16494" y="8960"/>
                      <a:pt x="16494" y="8960"/>
                      <a:pt x="16494" y="8960"/>
                    </a:cubicBezTo>
                    <a:cubicBezTo>
                      <a:pt x="16550" y="8960"/>
                      <a:pt x="16550" y="8960"/>
                      <a:pt x="16550" y="8960"/>
                    </a:cubicBezTo>
                    <a:cubicBezTo>
                      <a:pt x="16550" y="9027"/>
                      <a:pt x="16550" y="9027"/>
                      <a:pt x="16550" y="9027"/>
                    </a:cubicBezTo>
                    <a:cubicBezTo>
                      <a:pt x="16550" y="9027"/>
                      <a:pt x="16550" y="9027"/>
                      <a:pt x="16550" y="9027"/>
                    </a:cubicBezTo>
                    <a:cubicBezTo>
                      <a:pt x="16494" y="9027"/>
                      <a:pt x="16494" y="9027"/>
                      <a:pt x="16494" y="9027"/>
                    </a:cubicBezTo>
                    <a:cubicBezTo>
                      <a:pt x="16438" y="9094"/>
                      <a:pt x="16438" y="9094"/>
                      <a:pt x="16438" y="9094"/>
                    </a:cubicBezTo>
                    <a:cubicBezTo>
                      <a:pt x="16438" y="9161"/>
                      <a:pt x="16438" y="9161"/>
                      <a:pt x="16438" y="9161"/>
                    </a:cubicBezTo>
                    <a:cubicBezTo>
                      <a:pt x="16438" y="9161"/>
                      <a:pt x="16438" y="9161"/>
                      <a:pt x="16438" y="9161"/>
                    </a:cubicBezTo>
                    <a:cubicBezTo>
                      <a:pt x="16494" y="9161"/>
                      <a:pt x="16494" y="9161"/>
                      <a:pt x="16494" y="9161"/>
                    </a:cubicBezTo>
                    <a:cubicBezTo>
                      <a:pt x="16494" y="9094"/>
                      <a:pt x="16494" y="9094"/>
                      <a:pt x="16494" y="9094"/>
                    </a:cubicBezTo>
                    <a:cubicBezTo>
                      <a:pt x="16550" y="9027"/>
                      <a:pt x="16550" y="9027"/>
                      <a:pt x="16550" y="9027"/>
                    </a:cubicBezTo>
                    <a:cubicBezTo>
                      <a:pt x="16550" y="9027"/>
                      <a:pt x="16550" y="9027"/>
                      <a:pt x="16550" y="9027"/>
                    </a:cubicBezTo>
                    <a:cubicBezTo>
                      <a:pt x="16550" y="8960"/>
                      <a:pt x="16550" y="8960"/>
                      <a:pt x="16550" y="8960"/>
                    </a:cubicBezTo>
                    <a:cubicBezTo>
                      <a:pt x="16606" y="8960"/>
                      <a:pt x="16606" y="8960"/>
                      <a:pt x="16606" y="8960"/>
                    </a:cubicBezTo>
                    <a:cubicBezTo>
                      <a:pt x="16606" y="8894"/>
                      <a:pt x="16606" y="8894"/>
                      <a:pt x="16606" y="8894"/>
                    </a:cubicBezTo>
                    <a:cubicBezTo>
                      <a:pt x="16662" y="8894"/>
                      <a:pt x="16662" y="8894"/>
                      <a:pt x="16662" y="8894"/>
                    </a:cubicBezTo>
                    <a:cubicBezTo>
                      <a:pt x="16662" y="8827"/>
                      <a:pt x="16662" y="8827"/>
                      <a:pt x="16662" y="8827"/>
                    </a:cubicBezTo>
                    <a:cubicBezTo>
                      <a:pt x="16662" y="8827"/>
                      <a:pt x="16662" y="8827"/>
                      <a:pt x="16662" y="8827"/>
                    </a:cubicBezTo>
                    <a:cubicBezTo>
                      <a:pt x="16718" y="8827"/>
                      <a:pt x="16718" y="8827"/>
                      <a:pt x="16718" y="8827"/>
                    </a:cubicBezTo>
                    <a:cubicBezTo>
                      <a:pt x="16718" y="8760"/>
                      <a:pt x="16718" y="8760"/>
                      <a:pt x="16718" y="8760"/>
                    </a:cubicBezTo>
                    <a:cubicBezTo>
                      <a:pt x="16718" y="8760"/>
                      <a:pt x="16718" y="8760"/>
                      <a:pt x="16718" y="8760"/>
                    </a:cubicBezTo>
                    <a:cubicBezTo>
                      <a:pt x="16775" y="8827"/>
                      <a:pt x="16775" y="8827"/>
                      <a:pt x="16775" y="8827"/>
                    </a:cubicBezTo>
                    <a:cubicBezTo>
                      <a:pt x="16775" y="8894"/>
                      <a:pt x="16775" y="8894"/>
                      <a:pt x="16775" y="8894"/>
                    </a:cubicBezTo>
                    <a:cubicBezTo>
                      <a:pt x="16831" y="8894"/>
                      <a:pt x="16831" y="8894"/>
                      <a:pt x="16831" y="8894"/>
                    </a:cubicBezTo>
                    <a:cubicBezTo>
                      <a:pt x="16831" y="8960"/>
                      <a:pt x="16831" y="8960"/>
                      <a:pt x="16831" y="8960"/>
                    </a:cubicBezTo>
                    <a:cubicBezTo>
                      <a:pt x="16831" y="9027"/>
                      <a:pt x="16831" y="9027"/>
                      <a:pt x="16831" y="9027"/>
                    </a:cubicBezTo>
                    <a:cubicBezTo>
                      <a:pt x="16887" y="9094"/>
                      <a:pt x="16887" y="9094"/>
                      <a:pt x="16887" y="9094"/>
                    </a:cubicBezTo>
                    <a:cubicBezTo>
                      <a:pt x="16887" y="9094"/>
                      <a:pt x="16887" y="9094"/>
                      <a:pt x="16887" y="9094"/>
                    </a:cubicBezTo>
                    <a:cubicBezTo>
                      <a:pt x="16887" y="9094"/>
                      <a:pt x="16887" y="9094"/>
                      <a:pt x="16887" y="9094"/>
                    </a:cubicBezTo>
                    <a:cubicBezTo>
                      <a:pt x="16831" y="9161"/>
                      <a:pt x="16831" y="9161"/>
                      <a:pt x="16831" y="9161"/>
                    </a:cubicBezTo>
                    <a:cubicBezTo>
                      <a:pt x="16775" y="9161"/>
                      <a:pt x="16775" y="9161"/>
                      <a:pt x="16775" y="9161"/>
                    </a:cubicBezTo>
                    <a:cubicBezTo>
                      <a:pt x="16775" y="9161"/>
                      <a:pt x="16775" y="9161"/>
                      <a:pt x="16775" y="9161"/>
                    </a:cubicBezTo>
                    <a:cubicBezTo>
                      <a:pt x="16718" y="9094"/>
                      <a:pt x="16718" y="9094"/>
                      <a:pt x="16718" y="9094"/>
                    </a:cubicBezTo>
                    <a:cubicBezTo>
                      <a:pt x="16718" y="9094"/>
                      <a:pt x="16718" y="9094"/>
                      <a:pt x="16718" y="9094"/>
                    </a:cubicBezTo>
                    <a:cubicBezTo>
                      <a:pt x="16662" y="9161"/>
                      <a:pt x="16662" y="9161"/>
                      <a:pt x="16662" y="9161"/>
                    </a:cubicBezTo>
                    <a:cubicBezTo>
                      <a:pt x="16662" y="9161"/>
                      <a:pt x="16662" y="9161"/>
                      <a:pt x="16662" y="9161"/>
                    </a:cubicBezTo>
                    <a:cubicBezTo>
                      <a:pt x="16606" y="9228"/>
                      <a:pt x="16606" y="9228"/>
                      <a:pt x="16606" y="9228"/>
                    </a:cubicBezTo>
                    <a:cubicBezTo>
                      <a:pt x="16606" y="9228"/>
                      <a:pt x="16606" y="9228"/>
                      <a:pt x="16606" y="9228"/>
                    </a:cubicBezTo>
                    <a:cubicBezTo>
                      <a:pt x="16550" y="9228"/>
                      <a:pt x="16550" y="9228"/>
                      <a:pt x="16550" y="9228"/>
                    </a:cubicBezTo>
                    <a:cubicBezTo>
                      <a:pt x="16550" y="9228"/>
                      <a:pt x="16550" y="9228"/>
                      <a:pt x="16550" y="9228"/>
                    </a:cubicBezTo>
                    <a:cubicBezTo>
                      <a:pt x="16606" y="9228"/>
                      <a:pt x="16606" y="9228"/>
                      <a:pt x="16606" y="9228"/>
                    </a:cubicBezTo>
                    <a:cubicBezTo>
                      <a:pt x="16606" y="9228"/>
                      <a:pt x="16606" y="9228"/>
                      <a:pt x="16606" y="9228"/>
                    </a:cubicBezTo>
                    <a:cubicBezTo>
                      <a:pt x="16606" y="9295"/>
                      <a:pt x="16606" y="9295"/>
                      <a:pt x="16606" y="9295"/>
                    </a:cubicBezTo>
                    <a:cubicBezTo>
                      <a:pt x="16606" y="9295"/>
                      <a:pt x="16606" y="9295"/>
                      <a:pt x="16606" y="9295"/>
                    </a:cubicBezTo>
                    <a:cubicBezTo>
                      <a:pt x="16550" y="9362"/>
                      <a:pt x="16550" y="9362"/>
                      <a:pt x="16550" y="9362"/>
                    </a:cubicBezTo>
                    <a:cubicBezTo>
                      <a:pt x="16494" y="9362"/>
                      <a:pt x="16494" y="9362"/>
                      <a:pt x="16494" y="9362"/>
                    </a:cubicBezTo>
                    <a:cubicBezTo>
                      <a:pt x="16550" y="9362"/>
                      <a:pt x="16550" y="9362"/>
                      <a:pt x="16550" y="9362"/>
                    </a:cubicBezTo>
                    <a:cubicBezTo>
                      <a:pt x="16606" y="9362"/>
                      <a:pt x="16606" y="9362"/>
                      <a:pt x="16606" y="9362"/>
                    </a:cubicBezTo>
                    <a:cubicBezTo>
                      <a:pt x="16662" y="9362"/>
                      <a:pt x="16662" y="9362"/>
                      <a:pt x="16662" y="9362"/>
                    </a:cubicBezTo>
                    <a:cubicBezTo>
                      <a:pt x="16718" y="9362"/>
                      <a:pt x="16718" y="9362"/>
                      <a:pt x="16718" y="9362"/>
                    </a:cubicBezTo>
                    <a:cubicBezTo>
                      <a:pt x="16718" y="9295"/>
                      <a:pt x="16718" y="9295"/>
                      <a:pt x="16718" y="9295"/>
                    </a:cubicBezTo>
                    <a:cubicBezTo>
                      <a:pt x="16775" y="9295"/>
                      <a:pt x="16775" y="9295"/>
                      <a:pt x="16775" y="9295"/>
                    </a:cubicBezTo>
                    <a:cubicBezTo>
                      <a:pt x="16831" y="9362"/>
                      <a:pt x="16831" y="9362"/>
                      <a:pt x="16831" y="9362"/>
                    </a:cubicBezTo>
                    <a:cubicBezTo>
                      <a:pt x="16831" y="9362"/>
                      <a:pt x="16831" y="9362"/>
                      <a:pt x="16831" y="9362"/>
                    </a:cubicBezTo>
                    <a:cubicBezTo>
                      <a:pt x="16831" y="9362"/>
                      <a:pt x="16831" y="9362"/>
                      <a:pt x="16831" y="9362"/>
                    </a:cubicBezTo>
                    <a:cubicBezTo>
                      <a:pt x="16831" y="9362"/>
                      <a:pt x="16831" y="9362"/>
                      <a:pt x="16831" y="9362"/>
                    </a:cubicBezTo>
                    <a:cubicBezTo>
                      <a:pt x="16831" y="9295"/>
                      <a:pt x="16831" y="9295"/>
                      <a:pt x="16831" y="9295"/>
                    </a:cubicBezTo>
                    <a:cubicBezTo>
                      <a:pt x="16831" y="9228"/>
                      <a:pt x="16831" y="9228"/>
                      <a:pt x="16831" y="9228"/>
                    </a:cubicBezTo>
                    <a:cubicBezTo>
                      <a:pt x="16887" y="9228"/>
                      <a:pt x="16887" y="9228"/>
                      <a:pt x="16887" y="9228"/>
                    </a:cubicBezTo>
                    <a:cubicBezTo>
                      <a:pt x="16943" y="9161"/>
                      <a:pt x="16943" y="9161"/>
                      <a:pt x="16943" y="9161"/>
                    </a:cubicBezTo>
                    <a:cubicBezTo>
                      <a:pt x="16943" y="9228"/>
                      <a:pt x="16943" y="9228"/>
                      <a:pt x="16943" y="9228"/>
                    </a:cubicBezTo>
                    <a:cubicBezTo>
                      <a:pt x="16943" y="9228"/>
                      <a:pt x="16943" y="9228"/>
                      <a:pt x="16943" y="9228"/>
                    </a:cubicBezTo>
                    <a:cubicBezTo>
                      <a:pt x="16943" y="9295"/>
                      <a:pt x="16943" y="9295"/>
                      <a:pt x="16943" y="9295"/>
                    </a:cubicBezTo>
                    <a:cubicBezTo>
                      <a:pt x="16943" y="9295"/>
                      <a:pt x="16943" y="9295"/>
                      <a:pt x="16943" y="9295"/>
                    </a:cubicBezTo>
                    <a:cubicBezTo>
                      <a:pt x="16887" y="9362"/>
                      <a:pt x="16887" y="9362"/>
                      <a:pt x="16887" y="9362"/>
                    </a:cubicBezTo>
                    <a:cubicBezTo>
                      <a:pt x="16831" y="9429"/>
                      <a:pt x="16831" y="9429"/>
                      <a:pt x="16831" y="9429"/>
                    </a:cubicBezTo>
                    <a:cubicBezTo>
                      <a:pt x="16831" y="9429"/>
                      <a:pt x="16831" y="9429"/>
                      <a:pt x="16831" y="9429"/>
                    </a:cubicBezTo>
                    <a:cubicBezTo>
                      <a:pt x="16775" y="9429"/>
                      <a:pt x="16775" y="9429"/>
                      <a:pt x="16775" y="9429"/>
                    </a:cubicBezTo>
                    <a:cubicBezTo>
                      <a:pt x="16775" y="9429"/>
                      <a:pt x="16775" y="9429"/>
                      <a:pt x="16775" y="9429"/>
                    </a:cubicBezTo>
                    <a:cubicBezTo>
                      <a:pt x="16718" y="9429"/>
                      <a:pt x="16718" y="9429"/>
                      <a:pt x="16718" y="9429"/>
                    </a:cubicBezTo>
                    <a:cubicBezTo>
                      <a:pt x="16718" y="9429"/>
                      <a:pt x="16718" y="9429"/>
                      <a:pt x="16718" y="9429"/>
                    </a:cubicBezTo>
                    <a:cubicBezTo>
                      <a:pt x="16662" y="9495"/>
                      <a:pt x="16662" y="9495"/>
                      <a:pt x="16662" y="9495"/>
                    </a:cubicBezTo>
                    <a:cubicBezTo>
                      <a:pt x="16662" y="9495"/>
                      <a:pt x="16662" y="9495"/>
                      <a:pt x="16662" y="9495"/>
                    </a:cubicBezTo>
                    <a:cubicBezTo>
                      <a:pt x="16606" y="9562"/>
                      <a:pt x="16606" y="9562"/>
                      <a:pt x="16606" y="9562"/>
                    </a:cubicBezTo>
                    <a:cubicBezTo>
                      <a:pt x="16606" y="9629"/>
                      <a:pt x="16606" y="9629"/>
                      <a:pt x="16606" y="9629"/>
                    </a:cubicBezTo>
                    <a:cubicBezTo>
                      <a:pt x="16606" y="9629"/>
                      <a:pt x="16606" y="9629"/>
                      <a:pt x="16606" y="9629"/>
                    </a:cubicBezTo>
                    <a:cubicBezTo>
                      <a:pt x="16606" y="9629"/>
                      <a:pt x="16606" y="9629"/>
                      <a:pt x="16606" y="9629"/>
                    </a:cubicBezTo>
                    <a:cubicBezTo>
                      <a:pt x="16662" y="9562"/>
                      <a:pt x="16662" y="9562"/>
                      <a:pt x="16662" y="9562"/>
                    </a:cubicBezTo>
                    <a:cubicBezTo>
                      <a:pt x="16718" y="9495"/>
                      <a:pt x="16718" y="9495"/>
                      <a:pt x="16718" y="9495"/>
                    </a:cubicBezTo>
                    <a:cubicBezTo>
                      <a:pt x="16718" y="9495"/>
                      <a:pt x="16718" y="9495"/>
                      <a:pt x="16718" y="9495"/>
                    </a:cubicBezTo>
                    <a:cubicBezTo>
                      <a:pt x="16775" y="9495"/>
                      <a:pt x="16775" y="9495"/>
                      <a:pt x="16775" y="9495"/>
                    </a:cubicBezTo>
                    <a:cubicBezTo>
                      <a:pt x="16775" y="9495"/>
                      <a:pt x="16775" y="9495"/>
                      <a:pt x="16775" y="9495"/>
                    </a:cubicBezTo>
                    <a:cubicBezTo>
                      <a:pt x="16775" y="9495"/>
                      <a:pt x="16775" y="9495"/>
                      <a:pt x="16775" y="9495"/>
                    </a:cubicBezTo>
                    <a:cubicBezTo>
                      <a:pt x="16775" y="9562"/>
                      <a:pt x="16775" y="9562"/>
                      <a:pt x="16775" y="9562"/>
                    </a:cubicBezTo>
                    <a:cubicBezTo>
                      <a:pt x="16718" y="9629"/>
                      <a:pt x="16718" y="9629"/>
                      <a:pt x="16718" y="9629"/>
                    </a:cubicBezTo>
                    <a:cubicBezTo>
                      <a:pt x="16662" y="9696"/>
                      <a:pt x="16662" y="9696"/>
                      <a:pt x="16662" y="9696"/>
                    </a:cubicBezTo>
                    <a:cubicBezTo>
                      <a:pt x="16606" y="9696"/>
                      <a:pt x="16606" y="9696"/>
                      <a:pt x="16606" y="9696"/>
                    </a:cubicBezTo>
                    <a:cubicBezTo>
                      <a:pt x="16606" y="9696"/>
                      <a:pt x="16606" y="9696"/>
                      <a:pt x="16606" y="9696"/>
                    </a:cubicBezTo>
                    <a:cubicBezTo>
                      <a:pt x="16718" y="9696"/>
                      <a:pt x="16718" y="9696"/>
                      <a:pt x="16718" y="9696"/>
                    </a:cubicBezTo>
                    <a:cubicBezTo>
                      <a:pt x="16775" y="9562"/>
                      <a:pt x="16775" y="9562"/>
                      <a:pt x="16775" y="9562"/>
                    </a:cubicBezTo>
                    <a:cubicBezTo>
                      <a:pt x="16831" y="9495"/>
                      <a:pt x="16831" y="9495"/>
                      <a:pt x="16831" y="9495"/>
                    </a:cubicBezTo>
                    <a:cubicBezTo>
                      <a:pt x="16831" y="9429"/>
                      <a:pt x="16831" y="9429"/>
                      <a:pt x="16831" y="9429"/>
                    </a:cubicBezTo>
                    <a:cubicBezTo>
                      <a:pt x="16831" y="9429"/>
                      <a:pt x="16831" y="9429"/>
                      <a:pt x="16831" y="9429"/>
                    </a:cubicBezTo>
                    <a:cubicBezTo>
                      <a:pt x="16887" y="9429"/>
                      <a:pt x="16887" y="9429"/>
                      <a:pt x="16887" y="9429"/>
                    </a:cubicBezTo>
                    <a:cubicBezTo>
                      <a:pt x="16943" y="9362"/>
                      <a:pt x="16943" y="9362"/>
                      <a:pt x="16943" y="9362"/>
                    </a:cubicBezTo>
                    <a:cubicBezTo>
                      <a:pt x="16999" y="9362"/>
                      <a:pt x="16999" y="9362"/>
                      <a:pt x="16999" y="9362"/>
                    </a:cubicBezTo>
                    <a:cubicBezTo>
                      <a:pt x="17055" y="9362"/>
                      <a:pt x="17055" y="9362"/>
                      <a:pt x="17055" y="9362"/>
                    </a:cubicBezTo>
                    <a:cubicBezTo>
                      <a:pt x="17055" y="9362"/>
                      <a:pt x="17055" y="9362"/>
                      <a:pt x="17055" y="9362"/>
                    </a:cubicBezTo>
                    <a:cubicBezTo>
                      <a:pt x="17055" y="9362"/>
                      <a:pt x="17055" y="9362"/>
                      <a:pt x="17055" y="9362"/>
                    </a:cubicBezTo>
                    <a:cubicBezTo>
                      <a:pt x="16999" y="9429"/>
                      <a:pt x="16999" y="9429"/>
                      <a:pt x="16999" y="9429"/>
                    </a:cubicBezTo>
                    <a:cubicBezTo>
                      <a:pt x="16943" y="9429"/>
                      <a:pt x="16943" y="9429"/>
                      <a:pt x="16943" y="9429"/>
                    </a:cubicBezTo>
                    <a:cubicBezTo>
                      <a:pt x="16887" y="9495"/>
                      <a:pt x="16887" y="9495"/>
                      <a:pt x="16887" y="9495"/>
                    </a:cubicBezTo>
                    <a:cubicBezTo>
                      <a:pt x="16887" y="9495"/>
                      <a:pt x="16887" y="9495"/>
                      <a:pt x="16887" y="9495"/>
                    </a:cubicBezTo>
                    <a:cubicBezTo>
                      <a:pt x="16887" y="9495"/>
                      <a:pt x="16887" y="9495"/>
                      <a:pt x="16887" y="9495"/>
                    </a:cubicBezTo>
                    <a:cubicBezTo>
                      <a:pt x="16943" y="9495"/>
                      <a:pt x="16943" y="9495"/>
                      <a:pt x="16943" y="9495"/>
                    </a:cubicBezTo>
                    <a:cubicBezTo>
                      <a:pt x="16999" y="9495"/>
                      <a:pt x="16999" y="9495"/>
                      <a:pt x="16999" y="9495"/>
                    </a:cubicBezTo>
                    <a:cubicBezTo>
                      <a:pt x="17055" y="9429"/>
                      <a:pt x="17055" y="9429"/>
                      <a:pt x="17055" y="9429"/>
                    </a:cubicBezTo>
                    <a:cubicBezTo>
                      <a:pt x="17055" y="9429"/>
                      <a:pt x="17055" y="9429"/>
                      <a:pt x="17055" y="9429"/>
                    </a:cubicBezTo>
                    <a:cubicBezTo>
                      <a:pt x="17111" y="9429"/>
                      <a:pt x="17111" y="9429"/>
                      <a:pt x="17111" y="9429"/>
                    </a:cubicBezTo>
                    <a:cubicBezTo>
                      <a:pt x="17111" y="9362"/>
                      <a:pt x="17111" y="9362"/>
                      <a:pt x="17111" y="9362"/>
                    </a:cubicBezTo>
                    <a:cubicBezTo>
                      <a:pt x="17167" y="9362"/>
                      <a:pt x="17167" y="9362"/>
                      <a:pt x="17167" y="9362"/>
                    </a:cubicBezTo>
                    <a:cubicBezTo>
                      <a:pt x="17167" y="9429"/>
                      <a:pt x="17167" y="9429"/>
                      <a:pt x="17167" y="9429"/>
                    </a:cubicBezTo>
                    <a:cubicBezTo>
                      <a:pt x="17223" y="9495"/>
                      <a:pt x="17223" y="9495"/>
                      <a:pt x="17223" y="9495"/>
                    </a:cubicBezTo>
                    <a:cubicBezTo>
                      <a:pt x="17280" y="9562"/>
                      <a:pt x="17280" y="9562"/>
                      <a:pt x="17280" y="9562"/>
                    </a:cubicBezTo>
                    <a:cubicBezTo>
                      <a:pt x="17280" y="9562"/>
                      <a:pt x="17280" y="9562"/>
                      <a:pt x="17280" y="9562"/>
                    </a:cubicBezTo>
                    <a:cubicBezTo>
                      <a:pt x="17336" y="9629"/>
                      <a:pt x="17336" y="9629"/>
                      <a:pt x="17336" y="9629"/>
                    </a:cubicBezTo>
                    <a:cubicBezTo>
                      <a:pt x="17280" y="9629"/>
                      <a:pt x="17280" y="9629"/>
                      <a:pt x="17280" y="9629"/>
                    </a:cubicBezTo>
                    <a:cubicBezTo>
                      <a:pt x="17280" y="9696"/>
                      <a:pt x="17280" y="9696"/>
                      <a:pt x="17280" y="9696"/>
                    </a:cubicBezTo>
                    <a:cubicBezTo>
                      <a:pt x="17223" y="9696"/>
                      <a:pt x="17223" y="9696"/>
                      <a:pt x="17223" y="9696"/>
                    </a:cubicBezTo>
                    <a:cubicBezTo>
                      <a:pt x="17223" y="9629"/>
                      <a:pt x="17223" y="9629"/>
                      <a:pt x="17223" y="9629"/>
                    </a:cubicBezTo>
                    <a:cubicBezTo>
                      <a:pt x="17223" y="9629"/>
                      <a:pt x="17223" y="9629"/>
                      <a:pt x="17223" y="9629"/>
                    </a:cubicBezTo>
                    <a:cubicBezTo>
                      <a:pt x="17223" y="9629"/>
                      <a:pt x="17223" y="9629"/>
                      <a:pt x="17223" y="9629"/>
                    </a:cubicBezTo>
                    <a:cubicBezTo>
                      <a:pt x="17167" y="9696"/>
                      <a:pt x="17167" y="9696"/>
                      <a:pt x="17167" y="9696"/>
                    </a:cubicBezTo>
                    <a:cubicBezTo>
                      <a:pt x="17167" y="9696"/>
                      <a:pt x="17167" y="9696"/>
                      <a:pt x="17167" y="9696"/>
                    </a:cubicBezTo>
                    <a:cubicBezTo>
                      <a:pt x="17055" y="9696"/>
                      <a:pt x="17055" y="9696"/>
                      <a:pt x="17055" y="9696"/>
                    </a:cubicBezTo>
                    <a:cubicBezTo>
                      <a:pt x="17055" y="9763"/>
                      <a:pt x="17055" y="9763"/>
                      <a:pt x="17055" y="9763"/>
                    </a:cubicBezTo>
                    <a:cubicBezTo>
                      <a:pt x="16999" y="9763"/>
                      <a:pt x="16999" y="9763"/>
                      <a:pt x="16999" y="9763"/>
                    </a:cubicBezTo>
                    <a:cubicBezTo>
                      <a:pt x="16943" y="9763"/>
                      <a:pt x="16943" y="9763"/>
                      <a:pt x="16943" y="9763"/>
                    </a:cubicBezTo>
                    <a:cubicBezTo>
                      <a:pt x="16887" y="9763"/>
                      <a:pt x="16887" y="9763"/>
                      <a:pt x="16887" y="9763"/>
                    </a:cubicBezTo>
                    <a:cubicBezTo>
                      <a:pt x="16831" y="9830"/>
                      <a:pt x="16831" y="9830"/>
                      <a:pt x="16831" y="9830"/>
                    </a:cubicBezTo>
                    <a:cubicBezTo>
                      <a:pt x="16831" y="9830"/>
                      <a:pt x="16831" y="9830"/>
                      <a:pt x="16831" y="9830"/>
                    </a:cubicBezTo>
                    <a:cubicBezTo>
                      <a:pt x="16887" y="9830"/>
                      <a:pt x="16887" y="9830"/>
                      <a:pt x="16887" y="9830"/>
                    </a:cubicBezTo>
                    <a:cubicBezTo>
                      <a:pt x="16887" y="9897"/>
                      <a:pt x="16887" y="9897"/>
                      <a:pt x="16887" y="9897"/>
                    </a:cubicBezTo>
                    <a:cubicBezTo>
                      <a:pt x="16775" y="9897"/>
                      <a:pt x="16775" y="9897"/>
                      <a:pt x="16775" y="9897"/>
                    </a:cubicBezTo>
                    <a:cubicBezTo>
                      <a:pt x="16775" y="9897"/>
                      <a:pt x="16775" y="9897"/>
                      <a:pt x="16775" y="9897"/>
                    </a:cubicBezTo>
                    <a:cubicBezTo>
                      <a:pt x="16887" y="9897"/>
                      <a:pt x="16887" y="9897"/>
                      <a:pt x="16887" y="9897"/>
                    </a:cubicBezTo>
                    <a:cubicBezTo>
                      <a:pt x="16887" y="9830"/>
                      <a:pt x="16887" y="9830"/>
                      <a:pt x="16887" y="9830"/>
                    </a:cubicBezTo>
                    <a:cubicBezTo>
                      <a:pt x="16999" y="9763"/>
                      <a:pt x="16999" y="9763"/>
                      <a:pt x="16999" y="9763"/>
                    </a:cubicBezTo>
                    <a:cubicBezTo>
                      <a:pt x="17055" y="9763"/>
                      <a:pt x="17055" y="9763"/>
                      <a:pt x="17055" y="9763"/>
                    </a:cubicBezTo>
                    <a:cubicBezTo>
                      <a:pt x="17055" y="9763"/>
                      <a:pt x="17055" y="9763"/>
                      <a:pt x="17055" y="9763"/>
                    </a:cubicBezTo>
                    <a:cubicBezTo>
                      <a:pt x="17111" y="9763"/>
                      <a:pt x="17111" y="9763"/>
                      <a:pt x="17111" y="9763"/>
                    </a:cubicBezTo>
                    <a:cubicBezTo>
                      <a:pt x="17167" y="9763"/>
                      <a:pt x="17167" y="9763"/>
                      <a:pt x="17167" y="9763"/>
                    </a:cubicBezTo>
                    <a:cubicBezTo>
                      <a:pt x="17167" y="9763"/>
                      <a:pt x="17167" y="9763"/>
                      <a:pt x="17167" y="9763"/>
                    </a:cubicBezTo>
                    <a:cubicBezTo>
                      <a:pt x="17111" y="9830"/>
                      <a:pt x="17111" y="9830"/>
                      <a:pt x="17111" y="9830"/>
                    </a:cubicBezTo>
                    <a:cubicBezTo>
                      <a:pt x="17111" y="9897"/>
                      <a:pt x="17111" y="9897"/>
                      <a:pt x="17111" y="9897"/>
                    </a:cubicBezTo>
                    <a:cubicBezTo>
                      <a:pt x="17055" y="9897"/>
                      <a:pt x="17055" y="9897"/>
                      <a:pt x="17055" y="9897"/>
                    </a:cubicBezTo>
                    <a:cubicBezTo>
                      <a:pt x="17055" y="9897"/>
                      <a:pt x="17055" y="9897"/>
                      <a:pt x="17055" y="9897"/>
                    </a:cubicBezTo>
                    <a:cubicBezTo>
                      <a:pt x="16999" y="9897"/>
                      <a:pt x="16999" y="9897"/>
                      <a:pt x="16999" y="9897"/>
                    </a:cubicBezTo>
                    <a:cubicBezTo>
                      <a:pt x="16943" y="9964"/>
                      <a:pt x="16943" y="9964"/>
                      <a:pt x="16943" y="9964"/>
                    </a:cubicBezTo>
                    <a:cubicBezTo>
                      <a:pt x="16943" y="9964"/>
                      <a:pt x="16943" y="9964"/>
                      <a:pt x="16943" y="9964"/>
                    </a:cubicBezTo>
                    <a:cubicBezTo>
                      <a:pt x="16887" y="9964"/>
                      <a:pt x="16887" y="9964"/>
                      <a:pt x="16887" y="9964"/>
                    </a:cubicBezTo>
                    <a:cubicBezTo>
                      <a:pt x="16887" y="9964"/>
                      <a:pt x="16887" y="9964"/>
                      <a:pt x="16887" y="9964"/>
                    </a:cubicBezTo>
                    <a:cubicBezTo>
                      <a:pt x="16831" y="10030"/>
                      <a:pt x="16831" y="10030"/>
                      <a:pt x="16831" y="10030"/>
                    </a:cubicBezTo>
                    <a:cubicBezTo>
                      <a:pt x="16831" y="10030"/>
                      <a:pt x="16831" y="10030"/>
                      <a:pt x="16831" y="10030"/>
                    </a:cubicBezTo>
                    <a:cubicBezTo>
                      <a:pt x="16887" y="9964"/>
                      <a:pt x="16887" y="9964"/>
                      <a:pt x="16887" y="9964"/>
                    </a:cubicBezTo>
                    <a:cubicBezTo>
                      <a:pt x="16943" y="10030"/>
                      <a:pt x="16943" y="10030"/>
                      <a:pt x="16943" y="10030"/>
                    </a:cubicBezTo>
                    <a:cubicBezTo>
                      <a:pt x="16943" y="10030"/>
                      <a:pt x="16943" y="10030"/>
                      <a:pt x="16943" y="10030"/>
                    </a:cubicBezTo>
                    <a:cubicBezTo>
                      <a:pt x="16999" y="9964"/>
                      <a:pt x="16999" y="9964"/>
                      <a:pt x="16999" y="9964"/>
                    </a:cubicBezTo>
                    <a:cubicBezTo>
                      <a:pt x="17055" y="9897"/>
                      <a:pt x="17055" y="9897"/>
                      <a:pt x="17055" y="9897"/>
                    </a:cubicBezTo>
                    <a:cubicBezTo>
                      <a:pt x="17055" y="9897"/>
                      <a:pt x="17055" y="9897"/>
                      <a:pt x="17055" y="9897"/>
                    </a:cubicBezTo>
                    <a:cubicBezTo>
                      <a:pt x="17111" y="9897"/>
                      <a:pt x="17111" y="9897"/>
                      <a:pt x="17111" y="9897"/>
                    </a:cubicBezTo>
                    <a:cubicBezTo>
                      <a:pt x="17167" y="9964"/>
                      <a:pt x="17167" y="9964"/>
                      <a:pt x="17167" y="9964"/>
                    </a:cubicBezTo>
                    <a:cubicBezTo>
                      <a:pt x="17167" y="9897"/>
                      <a:pt x="17167" y="9897"/>
                      <a:pt x="17167" y="9897"/>
                    </a:cubicBezTo>
                    <a:cubicBezTo>
                      <a:pt x="17223" y="9897"/>
                      <a:pt x="17223" y="9897"/>
                      <a:pt x="17223" y="9897"/>
                    </a:cubicBezTo>
                    <a:cubicBezTo>
                      <a:pt x="17223" y="9830"/>
                      <a:pt x="17223" y="9830"/>
                      <a:pt x="17223" y="9830"/>
                    </a:cubicBezTo>
                    <a:cubicBezTo>
                      <a:pt x="17223" y="9830"/>
                      <a:pt x="17223" y="9830"/>
                      <a:pt x="17223" y="9830"/>
                    </a:cubicBezTo>
                    <a:cubicBezTo>
                      <a:pt x="17223" y="9830"/>
                      <a:pt x="17223" y="9830"/>
                      <a:pt x="17223" y="9830"/>
                    </a:cubicBezTo>
                    <a:cubicBezTo>
                      <a:pt x="17280" y="9763"/>
                      <a:pt x="17280" y="9763"/>
                      <a:pt x="17280" y="9763"/>
                    </a:cubicBezTo>
                    <a:cubicBezTo>
                      <a:pt x="17280" y="9763"/>
                      <a:pt x="17280" y="9763"/>
                      <a:pt x="17280" y="9763"/>
                    </a:cubicBezTo>
                    <a:cubicBezTo>
                      <a:pt x="17280" y="9696"/>
                      <a:pt x="17280" y="9696"/>
                      <a:pt x="17280" y="9696"/>
                    </a:cubicBezTo>
                    <a:cubicBezTo>
                      <a:pt x="17280" y="9763"/>
                      <a:pt x="17280" y="9763"/>
                      <a:pt x="17280" y="9763"/>
                    </a:cubicBezTo>
                    <a:cubicBezTo>
                      <a:pt x="17336" y="9763"/>
                      <a:pt x="17336" y="9763"/>
                      <a:pt x="17336" y="9763"/>
                    </a:cubicBezTo>
                    <a:cubicBezTo>
                      <a:pt x="17336" y="9763"/>
                      <a:pt x="17336" y="9763"/>
                      <a:pt x="17336" y="9763"/>
                    </a:cubicBezTo>
                    <a:cubicBezTo>
                      <a:pt x="17392" y="9897"/>
                      <a:pt x="17392" y="9897"/>
                      <a:pt x="17392" y="9897"/>
                    </a:cubicBezTo>
                    <a:cubicBezTo>
                      <a:pt x="17392" y="9964"/>
                      <a:pt x="17392" y="9964"/>
                      <a:pt x="17392" y="9964"/>
                    </a:cubicBezTo>
                    <a:cubicBezTo>
                      <a:pt x="17392" y="10030"/>
                      <a:pt x="17392" y="10030"/>
                      <a:pt x="17392" y="10030"/>
                    </a:cubicBezTo>
                    <a:cubicBezTo>
                      <a:pt x="17392" y="10030"/>
                      <a:pt x="17392" y="10030"/>
                      <a:pt x="17392" y="10030"/>
                    </a:cubicBezTo>
                    <a:cubicBezTo>
                      <a:pt x="17392" y="10097"/>
                      <a:pt x="17392" y="10097"/>
                      <a:pt x="17392" y="10097"/>
                    </a:cubicBezTo>
                    <a:cubicBezTo>
                      <a:pt x="17336" y="10097"/>
                      <a:pt x="17336" y="10097"/>
                      <a:pt x="17336" y="10097"/>
                    </a:cubicBezTo>
                    <a:cubicBezTo>
                      <a:pt x="17280" y="10030"/>
                      <a:pt x="17280" y="10030"/>
                      <a:pt x="17280" y="10030"/>
                    </a:cubicBezTo>
                    <a:cubicBezTo>
                      <a:pt x="17223" y="10030"/>
                      <a:pt x="17223" y="10030"/>
                      <a:pt x="17223" y="10030"/>
                    </a:cubicBezTo>
                    <a:cubicBezTo>
                      <a:pt x="17223" y="10030"/>
                      <a:pt x="17223" y="10030"/>
                      <a:pt x="17223" y="10030"/>
                    </a:cubicBezTo>
                    <a:cubicBezTo>
                      <a:pt x="17167" y="10097"/>
                      <a:pt x="17167" y="10097"/>
                      <a:pt x="17167" y="10097"/>
                    </a:cubicBezTo>
                    <a:cubicBezTo>
                      <a:pt x="17111" y="10097"/>
                      <a:pt x="17111" y="10097"/>
                      <a:pt x="17111" y="10097"/>
                    </a:cubicBezTo>
                    <a:cubicBezTo>
                      <a:pt x="17111" y="10097"/>
                      <a:pt x="17111" y="10097"/>
                      <a:pt x="17111" y="10097"/>
                    </a:cubicBezTo>
                    <a:cubicBezTo>
                      <a:pt x="17055" y="10097"/>
                      <a:pt x="17055" y="10097"/>
                      <a:pt x="17055" y="10097"/>
                    </a:cubicBezTo>
                    <a:cubicBezTo>
                      <a:pt x="17055" y="10097"/>
                      <a:pt x="17055" y="10097"/>
                      <a:pt x="17055" y="10097"/>
                    </a:cubicBezTo>
                    <a:cubicBezTo>
                      <a:pt x="16999" y="10097"/>
                      <a:pt x="16999" y="10097"/>
                      <a:pt x="16999" y="10097"/>
                    </a:cubicBezTo>
                    <a:cubicBezTo>
                      <a:pt x="16999" y="10164"/>
                      <a:pt x="16999" y="10164"/>
                      <a:pt x="16999" y="10164"/>
                    </a:cubicBezTo>
                    <a:cubicBezTo>
                      <a:pt x="17111" y="10097"/>
                      <a:pt x="17111" y="10097"/>
                      <a:pt x="17111" y="10097"/>
                    </a:cubicBezTo>
                    <a:cubicBezTo>
                      <a:pt x="17111" y="10164"/>
                      <a:pt x="17111" y="10164"/>
                      <a:pt x="17111" y="10164"/>
                    </a:cubicBezTo>
                    <a:cubicBezTo>
                      <a:pt x="17223" y="10231"/>
                      <a:pt x="17223" y="10231"/>
                      <a:pt x="17223" y="10231"/>
                    </a:cubicBezTo>
                    <a:cubicBezTo>
                      <a:pt x="17223" y="10231"/>
                      <a:pt x="17223" y="10231"/>
                      <a:pt x="17223" y="10231"/>
                    </a:cubicBezTo>
                    <a:cubicBezTo>
                      <a:pt x="17280" y="10231"/>
                      <a:pt x="17280" y="10231"/>
                      <a:pt x="17280" y="10231"/>
                    </a:cubicBezTo>
                    <a:cubicBezTo>
                      <a:pt x="17280" y="10231"/>
                      <a:pt x="17280" y="10231"/>
                      <a:pt x="17280" y="10231"/>
                    </a:cubicBezTo>
                    <a:cubicBezTo>
                      <a:pt x="17336" y="10231"/>
                      <a:pt x="17336" y="10231"/>
                      <a:pt x="17336" y="10231"/>
                    </a:cubicBezTo>
                    <a:cubicBezTo>
                      <a:pt x="17336" y="10231"/>
                      <a:pt x="17336" y="10231"/>
                      <a:pt x="17336" y="10231"/>
                    </a:cubicBezTo>
                    <a:cubicBezTo>
                      <a:pt x="17392" y="10298"/>
                      <a:pt x="17392" y="10298"/>
                      <a:pt x="17392" y="10298"/>
                    </a:cubicBezTo>
                    <a:cubicBezTo>
                      <a:pt x="17392" y="10298"/>
                      <a:pt x="17392" y="10298"/>
                      <a:pt x="17392" y="10298"/>
                    </a:cubicBezTo>
                    <a:cubicBezTo>
                      <a:pt x="17448" y="10365"/>
                      <a:pt x="17448" y="10365"/>
                      <a:pt x="17448" y="10365"/>
                    </a:cubicBezTo>
                    <a:cubicBezTo>
                      <a:pt x="17448" y="10432"/>
                      <a:pt x="17448" y="10432"/>
                      <a:pt x="17448" y="10432"/>
                    </a:cubicBezTo>
                    <a:cubicBezTo>
                      <a:pt x="17392" y="10432"/>
                      <a:pt x="17392" y="10432"/>
                      <a:pt x="17392" y="10432"/>
                    </a:cubicBezTo>
                    <a:cubicBezTo>
                      <a:pt x="17392" y="10432"/>
                      <a:pt x="17392" y="10432"/>
                      <a:pt x="17392" y="10432"/>
                    </a:cubicBezTo>
                    <a:cubicBezTo>
                      <a:pt x="17336" y="10365"/>
                      <a:pt x="17336" y="10365"/>
                      <a:pt x="17336" y="10365"/>
                    </a:cubicBezTo>
                    <a:cubicBezTo>
                      <a:pt x="17336" y="10365"/>
                      <a:pt x="17336" y="10365"/>
                      <a:pt x="17336" y="10365"/>
                    </a:cubicBezTo>
                    <a:cubicBezTo>
                      <a:pt x="17336" y="10432"/>
                      <a:pt x="17336" y="10432"/>
                      <a:pt x="17336" y="10432"/>
                    </a:cubicBezTo>
                    <a:cubicBezTo>
                      <a:pt x="17280" y="10432"/>
                      <a:pt x="17280" y="10432"/>
                      <a:pt x="17280" y="10432"/>
                    </a:cubicBezTo>
                    <a:cubicBezTo>
                      <a:pt x="17280" y="10365"/>
                      <a:pt x="17280" y="10365"/>
                      <a:pt x="17280" y="10365"/>
                    </a:cubicBezTo>
                    <a:cubicBezTo>
                      <a:pt x="17280" y="10365"/>
                      <a:pt x="17280" y="10365"/>
                      <a:pt x="17280" y="10365"/>
                    </a:cubicBezTo>
                    <a:cubicBezTo>
                      <a:pt x="17223" y="10365"/>
                      <a:pt x="17223" y="10365"/>
                      <a:pt x="17223" y="10365"/>
                    </a:cubicBezTo>
                    <a:cubicBezTo>
                      <a:pt x="17167" y="10298"/>
                      <a:pt x="17167" y="10298"/>
                      <a:pt x="17167" y="10298"/>
                    </a:cubicBezTo>
                    <a:cubicBezTo>
                      <a:pt x="17167" y="10298"/>
                      <a:pt x="17167" y="10298"/>
                      <a:pt x="17167" y="10298"/>
                    </a:cubicBezTo>
                    <a:cubicBezTo>
                      <a:pt x="17111" y="10298"/>
                      <a:pt x="17111" y="10298"/>
                      <a:pt x="17111" y="10298"/>
                    </a:cubicBezTo>
                    <a:cubicBezTo>
                      <a:pt x="17055" y="10298"/>
                      <a:pt x="17055" y="10298"/>
                      <a:pt x="17055" y="10298"/>
                    </a:cubicBezTo>
                    <a:cubicBezTo>
                      <a:pt x="17055" y="10298"/>
                      <a:pt x="17055" y="10298"/>
                      <a:pt x="17055" y="10298"/>
                    </a:cubicBezTo>
                    <a:cubicBezTo>
                      <a:pt x="17055" y="10298"/>
                      <a:pt x="17055" y="10298"/>
                      <a:pt x="17055" y="10298"/>
                    </a:cubicBezTo>
                    <a:cubicBezTo>
                      <a:pt x="17111" y="10298"/>
                      <a:pt x="17111" y="10298"/>
                      <a:pt x="17111" y="10298"/>
                    </a:cubicBezTo>
                    <a:cubicBezTo>
                      <a:pt x="17111" y="10365"/>
                      <a:pt x="17111" y="10365"/>
                      <a:pt x="17111" y="10365"/>
                    </a:cubicBezTo>
                    <a:cubicBezTo>
                      <a:pt x="17111" y="10365"/>
                      <a:pt x="17111" y="10365"/>
                      <a:pt x="17111" y="10365"/>
                    </a:cubicBezTo>
                    <a:cubicBezTo>
                      <a:pt x="17055" y="10365"/>
                      <a:pt x="17055" y="10365"/>
                      <a:pt x="17055" y="10365"/>
                    </a:cubicBezTo>
                    <a:cubicBezTo>
                      <a:pt x="17055" y="10365"/>
                      <a:pt x="17055" y="10365"/>
                      <a:pt x="17055" y="10365"/>
                    </a:cubicBezTo>
                    <a:cubicBezTo>
                      <a:pt x="16999" y="10365"/>
                      <a:pt x="16999" y="10365"/>
                      <a:pt x="16999" y="10365"/>
                    </a:cubicBezTo>
                    <a:cubicBezTo>
                      <a:pt x="16943" y="10432"/>
                      <a:pt x="16943" y="10432"/>
                      <a:pt x="16943" y="10432"/>
                    </a:cubicBezTo>
                    <a:cubicBezTo>
                      <a:pt x="16943" y="10432"/>
                      <a:pt x="16943" y="10432"/>
                      <a:pt x="16943" y="10432"/>
                    </a:cubicBezTo>
                    <a:cubicBezTo>
                      <a:pt x="16999" y="10432"/>
                      <a:pt x="16999" y="10432"/>
                      <a:pt x="16999" y="10432"/>
                    </a:cubicBezTo>
                    <a:cubicBezTo>
                      <a:pt x="16999" y="10432"/>
                      <a:pt x="16999" y="10432"/>
                      <a:pt x="16999" y="10432"/>
                    </a:cubicBezTo>
                    <a:cubicBezTo>
                      <a:pt x="17055" y="10432"/>
                      <a:pt x="17055" y="10432"/>
                      <a:pt x="17055" y="10432"/>
                    </a:cubicBezTo>
                    <a:cubicBezTo>
                      <a:pt x="17055" y="10365"/>
                      <a:pt x="17055" y="10365"/>
                      <a:pt x="17055" y="10365"/>
                    </a:cubicBezTo>
                    <a:cubicBezTo>
                      <a:pt x="17111" y="10365"/>
                      <a:pt x="17111" y="10365"/>
                      <a:pt x="17111" y="10365"/>
                    </a:cubicBezTo>
                    <a:cubicBezTo>
                      <a:pt x="17167" y="10432"/>
                      <a:pt x="17167" y="10432"/>
                      <a:pt x="17167" y="10432"/>
                    </a:cubicBezTo>
                    <a:cubicBezTo>
                      <a:pt x="17167" y="10432"/>
                      <a:pt x="17167" y="10432"/>
                      <a:pt x="17167" y="10432"/>
                    </a:cubicBezTo>
                    <a:cubicBezTo>
                      <a:pt x="17167" y="10432"/>
                      <a:pt x="17167" y="10432"/>
                      <a:pt x="17167" y="10432"/>
                    </a:cubicBezTo>
                    <a:cubicBezTo>
                      <a:pt x="17167" y="10499"/>
                      <a:pt x="17167" y="10499"/>
                      <a:pt x="17167" y="10499"/>
                    </a:cubicBezTo>
                    <a:cubicBezTo>
                      <a:pt x="17167" y="10499"/>
                      <a:pt x="17167" y="10499"/>
                      <a:pt x="17167" y="10499"/>
                    </a:cubicBezTo>
                    <a:cubicBezTo>
                      <a:pt x="17111" y="10499"/>
                      <a:pt x="17111" y="10499"/>
                      <a:pt x="17111" y="10499"/>
                    </a:cubicBezTo>
                    <a:cubicBezTo>
                      <a:pt x="17111" y="10499"/>
                      <a:pt x="17111" y="10499"/>
                      <a:pt x="17111" y="10499"/>
                    </a:cubicBezTo>
                    <a:cubicBezTo>
                      <a:pt x="17055" y="10499"/>
                      <a:pt x="17055" y="10499"/>
                      <a:pt x="17055" y="10499"/>
                    </a:cubicBezTo>
                    <a:cubicBezTo>
                      <a:pt x="17055" y="10432"/>
                      <a:pt x="17055" y="10432"/>
                      <a:pt x="17055" y="10432"/>
                    </a:cubicBezTo>
                    <a:cubicBezTo>
                      <a:pt x="17055" y="10499"/>
                      <a:pt x="17055" y="10499"/>
                      <a:pt x="17055" y="10499"/>
                    </a:cubicBezTo>
                    <a:cubicBezTo>
                      <a:pt x="17055" y="10499"/>
                      <a:pt x="17055" y="10499"/>
                      <a:pt x="17055" y="10499"/>
                    </a:cubicBezTo>
                    <a:cubicBezTo>
                      <a:pt x="17055" y="10499"/>
                      <a:pt x="17055" y="10499"/>
                      <a:pt x="17055" y="10499"/>
                    </a:cubicBezTo>
                    <a:cubicBezTo>
                      <a:pt x="17111" y="10499"/>
                      <a:pt x="17111" y="10499"/>
                      <a:pt x="17111" y="10499"/>
                    </a:cubicBezTo>
                    <a:cubicBezTo>
                      <a:pt x="17111" y="10565"/>
                      <a:pt x="17111" y="10565"/>
                      <a:pt x="17111" y="10565"/>
                    </a:cubicBezTo>
                    <a:cubicBezTo>
                      <a:pt x="17111" y="10565"/>
                      <a:pt x="17111" y="10565"/>
                      <a:pt x="17111" y="10565"/>
                    </a:cubicBezTo>
                    <a:cubicBezTo>
                      <a:pt x="17111" y="10632"/>
                      <a:pt x="17111" y="10632"/>
                      <a:pt x="17111" y="10632"/>
                    </a:cubicBezTo>
                    <a:cubicBezTo>
                      <a:pt x="17111" y="10632"/>
                      <a:pt x="17111" y="10632"/>
                      <a:pt x="17111" y="10632"/>
                    </a:cubicBezTo>
                    <a:cubicBezTo>
                      <a:pt x="16999" y="10565"/>
                      <a:pt x="16999" y="10565"/>
                      <a:pt x="16999" y="10565"/>
                    </a:cubicBezTo>
                    <a:cubicBezTo>
                      <a:pt x="16943" y="10565"/>
                      <a:pt x="16943" y="10565"/>
                      <a:pt x="16943" y="10565"/>
                    </a:cubicBezTo>
                    <a:cubicBezTo>
                      <a:pt x="16887" y="10565"/>
                      <a:pt x="16887" y="10565"/>
                      <a:pt x="16887" y="10565"/>
                    </a:cubicBezTo>
                    <a:cubicBezTo>
                      <a:pt x="16831" y="10565"/>
                      <a:pt x="16831" y="10565"/>
                      <a:pt x="16831" y="10565"/>
                    </a:cubicBezTo>
                    <a:cubicBezTo>
                      <a:pt x="16831" y="10565"/>
                      <a:pt x="16831" y="10565"/>
                      <a:pt x="16831" y="10565"/>
                    </a:cubicBezTo>
                    <a:cubicBezTo>
                      <a:pt x="16887" y="10565"/>
                      <a:pt x="16887" y="10565"/>
                      <a:pt x="16887" y="10565"/>
                    </a:cubicBezTo>
                    <a:cubicBezTo>
                      <a:pt x="16999" y="10632"/>
                      <a:pt x="16999" y="10632"/>
                      <a:pt x="16999" y="10632"/>
                    </a:cubicBezTo>
                    <a:cubicBezTo>
                      <a:pt x="16999" y="10699"/>
                      <a:pt x="16999" y="10699"/>
                      <a:pt x="16999" y="10699"/>
                    </a:cubicBezTo>
                    <a:cubicBezTo>
                      <a:pt x="16999" y="10699"/>
                      <a:pt x="16999" y="10699"/>
                      <a:pt x="16999" y="10699"/>
                    </a:cubicBezTo>
                    <a:cubicBezTo>
                      <a:pt x="16943" y="10632"/>
                      <a:pt x="16943" y="10632"/>
                      <a:pt x="16943" y="10632"/>
                    </a:cubicBezTo>
                    <a:cubicBezTo>
                      <a:pt x="16887" y="10632"/>
                      <a:pt x="16887" y="10632"/>
                      <a:pt x="16887" y="10632"/>
                    </a:cubicBezTo>
                    <a:cubicBezTo>
                      <a:pt x="16887" y="10699"/>
                      <a:pt x="16887" y="10699"/>
                      <a:pt x="16887" y="10699"/>
                    </a:cubicBezTo>
                    <a:cubicBezTo>
                      <a:pt x="16887" y="10699"/>
                      <a:pt x="16887" y="10699"/>
                      <a:pt x="16887" y="10699"/>
                    </a:cubicBezTo>
                    <a:cubicBezTo>
                      <a:pt x="16943" y="10699"/>
                      <a:pt x="16943" y="10699"/>
                      <a:pt x="16943" y="10699"/>
                    </a:cubicBezTo>
                    <a:cubicBezTo>
                      <a:pt x="16943" y="10699"/>
                      <a:pt x="16943" y="10699"/>
                      <a:pt x="16943" y="10699"/>
                    </a:cubicBezTo>
                    <a:cubicBezTo>
                      <a:pt x="16999" y="10699"/>
                      <a:pt x="16999" y="10699"/>
                      <a:pt x="16999" y="10699"/>
                    </a:cubicBezTo>
                    <a:cubicBezTo>
                      <a:pt x="16999" y="10699"/>
                      <a:pt x="16999" y="10699"/>
                      <a:pt x="16999" y="10699"/>
                    </a:cubicBezTo>
                    <a:cubicBezTo>
                      <a:pt x="16999" y="10766"/>
                      <a:pt x="16999" y="10766"/>
                      <a:pt x="16999" y="10766"/>
                    </a:cubicBezTo>
                    <a:cubicBezTo>
                      <a:pt x="16999" y="10766"/>
                      <a:pt x="16999" y="10766"/>
                      <a:pt x="16999" y="10766"/>
                    </a:cubicBezTo>
                    <a:cubicBezTo>
                      <a:pt x="17055" y="10766"/>
                      <a:pt x="17055" y="10766"/>
                      <a:pt x="17055" y="10766"/>
                    </a:cubicBezTo>
                    <a:cubicBezTo>
                      <a:pt x="17055" y="10766"/>
                      <a:pt x="17055" y="10766"/>
                      <a:pt x="17055" y="10766"/>
                    </a:cubicBezTo>
                    <a:cubicBezTo>
                      <a:pt x="17055" y="10766"/>
                      <a:pt x="17055" y="10766"/>
                      <a:pt x="17055" y="10766"/>
                    </a:cubicBezTo>
                    <a:cubicBezTo>
                      <a:pt x="17055" y="10766"/>
                      <a:pt x="17055" y="10766"/>
                      <a:pt x="17055" y="10766"/>
                    </a:cubicBezTo>
                    <a:cubicBezTo>
                      <a:pt x="17055" y="10766"/>
                      <a:pt x="17055" y="10766"/>
                      <a:pt x="17055" y="10766"/>
                    </a:cubicBezTo>
                    <a:cubicBezTo>
                      <a:pt x="17055" y="10833"/>
                      <a:pt x="17055" y="10833"/>
                      <a:pt x="17055" y="10833"/>
                    </a:cubicBezTo>
                    <a:cubicBezTo>
                      <a:pt x="17111" y="10833"/>
                      <a:pt x="17111" y="10833"/>
                      <a:pt x="17111" y="10833"/>
                    </a:cubicBezTo>
                    <a:cubicBezTo>
                      <a:pt x="17111" y="10766"/>
                      <a:pt x="17111" y="10766"/>
                      <a:pt x="17111" y="10766"/>
                    </a:cubicBezTo>
                    <a:cubicBezTo>
                      <a:pt x="17111" y="10766"/>
                      <a:pt x="17111" y="10766"/>
                      <a:pt x="17111" y="10766"/>
                    </a:cubicBezTo>
                    <a:cubicBezTo>
                      <a:pt x="17167" y="10766"/>
                      <a:pt x="17167" y="10766"/>
                      <a:pt x="17167" y="10766"/>
                    </a:cubicBezTo>
                    <a:cubicBezTo>
                      <a:pt x="17223" y="10766"/>
                      <a:pt x="17223" y="10766"/>
                      <a:pt x="17223" y="10766"/>
                    </a:cubicBezTo>
                    <a:cubicBezTo>
                      <a:pt x="17280" y="10766"/>
                      <a:pt x="17280" y="10766"/>
                      <a:pt x="17280" y="10766"/>
                    </a:cubicBezTo>
                    <a:cubicBezTo>
                      <a:pt x="17223" y="10833"/>
                      <a:pt x="17223" y="10833"/>
                      <a:pt x="17223" y="10833"/>
                    </a:cubicBezTo>
                    <a:cubicBezTo>
                      <a:pt x="17223" y="10833"/>
                      <a:pt x="17223" y="10833"/>
                      <a:pt x="17223" y="10833"/>
                    </a:cubicBezTo>
                    <a:cubicBezTo>
                      <a:pt x="17167" y="10833"/>
                      <a:pt x="17167" y="10833"/>
                      <a:pt x="17167" y="10833"/>
                    </a:cubicBezTo>
                    <a:cubicBezTo>
                      <a:pt x="17167" y="10833"/>
                      <a:pt x="17167" y="10833"/>
                      <a:pt x="17167" y="10833"/>
                    </a:cubicBezTo>
                    <a:cubicBezTo>
                      <a:pt x="17111" y="10833"/>
                      <a:pt x="17111" y="10833"/>
                      <a:pt x="17111" y="10833"/>
                    </a:cubicBezTo>
                    <a:cubicBezTo>
                      <a:pt x="17055" y="10900"/>
                      <a:pt x="17055" y="10900"/>
                      <a:pt x="17055" y="10900"/>
                    </a:cubicBezTo>
                    <a:cubicBezTo>
                      <a:pt x="17055" y="10900"/>
                      <a:pt x="17055" y="10900"/>
                      <a:pt x="17055" y="10900"/>
                    </a:cubicBezTo>
                    <a:cubicBezTo>
                      <a:pt x="17055" y="10900"/>
                      <a:pt x="17055" y="10900"/>
                      <a:pt x="17055" y="10900"/>
                    </a:cubicBezTo>
                    <a:cubicBezTo>
                      <a:pt x="17111" y="10900"/>
                      <a:pt x="17111" y="10900"/>
                      <a:pt x="17111" y="10900"/>
                    </a:cubicBezTo>
                    <a:cubicBezTo>
                      <a:pt x="17167" y="10900"/>
                      <a:pt x="17167" y="10900"/>
                      <a:pt x="17167" y="10900"/>
                    </a:cubicBezTo>
                    <a:cubicBezTo>
                      <a:pt x="17111" y="10900"/>
                      <a:pt x="17111" y="10900"/>
                      <a:pt x="17111" y="10900"/>
                    </a:cubicBezTo>
                    <a:cubicBezTo>
                      <a:pt x="17111" y="10900"/>
                      <a:pt x="17111" y="10900"/>
                      <a:pt x="17111" y="10900"/>
                    </a:cubicBezTo>
                    <a:cubicBezTo>
                      <a:pt x="17111" y="10900"/>
                      <a:pt x="17111" y="10900"/>
                      <a:pt x="17111" y="10900"/>
                    </a:cubicBezTo>
                    <a:cubicBezTo>
                      <a:pt x="17223" y="10900"/>
                      <a:pt x="17223" y="10900"/>
                      <a:pt x="17223" y="10900"/>
                    </a:cubicBezTo>
                    <a:cubicBezTo>
                      <a:pt x="17223" y="10967"/>
                      <a:pt x="17223" y="10967"/>
                      <a:pt x="17223" y="10967"/>
                    </a:cubicBezTo>
                    <a:cubicBezTo>
                      <a:pt x="17223" y="10967"/>
                      <a:pt x="17223" y="10967"/>
                      <a:pt x="17223" y="10967"/>
                    </a:cubicBezTo>
                    <a:cubicBezTo>
                      <a:pt x="17223" y="10967"/>
                      <a:pt x="17223" y="10967"/>
                      <a:pt x="17223" y="10967"/>
                    </a:cubicBezTo>
                    <a:cubicBezTo>
                      <a:pt x="17280" y="11034"/>
                      <a:pt x="17280" y="11034"/>
                      <a:pt x="17280" y="11034"/>
                    </a:cubicBezTo>
                    <a:cubicBezTo>
                      <a:pt x="17280" y="11034"/>
                      <a:pt x="17280" y="11034"/>
                      <a:pt x="17280" y="11034"/>
                    </a:cubicBezTo>
                    <a:cubicBezTo>
                      <a:pt x="17223" y="11100"/>
                      <a:pt x="17223" y="11100"/>
                      <a:pt x="17223" y="11100"/>
                    </a:cubicBezTo>
                    <a:cubicBezTo>
                      <a:pt x="17223" y="11100"/>
                      <a:pt x="17223" y="11100"/>
                      <a:pt x="17223" y="11100"/>
                    </a:cubicBezTo>
                    <a:cubicBezTo>
                      <a:pt x="17280" y="11100"/>
                      <a:pt x="17280" y="11100"/>
                      <a:pt x="17280" y="11100"/>
                    </a:cubicBezTo>
                    <a:cubicBezTo>
                      <a:pt x="17280" y="11100"/>
                      <a:pt x="17280" y="11100"/>
                      <a:pt x="17280" y="11100"/>
                    </a:cubicBezTo>
                    <a:cubicBezTo>
                      <a:pt x="17280" y="11034"/>
                      <a:pt x="17280" y="11034"/>
                      <a:pt x="17280" y="11034"/>
                    </a:cubicBezTo>
                    <a:cubicBezTo>
                      <a:pt x="17336" y="11034"/>
                      <a:pt x="17336" y="11034"/>
                      <a:pt x="17336" y="11034"/>
                    </a:cubicBezTo>
                    <a:cubicBezTo>
                      <a:pt x="17336" y="11100"/>
                      <a:pt x="17336" y="11100"/>
                      <a:pt x="17336" y="11100"/>
                    </a:cubicBezTo>
                    <a:cubicBezTo>
                      <a:pt x="17336" y="11100"/>
                      <a:pt x="17336" y="11100"/>
                      <a:pt x="17336" y="11100"/>
                    </a:cubicBezTo>
                    <a:cubicBezTo>
                      <a:pt x="17280" y="11167"/>
                      <a:pt x="17280" y="11167"/>
                      <a:pt x="17280" y="11167"/>
                    </a:cubicBezTo>
                    <a:cubicBezTo>
                      <a:pt x="17223" y="11234"/>
                      <a:pt x="17223" y="11234"/>
                      <a:pt x="17223" y="11234"/>
                    </a:cubicBezTo>
                    <a:cubicBezTo>
                      <a:pt x="17223" y="11301"/>
                      <a:pt x="17223" y="11301"/>
                      <a:pt x="17223" y="11301"/>
                    </a:cubicBezTo>
                    <a:cubicBezTo>
                      <a:pt x="17280" y="11234"/>
                      <a:pt x="17280" y="11234"/>
                      <a:pt x="17280" y="11234"/>
                    </a:cubicBezTo>
                    <a:cubicBezTo>
                      <a:pt x="17280" y="11167"/>
                      <a:pt x="17280" y="11167"/>
                      <a:pt x="17280" y="11167"/>
                    </a:cubicBezTo>
                    <a:cubicBezTo>
                      <a:pt x="17280" y="11167"/>
                      <a:pt x="17280" y="11167"/>
                      <a:pt x="17280" y="11167"/>
                    </a:cubicBezTo>
                    <a:cubicBezTo>
                      <a:pt x="17336" y="11100"/>
                      <a:pt x="17336" y="11100"/>
                      <a:pt x="17336" y="11100"/>
                    </a:cubicBezTo>
                    <a:cubicBezTo>
                      <a:pt x="17392" y="11100"/>
                      <a:pt x="17392" y="11100"/>
                      <a:pt x="17392" y="11100"/>
                    </a:cubicBezTo>
                    <a:cubicBezTo>
                      <a:pt x="17392" y="11100"/>
                      <a:pt x="17392" y="11100"/>
                      <a:pt x="17392" y="11100"/>
                    </a:cubicBezTo>
                    <a:cubicBezTo>
                      <a:pt x="17392" y="11034"/>
                      <a:pt x="17392" y="11034"/>
                      <a:pt x="17392" y="11034"/>
                    </a:cubicBezTo>
                    <a:cubicBezTo>
                      <a:pt x="17448" y="11034"/>
                      <a:pt x="17448" y="11034"/>
                      <a:pt x="17448" y="11034"/>
                    </a:cubicBezTo>
                    <a:cubicBezTo>
                      <a:pt x="17448" y="11034"/>
                      <a:pt x="17448" y="11034"/>
                      <a:pt x="17448" y="11034"/>
                    </a:cubicBezTo>
                    <a:cubicBezTo>
                      <a:pt x="17448" y="11100"/>
                      <a:pt x="17448" y="11100"/>
                      <a:pt x="17448" y="11100"/>
                    </a:cubicBezTo>
                    <a:cubicBezTo>
                      <a:pt x="17392" y="11167"/>
                      <a:pt x="17392" y="11167"/>
                      <a:pt x="17392" y="11167"/>
                    </a:cubicBezTo>
                    <a:cubicBezTo>
                      <a:pt x="17336" y="11167"/>
                      <a:pt x="17336" y="11167"/>
                      <a:pt x="17336" y="11167"/>
                    </a:cubicBezTo>
                    <a:cubicBezTo>
                      <a:pt x="17336" y="11234"/>
                      <a:pt x="17336" y="11234"/>
                      <a:pt x="17336" y="11234"/>
                    </a:cubicBezTo>
                    <a:cubicBezTo>
                      <a:pt x="17336" y="11301"/>
                      <a:pt x="17336" y="11301"/>
                      <a:pt x="17336" y="11301"/>
                    </a:cubicBezTo>
                    <a:cubicBezTo>
                      <a:pt x="17392" y="11234"/>
                      <a:pt x="17392" y="11234"/>
                      <a:pt x="17392" y="11234"/>
                    </a:cubicBezTo>
                    <a:cubicBezTo>
                      <a:pt x="17392" y="11234"/>
                      <a:pt x="17392" y="11234"/>
                      <a:pt x="17392" y="11234"/>
                    </a:cubicBezTo>
                    <a:cubicBezTo>
                      <a:pt x="17392" y="11167"/>
                      <a:pt x="17392" y="11167"/>
                      <a:pt x="17392" y="11167"/>
                    </a:cubicBezTo>
                    <a:cubicBezTo>
                      <a:pt x="17392" y="11167"/>
                      <a:pt x="17392" y="11167"/>
                      <a:pt x="17392" y="11167"/>
                    </a:cubicBezTo>
                    <a:cubicBezTo>
                      <a:pt x="17448" y="11100"/>
                      <a:pt x="17448" y="11100"/>
                      <a:pt x="17448" y="11100"/>
                    </a:cubicBezTo>
                    <a:cubicBezTo>
                      <a:pt x="17504" y="11100"/>
                      <a:pt x="17504" y="11100"/>
                      <a:pt x="17504" y="11100"/>
                    </a:cubicBezTo>
                    <a:cubicBezTo>
                      <a:pt x="17560" y="11034"/>
                      <a:pt x="17560" y="11034"/>
                      <a:pt x="17560" y="11034"/>
                    </a:cubicBezTo>
                    <a:cubicBezTo>
                      <a:pt x="17560" y="11034"/>
                      <a:pt x="17560" y="11034"/>
                      <a:pt x="17560" y="11034"/>
                    </a:cubicBezTo>
                    <a:cubicBezTo>
                      <a:pt x="17560" y="11100"/>
                      <a:pt x="17560" y="11100"/>
                      <a:pt x="17560" y="11100"/>
                    </a:cubicBezTo>
                    <a:cubicBezTo>
                      <a:pt x="17504" y="11167"/>
                      <a:pt x="17504" y="11167"/>
                      <a:pt x="17504" y="11167"/>
                    </a:cubicBezTo>
                    <a:cubicBezTo>
                      <a:pt x="17448" y="11167"/>
                      <a:pt x="17448" y="11167"/>
                      <a:pt x="17448" y="11167"/>
                    </a:cubicBezTo>
                    <a:cubicBezTo>
                      <a:pt x="17448" y="11167"/>
                      <a:pt x="17448" y="11167"/>
                      <a:pt x="17448" y="11167"/>
                    </a:cubicBezTo>
                    <a:cubicBezTo>
                      <a:pt x="17448" y="11234"/>
                      <a:pt x="17448" y="11234"/>
                      <a:pt x="17448" y="11234"/>
                    </a:cubicBezTo>
                    <a:cubicBezTo>
                      <a:pt x="17448" y="11234"/>
                      <a:pt x="17448" y="11234"/>
                      <a:pt x="17448" y="11234"/>
                    </a:cubicBezTo>
                    <a:cubicBezTo>
                      <a:pt x="17448" y="11234"/>
                      <a:pt x="17448" y="11234"/>
                      <a:pt x="17448" y="11234"/>
                    </a:cubicBezTo>
                    <a:cubicBezTo>
                      <a:pt x="17504" y="11234"/>
                      <a:pt x="17504" y="11234"/>
                      <a:pt x="17504" y="11234"/>
                    </a:cubicBezTo>
                    <a:cubicBezTo>
                      <a:pt x="17504" y="11234"/>
                      <a:pt x="17504" y="11234"/>
                      <a:pt x="17504" y="11234"/>
                    </a:cubicBezTo>
                    <a:cubicBezTo>
                      <a:pt x="17560" y="11234"/>
                      <a:pt x="17560" y="11234"/>
                      <a:pt x="17560" y="11234"/>
                    </a:cubicBezTo>
                    <a:cubicBezTo>
                      <a:pt x="17616" y="11234"/>
                      <a:pt x="17616" y="11234"/>
                      <a:pt x="17616" y="11234"/>
                    </a:cubicBezTo>
                    <a:cubicBezTo>
                      <a:pt x="17616" y="11301"/>
                      <a:pt x="17616" y="11301"/>
                      <a:pt x="17616" y="11301"/>
                    </a:cubicBezTo>
                    <a:cubicBezTo>
                      <a:pt x="17616" y="11301"/>
                      <a:pt x="17616" y="11301"/>
                      <a:pt x="17616" y="11301"/>
                    </a:cubicBezTo>
                    <a:cubicBezTo>
                      <a:pt x="17560" y="11368"/>
                      <a:pt x="17560" y="11368"/>
                      <a:pt x="17560" y="11368"/>
                    </a:cubicBezTo>
                    <a:cubicBezTo>
                      <a:pt x="17560" y="11368"/>
                      <a:pt x="17560" y="11368"/>
                      <a:pt x="17560" y="11368"/>
                    </a:cubicBezTo>
                    <a:cubicBezTo>
                      <a:pt x="17616" y="11368"/>
                      <a:pt x="17616" y="11368"/>
                      <a:pt x="17616" y="11368"/>
                    </a:cubicBezTo>
                    <a:cubicBezTo>
                      <a:pt x="17616" y="11435"/>
                      <a:pt x="17616" y="11435"/>
                      <a:pt x="17616" y="11435"/>
                    </a:cubicBezTo>
                    <a:cubicBezTo>
                      <a:pt x="17560" y="11435"/>
                      <a:pt x="17560" y="11435"/>
                      <a:pt x="17560" y="11435"/>
                    </a:cubicBezTo>
                    <a:cubicBezTo>
                      <a:pt x="17560" y="11435"/>
                      <a:pt x="17560" y="11435"/>
                      <a:pt x="17560" y="11435"/>
                    </a:cubicBezTo>
                    <a:cubicBezTo>
                      <a:pt x="17560" y="11435"/>
                      <a:pt x="17560" y="11435"/>
                      <a:pt x="17560" y="11435"/>
                    </a:cubicBezTo>
                    <a:cubicBezTo>
                      <a:pt x="17616" y="11435"/>
                      <a:pt x="17616" y="11435"/>
                      <a:pt x="17616" y="11435"/>
                    </a:cubicBezTo>
                    <a:cubicBezTo>
                      <a:pt x="17504" y="11502"/>
                      <a:pt x="17504" y="11502"/>
                      <a:pt x="17504" y="11502"/>
                    </a:cubicBezTo>
                    <a:cubicBezTo>
                      <a:pt x="17504" y="11502"/>
                      <a:pt x="17504" y="11502"/>
                      <a:pt x="17504" y="11502"/>
                    </a:cubicBezTo>
                    <a:cubicBezTo>
                      <a:pt x="17504" y="11502"/>
                      <a:pt x="17504" y="11502"/>
                      <a:pt x="17504" y="11502"/>
                    </a:cubicBezTo>
                    <a:cubicBezTo>
                      <a:pt x="17560" y="11502"/>
                      <a:pt x="17560" y="11502"/>
                      <a:pt x="17560" y="11502"/>
                    </a:cubicBezTo>
                    <a:cubicBezTo>
                      <a:pt x="17616" y="11502"/>
                      <a:pt x="17616" y="11502"/>
                      <a:pt x="17616" y="11502"/>
                    </a:cubicBezTo>
                    <a:cubicBezTo>
                      <a:pt x="17616" y="11502"/>
                      <a:pt x="17616" y="11502"/>
                      <a:pt x="17616" y="11502"/>
                    </a:cubicBezTo>
                    <a:cubicBezTo>
                      <a:pt x="17672" y="11502"/>
                      <a:pt x="17672" y="11502"/>
                      <a:pt x="17672" y="11502"/>
                    </a:cubicBezTo>
                    <a:cubicBezTo>
                      <a:pt x="17672" y="11502"/>
                      <a:pt x="17672" y="11502"/>
                      <a:pt x="17672" y="11502"/>
                    </a:cubicBezTo>
                    <a:cubicBezTo>
                      <a:pt x="17672" y="11569"/>
                      <a:pt x="17672" y="11569"/>
                      <a:pt x="17672" y="11569"/>
                    </a:cubicBezTo>
                    <a:cubicBezTo>
                      <a:pt x="17616" y="11569"/>
                      <a:pt x="17616" y="11569"/>
                      <a:pt x="17616" y="11569"/>
                    </a:cubicBezTo>
                    <a:cubicBezTo>
                      <a:pt x="17672" y="11569"/>
                      <a:pt x="17672" y="11569"/>
                      <a:pt x="17672" y="11569"/>
                    </a:cubicBezTo>
                    <a:cubicBezTo>
                      <a:pt x="17728" y="11502"/>
                      <a:pt x="17728" y="11502"/>
                      <a:pt x="17728" y="11502"/>
                    </a:cubicBezTo>
                    <a:cubicBezTo>
                      <a:pt x="17728" y="11502"/>
                      <a:pt x="17728" y="11502"/>
                      <a:pt x="17728" y="11502"/>
                    </a:cubicBezTo>
                    <a:cubicBezTo>
                      <a:pt x="17784" y="11435"/>
                      <a:pt x="17784" y="11435"/>
                      <a:pt x="17784" y="11435"/>
                    </a:cubicBezTo>
                    <a:cubicBezTo>
                      <a:pt x="17841" y="11502"/>
                      <a:pt x="17841" y="11502"/>
                      <a:pt x="17841" y="11502"/>
                    </a:cubicBezTo>
                    <a:cubicBezTo>
                      <a:pt x="17841" y="11502"/>
                      <a:pt x="17841" y="11502"/>
                      <a:pt x="17841" y="11502"/>
                    </a:cubicBezTo>
                    <a:cubicBezTo>
                      <a:pt x="17784" y="11502"/>
                      <a:pt x="17784" y="11502"/>
                      <a:pt x="17784" y="11502"/>
                    </a:cubicBezTo>
                    <a:cubicBezTo>
                      <a:pt x="17784" y="11502"/>
                      <a:pt x="17784" y="11502"/>
                      <a:pt x="17784" y="11502"/>
                    </a:cubicBezTo>
                    <a:cubicBezTo>
                      <a:pt x="17728" y="11569"/>
                      <a:pt x="17728" y="11569"/>
                      <a:pt x="17728" y="11569"/>
                    </a:cubicBezTo>
                    <a:cubicBezTo>
                      <a:pt x="17728" y="11635"/>
                      <a:pt x="17728" y="11635"/>
                      <a:pt x="17728" y="11635"/>
                    </a:cubicBezTo>
                    <a:cubicBezTo>
                      <a:pt x="17672" y="11635"/>
                      <a:pt x="17672" y="11635"/>
                      <a:pt x="17672" y="11635"/>
                    </a:cubicBezTo>
                    <a:cubicBezTo>
                      <a:pt x="17672" y="11702"/>
                      <a:pt x="17672" y="11702"/>
                      <a:pt x="17672" y="11702"/>
                    </a:cubicBezTo>
                    <a:cubicBezTo>
                      <a:pt x="17672" y="11702"/>
                      <a:pt x="17672" y="11702"/>
                      <a:pt x="17672" y="11702"/>
                    </a:cubicBezTo>
                    <a:cubicBezTo>
                      <a:pt x="17672" y="11702"/>
                      <a:pt x="17672" y="11702"/>
                      <a:pt x="17672" y="11702"/>
                    </a:cubicBezTo>
                    <a:cubicBezTo>
                      <a:pt x="17728" y="11702"/>
                      <a:pt x="17728" y="11702"/>
                      <a:pt x="17728" y="11702"/>
                    </a:cubicBezTo>
                    <a:cubicBezTo>
                      <a:pt x="17728" y="11702"/>
                      <a:pt x="17728" y="11702"/>
                      <a:pt x="17728" y="11702"/>
                    </a:cubicBezTo>
                    <a:cubicBezTo>
                      <a:pt x="17784" y="11635"/>
                      <a:pt x="17784" y="11635"/>
                      <a:pt x="17784" y="11635"/>
                    </a:cubicBezTo>
                    <a:cubicBezTo>
                      <a:pt x="17784" y="11569"/>
                      <a:pt x="17784" y="11569"/>
                      <a:pt x="17784" y="11569"/>
                    </a:cubicBezTo>
                    <a:cubicBezTo>
                      <a:pt x="17784" y="11635"/>
                      <a:pt x="17784" y="11635"/>
                      <a:pt x="17784" y="11635"/>
                    </a:cubicBezTo>
                    <a:cubicBezTo>
                      <a:pt x="17784" y="11702"/>
                      <a:pt x="17784" y="11702"/>
                      <a:pt x="17784" y="11702"/>
                    </a:cubicBezTo>
                    <a:cubicBezTo>
                      <a:pt x="17784" y="11769"/>
                      <a:pt x="17784" y="11769"/>
                      <a:pt x="17784" y="11769"/>
                    </a:cubicBezTo>
                    <a:cubicBezTo>
                      <a:pt x="17728" y="11769"/>
                      <a:pt x="17728" y="11769"/>
                      <a:pt x="17728" y="11769"/>
                    </a:cubicBezTo>
                    <a:cubicBezTo>
                      <a:pt x="17784" y="11769"/>
                      <a:pt x="17784" y="11769"/>
                      <a:pt x="17784" y="11769"/>
                    </a:cubicBezTo>
                    <a:cubicBezTo>
                      <a:pt x="17784" y="11702"/>
                      <a:pt x="17784" y="11702"/>
                      <a:pt x="17784" y="11702"/>
                    </a:cubicBezTo>
                    <a:cubicBezTo>
                      <a:pt x="17784" y="11635"/>
                      <a:pt x="17784" y="11635"/>
                      <a:pt x="17784" y="11635"/>
                    </a:cubicBezTo>
                    <a:cubicBezTo>
                      <a:pt x="17841" y="11635"/>
                      <a:pt x="17841" y="11635"/>
                      <a:pt x="17841" y="11635"/>
                    </a:cubicBezTo>
                    <a:cubicBezTo>
                      <a:pt x="17841" y="11635"/>
                      <a:pt x="17841" y="11635"/>
                      <a:pt x="17841" y="11635"/>
                    </a:cubicBezTo>
                    <a:cubicBezTo>
                      <a:pt x="17841" y="11702"/>
                      <a:pt x="17841" y="11702"/>
                      <a:pt x="17841" y="11702"/>
                    </a:cubicBezTo>
                    <a:cubicBezTo>
                      <a:pt x="17897" y="11769"/>
                      <a:pt x="17897" y="11769"/>
                      <a:pt x="17897" y="11769"/>
                    </a:cubicBezTo>
                    <a:cubicBezTo>
                      <a:pt x="17897" y="11769"/>
                      <a:pt x="17897" y="11769"/>
                      <a:pt x="17897" y="11769"/>
                    </a:cubicBezTo>
                    <a:cubicBezTo>
                      <a:pt x="17897" y="11702"/>
                      <a:pt x="17897" y="11702"/>
                      <a:pt x="17897" y="11702"/>
                    </a:cubicBezTo>
                    <a:cubicBezTo>
                      <a:pt x="17897" y="11635"/>
                      <a:pt x="17897" y="11635"/>
                      <a:pt x="17897" y="11635"/>
                    </a:cubicBezTo>
                    <a:cubicBezTo>
                      <a:pt x="17953" y="11635"/>
                      <a:pt x="17953" y="11635"/>
                      <a:pt x="17953" y="11635"/>
                    </a:cubicBezTo>
                    <a:cubicBezTo>
                      <a:pt x="17953" y="11635"/>
                      <a:pt x="17953" y="11635"/>
                      <a:pt x="17953" y="11635"/>
                    </a:cubicBezTo>
                    <a:cubicBezTo>
                      <a:pt x="17953" y="11702"/>
                      <a:pt x="17953" y="11702"/>
                      <a:pt x="17953" y="11702"/>
                    </a:cubicBezTo>
                    <a:cubicBezTo>
                      <a:pt x="17953" y="11702"/>
                      <a:pt x="17953" y="11702"/>
                      <a:pt x="17953" y="11702"/>
                    </a:cubicBezTo>
                    <a:cubicBezTo>
                      <a:pt x="18009" y="11702"/>
                      <a:pt x="18009" y="11702"/>
                      <a:pt x="18009" y="11702"/>
                    </a:cubicBezTo>
                    <a:cubicBezTo>
                      <a:pt x="18009" y="11702"/>
                      <a:pt x="18009" y="11702"/>
                      <a:pt x="18009" y="11702"/>
                    </a:cubicBezTo>
                    <a:cubicBezTo>
                      <a:pt x="18009" y="11769"/>
                      <a:pt x="18009" y="11769"/>
                      <a:pt x="18009" y="11769"/>
                    </a:cubicBezTo>
                    <a:cubicBezTo>
                      <a:pt x="18065" y="11769"/>
                      <a:pt x="18065" y="11769"/>
                      <a:pt x="18065" y="11769"/>
                    </a:cubicBezTo>
                    <a:cubicBezTo>
                      <a:pt x="18065" y="11769"/>
                      <a:pt x="18065" y="11769"/>
                      <a:pt x="18065" y="11769"/>
                    </a:cubicBezTo>
                    <a:cubicBezTo>
                      <a:pt x="18065" y="11836"/>
                      <a:pt x="18065" y="11836"/>
                      <a:pt x="18065" y="11836"/>
                    </a:cubicBezTo>
                    <a:cubicBezTo>
                      <a:pt x="18121" y="11836"/>
                      <a:pt x="18121" y="11836"/>
                      <a:pt x="18121" y="11836"/>
                    </a:cubicBezTo>
                    <a:cubicBezTo>
                      <a:pt x="18121" y="11903"/>
                      <a:pt x="18121" y="11903"/>
                      <a:pt x="18121" y="11903"/>
                    </a:cubicBezTo>
                    <a:cubicBezTo>
                      <a:pt x="18121" y="11903"/>
                      <a:pt x="18121" y="11903"/>
                      <a:pt x="18121" y="11903"/>
                    </a:cubicBezTo>
                    <a:cubicBezTo>
                      <a:pt x="18065" y="11903"/>
                      <a:pt x="18065" y="11903"/>
                      <a:pt x="18065" y="11903"/>
                    </a:cubicBezTo>
                    <a:cubicBezTo>
                      <a:pt x="18009" y="11903"/>
                      <a:pt x="18009" y="11903"/>
                      <a:pt x="18009" y="11903"/>
                    </a:cubicBezTo>
                    <a:cubicBezTo>
                      <a:pt x="18009" y="11903"/>
                      <a:pt x="18009" y="11903"/>
                      <a:pt x="18009" y="11903"/>
                    </a:cubicBezTo>
                    <a:cubicBezTo>
                      <a:pt x="18009" y="11836"/>
                      <a:pt x="18009" y="11836"/>
                      <a:pt x="18009" y="11836"/>
                    </a:cubicBezTo>
                    <a:cubicBezTo>
                      <a:pt x="17953" y="11836"/>
                      <a:pt x="17953" y="11836"/>
                      <a:pt x="17953" y="11836"/>
                    </a:cubicBezTo>
                    <a:cubicBezTo>
                      <a:pt x="17953" y="11836"/>
                      <a:pt x="17953" y="11836"/>
                      <a:pt x="17953" y="11836"/>
                    </a:cubicBezTo>
                    <a:cubicBezTo>
                      <a:pt x="17953" y="11836"/>
                      <a:pt x="17953" y="11836"/>
                      <a:pt x="17953" y="11836"/>
                    </a:cubicBezTo>
                    <a:cubicBezTo>
                      <a:pt x="17897" y="11903"/>
                      <a:pt x="17897" y="11903"/>
                      <a:pt x="17897" y="11903"/>
                    </a:cubicBezTo>
                    <a:cubicBezTo>
                      <a:pt x="17953" y="11836"/>
                      <a:pt x="17953" y="11836"/>
                      <a:pt x="17953" y="11836"/>
                    </a:cubicBezTo>
                    <a:cubicBezTo>
                      <a:pt x="17953" y="11836"/>
                      <a:pt x="17953" y="11836"/>
                      <a:pt x="17953" y="11836"/>
                    </a:cubicBezTo>
                    <a:cubicBezTo>
                      <a:pt x="18009" y="11903"/>
                      <a:pt x="18009" y="11903"/>
                      <a:pt x="18009" y="11903"/>
                    </a:cubicBezTo>
                    <a:cubicBezTo>
                      <a:pt x="17953" y="11903"/>
                      <a:pt x="17953" y="11903"/>
                      <a:pt x="17953" y="11903"/>
                    </a:cubicBezTo>
                    <a:cubicBezTo>
                      <a:pt x="18009" y="11903"/>
                      <a:pt x="18009" y="11903"/>
                      <a:pt x="18009" y="11903"/>
                    </a:cubicBezTo>
                    <a:cubicBezTo>
                      <a:pt x="18009" y="11970"/>
                      <a:pt x="18009" y="11970"/>
                      <a:pt x="18009" y="11970"/>
                    </a:cubicBezTo>
                    <a:cubicBezTo>
                      <a:pt x="18009" y="11970"/>
                      <a:pt x="18009" y="11970"/>
                      <a:pt x="18009" y="11970"/>
                    </a:cubicBezTo>
                    <a:cubicBezTo>
                      <a:pt x="17953" y="11970"/>
                      <a:pt x="17953" y="11970"/>
                      <a:pt x="17953" y="11970"/>
                    </a:cubicBezTo>
                    <a:cubicBezTo>
                      <a:pt x="17897" y="11970"/>
                      <a:pt x="17897" y="11970"/>
                      <a:pt x="17897" y="11970"/>
                    </a:cubicBezTo>
                    <a:cubicBezTo>
                      <a:pt x="17953" y="11970"/>
                      <a:pt x="17953" y="11970"/>
                      <a:pt x="17953" y="11970"/>
                    </a:cubicBezTo>
                    <a:cubicBezTo>
                      <a:pt x="18009" y="11970"/>
                      <a:pt x="18009" y="11970"/>
                      <a:pt x="18009" y="11970"/>
                    </a:cubicBezTo>
                    <a:cubicBezTo>
                      <a:pt x="18009" y="11970"/>
                      <a:pt x="18009" y="11970"/>
                      <a:pt x="18009" y="11970"/>
                    </a:cubicBezTo>
                    <a:cubicBezTo>
                      <a:pt x="18009" y="11970"/>
                      <a:pt x="18009" y="11970"/>
                      <a:pt x="18009" y="11970"/>
                    </a:cubicBezTo>
                    <a:cubicBezTo>
                      <a:pt x="18009" y="12037"/>
                      <a:pt x="18009" y="12037"/>
                      <a:pt x="18009" y="12037"/>
                    </a:cubicBezTo>
                    <a:cubicBezTo>
                      <a:pt x="17953" y="12037"/>
                      <a:pt x="17953" y="12037"/>
                      <a:pt x="17953" y="12037"/>
                    </a:cubicBezTo>
                    <a:cubicBezTo>
                      <a:pt x="17953" y="12037"/>
                      <a:pt x="17953" y="12037"/>
                      <a:pt x="17953" y="12037"/>
                    </a:cubicBezTo>
                    <a:cubicBezTo>
                      <a:pt x="17897" y="12037"/>
                      <a:pt x="17897" y="12037"/>
                      <a:pt x="17897" y="12037"/>
                    </a:cubicBezTo>
                    <a:cubicBezTo>
                      <a:pt x="17841" y="12037"/>
                      <a:pt x="17841" y="12037"/>
                      <a:pt x="17841" y="12037"/>
                    </a:cubicBezTo>
                    <a:cubicBezTo>
                      <a:pt x="17841" y="11970"/>
                      <a:pt x="17841" y="11970"/>
                      <a:pt x="17841" y="11970"/>
                    </a:cubicBezTo>
                    <a:cubicBezTo>
                      <a:pt x="17841" y="11970"/>
                      <a:pt x="17841" y="11970"/>
                      <a:pt x="17841" y="11970"/>
                    </a:cubicBezTo>
                    <a:cubicBezTo>
                      <a:pt x="17841" y="11903"/>
                      <a:pt x="17841" y="11903"/>
                      <a:pt x="17841" y="11903"/>
                    </a:cubicBezTo>
                    <a:cubicBezTo>
                      <a:pt x="17784" y="11903"/>
                      <a:pt x="17784" y="11903"/>
                      <a:pt x="17784" y="11903"/>
                    </a:cubicBezTo>
                    <a:cubicBezTo>
                      <a:pt x="17784" y="11903"/>
                      <a:pt x="17784" y="11903"/>
                      <a:pt x="17784" y="11903"/>
                    </a:cubicBezTo>
                    <a:cubicBezTo>
                      <a:pt x="17784" y="11970"/>
                      <a:pt x="17784" y="11970"/>
                      <a:pt x="17784" y="11970"/>
                    </a:cubicBezTo>
                    <a:cubicBezTo>
                      <a:pt x="17784" y="11970"/>
                      <a:pt x="17784" y="11970"/>
                      <a:pt x="17784" y="11970"/>
                    </a:cubicBezTo>
                    <a:cubicBezTo>
                      <a:pt x="17841" y="12037"/>
                      <a:pt x="17841" y="12037"/>
                      <a:pt x="17841" y="12037"/>
                    </a:cubicBezTo>
                    <a:cubicBezTo>
                      <a:pt x="17841" y="12037"/>
                      <a:pt x="17841" y="12037"/>
                      <a:pt x="17841" y="12037"/>
                    </a:cubicBezTo>
                    <a:cubicBezTo>
                      <a:pt x="17784" y="12037"/>
                      <a:pt x="17784" y="12037"/>
                      <a:pt x="17784" y="12037"/>
                    </a:cubicBezTo>
                    <a:cubicBezTo>
                      <a:pt x="17728" y="12037"/>
                      <a:pt x="17728" y="12037"/>
                      <a:pt x="17728" y="12037"/>
                    </a:cubicBezTo>
                    <a:cubicBezTo>
                      <a:pt x="17728" y="11970"/>
                      <a:pt x="17728" y="11970"/>
                      <a:pt x="17728" y="11970"/>
                    </a:cubicBezTo>
                    <a:cubicBezTo>
                      <a:pt x="17728" y="12037"/>
                      <a:pt x="17728" y="12037"/>
                      <a:pt x="17728" y="12037"/>
                    </a:cubicBezTo>
                    <a:cubicBezTo>
                      <a:pt x="17728" y="12037"/>
                      <a:pt x="17728" y="12037"/>
                      <a:pt x="17728" y="12037"/>
                    </a:cubicBezTo>
                    <a:cubicBezTo>
                      <a:pt x="17784" y="12037"/>
                      <a:pt x="17784" y="12037"/>
                      <a:pt x="17784" y="12037"/>
                    </a:cubicBezTo>
                    <a:cubicBezTo>
                      <a:pt x="17841" y="12104"/>
                      <a:pt x="17841" y="12104"/>
                      <a:pt x="17841" y="12104"/>
                    </a:cubicBezTo>
                    <a:cubicBezTo>
                      <a:pt x="17841" y="12104"/>
                      <a:pt x="17841" y="12104"/>
                      <a:pt x="17841" y="12104"/>
                    </a:cubicBezTo>
                    <a:cubicBezTo>
                      <a:pt x="17841" y="12104"/>
                      <a:pt x="17841" y="12104"/>
                      <a:pt x="17841" y="12104"/>
                    </a:cubicBezTo>
                    <a:cubicBezTo>
                      <a:pt x="17841" y="12170"/>
                      <a:pt x="17841" y="12170"/>
                      <a:pt x="17841" y="12170"/>
                    </a:cubicBezTo>
                    <a:cubicBezTo>
                      <a:pt x="17784" y="12170"/>
                      <a:pt x="17784" y="12170"/>
                      <a:pt x="17784" y="12170"/>
                    </a:cubicBezTo>
                    <a:cubicBezTo>
                      <a:pt x="17784" y="12104"/>
                      <a:pt x="17784" y="12104"/>
                      <a:pt x="17784" y="12104"/>
                    </a:cubicBezTo>
                    <a:cubicBezTo>
                      <a:pt x="17728" y="12104"/>
                      <a:pt x="17728" y="12104"/>
                      <a:pt x="17728" y="12104"/>
                    </a:cubicBezTo>
                    <a:cubicBezTo>
                      <a:pt x="17672" y="12104"/>
                      <a:pt x="17672" y="12104"/>
                      <a:pt x="17672" y="12104"/>
                    </a:cubicBezTo>
                    <a:cubicBezTo>
                      <a:pt x="17672" y="12104"/>
                      <a:pt x="17672" y="12104"/>
                      <a:pt x="17672" y="12104"/>
                    </a:cubicBezTo>
                    <a:cubicBezTo>
                      <a:pt x="17672" y="12104"/>
                      <a:pt x="17672" y="12104"/>
                      <a:pt x="17672" y="12104"/>
                    </a:cubicBezTo>
                    <a:cubicBezTo>
                      <a:pt x="17728" y="12104"/>
                      <a:pt x="17728" y="12104"/>
                      <a:pt x="17728" y="12104"/>
                    </a:cubicBezTo>
                    <a:cubicBezTo>
                      <a:pt x="17784" y="12170"/>
                      <a:pt x="17784" y="12170"/>
                      <a:pt x="17784" y="12170"/>
                    </a:cubicBezTo>
                    <a:cubicBezTo>
                      <a:pt x="17784" y="12237"/>
                      <a:pt x="17784" y="12237"/>
                      <a:pt x="17784" y="12237"/>
                    </a:cubicBezTo>
                    <a:cubicBezTo>
                      <a:pt x="17728" y="12237"/>
                      <a:pt x="17728" y="12237"/>
                      <a:pt x="17728" y="12237"/>
                    </a:cubicBezTo>
                    <a:cubicBezTo>
                      <a:pt x="17728" y="12237"/>
                      <a:pt x="17728" y="12237"/>
                      <a:pt x="17728" y="12237"/>
                    </a:cubicBezTo>
                    <a:cubicBezTo>
                      <a:pt x="17728" y="12237"/>
                      <a:pt x="17728" y="12237"/>
                      <a:pt x="17728" y="12237"/>
                    </a:cubicBezTo>
                    <a:cubicBezTo>
                      <a:pt x="17672" y="12170"/>
                      <a:pt x="17672" y="12170"/>
                      <a:pt x="17672" y="12170"/>
                    </a:cubicBezTo>
                    <a:cubicBezTo>
                      <a:pt x="17672" y="12170"/>
                      <a:pt x="17672" y="12170"/>
                      <a:pt x="17672" y="12170"/>
                    </a:cubicBezTo>
                    <a:cubicBezTo>
                      <a:pt x="17672" y="12170"/>
                      <a:pt x="17672" y="12170"/>
                      <a:pt x="17672" y="12170"/>
                    </a:cubicBezTo>
                    <a:cubicBezTo>
                      <a:pt x="17672" y="12237"/>
                      <a:pt x="17672" y="12237"/>
                      <a:pt x="17672" y="12237"/>
                    </a:cubicBezTo>
                    <a:cubicBezTo>
                      <a:pt x="17672" y="12237"/>
                      <a:pt x="17672" y="12237"/>
                      <a:pt x="17672" y="12237"/>
                    </a:cubicBezTo>
                    <a:cubicBezTo>
                      <a:pt x="17672" y="12304"/>
                      <a:pt x="17672" y="12304"/>
                      <a:pt x="17672" y="12304"/>
                    </a:cubicBezTo>
                    <a:cubicBezTo>
                      <a:pt x="17672" y="12304"/>
                      <a:pt x="17672" y="12304"/>
                      <a:pt x="17672" y="12304"/>
                    </a:cubicBezTo>
                    <a:cubicBezTo>
                      <a:pt x="17616" y="12304"/>
                      <a:pt x="17616" y="12304"/>
                      <a:pt x="17616" y="12304"/>
                    </a:cubicBezTo>
                    <a:cubicBezTo>
                      <a:pt x="17616" y="12304"/>
                      <a:pt x="17616" y="12304"/>
                      <a:pt x="17616" y="12304"/>
                    </a:cubicBezTo>
                    <a:cubicBezTo>
                      <a:pt x="17616" y="12304"/>
                      <a:pt x="17616" y="12304"/>
                      <a:pt x="17616" y="12304"/>
                    </a:cubicBezTo>
                    <a:cubicBezTo>
                      <a:pt x="17616" y="12304"/>
                      <a:pt x="17616" y="12304"/>
                      <a:pt x="17616" y="12304"/>
                    </a:cubicBezTo>
                    <a:cubicBezTo>
                      <a:pt x="17616" y="12304"/>
                      <a:pt x="17616" y="12304"/>
                      <a:pt x="17616" y="12304"/>
                    </a:cubicBezTo>
                    <a:cubicBezTo>
                      <a:pt x="17560" y="12304"/>
                      <a:pt x="17560" y="12304"/>
                      <a:pt x="17560" y="12304"/>
                    </a:cubicBezTo>
                    <a:cubicBezTo>
                      <a:pt x="17560" y="12304"/>
                      <a:pt x="17560" y="12304"/>
                      <a:pt x="17560" y="12304"/>
                    </a:cubicBezTo>
                    <a:cubicBezTo>
                      <a:pt x="17560" y="12304"/>
                      <a:pt x="17560" y="12304"/>
                      <a:pt x="17560" y="12304"/>
                    </a:cubicBezTo>
                    <a:cubicBezTo>
                      <a:pt x="17560" y="12237"/>
                      <a:pt x="17560" y="12237"/>
                      <a:pt x="17560" y="12237"/>
                    </a:cubicBezTo>
                    <a:cubicBezTo>
                      <a:pt x="17504" y="12170"/>
                      <a:pt x="17504" y="12170"/>
                      <a:pt x="17504" y="12170"/>
                    </a:cubicBezTo>
                    <a:cubicBezTo>
                      <a:pt x="17504" y="12170"/>
                      <a:pt x="17504" y="12170"/>
                      <a:pt x="17504" y="12170"/>
                    </a:cubicBezTo>
                    <a:cubicBezTo>
                      <a:pt x="17504" y="12170"/>
                      <a:pt x="17504" y="12170"/>
                      <a:pt x="17504" y="12170"/>
                    </a:cubicBezTo>
                    <a:cubicBezTo>
                      <a:pt x="17504" y="12304"/>
                      <a:pt x="17504" y="12304"/>
                      <a:pt x="17504" y="12304"/>
                    </a:cubicBezTo>
                    <a:cubicBezTo>
                      <a:pt x="17504" y="12304"/>
                      <a:pt x="17504" y="12304"/>
                      <a:pt x="17504" y="12304"/>
                    </a:cubicBezTo>
                    <a:cubicBezTo>
                      <a:pt x="17448" y="12304"/>
                      <a:pt x="17448" y="12304"/>
                      <a:pt x="17448" y="12304"/>
                    </a:cubicBezTo>
                    <a:cubicBezTo>
                      <a:pt x="17448" y="12304"/>
                      <a:pt x="17448" y="12304"/>
                      <a:pt x="17448" y="12304"/>
                    </a:cubicBezTo>
                    <a:cubicBezTo>
                      <a:pt x="17504" y="12304"/>
                      <a:pt x="17504" y="12304"/>
                      <a:pt x="17504" y="12304"/>
                    </a:cubicBezTo>
                    <a:cubicBezTo>
                      <a:pt x="17504" y="12304"/>
                      <a:pt x="17504" y="12304"/>
                      <a:pt x="17504" y="12304"/>
                    </a:cubicBezTo>
                    <a:cubicBezTo>
                      <a:pt x="17504" y="12371"/>
                      <a:pt x="17504" y="12371"/>
                      <a:pt x="17504" y="12371"/>
                    </a:cubicBezTo>
                    <a:cubicBezTo>
                      <a:pt x="17448" y="12371"/>
                      <a:pt x="17448" y="12371"/>
                      <a:pt x="17448" y="12371"/>
                    </a:cubicBezTo>
                    <a:cubicBezTo>
                      <a:pt x="17448" y="12371"/>
                      <a:pt x="17448" y="12371"/>
                      <a:pt x="17448" y="12371"/>
                    </a:cubicBezTo>
                    <a:cubicBezTo>
                      <a:pt x="17448" y="12371"/>
                      <a:pt x="17448" y="12371"/>
                      <a:pt x="17448" y="12371"/>
                    </a:cubicBezTo>
                    <a:cubicBezTo>
                      <a:pt x="17448" y="12371"/>
                      <a:pt x="17448" y="12371"/>
                      <a:pt x="17448" y="12371"/>
                    </a:cubicBezTo>
                    <a:cubicBezTo>
                      <a:pt x="17504" y="12371"/>
                      <a:pt x="17504" y="12371"/>
                      <a:pt x="17504" y="12371"/>
                    </a:cubicBezTo>
                    <a:cubicBezTo>
                      <a:pt x="17504" y="12438"/>
                      <a:pt x="17504" y="12438"/>
                      <a:pt x="17504" y="12438"/>
                    </a:cubicBezTo>
                    <a:cubicBezTo>
                      <a:pt x="17504" y="12438"/>
                      <a:pt x="17504" y="12438"/>
                      <a:pt x="17504" y="12438"/>
                    </a:cubicBezTo>
                    <a:cubicBezTo>
                      <a:pt x="17448" y="12438"/>
                      <a:pt x="17448" y="12438"/>
                      <a:pt x="17448" y="12438"/>
                    </a:cubicBezTo>
                    <a:cubicBezTo>
                      <a:pt x="17448" y="12438"/>
                      <a:pt x="17448" y="12438"/>
                      <a:pt x="17448" y="12438"/>
                    </a:cubicBezTo>
                    <a:cubicBezTo>
                      <a:pt x="17448" y="12505"/>
                      <a:pt x="17448" y="12505"/>
                      <a:pt x="17448" y="12505"/>
                    </a:cubicBezTo>
                    <a:cubicBezTo>
                      <a:pt x="17448" y="12505"/>
                      <a:pt x="17448" y="12505"/>
                      <a:pt x="17448" y="12505"/>
                    </a:cubicBezTo>
                    <a:cubicBezTo>
                      <a:pt x="17448" y="12505"/>
                      <a:pt x="17448" y="12505"/>
                      <a:pt x="17448" y="12505"/>
                    </a:cubicBezTo>
                    <a:cubicBezTo>
                      <a:pt x="17448" y="12505"/>
                      <a:pt x="17448" y="12505"/>
                      <a:pt x="17448" y="12505"/>
                    </a:cubicBezTo>
                    <a:cubicBezTo>
                      <a:pt x="17448" y="12505"/>
                      <a:pt x="17448" y="12505"/>
                      <a:pt x="17448" y="12505"/>
                    </a:cubicBezTo>
                    <a:cubicBezTo>
                      <a:pt x="17448" y="12572"/>
                      <a:pt x="17448" y="12572"/>
                      <a:pt x="17448" y="12572"/>
                    </a:cubicBezTo>
                    <a:cubicBezTo>
                      <a:pt x="17448" y="12572"/>
                      <a:pt x="17448" y="12572"/>
                      <a:pt x="17448" y="12572"/>
                    </a:cubicBezTo>
                    <a:cubicBezTo>
                      <a:pt x="17448" y="12639"/>
                      <a:pt x="17448" y="12639"/>
                      <a:pt x="17448" y="12639"/>
                    </a:cubicBezTo>
                    <a:cubicBezTo>
                      <a:pt x="17392" y="12639"/>
                      <a:pt x="17392" y="12639"/>
                      <a:pt x="17392" y="12639"/>
                    </a:cubicBezTo>
                    <a:cubicBezTo>
                      <a:pt x="17392" y="12639"/>
                      <a:pt x="17392" y="12639"/>
                      <a:pt x="17392" y="12639"/>
                    </a:cubicBezTo>
                    <a:cubicBezTo>
                      <a:pt x="17392" y="12639"/>
                      <a:pt x="17392" y="12639"/>
                      <a:pt x="17392" y="12639"/>
                    </a:cubicBezTo>
                    <a:cubicBezTo>
                      <a:pt x="17392" y="12639"/>
                      <a:pt x="17392" y="12639"/>
                      <a:pt x="17392" y="12639"/>
                    </a:cubicBezTo>
                    <a:cubicBezTo>
                      <a:pt x="17392" y="12639"/>
                      <a:pt x="17392" y="12639"/>
                      <a:pt x="17392" y="12639"/>
                    </a:cubicBezTo>
                    <a:cubicBezTo>
                      <a:pt x="17392" y="12639"/>
                      <a:pt x="17392" y="12639"/>
                      <a:pt x="17392" y="12639"/>
                    </a:cubicBezTo>
                    <a:cubicBezTo>
                      <a:pt x="17336" y="12572"/>
                      <a:pt x="17336" y="12572"/>
                      <a:pt x="17336" y="12572"/>
                    </a:cubicBezTo>
                    <a:cubicBezTo>
                      <a:pt x="17336" y="12572"/>
                      <a:pt x="17336" y="12572"/>
                      <a:pt x="17336" y="12572"/>
                    </a:cubicBezTo>
                    <a:cubicBezTo>
                      <a:pt x="17336" y="12572"/>
                      <a:pt x="17336" y="12572"/>
                      <a:pt x="17336" y="12572"/>
                    </a:cubicBezTo>
                    <a:cubicBezTo>
                      <a:pt x="17336" y="12505"/>
                      <a:pt x="17336" y="12505"/>
                      <a:pt x="17336" y="12505"/>
                    </a:cubicBezTo>
                    <a:cubicBezTo>
                      <a:pt x="17336" y="12505"/>
                      <a:pt x="17336" y="12505"/>
                      <a:pt x="17336" y="12505"/>
                    </a:cubicBezTo>
                    <a:cubicBezTo>
                      <a:pt x="17280" y="12572"/>
                      <a:pt x="17280" y="12572"/>
                      <a:pt x="17280" y="12572"/>
                    </a:cubicBezTo>
                    <a:cubicBezTo>
                      <a:pt x="17280" y="12572"/>
                      <a:pt x="17280" y="12572"/>
                      <a:pt x="17280" y="12572"/>
                    </a:cubicBezTo>
                    <a:cubicBezTo>
                      <a:pt x="17280" y="12572"/>
                      <a:pt x="17280" y="12572"/>
                      <a:pt x="17280" y="12572"/>
                    </a:cubicBezTo>
                    <a:cubicBezTo>
                      <a:pt x="17280" y="12572"/>
                      <a:pt x="17280" y="12572"/>
                      <a:pt x="17280" y="12572"/>
                    </a:cubicBezTo>
                    <a:cubicBezTo>
                      <a:pt x="17280" y="12505"/>
                      <a:pt x="17280" y="12505"/>
                      <a:pt x="17280" y="12505"/>
                    </a:cubicBezTo>
                    <a:cubicBezTo>
                      <a:pt x="17280" y="12505"/>
                      <a:pt x="17280" y="12505"/>
                      <a:pt x="17280" y="12505"/>
                    </a:cubicBezTo>
                    <a:cubicBezTo>
                      <a:pt x="17280" y="12505"/>
                      <a:pt x="17280" y="12505"/>
                      <a:pt x="17280" y="12505"/>
                    </a:cubicBezTo>
                    <a:cubicBezTo>
                      <a:pt x="17280" y="12438"/>
                      <a:pt x="17280" y="12438"/>
                      <a:pt x="17280" y="12438"/>
                    </a:cubicBezTo>
                    <a:cubicBezTo>
                      <a:pt x="17280" y="12438"/>
                      <a:pt x="17280" y="12438"/>
                      <a:pt x="17280" y="12438"/>
                    </a:cubicBezTo>
                    <a:cubicBezTo>
                      <a:pt x="17280" y="12438"/>
                      <a:pt x="17280" y="12438"/>
                      <a:pt x="17280" y="12438"/>
                    </a:cubicBezTo>
                    <a:cubicBezTo>
                      <a:pt x="17280" y="12438"/>
                      <a:pt x="17280" y="12438"/>
                      <a:pt x="17280" y="12438"/>
                    </a:cubicBezTo>
                    <a:cubicBezTo>
                      <a:pt x="17223" y="12438"/>
                      <a:pt x="17223" y="12438"/>
                      <a:pt x="17223" y="12438"/>
                    </a:cubicBezTo>
                    <a:cubicBezTo>
                      <a:pt x="17223" y="12505"/>
                      <a:pt x="17223" y="12505"/>
                      <a:pt x="17223" y="12505"/>
                    </a:cubicBezTo>
                    <a:cubicBezTo>
                      <a:pt x="17223" y="12505"/>
                      <a:pt x="17223" y="12505"/>
                      <a:pt x="17223" y="12505"/>
                    </a:cubicBezTo>
                    <a:cubicBezTo>
                      <a:pt x="17167" y="12505"/>
                      <a:pt x="17167" y="12505"/>
                      <a:pt x="17167" y="12505"/>
                    </a:cubicBezTo>
                    <a:cubicBezTo>
                      <a:pt x="17167" y="12505"/>
                      <a:pt x="17167" y="12505"/>
                      <a:pt x="17167" y="12505"/>
                    </a:cubicBezTo>
                    <a:cubicBezTo>
                      <a:pt x="17167" y="12438"/>
                      <a:pt x="17167" y="12438"/>
                      <a:pt x="17167" y="12438"/>
                    </a:cubicBezTo>
                    <a:cubicBezTo>
                      <a:pt x="17167" y="12438"/>
                      <a:pt x="17167" y="12438"/>
                      <a:pt x="17167" y="12438"/>
                    </a:cubicBezTo>
                    <a:cubicBezTo>
                      <a:pt x="17167" y="12371"/>
                      <a:pt x="17167" y="12371"/>
                      <a:pt x="17167" y="12371"/>
                    </a:cubicBezTo>
                    <a:cubicBezTo>
                      <a:pt x="17223" y="12371"/>
                      <a:pt x="17223" y="12371"/>
                      <a:pt x="17223" y="12371"/>
                    </a:cubicBezTo>
                    <a:cubicBezTo>
                      <a:pt x="17223" y="12371"/>
                      <a:pt x="17223" y="12371"/>
                      <a:pt x="17223" y="12371"/>
                    </a:cubicBezTo>
                    <a:cubicBezTo>
                      <a:pt x="17223" y="12371"/>
                      <a:pt x="17223" y="12371"/>
                      <a:pt x="17223" y="12371"/>
                    </a:cubicBezTo>
                    <a:cubicBezTo>
                      <a:pt x="17223" y="12371"/>
                      <a:pt x="17223" y="12371"/>
                      <a:pt x="17223" y="12371"/>
                    </a:cubicBezTo>
                    <a:cubicBezTo>
                      <a:pt x="17223" y="12371"/>
                      <a:pt x="17223" y="12371"/>
                      <a:pt x="17223" y="12371"/>
                    </a:cubicBezTo>
                    <a:cubicBezTo>
                      <a:pt x="17167" y="12371"/>
                      <a:pt x="17167" y="12371"/>
                      <a:pt x="17167" y="12371"/>
                    </a:cubicBezTo>
                    <a:cubicBezTo>
                      <a:pt x="17167" y="12371"/>
                      <a:pt x="17167" y="12371"/>
                      <a:pt x="17167" y="12371"/>
                    </a:cubicBezTo>
                    <a:cubicBezTo>
                      <a:pt x="17111" y="12304"/>
                      <a:pt x="17111" y="12304"/>
                      <a:pt x="17111" y="12304"/>
                    </a:cubicBezTo>
                    <a:cubicBezTo>
                      <a:pt x="17167" y="12304"/>
                      <a:pt x="17167" y="12304"/>
                      <a:pt x="17167" y="12304"/>
                    </a:cubicBezTo>
                    <a:cubicBezTo>
                      <a:pt x="17167" y="12304"/>
                      <a:pt x="17167" y="12304"/>
                      <a:pt x="17167" y="12304"/>
                    </a:cubicBezTo>
                    <a:cubicBezTo>
                      <a:pt x="17223" y="12237"/>
                      <a:pt x="17223" y="12237"/>
                      <a:pt x="17223" y="12237"/>
                    </a:cubicBezTo>
                    <a:cubicBezTo>
                      <a:pt x="17167" y="12237"/>
                      <a:pt x="17167" y="12237"/>
                      <a:pt x="17167" y="12237"/>
                    </a:cubicBezTo>
                    <a:cubicBezTo>
                      <a:pt x="17167" y="12237"/>
                      <a:pt x="17167" y="12237"/>
                      <a:pt x="17167" y="12237"/>
                    </a:cubicBezTo>
                    <a:cubicBezTo>
                      <a:pt x="17167" y="12237"/>
                      <a:pt x="17167" y="12237"/>
                      <a:pt x="17167" y="12237"/>
                    </a:cubicBezTo>
                    <a:cubicBezTo>
                      <a:pt x="17111" y="12237"/>
                      <a:pt x="17111" y="12237"/>
                      <a:pt x="17111" y="12237"/>
                    </a:cubicBezTo>
                    <a:cubicBezTo>
                      <a:pt x="17167" y="12237"/>
                      <a:pt x="17167" y="12237"/>
                      <a:pt x="17167" y="12237"/>
                    </a:cubicBezTo>
                    <a:cubicBezTo>
                      <a:pt x="17167" y="12170"/>
                      <a:pt x="17167" y="12170"/>
                      <a:pt x="17167" y="12170"/>
                    </a:cubicBezTo>
                    <a:cubicBezTo>
                      <a:pt x="17223" y="12170"/>
                      <a:pt x="17223" y="12170"/>
                      <a:pt x="17223" y="12170"/>
                    </a:cubicBezTo>
                    <a:cubicBezTo>
                      <a:pt x="17223" y="12170"/>
                      <a:pt x="17223" y="12170"/>
                      <a:pt x="17223" y="12170"/>
                    </a:cubicBezTo>
                    <a:cubicBezTo>
                      <a:pt x="17167" y="12170"/>
                      <a:pt x="17167" y="12170"/>
                      <a:pt x="17167" y="12170"/>
                    </a:cubicBezTo>
                    <a:cubicBezTo>
                      <a:pt x="17111" y="12170"/>
                      <a:pt x="17111" y="12170"/>
                      <a:pt x="17111" y="12170"/>
                    </a:cubicBezTo>
                    <a:cubicBezTo>
                      <a:pt x="17111" y="12170"/>
                      <a:pt x="17111" y="12170"/>
                      <a:pt x="17111" y="12170"/>
                    </a:cubicBezTo>
                    <a:cubicBezTo>
                      <a:pt x="17111" y="12170"/>
                      <a:pt x="17111" y="12170"/>
                      <a:pt x="17111" y="12170"/>
                    </a:cubicBezTo>
                    <a:cubicBezTo>
                      <a:pt x="17167" y="12104"/>
                      <a:pt x="17167" y="12104"/>
                      <a:pt x="17167" y="12104"/>
                    </a:cubicBezTo>
                    <a:cubicBezTo>
                      <a:pt x="17167" y="12104"/>
                      <a:pt x="17167" y="12104"/>
                      <a:pt x="17167" y="12104"/>
                    </a:cubicBezTo>
                    <a:cubicBezTo>
                      <a:pt x="17223" y="12104"/>
                      <a:pt x="17223" y="12104"/>
                      <a:pt x="17223" y="12104"/>
                    </a:cubicBezTo>
                    <a:cubicBezTo>
                      <a:pt x="17280" y="12037"/>
                      <a:pt x="17280" y="12037"/>
                      <a:pt x="17280" y="12037"/>
                    </a:cubicBezTo>
                    <a:cubicBezTo>
                      <a:pt x="17280" y="12037"/>
                      <a:pt x="17280" y="12037"/>
                      <a:pt x="17280" y="12037"/>
                    </a:cubicBezTo>
                    <a:cubicBezTo>
                      <a:pt x="17336" y="11970"/>
                      <a:pt x="17336" y="11970"/>
                      <a:pt x="17336" y="11970"/>
                    </a:cubicBezTo>
                    <a:cubicBezTo>
                      <a:pt x="17336" y="11970"/>
                      <a:pt x="17336" y="11970"/>
                      <a:pt x="17336" y="11970"/>
                    </a:cubicBezTo>
                    <a:cubicBezTo>
                      <a:pt x="17392" y="11903"/>
                      <a:pt x="17392" y="11903"/>
                      <a:pt x="17392" y="11903"/>
                    </a:cubicBezTo>
                    <a:cubicBezTo>
                      <a:pt x="17392" y="11903"/>
                      <a:pt x="17392" y="11903"/>
                      <a:pt x="17392" y="11903"/>
                    </a:cubicBezTo>
                    <a:cubicBezTo>
                      <a:pt x="17336" y="11903"/>
                      <a:pt x="17336" y="11903"/>
                      <a:pt x="17336" y="11903"/>
                    </a:cubicBezTo>
                    <a:cubicBezTo>
                      <a:pt x="17336" y="11970"/>
                      <a:pt x="17336" y="11970"/>
                      <a:pt x="17336" y="11970"/>
                    </a:cubicBezTo>
                    <a:cubicBezTo>
                      <a:pt x="17280" y="11970"/>
                      <a:pt x="17280" y="11970"/>
                      <a:pt x="17280" y="11970"/>
                    </a:cubicBezTo>
                    <a:cubicBezTo>
                      <a:pt x="17280" y="12037"/>
                      <a:pt x="17280" y="12037"/>
                      <a:pt x="17280" y="12037"/>
                    </a:cubicBezTo>
                    <a:cubicBezTo>
                      <a:pt x="17223" y="12037"/>
                      <a:pt x="17223" y="12037"/>
                      <a:pt x="17223" y="12037"/>
                    </a:cubicBezTo>
                    <a:cubicBezTo>
                      <a:pt x="17167" y="12037"/>
                      <a:pt x="17167" y="12037"/>
                      <a:pt x="17167" y="12037"/>
                    </a:cubicBezTo>
                    <a:cubicBezTo>
                      <a:pt x="17111" y="12104"/>
                      <a:pt x="17111" y="12104"/>
                      <a:pt x="17111" y="12104"/>
                    </a:cubicBezTo>
                    <a:cubicBezTo>
                      <a:pt x="17055" y="12104"/>
                      <a:pt x="17055" y="12104"/>
                      <a:pt x="17055" y="12104"/>
                    </a:cubicBezTo>
                    <a:cubicBezTo>
                      <a:pt x="17055" y="12104"/>
                      <a:pt x="17055" y="12104"/>
                      <a:pt x="17055" y="12104"/>
                    </a:cubicBezTo>
                    <a:cubicBezTo>
                      <a:pt x="17055" y="12037"/>
                      <a:pt x="17055" y="12037"/>
                      <a:pt x="17055" y="12037"/>
                    </a:cubicBezTo>
                    <a:cubicBezTo>
                      <a:pt x="17111" y="11970"/>
                      <a:pt x="17111" y="11970"/>
                      <a:pt x="17111" y="11970"/>
                    </a:cubicBezTo>
                    <a:cubicBezTo>
                      <a:pt x="17167" y="11970"/>
                      <a:pt x="17167" y="11970"/>
                      <a:pt x="17167" y="11970"/>
                    </a:cubicBezTo>
                    <a:cubicBezTo>
                      <a:pt x="17167" y="11903"/>
                      <a:pt x="17167" y="11903"/>
                      <a:pt x="17167" y="11903"/>
                    </a:cubicBezTo>
                    <a:cubicBezTo>
                      <a:pt x="17167" y="11903"/>
                      <a:pt x="17167" y="11903"/>
                      <a:pt x="17167" y="11903"/>
                    </a:cubicBezTo>
                    <a:cubicBezTo>
                      <a:pt x="17167" y="11903"/>
                      <a:pt x="17167" y="11903"/>
                      <a:pt x="17167" y="11903"/>
                    </a:cubicBezTo>
                    <a:cubicBezTo>
                      <a:pt x="17167" y="11903"/>
                      <a:pt x="17167" y="11903"/>
                      <a:pt x="17167" y="11903"/>
                    </a:cubicBezTo>
                    <a:cubicBezTo>
                      <a:pt x="17055" y="11970"/>
                      <a:pt x="17055" y="11970"/>
                      <a:pt x="17055" y="11970"/>
                    </a:cubicBezTo>
                    <a:cubicBezTo>
                      <a:pt x="16999" y="12037"/>
                      <a:pt x="16999" y="12037"/>
                      <a:pt x="16999" y="12037"/>
                    </a:cubicBezTo>
                    <a:cubicBezTo>
                      <a:pt x="16999" y="11970"/>
                      <a:pt x="16999" y="11970"/>
                      <a:pt x="16999" y="11970"/>
                    </a:cubicBezTo>
                    <a:cubicBezTo>
                      <a:pt x="16999" y="11970"/>
                      <a:pt x="16999" y="11970"/>
                      <a:pt x="16999" y="11970"/>
                    </a:cubicBezTo>
                    <a:cubicBezTo>
                      <a:pt x="16999" y="11970"/>
                      <a:pt x="16999" y="11970"/>
                      <a:pt x="16999" y="11970"/>
                    </a:cubicBezTo>
                    <a:cubicBezTo>
                      <a:pt x="16999" y="11903"/>
                      <a:pt x="16999" y="11903"/>
                      <a:pt x="16999" y="11903"/>
                    </a:cubicBezTo>
                    <a:cubicBezTo>
                      <a:pt x="16943" y="11903"/>
                      <a:pt x="16943" y="11903"/>
                      <a:pt x="16943" y="11903"/>
                    </a:cubicBezTo>
                    <a:cubicBezTo>
                      <a:pt x="16943" y="11903"/>
                      <a:pt x="16943" y="11903"/>
                      <a:pt x="16943" y="11903"/>
                    </a:cubicBezTo>
                    <a:cubicBezTo>
                      <a:pt x="16943" y="11903"/>
                      <a:pt x="16943" y="11903"/>
                      <a:pt x="16943" y="11903"/>
                    </a:cubicBezTo>
                    <a:cubicBezTo>
                      <a:pt x="16943" y="11903"/>
                      <a:pt x="16943" y="11903"/>
                      <a:pt x="16943" y="11903"/>
                    </a:cubicBezTo>
                    <a:cubicBezTo>
                      <a:pt x="16943" y="11836"/>
                      <a:pt x="16943" y="11836"/>
                      <a:pt x="16943" y="11836"/>
                    </a:cubicBezTo>
                    <a:cubicBezTo>
                      <a:pt x="16943" y="11836"/>
                      <a:pt x="16943" y="11836"/>
                      <a:pt x="16943" y="11836"/>
                    </a:cubicBezTo>
                    <a:cubicBezTo>
                      <a:pt x="16943" y="11836"/>
                      <a:pt x="16943" y="11836"/>
                      <a:pt x="16943" y="11836"/>
                    </a:cubicBezTo>
                    <a:cubicBezTo>
                      <a:pt x="16943" y="11836"/>
                      <a:pt x="16943" y="11836"/>
                      <a:pt x="16943" y="11836"/>
                    </a:cubicBezTo>
                    <a:cubicBezTo>
                      <a:pt x="16943" y="11769"/>
                      <a:pt x="16943" y="11769"/>
                      <a:pt x="16943" y="11769"/>
                    </a:cubicBezTo>
                    <a:cubicBezTo>
                      <a:pt x="16943" y="11769"/>
                      <a:pt x="16943" y="11769"/>
                      <a:pt x="16943" y="11769"/>
                    </a:cubicBezTo>
                    <a:cubicBezTo>
                      <a:pt x="16943" y="11769"/>
                      <a:pt x="16943" y="11769"/>
                      <a:pt x="16943" y="11769"/>
                    </a:cubicBezTo>
                    <a:cubicBezTo>
                      <a:pt x="16943" y="11702"/>
                      <a:pt x="16943" y="11702"/>
                      <a:pt x="16943" y="11702"/>
                    </a:cubicBezTo>
                    <a:cubicBezTo>
                      <a:pt x="16887" y="11702"/>
                      <a:pt x="16887" y="11702"/>
                      <a:pt x="16887" y="11702"/>
                    </a:cubicBezTo>
                    <a:cubicBezTo>
                      <a:pt x="16887" y="11702"/>
                      <a:pt x="16887" y="11702"/>
                      <a:pt x="16887" y="11702"/>
                    </a:cubicBezTo>
                    <a:cubicBezTo>
                      <a:pt x="16887" y="11769"/>
                      <a:pt x="16887" y="11769"/>
                      <a:pt x="16887" y="11769"/>
                    </a:cubicBezTo>
                    <a:cubicBezTo>
                      <a:pt x="16887" y="11769"/>
                      <a:pt x="16887" y="11769"/>
                      <a:pt x="16887" y="11769"/>
                    </a:cubicBezTo>
                    <a:cubicBezTo>
                      <a:pt x="16887" y="11769"/>
                      <a:pt x="16887" y="11769"/>
                      <a:pt x="16887" y="11769"/>
                    </a:cubicBezTo>
                    <a:cubicBezTo>
                      <a:pt x="16831" y="11769"/>
                      <a:pt x="16831" y="11769"/>
                      <a:pt x="16831" y="11769"/>
                    </a:cubicBezTo>
                    <a:cubicBezTo>
                      <a:pt x="16831" y="11702"/>
                      <a:pt x="16831" y="11702"/>
                      <a:pt x="16831" y="11702"/>
                    </a:cubicBezTo>
                    <a:cubicBezTo>
                      <a:pt x="16775" y="11702"/>
                      <a:pt x="16775" y="11702"/>
                      <a:pt x="16775" y="11702"/>
                    </a:cubicBezTo>
                    <a:cubicBezTo>
                      <a:pt x="16831" y="11769"/>
                      <a:pt x="16831" y="11769"/>
                      <a:pt x="16831" y="11769"/>
                    </a:cubicBezTo>
                    <a:cubicBezTo>
                      <a:pt x="16831" y="11836"/>
                      <a:pt x="16831" y="11836"/>
                      <a:pt x="16831" y="11836"/>
                    </a:cubicBezTo>
                    <a:cubicBezTo>
                      <a:pt x="16831" y="11836"/>
                      <a:pt x="16831" y="11836"/>
                      <a:pt x="16831" y="11836"/>
                    </a:cubicBezTo>
                    <a:cubicBezTo>
                      <a:pt x="16831" y="11836"/>
                      <a:pt x="16831" y="11836"/>
                      <a:pt x="16831" y="11836"/>
                    </a:cubicBezTo>
                    <a:cubicBezTo>
                      <a:pt x="16831" y="11836"/>
                      <a:pt x="16831" y="11836"/>
                      <a:pt x="16831" y="11836"/>
                    </a:cubicBezTo>
                    <a:cubicBezTo>
                      <a:pt x="16831" y="11903"/>
                      <a:pt x="16831" y="11903"/>
                      <a:pt x="16831" y="11903"/>
                    </a:cubicBezTo>
                    <a:cubicBezTo>
                      <a:pt x="16775" y="11903"/>
                      <a:pt x="16775" y="11903"/>
                      <a:pt x="16775" y="11903"/>
                    </a:cubicBezTo>
                    <a:cubicBezTo>
                      <a:pt x="16775" y="11836"/>
                      <a:pt x="16775" y="11836"/>
                      <a:pt x="16775" y="11836"/>
                    </a:cubicBezTo>
                    <a:cubicBezTo>
                      <a:pt x="16775" y="11836"/>
                      <a:pt x="16775" y="11836"/>
                      <a:pt x="16775" y="11836"/>
                    </a:cubicBezTo>
                    <a:cubicBezTo>
                      <a:pt x="16718" y="11769"/>
                      <a:pt x="16718" y="11769"/>
                      <a:pt x="16718" y="11769"/>
                    </a:cubicBezTo>
                    <a:cubicBezTo>
                      <a:pt x="16718" y="11836"/>
                      <a:pt x="16718" y="11836"/>
                      <a:pt x="16718" y="11836"/>
                    </a:cubicBezTo>
                    <a:cubicBezTo>
                      <a:pt x="16718" y="11836"/>
                      <a:pt x="16718" y="11836"/>
                      <a:pt x="16718" y="11836"/>
                    </a:cubicBezTo>
                    <a:cubicBezTo>
                      <a:pt x="16718" y="11836"/>
                      <a:pt x="16718" y="11836"/>
                      <a:pt x="16718" y="11836"/>
                    </a:cubicBezTo>
                    <a:cubicBezTo>
                      <a:pt x="16718" y="11903"/>
                      <a:pt x="16718" y="11903"/>
                      <a:pt x="16718" y="11903"/>
                    </a:cubicBezTo>
                    <a:cubicBezTo>
                      <a:pt x="16775" y="11903"/>
                      <a:pt x="16775" y="11903"/>
                      <a:pt x="16775" y="11903"/>
                    </a:cubicBezTo>
                    <a:cubicBezTo>
                      <a:pt x="16775" y="11970"/>
                      <a:pt x="16775" y="11970"/>
                      <a:pt x="16775" y="11970"/>
                    </a:cubicBezTo>
                    <a:cubicBezTo>
                      <a:pt x="16831" y="11970"/>
                      <a:pt x="16831" y="11970"/>
                      <a:pt x="16831" y="11970"/>
                    </a:cubicBezTo>
                    <a:cubicBezTo>
                      <a:pt x="16775" y="12037"/>
                      <a:pt x="16775" y="12037"/>
                      <a:pt x="16775" y="12037"/>
                    </a:cubicBezTo>
                    <a:cubicBezTo>
                      <a:pt x="16831" y="12037"/>
                      <a:pt x="16831" y="12037"/>
                      <a:pt x="16831" y="12037"/>
                    </a:cubicBezTo>
                    <a:cubicBezTo>
                      <a:pt x="16831" y="12037"/>
                      <a:pt x="16831" y="12037"/>
                      <a:pt x="16831" y="12037"/>
                    </a:cubicBezTo>
                    <a:cubicBezTo>
                      <a:pt x="16775" y="12104"/>
                      <a:pt x="16775" y="12104"/>
                      <a:pt x="16775" y="12104"/>
                    </a:cubicBezTo>
                    <a:cubicBezTo>
                      <a:pt x="16718" y="12037"/>
                      <a:pt x="16718" y="12037"/>
                      <a:pt x="16718" y="12037"/>
                    </a:cubicBezTo>
                    <a:cubicBezTo>
                      <a:pt x="16718" y="12037"/>
                      <a:pt x="16718" y="12037"/>
                      <a:pt x="16718" y="12037"/>
                    </a:cubicBezTo>
                    <a:cubicBezTo>
                      <a:pt x="16718" y="12104"/>
                      <a:pt x="16718" y="12104"/>
                      <a:pt x="16718" y="12104"/>
                    </a:cubicBezTo>
                    <a:cubicBezTo>
                      <a:pt x="16662" y="12104"/>
                      <a:pt x="16662" y="12104"/>
                      <a:pt x="16662" y="12104"/>
                    </a:cubicBezTo>
                    <a:cubicBezTo>
                      <a:pt x="16662" y="12037"/>
                      <a:pt x="16662" y="12037"/>
                      <a:pt x="16662" y="12037"/>
                    </a:cubicBezTo>
                    <a:cubicBezTo>
                      <a:pt x="16662" y="11970"/>
                      <a:pt x="16662" y="11970"/>
                      <a:pt x="16662" y="11970"/>
                    </a:cubicBezTo>
                    <a:cubicBezTo>
                      <a:pt x="16662" y="11970"/>
                      <a:pt x="16662" y="11970"/>
                      <a:pt x="16662" y="11970"/>
                    </a:cubicBezTo>
                    <a:cubicBezTo>
                      <a:pt x="16662" y="11903"/>
                      <a:pt x="16662" y="11903"/>
                      <a:pt x="16662" y="11903"/>
                    </a:cubicBezTo>
                    <a:cubicBezTo>
                      <a:pt x="16606" y="11903"/>
                      <a:pt x="16606" y="11903"/>
                      <a:pt x="16606" y="11903"/>
                    </a:cubicBezTo>
                    <a:cubicBezTo>
                      <a:pt x="16550" y="11903"/>
                      <a:pt x="16550" y="11903"/>
                      <a:pt x="16550" y="11903"/>
                    </a:cubicBezTo>
                    <a:cubicBezTo>
                      <a:pt x="16550" y="11903"/>
                      <a:pt x="16550" y="11903"/>
                      <a:pt x="16550" y="11903"/>
                    </a:cubicBezTo>
                    <a:cubicBezTo>
                      <a:pt x="16550" y="11836"/>
                      <a:pt x="16550" y="11836"/>
                      <a:pt x="16550" y="11836"/>
                    </a:cubicBezTo>
                    <a:cubicBezTo>
                      <a:pt x="16494" y="11836"/>
                      <a:pt x="16494" y="11836"/>
                      <a:pt x="16494" y="11836"/>
                    </a:cubicBezTo>
                    <a:cubicBezTo>
                      <a:pt x="16494" y="11836"/>
                      <a:pt x="16494" y="11836"/>
                      <a:pt x="16494" y="11836"/>
                    </a:cubicBezTo>
                    <a:cubicBezTo>
                      <a:pt x="16438" y="11836"/>
                      <a:pt x="16438" y="11836"/>
                      <a:pt x="16438" y="11836"/>
                    </a:cubicBezTo>
                    <a:cubicBezTo>
                      <a:pt x="16438" y="11903"/>
                      <a:pt x="16438" y="11903"/>
                      <a:pt x="16438" y="11903"/>
                    </a:cubicBezTo>
                    <a:cubicBezTo>
                      <a:pt x="16494" y="11903"/>
                      <a:pt x="16494" y="11903"/>
                      <a:pt x="16494" y="11903"/>
                    </a:cubicBezTo>
                    <a:cubicBezTo>
                      <a:pt x="16550" y="11903"/>
                      <a:pt x="16550" y="11903"/>
                      <a:pt x="16550" y="11903"/>
                    </a:cubicBezTo>
                    <a:cubicBezTo>
                      <a:pt x="16606" y="11903"/>
                      <a:pt x="16606" y="11903"/>
                      <a:pt x="16606" y="11903"/>
                    </a:cubicBezTo>
                    <a:cubicBezTo>
                      <a:pt x="16606" y="11970"/>
                      <a:pt x="16606" y="11970"/>
                      <a:pt x="16606" y="11970"/>
                    </a:cubicBezTo>
                    <a:cubicBezTo>
                      <a:pt x="16550" y="12037"/>
                      <a:pt x="16550" y="12037"/>
                      <a:pt x="16550" y="12037"/>
                    </a:cubicBezTo>
                    <a:cubicBezTo>
                      <a:pt x="16550" y="12037"/>
                      <a:pt x="16550" y="12037"/>
                      <a:pt x="16550" y="12037"/>
                    </a:cubicBezTo>
                    <a:cubicBezTo>
                      <a:pt x="16606" y="12037"/>
                      <a:pt x="16606" y="12037"/>
                      <a:pt x="16606" y="12037"/>
                    </a:cubicBezTo>
                    <a:cubicBezTo>
                      <a:pt x="16606" y="12037"/>
                      <a:pt x="16606" y="12037"/>
                      <a:pt x="16606" y="12037"/>
                    </a:cubicBezTo>
                    <a:cubicBezTo>
                      <a:pt x="16606" y="12104"/>
                      <a:pt x="16606" y="12104"/>
                      <a:pt x="16606" y="12104"/>
                    </a:cubicBezTo>
                    <a:cubicBezTo>
                      <a:pt x="16606" y="12104"/>
                      <a:pt x="16606" y="12104"/>
                      <a:pt x="16606" y="12104"/>
                    </a:cubicBezTo>
                    <a:cubicBezTo>
                      <a:pt x="16662" y="12104"/>
                      <a:pt x="16662" y="12104"/>
                      <a:pt x="16662" y="12104"/>
                    </a:cubicBezTo>
                    <a:cubicBezTo>
                      <a:pt x="16662" y="12104"/>
                      <a:pt x="16662" y="12104"/>
                      <a:pt x="16662" y="12104"/>
                    </a:cubicBezTo>
                    <a:cubicBezTo>
                      <a:pt x="16606" y="12170"/>
                      <a:pt x="16606" y="12170"/>
                      <a:pt x="16606" y="12170"/>
                    </a:cubicBezTo>
                    <a:cubicBezTo>
                      <a:pt x="16550" y="12237"/>
                      <a:pt x="16550" y="12237"/>
                      <a:pt x="16550" y="12237"/>
                    </a:cubicBezTo>
                    <a:cubicBezTo>
                      <a:pt x="16494" y="12304"/>
                      <a:pt x="16494" y="12304"/>
                      <a:pt x="16494" y="12304"/>
                    </a:cubicBezTo>
                    <a:cubicBezTo>
                      <a:pt x="16606" y="12237"/>
                      <a:pt x="16606" y="12237"/>
                      <a:pt x="16606" y="12237"/>
                    </a:cubicBezTo>
                    <a:cubicBezTo>
                      <a:pt x="16606" y="12237"/>
                      <a:pt x="16606" y="12237"/>
                      <a:pt x="16606" y="12237"/>
                    </a:cubicBezTo>
                    <a:cubicBezTo>
                      <a:pt x="16662" y="12170"/>
                      <a:pt x="16662" y="12170"/>
                      <a:pt x="16662" y="12170"/>
                    </a:cubicBezTo>
                    <a:cubicBezTo>
                      <a:pt x="16718" y="12170"/>
                      <a:pt x="16718" y="12170"/>
                      <a:pt x="16718" y="12170"/>
                    </a:cubicBezTo>
                    <a:cubicBezTo>
                      <a:pt x="16718" y="12237"/>
                      <a:pt x="16718" y="12237"/>
                      <a:pt x="16718" y="12237"/>
                    </a:cubicBezTo>
                    <a:cubicBezTo>
                      <a:pt x="16718" y="12237"/>
                      <a:pt x="16718" y="12237"/>
                      <a:pt x="16718" y="12237"/>
                    </a:cubicBezTo>
                    <a:cubicBezTo>
                      <a:pt x="16662" y="12237"/>
                      <a:pt x="16662" y="12237"/>
                      <a:pt x="16662" y="12237"/>
                    </a:cubicBezTo>
                    <a:cubicBezTo>
                      <a:pt x="16662" y="12304"/>
                      <a:pt x="16662" y="12304"/>
                      <a:pt x="16662" y="12304"/>
                    </a:cubicBezTo>
                    <a:cubicBezTo>
                      <a:pt x="16662" y="12304"/>
                      <a:pt x="16662" y="12304"/>
                      <a:pt x="16662" y="12304"/>
                    </a:cubicBezTo>
                    <a:cubicBezTo>
                      <a:pt x="16718" y="12304"/>
                      <a:pt x="16718" y="12304"/>
                      <a:pt x="16718" y="12304"/>
                    </a:cubicBezTo>
                    <a:cubicBezTo>
                      <a:pt x="16775" y="12371"/>
                      <a:pt x="16775" y="12371"/>
                      <a:pt x="16775" y="12371"/>
                    </a:cubicBezTo>
                    <a:cubicBezTo>
                      <a:pt x="16718" y="12371"/>
                      <a:pt x="16718" y="12371"/>
                      <a:pt x="16718" y="12371"/>
                    </a:cubicBezTo>
                    <a:cubicBezTo>
                      <a:pt x="16662" y="12371"/>
                      <a:pt x="16662" y="12371"/>
                      <a:pt x="16662" y="12371"/>
                    </a:cubicBezTo>
                    <a:cubicBezTo>
                      <a:pt x="16662" y="12371"/>
                      <a:pt x="16662" y="12371"/>
                      <a:pt x="16662" y="12371"/>
                    </a:cubicBezTo>
                    <a:cubicBezTo>
                      <a:pt x="16718" y="12371"/>
                      <a:pt x="16718" y="12371"/>
                      <a:pt x="16718" y="12371"/>
                    </a:cubicBezTo>
                    <a:cubicBezTo>
                      <a:pt x="16718" y="12438"/>
                      <a:pt x="16718" y="12438"/>
                      <a:pt x="16718" y="12438"/>
                    </a:cubicBezTo>
                    <a:cubicBezTo>
                      <a:pt x="16718" y="12438"/>
                      <a:pt x="16718" y="12438"/>
                      <a:pt x="16718" y="12438"/>
                    </a:cubicBezTo>
                    <a:cubicBezTo>
                      <a:pt x="16718" y="12438"/>
                      <a:pt x="16718" y="12438"/>
                      <a:pt x="16718" y="12438"/>
                    </a:cubicBezTo>
                    <a:cubicBezTo>
                      <a:pt x="16718" y="12438"/>
                      <a:pt x="16718" y="12438"/>
                      <a:pt x="16718" y="12438"/>
                    </a:cubicBezTo>
                    <a:cubicBezTo>
                      <a:pt x="16718" y="12505"/>
                      <a:pt x="16718" y="12505"/>
                      <a:pt x="16718" y="12505"/>
                    </a:cubicBezTo>
                    <a:cubicBezTo>
                      <a:pt x="16718" y="12505"/>
                      <a:pt x="16718" y="12505"/>
                      <a:pt x="16718" y="12505"/>
                    </a:cubicBezTo>
                    <a:cubicBezTo>
                      <a:pt x="16718" y="12505"/>
                      <a:pt x="16718" y="12505"/>
                      <a:pt x="16718" y="12505"/>
                    </a:cubicBezTo>
                    <a:cubicBezTo>
                      <a:pt x="16718" y="12572"/>
                      <a:pt x="16718" y="12572"/>
                      <a:pt x="16718" y="12572"/>
                    </a:cubicBezTo>
                    <a:cubicBezTo>
                      <a:pt x="16775" y="12639"/>
                      <a:pt x="16775" y="12639"/>
                      <a:pt x="16775" y="12639"/>
                    </a:cubicBezTo>
                    <a:cubicBezTo>
                      <a:pt x="16775" y="12572"/>
                      <a:pt x="16775" y="12572"/>
                      <a:pt x="16775" y="12572"/>
                    </a:cubicBezTo>
                    <a:cubicBezTo>
                      <a:pt x="16775" y="12505"/>
                      <a:pt x="16775" y="12505"/>
                      <a:pt x="16775" y="12505"/>
                    </a:cubicBezTo>
                    <a:cubicBezTo>
                      <a:pt x="16775" y="12505"/>
                      <a:pt x="16775" y="12505"/>
                      <a:pt x="16775" y="12505"/>
                    </a:cubicBezTo>
                    <a:cubicBezTo>
                      <a:pt x="16831" y="12572"/>
                      <a:pt x="16831" y="12572"/>
                      <a:pt x="16831" y="12572"/>
                    </a:cubicBezTo>
                    <a:cubicBezTo>
                      <a:pt x="16831" y="12572"/>
                      <a:pt x="16831" y="12572"/>
                      <a:pt x="16831" y="12572"/>
                    </a:cubicBezTo>
                    <a:cubicBezTo>
                      <a:pt x="16831" y="12639"/>
                      <a:pt x="16831" y="12639"/>
                      <a:pt x="16831" y="12639"/>
                    </a:cubicBezTo>
                    <a:cubicBezTo>
                      <a:pt x="16831" y="12639"/>
                      <a:pt x="16831" y="12639"/>
                      <a:pt x="16831" y="12639"/>
                    </a:cubicBezTo>
                    <a:cubicBezTo>
                      <a:pt x="16831" y="12639"/>
                      <a:pt x="16831" y="12639"/>
                      <a:pt x="16831" y="12639"/>
                    </a:cubicBezTo>
                    <a:cubicBezTo>
                      <a:pt x="16831" y="12705"/>
                      <a:pt x="16831" y="12705"/>
                      <a:pt x="16831" y="12705"/>
                    </a:cubicBezTo>
                    <a:cubicBezTo>
                      <a:pt x="16887" y="12705"/>
                      <a:pt x="16887" y="12705"/>
                      <a:pt x="16887" y="12705"/>
                    </a:cubicBezTo>
                    <a:cubicBezTo>
                      <a:pt x="16887" y="12639"/>
                      <a:pt x="16887" y="12639"/>
                      <a:pt x="16887" y="12639"/>
                    </a:cubicBezTo>
                    <a:cubicBezTo>
                      <a:pt x="16887" y="12705"/>
                      <a:pt x="16887" y="12705"/>
                      <a:pt x="16887" y="12705"/>
                    </a:cubicBezTo>
                    <a:cubicBezTo>
                      <a:pt x="16887" y="12639"/>
                      <a:pt x="16887" y="12639"/>
                      <a:pt x="16887" y="12639"/>
                    </a:cubicBezTo>
                    <a:cubicBezTo>
                      <a:pt x="16887" y="12639"/>
                      <a:pt x="16887" y="12639"/>
                      <a:pt x="16887" y="12639"/>
                    </a:cubicBezTo>
                    <a:cubicBezTo>
                      <a:pt x="16943" y="12639"/>
                      <a:pt x="16943" y="12639"/>
                      <a:pt x="16943" y="12639"/>
                    </a:cubicBezTo>
                    <a:cubicBezTo>
                      <a:pt x="16943" y="12705"/>
                      <a:pt x="16943" y="12705"/>
                      <a:pt x="16943" y="12705"/>
                    </a:cubicBezTo>
                    <a:cubicBezTo>
                      <a:pt x="16943" y="12705"/>
                      <a:pt x="16943" y="12705"/>
                      <a:pt x="16943" y="12705"/>
                    </a:cubicBezTo>
                    <a:cubicBezTo>
                      <a:pt x="16943" y="12772"/>
                      <a:pt x="16943" y="12772"/>
                      <a:pt x="16943" y="12772"/>
                    </a:cubicBezTo>
                    <a:cubicBezTo>
                      <a:pt x="16887" y="12772"/>
                      <a:pt x="16887" y="12772"/>
                      <a:pt x="16887" y="12772"/>
                    </a:cubicBezTo>
                    <a:cubicBezTo>
                      <a:pt x="16887" y="12772"/>
                      <a:pt x="16887" y="12772"/>
                      <a:pt x="16887" y="12772"/>
                    </a:cubicBezTo>
                    <a:cubicBezTo>
                      <a:pt x="16943" y="12839"/>
                      <a:pt x="16943" y="12839"/>
                      <a:pt x="16943" y="12839"/>
                    </a:cubicBezTo>
                    <a:cubicBezTo>
                      <a:pt x="16999" y="12839"/>
                      <a:pt x="16999" y="12839"/>
                      <a:pt x="16999" y="12839"/>
                    </a:cubicBezTo>
                    <a:cubicBezTo>
                      <a:pt x="16999" y="12772"/>
                      <a:pt x="16999" y="12772"/>
                      <a:pt x="16999" y="12772"/>
                    </a:cubicBezTo>
                    <a:cubicBezTo>
                      <a:pt x="17055" y="12839"/>
                      <a:pt x="17055" y="12839"/>
                      <a:pt x="17055" y="12839"/>
                    </a:cubicBezTo>
                    <a:cubicBezTo>
                      <a:pt x="16999" y="12839"/>
                      <a:pt x="16999" y="12839"/>
                      <a:pt x="16999" y="12839"/>
                    </a:cubicBezTo>
                    <a:cubicBezTo>
                      <a:pt x="16999" y="12839"/>
                      <a:pt x="16999" y="12839"/>
                      <a:pt x="16999" y="12839"/>
                    </a:cubicBezTo>
                    <a:cubicBezTo>
                      <a:pt x="16943" y="12906"/>
                      <a:pt x="16943" y="12906"/>
                      <a:pt x="16943" y="12906"/>
                    </a:cubicBezTo>
                    <a:cubicBezTo>
                      <a:pt x="16943" y="12906"/>
                      <a:pt x="16943" y="12906"/>
                      <a:pt x="16943" y="12906"/>
                    </a:cubicBezTo>
                    <a:cubicBezTo>
                      <a:pt x="16999" y="12973"/>
                      <a:pt x="16999" y="12973"/>
                      <a:pt x="16999" y="12973"/>
                    </a:cubicBezTo>
                    <a:cubicBezTo>
                      <a:pt x="16999" y="13040"/>
                      <a:pt x="16999" y="13040"/>
                      <a:pt x="16999" y="13040"/>
                    </a:cubicBezTo>
                    <a:cubicBezTo>
                      <a:pt x="16999" y="13040"/>
                      <a:pt x="16999" y="13040"/>
                      <a:pt x="16999" y="13040"/>
                    </a:cubicBezTo>
                    <a:cubicBezTo>
                      <a:pt x="16999" y="13107"/>
                      <a:pt x="16999" y="13107"/>
                      <a:pt x="16999" y="13107"/>
                    </a:cubicBezTo>
                    <a:cubicBezTo>
                      <a:pt x="17055" y="13173"/>
                      <a:pt x="17055" y="13173"/>
                      <a:pt x="17055" y="13173"/>
                    </a:cubicBezTo>
                    <a:cubicBezTo>
                      <a:pt x="17055" y="13173"/>
                      <a:pt x="17055" y="13173"/>
                      <a:pt x="17055" y="13173"/>
                    </a:cubicBezTo>
                    <a:cubicBezTo>
                      <a:pt x="17055" y="13240"/>
                      <a:pt x="17055" y="13240"/>
                      <a:pt x="17055" y="13240"/>
                    </a:cubicBezTo>
                    <a:cubicBezTo>
                      <a:pt x="17055" y="13307"/>
                      <a:pt x="17055" y="13307"/>
                      <a:pt x="17055" y="13307"/>
                    </a:cubicBezTo>
                    <a:cubicBezTo>
                      <a:pt x="16999" y="13307"/>
                      <a:pt x="16999" y="13307"/>
                      <a:pt x="16999" y="13307"/>
                    </a:cubicBezTo>
                    <a:cubicBezTo>
                      <a:pt x="17055" y="13374"/>
                      <a:pt x="17055" y="13374"/>
                      <a:pt x="17055" y="13374"/>
                    </a:cubicBezTo>
                    <a:cubicBezTo>
                      <a:pt x="16999" y="13441"/>
                      <a:pt x="16999" y="13441"/>
                      <a:pt x="16999" y="13441"/>
                    </a:cubicBezTo>
                    <a:cubicBezTo>
                      <a:pt x="16943" y="13307"/>
                      <a:pt x="16943" y="13307"/>
                      <a:pt x="16943" y="13307"/>
                    </a:cubicBezTo>
                    <a:cubicBezTo>
                      <a:pt x="16943" y="13307"/>
                      <a:pt x="16943" y="13307"/>
                      <a:pt x="16943" y="13307"/>
                    </a:cubicBezTo>
                    <a:cubicBezTo>
                      <a:pt x="16943" y="13240"/>
                      <a:pt x="16943" y="13240"/>
                      <a:pt x="16943" y="13240"/>
                    </a:cubicBezTo>
                    <a:cubicBezTo>
                      <a:pt x="16943" y="13173"/>
                      <a:pt x="16943" y="13173"/>
                      <a:pt x="16943" y="13173"/>
                    </a:cubicBezTo>
                    <a:cubicBezTo>
                      <a:pt x="16943" y="13240"/>
                      <a:pt x="16943" y="13240"/>
                      <a:pt x="16943" y="13240"/>
                    </a:cubicBezTo>
                    <a:cubicBezTo>
                      <a:pt x="16943" y="13307"/>
                      <a:pt x="16943" y="13307"/>
                      <a:pt x="16943" y="13307"/>
                    </a:cubicBezTo>
                    <a:cubicBezTo>
                      <a:pt x="16943" y="13374"/>
                      <a:pt x="16943" y="13374"/>
                      <a:pt x="16943" y="13374"/>
                    </a:cubicBezTo>
                    <a:cubicBezTo>
                      <a:pt x="16943" y="13441"/>
                      <a:pt x="16943" y="13441"/>
                      <a:pt x="16943" y="13441"/>
                    </a:cubicBezTo>
                    <a:cubicBezTo>
                      <a:pt x="16943" y="13508"/>
                      <a:pt x="16943" y="13508"/>
                      <a:pt x="16943" y="13508"/>
                    </a:cubicBezTo>
                    <a:cubicBezTo>
                      <a:pt x="16943" y="13575"/>
                      <a:pt x="16943" y="13575"/>
                      <a:pt x="16943" y="13575"/>
                    </a:cubicBezTo>
                    <a:cubicBezTo>
                      <a:pt x="16943" y="13575"/>
                      <a:pt x="16943" y="13575"/>
                      <a:pt x="16943" y="13575"/>
                    </a:cubicBezTo>
                    <a:cubicBezTo>
                      <a:pt x="16887" y="13575"/>
                      <a:pt x="16887" y="13575"/>
                      <a:pt x="16887" y="13575"/>
                    </a:cubicBezTo>
                    <a:cubicBezTo>
                      <a:pt x="16887" y="13508"/>
                      <a:pt x="16887" y="13508"/>
                      <a:pt x="16887" y="13508"/>
                    </a:cubicBezTo>
                    <a:cubicBezTo>
                      <a:pt x="16831" y="13508"/>
                      <a:pt x="16831" y="13508"/>
                      <a:pt x="16831" y="13508"/>
                    </a:cubicBezTo>
                    <a:cubicBezTo>
                      <a:pt x="16887" y="13642"/>
                      <a:pt x="16887" y="13642"/>
                      <a:pt x="16887" y="13642"/>
                    </a:cubicBezTo>
                    <a:cubicBezTo>
                      <a:pt x="16831" y="13708"/>
                      <a:pt x="16831" y="13708"/>
                      <a:pt x="16831" y="13708"/>
                    </a:cubicBezTo>
                    <a:cubicBezTo>
                      <a:pt x="16887" y="13708"/>
                      <a:pt x="16887" y="13708"/>
                      <a:pt x="16887" y="13708"/>
                    </a:cubicBezTo>
                    <a:cubicBezTo>
                      <a:pt x="16887" y="13708"/>
                      <a:pt x="16887" y="13708"/>
                      <a:pt x="16887" y="13708"/>
                    </a:cubicBezTo>
                    <a:cubicBezTo>
                      <a:pt x="16831" y="13708"/>
                      <a:pt x="16831" y="13708"/>
                      <a:pt x="16831" y="13708"/>
                    </a:cubicBezTo>
                    <a:cubicBezTo>
                      <a:pt x="16775" y="13708"/>
                      <a:pt x="16775" y="13708"/>
                      <a:pt x="16775" y="13708"/>
                    </a:cubicBezTo>
                    <a:cubicBezTo>
                      <a:pt x="16775" y="13642"/>
                      <a:pt x="16775" y="13642"/>
                      <a:pt x="16775" y="13642"/>
                    </a:cubicBezTo>
                    <a:cubicBezTo>
                      <a:pt x="16775" y="13575"/>
                      <a:pt x="16775" y="13575"/>
                      <a:pt x="16775" y="13575"/>
                    </a:cubicBezTo>
                    <a:cubicBezTo>
                      <a:pt x="16775" y="13508"/>
                      <a:pt x="16775" y="13508"/>
                      <a:pt x="16775" y="13508"/>
                    </a:cubicBezTo>
                    <a:cubicBezTo>
                      <a:pt x="16775" y="13575"/>
                      <a:pt x="16775" y="13575"/>
                      <a:pt x="16775" y="13575"/>
                    </a:cubicBezTo>
                    <a:cubicBezTo>
                      <a:pt x="16718" y="13575"/>
                      <a:pt x="16718" y="13575"/>
                      <a:pt x="16718" y="13575"/>
                    </a:cubicBezTo>
                    <a:cubicBezTo>
                      <a:pt x="16718" y="13508"/>
                      <a:pt x="16718" y="13508"/>
                      <a:pt x="16718" y="13508"/>
                    </a:cubicBezTo>
                    <a:cubicBezTo>
                      <a:pt x="16718" y="13441"/>
                      <a:pt x="16718" y="13441"/>
                      <a:pt x="16718" y="13441"/>
                    </a:cubicBezTo>
                    <a:cubicBezTo>
                      <a:pt x="16718" y="13508"/>
                      <a:pt x="16718" y="13508"/>
                      <a:pt x="16718" y="13508"/>
                    </a:cubicBezTo>
                    <a:cubicBezTo>
                      <a:pt x="16718" y="13508"/>
                      <a:pt x="16718" y="13508"/>
                      <a:pt x="16718" y="13508"/>
                    </a:cubicBezTo>
                    <a:cubicBezTo>
                      <a:pt x="16662" y="13508"/>
                      <a:pt x="16662" y="13508"/>
                      <a:pt x="16662" y="13508"/>
                    </a:cubicBezTo>
                    <a:cubicBezTo>
                      <a:pt x="16662" y="13441"/>
                      <a:pt x="16662" y="13441"/>
                      <a:pt x="16662" y="13441"/>
                    </a:cubicBezTo>
                    <a:cubicBezTo>
                      <a:pt x="16662" y="13441"/>
                      <a:pt x="16662" y="13441"/>
                      <a:pt x="16662" y="13441"/>
                    </a:cubicBezTo>
                    <a:cubicBezTo>
                      <a:pt x="16662" y="13441"/>
                      <a:pt x="16662" y="13441"/>
                      <a:pt x="16662" y="13441"/>
                    </a:cubicBezTo>
                    <a:cubicBezTo>
                      <a:pt x="16662" y="13441"/>
                      <a:pt x="16662" y="13441"/>
                      <a:pt x="16662" y="13441"/>
                    </a:cubicBezTo>
                    <a:cubicBezTo>
                      <a:pt x="16662" y="13441"/>
                      <a:pt x="16662" y="13441"/>
                      <a:pt x="16662" y="13441"/>
                    </a:cubicBezTo>
                    <a:cubicBezTo>
                      <a:pt x="16662" y="13508"/>
                      <a:pt x="16662" y="13508"/>
                      <a:pt x="16662" y="13508"/>
                    </a:cubicBezTo>
                    <a:cubicBezTo>
                      <a:pt x="16606" y="13441"/>
                      <a:pt x="16606" y="13441"/>
                      <a:pt x="16606" y="13441"/>
                    </a:cubicBezTo>
                    <a:cubicBezTo>
                      <a:pt x="16606" y="13441"/>
                      <a:pt x="16606" y="13441"/>
                      <a:pt x="16606" y="13441"/>
                    </a:cubicBezTo>
                    <a:cubicBezTo>
                      <a:pt x="16606" y="13441"/>
                      <a:pt x="16606" y="13441"/>
                      <a:pt x="16606" y="13441"/>
                    </a:cubicBezTo>
                    <a:cubicBezTo>
                      <a:pt x="16606" y="13374"/>
                      <a:pt x="16606" y="13374"/>
                      <a:pt x="16606" y="13374"/>
                    </a:cubicBezTo>
                    <a:cubicBezTo>
                      <a:pt x="16550" y="13307"/>
                      <a:pt x="16550" y="13307"/>
                      <a:pt x="16550" y="13307"/>
                    </a:cubicBezTo>
                    <a:cubicBezTo>
                      <a:pt x="16550" y="13240"/>
                      <a:pt x="16550" y="13240"/>
                      <a:pt x="16550" y="13240"/>
                    </a:cubicBezTo>
                    <a:cubicBezTo>
                      <a:pt x="16550" y="13307"/>
                      <a:pt x="16550" y="13307"/>
                      <a:pt x="16550" y="13307"/>
                    </a:cubicBezTo>
                    <a:cubicBezTo>
                      <a:pt x="16550" y="13374"/>
                      <a:pt x="16550" y="13374"/>
                      <a:pt x="16550" y="13374"/>
                    </a:cubicBezTo>
                    <a:cubicBezTo>
                      <a:pt x="16550" y="13441"/>
                      <a:pt x="16550" y="13441"/>
                      <a:pt x="16550" y="13441"/>
                    </a:cubicBezTo>
                    <a:cubicBezTo>
                      <a:pt x="16550" y="13441"/>
                      <a:pt x="16550" y="13441"/>
                      <a:pt x="16550" y="13441"/>
                    </a:cubicBezTo>
                    <a:cubicBezTo>
                      <a:pt x="16494" y="13374"/>
                      <a:pt x="16494" y="13374"/>
                      <a:pt x="16494" y="13374"/>
                    </a:cubicBezTo>
                    <a:cubicBezTo>
                      <a:pt x="16494" y="13307"/>
                      <a:pt x="16494" y="13307"/>
                      <a:pt x="16494" y="13307"/>
                    </a:cubicBezTo>
                    <a:cubicBezTo>
                      <a:pt x="16494" y="13307"/>
                      <a:pt x="16494" y="13307"/>
                      <a:pt x="16494" y="13307"/>
                    </a:cubicBezTo>
                    <a:cubicBezTo>
                      <a:pt x="16438" y="13307"/>
                      <a:pt x="16438" y="13307"/>
                      <a:pt x="16438" y="13307"/>
                    </a:cubicBezTo>
                    <a:cubicBezTo>
                      <a:pt x="16438" y="13240"/>
                      <a:pt x="16438" y="13240"/>
                      <a:pt x="16438" y="13240"/>
                    </a:cubicBezTo>
                    <a:cubicBezTo>
                      <a:pt x="16382" y="13173"/>
                      <a:pt x="16382" y="13173"/>
                      <a:pt x="16382" y="13173"/>
                    </a:cubicBezTo>
                    <a:cubicBezTo>
                      <a:pt x="16382" y="13173"/>
                      <a:pt x="16382" y="13173"/>
                      <a:pt x="16382" y="13173"/>
                    </a:cubicBezTo>
                    <a:cubicBezTo>
                      <a:pt x="16382" y="13107"/>
                      <a:pt x="16382" y="13107"/>
                      <a:pt x="16382" y="13107"/>
                    </a:cubicBezTo>
                    <a:cubicBezTo>
                      <a:pt x="16326" y="13173"/>
                      <a:pt x="16326" y="13173"/>
                      <a:pt x="16326" y="13173"/>
                    </a:cubicBezTo>
                    <a:cubicBezTo>
                      <a:pt x="16326" y="13173"/>
                      <a:pt x="16326" y="13173"/>
                      <a:pt x="16326" y="13173"/>
                    </a:cubicBezTo>
                    <a:cubicBezTo>
                      <a:pt x="16382" y="13240"/>
                      <a:pt x="16382" y="13240"/>
                      <a:pt x="16382" y="13240"/>
                    </a:cubicBezTo>
                    <a:cubicBezTo>
                      <a:pt x="16382" y="13307"/>
                      <a:pt x="16382" y="13307"/>
                      <a:pt x="16382" y="13307"/>
                    </a:cubicBezTo>
                    <a:cubicBezTo>
                      <a:pt x="16326" y="13240"/>
                      <a:pt x="16326" y="13240"/>
                      <a:pt x="16326" y="13240"/>
                    </a:cubicBezTo>
                    <a:cubicBezTo>
                      <a:pt x="16326" y="13240"/>
                      <a:pt x="16326" y="13240"/>
                      <a:pt x="16326" y="13240"/>
                    </a:cubicBezTo>
                    <a:cubicBezTo>
                      <a:pt x="16326" y="13173"/>
                      <a:pt x="16326" y="13173"/>
                      <a:pt x="16326" y="13173"/>
                    </a:cubicBezTo>
                    <a:cubicBezTo>
                      <a:pt x="16270" y="13173"/>
                      <a:pt x="16270" y="13173"/>
                      <a:pt x="16270" y="13173"/>
                    </a:cubicBezTo>
                    <a:cubicBezTo>
                      <a:pt x="16214" y="13107"/>
                      <a:pt x="16214" y="13107"/>
                      <a:pt x="16214" y="13107"/>
                    </a:cubicBezTo>
                    <a:cubicBezTo>
                      <a:pt x="16214" y="13040"/>
                      <a:pt x="16214" y="13040"/>
                      <a:pt x="16214" y="13040"/>
                    </a:cubicBezTo>
                    <a:cubicBezTo>
                      <a:pt x="16157" y="13040"/>
                      <a:pt x="16157" y="13040"/>
                      <a:pt x="16157" y="13040"/>
                    </a:cubicBezTo>
                    <a:cubicBezTo>
                      <a:pt x="16157" y="13107"/>
                      <a:pt x="16157" y="13107"/>
                      <a:pt x="16157" y="13107"/>
                    </a:cubicBezTo>
                    <a:cubicBezTo>
                      <a:pt x="16101" y="13040"/>
                      <a:pt x="16101" y="13040"/>
                      <a:pt x="16101" y="13040"/>
                    </a:cubicBezTo>
                    <a:cubicBezTo>
                      <a:pt x="16101" y="13107"/>
                      <a:pt x="16101" y="13107"/>
                      <a:pt x="16101" y="13107"/>
                    </a:cubicBezTo>
                    <a:cubicBezTo>
                      <a:pt x="16157" y="13173"/>
                      <a:pt x="16157" y="13173"/>
                      <a:pt x="16157" y="13173"/>
                    </a:cubicBezTo>
                    <a:cubicBezTo>
                      <a:pt x="16214" y="13240"/>
                      <a:pt x="16214" y="13240"/>
                      <a:pt x="16214" y="13240"/>
                    </a:cubicBezTo>
                    <a:cubicBezTo>
                      <a:pt x="16214" y="13240"/>
                      <a:pt x="16214" y="13240"/>
                      <a:pt x="16214" y="13240"/>
                    </a:cubicBezTo>
                    <a:cubicBezTo>
                      <a:pt x="16214" y="13307"/>
                      <a:pt x="16214" y="13307"/>
                      <a:pt x="16214" y="13307"/>
                    </a:cubicBezTo>
                    <a:cubicBezTo>
                      <a:pt x="16214" y="13374"/>
                      <a:pt x="16214" y="13374"/>
                      <a:pt x="16214" y="13374"/>
                    </a:cubicBezTo>
                    <a:cubicBezTo>
                      <a:pt x="16214" y="13374"/>
                      <a:pt x="16214" y="13374"/>
                      <a:pt x="16214" y="13374"/>
                    </a:cubicBezTo>
                    <a:cubicBezTo>
                      <a:pt x="16270" y="13374"/>
                      <a:pt x="16270" y="13374"/>
                      <a:pt x="16270" y="13374"/>
                    </a:cubicBezTo>
                    <a:cubicBezTo>
                      <a:pt x="16326" y="13374"/>
                      <a:pt x="16326" y="13374"/>
                      <a:pt x="16326" y="13374"/>
                    </a:cubicBezTo>
                    <a:cubicBezTo>
                      <a:pt x="16326" y="13441"/>
                      <a:pt x="16326" y="13441"/>
                      <a:pt x="16326" y="13441"/>
                    </a:cubicBezTo>
                    <a:cubicBezTo>
                      <a:pt x="16326" y="13441"/>
                      <a:pt x="16326" y="13441"/>
                      <a:pt x="16326" y="13441"/>
                    </a:cubicBezTo>
                    <a:cubicBezTo>
                      <a:pt x="16382" y="13441"/>
                      <a:pt x="16382" y="13441"/>
                      <a:pt x="16382" y="13441"/>
                    </a:cubicBezTo>
                    <a:cubicBezTo>
                      <a:pt x="16326" y="13508"/>
                      <a:pt x="16326" y="13508"/>
                      <a:pt x="16326" y="13508"/>
                    </a:cubicBezTo>
                    <a:cubicBezTo>
                      <a:pt x="16382" y="13508"/>
                      <a:pt x="16382" y="13508"/>
                      <a:pt x="16382" y="13508"/>
                    </a:cubicBezTo>
                    <a:cubicBezTo>
                      <a:pt x="16382" y="13508"/>
                      <a:pt x="16382" y="13508"/>
                      <a:pt x="16382" y="13508"/>
                    </a:cubicBezTo>
                    <a:cubicBezTo>
                      <a:pt x="16438" y="13575"/>
                      <a:pt x="16438" y="13575"/>
                      <a:pt x="16438" y="13575"/>
                    </a:cubicBezTo>
                    <a:cubicBezTo>
                      <a:pt x="16438" y="13575"/>
                      <a:pt x="16438" y="13575"/>
                      <a:pt x="16438" y="13575"/>
                    </a:cubicBezTo>
                    <a:cubicBezTo>
                      <a:pt x="16438" y="13575"/>
                      <a:pt x="16438" y="13575"/>
                      <a:pt x="16438" y="13575"/>
                    </a:cubicBezTo>
                    <a:cubicBezTo>
                      <a:pt x="16494" y="13642"/>
                      <a:pt x="16494" y="13642"/>
                      <a:pt x="16494" y="13642"/>
                    </a:cubicBezTo>
                    <a:cubicBezTo>
                      <a:pt x="16494" y="13642"/>
                      <a:pt x="16494" y="13642"/>
                      <a:pt x="16494" y="13642"/>
                    </a:cubicBezTo>
                    <a:cubicBezTo>
                      <a:pt x="16438" y="13708"/>
                      <a:pt x="16438" y="13708"/>
                      <a:pt x="16438" y="13708"/>
                    </a:cubicBezTo>
                    <a:cubicBezTo>
                      <a:pt x="16494" y="13708"/>
                      <a:pt x="16494" y="13708"/>
                      <a:pt x="16494" y="13708"/>
                    </a:cubicBezTo>
                    <a:cubicBezTo>
                      <a:pt x="16494" y="13775"/>
                      <a:pt x="16494" y="13775"/>
                      <a:pt x="16494" y="13775"/>
                    </a:cubicBezTo>
                    <a:cubicBezTo>
                      <a:pt x="16494" y="13775"/>
                      <a:pt x="16494" y="13775"/>
                      <a:pt x="16494" y="13775"/>
                    </a:cubicBezTo>
                    <a:cubicBezTo>
                      <a:pt x="16550" y="13708"/>
                      <a:pt x="16550" y="13708"/>
                      <a:pt x="16550" y="13708"/>
                    </a:cubicBezTo>
                    <a:cubicBezTo>
                      <a:pt x="16550" y="13775"/>
                      <a:pt x="16550" y="13775"/>
                      <a:pt x="16550" y="13775"/>
                    </a:cubicBezTo>
                    <a:cubicBezTo>
                      <a:pt x="16550" y="13775"/>
                      <a:pt x="16550" y="13775"/>
                      <a:pt x="16550" y="13775"/>
                    </a:cubicBezTo>
                    <a:cubicBezTo>
                      <a:pt x="16550" y="13842"/>
                      <a:pt x="16550" y="13842"/>
                      <a:pt x="16550" y="13842"/>
                    </a:cubicBezTo>
                    <a:cubicBezTo>
                      <a:pt x="16550" y="13842"/>
                      <a:pt x="16550" y="13842"/>
                      <a:pt x="16550" y="13842"/>
                    </a:cubicBezTo>
                    <a:cubicBezTo>
                      <a:pt x="16606" y="13842"/>
                      <a:pt x="16606" y="13842"/>
                      <a:pt x="16606" y="13842"/>
                    </a:cubicBezTo>
                    <a:cubicBezTo>
                      <a:pt x="16550" y="13909"/>
                      <a:pt x="16550" y="13909"/>
                      <a:pt x="16550" y="13909"/>
                    </a:cubicBezTo>
                    <a:cubicBezTo>
                      <a:pt x="16550" y="13842"/>
                      <a:pt x="16550" y="13842"/>
                      <a:pt x="16550" y="13842"/>
                    </a:cubicBezTo>
                    <a:cubicBezTo>
                      <a:pt x="16494" y="13909"/>
                      <a:pt x="16494" y="13909"/>
                      <a:pt x="16494" y="13909"/>
                    </a:cubicBezTo>
                    <a:cubicBezTo>
                      <a:pt x="16550" y="13909"/>
                      <a:pt x="16550" y="13909"/>
                      <a:pt x="16550" y="13909"/>
                    </a:cubicBezTo>
                    <a:cubicBezTo>
                      <a:pt x="16550" y="13976"/>
                      <a:pt x="16550" y="13976"/>
                      <a:pt x="16550" y="13976"/>
                    </a:cubicBezTo>
                    <a:cubicBezTo>
                      <a:pt x="16550" y="13976"/>
                      <a:pt x="16550" y="13976"/>
                      <a:pt x="16550" y="13976"/>
                    </a:cubicBezTo>
                    <a:cubicBezTo>
                      <a:pt x="16550" y="13976"/>
                      <a:pt x="16550" y="13976"/>
                      <a:pt x="16550" y="13976"/>
                    </a:cubicBezTo>
                    <a:close/>
                    <a:moveTo>
                      <a:pt x="12398" y="12705"/>
                    </a:moveTo>
                    <a:cubicBezTo>
                      <a:pt x="12398" y="12705"/>
                      <a:pt x="12398" y="12705"/>
                      <a:pt x="12398" y="12705"/>
                    </a:cubicBezTo>
                    <a:cubicBezTo>
                      <a:pt x="12455" y="12639"/>
                      <a:pt x="12455" y="12639"/>
                      <a:pt x="12455" y="12639"/>
                    </a:cubicBezTo>
                    <a:cubicBezTo>
                      <a:pt x="12455" y="12639"/>
                      <a:pt x="12455" y="12639"/>
                      <a:pt x="12455" y="12639"/>
                    </a:cubicBezTo>
                    <a:cubicBezTo>
                      <a:pt x="12455" y="12639"/>
                      <a:pt x="12455" y="12639"/>
                      <a:pt x="12455" y="12639"/>
                    </a:cubicBezTo>
                    <a:cubicBezTo>
                      <a:pt x="12511" y="12639"/>
                      <a:pt x="12511" y="12639"/>
                      <a:pt x="12511" y="12639"/>
                    </a:cubicBezTo>
                    <a:cubicBezTo>
                      <a:pt x="12511" y="12639"/>
                      <a:pt x="12511" y="12639"/>
                      <a:pt x="12511" y="12639"/>
                    </a:cubicBezTo>
                    <a:cubicBezTo>
                      <a:pt x="12567" y="12639"/>
                      <a:pt x="12567" y="12639"/>
                      <a:pt x="12567" y="12639"/>
                    </a:cubicBezTo>
                    <a:cubicBezTo>
                      <a:pt x="12567" y="12639"/>
                      <a:pt x="12567" y="12639"/>
                      <a:pt x="12567" y="12639"/>
                    </a:cubicBezTo>
                    <a:cubicBezTo>
                      <a:pt x="12623" y="12639"/>
                      <a:pt x="12623" y="12639"/>
                      <a:pt x="12623" y="12639"/>
                    </a:cubicBezTo>
                    <a:cubicBezTo>
                      <a:pt x="12623" y="12705"/>
                      <a:pt x="12623" y="12705"/>
                      <a:pt x="12623" y="12705"/>
                    </a:cubicBezTo>
                    <a:cubicBezTo>
                      <a:pt x="12567" y="12772"/>
                      <a:pt x="12567" y="12772"/>
                      <a:pt x="12567" y="12772"/>
                    </a:cubicBezTo>
                    <a:cubicBezTo>
                      <a:pt x="12567" y="12772"/>
                      <a:pt x="12567" y="12772"/>
                      <a:pt x="12567" y="12772"/>
                    </a:cubicBezTo>
                    <a:cubicBezTo>
                      <a:pt x="12567" y="12839"/>
                      <a:pt x="12567" y="12839"/>
                      <a:pt x="12567" y="12839"/>
                    </a:cubicBezTo>
                    <a:cubicBezTo>
                      <a:pt x="12567" y="12906"/>
                      <a:pt x="12567" y="12906"/>
                      <a:pt x="12567" y="12906"/>
                    </a:cubicBezTo>
                    <a:cubicBezTo>
                      <a:pt x="12567" y="12906"/>
                      <a:pt x="12567" y="12906"/>
                      <a:pt x="12567" y="12906"/>
                    </a:cubicBezTo>
                    <a:cubicBezTo>
                      <a:pt x="12623" y="12906"/>
                      <a:pt x="12623" y="12906"/>
                      <a:pt x="12623" y="12906"/>
                    </a:cubicBezTo>
                    <a:cubicBezTo>
                      <a:pt x="12623" y="12906"/>
                      <a:pt x="12623" y="12906"/>
                      <a:pt x="12623" y="12906"/>
                    </a:cubicBezTo>
                    <a:cubicBezTo>
                      <a:pt x="12623" y="12906"/>
                      <a:pt x="12623" y="12906"/>
                      <a:pt x="12623" y="12906"/>
                    </a:cubicBezTo>
                    <a:cubicBezTo>
                      <a:pt x="12679" y="12906"/>
                      <a:pt x="12679" y="12906"/>
                      <a:pt x="12679" y="12906"/>
                    </a:cubicBezTo>
                    <a:cubicBezTo>
                      <a:pt x="12735" y="12906"/>
                      <a:pt x="12735" y="12906"/>
                      <a:pt x="12735" y="12906"/>
                    </a:cubicBezTo>
                    <a:cubicBezTo>
                      <a:pt x="12735" y="12906"/>
                      <a:pt x="12735" y="12906"/>
                      <a:pt x="12735" y="12906"/>
                    </a:cubicBezTo>
                    <a:cubicBezTo>
                      <a:pt x="12791" y="12839"/>
                      <a:pt x="12791" y="12839"/>
                      <a:pt x="12791" y="12839"/>
                    </a:cubicBezTo>
                    <a:cubicBezTo>
                      <a:pt x="12791" y="12839"/>
                      <a:pt x="12791" y="12839"/>
                      <a:pt x="12791" y="12839"/>
                    </a:cubicBezTo>
                    <a:cubicBezTo>
                      <a:pt x="12847" y="12839"/>
                      <a:pt x="12847" y="12839"/>
                      <a:pt x="12847" y="12839"/>
                    </a:cubicBezTo>
                    <a:cubicBezTo>
                      <a:pt x="12847" y="12772"/>
                      <a:pt x="12847" y="12772"/>
                      <a:pt x="12847" y="12772"/>
                    </a:cubicBezTo>
                    <a:cubicBezTo>
                      <a:pt x="12903" y="12705"/>
                      <a:pt x="12903" y="12705"/>
                      <a:pt x="12903" y="12705"/>
                    </a:cubicBezTo>
                    <a:cubicBezTo>
                      <a:pt x="12903" y="12705"/>
                      <a:pt x="12903" y="12705"/>
                      <a:pt x="12903" y="12705"/>
                    </a:cubicBezTo>
                    <a:cubicBezTo>
                      <a:pt x="12903" y="12705"/>
                      <a:pt x="12903" y="12705"/>
                      <a:pt x="12903" y="12705"/>
                    </a:cubicBezTo>
                    <a:cubicBezTo>
                      <a:pt x="12960" y="12705"/>
                      <a:pt x="12960" y="12705"/>
                      <a:pt x="12960" y="12705"/>
                    </a:cubicBezTo>
                    <a:cubicBezTo>
                      <a:pt x="13016" y="12705"/>
                      <a:pt x="13016" y="12705"/>
                      <a:pt x="13016" y="12705"/>
                    </a:cubicBezTo>
                    <a:cubicBezTo>
                      <a:pt x="13016" y="12705"/>
                      <a:pt x="13016" y="12705"/>
                      <a:pt x="13016" y="12705"/>
                    </a:cubicBezTo>
                    <a:cubicBezTo>
                      <a:pt x="13016" y="12705"/>
                      <a:pt x="13016" y="12705"/>
                      <a:pt x="13016" y="12705"/>
                    </a:cubicBezTo>
                    <a:cubicBezTo>
                      <a:pt x="13072" y="12639"/>
                      <a:pt x="13072" y="12639"/>
                      <a:pt x="13072" y="12639"/>
                    </a:cubicBezTo>
                    <a:cubicBezTo>
                      <a:pt x="13072" y="12572"/>
                      <a:pt x="13072" y="12572"/>
                      <a:pt x="13072" y="12572"/>
                    </a:cubicBezTo>
                    <a:cubicBezTo>
                      <a:pt x="13072" y="12505"/>
                      <a:pt x="13072" y="12505"/>
                      <a:pt x="13072" y="12505"/>
                    </a:cubicBezTo>
                    <a:cubicBezTo>
                      <a:pt x="13128" y="12505"/>
                      <a:pt x="13128" y="12505"/>
                      <a:pt x="13128" y="12505"/>
                    </a:cubicBezTo>
                    <a:cubicBezTo>
                      <a:pt x="13128" y="12505"/>
                      <a:pt x="13128" y="12505"/>
                      <a:pt x="13128" y="12505"/>
                    </a:cubicBezTo>
                    <a:cubicBezTo>
                      <a:pt x="13184" y="12505"/>
                      <a:pt x="13184" y="12505"/>
                      <a:pt x="13184" y="12505"/>
                    </a:cubicBezTo>
                    <a:cubicBezTo>
                      <a:pt x="13184" y="12505"/>
                      <a:pt x="13184" y="12505"/>
                      <a:pt x="13184" y="12505"/>
                    </a:cubicBezTo>
                    <a:cubicBezTo>
                      <a:pt x="13240" y="12438"/>
                      <a:pt x="13240" y="12438"/>
                      <a:pt x="13240" y="12438"/>
                    </a:cubicBezTo>
                    <a:cubicBezTo>
                      <a:pt x="13240" y="12505"/>
                      <a:pt x="13240" y="12505"/>
                      <a:pt x="13240" y="12505"/>
                    </a:cubicBezTo>
                    <a:cubicBezTo>
                      <a:pt x="13240" y="12505"/>
                      <a:pt x="13240" y="12505"/>
                      <a:pt x="13240" y="12505"/>
                    </a:cubicBezTo>
                    <a:cubicBezTo>
                      <a:pt x="13240" y="12572"/>
                      <a:pt x="13240" y="12572"/>
                      <a:pt x="13240" y="12572"/>
                    </a:cubicBezTo>
                    <a:cubicBezTo>
                      <a:pt x="13184" y="12572"/>
                      <a:pt x="13184" y="12572"/>
                      <a:pt x="13184" y="12572"/>
                    </a:cubicBezTo>
                    <a:cubicBezTo>
                      <a:pt x="13240" y="12572"/>
                      <a:pt x="13240" y="12572"/>
                      <a:pt x="13240" y="12572"/>
                    </a:cubicBezTo>
                    <a:cubicBezTo>
                      <a:pt x="13296" y="12572"/>
                      <a:pt x="13296" y="12572"/>
                      <a:pt x="13296" y="12572"/>
                    </a:cubicBezTo>
                    <a:cubicBezTo>
                      <a:pt x="13352" y="12639"/>
                      <a:pt x="13352" y="12639"/>
                      <a:pt x="13352" y="12639"/>
                    </a:cubicBezTo>
                    <a:cubicBezTo>
                      <a:pt x="13352" y="12639"/>
                      <a:pt x="13352" y="12639"/>
                      <a:pt x="13352" y="12639"/>
                    </a:cubicBezTo>
                    <a:cubicBezTo>
                      <a:pt x="13296" y="12705"/>
                      <a:pt x="13296" y="12705"/>
                      <a:pt x="13296" y="12705"/>
                    </a:cubicBezTo>
                    <a:cubicBezTo>
                      <a:pt x="13296" y="12705"/>
                      <a:pt x="13296" y="12705"/>
                      <a:pt x="13296" y="12705"/>
                    </a:cubicBezTo>
                    <a:cubicBezTo>
                      <a:pt x="13296" y="12772"/>
                      <a:pt x="13296" y="12772"/>
                      <a:pt x="13296" y="12772"/>
                    </a:cubicBezTo>
                    <a:cubicBezTo>
                      <a:pt x="13296" y="12772"/>
                      <a:pt x="13296" y="12772"/>
                      <a:pt x="13296" y="12772"/>
                    </a:cubicBezTo>
                    <a:cubicBezTo>
                      <a:pt x="13352" y="12772"/>
                      <a:pt x="13352" y="12772"/>
                      <a:pt x="13352" y="12772"/>
                    </a:cubicBezTo>
                    <a:cubicBezTo>
                      <a:pt x="13352" y="12772"/>
                      <a:pt x="13352" y="12772"/>
                      <a:pt x="13352" y="12772"/>
                    </a:cubicBezTo>
                    <a:cubicBezTo>
                      <a:pt x="13408" y="12772"/>
                      <a:pt x="13408" y="12772"/>
                      <a:pt x="13408" y="12772"/>
                    </a:cubicBezTo>
                    <a:cubicBezTo>
                      <a:pt x="13408" y="12772"/>
                      <a:pt x="13408" y="12772"/>
                      <a:pt x="13408" y="12772"/>
                    </a:cubicBezTo>
                    <a:cubicBezTo>
                      <a:pt x="13408" y="12839"/>
                      <a:pt x="13408" y="12839"/>
                      <a:pt x="13408" y="12839"/>
                    </a:cubicBezTo>
                    <a:cubicBezTo>
                      <a:pt x="13464" y="12839"/>
                      <a:pt x="13464" y="12839"/>
                      <a:pt x="13464" y="12839"/>
                    </a:cubicBezTo>
                    <a:cubicBezTo>
                      <a:pt x="13521" y="12839"/>
                      <a:pt x="13521" y="12839"/>
                      <a:pt x="13521" y="12839"/>
                    </a:cubicBezTo>
                    <a:cubicBezTo>
                      <a:pt x="13521" y="12839"/>
                      <a:pt x="13521" y="12839"/>
                      <a:pt x="13521" y="12839"/>
                    </a:cubicBezTo>
                    <a:cubicBezTo>
                      <a:pt x="13577" y="12906"/>
                      <a:pt x="13577" y="12906"/>
                      <a:pt x="13577" y="12906"/>
                    </a:cubicBezTo>
                    <a:cubicBezTo>
                      <a:pt x="13633" y="12906"/>
                      <a:pt x="13633" y="12906"/>
                      <a:pt x="13633" y="12906"/>
                    </a:cubicBezTo>
                    <a:cubicBezTo>
                      <a:pt x="13633" y="12839"/>
                      <a:pt x="13633" y="12839"/>
                      <a:pt x="13633" y="12839"/>
                    </a:cubicBezTo>
                    <a:cubicBezTo>
                      <a:pt x="13689" y="12772"/>
                      <a:pt x="13689" y="12772"/>
                      <a:pt x="13689" y="12772"/>
                    </a:cubicBezTo>
                    <a:cubicBezTo>
                      <a:pt x="13689" y="12772"/>
                      <a:pt x="13689" y="12772"/>
                      <a:pt x="13689" y="12772"/>
                    </a:cubicBezTo>
                    <a:cubicBezTo>
                      <a:pt x="13745" y="12772"/>
                      <a:pt x="13745" y="12772"/>
                      <a:pt x="13745" y="12772"/>
                    </a:cubicBezTo>
                    <a:cubicBezTo>
                      <a:pt x="13745" y="12705"/>
                      <a:pt x="13745" y="12705"/>
                      <a:pt x="13745" y="12705"/>
                    </a:cubicBezTo>
                    <a:cubicBezTo>
                      <a:pt x="13745" y="12705"/>
                      <a:pt x="13745" y="12705"/>
                      <a:pt x="13745" y="12705"/>
                    </a:cubicBezTo>
                    <a:cubicBezTo>
                      <a:pt x="13689" y="12705"/>
                      <a:pt x="13689" y="12705"/>
                      <a:pt x="13689" y="12705"/>
                    </a:cubicBezTo>
                    <a:cubicBezTo>
                      <a:pt x="13745" y="12705"/>
                      <a:pt x="13745" y="12705"/>
                      <a:pt x="13745" y="12705"/>
                    </a:cubicBezTo>
                    <a:cubicBezTo>
                      <a:pt x="13745" y="12639"/>
                      <a:pt x="13745" y="12639"/>
                      <a:pt x="13745" y="12639"/>
                    </a:cubicBezTo>
                    <a:cubicBezTo>
                      <a:pt x="13689" y="12639"/>
                      <a:pt x="13689" y="12639"/>
                      <a:pt x="13689" y="12639"/>
                    </a:cubicBezTo>
                    <a:cubicBezTo>
                      <a:pt x="13689" y="12572"/>
                      <a:pt x="13689" y="12572"/>
                      <a:pt x="13689" y="12572"/>
                    </a:cubicBezTo>
                    <a:cubicBezTo>
                      <a:pt x="13689" y="12572"/>
                      <a:pt x="13689" y="12572"/>
                      <a:pt x="13689" y="12572"/>
                    </a:cubicBezTo>
                    <a:cubicBezTo>
                      <a:pt x="13689" y="12639"/>
                      <a:pt x="13689" y="12639"/>
                      <a:pt x="13689" y="12639"/>
                    </a:cubicBezTo>
                    <a:cubicBezTo>
                      <a:pt x="13689" y="12639"/>
                      <a:pt x="13689" y="12639"/>
                      <a:pt x="13689" y="12639"/>
                    </a:cubicBezTo>
                    <a:cubicBezTo>
                      <a:pt x="13633" y="12639"/>
                      <a:pt x="13633" y="12639"/>
                      <a:pt x="13633" y="12639"/>
                    </a:cubicBezTo>
                    <a:cubicBezTo>
                      <a:pt x="13577" y="12639"/>
                      <a:pt x="13577" y="12639"/>
                      <a:pt x="13577" y="12639"/>
                    </a:cubicBezTo>
                    <a:cubicBezTo>
                      <a:pt x="13577" y="12572"/>
                      <a:pt x="13577" y="12572"/>
                      <a:pt x="13577" y="12572"/>
                    </a:cubicBezTo>
                    <a:cubicBezTo>
                      <a:pt x="13577" y="12572"/>
                      <a:pt x="13577" y="12572"/>
                      <a:pt x="13577" y="12572"/>
                    </a:cubicBezTo>
                    <a:cubicBezTo>
                      <a:pt x="13521" y="12639"/>
                      <a:pt x="13521" y="12639"/>
                      <a:pt x="13521" y="12639"/>
                    </a:cubicBezTo>
                    <a:cubicBezTo>
                      <a:pt x="13464" y="12639"/>
                      <a:pt x="13464" y="12639"/>
                      <a:pt x="13464" y="12639"/>
                    </a:cubicBezTo>
                    <a:cubicBezTo>
                      <a:pt x="13464" y="12572"/>
                      <a:pt x="13464" y="12572"/>
                      <a:pt x="13464" y="12572"/>
                    </a:cubicBezTo>
                    <a:cubicBezTo>
                      <a:pt x="13464" y="12572"/>
                      <a:pt x="13464" y="12572"/>
                      <a:pt x="13464" y="12572"/>
                    </a:cubicBezTo>
                    <a:cubicBezTo>
                      <a:pt x="13521" y="12572"/>
                      <a:pt x="13521" y="12572"/>
                      <a:pt x="13521" y="12572"/>
                    </a:cubicBezTo>
                    <a:cubicBezTo>
                      <a:pt x="13577" y="12505"/>
                      <a:pt x="13577" y="12505"/>
                      <a:pt x="13577" y="12505"/>
                    </a:cubicBezTo>
                    <a:cubicBezTo>
                      <a:pt x="13577" y="12505"/>
                      <a:pt x="13577" y="12505"/>
                      <a:pt x="13577" y="12505"/>
                    </a:cubicBezTo>
                    <a:cubicBezTo>
                      <a:pt x="13521" y="12505"/>
                      <a:pt x="13521" y="12505"/>
                      <a:pt x="13521" y="12505"/>
                    </a:cubicBezTo>
                    <a:cubicBezTo>
                      <a:pt x="13521" y="12438"/>
                      <a:pt x="13521" y="12438"/>
                      <a:pt x="13521" y="12438"/>
                    </a:cubicBezTo>
                    <a:cubicBezTo>
                      <a:pt x="13521" y="12371"/>
                      <a:pt x="13521" y="12371"/>
                      <a:pt x="13521" y="12371"/>
                    </a:cubicBezTo>
                    <a:cubicBezTo>
                      <a:pt x="13521" y="12371"/>
                      <a:pt x="13521" y="12371"/>
                      <a:pt x="13521" y="12371"/>
                    </a:cubicBezTo>
                    <a:cubicBezTo>
                      <a:pt x="13521" y="12304"/>
                      <a:pt x="13521" y="12304"/>
                      <a:pt x="13521" y="12304"/>
                    </a:cubicBezTo>
                    <a:cubicBezTo>
                      <a:pt x="13521" y="12304"/>
                      <a:pt x="13521" y="12304"/>
                      <a:pt x="13521" y="12304"/>
                    </a:cubicBezTo>
                    <a:cubicBezTo>
                      <a:pt x="13464" y="12237"/>
                      <a:pt x="13464" y="12237"/>
                      <a:pt x="13464" y="12237"/>
                    </a:cubicBezTo>
                    <a:cubicBezTo>
                      <a:pt x="13408" y="12170"/>
                      <a:pt x="13408" y="12170"/>
                      <a:pt x="13408" y="12170"/>
                    </a:cubicBezTo>
                    <a:cubicBezTo>
                      <a:pt x="13408" y="12170"/>
                      <a:pt x="13408" y="12170"/>
                      <a:pt x="13408" y="12170"/>
                    </a:cubicBezTo>
                    <a:cubicBezTo>
                      <a:pt x="13352" y="12104"/>
                      <a:pt x="13352" y="12104"/>
                      <a:pt x="13352" y="12104"/>
                    </a:cubicBezTo>
                    <a:cubicBezTo>
                      <a:pt x="13352" y="12104"/>
                      <a:pt x="13352" y="12104"/>
                      <a:pt x="13352" y="12104"/>
                    </a:cubicBezTo>
                    <a:cubicBezTo>
                      <a:pt x="13352" y="12104"/>
                      <a:pt x="13352" y="12104"/>
                      <a:pt x="13352" y="12104"/>
                    </a:cubicBezTo>
                    <a:cubicBezTo>
                      <a:pt x="13352" y="12037"/>
                      <a:pt x="13352" y="12037"/>
                      <a:pt x="13352" y="12037"/>
                    </a:cubicBezTo>
                    <a:cubicBezTo>
                      <a:pt x="13296" y="11970"/>
                      <a:pt x="13296" y="11970"/>
                      <a:pt x="13296" y="11970"/>
                    </a:cubicBezTo>
                    <a:cubicBezTo>
                      <a:pt x="13240" y="11970"/>
                      <a:pt x="13240" y="11970"/>
                      <a:pt x="13240" y="11970"/>
                    </a:cubicBezTo>
                    <a:cubicBezTo>
                      <a:pt x="13184" y="11970"/>
                      <a:pt x="13184" y="11970"/>
                      <a:pt x="13184" y="11970"/>
                    </a:cubicBezTo>
                    <a:cubicBezTo>
                      <a:pt x="13128" y="11903"/>
                      <a:pt x="13128" y="11903"/>
                      <a:pt x="13128" y="11903"/>
                    </a:cubicBezTo>
                    <a:cubicBezTo>
                      <a:pt x="13184" y="11836"/>
                      <a:pt x="13184" y="11836"/>
                      <a:pt x="13184" y="11836"/>
                    </a:cubicBezTo>
                    <a:cubicBezTo>
                      <a:pt x="13184" y="11836"/>
                      <a:pt x="13184" y="11836"/>
                      <a:pt x="13184" y="11836"/>
                    </a:cubicBezTo>
                    <a:cubicBezTo>
                      <a:pt x="13128" y="11836"/>
                      <a:pt x="13128" y="11836"/>
                      <a:pt x="13128" y="11836"/>
                    </a:cubicBezTo>
                    <a:cubicBezTo>
                      <a:pt x="13128" y="11769"/>
                      <a:pt x="13128" y="11769"/>
                      <a:pt x="13128" y="11769"/>
                    </a:cubicBezTo>
                    <a:cubicBezTo>
                      <a:pt x="13128" y="11769"/>
                      <a:pt x="13128" y="11769"/>
                      <a:pt x="13128" y="11769"/>
                    </a:cubicBezTo>
                    <a:cubicBezTo>
                      <a:pt x="13072" y="11836"/>
                      <a:pt x="13072" y="11836"/>
                      <a:pt x="13072" y="11836"/>
                    </a:cubicBezTo>
                    <a:cubicBezTo>
                      <a:pt x="13072" y="11903"/>
                      <a:pt x="13072" y="11903"/>
                      <a:pt x="13072" y="11903"/>
                    </a:cubicBezTo>
                    <a:cubicBezTo>
                      <a:pt x="13016" y="11903"/>
                      <a:pt x="13016" y="11903"/>
                      <a:pt x="13016" y="11903"/>
                    </a:cubicBezTo>
                    <a:cubicBezTo>
                      <a:pt x="13016" y="11903"/>
                      <a:pt x="13016" y="11903"/>
                      <a:pt x="13016" y="11903"/>
                    </a:cubicBezTo>
                    <a:cubicBezTo>
                      <a:pt x="13016" y="11836"/>
                      <a:pt x="13016" y="11836"/>
                      <a:pt x="13016" y="11836"/>
                    </a:cubicBezTo>
                    <a:cubicBezTo>
                      <a:pt x="13016" y="11769"/>
                      <a:pt x="13016" y="11769"/>
                      <a:pt x="13016" y="11769"/>
                    </a:cubicBezTo>
                    <a:cubicBezTo>
                      <a:pt x="13016" y="11702"/>
                      <a:pt x="13016" y="11702"/>
                      <a:pt x="13016" y="11702"/>
                    </a:cubicBezTo>
                    <a:cubicBezTo>
                      <a:pt x="13016" y="11702"/>
                      <a:pt x="13016" y="11702"/>
                      <a:pt x="13016" y="11702"/>
                    </a:cubicBezTo>
                    <a:cubicBezTo>
                      <a:pt x="13072" y="11702"/>
                      <a:pt x="13072" y="11702"/>
                      <a:pt x="13072" y="11702"/>
                    </a:cubicBezTo>
                    <a:cubicBezTo>
                      <a:pt x="13072" y="11702"/>
                      <a:pt x="13072" y="11702"/>
                      <a:pt x="13072" y="11702"/>
                    </a:cubicBezTo>
                    <a:cubicBezTo>
                      <a:pt x="13072" y="11635"/>
                      <a:pt x="13072" y="11635"/>
                      <a:pt x="13072" y="11635"/>
                    </a:cubicBezTo>
                    <a:cubicBezTo>
                      <a:pt x="13016" y="11635"/>
                      <a:pt x="13016" y="11635"/>
                      <a:pt x="13016" y="11635"/>
                    </a:cubicBezTo>
                    <a:cubicBezTo>
                      <a:pt x="13016" y="11635"/>
                      <a:pt x="13016" y="11635"/>
                      <a:pt x="13016" y="11635"/>
                    </a:cubicBezTo>
                    <a:cubicBezTo>
                      <a:pt x="13016" y="11569"/>
                      <a:pt x="13016" y="11569"/>
                      <a:pt x="13016" y="11569"/>
                    </a:cubicBezTo>
                    <a:cubicBezTo>
                      <a:pt x="13016" y="11502"/>
                      <a:pt x="13016" y="11502"/>
                      <a:pt x="13016" y="11502"/>
                    </a:cubicBezTo>
                    <a:cubicBezTo>
                      <a:pt x="13016" y="11502"/>
                      <a:pt x="13016" y="11502"/>
                      <a:pt x="13016" y="11502"/>
                    </a:cubicBezTo>
                    <a:cubicBezTo>
                      <a:pt x="12903" y="11569"/>
                      <a:pt x="12903" y="11569"/>
                      <a:pt x="12903" y="11569"/>
                    </a:cubicBezTo>
                    <a:cubicBezTo>
                      <a:pt x="12847" y="11635"/>
                      <a:pt x="12847" y="11635"/>
                      <a:pt x="12847" y="11635"/>
                    </a:cubicBezTo>
                    <a:cubicBezTo>
                      <a:pt x="12847" y="11702"/>
                      <a:pt x="12847" y="11702"/>
                      <a:pt x="12847" y="11702"/>
                    </a:cubicBezTo>
                    <a:cubicBezTo>
                      <a:pt x="12791" y="11769"/>
                      <a:pt x="12791" y="11769"/>
                      <a:pt x="12791" y="11769"/>
                    </a:cubicBezTo>
                    <a:cubicBezTo>
                      <a:pt x="12791" y="11836"/>
                      <a:pt x="12791" y="11836"/>
                      <a:pt x="12791" y="11836"/>
                    </a:cubicBezTo>
                    <a:cubicBezTo>
                      <a:pt x="12735" y="11836"/>
                      <a:pt x="12735" y="11836"/>
                      <a:pt x="12735" y="11836"/>
                    </a:cubicBezTo>
                    <a:cubicBezTo>
                      <a:pt x="12735" y="11903"/>
                      <a:pt x="12735" y="11903"/>
                      <a:pt x="12735" y="11903"/>
                    </a:cubicBezTo>
                    <a:cubicBezTo>
                      <a:pt x="12679" y="11970"/>
                      <a:pt x="12679" y="11970"/>
                      <a:pt x="12679" y="11970"/>
                    </a:cubicBezTo>
                    <a:cubicBezTo>
                      <a:pt x="12735" y="12037"/>
                      <a:pt x="12735" y="12037"/>
                      <a:pt x="12735" y="12037"/>
                    </a:cubicBezTo>
                    <a:cubicBezTo>
                      <a:pt x="12679" y="12037"/>
                      <a:pt x="12679" y="12037"/>
                      <a:pt x="12679" y="12037"/>
                    </a:cubicBezTo>
                    <a:cubicBezTo>
                      <a:pt x="12679" y="12104"/>
                      <a:pt x="12679" y="12104"/>
                      <a:pt x="12679" y="12104"/>
                    </a:cubicBezTo>
                    <a:cubicBezTo>
                      <a:pt x="12679" y="12104"/>
                      <a:pt x="12679" y="12104"/>
                      <a:pt x="12679" y="12104"/>
                    </a:cubicBezTo>
                    <a:cubicBezTo>
                      <a:pt x="12623" y="12170"/>
                      <a:pt x="12623" y="12170"/>
                      <a:pt x="12623" y="12170"/>
                    </a:cubicBezTo>
                    <a:cubicBezTo>
                      <a:pt x="12567" y="12237"/>
                      <a:pt x="12567" y="12237"/>
                      <a:pt x="12567" y="12237"/>
                    </a:cubicBezTo>
                    <a:cubicBezTo>
                      <a:pt x="12567" y="12304"/>
                      <a:pt x="12567" y="12304"/>
                      <a:pt x="12567" y="12304"/>
                    </a:cubicBezTo>
                    <a:cubicBezTo>
                      <a:pt x="12567" y="12304"/>
                      <a:pt x="12567" y="12304"/>
                      <a:pt x="12567" y="12304"/>
                    </a:cubicBezTo>
                    <a:cubicBezTo>
                      <a:pt x="12567" y="12438"/>
                      <a:pt x="12567" y="12438"/>
                      <a:pt x="12567" y="12438"/>
                    </a:cubicBezTo>
                    <a:cubicBezTo>
                      <a:pt x="12567" y="12438"/>
                      <a:pt x="12567" y="12438"/>
                      <a:pt x="12567" y="12438"/>
                    </a:cubicBezTo>
                    <a:cubicBezTo>
                      <a:pt x="12511" y="12438"/>
                      <a:pt x="12511" y="12438"/>
                      <a:pt x="12511" y="12438"/>
                    </a:cubicBezTo>
                    <a:cubicBezTo>
                      <a:pt x="12398" y="12505"/>
                      <a:pt x="12398" y="12505"/>
                      <a:pt x="12398" y="12505"/>
                    </a:cubicBezTo>
                    <a:cubicBezTo>
                      <a:pt x="12398" y="12505"/>
                      <a:pt x="12398" y="12505"/>
                      <a:pt x="12398" y="12505"/>
                    </a:cubicBezTo>
                    <a:cubicBezTo>
                      <a:pt x="12398" y="12639"/>
                      <a:pt x="12398" y="12639"/>
                      <a:pt x="12398" y="12639"/>
                    </a:cubicBezTo>
                    <a:cubicBezTo>
                      <a:pt x="12398" y="12705"/>
                      <a:pt x="12398" y="12705"/>
                      <a:pt x="12398" y="12705"/>
                    </a:cubicBezTo>
                    <a:close/>
                    <a:moveTo>
                      <a:pt x="12791" y="13441"/>
                    </a:moveTo>
                    <a:cubicBezTo>
                      <a:pt x="12791" y="13441"/>
                      <a:pt x="12791" y="13441"/>
                      <a:pt x="12791" y="13441"/>
                    </a:cubicBezTo>
                    <a:cubicBezTo>
                      <a:pt x="12847" y="13441"/>
                      <a:pt x="12847" y="13441"/>
                      <a:pt x="12847" y="13441"/>
                    </a:cubicBezTo>
                    <a:cubicBezTo>
                      <a:pt x="12847" y="13374"/>
                      <a:pt x="12847" y="13374"/>
                      <a:pt x="12847" y="13374"/>
                    </a:cubicBezTo>
                    <a:cubicBezTo>
                      <a:pt x="12903" y="13374"/>
                      <a:pt x="12903" y="13374"/>
                      <a:pt x="12903" y="13374"/>
                    </a:cubicBezTo>
                    <a:cubicBezTo>
                      <a:pt x="12903" y="13441"/>
                      <a:pt x="12903" y="13441"/>
                      <a:pt x="12903" y="13441"/>
                    </a:cubicBezTo>
                    <a:cubicBezTo>
                      <a:pt x="12960" y="13441"/>
                      <a:pt x="12960" y="13441"/>
                      <a:pt x="12960" y="13441"/>
                    </a:cubicBezTo>
                    <a:cubicBezTo>
                      <a:pt x="12960" y="13441"/>
                      <a:pt x="12960" y="13441"/>
                      <a:pt x="12960" y="13441"/>
                    </a:cubicBezTo>
                    <a:cubicBezTo>
                      <a:pt x="13016" y="13374"/>
                      <a:pt x="13016" y="13374"/>
                      <a:pt x="13016" y="13374"/>
                    </a:cubicBezTo>
                    <a:cubicBezTo>
                      <a:pt x="13072" y="13374"/>
                      <a:pt x="13072" y="13374"/>
                      <a:pt x="13072" y="13374"/>
                    </a:cubicBezTo>
                    <a:cubicBezTo>
                      <a:pt x="13128" y="13307"/>
                      <a:pt x="13128" y="13307"/>
                      <a:pt x="13128" y="13307"/>
                    </a:cubicBezTo>
                    <a:cubicBezTo>
                      <a:pt x="13184" y="13240"/>
                      <a:pt x="13184" y="13240"/>
                      <a:pt x="13184" y="13240"/>
                    </a:cubicBezTo>
                    <a:cubicBezTo>
                      <a:pt x="13184" y="13240"/>
                      <a:pt x="13184" y="13240"/>
                      <a:pt x="13184" y="13240"/>
                    </a:cubicBezTo>
                    <a:cubicBezTo>
                      <a:pt x="13240" y="13240"/>
                      <a:pt x="13240" y="13240"/>
                      <a:pt x="13240" y="13240"/>
                    </a:cubicBezTo>
                    <a:cubicBezTo>
                      <a:pt x="13240" y="13173"/>
                      <a:pt x="13240" y="13173"/>
                      <a:pt x="13240" y="13173"/>
                    </a:cubicBezTo>
                    <a:cubicBezTo>
                      <a:pt x="13296" y="13173"/>
                      <a:pt x="13296" y="13173"/>
                      <a:pt x="13296" y="13173"/>
                    </a:cubicBezTo>
                    <a:cubicBezTo>
                      <a:pt x="13296" y="13107"/>
                      <a:pt x="13296" y="13107"/>
                      <a:pt x="13296" y="13107"/>
                    </a:cubicBezTo>
                    <a:cubicBezTo>
                      <a:pt x="13240" y="13107"/>
                      <a:pt x="13240" y="13107"/>
                      <a:pt x="13240" y="13107"/>
                    </a:cubicBezTo>
                    <a:cubicBezTo>
                      <a:pt x="13240" y="13107"/>
                      <a:pt x="13240" y="13107"/>
                      <a:pt x="13240" y="13107"/>
                    </a:cubicBezTo>
                    <a:cubicBezTo>
                      <a:pt x="13184" y="13107"/>
                      <a:pt x="13184" y="13107"/>
                      <a:pt x="13184" y="13107"/>
                    </a:cubicBezTo>
                    <a:cubicBezTo>
                      <a:pt x="13128" y="13107"/>
                      <a:pt x="13128" y="13107"/>
                      <a:pt x="13128" y="13107"/>
                    </a:cubicBezTo>
                    <a:cubicBezTo>
                      <a:pt x="13128" y="13107"/>
                      <a:pt x="13128" y="13107"/>
                      <a:pt x="13128" y="13107"/>
                    </a:cubicBezTo>
                    <a:cubicBezTo>
                      <a:pt x="13072" y="13107"/>
                      <a:pt x="13072" y="13107"/>
                      <a:pt x="13072" y="13107"/>
                    </a:cubicBezTo>
                    <a:cubicBezTo>
                      <a:pt x="13072" y="13173"/>
                      <a:pt x="13072" y="13173"/>
                      <a:pt x="13072" y="13173"/>
                    </a:cubicBezTo>
                    <a:cubicBezTo>
                      <a:pt x="13016" y="13173"/>
                      <a:pt x="13016" y="13173"/>
                      <a:pt x="13016" y="13173"/>
                    </a:cubicBezTo>
                    <a:cubicBezTo>
                      <a:pt x="13016" y="13107"/>
                      <a:pt x="13016" y="13107"/>
                      <a:pt x="13016" y="13107"/>
                    </a:cubicBezTo>
                    <a:cubicBezTo>
                      <a:pt x="13016" y="13107"/>
                      <a:pt x="13016" y="13107"/>
                      <a:pt x="13016" y="13107"/>
                    </a:cubicBezTo>
                    <a:cubicBezTo>
                      <a:pt x="12960" y="13107"/>
                      <a:pt x="12960" y="13107"/>
                      <a:pt x="12960" y="13107"/>
                    </a:cubicBezTo>
                    <a:cubicBezTo>
                      <a:pt x="12903" y="13173"/>
                      <a:pt x="12903" y="13173"/>
                      <a:pt x="12903" y="13173"/>
                    </a:cubicBezTo>
                    <a:cubicBezTo>
                      <a:pt x="12903" y="13240"/>
                      <a:pt x="12903" y="13240"/>
                      <a:pt x="12903" y="13240"/>
                    </a:cubicBezTo>
                    <a:cubicBezTo>
                      <a:pt x="12847" y="13240"/>
                      <a:pt x="12847" y="13240"/>
                      <a:pt x="12847" y="13240"/>
                    </a:cubicBezTo>
                    <a:cubicBezTo>
                      <a:pt x="12791" y="13240"/>
                      <a:pt x="12791" y="13240"/>
                      <a:pt x="12791" y="13240"/>
                    </a:cubicBezTo>
                    <a:cubicBezTo>
                      <a:pt x="12791" y="13307"/>
                      <a:pt x="12791" y="13307"/>
                      <a:pt x="12791" y="13307"/>
                    </a:cubicBezTo>
                    <a:cubicBezTo>
                      <a:pt x="12791" y="13307"/>
                      <a:pt x="12791" y="13307"/>
                      <a:pt x="12791" y="13307"/>
                    </a:cubicBezTo>
                    <a:cubicBezTo>
                      <a:pt x="12791" y="13374"/>
                      <a:pt x="12791" y="13374"/>
                      <a:pt x="12791" y="13374"/>
                    </a:cubicBezTo>
                    <a:cubicBezTo>
                      <a:pt x="12791" y="13441"/>
                      <a:pt x="12791" y="13441"/>
                      <a:pt x="12791" y="13441"/>
                    </a:cubicBezTo>
                    <a:cubicBezTo>
                      <a:pt x="12791" y="13441"/>
                      <a:pt x="12791" y="13441"/>
                      <a:pt x="12791" y="13441"/>
                    </a:cubicBezTo>
                    <a:close/>
                    <a:moveTo>
                      <a:pt x="16831" y="13775"/>
                    </a:moveTo>
                    <a:cubicBezTo>
                      <a:pt x="16831" y="13842"/>
                      <a:pt x="16831" y="13842"/>
                      <a:pt x="16831" y="13842"/>
                    </a:cubicBezTo>
                    <a:cubicBezTo>
                      <a:pt x="16887" y="13842"/>
                      <a:pt x="16887" y="13842"/>
                      <a:pt x="16887" y="13842"/>
                    </a:cubicBezTo>
                    <a:cubicBezTo>
                      <a:pt x="16887" y="13842"/>
                      <a:pt x="16887" y="13842"/>
                      <a:pt x="16887" y="13842"/>
                    </a:cubicBezTo>
                    <a:cubicBezTo>
                      <a:pt x="16943" y="13842"/>
                      <a:pt x="16943" y="13842"/>
                      <a:pt x="16943" y="13842"/>
                    </a:cubicBezTo>
                    <a:cubicBezTo>
                      <a:pt x="16943" y="13842"/>
                      <a:pt x="16943" y="13842"/>
                      <a:pt x="16943" y="13842"/>
                    </a:cubicBezTo>
                    <a:cubicBezTo>
                      <a:pt x="16943" y="13775"/>
                      <a:pt x="16943" y="13775"/>
                      <a:pt x="16943" y="13775"/>
                    </a:cubicBezTo>
                    <a:cubicBezTo>
                      <a:pt x="16943" y="13775"/>
                      <a:pt x="16943" y="13775"/>
                      <a:pt x="16943" y="13775"/>
                    </a:cubicBezTo>
                    <a:cubicBezTo>
                      <a:pt x="16943" y="13775"/>
                      <a:pt x="16943" y="13775"/>
                      <a:pt x="16943" y="13775"/>
                    </a:cubicBezTo>
                    <a:cubicBezTo>
                      <a:pt x="16887" y="13775"/>
                      <a:pt x="16887" y="13775"/>
                      <a:pt x="16887" y="13775"/>
                    </a:cubicBezTo>
                    <a:cubicBezTo>
                      <a:pt x="16831" y="13775"/>
                      <a:pt x="16831" y="13775"/>
                      <a:pt x="16831" y="13775"/>
                    </a:cubicBezTo>
                    <a:cubicBezTo>
                      <a:pt x="16831" y="13775"/>
                      <a:pt x="16831" y="13775"/>
                      <a:pt x="16831" y="13775"/>
                    </a:cubicBezTo>
                    <a:close/>
                    <a:moveTo>
                      <a:pt x="15540" y="13441"/>
                    </a:moveTo>
                    <a:cubicBezTo>
                      <a:pt x="15596" y="13441"/>
                      <a:pt x="15596" y="13441"/>
                      <a:pt x="15596" y="13441"/>
                    </a:cubicBezTo>
                    <a:cubicBezTo>
                      <a:pt x="15596" y="13508"/>
                      <a:pt x="15596" y="13508"/>
                      <a:pt x="15596" y="13508"/>
                    </a:cubicBezTo>
                    <a:cubicBezTo>
                      <a:pt x="15652" y="13508"/>
                      <a:pt x="15652" y="13508"/>
                      <a:pt x="15652" y="13508"/>
                    </a:cubicBezTo>
                    <a:cubicBezTo>
                      <a:pt x="15596" y="13508"/>
                      <a:pt x="15596" y="13508"/>
                      <a:pt x="15596" y="13508"/>
                    </a:cubicBezTo>
                    <a:cubicBezTo>
                      <a:pt x="15652" y="13575"/>
                      <a:pt x="15652" y="13575"/>
                      <a:pt x="15652" y="13575"/>
                    </a:cubicBezTo>
                    <a:cubicBezTo>
                      <a:pt x="15652" y="13575"/>
                      <a:pt x="15652" y="13575"/>
                      <a:pt x="15652" y="13575"/>
                    </a:cubicBezTo>
                    <a:cubicBezTo>
                      <a:pt x="15652" y="13575"/>
                      <a:pt x="15652" y="13575"/>
                      <a:pt x="15652" y="13575"/>
                    </a:cubicBezTo>
                    <a:cubicBezTo>
                      <a:pt x="15709" y="13575"/>
                      <a:pt x="15709" y="13575"/>
                      <a:pt x="15709" y="13575"/>
                    </a:cubicBezTo>
                    <a:cubicBezTo>
                      <a:pt x="15709" y="13575"/>
                      <a:pt x="15709" y="13575"/>
                      <a:pt x="15709" y="13575"/>
                    </a:cubicBezTo>
                    <a:cubicBezTo>
                      <a:pt x="15709" y="13575"/>
                      <a:pt x="15709" y="13575"/>
                      <a:pt x="15709" y="13575"/>
                    </a:cubicBezTo>
                    <a:cubicBezTo>
                      <a:pt x="15709" y="13508"/>
                      <a:pt x="15709" y="13508"/>
                      <a:pt x="15709" y="13508"/>
                    </a:cubicBezTo>
                    <a:cubicBezTo>
                      <a:pt x="15709" y="13508"/>
                      <a:pt x="15709" y="13508"/>
                      <a:pt x="15709" y="13508"/>
                    </a:cubicBezTo>
                    <a:cubicBezTo>
                      <a:pt x="15652" y="13508"/>
                      <a:pt x="15652" y="13508"/>
                      <a:pt x="15652" y="13508"/>
                    </a:cubicBezTo>
                    <a:cubicBezTo>
                      <a:pt x="15652" y="13441"/>
                      <a:pt x="15652" y="13441"/>
                      <a:pt x="15652" y="13441"/>
                    </a:cubicBezTo>
                    <a:cubicBezTo>
                      <a:pt x="15596" y="13441"/>
                      <a:pt x="15596" y="13441"/>
                      <a:pt x="15596" y="13441"/>
                    </a:cubicBezTo>
                    <a:cubicBezTo>
                      <a:pt x="15596" y="13441"/>
                      <a:pt x="15596" y="13441"/>
                      <a:pt x="15596" y="13441"/>
                    </a:cubicBezTo>
                    <a:cubicBezTo>
                      <a:pt x="15540" y="13441"/>
                      <a:pt x="15540" y="13441"/>
                      <a:pt x="15540" y="13441"/>
                    </a:cubicBezTo>
                    <a:close/>
                    <a:moveTo>
                      <a:pt x="16775" y="14177"/>
                    </a:moveTo>
                    <a:cubicBezTo>
                      <a:pt x="16718" y="14110"/>
                      <a:pt x="16718" y="14110"/>
                      <a:pt x="16718" y="14110"/>
                    </a:cubicBezTo>
                    <a:cubicBezTo>
                      <a:pt x="16718" y="14110"/>
                      <a:pt x="16718" y="14110"/>
                      <a:pt x="16718" y="14110"/>
                    </a:cubicBezTo>
                    <a:cubicBezTo>
                      <a:pt x="16718" y="14043"/>
                      <a:pt x="16718" y="14043"/>
                      <a:pt x="16718" y="14043"/>
                    </a:cubicBezTo>
                    <a:cubicBezTo>
                      <a:pt x="16718" y="14043"/>
                      <a:pt x="16718" y="14043"/>
                      <a:pt x="16718" y="14043"/>
                    </a:cubicBezTo>
                    <a:cubicBezTo>
                      <a:pt x="16718" y="14043"/>
                      <a:pt x="16718" y="14043"/>
                      <a:pt x="16718" y="14043"/>
                    </a:cubicBezTo>
                    <a:cubicBezTo>
                      <a:pt x="16718" y="14043"/>
                      <a:pt x="16718" y="14043"/>
                      <a:pt x="16718" y="14043"/>
                    </a:cubicBezTo>
                    <a:cubicBezTo>
                      <a:pt x="16718" y="14043"/>
                      <a:pt x="16718" y="14043"/>
                      <a:pt x="16718" y="14043"/>
                    </a:cubicBezTo>
                    <a:cubicBezTo>
                      <a:pt x="16775" y="14110"/>
                      <a:pt x="16775" y="14110"/>
                      <a:pt x="16775" y="14110"/>
                    </a:cubicBezTo>
                    <a:cubicBezTo>
                      <a:pt x="16775" y="14110"/>
                      <a:pt x="16775" y="14110"/>
                      <a:pt x="16775" y="14110"/>
                    </a:cubicBezTo>
                    <a:cubicBezTo>
                      <a:pt x="16775" y="14177"/>
                      <a:pt x="16775" y="14177"/>
                      <a:pt x="16775" y="14177"/>
                    </a:cubicBezTo>
                    <a:close/>
                    <a:moveTo>
                      <a:pt x="16718" y="14310"/>
                    </a:moveTo>
                    <a:cubicBezTo>
                      <a:pt x="16718" y="14310"/>
                      <a:pt x="16718" y="14310"/>
                      <a:pt x="16718" y="14310"/>
                    </a:cubicBezTo>
                    <a:cubicBezTo>
                      <a:pt x="16718" y="14243"/>
                      <a:pt x="16718" y="14243"/>
                      <a:pt x="16718" y="14243"/>
                    </a:cubicBezTo>
                    <a:cubicBezTo>
                      <a:pt x="16662" y="14243"/>
                      <a:pt x="16662" y="14243"/>
                      <a:pt x="16662" y="14243"/>
                    </a:cubicBezTo>
                    <a:cubicBezTo>
                      <a:pt x="16662" y="14243"/>
                      <a:pt x="16662" y="14243"/>
                      <a:pt x="16662" y="14243"/>
                    </a:cubicBezTo>
                    <a:cubicBezTo>
                      <a:pt x="16606" y="14177"/>
                      <a:pt x="16606" y="14177"/>
                      <a:pt x="16606" y="14177"/>
                    </a:cubicBezTo>
                    <a:cubicBezTo>
                      <a:pt x="16606" y="14177"/>
                      <a:pt x="16606" y="14177"/>
                      <a:pt x="16606" y="14177"/>
                    </a:cubicBezTo>
                    <a:cubicBezTo>
                      <a:pt x="16662" y="14177"/>
                      <a:pt x="16662" y="14177"/>
                      <a:pt x="16662" y="14177"/>
                    </a:cubicBezTo>
                    <a:cubicBezTo>
                      <a:pt x="16662" y="14177"/>
                      <a:pt x="16662" y="14177"/>
                      <a:pt x="16662" y="14177"/>
                    </a:cubicBezTo>
                    <a:cubicBezTo>
                      <a:pt x="16718" y="14177"/>
                      <a:pt x="16718" y="14177"/>
                      <a:pt x="16718" y="14177"/>
                    </a:cubicBezTo>
                    <a:cubicBezTo>
                      <a:pt x="16775" y="14177"/>
                      <a:pt x="16775" y="14177"/>
                      <a:pt x="16775" y="14177"/>
                    </a:cubicBezTo>
                    <a:cubicBezTo>
                      <a:pt x="16775" y="14243"/>
                      <a:pt x="16775" y="14243"/>
                      <a:pt x="16775" y="14243"/>
                    </a:cubicBezTo>
                    <a:cubicBezTo>
                      <a:pt x="16775" y="14243"/>
                      <a:pt x="16775" y="14243"/>
                      <a:pt x="16775" y="14243"/>
                    </a:cubicBezTo>
                    <a:cubicBezTo>
                      <a:pt x="16775" y="14243"/>
                      <a:pt x="16775" y="14243"/>
                      <a:pt x="16775" y="14243"/>
                    </a:cubicBezTo>
                    <a:cubicBezTo>
                      <a:pt x="16718" y="14310"/>
                      <a:pt x="16718" y="14310"/>
                      <a:pt x="16718" y="14310"/>
                    </a:cubicBezTo>
                    <a:cubicBezTo>
                      <a:pt x="16718" y="14310"/>
                      <a:pt x="16718" y="14310"/>
                      <a:pt x="16718" y="14310"/>
                    </a:cubicBezTo>
                    <a:cubicBezTo>
                      <a:pt x="16718" y="14310"/>
                      <a:pt x="16718" y="14310"/>
                      <a:pt x="16718" y="14310"/>
                    </a:cubicBezTo>
                    <a:close/>
                    <a:moveTo>
                      <a:pt x="15484" y="15113"/>
                    </a:moveTo>
                    <a:cubicBezTo>
                      <a:pt x="15484" y="15180"/>
                      <a:pt x="15484" y="15180"/>
                      <a:pt x="15484" y="15180"/>
                    </a:cubicBezTo>
                    <a:cubicBezTo>
                      <a:pt x="15484" y="15113"/>
                      <a:pt x="15484" y="15113"/>
                      <a:pt x="15484" y="15113"/>
                    </a:cubicBezTo>
                    <a:cubicBezTo>
                      <a:pt x="15484" y="15113"/>
                      <a:pt x="15484" y="15113"/>
                      <a:pt x="15484" y="15113"/>
                    </a:cubicBezTo>
                    <a:close/>
                    <a:moveTo>
                      <a:pt x="15484" y="15113"/>
                    </a:moveTo>
                    <a:cubicBezTo>
                      <a:pt x="15484" y="15180"/>
                      <a:pt x="15484" y="15180"/>
                      <a:pt x="15484" y="15180"/>
                    </a:cubicBezTo>
                    <a:cubicBezTo>
                      <a:pt x="15484" y="15180"/>
                      <a:pt x="15484" y="15180"/>
                      <a:pt x="15484" y="15180"/>
                    </a:cubicBezTo>
                    <a:cubicBezTo>
                      <a:pt x="15484" y="15113"/>
                      <a:pt x="15484" y="15113"/>
                      <a:pt x="15484" y="15113"/>
                    </a:cubicBezTo>
                    <a:close/>
                    <a:moveTo>
                      <a:pt x="15540" y="15113"/>
                    </a:moveTo>
                    <a:cubicBezTo>
                      <a:pt x="15540" y="15180"/>
                      <a:pt x="15540" y="15180"/>
                      <a:pt x="15540" y="15180"/>
                    </a:cubicBezTo>
                    <a:cubicBezTo>
                      <a:pt x="15540" y="15180"/>
                      <a:pt x="15540" y="15180"/>
                      <a:pt x="15540" y="15180"/>
                    </a:cubicBezTo>
                    <a:cubicBezTo>
                      <a:pt x="15540" y="15247"/>
                      <a:pt x="15540" y="15247"/>
                      <a:pt x="15540" y="15247"/>
                    </a:cubicBezTo>
                    <a:cubicBezTo>
                      <a:pt x="15540" y="15180"/>
                      <a:pt x="15540" y="15180"/>
                      <a:pt x="15540" y="15180"/>
                    </a:cubicBezTo>
                    <a:cubicBezTo>
                      <a:pt x="15540" y="15180"/>
                      <a:pt x="15540" y="15180"/>
                      <a:pt x="15540" y="15180"/>
                    </a:cubicBezTo>
                    <a:cubicBezTo>
                      <a:pt x="15540" y="15113"/>
                      <a:pt x="15540" y="15113"/>
                      <a:pt x="15540" y="15113"/>
                    </a:cubicBezTo>
                    <a:close/>
                    <a:moveTo>
                      <a:pt x="15877" y="14712"/>
                    </a:moveTo>
                    <a:cubicBezTo>
                      <a:pt x="15877" y="14712"/>
                      <a:pt x="15877" y="14712"/>
                      <a:pt x="15877" y="14712"/>
                    </a:cubicBezTo>
                    <a:cubicBezTo>
                      <a:pt x="15877" y="14645"/>
                      <a:pt x="15877" y="14645"/>
                      <a:pt x="15877" y="14645"/>
                    </a:cubicBezTo>
                    <a:cubicBezTo>
                      <a:pt x="15877" y="14645"/>
                      <a:pt x="15877" y="14645"/>
                      <a:pt x="15877" y="14645"/>
                    </a:cubicBezTo>
                    <a:cubicBezTo>
                      <a:pt x="15877" y="14578"/>
                      <a:pt x="15877" y="14578"/>
                      <a:pt x="15877" y="14578"/>
                    </a:cubicBezTo>
                    <a:cubicBezTo>
                      <a:pt x="15933" y="14578"/>
                      <a:pt x="15933" y="14578"/>
                      <a:pt x="15933" y="14578"/>
                    </a:cubicBezTo>
                    <a:cubicBezTo>
                      <a:pt x="15989" y="14511"/>
                      <a:pt x="15989" y="14511"/>
                      <a:pt x="15989" y="14511"/>
                    </a:cubicBezTo>
                    <a:cubicBezTo>
                      <a:pt x="15989" y="14578"/>
                      <a:pt x="15989" y="14578"/>
                      <a:pt x="15989" y="14578"/>
                    </a:cubicBezTo>
                    <a:cubicBezTo>
                      <a:pt x="15989" y="14578"/>
                      <a:pt x="15989" y="14578"/>
                      <a:pt x="15989" y="14578"/>
                    </a:cubicBezTo>
                    <a:cubicBezTo>
                      <a:pt x="15989" y="14578"/>
                      <a:pt x="15989" y="14578"/>
                      <a:pt x="15989" y="14578"/>
                    </a:cubicBezTo>
                    <a:cubicBezTo>
                      <a:pt x="15989" y="14645"/>
                      <a:pt x="15989" y="14645"/>
                      <a:pt x="15989" y="14645"/>
                    </a:cubicBezTo>
                    <a:cubicBezTo>
                      <a:pt x="15989" y="14645"/>
                      <a:pt x="15989" y="14645"/>
                      <a:pt x="15989" y="14645"/>
                    </a:cubicBezTo>
                    <a:cubicBezTo>
                      <a:pt x="15933" y="14712"/>
                      <a:pt x="15933" y="14712"/>
                      <a:pt x="15933" y="14712"/>
                    </a:cubicBezTo>
                    <a:cubicBezTo>
                      <a:pt x="15933" y="14712"/>
                      <a:pt x="15933" y="14712"/>
                      <a:pt x="15933" y="14712"/>
                    </a:cubicBezTo>
                    <a:cubicBezTo>
                      <a:pt x="15877" y="14712"/>
                      <a:pt x="15877" y="14712"/>
                      <a:pt x="15877" y="14712"/>
                    </a:cubicBezTo>
                    <a:cubicBezTo>
                      <a:pt x="15877" y="14712"/>
                      <a:pt x="15877" y="14712"/>
                      <a:pt x="15877" y="14712"/>
                    </a:cubicBezTo>
                    <a:close/>
                    <a:moveTo>
                      <a:pt x="14755" y="13374"/>
                    </a:moveTo>
                    <a:cubicBezTo>
                      <a:pt x="14811" y="13441"/>
                      <a:pt x="14811" y="13441"/>
                      <a:pt x="14811" y="13441"/>
                    </a:cubicBezTo>
                    <a:cubicBezTo>
                      <a:pt x="14867" y="13441"/>
                      <a:pt x="14867" y="13441"/>
                      <a:pt x="14867" y="13441"/>
                    </a:cubicBezTo>
                    <a:cubicBezTo>
                      <a:pt x="14867" y="13441"/>
                      <a:pt x="14867" y="13441"/>
                      <a:pt x="14867" y="13441"/>
                    </a:cubicBezTo>
                    <a:cubicBezTo>
                      <a:pt x="14923" y="13508"/>
                      <a:pt x="14923" y="13508"/>
                      <a:pt x="14923" y="13508"/>
                    </a:cubicBezTo>
                    <a:cubicBezTo>
                      <a:pt x="14923" y="13441"/>
                      <a:pt x="14923" y="13441"/>
                      <a:pt x="14923" y="13441"/>
                    </a:cubicBezTo>
                    <a:cubicBezTo>
                      <a:pt x="14867" y="13441"/>
                      <a:pt x="14867" y="13441"/>
                      <a:pt x="14867" y="13441"/>
                    </a:cubicBezTo>
                    <a:cubicBezTo>
                      <a:pt x="14811" y="13374"/>
                      <a:pt x="14811" y="13374"/>
                      <a:pt x="14811" y="13374"/>
                    </a:cubicBezTo>
                    <a:cubicBezTo>
                      <a:pt x="14811" y="13374"/>
                      <a:pt x="14811" y="13374"/>
                      <a:pt x="14811" y="13374"/>
                    </a:cubicBezTo>
                    <a:cubicBezTo>
                      <a:pt x="14755" y="13374"/>
                      <a:pt x="14755" y="13374"/>
                      <a:pt x="14755" y="13374"/>
                    </a:cubicBezTo>
                    <a:close/>
                    <a:moveTo>
                      <a:pt x="14418" y="13040"/>
                    </a:moveTo>
                    <a:cubicBezTo>
                      <a:pt x="14418" y="13040"/>
                      <a:pt x="14418" y="13040"/>
                      <a:pt x="14418" y="13040"/>
                    </a:cubicBezTo>
                    <a:cubicBezTo>
                      <a:pt x="14418" y="13040"/>
                      <a:pt x="14418" y="13040"/>
                      <a:pt x="14418" y="13040"/>
                    </a:cubicBezTo>
                    <a:cubicBezTo>
                      <a:pt x="14474" y="13040"/>
                      <a:pt x="14474" y="13040"/>
                      <a:pt x="14474" y="13040"/>
                    </a:cubicBezTo>
                    <a:cubicBezTo>
                      <a:pt x="14474" y="13040"/>
                      <a:pt x="14474" y="13040"/>
                      <a:pt x="14474" y="13040"/>
                    </a:cubicBezTo>
                    <a:cubicBezTo>
                      <a:pt x="14474" y="13040"/>
                      <a:pt x="14474" y="13040"/>
                      <a:pt x="14474" y="13040"/>
                    </a:cubicBezTo>
                    <a:cubicBezTo>
                      <a:pt x="14530" y="13040"/>
                      <a:pt x="14530" y="13040"/>
                      <a:pt x="14530" y="13040"/>
                    </a:cubicBezTo>
                    <a:cubicBezTo>
                      <a:pt x="14530" y="12973"/>
                      <a:pt x="14530" y="12973"/>
                      <a:pt x="14530" y="12973"/>
                    </a:cubicBezTo>
                    <a:cubicBezTo>
                      <a:pt x="14474" y="12973"/>
                      <a:pt x="14474" y="12973"/>
                      <a:pt x="14474" y="12973"/>
                    </a:cubicBezTo>
                    <a:cubicBezTo>
                      <a:pt x="14530" y="12973"/>
                      <a:pt x="14530" y="12973"/>
                      <a:pt x="14530" y="12973"/>
                    </a:cubicBezTo>
                    <a:cubicBezTo>
                      <a:pt x="14530" y="12973"/>
                      <a:pt x="14530" y="12973"/>
                      <a:pt x="14530" y="12973"/>
                    </a:cubicBezTo>
                    <a:cubicBezTo>
                      <a:pt x="14474" y="12906"/>
                      <a:pt x="14474" y="12906"/>
                      <a:pt x="14474" y="12906"/>
                    </a:cubicBezTo>
                    <a:cubicBezTo>
                      <a:pt x="14418" y="12906"/>
                      <a:pt x="14418" y="12906"/>
                      <a:pt x="14418" y="12906"/>
                    </a:cubicBezTo>
                    <a:cubicBezTo>
                      <a:pt x="14418" y="12906"/>
                      <a:pt x="14418" y="12906"/>
                      <a:pt x="14418" y="12906"/>
                    </a:cubicBezTo>
                    <a:cubicBezTo>
                      <a:pt x="14418" y="12906"/>
                      <a:pt x="14418" y="12906"/>
                      <a:pt x="14418" y="12906"/>
                    </a:cubicBezTo>
                    <a:cubicBezTo>
                      <a:pt x="14362" y="12906"/>
                      <a:pt x="14362" y="12906"/>
                      <a:pt x="14362" y="12906"/>
                    </a:cubicBezTo>
                    <a:cubicBezTo>
                      <a:pt x="14362" y="12839"/>
                      <a:pt x="14362" y="12839"/>
                      <a:pt x="14362" y="12839"/>
                    </a:cubicBezTo>
                    <a:cubicBezTo>
                      <a:pt x="14306" y="12906"/>
                      <a:pt x="14306" y="12906"/>
                      <a:pt x="14306" y="12906"/>
                    </a:cubicBezTo>
                    <a:cubicBezTo>
                      <a:pt x="14306" y="12906"/>
                      <a:pt x="14306" y="12906"/>
                      <a:pt x="14306" y="12906"/>
                    </a:cubicBezTo>
                    <a:cubicBezTo>
                      <a:pt x="14306" y="12906"/>
                      <a:pt x="14306" y="12906"/>
                      <a:pt x="14306" y="12906"/>
                    </a:cubicBezTo>
                    <a:cubicBezTo>
                      <a:pt x="14362" y="12906"/>
                      <a:pt x="14362" y="12906"/>
                      <a:pt x="14362" y="12906"/>
                    </a:cubicBezTo>
                    <a:cubicBezTo>
                      <a:pt x="14362" y="12973"/>
                      <a:pt x="14362" y="12973"/>
                      <a:pt x="14362" y="12973"/>
                    </a:cubicBezTo>
                    <a:cubicBezTo>
                      <a:pt x="14362" y="12973"/>
                      <a:pt x="14362" y="12973"/>
                      <a:pt x="14362" y="12973"/>
                    </a:cubicBezTo>
                    <a:cubicBezTo>
                      <a:pt x="14418" y="12973"/>
                      <a:pt x="14418" y="12973"/>
                      <a:pt x="14418" y="12973"/>
                    </a:cubicBezTo>
                    <a:cubicBezTo>
                      <a:pt x="14418" y="13040"/>
                      <a:pt x="14418" y="13040"/>
                      <a:pt x="14418" y="13040"/>
                    </a:cubicBezTo>
                    <a:close/>
                    <a:moveTo>
                      <a:pt x="14138" y="13173"/>
                    </a:moveTo>
                    <a:cubicBezTo>
                      <a:pt x="14194" y="13173"/>
                      <a:pt x="14194" y="13173"/>
                      <a:pt x="14194" y="13173"/>
                    </a:cubicBezTo>
                    <a:cubicBezTo>
                      <a:pt x="14194" y="13173"/>
                      <a:pt x="14194" y="13173"/>
                      <a:pt x="14194" y="13173"/>
                    </a:cubicBezTo>
                    <a:cubicBezTo>
                      <a:pt x="14250" y="13107"/>
                      <a:pt x="14250" y="13107"/>
                      <a:pt x="14250" y="13107"/>
                    </a:cubicBezTo>
                    <a:cubicBezTo>
                      <a:pt x="14250" y="13107"/>
                      <a:pt x="14250" y="13107"/>
                      <a:pt x="14250" y="13107"/>
                    </a:cubicBezTo>
                    <a:cubicBezTo>
                      <a:pt x="14250" y="13107"/>
                      <a:pt x="14250" y="13107"/>
                      <a:pt x="14250" y="13107"/>
                    </a:cubicBezTo>
                    <a:cubicBezTo>
                      <a:pt x="14250" y="13107"/>
                      <a:pt x="14250" y="13107"/>
                      <a:pt x="14250" y="13107"/>
                    </a:cubicBezTo>
                    <a:cubicBezTo>
                      <a:pt x="14250" y="12973"/>
                      <a:pt x="14250" y="12973"/>
                      <a:pt x="14250" y="12973"/>
                    </a:cubicBezTo>
                    <a:cubicBezTo>
                      <a:pt x="14250" y="12973"/>
                      <a:pt x="14250" y="12973"/>
                      <a:pt x="14250" y="12973"/>
                    </a:cubicBezTo>
                    <a:cubicBezTo>
                      <a:pt x="14194" y="12973"/>
                      <a:pt x="14194" y="12973"/>
                      <a:pt x="14194" y="12973"/>
                    </a:cubicBezTo>
                    <a:cubicBezTo>
                      <a:pt x="14138" y="12973"/>
                      <a:pt x="14138" y="12973"/>
                      <a:pt x="14138" y="12973"/>
                    </a:cubicBezTo>
                    <a:cubicBezTo>
                      <a:pt x="14138" y="12906"/>
                      <a:pt x="14138" y="12906"/>
                      <a:pt x="14138" y="12906"/>
                    </a:cubicBezTo>
                    <a:cubicBezTo>
                      <a:pt x="14138" y="12973"/>
                      <a:pt x="14138" y="12973"/>
                      <a:pt x="14138" y="12973"/>
                    </a:cubicBezTo>
                    <a:cubicBezTo>
                      <a:pt x="14082" y="12973"/>
                      <a:pt x="14082" y="12973"/>
                      <a:pt x="14082" y="12973"/>
                    </a:cubicBezTo>
                    <a:cubicBezTo>
                      <a:pt x="14025" y="12906"/>
                      <a:pt x="14025" y="12906"/>
                      <a:pt x="14025" y="12906"/>
                    </a:cubicBezTo>
                    <a:cubicBezTo>
                      <a:pt x="14025" y="12973"/>
                      <a:pt x="14025" y="12973"/>
                      <a:pt x="14025" y="12973"/>
                    </a:cubicBezTo>
                    <a:cubicBezTo>
                      <a:pt x="14025" y="12973"/>
                      <a:pt x="14025" y="12973"/>
                      <a:pt x="14025" y="12973"/>
                    </a:cubicBezTo>
                    <a:cubicBezTo>
                      <a:pt x="14082" y="13040"/>
                      <a:pt x="14082" y="13040"/>
                      <a:pt x="14082" y="13040"/>
                    </a:cubicBezTo>
                    <a:cubicBezTo>
                      <a:pt x="14082" y="13107"/>
                      <a:pt x="14082" y="13107"/>
                      <a:pt x="14082" y="13107"/>
                    </a:cubicBezTo>
                    <a:cubicBezTo>
                      <a:pt x="14138" y="13107"/>
                      <a:pt x="14138" y="13107"/>
                      <a:pt x="14138" y="13107"/>
                    </a:cubicBezTo>
                    <a:cubicBezTo>
                      <a:pt x="14138" y="13173"/>
                      <a:pt x="14138" y="13173"/>
                      <a:pt x="14138" y="13173"/>
                    </a:cubicBezTo>
                    <a:cubicBezTo>
                      <a:pt x="14138" y="13173"/>
                      <a:pt x="14138" y="13173"/>
                      <a:pt x="14138" y="13173"/>
                    </a:cubicBezTo>
                    <a:close/>
                    <a:moveTo>
                      <a:pt x="14082" y="13374"/>
                    </a:moveTo>
                    <a:cubicBezTo>
                      <a:pt x="14082" y="13374"/>
                      <a:pt x="14138" y="13374"/>
                      <a:pt x="14138" y="13374"/>
                    </a:cubicBezTo>
                    <a:cubicBezTo>
                      <a:pt x="14082" y="13374"/>
                      <a:pt x="14082" y="13374"/>
                      <a:pt x="14082" y="13374"/>
                    </a:cubicBezTo>
                    <a:cubicBezTo>
                      <a:pt x="14025" y="13374"/>
                      <a:pt x="14025" y="13374"/>
                      <a:pt x="14025" y="13374"/>
                    </a:cubicBezTo>
                    <a:cubicBezTo>
                      <a:pt x="14082" y="13374"/>
                      <a:pt x="14082" y="13374"/>
                      <a:pt x="14082" y="13374"/>
                    </a:cubicBezTo>
                    <a:cubicBezTo>
                      <a:pt x="14082" y="13374"/>
                      <a:pt x="14082" y="13374"/>
                      <a:pt x="14082" y="13374"/>
                    </a:cubicBezTo>
                    <a:close/>
                    <a:moveTo>
                      <a:pt x="13577" y="13842"/>
                    </a:moveTo>
                    <a:cubicBezTo>
                      <a:pt x="13577" y="13842"/>
                      <a:pt x="13577" y="13842"/>
                      <a:pt x="13577" y="13842"/>
                    </a:cubicBezTo>
                    <a:cubicBezTo>
                      <a:pt x="13577" y="13775"/>
                      <a:pt x="13577" y="13775"/>
                      <a:pt x="13577" y="13775"/>
                    </a:cubicBezTo>
                    <a:cubicBezTo>
                      <a:pt x="13577" y="13775"/>
                      <a:pt x="13577" y="13775"/>
                      <a:pt x="13577" y="13775"/>
                    </a:cubicBezTo>
                    <a:cubicBezTo>
                      <a:pt x="13577" y="13775"/>
                      <a:pt x="13577" y="13775"/>
                      <a:pt x="13577" y="13775"/>
                    </a:cubicBezTo>
                    <a:cubicBezTo>
                      <a:pt x="13633" y="13708"/>
                      <a:pt x="13633" y="13708"/>
                      <a:pt x="13633" y="13708"/>
                    </a:cubicBezTo>
                    <a:cubicBezTo>
                      <a:pt x="13577" y="13708"/>
                      <a:pt x="13577" y="13708"/>
                      <a:pt x="13577" y="13708"/>
                    </a:cubicBezTo>
                    <a:cubicBezTo>
                      <a:pt x="13577" y="13708"/>
                      <a:pt x="13577" y="13708"/>
                      <a:pt x="13577" y="13708"/>
                    </a:cubicBezTo>
                    <a:cubicBezTo>
                      <a:pt x="13633" y="13642"/>
                      <a:pt x="13633" y="13642"/>
                      <a:pt x="13633" y="13642"/>
                    </a:cubicBezTo>
                    <a:cubicBezTo>
                      <a:pt x="13689" y="13575"/>
                      <a:pt x="13689" y="13575"/>
                      <a:pt x="13689" y="13575"/>
                    </a:cubicBezTo>
                    <a:cubicBezTo>
                      <a:pt x="13689" y="13575"/>
                      <a:pt x="13689" y="13575"/>
                      <a:pt x="13689" y="13575"/>
                    </a:cubicBezTo>
                    <a:cubicBezTo>
                      <a:pt x="13689" y="13575"/>
                      <a:pt x="13689" y="13575"/>
                      <a:pt x="13689" y="13575"/>
                    </a:cubicBezTo>
                    <a:cubicBezTo>
                      <a:pt x="13689" y="13575"/>
                      <a:pt x="13689" y="13575"/>
                      <a:pt x="13689" y="13575"/>
                    </a:cubicBezTo>
                    <a:cubicBezTo>
                      <a:pt x="13689" y="13508"/>
                      <a:pt x="13689" y="13508"/>
                      <a:pt x="13689" y="13508"/>
                    </a:cubicBezTo>
                    <a:cubicBezTo>
                      <a:pt x="13745" y="13508"/>
                      <a:pt x="13745" y="13508"/>
                      <a:pt x="13745" y="13508"/>
                    </a:cubicBezTo>
                    <a:cubicBezTo>
                      <a:pt x="13745" y="13441"/>
                      <a:pt x="13745" y="13441"/>
                      <a:pt x="13745" y="13441"/>
                    </a:cubicBezTo>
                    <a:cubicBezTo>
                      <a:pt x="13745" y="13441"/>
                      <a:pt x="13745" y="13441"/>
                      <a:pt x="13745" y="13441"/>
                    </a:cubicBezTo>
                    <a:cubicBezTo>
                      <a:pt x="13745" y="13441"/>
                      <a:pt x="13745" y="13441"/>
                      <a:pt x="13745" y="13441"/>
                    </a:cubicBezTo>
                    <a:cubicBezTo>
                      <a:pt x="13745" y="13374"/>
                      <a:pt x="13745" y="13374"/>
                      <a:pt x="13745" y="13374"/>
                    </a:cubicBezTo>
                    <a:cubicBezTo>
                      <a:pt x="13689" y="13441"/>
                      <a:pt x="13689" y="13441"/>
                      <a:pt x="13689" y="13441"/>
                    </a:cubicBezTo>
                    <a:cubicBezTo>
                      <a:pt x="13689" y="13441"/>
                      <a:pt x="13689" y="13441"/>
                      <a:pt x="13689" y="13441"/>
                    </a:cubicBezTo>
                    <a:cubicBezTo>
                      <a:pt x="13633" y="13374"/>
                      <a:pt x="13633" y="13374"/>
                      <a:pt x="13633" y="13374"/>
                    </a:cubicBezTo>
                    <a:cubicBezTo>
                      <a:pt x="13633" y="13374"/>
                      <a:pt x="13633" y="13374"/>
                      <a:pt x="13633" y="13374"/>
                    </a:cubicBezTo>
                    <a:cubicBezTo>
                      <a:pt x="13633" y="13374"/>
                      <a:pt x="13633" y="13374"/>
                      <a:pt x="13633" y="13374"/>
                    </a:cubicBezTo>
                    <a:cubicBezTo>
                      <a:pt x="13577" y="13441"/>
                      <a:pt x="13577" y="13441"/>
                      <a:pt x="13577" y="13441"/>
                    </a:cubicBezTo>
                    <a:cubicBezTo>
                      <a:pt x="13521" y="13441"/>
                      <a:pt x="13521" y="13441"/>
                      <a:pt x="13521" y="13441"/>
                    </a:cubicBezTo>
                    <a:cubicBezTo>
                      <a:pt x="13521" y="13508"/>
                      <a:pt x="13521" y="13508"/>
                      <a:pt x="13521" y="13508"/>
                    </a:cubicBezTo>
                    <a:cubicBezTo>
                      <a:pt x="13521" y="13508"/>
                      <a:pt x="13521" y="13508"/>
                      <a:pt x="13521" y="13508"/>
                    </a:cubicBezTo>
                    <a:cubicBezTo>
                      <a:pt x="13521" y="13575"/>
                      <a:pt x="13521" y="13575"/>
                      <a:pt x="13521" y="13575"/>
                    </a:cubicBezTo>
                    <a:cubicBezTo>
                      <a:pt x="13464" y="13575"/>
                      <a:pt x="13464" y="13575"/>
                      <a:pt x="13464" y="13575"/>
                    </a:cubicBezTo>
                    <a:cubicBezTo>
                      <a:pt x="13464" y="13642"/>
                      <a:pt x="13464" y="13642"/>
                      <a:pt x="13464" y="13642"/>
                    </a:cubicBezTo>
                    <a:cubicBezTo>
                      <a:pt x="13464" y="13642"/>
                      <a:pt x="13464" y="13642"/>
                      <a:pt x="13464" y="13642"/>
                    </a:cubicBezTo>
                    <a:cubicBezTo>
                      <a:pt x="13464" y="13708"/>
                      <a:pt x="13464" y="13708"/>
                      <a:pt x="13464" y="13708"/>
                    </a:cubicBezTo>
                    <a:cubicBezTo>
                      <a:pt x="13464" y="13708"/>
                      <a:pt x="13464" y="13708"/>
                      <a:pt x="13464" y="13708"/>
                    </a:cubicBezTo>
                    <a:cubicBezTo>
                      <a:pt x="13521" y="13708"/>
                      <a:pt x="13521" y="13708"/>
                      <a:pt x="13521" y="13708"/>
                    </a:cubicBezTo>
                    <a:cubicBezTo>
                      <a:pt x="13521" y="13775"/>
                      <a:pt x="13521" y="13775"/>
                      <a:pt x="13521" y="13775"/>
                    </a:cubicBezTo>
                    <a:cubicBezTo>
                      <a:pt x="13521" y="13775"/>
                      <a:pt x="13521" y="13775"/>
                      <a:pt x="13521" y="13775"/>
                    </a:cubicBezTo>
                    <a:cubicBezTo>
                      <a:pt x="13577" y="13842"/>
                      <a:pt x="13577" y="13842"/>
                      <a:pt x="13577" y="13842"/>
                    </a:cubicBezTo>
                    <a:close/>
                    <a:moveTo>
                      <a:pt x="13072" y="16049"/>
                    </a:moveTo>
                    <a:cubicBezTo>
                      <a:pt x="13072" y="16049"/>
                      <a:pt x="13072" y="16049"/>
                      <a:pt x="13072" y="16049"/>
                    </a:cubicBezTo>
                    <a:cubicBezTo>
                      <a:pt x="13072" y="16049"/>
                      <a:pt x="13072" y="16049"/>
                      <a:pt x="13072" y="16049"/>
                    </a:cubicBezTo>
                    <a:cubicBezTo>
                      <a:pt x="13072" y="16049"/>
                      <a:pt x="13072" y="16049"/>
                      <a:pt x="13072" y="16049"/>
                    </a:cubicBezTo>
                    <a:cubicBezTo>
                      <a:pt x="13072" y="16049"/>
                      <a:pt x="13072" y="16049"/>
                      <a:pt x="13072" y="16049"/>
                    </a:cubicBezTo>
                    <a:close/>
                    <a:moveTo>
                      <a:pt x="13072" y="16250"/>
                    </a:moveTo>
                    <a:cubicBezTo>
                      <a:pt x="13128" y="16250"/>
                      <a:pt x="13128" y="16250"/>
                      <a:pt x="13128" y="16250"/>
                    </a:cubicBezTo>
                    <a:cubicBezTo>
                      <a:pt x="13128" y="16183"/>
                      <a:pt x="13128" y="16183"/>
                      <a:pt x="13128" y="16183"/>
                    </a:cubicBezTo>
                    <a:cubicBezTo>
                      <a:pt x="13128" y="16183"/>
                      <a:pt x="13128" y="16183"/>
                      <a:pt x="13128" y="16183"/>
                    </a:cubicBezTo>
                    <a:cubicBezTo>
                      <a:pt x="13128" y="16250"/>
                      <a:pt x="13128" y="16250"/>
                      <a:pt x="13128" y="16250"/>
                    </a:cubicBezTo>
                    <a:cubicBezTo>
                      <a:pt x="13128" y="16250"/>
                      <a:pt x="13128" y="16250"/>
                      <a:pt x="13128" y="16250"/>
                    </a:cubicBezTo>
                    <a:cubicBezTo>
                      <a:pt x="13128" y="16250"/>
                      <a:pt x="13072" y="16250"/>
                      <a:pt x="13072" y="16250"/>
                    </a:cubicBezTo>
                    <a:close/>
                    <a:moveTo>
                      <a:pt x="12791" y="16183"/>
                    </a:moveTo>
                    <a:cubicBezTo>
                      <a:pt x="12791" y="16183"/>
                      <a:pt x="12791" y="16183"/>
                      <a:pt x="12791" y="16183"/>
                    </a:cubicBezTo>
                    <a:cubicBezTo>
                      <a:pt x="12847" y="16183"/>
                      <a:pt x="12847" y="16183"/>
                      <a:pt x="12847" y="16183"/>
                    </a:cubicBezTo>
                    <a:cubicBezTo>
                      <a:pt x="12847" y="16116"/>
                      <a:pt x="12847" y="16116"/>
                      <a:pt x="12847" y="16116"/>
                    </a:cubicBezTo>
                    <a:cubicBezTo>
                      <a:pt x="12903" y="16116"/>
                      <a:pt x="12903" y="16116"/>
                      <a:pt x="12903" y="16116"/>
                    </a:cubicBezTo>
                    <a:cubicBezTo>
                      <a:pt x="12903" y="16116"/>
                      <a:pt x="12903" y="16116"/>
                      <a:pt x="12903" y="16116"/>
                    </a:cubicBezTo>
                    <a:cubicBezTo>
                      <a:pt x="12960" y="16116"/>
                      <a:pt x="12960" y="16116"/>
                      <a:pt x="12960" y="16116"/>
                    </a:cubicBezTo>
                    <a:cubicBezTo>
                      <a:pt x="12903" y="16183"/>
                      <a:pt x="12903" y="16183"/>
                      <a:pt x="12903" y="16183"/>
                    </a:cubicBezTo>
                    <a:cubicBezTo>
                      <a:pt x="12847" y="16183"/>
                      <a:pt x="12847" y="16183"/>
                      <a:pt x="12847" y="16183"/>
                    </a:cubicBezTo>
                    <a:cubicBezTo>
                      <a:pt x="12791" y="16250"/>
                      <a:pt x="12791" y="16250"/>
                      <a:pt x="12791" y="16250"/>
                    </a:cubicBezTo>
                    <a:cubicBezTo>
                      <a:pt x="12791" y="16183"/>
                      <a:pt x="12791" y="16183"/>
                      <a:pt x="12791" y="16183"/>
                    </a:cubicBezTo>
                    <a:close/>
                    <a:moveTo>
                      <a:pt x="13016" y="16317"/>
                    </a:moveTo>
                    <a:cubicBezTo>
                      <a:pt x="13072" y="16250"/>
                      <a:pt x="13072" y="16250"/>
                      <a:pt x="13072" y="16250"/>
                    </a:cubicBezTo>
                    <a:cubicBezTo>
                      <a:pt x="13072" y="16183"/>
                      <a:pt x="13072" y="16183"/>
                      <a:pt x="13072" y="16183"/>
                    </a:cubicBezTo>
                    <a:cubicBezTo>
                      <a:pt x="13072" y="16183"/>
                      <a:pt x="13072" y="16183"/>
                      <a:pt x="13072" y="16183"/>
                    </a:cubicBezTo>
                    <a:cubicBezTo>
                      <a:pt x="13072" y="16250"/>
                      <a:pt x="13072" y="16250"/>
                      <a:pt x="13072" y="16250"/>
                    </a:cubicBezTo>
                    <a:cubicBezTo>
                      <a:pt x="13016" y="16317"/>
                      <a:pt x="13016" y="16317"/>
                      <a:pt x="13016" y="16317"/>
                    </a:cubicBezTo>
                    <a:cubicBezTo>
                      <a:pt x="13016" y="16317"/>
                      <a:pt x="13016" y="16317"/>
                      <a:pt x="13016" y="16317"/>
                    </a:cubicBezTo>
                    <a:cubicBezTo>
                      <a:pt x="13016" y="16317"/>
                      <a:pt x="13016" y="16317"/>
                      <a:pt x="13016" y="16317"/>
                    </a:cubicBezTo>
                    <a:cubicBezTo>
                      <a:pt x="13072" y="16250"/>
                      <a:pt x="13072" y="16250"/>
                      <a:pt x="13072" y="16250"/>
                    </a:cubicBezTo>
                    <a:cubicBezTo>
                      <a:pt x="13128" y="16250"/>
                      <a:pt x="13128" y="16250"/>
                      <a:pt x="13128" y="16250"/>
                    </a:cubicBezTo>
                    <a:cubicBezTo>
                      <a:pt x="13128" y="16183"/>
                      <a:pt x="13128" y="16183"/>
                      <a:pt x="13128" y="16183"/>
                    </a:cubicBezTo>
                    <a:cubicBezTo>
                      <a:pt x="13072" y="16116"/>
                      <a:pt x="13072" y="16116"/>
                      <a:pt x="13072" y="16116"/>
                    </a:cubicBezTo>
                    <a:cubicBezTo>
                      <a:pt x="13072" y="16116"/>
                      <a:pt x="13072" y="16116"/>
                      <a:pt x="13072" y="16116"/>
                    </a:cubicBezTo>
                    <a:cubicBezTo>
                      <a:pt x="13072" y="16116"/>
                      <a:pt x="13072" y="16116"/>
                      <a:pt x="13072" y="16116"/>
                    </a:cubicBezTo>
                    <a:cubicBezTo>
                      <a:pt x="13016" y="16116"/>
                      <a:pt x="13016" y="16116"/>
                      <a:pt x="13016" y="16116"/>
                    </a:cubicBezTo>
                    <a:cubicBezTo>
                      <a:pt x="13016" y="16116"/>
                      <a:pt x="13016" y="16116"/>
                      <a:pt x="13016" y="16116"/>
                    </a:cubicBezTo>
                    <a:cubicBezTo>
                      <a:pt x="13016" y="16183"/>
                      <a:pt x="13016" y="16183"/>
                      <a:pt x="13016" y="16183"/>
                    </a:cubicBezTo>
                    <a:cubicBezTo>
                      <a:pt x="12960" y="16250"/>
                      <a:pt x="12960" y="16250"/>
                      <a:pt x="12960" y="16250"/>
                    </a:cubicBezTo>
                    <a:cubicBezTo>
                      <a:pt x="12903" y="16250"/>
                      <a:pt x="12903" y="16250"/>
                      <a:pt x="12903" y="16250"/>
                    </a:cubicBezTo>
                    <a:cubicBezTo>
                      <a:pt x="12960" y="16183"/>
                      <a:pt x="12960" y="16183"/>
                      <a:pt x="12960" y="16183"/>
                    </a:cubicBezTo>
                    <a:cubicBezTo>
                      <a:pt x="12960" y="16183"/>
                      <a:pt x="12960" y="16183"/>
                      <a:pt x="12960" y="16183"/>
                    </a:cubicBezTo>
                    <a:cubicBezTo>
                      <a:pt x="13016" y="16116"/>
                      <a:pt x="13016" y="16116"/>
                      <a:pt x="13016" y="16116"/>
                    </a:cubicBezTo>
                    <a:cubicBezTo>
                      <a:pt x="12960" y="16116"/>
                      <a:pt x="12960" y="16116"/>
                      <a:pt x="12960" y="16116"/>
                    </a:cubicBezTo>
                    <a:cubicBezTo>
                      <a:pt x="12960" y="16116"/>
                      <a:pt x="12960" y="16116"/>
                      <a:pt x="12960" y="16116"/>
                    </a:cubicBezTo>
                    <a:cubicBezTo>
                      <a:pt x="12903" y="16183"/>
                      <a:pt x="12903" y="16183"/>
                      <a:pt x="12903" y="16183"/>
                    </a:cubicBezTo>
                    <a:cubicBezTo>
                      <a:pt x="12847" y="16250"/>
                      <a:pt x="12847" y="16250"/>
                      <a:pt x="12847" y="16250"/>
                    </a:cubicBezTo>
                    <a:cubicBezTo>
                      <a:pt x="12847" y="16317"/>
                      <a:pt x="12847" y="16317"/>
                      <a:pt x="12847" y="16317"/>
                    </a:cubicBezTo>
                    <a:cubicBezTo>
                      <a:pt x="12847" y="16317"/>
                      <a:pt x="12847" y="16317"/>
                      <a:pt x="12847" y="16317"/>
                    </a:cubicBezTo>
                    <a:cubicBezTo>
                      <a:pt x="12847" y="16383"/>
                      <a:pt x="12847" y="16383"/>
                      <a:pt x="12847" y="16383"/>
                    </a:cubicBezTo>
                    <a:cubicBezTo>
                      <a:pt x="12847" y="16383"/>
                      <a:pt x="12847" y="16383"/>
                      <a:pt x="12847" y="16383"/>
                    </a:cubicBezTo>
                    <a:cubicBezTo>
                      <a:pt x="12903" y="16317"/>
                      <a:pt x="12903" y="16317"/>
                      <a:pt x="12903" y="16317"/>
                    </a:cubicBezTo>
                    <a:cubicBezTo>
                      <a:pt x="12903" y="16317"/>
                      <a:pt x="12903" y="16317"/>
                      <a:pt x="12903" y="16317"/>
                    </a:cubicBezTo>
                    <a:cubicBezTo>
                      <a:pt x="12903" y="16317"/>
                      <a:pt x="12903" y="16317"/>
                      <a:pt x="12903" y="16317"/>
                    </a:cubicBezTo>
                    <a:cubicBezTo>
                      <a:pt x="12903" y="16383"/>
                      <a:pt x="12903" y="16383"/>
                      <a:pt x="12903" y="16383"/>
                    </a:cubicBezTo>
                    <a:cubicBezTo>
                      <a:pt x="12903" y="16383"/>
                      <a:pt x="12903" y="16383"/>
                      <a:pt x="12903" y="16383"/>
                    </a:cubicBezTo>
                    <a:cubicBezTo>
                      <a:pt x="12903" y="16383"/>
                      <a:pt x="12903" y="16383"/>
                      <a:pt x="12903" y="16383"/>
                    </a:cubicBezTo>
                    <a:cubicBezTo>
                      <a:pt x="12960" y="16383"/>
                      <a:pt x="12960" y="16383"/>
                      <a:pt x="12960" y="16383"/>
                    </a:cubicBezTo>
                    <a:cubicBezTo>
                      <a:pt x="12960" y="16383"/>
                      <a:pt x="13016" y="16317"/>
                      <a:pt x="13016" y="16317"/>
                    </a:cubicBezTo>
                    <a:close/>
                    <a:moveTo>
                      <a:pt x="12960" y="16317"/>
                    </a:moveTo>
                    <a:cubicBezTo>
                      <a:pt x="12960" y="16250"/>
                      <a:pt x="12960" y="16250"/>
                      <a:pt x="12960" y="16250"/>
                    </a:cubicBezTo>
                    <a:cubicBezTo>
                      <a:pt x="13016" y="16183"/>
                      <a:pt x="13016" y="16183"/>
                      <a:pt x="13016" y="16183"/>
                    </a:cubicBezTo>
                    <a:cubicBezTo>
                      <a:pt x="13016" y="16250"/>
                      <a:pt x="13016" y="16250"/>
                      <a:pt x="13016" y="16250"/>
                    </a:cubicBezTo>
                    <a:cubicBezTo>
                      <a:pt x="12960" y="16317"/>
                      <a:pt x="12960" y="16317"/>
                      <a:pt x="12960" y="16317"/>
                    </a:cubicBezTo>
                    <a:cubicBezTo>
                      <a:pt x="12960" y="16317"/>
                      <a:pt x="12960" y="16317"/>
                      <a:pt x="12960" y="16317"/>
                    </a:cubicBezTo>
                    <a:close/>
                    <a:moveTo>
                      <a:pt x="16326" y="19995"/>
                    </a:moveTo>
                    <a:cubicBezTo>
                      <a:pt x="16270" y="19995"/>
                      <a:pt x="16270" y="19995"/>
                      <a:pt x="16270" y="19995"/>
                    </a:cubicBezTo>
                    <a:cubicBezTo>
                      <a:pt x="16270" y="19928"/>
                      <a:pt x="16270" y="19928"/>
                      <a:pt x="16270" y="19928"/>
                    </a:cubicBezTo>
                    <a:cubicBezTo>
                      <a:pt x="16270" y="19928"/>
                      <a:pt x="16270" y="19928"/>
                      <a:pt x="16270" y="19928"/>
                    </a:cubicBezTo>
                    <a:cubicBezTo>
                      <a:pt x="16326" y="19928"/>
                      <a:pt x="16326" y="19928"/>
                      <a:pt x="16326" y="19928"/>
                    </a:cubicBezTo>
                    <a:cubicBezTo>
                      <a:pt x="16326" y="19861"/>
                      <a:pt x="16326" y="19861"/>
                      <a:pt x="16326" y="19861"/>
                    </a:cubicBezTo>
                    <a:cubicBezTo>
                      <a:pt x="16326" y="19861"/>
                      <a:pt x="16326" y="19861"/>
                      <a:pt x="16326" y="19861"/>
                    </a:cubicBezTo>
                    <a:cubicBezTo>
                      <a:pt x="16326" y="19861"/>
                      <a:pt x="16326" y="19861"/>
                      <a:pt x="16326" y="19861"/>
                    </a:cubicBezTo>
                    <a:cubicBezTo>
                      <a:pt x="16326" y="19861"/>
                      <a:pt x="16326" y="19861"/>
                      <a:pt x="16326" y="19861"/>
                    </a:cubicBezTo>
                    <a:cubicBezTo>
                      <a:pt x="16270" y="19928"/>
                      <a:pt x="16270" y="19928"/>
                      <a:pt x="16270" y="19928"/>
                    </a:cubicBezTo>
                    <a:cubicBezTo>
                      <a:pt x="16270" y="19928"/>
                      <a:pt x="16270" y="19928"/>
                      <a:pt x="16270" y="19928"/>
                    </a:cubicBezTo>
                    <a:cubicBezTo>
                      <a:pt x="16270" y="19995"/>
                      <a:pt x="16270" y="19995"/>
                      <a:pt x="16270" y="19995"/>
                    </a:cubicBezTo>
                    <a:cubicBezTo>
                      <a:pt x="16270" y="19995"/>
                      <a:pt x="16270" y="19995"/>
                      <a:pt x="16270" y="19995"/>
                    </a:cubicBezTo>
                    <a:cubicBezTo>
                      <a:pt x="16326" y="19995"/>
                      <a:pt x="16326" y="19995"/>
                      <a:pt x="16326" y="19995"/>
                    </a:cubicBezTo>
                    <a:close/>
                    <a:moveTo>
                      <a:pt x="17504" y="20195"/>
                    </a:moveTo>
                    <a:cubicBezTo>
                      <a:pt x="17504" y="20195"/>
                      <a:pt x="17504" y="20195"/>
                      <a:pt x="17504" y="20195"/>
                    </a:cubicBezTo>
                    <a:cubicBezTo>
                      <a:pt x="17504" y="20128"/>
                      <a:pt x="17504" y="20128"/>
                      <a:pt x="17504" y="20128"/>
                    </a:cubicBezTo>
                    <a:cubicBezTo>
                      <a:pt x="17504" y="20128"/>
                      <a:pt x="17504" y="20128"/>
                      <a:pt x="17504" y="20128"/>
                    </a:cubicBezTo>
                    <a:cubicBezTo>
                      <a:pt x="17504" y="20061"/>
                      <a:pt x="17504" y="20061"/>
                      <a:pt x="17504" y="20061"/>
                    </a:cubicBezTo>
                    <a:cubicBezTo>
                      <a:pt x="17504" y="20061"/>
                      <a:pt x="17504" y="20061"/>
                      <a:pt x="17504" y="20061"/>
                    </a:cubicBezTo>
                    <a:cubicBezTo>
                      <a:pt x="17560" y="20061"/>
                      <a:pt x="17560" y="20061"/>
                      <a:pt x="17560" y="20061"/>
                    </a:cubicBezTo>
                    <a:cubicBezTo>
                      <a:pt x="17560" y="20061"/>
                      <a:pt x="17560" y="20061"/>
                      <a:pt x="17560" y="20061"/>
                    </a:cubicBezTo>
                    <a:cubicBezTo>
                      <a:pt x="17560" y="20061"/>
                      <a:pt x="17560" y="20061"/>
                      <a:pt x="17560" y="20061"/>
                    </a:cubicBezTo>
                    <a:cubicBezTo>
                      <a:pt x="17560" y="20128"/>
                      <a:pt x="17560" y="20128"/>
                      <a:pt x="17560" y="20128"/>
                    </a:cubicBezTo>
                    <a:cubicBezTo>
                      <a:pt x="17504" y="20128"/>
                      <a:pt x="17504" y="20128"/>
                      <a:pt x="17504" y="20128"/>
                    </a:cubicBezTo>
                    <a:cubicBezTo>
                      <a:pt x="17504" y="20128"/>
                      <a:pt x="17504" y="20128"/>
                      <a:pt x="17504" y="20128"/>
                    </a:cubicBezTo>
                    <a:cubicBezTo>
                      <a:pt x="17560" y="20195"/>
                      <a:pt x="17560" y="20195"/>
                      <a:pt x="17560" y="20195"/>
                    </a:cubicBezTo>
                    <a:cubicBezTo>
                      <a:pt x="17560" y="20195"/>
                      <a:pt x="17560" y="20195"/>
                      <a:pt x="17560" y="20195"/>
                    </a:cubicBezTo>
                    <a:cubicBezTo>
                      <a:pt x="17560" y="20195"/>
                      <a:pt x="17560" y="20195"/>
                      <a:pt x="17560" y="20195"/>
                    </a:cubicBezTo>
                    <a:cubicBezTo>
                      <a:pt x="17504" y="20195"/>
                      <a:pt x="17504" y="20195"/>
                      <a:pt x="17504" y="20195"/>
                    </a:cubicBezTo>
                    <a:close/>
                    <a:moveTo>
                      <a:pt x="17560" y="20262"/>
                    </a:moveTo>
                    <a:cubicBezTo>
                      <a:pt x="17560" y="20195"/>
                      <a:pt x="17560" y="20195"/>
                      <a:pt x="17560" y="20195"/>
                    </a:cubicBezTo>
                    <a:cubicBezTo>
                      <a:pt x="17616" y="20195"/>
                      <a:pt x="17616" y="20195"/>
                      <a:pt x="17616" y="20195"/>
                    </a:cubicBezTo>
                    <a:cubicBezTo>
                      <a:pt x="17616" y="20262"/>
                      <a:pt x="17616" y="20262"/>
                      <a:pt x="17616" y="20262"/>
                    </a:cubicBezTo>
                    <a:cubicBezTo>
                      <a:pt x="17560" y="20262"/>
                      <a:pt x="17560" y="20262"/>
                      <a:pt x="17560" y="20262"/>
                    </a:cubicBezTo>
                    <a:cubicBezTo>
                      <a:pt x="17560" y="20262"/>
                      <a:pt x="17560" y="20262"/>
                      <a:pt x="17560" y="20262"/>
                    </a:cubicBezTo>
                    <a:close/>
                    <a:moveTo>
                      <a:pt x="18065" y="18390"/>
                    </a:moveTo>
                    <a:cubicBezTo>
                      <a:pt x="18065" y="18323"/>
                      <a:pt x="18065" y="18323"/>
                      <a:pt x="18065" y="18323"/>
                    </a:cubicBezTo>
                    <a:cubicBezTo>
                      <a:pt x="18121" y="18256"/>
                      <a:pt x="18121" y="18256"/>
                      <a:pt x="18121" y="18256"/>
                    </a:cubicBezTo>
                    <a:cubicBezTo>
                      <a:pt x="18121" y="18323"/>
                      <a:pt x="18121" y="18323"/>
                      <a:pt x="18121" y="18323"/>
                    </a:cubicBezTo>
                    <a:cubicBezTo>
                      <a:pt x="18065" y="18390"/>
                      <a:pt x="18065" y="18390"/>
                      <a:pt x="18065" y="18390"/>
                    </a:cubicBezTo>
                    <a:cubicBezTo>
                      <a:pt x="18065" y="18390"/>
                      <a:pt x="18065" y="18390"/>
                      <a:pt x="18065" y="18390"/>
                    </a:cubicBezTo>
                    <a:cubicBezTo>
                      <a:pt x="18065" y="18390"/>
                      <a:pt x="18065" y="18390"/>
                      <a:pt x="18065" y="18390"/>
                    </a:cubicBezTo>
                    <a:close/>
                    <a:moveTo>
                      <a:pt x="17897" y="18724"/>
                    </a:moveTo>
                    <a:cubicBezTo>
                      <a:pt x="17897" y="18791"/>
                      <a:pt x="17897" y="18791"/>
                      <a:pt x="17897" y="18791"/>
                    </a:cubicBezTo>
                    <a:cubicBezTo>
                      <a:pt x="17897" y="18791"/>
                      <a:pt x="17897" y="18791"/>
                      <a:pt x="17897" y="18791"/>
                    </a:cubicBezTo>
                    <a:cubicBezTo>
                      <a:pt x="17953" y="18791"/>
                      <a:pt x="17953" y="18791"/>
                      <a:pt x="17953" y="18791"/>
                    </a:cubicBezTo>
                    <a:cubicBezTo>
                      <a:pt x="17953" y="18791"/>
                      <a:pt x="17953" y="18791"/>
                      <a:pt x="17953" y="18791"/>
                    </a:cubicBezTo>
                    <a:cubicBezTo>
                      <a:pt x="17953" y="18724"/>
                      <a:pt x="17953" y="18724"/>
                      <a:pt x="17953" y="18724"/>
                    </a:cubicBezTo>
                    <a:cubicBezTo>
                      <a:pt x="17953" y="18724"/>
                      <a:pt x="17953" y="18724"/>
                      <a:pt x="17953" y="18724"/>
                    </a:cubicBezTo>
                    <a:cubicBezTo>
                      <a:pt x="17897" y="18724"/>
                      <a:pt x="17897" y="18724"/>
                      <a:pt x="17897" y="18724"/>
                    </a:cubicBezTo>
                    <a:close/>
                    <a:moveTo>
                      <a:pt x="18177" y="19192"/>
                    </a:moveTo>
                    <a:cubicBezTo>
                      <a:pt x="18177" y="19125"/>
                      <a:pt x="18177" y="19125"/>
                      <a:pt x="18177" y="19125"/>
                    </a:cubicBezTo>
                    <a:cubicBezTo>
                      <a:pt x="18177" y="19125"/>
                      <a:pt x="18177" y="19125"/>
                      <a:pt x="18177" y="19125"/>
                    </a:cubicBezTo>
                    <a:cubicBezTo>
                      <a:pt x="18177" y="19125"/>
                      <a:pt x="18177" y="19125"/>
                      <a:pt x="18177" y="19125"/>
                    </a:cubicBezTo>
                    <a:cubicBezTo>
                      <a:pt x="18177" y="19125"/>
                      <a:pt x="18177" y="19125"/>
                      <a:pt x="18177" y="19125"/>
                    </a:cubicBezTo>
                    <a:cubicBezTo>
                      <a:pt x="18177" y="19125"/>
                      <a:pt x="18177" y="19125"/>
                      <a:pt x="18177" y="19125"/>
                    </a:cubicBezTo>
                    <a:cubicBezTo>
                      <a:pt x="18233" y="19192"/>
                      <a:pt x="18233" y="19192"/>
                      <a:pt x="18233" y="19192"/>
                    </a:cubicBezTo>
                    <a:cubicBezTo>
                      <a:pt x="18233" y="19192"/>
                      <a:pt x="18233" y="19192"/>
                      <a:pt x="18233" y="19192"/>
                    </a:cubicBezTo>
                    <a:cubicBezTo>
                      <a:pt x="18177" y="19192"/>
                      <a:pt x="18177" y="19192"/>
                      <a:pt x="18177" y="19192"/>
                    </a:cubicBezTo>
                    <a:cubicBezTo>
                      <a:pt x="18177" y="19192"/>
                      <a:pt x="18177" y="19192"/>
                      <a:pt x="18177" y="19192"/>
                    </a:cubicBezTo>
                    <a:close/>
                    <a:moveTo>
                      <a:pt x="18065" y="19192"/>
                    </a:moveTo>
                    <a:cubicBezTo>
                      <a:pt x="18065" y="19192"/>
                      <a:pt x="18065" y="19192"/>
                      <a:pt x="18065" y="19192"/>
                    </a:cubicBezTo>
                    <a:cubicBezTo>
                      <a:pt x="18065" y="19192"/>
                      <a:pt x="18065" y="19192"/>
                      <a:pt x="18065" y="19192"/>
                    </a:cubicBezTo>
                    <a:cubicBezTo>
                      <a:pt x="18121" y="19192"/>
                      <a:pt x="18121" y="19192"/>
                      <a:pt x="18121" y="19192"/>
                    </a:cubicBezTo>
                    <a:cubicBezTo>
                      <a:pt x="18065" y="19125"/>
                      <a:pt x="18065" y="19125"/>
                      <a:pt x="18065" y="19125"/>
                    </a:cubicBezTo>
                    <a:cubicBezTo>
                      <a:pt x="18121" y="19125"/>
                      <a:pt x="18121" y="19125"/>
                      <a:pt x="18121" y="19125"/>
                    </a:cubicBezTo>
                    <a:cubicBezTo>
                      <a:pt x="18121" y="19192"/>
                      <a:pt x="18121" y="19192"/>
                      <a:pt x="18121" y="19192"/>
                    </a:cubicBezTo>
                    <a:cubicBezTo>
                      <a:pt x="18065" y="19192"/>
                      <a:pt x="18065" y="19192"/>
                      <a:pt x="18065" y="19192"/>
                    </a:cubicBezTo>
                    <a:cubicBezTo>
                      <a:pt x="18065" y="19259"/>
                      <a:pt x="18065" y="19259"/>
                      <a:pt x="18065" y="19259"/>
                    </a:cubicBezTo>
                    <a:cubicBezTo>
                      <a:pt x="18009" y="19259"/>
                      <a:pt x="18009" y="19259"/>
                      <a:pt x="18009" y="19259"/>
                    </a:cubicBezTo>
                    <a:cubicBezTo>
                      <a:pt x="18009" y="19192"/>
                      <a:pt x="18009" y="19192"/>
                      <a:pt x="18009" y="19192"/>
                    </a:cubicBezTo>
                    <a:cubicBezTo>
                      <a:pt x="18065" y="19192"/>
                      <a:pt x="18065" y="19192"/>
                      <a:pt x="18065" y="19192"/>
                    </a:cubicBezTo>
                    <a:close/>
                    <a:moveTo>
                      <a:pt x="17672" y="19861"/>
                    </a:moveTo>
                    <a:cubicBezTo>
                      <a:pt x="17672" y="19861"/>
                      <a:pt x="17672" y="19861"/>
                      <a:pt x="17672" y="19861"/>
                    </a:cubicBezTo>
                    <a:cubicBezTo>
                      <a:pt x="17672" y="19861"/>
                      <a:pt x="17672" y="19861"/>
                      <a:pt x="17672" y="19861"/>
                    </a:cubicBezTo>
                    <a:cubicBezTo>
                      <a:pt x="17672" y="19861"/>
                      <a:pt x="17672" y="19861"/>
                      <a:pt x="17672" y="19861"/>
                    </a:cubicBezTo>
                    <a:cubicBezTo>
                      <a:pt x="17672" y="19861"/>
                      <a:pt x="17672" y="19861"/>
                      <a:pt x="17672" y="19861"/>
                    </a:cubicBezTo>
                    <a:close/>
                    <a:moveTo>
                      <a:pt x="18177" y="19727"/>
                    </a:moveTo>
                    <a:cubicBezTo>
                      <a:pt x="18177" y="19727"/>
                      <a:pt x="18177" y="19727"/>
                      <a:pt x="18177" y="19727"/>
                    </a:cubicBezTo>
                    <a:cubicBezTo>
                      <a:pt x="18177" y="19727"/>
                      <a:pt x="18177" y="19727"/>
                      <a:pt x="18177" y="19727"/>
                    </a:cubicBezTo>
                    <a:cubicBezTo>
                      <a:pt x="18233" y="19727"/>
                      <a:pt x="18233" y="19727"/>
                      <a:pt x="18233" y="19727"/>
                    </a:cubicBezTo>
                    <a:cubicBezTo>
                      <a:pt x="18233" y="19727"/>
                      <a:pt x="18233" y="19727"/>
                      <a:pt x="18233" y="19727"/>
                    </a:cubicBezTo>
                    <a:cubicBezTo>
                      <a:pt x="18177" y="19727"/>
                      <a:pt x="18177" y="19727"/>
                      <a:pt x="18177" y="19727"/>
                    </a:cubicBezTo>
                    <a:cubicBezTo>
                      <a:pt x="18177" y="19727"/>
                      <a:pt x="18177" y="19727"/>
                      <a:pt x="18177" y="19727"/>
                    </a:cubicBezTo>
                    <a:close/>
                    <a:moveTo>
                      <a:pt x="17616" y="18724"/>
                    </a:moveTo>
                    <a:cubicBezTo>
                      <a:pt x="17560" y="18724"/>
                      <a:pt x="17560" y="18724"/>
                      <a:pt x="17560" y="18724"/>
                    </a:cubicBezTo>
                    <a:cubicBezTo>
                      <a:pt x="17560" y="18791"/>
                      <a:pt x="17560" y="18791"/>
                      <a:pt x="17560" y="18791"/>
                    </a:cubicBezTo>
                    <a:cubicBezTo>
                      <a:pt x="17504" y="18791"/>
                      <a:pt x="17504" y="18791"/>
                      <a:pt x="17504" y="18791"/>
                    </a:cubicBezTo>
                    <a:cubicBezTo>
                      <a:pt x="17504" y="18791"/>
                      <a:pt x="17504" y="18791"/>
                      <a:pt x="17504" y="18791"/>
                    </a:cubicBezTo>
                    <a:cubicBezTo>
                      <a:pt x="17504" y="18791"/>
                      <a:pt x="17504" y="18791"/>
                      <a:pt x="17504" y="18791"/>
                    </a:cubicBezTo>
                    <a:cubicBezTo>
                      <a:pt x="17504" y="18791"/>
                      <a:pt x="17504" y="18791"/>
                      <a:pt x="17504" y="18791"/>
                    </a:cubicBezTo>
                    <a:cubicBezTo>
                      <a:pt x="17504" y="18858"/>
                      <a:pt x="17504" y="18858"/>
                      <a:pt x="17504" y="18858"/>
                    </a:cubicBezTo>
                    <a:cubicBezTo>
                      <a:pt x="17504" y="18858"/>
                      <a:pt x="17504" y="18858"/>
                      <a:pt x="17504" y="18858"/>
                    </a:cubicBezTo>
                    <a:cubicBezTo>
                      <a:pt x="17504" y="18858"/>
                      <a:pt x="17504" y="18858"/>
                      <a:pt x="17504" y="18858"/>
                    </a:cubicBezTo>
                    <a:cubicBezTo>
                      <a:pt x="17448" y="18858"/>
                      <a:pt x="17448" y="18858"/>
                      <a:pt x="17448" y="18858"/>
                    </a:cubicBezTo>
                    <a:cubicBezTo>
                      <a:pt x="17448" y="18925"/>
                      <a:pt x="17448" y="18925"/>
                      <a:pt x="17448" y="18925"/>
                    </a:cubicBezTo>
                    <a:cubicBezTo>
                      <a:pt x="17448" y="18925"/>
                      <a:pt x="17448" y="18925"/>
                      <a:pt x="17448" y="18925"/>
                    </a:cubicBezTo>
                    <a:cubicBezTo>
                      <a:pt x="17448" y="18925"/>
                      <a:pt x="17448" y="18925"/>
                      <a:pt x="17448" y="18925"/>
                    </a:cubicBezTo>
                    <a:cubicBezTo>
                      <a:pt x="17448" y="18925"/>
                      <a:pt x="17448" y="18925"/>
                      <a:pt x="17448" y="18925"/>
                    </a:cubicBezTo>
                    <a:cubicBezTo>
                      <a:pt x="17448" y="18991"/>
                      <a:pt x="17448" y="18991"/>
                      <a:pt x="17448" y="18991"/>
                    </a:cubicBezTo>
                    <a:cubicBezTo>
                      <a:pt x="17392" y="18991"/>
                      <a:pt x="17392" y="18991"/>
                      <a:pt x="17392" y="18991"/>
                    </a:cubicBezTo>
                    <a:cubicBezTo>
                      <a:pt x="17392" y="18991"/>
                      <a:pt x="17392" y="18991"/>
                      <a:pt x="17392" y="18991"/>
                    </a:cubicBezTo>
                    <a:cubicBezTo>
                      <a:pt x="17392" y="19058"/>
                      <a:pt x="17392" y="19058"/>
                      <a:pt x="17392" y="19058"/>
                    </a:cubicBezTo>
                    <a:cubicBezTo>
                      <a:pt x="17336" y="19125"/>
                      <a:pt x="17336" y="19125"/>
                      <a:pt x="17336" y="19125"/>
                    </a:cubicBezTo>
                    <a:cubicBezTo>
                      <a:pt x="17336" y="19125"/>
                      <a:pt x="17336" y="19125"/>
                      <a:pt x="17336" y="19125"/>
                    </a:cubicBezTo>
                    <a:cubicBezTo>
                      <a:pt x="17336" y="19192"/>
                      <a:pt x="17336" y="19192"/>
                      <a:pt x="17336" y="19192"/>
                    </a:cubicBezTo>
                    <a:cubicBezTo>
                      <a:pt x="17336" y="19192"/>
                      <a:pt x="17336" y="19192"/>
                      <a:pt x="17336" y="19192"/>
                    </a:cubicBezTo>
                    <a:cubicBezTo>
                      <a:pt x="17336" y="19192"/>
                      <a:pt x="17336" y="19192"/>
                      <a:pt x="17336" y="19192"/>
                    </a:cubicBezTo>
                    <a:cubicBezTo>
                      <a:pt x="17336" y="19192"/>
                      <a:pt x="17336" y="19192"/>
                      <a:pt x="17336" y="19192"/>
                    </a:cubicBezTo>
                    <a:cubicBezTo>
                      <a:pt x="17280" y="19192"/>
                      <a:pt x="17280" y="19192"/>
                      <a:pt x="17280" y="19192"/>
                    </a:cubicBezTo>
                    <a:cubicBezTo>
                      <a:pt x="17280" y="19192"/>
                      <a:pt x="17280" y="19192"/>
                      <a:pt x="17280" y="19192"/>
                    </a:cubicBezTo>
                    <a:cubicBezTo>
                      <a:pt x="17223" y="19259"/>
                      <a:pt x="17223" y="19259"/>
                      <a:pt x="17223" y="19259"/>
                    </a:cubicBezTo>
                    <a:cubicBezTo>
                      <a:pt x="17223" y="19259"/>
                      <a:pt x="17223" y="19259"/>
                      <a:pt x="17223" y="19259"/>
                    </a:cubicBezTo>
                    <a:cubicBezTo>
                      <a:pt x="17280" y="19259"/>
                      <a:pt x="17280" y="19259"/>
                      <a:pt x="17280" y="19259"/>
                    </a:cubicBezTo>
                    <a:cubicBezTo>
                      <a:pt x="17280" y="19326"/>
                      <a:pt x="17280" y="19326"/>
                      <a:pt x="17280" y="19326"/>
                    </a:cubicBezTo>
                    <a:cubicBezTo>
                      <a:pt x="17280" y="19326"/>
                      <a:pt x="17280" y="19326"/>
                      <a:pt x="17280" y="19326"/>
                    </a:cubicBezTo>
                    <a:cubicBezTo>
                      <a:pt x="17280" y="19326"/>
                      <a:pt x="17280" y="19326"/>
                      <a:pt x="17280" y="19326"/>
                    </a:cubicBezTo>
                    <a:cubicBezTo>
                      <a:pt x="17223" y="19393"/>
                      <a:pt x="17223" y="19393"/>
                      <a:pt x="17223" y="19393"/>
                    </a:cubicBezTo>
                    <a:cubicBezTo>
                      <a:pt x="17167" y="19326"/>
                      <a:pt x="17167" y="19326"/>
                      <a:pt x="17167" y="19326"/>
                    </a:cubicBezTo>
                    <a:cubicBezTo>
                      <a:pt x="17167" y="19393"/>
                      <a:pt x="17167" y="19393"/>
                      <a:pt x="17167" y="19393"/>
                    </a:cubicBezTo>
                    <a:cubicBezTo>
                      <a:pt x="17167" y="19393"/>
                      <a:pt x="17167" y="19393"/>
                      <a:pt x="17167" y="19393"/>
                    </a:cubicBezTo>
                    <a:cubicBezTo>
                      <a:pt x="17167" y="19393"/>
                      <a:pt x="17167" y="19393"/>
                      <a:pt x="17167" y="19393"/>
                    </a:cubicBezTo>
                    <a:cubicBezTo>
                      <a:pt x="17111" y="19460"/>
                      <a:pt x="17111" y="19460"/>
                      <a:pt x="17111" y="19460"/>
                    </a:cubicBezTo>
                    <a:cubicBezTo>
                      <a:pt x="17111" y="19526"/>
                      <a:pt x="17111" y="19526"/>
                      <a:pt x="17111" y="19526"/>
                    </a:cubicBezTo>
                    <a:cubicBezTo>
                      <a:pt x="17055" y="19526"/>
                      <a:pt x="17055" y="19526"/>
                      <a:pt x="17055" y="19526"/>
                    </a:cubicBezTo>
                    <a:cubicBezTo>
                      <a:pt x="17055" y="19460"/>
                      <a:pt x="17055" y="19460"/>
                      <a:pt x="17055" y="19460"/>
                    </a:cubicBezTo>
                    <a:cubicBezTo>
                      <a:pt x="17055" y="19526"/>
                      <a:pt x="17055" y="19526"/>
                      <a:pt x="17055" y="19526"/>
                    </a:cubicBezTo>
                    <a:cubicBezTo>
                      <a:pt x="17055" y="19460"/>
                      <a:pt x="17055" y="19460"/>
                      <a:pt x="17055" y="19460"/>
                    </a:cubicBezTo>
                    <a:cubicBezTo>
                      <a:pt x="17055" y="19460"/>
                      <a:pt x="17055" y="19460"/>
                      <a:pt x="17055" y="19460"/>
                    </a:cubicBezTo>
                    <a:cubicBezTo>
                      <a:pt x="17055" y="19393"/>
                      <a:pt x="17055" y="19393"/>
                      <a:pt x="17055" y="19393"/>
                    </a:cubicBezTo>
                    <a:cubicBezTo>
                      <a:pt x="17111" y="19393"/>
                      <a:pt x="17111" y="19393"/>
                      <a:pt x="17111" y="19393"/>
                    </a:cubicBezTo>
                    <a:cubicBezTo>
                      <a:pt x="17055" y="19393"/>
                      <a:pt x="17055" y="19393"/>
                      <a:pt x="17055" y="19393"/>
                    </a:cubicBezTo>
                    <a:cubicBezTo>
                      <a:pt x="17055" y="19460"/>
                      <a:pt x="17055" y="19460"/>
                      <a:pt x="17055" y="19460"/>
                    </a:cubicBezTo>
                    <a:cubicBezTo>
                      <a:pt x="16999" y="19460"/>
                      <a:pt x="16999" y="19460"/>
                      <a:pt x="16999" y="19460"/>
                    </a:cubicBezTo>
                    <a:cubicBezTo>
                      <a:pt x="16943" y="19526"/>
                      <a:pt x="16943" y="19526"/>
                      <a:pt x="16943" y="19526"/>
                    </a:cubicBezTo>
                    <a:cubicBezTo>
                      <a:pt x="16999" y="19526"/>
                      <a:pt x="16999" y="19526"/>
                      <a:pt x="16999" y="19526"/>
                    </a:cubicBezTo>
                    <a:cubicBezTo>
                      <a:pt x="16999" y="19526"/>
                      <a:pt x="16999" y="19526"/>
                      <a:pt x="16999" y="19526"/>
                    </a:cubicBezTo>
                    <a:cubicBezTo>
                      <a:pt x="17055" y="19526"/>
                      <a:pt x="17055" y="19526"/>
                      <a:pt x="17055" y="19526"/>
                    </a:cubicBezTo>
                    <a:cubicBezTo>
                      <a:pt x="17111" y="19526"/>
                      <a:pt x="17111" y="19526"/>
                      <a:pt x="17111" y="19526"/>
                    </a:cubicBezTo>
                    <a:cubicBezTo>
                      <a:pt x="17111" y="19526"/>
                      <a:pt x="17111" y="19526"/>
                      <a:pt x="17111" y="19526"/>
                    </a:cubicBezTo>
                    <a:cubicBezTo>
                      <a:pt x="17055" y="19593"/>
                      <a:pt x="17055" y="19593"/>
                      <a:pt x="17055" y="19593"/>
                    </a:cubicBezTo>
                    <a:cubicBezTo>
                      <a:pt x="16999" y="19660"/>
                      <a:pt x="16999" y="19660"/>
                      <a:pt x="16999" y="19660"/>
                    </a:cubicBezTo>
                    <a:cubicBezTo>
                      <a:pt x="16943" y="19727"/>
                      <a:pt x="16943" y="19727"/>
                      <a:pt x="16943" y="19727"/>
                    </a:cubicBezTo>
                    <a:cubicBezTo>
                      <a:pt x="16943" y="19727"/>
                      <a:pt x="16943" y="19727"/>
                      <a:pt x="16943" y="19727"/>
                    </a:cubicBezTo>
                    <a:cubicBezTo>
                      <a:pt x="16887" y="19727"/>
                      <a:pt x="16887" y="19727"/>
                      <a:pt x="16887" y="19727"/>
                    </a:cubicBezTo>
                    <a:cubicBezTo>
                      <a:pt x="16887" y="19794"/>
                      <a:pt x="16887" y="19794"/>
                      <a:pt x="16887" y="19794"/>
                    </a:cubicBezTo>
                    <a:cubicBezTo>
                      <a:pt x="16887" y="19794"/>
                      <a:pt x="16887" y="19794"/>
                      <a:pt x="16887" y="19794"/>
                    </a:cubicBezTo>
                    <a:cubicBezTo>
                      <a:pt x="16887" y="19861"/>
                      <a:pt x="16887" y="19861"/>
                      <a:pt x="16887" y="19861"/>
                    </a:cubicBezTo>
                    <a:cubicBezTo>
                      <a:pt x="16887" y="19861"/>
                      <a:pt x="16887" y="19861"/>
                      <a:pt x="16887" y="19861"/>
                    </a:cubicBezTo>
                    <a:cubicBezTo>
                      <a:pt x="16943" y="19861"/>
                      <a:pt x="16943" y="19861"/>
                      <a:pt x="16943" y="19861"/>
                    </a:cubicBezTo>
                    <a:cubicBezTo>
                      <a:pt x="16943" y="19861"/>
                      <a:pt x="16943" y="19861"/>
                      <a:pt x="16943" y="19861"/>
                    </a:cubicBezTo>
                    <a:cubicBezTo>
                      <a:pt x="16999" y="19861"/>
                      <a:pt x="16999" y="19861"/>
                      <a:pt x="16999" y="19861"/>
                    </a:cubicBezTo>
                    <a:cubicBezTo>
                      <a:pt x="17055" y="19861"/>
                      <a:pt x="17055" y="19861"/>
                      <a:pt x="17055" y="19861"/>
                    </a:cubicBezTo>
                    <a:cubicBezTo>
                      <a:pt x="17111" y="19861"/>
                      <a:pt x="17111" y="19861"/>
                      <a:pt x="17111" y="19861"/>
                    </a:cubicBezTo>
                    <a:cubicBezTo>
                      <a:pt x="17111" y="19794"/>
                      <a:pt x="17111" y="19794"/>
                      <a:pt x="17111" y="19794"/>
                    </a:cubicBezTo>
                    <a:cubicBezTo>
                      <a:pt x="17111" y="19794"/>
                      <a:pt x="17111" y="19794"/>
                      <a:pt x="17111" y="19794"/>
                    </a:cubicBezTo>
                    <a:cubicBezTo>
                      <a:pt x="17167" y="19794"/>
                      <a:pt x="17167" y="19794"/>
                      <a:pt x="17167" y="19794"/>
                    </a:cubicBezTo>
                    <a:cubicBezTo>
                      <a:pt x="17111" y="19861"/>
                      <a:pt x="17111" y="19861"/>
                      <a:pt x="17111" y="19861"/>
                    </a:cubicBezTo>
                    <a:cubicBezTo>
                      <a:pt x="17167" y="19861"/>
                      <a:pt x="17167" y="19861"/>
                      <a:pt x="17167" y="19861"/>
                    </a:cubicBezTo>
                    <a:cubicBezTo>
                      <a:pt x="17223" y="19861"/>
                      <a:pt x="17223" y="19861"/>
                      <a:pt x="17223" y="19861"/>
                    </a:cubicBezTo>
                    <a:cubicBezTo>
                      <a:pt x="17223" y="19861"/>
                      <a:pt x="17223" y="19861"/>
                      <a:pt x="17223" y="19861"/>
                    </a:cubicBezTo>
                    <a:cubicBezTo>
                      <a:pt x="17280" y="19861"/>
                      <a:pt x="17280" y="19861"/>
                      <a:pt x="17280" y="19861"/>
                    </a:cubicBezTo>
                    <a:cubicBezTo>
                      <a:pt x="17336" y="19861"/>
                      <a:pt x="17336" y="19861"/>
                      <a:pt x="17336" y="19861"/>
                    </a:cubicBezTo>
                    <a:cubicBezTo>
                      <a:pt x="17336" y="19861"/>
                      <a:pt x="17336" y="19861"/>
                      <a:pt x="17336" y="19861"/>
                    </a:cubicBezTo>
                    <a:cubicBezTo>
                      <a:pt x="17336" y="19861"/>
                      <a:pt x="17336" y="19861"/>
                      <a:pt x="17336" y="19861"/>
                    </a:cubicBezTo>
                    <a:cubicBezTo>
                      <a:pt x="17392" y="19928"/>
                      <a:pt x="17392" y="19928"/>
                      <a:pt x="17392" y="19928"/>
                    </a:cubicBezTo>
                    <a:cubicBezTo>
                      <a:pt x="17392" y="19861"/>
                      <a:pt x="17392" y="19861"/>
                      <a:pt x="17392" y="19861"/>
                    </a:cubicBezTo>
                    <a:cubicBezTo>
                      <a:pt x="17448" y="19928"/>
                      <a:pt x="17448" y="19928"/>
                      <a:pt x="17448" y="19928"/>
                    </a:cubicBezTo>
                    <a:cubicBezTo>
                      <a:pt x="17448" y="19928"/>
                      <a:pt x="17448" y="19928"/>
                      <a:pt x="17448" y="19928"/>
                    </a:cubicBezTo>
                    <a:cubicBezTo>
                      <a:pt x="17448" y="19861"/>
                      <a:pt x="17448" y="19861"/>
                      <a:pt x="17448" y="19861"/>
                    </a:cubicBezTo>
                    <a:cubicBezTo>
                      <a:pt x="17448" y="19861"/>
                      <a:pt x="17448" y="19861"/>
                      <a:pt x="17448" y="19861"/>
                    </a:cubicBezTo>
                    <a:cubicBezTo>
                      <a:pt x="17504" y="19861"/>
                      <a:pt x="17504" y="19861"/>
                      <a:pt x="17504" y="19861"/>
                    </a:cubicBezTo>
                    <a:cubicBezTo>
                      <a:pt x="17504" y="19861"/>
                      <a:pt x="17504" y="19861"/>
                      <a:pt x="17504" y="19861"/>
                    </a:cubicBezTo>
                    <a:cubicBezTo>
                      <a:pt x="17560" y="19861"/>
                      <a:pt x="17560" y="19861"/>
                      <a:pt x="17560" y="19861"/>
                    </a:cubicBezTo>
                    <a:cubicBezTo>
                      <a:pt x="17560" y="19861"/>
                      <a:pt x="17560" y="19861"/>
                      <a:pt x="17560" y="19861"/>
                    </a:cubicBezTo>
                    <a:cubicBezTo>
                      <a:pt x="17560" y="19861"/>
                      <a:pt x="17560" y="19861"/>
                      <a:pt x="17560" y="19861"/>
                    </a:cubicBezTo>
                    <a:cubicBezTo>
                      <a:pt x="17616" y="19861"/>
                      <a:pt x="17616" y="19861"/>
                      <a:pt x="17616" y="19861"/>
                    </a:cubicBezTo>
                    <a:cubicBezTo>
                      <a:pt x="17616" y="19861"/>
                      <a:pt x="17616" y="19861"/>
                      <a:pt x="17616" y="19861"/>
                    </a:cubicBezTo>
                    <a:cubicBezTo>
                      <a:pt x="17616" y="19861"/>
                      <a:pt x="17616" y="19861"/>
                      <a:pt x="17616" y="19861"/>
                    </a:cubicBezTo>
                    <a:cubicBezTo>
                      <a:pt x="17616" y="19794"/>
                      <a:pt x="17616" y="19794"/>
                      <a:pt x="17616" y="19794"/>
                    </a:cubicBezTo>
                    <a:cubicBezTo>
                      <a:pt x="17616" y="19794"/>
                      <a:pt x="17616" y="19794"/>
                      <a:pt x="17616" y="19794"/>
                    </a:cubicBezTo>
                    <a:cubicBezTo>
                      <a:pt x="17672" y="19794"/>
                      <a:pt x="17672" y="19794"/>
                      <a:pt x="17672" y="19794"/>
                    </a:cubicBezTo>
                    <a:cubicBezTo>
                      <a:pt x="17672" y="19794"/>
                      <a:pt x="17672" y="19794"/>
                      <a:pt x="17672" y="19794"/>
                    </a:cubicBezTo>
                    <a:cubicBezTo>
                      <a:pt x="17672" y="19794"/>
                      <a:pt x="17672" y="19794"/>
                      <a:pt x="17672" y="19794"/>
                    </a:cubicBezTo>
                    <a:cubicBezTo>
                      <a:pt x="17616" y="19861"/>
                      <a:pt x="17616" y="19861"/>
                      <a:pt x="17616" y="19861"/>
                    </a:cubicBezTo>
                    <a:cubicBezTo>
                      <a:pt x="17672" y="19861"/>
                      <a:pt x="17672" y="19861"/>
                      <a:pt x="17672" y="19861"/>
                    </a:cubicBezTo>
                    <a:cubicBezTo>
                      <a:pt x="17672" y="19794"/>
                      <a:pt x="17672" y="19794"/>
                      <a:pt x="17672" y="19794"/>
                    </a:cubicBezTo>
                    <a:cubicBezTo>
                      <a:pt x="17672" y="19794"/>
                      <a:pt x="17672" y="19794"/>
                      <a:pt x="17672" y="19794"/>
                    </a:cubicBezTo>
                    <a:cubicBezTo>
                      <a:pt x="17672" y="19794"/>
                      <a:pt x="17672" y="19794"/>
                      <a:pt x="17672" y="19794"/>
                    </a:cubicBezTo>
                    <a:cubicBezTo>
                      <a:pt x="17672" y="19794"/>
                      <a:pt x="17672" y="19794"/>
                      <a:pt x="17672" y="19794"/>
                    </a:cubicBezTo>
                    <a:cubicBezTo>
                      <a:pt x="17672" y="19861"/>
                      <a:pt x="17672" y="19861"/>
                      <a:pt x="17672" y="19861"/>
                    </a:cubicBezTo>
                    <a:cubicBezTo>
                      <a:pt x="17672" y="19861"/>
                      <a:pt x="17672" y="19861"/>
                      <a:pt x="17672" y="19861"/>
                    </a:cubicBezTo>
                    <a:cubicBezTo>
                      <a:pt x="17728" y="19861"/>
                      <a:pt x="17728" y="19861"/>
                      <a:pt x="17728" y="19861"/>
                    </a:cubicBezTo>
                    <a:cubicBezTo>
                      <a:pt x="17728" y="19861"/>
                      <a:pt x="17728" y="19861"/>
                      <a:pt x="17728" y="19861"/>
                    </a:cubicBezTo>
                    <a:cubicBezTo>
                      <a:pt x="17728" y="19861"/>
                      <a:pt x="17728" y="19861"/>
                      <a:pt x="17728" y="19861"/>
                    </a:cubicBezTo>
                    <a:cubicBezTo>
                      <a:pt x="17672" y="19928"/>
                      <a:pt x="17672" y="19928"/>
                      <a:pt x="17672" y="19928"/>
                    </a:cubicBezTo>
                    <a:cubicBezTo>
                      <a:pt x="17616" y="19928"/>
                      <a:pt x="17616" y="19928"/>
                      <a:pt x="17616" y="19928"/>
                    </a:cubicBezTo>
                    <a:cubicBezTo>
                      <a:pt x="17616" y="19928"/>
                      <a:pt x="17616" y="19928"/>
                      <a:pt x="17616" y="19928"/>
                    </a:cubicBezTo>
                    <a:cubicBezTo>
                      <a:pt x="17672" y="19928"/>
                      <a:pt x="17672" y="19928"/>
                      <a:pt x="17672" y="19928"/>
                    </a:cubicBezTo>
                    <a:cubicBezTo>
                      <a:pt x="17672" y="19928"/>
                      <a:pt x="17672" y="19928"/>
                      <a:pt x="17672" y="19928"/>
                    </a:cubicBezTo>
                    <a:cubicBezTo>
                      <a:pt x="17672" y="19928"/>
                      <a:pt x="17672" y="19928"/>
                      <a:pt x="17672" y="19928"/>
                    </a:cubicBezTo>
                    <a:cubicBezTo>
                      <a:pt x="17728" y="19928"/>
                      <a:pt x="17728" y="19928"/>
                      <a:pt x="17728" y="19928"/>
                    </a:cubicBezTo>
                    <a:cubicBezTo>
                      <a:pt x="17728" y="19928"/>
                      <a:pt x="17728" y="19928"/>
                      <a:pt x="17728" y="19928"/>
                    </a:cubicBezTo>
                    <a:cubicBezTo>
                      <a:pt x="17728" y="19928"/>
                      <a:pt x="17728" y="19928"/>
                      <a:pt x="17728" y="19928"/>
                    </a:cubicBezTo>
                    <a:cubicBezTo>
                      <a:pt x="17784" y="19928"/>
                      <a:pt x="17784" y="19928"/>
                      <a:pt x="17784" y="19928"/>
                    </a:cubicBezTo>
                    <a:cubicBezTo>
                      <a:pt x="17784" y="19928"/>
                      <a:pt x="17784" y="19928"/>
                      <a:pt x="17784" y="19928"/>
                    </a:cubicBezTo>
                    <a:cubicBezTo>
                      <a:pt x="17784" y="19861"/>
                      <a:pt x="17784" y="19861"/>
                      <a:pt x="17784" y="19861"/>
                    </a:cubicBezTo>
                    <a:cubicBezTo>
                      <a:pt x="17784" y="19861"/>
                      <a:pt x="17784" y="19861"/>
                      <a:pt x="17784" y="19861"/>
                    </a:cubicBezTo>
                    <a:cubicBezTo>
                      <a:pt x="17841" y="19861"/>
                      <a:pt x="17841" y="19861"/>
                      <a:pt x="17841" y="19861"/>
                    </a:cubicBezTo>
                    <a:cubicBezTo>
                      <a:pt x="17841" y="19928"/>
                      <a:pt x="17841" y="19928"/>
                      <a:pt x="17841" y="19928"/>
                    </a:cubicBezTo>
                    <a:cubicBezTo>
                      <a:pt x="17897" y="19928"/>
                      <a:pt x="17897" y="19928"/>
                      <a:pt x="17897" y="19928"/>
                    </a:cubicBezTo>
                    <a:cubicBezTo>
                      <a:pt x="17897" y="19861"/>
                      <a:pt x="17897" y="19861"/>
                      <a:pt x="17897" y="19861"/>
                    </a:cubicBezTo>
                    <a:cubicBezTo>
                      <a:pt x="17953" y="19861"/>
                      <a:pt x="17953" y="19861"/>
                      <a:pt x="17953" y="19861"/>
                    </a:cubicBezTo>
                    <a:cubicBezTo>
                      <a:pt x="17897" y="19928"/>
                      <a:pt x="17897" y="19928"/>
                      <a:pt x="17897" y="19928"/>
                    </a:cubicBezTo>
                    <a:cubicBezTo>
                      <a:pt x="17897" y="19928"/>
                      <a:pt x="17897" y="19928"/>
                      <a:pt x="17897" y="19928"/>
                    </a:cubicBezTo>
                    <a:cubicBezTo>
                      <a:pt x="17897" y="19928"/>
                      <a:pt x="17897" y="19928"/>
                      <a:pt x="17897" y="19928"/>
                    </a:cubicBezTo>
                    <a:cubicBezTo>
                      <a:pt x="17841" y="19928"/>
                      <a:pt x="17841" y="19928"/>
                      <a:pt x="17841" y="19928"/>
                    </a:cubicBezTo>
                    <a:cubicBezTo>
                      <a:pt x="17784" y="19995"/>
                      <a:pt x="17784" y="19995"/>
                      <a:pt x="17784" y="19995"/>
                    </a:cubicBezTo>
                    <a:cubicBezTo>
                      <a:pt x="17784" y="19995"/>
                      <a:pt x="17784" y="19995"/>
                      <a:pt x="17784" y="19995"/>
                    </a:cubicBezTo>
                    <a:cubicBezTo>
                      <a:pt x="17784" y="19995"/>
                      <a:pt x="17784" y="19995"/>
                      <a:pt x="17784" y="19995"/>
                    </a:cubicBezTo>
                    <a:cubicBezTo>
                      <a:pt x="17784" y="20061"/>
                      <a:pt x="17784" y="20061"/>
                      <a:pt x="17784" y="20061"/>
                    </a:cubicBezTo>
                    <a:cubicBezTo>
                      <a:pt x="17784" y="20061"/>
                      <a:pt x="17784" y="20061"/>
                      <a:pt x="17784" y="20061"/>
                    </a:cubicBezTo>
                    <a:cubicBezTo>
                      <a:pt x="17728" y="20061"/>
                      <a:pt x="17728" y="20061"/>
                      <a:pt x="17728" y="20061"/>
                    </a:cubicBezTo>
                    <a:cubicBezTo>
                      <a:pt x="17728" y="20061"/>
                      <a:pt x="17728" y="20061"/>
                      <a:pt x="17728" y="20061"/>
                    </a:cubicBezTo>
                    <a:cubicBezTo>
                      <a:pt x="17728" y="20061"/>
                      <a:pt x="17728" y="20061"/>
                      <a:pt x="17728" y="20061"/>
                    </a:cubicBezTo>
                    <a:cubicBezTo>
                      <a:pt x="17672" y="20061"/>
                      <a:pt x="17672" y="20061"/>
                      <a:pt x="17672" y="20061"/>
                    </a:cubicBezTo>
                    <a:cubicBezTo>
                      <a:pt x="17616" y="20128"/>
                      <a:pt x="17616" y="20128"/>
                      <a:pt x="17616" y="20128"/>
                    </a:cubicBezTo>
                    <a:cubicBezTo>
                      <a:pt x="17616" y="20128"/>
                      <a:pt x="17616" y="20128"/>
                      <a:pt x="17616" y="20128"/>
                    </a:cubicBezTo>
                    <a:cubicBezTo>
                      <a:pt x="17616" y="20128"/>
                      <a:pt x="17616" y="20128"/>
                      <a:pt x="17616" y="20128"/>
                    </a:cubicBezTo>
                    <a:cubicBezTo>
                      <a:pt x="17672" y="20195"/>
                      <a:pt x="17672" y="20195"/>
                      <a:pt x="17672" y="20195"/>
                    </a:cubicBezTo>
                    <a:cubicBezTo>
                      <a:pt x="17672" y="20195"/>
                      <a:pt x="17672" y="20195"/>
                      <a:pt x="17672" y="20195"/>
                    </a:cubicBezTo>
                    <a:cubicBezTo>
                      <a:pt x="17672" y="20128"/>
                      <a:pt x="17672" y="20128"/>
                      <a:pt x="17672" y="20128"/>
                    </a:cubicBezTo>
                    <a:cubicBezTo>
                      <a:pt x="17728" y="20128"/>
                      <a:pt x="17728" y="20128"/>
                      <a:pt x="17728" y="20128"/>
                    </a:cubicBezTo>
                    <a:cubicBezTo>
                      <a:pt x="17728" y="20128"/>
                      <a:pt x="17728" y="20128"/>
                      <a:pt x="17728" y="20128"/>
                    </a:cubicBezTo>
                    <a:cubicBezTo>
                      <a:pt x="17728" y="20128"/>
                      <a:pt x="17728" y="20128"/>
                      <a:pt x="17728" y="20128"/>
                    </a:cubicBezTo>
                    <a:cubicBezTo>
                      <a:pt x="17728" y="20195"/>
                      <a:pt x="17728" y="20195"/>
                      <a:pt x="17728" y="20195"/>
                    </a:cubicBezTo>
                    <a:cubicBezTo>
                      <a:pt x="17784" y="20128"/>
                      <a:pt x="17784" y="20128"/>
                      <a:pt x="17784" y="20128"/>
                    </a:cubicBezTo>
                    <a:cubicBezTo>
                      <a:pt x="17784" y="20128"/>
                      <a:pt x="17784" y="20128"/>
                      <a:pt x="17784" y="20128"/>
                    </a:cubicBezTo>
                    <a:cubicBezTo>
                      <a:pt x="17841" y="20128"/>
                      <a:pt x="17841" y="20128"/>
                      <a:pt x="17841" y="20128"/>
                    </a:cubicBezTo>
                    <a:cubicBezTo>
                      <a:pt x="17841" y="20128"/>
                      <a:pt x="17841" y="20128"/>
                      <a:pt x="17841" y="20128"/>
                    </a:cubicBezTo>
                    <a:cubicBezTo>
                      <a:pt x="17841" y="20061"/>
                      <a:pt x="17841" y="20061"/>
                      <a:pt x="17841" y="20061"/>
                    </a:cubicBezTo>
                    <a:cubicBezTo>
                      <a:pt x="17841" y="20061"/>
                      <a:pt x="17841" y="20061"/>
                      <a:pt x="17841" y="20061"/>
                    </a:cubicBezTo>
                    <a:cubicBezTo>
                      <a:pt x="17841" y="20061"/>
                      <a:pt x="17841" y="20061"/>
                      <a:pt x="17841" y="20061"/>
                    </a:cubicBezTo>
                    <a:cubicBezTo>
                      <a:pt x="17897" y="19995"/>
                      <a:pt x="17897" y="19995"/>
                      <a:pt x="17897" y="19995"/>
                    </a:cubicBezTo>
                    <a:cubicBezTo>
                      <a:pt x="17897" y="19995"/>
                      <a:pt x="17897" y="19995"/>
                      <a:pt x="17897" y="19995"/>
                    </a:cubicBezTo>
                    <a:cubicBezTo>
                      <a:pt x="17953" y="19995"/>
                      <a:pt x="17953" y="19995"/>
                      <a:pt x="17953" y="19995"/>
                    </a:cubicBezTo>
                    <a:cubicBezTo>
                      <a:pt x="17953" y="19995"/>
                      <a:pt x="17953" y="19995"/>
                      <a:pt x="17953" y="19995"/>
                    </a:cubicBezTo>
                    <a:cubicBezTo>
                      <a:pt x="17953" y="19995"/>
                      <a:pt x="17953" y="19995"/>
                      <a:pt x="17953" y="19995"/>
                    </a:cubicBezTo>
                    <a:cubicBezTo>
                      <a:pt x="17953" y="19995"/>
                      <a:pt x="17953" y="19995"/>
                      <a:pt x="17953" y="19995"/>
                    </a:cubicBezTo>
                    <a:cubicBezTo>
                      <a:pt x="18009" y="19995"/>
                      <a:pt x="18009" y="19995"/>
                      <a:pt x="18009" y="19995"/>
                    </a:cubicBezTo>
                    <a:cubicBezTo>
                      <a:pt x="18009" y="19928"/>
                      <a:pt x="18009" y="19928"/>
                      <a:pt x="18009" y="19928"/>
                    </a:cubicBezTo>
                    <a:cubicBezTo>
                      <a:pt x="18065" y="19861"/>
                      <a:pt x="18065" y="19861"/>
                      <a:pt x="18065" y="19861"/>
                    </a:cubicBezTo>
                    <a:cubicBezTo>
                      <a:pt x="18065" y="19794"/>
                      <a:pt x="18065" y="19794"/>
                      <a:pt x="18065" y="19794"/>
                    </a:cubicBezTo>
                    <a:cubicBezTo>
                      <a:pt x="18065" y="19794"/>
                      <a:pt x="18065" y="19794"/>
                      <a:pt x="18065" y="19794"/>
                    </a:cubicBezTo>
                    <a:cubicBezTo>
                      <a:pt x="18065" y="19794"/>
                      <a:pt x="18065" y="19794"/>
                      <a:pt x="18065" y="19794"/>
                    </a:cubicBezTo>
                    <a:cubicBezTo>
                      <a:pt x="18065" y="19794"/>
                      <a:pt x="18065" y="19794"/>
                      <a:pt x="18065" y="19794"/>
                    </a:cubicBezTo>
                    <a:cubicBezTo>
                      <a:pt x="18121" y="19794"/>
                      <a:pt x="18121" y="19794"/>
                      <a:pt x="18121" y="19794"/>
                    </a:cubicBezTo>
                    <a:cubicBezTo>
                      <a:pt x="18121" y="19861"/>
                      <a:pt x="18121" y="19861"/>
                      <a:pt x="18121" y="19861"/>
                    </a:cubicBezTo>
                    <a:cubicBezTo>
                      <a:pt x="18121" y="19928"/>
                      <a:pt x="18121" y="19928"/>
                      <a:pt x="18121" y="19928"/>
                    </a:cubicBezTo>
                    <a:cubicBezTo>
                      <a:pt x="18121" y="19928"/>
                      <a:pt x="18121" y="19928"/>
                      <a:pt x="18121" y="19928"/>
                    </a:cubicBezTo>
                    <a:cubicBezTo>
                      <a:pt x="18121" y="19995"/>
                      <a:pt x="18121" y="19995"/>
                      <a:pt x="18121" y="19995"/>
                    </a:cubicBezTo>
                    <a:cubicBezTo>
                      <a:pt x="18121" y="19995"/>
                      <a:pt x="18121" y="19995"/>
                      <a:pt x="18121" y="19995"/>
                    </a:cubicBezTo>
                    <a:cubicBezTo>
                      <a:pt x="18121" y="19995"/>
                      <a:pt x="18121" y="19995"/>
                      <a:pt x="18121" y="19995"/>
                    </a:cubicBezTo>
                    <a:cubicBezTo>
                      <a:pt x="18065" y="20061"/>
                      <a:pt x="18065" y="20061"/>
                      <a:pt x="18065" y="20061"/>
                    </a:cubicBezTo>
                    <a:cubicBezTo>
                      <a:pt x="18065" y="20128"/>
                      <a:pt x="18065" y="20128"/>
                      <a:pt x="18065" y="20128"/>
                    </a:cubicBezTo>
                    <a:cubicBezTo>
                      <a:pt x="18065" y="20195"/>
                      <a:pt x="18065" y="20195"/>
                      <a:pt x="18065" y="20195"/>
                    </a:cubicBezTo>
                    <a:cubicBezTo>
                      <a:pt x="18009" y="20195"/>
                      <a:pt x="18009" y="20195"/>
                      <a:pt x="18009" y="20195"/>
                    </a:cubicBezTo>
                    <a:cubicBezTo>
                      <a:pt x="18009" y="20195"/>
                      <a:pt x="18009" y="20195"/>
                      <a:pt x="18009" y="20195"/>
                    </a:cubicBezTo>
                    <a:cubicBezTo>
                      <a:pt x="18065" y="20195"/>
                      <a:pt x="18065" y="20195"/>
                      <a:pt x="18065" y="20195"/>
                    </a:cubicBezTo>
                    <a:cubicBezTo>
                      <a:pt x="18065" y="20195"/>
                      <a:pt x="18065" y="20195"/>
                      <a:pt x="18065" y="20195"/>
                    </a:cubicBezTo>
                    <a:cubicBezTo>
                      <a:pt x="18121" y="20128"/>
                      <a:pt x="18121" y="20128"/>
                      <a:pt x="18121" y="20128"/>
                    </a:cubicBezTo>
                    <a:cubicBezTo>
                      <a:pt x="18121" y="20128"/>
                      <a:pt x="18121" y="20128"/>
                      <a:pt x="18121" y="20128"/>
                    </a:cubicBezTo>
                    <a:cubicBezTo>
                      <a:pt x="18177" y="20061"/>
                      <a:pt x="18177" y="20061"/>
                      <a:pt x="18177" y="20061"/>
                    </a:cubicBezTo>
                    <a:cubicBezTo>
                      <a:pt x="18177" y="20061"/>
                      <a:pt x="18177" y="20061"/>
                      <a:pt x="18177" y="20061"/>
                    </a:cubicBezTo>
                    <a:cubicBezTo>
                      <a:pt x="18177" y="20061"/>
                      <a:pt x="18177" y="20061"/>
                      <a:pt x="18177" y="20061"/>
                    </a:cubicBezTo>
                    <a:cubicBezTo>
                      <a:pt x="18233" y="20061"/>
                      <a:pt x="18233" y="20061"/>
                      <a:pt x="18233" y="20061"/>
                    </a:cubicBezTo>
                    <a:cubicBezTo>
                      <a:pt x="18233" y="20061"/>
                      <a:pt x="18233" y="20061"/>
                      <a:pt x="18233" y="20061"/>
                    </a:cubicBezTo>
                    <a:cubicBezTo>
                      <a:pt x="18233" y="20061"/>
                      <a:pt x="18233" y="20061"/>
                      <a:pt x="18233" y="20061"/>
                    </a:cubicBezTo>
                    <a:cubicBezTo>
                      <a:pt x="18177" y="20128"/>
                      <a:pt x="18177" y="20128"/>
                      <a:pt x="18177" y="20128"/>
                    </a:cubicBezTo>
                    <a:cubicBezTo>
                      <a:pt x="18177" y="20195"/>
                      <a:pt x="18177" y="20195"/>
                      <a:pt x="18177" y="20195"/>
                    </a:cubicBezTo>
                    <a:cubicBezTo>
                      <a:pt x="18177" y="20195"/>
                      <a:pt x="18177" y="20195"/>
                      <a:pt x="18177" y="20195"/>
                    </a:cubicBezTo>
                    <a:cubicBezTo>
                      <a:pt x="18177" y="20195"/>
                      <a:pt x="18177" y="20195"/>
                      <a:pt x="18177" y="20195"/>
                    </a:cubicBezTo>
                    <a:cubicBezTo>
                      <a:pt x="18177" y="20262"/>
                      <a:pt x="18177" y="20262"/>
                      <a:pt x="18177" y="20262"/>
                    </a:cubicBezTo>
                    <a:cubicBezTo>
                      <a:pt x="18177" y="20329"/>
                      <a:pt x="18177" y="20329"/>
                      <a:pt x="18177" y="20329"/>
                    </a:cubicBezTo>
                    <a:cubicBezTo>
                      <a:pt x="18177" y="20262"/>
                      <a:pt x="18177" y="20262"/>
                      <a:pt x="18177" y="20262"/>
                    </a:cubicBezTo>
                    <a:cubicBezTo>
                      <a:pt x="18233" y="20262"/>
                      <a:pt x="18233" y="20262"/>
                      <a:pt x="18233" y="20262"/>
                    </a:cubicBezTo>
                    <a:cubicBezTo>
                      <a:pt x="18233" y="20262"/>
                      <a:pt x="18233" y="20262"/>
                      <a:pt x="18233" y="20262"/>
                    </a:cubicBezTo>
                    <a:cubicBezTo>
                      <a:pt x="18233" y="20262"/>
                      <a:pt x="18289" y="20262"/>
                      <a:pt x="18289" y="20262"/>
                    </a:cubicBezTo>
                    <a:cubicBezTo>
                      <a:pt x="18289" y="20262"/>
                      <a:pt x="18289" y="20262"/>
                      <a:pt x="18289" y="20262"/>
                    </a:cubicBezTo>
                    <a:cubicBezTo>
                      <a:pt x="18345" y="20262"/>
                      <a:pt x="18345" y="20262"/>
                      <a:pt x="18345" y="20262"/>
                    </a:cubicBezTo>
                    <a:cubicBezTo>
                      <a:pt x="18345" y="20195"/>
                      <a:pt x="18345" y="20195"/>
                      <a:pt x="18345" y="20195"/>
                    </a:cubicBezTo>
                    <a:cubicBezTo>
                      <a:pt x="18345" y="20195"/>
                      <a:pt x="18345" y="20195"/>
                      <a:pt x="18345" y="20195"/>
                    </a:cubicBezTo>
                    <a:cubicBezTo>
                      <a:pt x="18345" y="20195"/>
                      <a:pt x="18345" y="20195"/>
                      <a:pt x="18345" y="20195"/>
                    </a:cubicBezTo>
                    <a:cubicBezTo>
                      <a:pt x="18345" y="20195"/>
                      <a:pt x="18345" y="20195"/>
                      <a:pt x="18345" y="20195"/>
                    </a:cubicBezTo>
                    <a:cubicBezTo>
                      <a:pt x="18345" y="20128"/>
                      <a:pt x="18345" y="20128"/>
                      <a:pt x="18345" y="20128"/>
                    </a:cubicBezTo>
                    <a:cubicBezTo>
                      <a:pt x="18345" y="20128"/>
                      <a:pt x="18345" y="20128"/>
                      <a:pt x="18345" y="20128"/>
                    </a:cubicBezTo>
                    <a:cubicBezTo>
                      <a:pt x="18345" y="20128"/>
                      <a:pt x="18345" y="20128"/>
                      <a:pt x="18345" y="20128"/>
                    </a:cubicBezTo>
                    <a:cubicBezTo>
                      <a:pt x="18345" y="20061"/>
                      <a:pt x="18345" y="20061"/>
                      <a:pt x="18345" y="20061"/>
                    </a:cubicBezTo>
                    <a:cubicBezTo>
                      <a:pt x="18402" y="19995"/>
                      <a:pt x="18402" y="19995"/>
                      <a:pt x="18402" y="19995"/>
                    </a:cubicBezTo>
                    <a:cubicBezTo>
                      <a:pt x="18458" y="19995"/>
                      <a:pt x="18458" y="19995"/>
                      <a:pt x="18458" y="19995"/>
                    </a:cubicBezTo>
                    <a:cubicBezTo>
                      <a:pt x="18402" y="19861"/>
                      <a:pt x="18402" y="19861"/>
                      <a:pt x="18402" y="19861"/>
                    </a:cubicBezTo>
                    <a:cubicBezTo>
                      <a:pt x="18402" y="19861"/>
                      <a:pt x="18402" y="19861"/>
                      <a:pt x="18402" y="19861"/>
                    </a:cubicBezTo>
                    <a:cubicBezTo>
                      <a:pt x="18402" y="19861"/>
                      <a:pt x="18402" y="19861"/>
                      <a:pt x="18402" y="19861"/>
                    </a:cubicBezTo>
                    <a:cubicBezTo>
                      <a:pt x="18402" y="19861"/>
                      <a:pt x="18402" y="19861"/>
                      <a:pt x="18402" y="19861"/>
                    </a:cubicBezTo>
                    <a:cubicBezTo>
                      <a:pt x="18402" y="19928"/>
                      <a:pt x="18402" y="19928"/>
                      <a:pt x="18402" y="19928"/>
                    </a:cubicBezTo>
                    <a:cubicBezTo>
                      <a:pt x="18345" y="19928"/>
                      <a:pt x="18345" y="19928"/>
                      <a:pt x="18345" y="19928"/>
                    </a:cubicBezTo>
                    <a:cubicBezTo>
                      <a:pt x="18345" y="19995"/>
                      <a:pt x="18345" y="19995"/>
                      <a:pt x="18345" y="19995"/>
                    </a:cubicBezTo>
                    <a:cubicBezTo>
                      <a:pt x="18289" y="19995"/>
                      <a:pt x="18289" y="19995"/>
                      <a:pt x="18289" y="19995"/>
                    </a:cubicBezTo>
                    <a:cubicBezTo>
                      <a:pt x="18289" y="19928"/>
                      <a:pt x="18289" y="19928"/>
                      <a:pt x="18289" y="19928"/>
                    </a:cubicBezTo>
                    <a:cubicBezTo>
                      <a:pt x="18289" y="19928"/>
                      <a:pt x="18289" y="19928"/>
                      <a:pt x="18289" y="19928"/>
                    </a:cubicBezTo>
                    <a:cubicBezTo>
                      <a:pt x="18289" y="19861"/>
                      <a:pt x="18289" y="19861"/>
                      <a:pt x="18289" y="19861"/>
                    </a:cubicBezTo>
                    <a:cubicBezTo>
                      <a:pt x="18345" y="19861"/>
                      <a:pt x="18345" y="19861"/>
                      <a:pt x="18345" y="19861"/>
                    </a:cubicBezTo>
                    <a:cubicBezTo>
                      <a:pt x="18345" y="19794"/>
                      <a:pt x="18345" y="19794"/>
                      <a:pt x="18345" y="19794"/>
                    </a:cubicBezTo>
                    <a:cubicBezTo>
                      <a:pt x="18402" y="19794"/>
                      <a:pt x="18402" y="19794"/>
                      <a:pt x="18402" y="19794"/>
                    </a:cubicBezTo>
                    <a:cubicBezTo>
                      <a:pt x="18402" y="19794"/>
                      <a:pt x="18402" y="19794"/>
                      <a:pt x="18402" y="19794"/>
                    </a:cubicBezTo>
                    <a:cubicBezTo>
                      <a:pt x="18402" y="19794"/>
                      <a:pt x="18402" y="19794"/>
                      <a:pt x="18402" y="19794"/>
                    </a:cubicBezTo>
                    <a:cubicBezTo>
                      <a:pt x="18402" y="19727"/>
                      <a:pt x="18402" y="19727"/>
                      <a:pt x="18402" y="19727"/>
                    </a:cubicBezTo>
                    <a:cubicBezTo>
                      <a:pt x="18402" y="19794"/>
                      <a:pt x="18402" y="19794"/>
                      <a:pt x="18402" y="19794"/>
                    </a:cubicBezTo>
                    <a:cubicBezTo>
                      <a:pt x="18345" y="19794"/>
                      <a:pt x="18345" y="19794"/>
                      <a:pt x="18345" y="19794"/>
                    </a:cubicBezTo>
                    <a:cubicBezTo>
                      <a:pt x="18345" y="19794"/>
                      <a:pt x="18345" y="19794"/>
                      <a:pt x="18345" y="19794"/>
                    </a:cubicBezTo>
                    <a:cubicBezTo>
                      <a:pt x="18289" y="19794"/>
                      <a:pt x="18289" y="19794"/>
                      <a:pt x="18289" y="19794"/>
                    </a:cubicBezTo>
                    <a:cubicBezTo>
                      <a:pt x="18289" y="19794"/>
                      <a:pt x="18289" y="19794"/>
                      <a:pt x="18289" y="19794"/>
                    </a:cubicBezTo>
                    <a:cubicBezTo>
                      <a:pt x="18289" y="19861"/>
                      <a:pt x="18289" y="19861"/>
                      <a:pt x="18289" y="19861"/>
                    </a:cubicBezTo>
                    <a:cubicBezTo>
                      <a:pt x="18233" y="19861"/>
                      <a:pt x="18233" y="19861"/>
                      <a:pt x="18233" y="19861"/>
                    </a:cubicBezTo>
                    <a:cubicBezTo>
                      <a:pt x="18233" y="19928"/>
                      <a:pt x="18233" y="19928"/>
                      <a:pt x="18233" y="19928"/>
                    </a:cubicBezTo>
                    <a:cubicBezTo>
                      <a:pt x="18177" y="19928"/>
                      <a:pt x="18177" y="19928"/>
                      <a:pt x="18177" y="19928"/>
                    </a:cubicBezTo>
                    <a:cubicBezTo>
                      <a:pt x="18177" y="19928"/>
                      <a:pt x="18177" y="19928"/>
                      <a:pt x="18177" y="19928"/>
                    </a:cubicBezTo>
                    <a:cubicBezTo>
                      <a:pt x="18177" y="19861"/>
                      <a:pt x="18177" y="19861"/>
                      <a:pt x="18177" y="19861"/>
                    </a:cubicBezTo>
                    <a:cubicBezTo>
                      <a:pt x="18121" y="19861"/>
                      <a:pt x="18121" y="19861"/>
                      <a:pt x="18121" y="19861"/>
                    </a:cubicBezTo>
                    <a:cubicBezTo>
                      <a:pt x="18121" y="19794"/>
                      <a:pt x="18121" y="19794"/>
                      <a:pt x="18121" y="19794"/>
                    </a:cubicBezTo>
                    <a:cubicBezTo>
                      <a:pt x="18177" y="19861"/>
                      <a:pt x="18177" y="19861"/>
                      <a:pt x="18177" y="19861"/>
                    </a:cubicBezTo>
                    <a:cubicBezTo>
                      <a:pt x="18177" y="19861"/>
                      <a:pt x="18177" y="19861"/>
                      <a:pt x="18177" y="19861"/>
                    </a:cubicBezTo>
                    <a:cubicBezTo>
                      <a:pt x="18177" y="19794"/>
                      <a:pt x="18177" y="19794"/>
                      <a:pt x="18177" y="19794"/>
                    </a:cubicBezTo>
                    <a:cubicBezTo>
                      <a:pt x="18177" y="19794"/>
                      <a:pt x="18177" y="19794"/>
                      <a:pt x="18177" y="19794"/>
                    </a:cubicBezTo>
                    <a:cubicBezTo>
                      <a:pt x="18177" y="19794"/>
                      <a:pt x="18177" y="19794"/>
                      <a:pt x="18177" y="19794"/>
                    </a:cubicBezTo>
                    <a:cubicBezTo>
                      <a:pt x="18177" y="19794"/>
                      <a:pt x="18177" y="19794"/>
                      <a:pt x="18177" y="19794"/>
                    </a:cubicBezTo>
                    <a:cubicBezTo>
                      <a:pt x="18233" y="19794"/>
                      <a:pt x="18233" y="19794"/>
                      <a:pt x="18233" y="19794"/>
                    </a:cubicBezTo>
                    <a:cubicBezTo>
                      <a:pt x="18177" y="19794"/>
                      <a:pt x="18177" y="19794"/>
                      <a:pt x="18177" y="19794"/>
                    </a:cubicBezTo>
                    <a:cubicBezTo>
                      <a:pt x="18177" y="19727"/>
                      <a:pt x="18177" y="19727"/>
                      <a:pt x="18177" y="19727"/>
                    </a:cubicBezTo>
                    <a:cubicBezTo>
                      <a:pt x="18177" y="19727"/>
                      <a:pt x="18177" y="19727"/>
                      <a:pt x="18177" y="19727"/>
                    </a:cubicBezTo>
                    <a:cubicBezTo>
                      <a:pt x="18177" y="19727"/>
                      <a:pt x="18177" y="19727"/>
                      <a:pt x="18177" y="19727"/>
                    </a:cubicBezTo>
                    <a:cubicBezTo>
                      <a:pt x="18233" y="19727"/>
                      <a:pt x="18233" y="19727"/>
                      <a:pt x="18233" y="19727"/>
                    </a:cubicBezTo>
                    <a:cubicBezTo>
                      <a:pt x="18233" y="19727"/>
                      <a:pt x="18233" y="19727"/>
                      <a:pt x="18233" y="19727"/>
                    </a:cubicBezTo>
                    <a:cubicBezTo>
                      <a:pt x="18233" y="19660"/>
                      <a:pt x="18233" y="19660"/>
                      <a:pt x="18233" y="19660"/>
                    </a:cubicBezTo>
                    <a:cubicBezTo>
                      <a:pt x="18289" y="19593"/>
                      <a:pt x="18289" y="19593"/>
                      <a:pt x="18289" y="19593"/>
                    </a:cubicBezTo>
                    <a:cubicBezTo>
                      <a:pt x="18289" y="19593"/>
                      <a:pt x="18289" y="19593"/>
                      <a:pt x="18289" y="19593"/>
                    </a:cubicBezTo>
                    <a:cubicBezTo>
                      <a:pt x="18345" y="19660"/>
                      <a:pt x="18345" y="19660"/>
                      <a:pt x="18345" y="19660"/>
                    </a:cubicBezTo>
                    <a:cubicBezTo>
                      <a:pt x="18345" y="19593"/>
                      <a:pt x="18345" y="19593"/>
                      <a:pt x="18345" y="19593"/>
                    </a:cubicBezTo>
                    <a:cubicBezTo>
                      <a:pt x="18402" y="19593"/>
                      <a:pt x="18402" y="19593"/>
                      <a:pt x="18402" y="19593"/>
                    </a:cubicBezTo>
                    <a:cubicBezTo>
                      <a:pt x="18402" y="19526"/>
                      <a:pt x="18402" y="19526"/>
                      <a:pt x="18402" y="19526"/>
                    </a:cubicBezTo>
                    <a:cubicBezTo>
                      <a:pt x="18345" y="19526"/>
                      <a:pt x="18345" y="19526"/>
                      <a:pt x="18345" y="19526"/>
                    </a:cubicBezTo>
                    <a:cubicBezTo>
                      <a:pt x="18345" y="19526"/>
                      <a:pt x="18345" y="19526"/>
                      <a:pt x="18345" y="19526"/>
                    </a:cubicBezTo>
                    <a:cubicBezTo>
                      <a:pt x="18289" y="19593"/>
                      <a:pt x="18289" y="19593"/>
                      <a:pt x="18289" y="19593"/>
                    </a:cubicBezTo>
                    <a:cubicBezTo>
                      <a:pt x="18289" y="19526"/>
                      <a:pt x="18289" y="19526"/>
                      <a:pt x="18289" y="19526"/>
                    </a:cubicBezTo>
                    <a:cubicBezTo>
                      <a:pt x="18289" y="19526"/>
                      <a:pt x="18289" y="19526"/>
                      <a:pt x="18289" y="19526"/>
                    </a:cubicBezTo>
                    <a:cubicBezTo>
                      <a:pt x="18289" y="19593"/>
                      <a:pt x="18289" y="19593"/>
                      <a:pt x="18289" y="19593"/>
                    </a:cubicBezTo>
                    <a:cubicBezTo>
                      <a:pt x="18289" y="19593"/>
                      <a:pt x="18289" y="19593"/>
                      <a:pt x="18289" y="19593"/>
                    </a:cubicBezTo>
                    <a:cubicBezTo>
                      <a:pt x="18233" y="19593"/>
                      <a:pt x="18233" y="19593"/>
                      <a:pt x="18233" y="19593"/>
                    </a:cubicBezTo>
                    <a:cubicBezTo>
                      <a:pt x="18233" y="19593"/>
                      <a:pt x="18233" y="19593"/>
                      <a:pt x="18233" y="19593"/>
                    </a:cubicBezTo>
                    <a:cubicBezTo>
                      <a:pt x="18177" y="19660"/>
                      <a:pt x="18177" y="19660"/>
                      <a:pt x="18177" y="19660"/>
                    </a:cubicBezTo>
                    <a:cubicBezTo>
                      <a:pt x="18177" y="19660"/>
                      <a:pt x="18177" y="19660"/>
                      <a:pt x="18177" y="19660"/>
                    </a:cubicBezTo>
                    <a:cubicBezTo>
                      <a:pt x="18177" y="19660"/>
                      <a:pt x="18177" y="19660"/>
                      <a:pt x="18177" y="19660"/>
                    </a:cubicBezTo>
                    <a:cubicBezTo>
                      <a:pt x="18177" y="19660"/>
                      <a:pt x="18177" y="19660"/>
                      <a:pt x="18177" y="19660"/>
                    </a:cubicBezTo>
                    <a:cubicBezTo>
                      <a:pt x="18177" y="19660"/>
                      <a:pt x="18177" y="19660"/>
                      <a:pt x="18177" y="19660"/>
                    </a:cubicBezTo>
                    <a:cubicBezTo>
                      <a:pt x="18177" y="19660"/>
                      <a:pt x="18177" y="19660"/>
                      <a:pt x="18177" y="19660"/>
                    </a:cubicBezTo>
                    <a:cubicBezTo>
                      <a:pt x="18177" y="19660"/>
                      <a:pt x="18177" y="19660"/>
                      <a:pt x="18177" y="19660"/>
                    </a:cubicBezTo>
                    <a:cubicBezTo>
                      <a:pt x="18121" y="19660"/>
                      <a:pt x="18121" y="19660"/>
                      <a:pt x="18121" y="19660"/>
                    </a:cubicBezTo>
                    <a:cubicBezTo>
                      <a:pt x="18177" y="19660"/>
                      <a:pt x="18177" y="19660"/>
                      <a:pt x="18177" y="19660"/>
                    </a:cubicBezTo>
                    <a:cubicBezTo>
                      <a:pt x="18177" y="19593"/>
                      <a:pt x="18177" y="19593"/>
                      <a:pt x="18177" y="19593"/>
                    </a:cubicBezTo>
                    <a:cubicBezTo>
                      <a:pt x="18177" y="19593"/>
                      <a:pt x="18177" y="19593"/>
                      <a:pt x="18177" y="19593"/>
                    </a:cubicBezTo>
                    <a:cubicBezTo>
                      <a:pt x="18177" y="19593"/>
                      <a:pt x="18177" y="19593"/>
                      <a:pt x="18177" y="19593"/>
                    </a:cubicBezTo>
                    <a:cubicBezTo>
                      <a:pt x="18177" y="19526"/>
                      <a:pt x="18177" y="19526"/>
                      <a:pt x="18177" y="19526"/>
                    </a:cubicBezTo>
                    <a:cubicBezTo>
                      <a:pt x="18233" y="19526"/>
                      <a:pt x="18233" y="19526"/>
                      <a:pt x="18233" y="19526"/>
                    </a:cubicBezTo>
                    <a:cubicBezTo>
                      <a:pt x="18177" y="19526"/>
                      <a:pt x="18177" y="19526"/>
                      <a:pt x="18177" y="19526"/>
                    </a:cubicBezTo>
                    <a:cubicBezTo>
                      <a:pt x="18177" y="19526"/>
                      <a:pt x="18177" y="19526"/>
                      <a:pt x="18177" y="19526"/>
                    </a:cubicBezTo>
                    <a:cubicBezTo>
                      <a:pt x="18177" y="19526"/>
                      <a:pt x="18177" y="19526"/>
                      <a:pt x="18177" y="19526"/>
                    </a:cubicBezTo>
                    <a:cubicBezTo>
                      <a:pt x="18177" y="19460"/>
                      <a:pt x="18177" y="19460"/>
                      <a:pt x="18177" y="19460"/>
                    </a:cubicBezTo>
                    <a:cubicBezTo>
                      <a:pt x="18177" y="19460"/>
                      <a:pt x="18177" y="19460"/>
                      <a:pt x="18177" y="19460"/>
                    </a:cubicBezTo>
                    <a:cubicBezTo>
                      <a:pt x="18121" y="19460"/>
                      <a:pt x="18121" y="19460"/>
                      <a:pt x="18121" y="19460"/>
                    </a:cubicBezTo>
                    <a:cubicBezTo>
                      <a:pt x="18121" y="19460"/>
                      <a:pt x="18121" y="19460"/>
                      <a:pt x="18121" y="19460"/>
                    </a:cubicBezTo>
                    <a:cubicBezTo>
                      <a:pt x="18121" y="19460"/>
                      <a:pt x="18121" y="19460"/>
                      <a:pt x="18121" y="19460"/>
                    </a:cubicBezTo>
                    <a:cubicBezTo>
                      <a:pt x="18177" y="19460"/>
                      <a:pt x="18177" y="19460"/>
                      <a:pt x="18177" y="19460"/>
                    </a:cubicBezTo>
                    <a:cubicBezTo>
                      <a:pt x="18177" y="19460"/>
                      <a:pt x="18177" y="19460"/>
                      <a:pt x="18177" y="19460"/>
                    </a:cubicBezTo>
                    <a:cubicBezTo>
                      <a:pt x="18233" y="19460"/>
                      <a:pt x="18233" y="19460"/>
                      <a:pt x="18233" y="19460"/>
                    </a:cubicBezTo>
                    <a:cubicBezTo>
                      <a:pt x="18233" y="19393"/>
                      <a:pt x="18233" y="19393"/>
                      <a:pt x="18233" y="19393"/>
                    </a:cubicBezTo>
                    <a:cubicBezTo>
                      <a:pt x="18289" y="19393"/>
                      <a:pt x="18289" y="19393"/>
                      <a:pt x="18289" y="19393"/>
                    </a:cubicBezTo>
                    <a:cubicBezTo>
                      <a:pt x="18289" y="19393"/>
                      <a:pt x="18289" y="19393"/>
                      <a:pt x="18289" y="19393"/>
                    </a:cubicBezTo>
                    <a:cubicBezTo>
                      <a:pt x="18289" y="19326"/>
                      <a:pt x="18289" y="19326"/>
                      <a:pt x="18289" y="19326"/>
                    </a:cubicBezTo>
                    <a:cubicBezTo>
                      <a:pt x="18289" y="19326"/>
                      <a:pt x="18289" y="19326"/>
                      <a:pt x="18289" y="19326"/>
                    </a:cubicBezTo>
                    <a:cubicBezTo>
                      <a:pt x="18289" y="19326"/>
                      <a:pt x="18289" y="19326"/>
                      <a:pt x="18289" y="19326"/>
                    </a:cubicBezTo>
                    <a:cubicBezTo>
                      <a:pt x="18289" y="19326"/>
                      <a:pt x="18289" y="19326"/>
                      <a:pt x="18289" y="19326"/>
                    </a:cubicBezTo>
                    <a:cubicBezTo>
                      <a:pt x="18233" y="19259"/>
                      <a:pt x="18233" y="19259"/>
                      <a:pt x="18233" y="19259"/>
                    </a:cubicBezTo>
                    <a:cubicBezTo>
                      <a:pt x="18177" y="19259"/>
                      <a:pt x="18177" y="19259"/>
                      <a:pt x="18177" y="19259"/>
                    </a:cubicBezTo>
                    <a:cubicBezTo>
                      <a:pt x="18177" y="19259"/>
                      <a:pt x="18177" y="19259"/>
                      <a:pt x="18177" y="19259"/>
                    </a:cubicBezTo>
                    <a:cubicBezTo>
                      <a:pt x="18121" y="19259"/>
                      <a:pt x="18121" y="19259"/>
                      <a:pt x="18121" y="19259"/>
                    </a:cubicBezTo>
                    <a:cubicBezTo>
                      <a:pt x="18121" y="19259"/>
                      <a:pt x="18121" y="19259"/>
                      <a:pt x="18121" y="19259"/>
                    </a:cubicBezTo>
                    <a:cubicBezTo>
                      <a:pt x="18121" y="19326"/>
                      <a:pt x="18121" y="19326"/>
                      <a:pt x="18121" y="19326"/>
                    </a:cubicBezTo>
                    <a:cubicBezTo>
                      <a:pt x="18121" y="19393"/>
                      <a:pt x="18121" y="19393"/>
                      <a:pt x="18121" y="19393"/>
                    </a:cubicBezTo>
                    <a:cubicBezTo>
                      <a:pt x="18065" y="19393"/>
                      <a:pt x="18065" y="19393"/>
                      <a:pt x="18065" y="19393"/>
                    </a:cubicBezTo>
                    <a:cubicBezTo>
                      <a:pt x="18121" y="19393"/>
                      <a:pt x="18121" y="19393"/>
                      <a:pt x="18121" y="19393"/>
                    </a:cubicBezTo>
                    <a:cubicBezTo>
                      <a:pt x="18121" y="19326"/>
                      <a:pt x="18121" y="19326"/>
                      <a:pt x="18121" y="19326"/>
                    </a:cubicBezTo>
                    <a:cubicBezTo>
                      <a:pt x="18121" y="19326"/>
                      <a:pt x="18121" y="19326"/>
                      <a:pt x="18121" y="19326"/>
                    </a:cubicBezTo>
                    <a:cubicBezTo>
                      <a:pt x="18121" y="19259"/>
                      <a:pt x="18121" y="19259"/>
                      <a:pt x="18121" y="19259"/>
                    </a:cubicBezTo>
                    <a:cubicBezTo>
                      <a:pt x="18121" y="19259"/>
                      <a:pt x="18121" y="19259"/>
                      <a:pt x="18121" y="19259"/>
                    </a:cubicBezTo>
                    <a:cubicBezTo>
                      <a:pt x="18121" y="19259"/>
                      <a:pt x="18121" y="19259"/>
                      <a:pt x="18121" y="19259"/>
                    </a:cubicBezTo>
                    <a:cubicBezTo>
                      <a:pt x="18065" y="19259"/>
                      <a:pt x="18065" y="19259"/>
                      <a:pt x="18065" y="19259"/>
                    </a:cubicBezTo>
                    <a:cubicBezTo>
                      <a:pt x="18065" y="19259"/>
                      <a:pt x="18065" y="19259"/>
                      <a:pt x="18065" y="19259"/>
                    </a:cubicBezTo>
                    <a:cubicBezTo>
                      <a:pt x="18009" y="19326"/>
                      <a:pt x="18009" y="19326"/>
                      <a:pt x="18009" y="19326"/>
                    </a:cubicBezTo>
                    <a:cubicBezTo>
                      <a:pt x="18009" y="19326"/>
                      <a:pt x="18009" y="19326"/>
                      <a:pt x="18009" y="19326"/>
                    </a:cubicBezTo>
                    <a:cubicBezTo>
                      <a:pt x="18009" y="19326"/>
                      <a:pt x="18009" y="19326"/>
                      <a:pt x="18009" y="19326"/>
                    </a:cubicBezTo>
                    <a:cubicBezTo>
                      <a:pt x="18009" y="19326"/>
                      <a:pt x="18009" y="19326"/>
                      <a:pt x="18009" y="19326"/>
                    </a:cubicBezTo>
                    <a:cubicBezTo>
                      <a:pt x="17953" y="19326"/>
                      <a:pt x="17953" y="19326"/>
                      <a:pt x="17953" y="19326"/>
                    </a:cubicBezTo>
                    <a:cubicBezTo>
                      <a:pt x="17953" y="19326"/>
                      <a:pt x="17953" y="19326"/>
                      <a:pt x="17953" y="19326"/>
                    </a:cubicBezTo>
                    <a:cubicBezTo>
                      <a:pt x="17953" y="19393"/>
                      <a:pt x="17953" y="19393"/>
                      <a:pt x="17953" y="19393"/>
                    </a:cubicBezTo>
                    <a:cubicBezTo>
                      <a:pt x="17897" y="19393"/>
                      <a:pt x="17897" y="19393"/>
                      <a:pt x="17897" y="19393"/>
                    </a:cubicBezTo>
                    <a:cubicBezTo>
                      <a:pt x="17897" y="19393"/>
                      <a:pt x="17897" y="19393"/>
                      <a:pt x="17897" y="19393"/>
                    </a:cubicBezTo>
                    <a:cubicBezTo>
                      <a:pt x="17953" y="19326"/>
                      <a:pt x="17953" y="19326"/>
                      <a:pt x="17953" y="19326"/>
                    </a:cubicBezTo>
                    <a:cubicBezTo>
                      <a:pt x="17953" y="19259"/>
                      <a:pt x="17953" y="19259"/>
                      <a:pt x="17953" y="19259"/>
                    </a:cubicBezTo>
                    <a:cubicBezTo>
                      <a:pt x="17953" y="19259"/>
                      <a:pt x="17953" y="19259"/>
                      <a:pt x="17953" y="19259"/>
                    </a:cubicBezTo>
                    <a:cubicBezTo>
                      <a:pt x="17897" y="19259"/>
                      <a:pt x="17897" y="19259"/>
                      <a:pt x="17897" y="19259"/>
                    </a:cubicBezTo>
                    <a:cubicBezTo>
                      <a:pt x="17897" y="19326"/>
                      <a:pt x="17897" y="19326"/>
                      <a:pt x="17897" y="19326"/>
                    </a:cubicBezTo>
                    <a:cubicBezTo>
                      <a:pt x="17897" y="19326"/>
                      <a:pt x="17897" y="19326"/>
                      <a:pt x="17897" y="19326"/>
                    </a:cubicBezTo>
                    <a:cubicBezTo>
                      <a:pt x="17897" y="19326"/>
                      <a:pt x="17897" y="19326"/>
                      <a:pt x="17897" y="19326"/>
                    </a:cubicBezTo>
                    <a:cubicBezTo>
                      <a:pt x="17897" y="19259"/>
                      <a:pt x="17897" y="19259"/>
                      <a:pt x="17897" y="19259"/>
                    </a:cubicBezTo>
                    <a:cubicBezTo>
                      <a:pt x="17897" y="19259"/>
                      <a:pt x="17897" y="19259"/>
                      <a:pt x="17897" y="19259"/>
                    </a:cubicBezTo>
                    <a:cubicBezTo>
                      <a:pt x="17897" y="19259"/>
                      <a:pt x="17897" y="19259"/>
                      <a:pt x="17897" y="19259"/>
                    </a:cubicBezTo>
                    <a:cubicBezTo>
                      <a:pt x="17841" y="19259"/>
                      <a:pt x="17841" y="19259"/>
                      <a:pt x="17841" y="19259"/>
                    </a:cubicBezTo>
                    <a:cubicBezTo>
                      <a:pt x="17841" y="19326"/>
                      <a:pt x="17841" y="19326"/>
                      <a:pt x="17841" y="19326"/>
                    </a:cubicBezTo>
                    <a:cubicBezTo>
                      <a:pt x="17784" y="19259"/>
                      <a:pt x="17784" y="19259"/>
                      <a:pt x="17784" y="19259"/>
                    </a:cubicBezTo>
                    <a:cubicBezTo>
                      <a:pt x="17784" y="19259"/>
                      <a:pt x="17784" y="19259"/>
                      <a:pt x="17784" y="19259"/>
                    </a:cubicBezTo>
                    <a:cubicBezTo>
                      <a:pt x="17784" y="19259"/>
                      <a:pt x="17784" y="19259"/>
                      <a:pt x="17784" y="19259"/>
                    </a:cubicBezTo>
                    <a:cubicBezTo>
                      <a:pt x="17728" y="19259"/>
                      <a:pt x="17728" y="19259"/>
                      <a:pt x="17728" y="19259"/>
                    </a:cubicBezTo>
                    <a:cubicBezTo>
                      <a:pt x="17728" y="19259"/>
                      <a:pt x="17728" y="19259"/>
                      <a:pt x="17728" y="19259"/>
                    </a:cubicBezTo>
                    <a:cubicBezTo>
                      <a:pt x="17728" y="19259"/>
                      <a:pt x="17728" y="19259"/>
                      <a:pt x="17728" y="19259"/>
                    </a:cubicBezTo>
                    <a:cubicBezTo>
                      <a:pt x="17728" y="19259"/>
                      <a:pt x="17728" y="19259"/>
                      <a:pt x="17728" y="19259"/>
                    </a:cubicBezTo>
                    <a:cubicBezTo>
                      <a:pt x="17784" y="19192"/>
                      <a:pt x="17784" y="19192"/>
                      <a:pt x="17784" y="19192"/>
                    </a:cubicBezTo>
                    <a:cubicBezTo>
                      <a:pt x="17784" y="19125"/>
                      <a:pt x="17784" y="19125"/>
                      <a:pt x="17784" y="19125"/>
                    </a:cubicBezTo>
                    <a:cubicBezTo>
                      <a:pt x="17784" y="19125"/>
                      <a:pt x="17784" y="19125"/>
                      <a:pt x="17784" y="19125"/>
                    </a:cubicBezTo>
                    <a:cubicBezTo>
                      <a:pt x="17784" y="19125"/>
                      <a:pt x="17784" y="19125"/>
                      <a:pt x="17784" y="19125"/>
                    </a:cubicBezTo>
                    <a:cubicBezTo>
                      <a:pt x="17728" y="19192"/>
                      <a:pt x="17728" y="19192"/>
                      <a:pt x="17728" y="19192"/>
                    </a:cubicBezTo>
                    <a:cubicBezTo>
                      <a:pt x="17728" y="19125"/>
                      <a:pt x="17728" y="19125"/>
                      <a:pt x="17728" y="19125"/>
                    </a:cubicBezTo>
                    <a:cubicBezTo>
                      <a:pt x="17784" y="19125"/>
                      <a:pt x="17784" y="19125"/>
                      <a:pt x="17784" y="19125"/>
                    </a:cubicBezTo>
                    <a:cubicBezTo>
                      <a:pt x="17841" y="19125"/>
                      <a:pt x="17841" y="19125"/>
                      <a:pt x="17841" y="19125"/>
                    </a:cubicBezTo>
                    <a:cubicBezTo>
                      <a:pt x="17841" y="19125"/>
                      <a:pt x="17841" y="19125"/>
                      <a:pt x="17841" y="19125"/>
                    </a:cubicBezTo>
                    <a:cubicBezTo>
                      <a:pt x="17897" y="19125"/>
                      <a:pt x="17897" y="19125"/>
                      <a:pt x="17897" y="19125"/>
                    </a:cubicBezTo>
                    <a:cubicBezTo>
                      <a:pt x="17897" y="19058"/>
                      <a:pt x="17897" y="19058"/>
                      <a:pt x="17897" y="19058"/>
                    </a:cubicBezTo>
                    <a:cubicBezTo>
                      <a:pt x="17897" y="19058"/>
                      <a:pt x="17897" y="19058"/>
                      <a:pt x="17897" y="19058"/>
                    </a:cubicBezTo>
                    <a:cubicBezTo>
                      <a:pt x="17897" y="19058"/>
                      <a:pt x="17897" y="19058"/>
                      <a:pt x="17897" y="19058"/>
                    </a:cubicBezTo>
                    <a:cubicBezTo>
                      <a:pt x="17841" y="19058"/>
                      <a:pt x="17841" y="19058"/>
                      <a:pt x="17841" y="19058"/>
                    </a:cubicBezTo>
                    <a:cubicBezTo>
                      <a:pt x="17841" y="19058"/>
                      <a:pt x="17841" y="19058"/>
                      <a:pt x="17841" y="19058"/>
                    </a:cubicBezTo>
                    <a:cubicBezTo>
                      <a:pt x="17784" y="19058"/>
                      <a:pt x="17784" y="19058"/>
                      <a:pt x="17784" y="19058"/>
                    </a:cubicBezTo>
                    <a:cubicBezTo>
                      <a:pt x="17784" y="19058"/>
                      <a:pt x="17784" y="19058"/>
                      <a:pt x="17784" y="19058"/>
                    </a:cubicBezTo>
                    <a:cubicBezTo>
                      <a:pt x="17728" y="19058"/>
                      <a:pt x="17728" y="19058"/>
                      <a:pt x="17728" y="19058"/>
                    </a:cubicBezTo>
                    <a:cubicBezTo>
                      <a:pt x="17784" y="18991"/>
                      <a:pt x="17784" y="18991"/>
                      <a:pt x="17784" y="18991"/>
                    </a:cubicBezTo>
                    <a:cubicBezTo>
                      <a:pt x="17784" y="18991"/>
                      <a:pt x="17784" y="18991"/>
                      <a:pt x="17784" y="18991"/>
                    </a:cubicBezTo>
                    <a:cubicBezTo>
                      <a:pt x="17784" y="18991"/>
                      <a:pt x="17784" y="18991"/>
                      <a:pt x="17784" y="18991"/>
                    </a:cubicBezTo>
                    <a:cubicBezTo>
                      <a:pt x="17728" y="18991"/>
                      <a:pt x="17728" y="18991"/>
                      <a:pt x="17728" y="18991"/>
                    </a:cubicBezTo>
                    <a:cubicBezTo>
                      <a:pt x="17728" y="18991"/>
                      <a:pt x="17728" y="18991"/>
                      <a:pt x="17728" y="18991"/>
                    </a:cubicBezTo>
                    <a:cubicBezTo>
                      <a:pt x="17672" y="19058"/>
                      <a:pt x="17672" y="19058"/>
                      <a:pt x="17672" y="19058"/>
                    </a:cubicBezTo>
                    <a:cubicBezTo>
                      <a:pt x="17672" y="19058"/>
                      <a:pt x="17672" y="19058"/>
                      <a:pt x="17672" y="19058"/>
                    </a:cubicBezTo>
                    <a:cubicBezTo>
                      <a:pt x="17616" y="19125"/>
                      <a:pt x="17616" y="19125"/>
                      <a:pt x="17616" y="19125"/>
                    </a:cubicBezTo>
                    <a:cubicBezTo>
                      <a:pt x="17616" y="19125"/>
                      <a:pt x="17616" y="19125"/>
                      <a:pt x="17616" y="19125"/>
                    </a:cubicBezTo>
                    <a:cubicBezTo>
                      <a:pt x="17616" y="19125"/>
                      <a:pt x="17616" y="19125"/>
                      <a:pt x="17616" y="19125"/>
                    </a:cubicBezTo>
                    <a:cubicBezTo>
                      <a:pt x="17560" y="19192"/>
                      <a:pt x="17560" y="19192"/>
                      <a:pt x="17560" y="19192"/>
                    </a:cubicBezTo>
                    <a:cubicBezTo>
                      <a:pt x="17560" y="19125"/>
                      <a:pt x="17560" y="19125"/>
                      <a:pt x="17560" y="19125"/>
                    </a:cubicBezTo>
                    <a:cubicBezTo>
                      <a:pt x="17560" y="19125"/>
                      <a:pt x="17560" y="19125"/>
                      <a:pt x="17560" y="19125"/>
                    </a:cubicBezTo>
                    <a:cubicBezTo>
                      <a:pt x="17616" y="19058"/>
                      <a:pt x="17616" y="19058"/>
                      <a:pt x="17616" y="19058"/>
                    </a:cubicBezTo>
                    <a:cubicBezTo>
                      <a:pt x="17616" y="19058"/>
                      <a:pt x="17616" y="19058"/>
                      <a:pt x="17616" y="19058"/>
                    </a:cubicBezTo>
                    <a:cubicBezTo>
                      <a:pt x="17616" y="18991"/>
                      <a:pt x="17616" y="18991"/>
                      <a:pt x="17616" y="18991"/>
                    </a:cubicBezTo>
                    <a:cubicBezTo>
                      <a:pt x="17672" y="18991"/>
                      <a:pt x="17672" y="18991"/>
                      <a:pt x="17672" y="18991"/>
                    </a:cubicBezTo>
                    <a:cubicBezTo>
                      <a:pt x="17672" y="18925"/>
                      <a:pt x="17672" y="18925"/>
                      <a:pt x="17672" y="18925"/>
                    </a:cubicBezTo>
                    <a:cubicBezTo>
                      <a:pt x="17672" y="18925"/>
                      <a:pt x="17672" y="18925"/>
                      <a:pt x="17672" y="18925"/>
                    </a:cubicBezTo>
                    <a:cubicBezTo>
                      <a:pt x="17672" y="18925"/>
                      <a:pt x="17672" y="18925"/>
                      <a:pt x="17672" y="18925"/>
                    </a:cubicBezTo>
                    <a:cubicBezTo>
                      <a:pt x="17728" y="18858"/>
                      <a:pt x="17728" y="18858"/>
                      <a:pt x="17728" y="18858"/>
                    </a:cubicBezTo>
                    <a:cubicBezTo>
                      <a:pt x="17728" y="18858"/>
                      <a:pt x="17728" y="18858"/>
                      <a:pt x="17728" y="18858"/>
                    </a:cubicBezTo>
                    <a:cubicBezTo>
                      <a:pt x="17784" y="18791"/>
                      <a:pt x="17784" y="18791"/>
                      <a:pt x="17784" y="18791"/>
                    </a:cubicBezTo>
                    <a:cubicBezTo>
                      <a:pt x="17784" y="18791"/>
                      <a:pt x="17784" y="18791"/>
                      <a:pt x="17784" y="18791"/>
                    </a:cubicBezTo>
                    <a:cubicBezTo>
                      <a:pt x="17784" y="18791"/>
                      <a:pt x="17784" y="18791"/>
                      <a:pt x="17784" y="18791"/>
                    </a:cubicBezTo>
                    <a:cubicBezTo>
                      <a:pt x="17784" y="18724"/>
                      <a:pt x="17784" y="18724"/>
                      <a:pt x="17784" y="18724"/>
                    </a:cubicBezTo>
                    <a:cubicBezTo>
                      <a:pt x="17784" y="18724"/>
                      <a:pt x="17784" y="18724"/>
                      <a:pt x="17784" y="18724"/>
                    </a:cubicBezTo>
                    <a:cubicBezTo>
                      <a:pt x="17841" y="18724"/>
                      <a:pt x="17841" y="18724"/>
                      <a:pt x="17841" y="18724"/>
                    </a:cubicBezTo>
                    <a:cubicBezTo>
                      <a:pt x="17841" y="18724"/>
                      <a:pt x="17841" y="18724"/>
                      <a:pt x="17841" y="18724"/>
                    </a:cubicBezTo>
                    <a:cubicBezTo>
                      <a:pt x="17784" y="18724"/>
                      <a:pt x="17784" y="18724"/>
                      <a:pt x="17784" y="18724"/>
                    </a:cubicBezTo>
                    <a:cubicBezTo>
                      <a:pt x="17841" y="18791"/>
                      <a:pt x="17841" y="18791"/>
                      <a:pt x="17841" y="18791"/>
                    </a:cubicBezTo>
                    <a:cubicBezTo>
                      <a:pt x="17841" y="18724"/>
                      <a:pt x="17841" y="18724"/>
                      <a:pt x="17841" y="18724"/>
                    </a:cubicBezTo>
                    <a:cubicBezTo>
                      <a:pt x="17897" y="18657"/>
                      <a:pt x="17897" y="18657"/>
                      <a:pt x="17897" y="18657"/>
                    </a:cubicBezTo>
                    <a:cubicBezTo>
                      <a:pt x="17897" y="18657"/>
                      <a:pt x="17897" y="18657"/>
                      <a:pt x="17897" y="18657"/>
                    </a:cubicBezTo>
                    <a:cubicBezTo>
                      <a:pt x="17897" y="18590"/>
                      <a:pt x="17897" y="18590"/>
                      <a:pt x="17897" y="18590"/>
                    </a:cubicBezTo>
                    <a:cubicBezTo>
                      <a:pt x="17897" y="18590"/>
                      <a:pt x="17897" y="18590"/>
                      <a:pt x="17897" y="18590"/>
                    </a:cubicBezTo>
                    <a:cubicBezTo>
                      <a:pt x="17841" y="18657"/>
                      <a:pt x="17841" y="18657"/>
                      <a:pt x="17841" y="18657"/>
                    </a:cubicBezTo>
                    <a:cubicBezTo>
                      <a:pt x="17841" y="18590"/>
                      <a:pt x="17841" y="18590"/>
                      <a:pt x="17841" y="18590"/>
                    </a:cubicBezTo>
                    <a:cubicBezTo>
                      <a:pt x="17841" y="18590"/>
                      <a:pt x="17841" y="18590"/>
                      <a:pt x="17841" y="18590"/>
                    </a:cubicBezTo>
                    <a:cubicBezTo>
                      <a:pt x="17841" y="18523"/>
                      <a:pt x="17841" y="18523"/>
                      <a:pt x="17841" y="18523"/>
                    </a:cubicBezTo>
                    <a:cubicBezTo>
                      <a:pt x="17897" y="18523"/>
                      <a:pt x="17897" y="18523"/>
                      <a:pt x="17897" y="18523"/>
                    </a:cubicBezTo>
                    <a:cubicBezTo>
                      <a:pt x="17897" y="18590"/>
                      <a:pt x="17897" y="18590"/>
                      <a:pt x="17897" y="18590"/>
                    </a:cubicBezTo>
                    <a:cubicBezTo>
                      <a:pt x="17953" y="18590"/>
                      <a:pt x="17953" y="18590"/>
                      <a:pt x="17953" y="18590"/>
                    </a:cubicBezTo>
                    <a:cubicBezTo>
                      <a:pt x="17953" y="18590"/>
                      <a:pt x="17953" y="18590"/>
                      <a:pt x="17953" y="18590"/>
                    </a:cubicBezTo>
                    <a:cubicBezTo>
                      <a:pt x="17953" y="18523"/>
                      <a:pt x="17953" y="18523"/>
                      <a:pt x="17953" y="18523"/>
                    </a:cubicBezTo>
                    <a:cubicBezTo>
                      <a:pt x="17953" y="18456"/>
                      <a:pt x="17953" y="18456"/>
                      <a:pt x="17953" y="18456"/>
                    </a:cubicBezTo>
                    <a:cubicBezTo>
                      <a:pt x="17953" y="18456"/>
                      <a:pt x="17953" y="18456"/>
                      <a:pt x="17953" y="18456"/>
                    </a:cubicBezTo>
                    <a:cubicBezTo>
                      <a:pt x="17897" y="18456"/>
                      <a:pt x="17897" y="18456"/>
                      <a:pt x="17897" y="18456"/>
                    </a:cubicBezTo>
                    <a:cubicBezTo>
                      <a:pt x="17897" y="18523"/>
                      <a:pt x="17897" y="18523"/>
                      <a:pt x="17897" y="18523"/>
                    </a:cubicBezTo>
                    <a:cubicBezTo>
                      <a:pt x="17897" y="18523"/>
                      <a:pt x="17897" y="18523"/>
                      <a:pt x="17897" y="18523"/>
                    </a:cubicBezTo>
                    <a:cubicBezTo>
                      <a:pt x="17897" y="18456"/>
                      <a:pt x="17897" y="18456"/>
                      <a:pt x="17897" y="18456"/>
                    </a:cubicBezTo>
                    <a:cubicBezTo>
                      <a:pt x="17897" y="18456"/>
                      <a:pt x="17897" y="18456"/>
                      <a:pt x="17897" y="18456"/>
                    </a:cubicBezTo>
                    <a:cubicBezTo>
                      <a:pt x="17897" y="18456"/>
                      <a:pt x="17897" y="18456"/>
                      <a:pt x="17897" y="18456"/>
                    </a:cubicBezTo>
                    <a:cubicBezTo>
                      <a:pt x="17841" y="18523"/>
                      <a:pt x="17841" y="18523"/>
                      <a:pt x="17841" y="18523"/>
                    </a:cubicBezTo>
                    <a:cubicBezTo>
                      <a:pt x="17841" y="18523"/>
                      <a:pt x="17841" y="18523"/>
                      <a:pt x="17841" y="18523"/>
                    </a:cubicBezTo>
                    <a:cubicBezTo>
                      <a:pt x="17784" y="18523"/>
                      <a:pt x="17784" y="18523"/>
                      <a:pt x="17784" y="18523"/>
                    </a:cubicBezTo>
                    <a:cubicBezTo>
                      <a:pt x="17784" y="18523"/>
                      <a:pt x="17784" y="18523"/>
                      <a:pt x="17784" y="18523"/>
                    </a:cubicBezTo>
                    <a:cubicBezTo>
                      <a:pt x="17728" y="18523"/>
                      <a:pt x="17728" y="18523"/>
                      <a:pt x="17728" y="18523"/>
                    </a:cubicBezTo>
                    <a:cubicBezTo>
                      <a:pt x="17672" y="18590"/>
                      <a:pt x="17672" y="18590"/>
                      <a:pt x="17672" y="18590"/>
                    </a:cubicBezTo>
                    <a:cubicBezTo>
                      <a:pt x="17672" y="18590"/>
                      <a:pt x="17672" y="18590"/>
                      <a:pt x="17672" y="18590"/>
                    </a:cubicBezTo>
                    <a:cubicBezTo>
                      <a:pt x="17672" y="18657"/>
                      <a:pt x="17672" y="18657"/>
                      <a:pt x="17672" y="18657"/>
                    </a:cubicBezTo>
                    <a:cubicBezTo>
                      <a:pt x="17616" y="18657"/>
                      <a:pt x="17616" y="18657"/>
                      <a:pt x="17616" y="18657"/>
                    </a:cubicBezTo>
                    <a:cubicBezTo>
                      <a:pt x="17616" y="18657"/>
                      <a:pt x="17616" y="18657"/>
                      <a:pt x="17616" y="18657"/>
                    </a:cubicBezTo>
                    <a:cubicBezTo>
                      <a:pt x="17616" y="18657"/>
                      <a:pt x="17616" y="18657"/>
                      <a:pt x="17616" y="18657"/>
                    </a:cubicBezTo>
                    <a:cubicBezTo>
                      <a:pt x="17616" y="18657"/>
                      <a:pt x="17616" y="18657"/>
                      <a:pt x="17616" y="18657"/>
                    </a:cubicBezTo>
                    <a:cubicBezTo>
                      <a:pt x="17616" y="18724"/>
                      <a:pt x="17616" y="18724"/>
                      <a:pt x="17616" y="18724"/>
                    </a:cubicBezTo>
                    <a:close/>
                    <a:moveTo>
                      <a:pt x="15989" y="19192"/>
                    </a:moveTo>
                    <a:cubicBezTo>
                      <a:pt x="16045" y="19192"/>
                      <a:pt x="16045" y="19192"/>
                      <a:pt x="16045" y="19192"/>
                    </a:cubicBezTo>
                    <a:cubicBezTo>
                      <a:pt x="16157" y="19259"/>
                      <a:pt x="16157" y="19259"/>
                      <a:pt x="16157" y="19259"/>
                    </a:cubicBezTo>
                    <a:cubicBezTo>
                      <a:pt x="16214" y="19259"/>
                      <a:pt x="16214" y="19259"/>
                      <a:pt x="16214" y="19259"/>
                    </a:cubicBezTo>
                    <a:cubicBezTo>
                      <a:pt x="16270" y="19259"/>
                      <a:pt x="16270" y="19259"/>
                      <a:pt x="16270" y="19259"/>
                    </a:cubicBezTo>
                    <a:cubicBezTo>
                      <a:pt x="16270" y="19326"/>
                      <a:pt x="16270" y="19326"/>
                      <a:pt x="16270" y="19326"/>
                    </a:cubicBezTo>
                    <a:cubicBezTo>
                      <a:pt x="16326" y="19326"/>
                      <a:pt x="16326" y="19326"/>
                      <a:pt x="16326" y="19326"/>
                    </a:cubicBezTo>
                    <a:cubicBezTo>
                      <a:pt x="16382" y="19326"/>
                      <a:pt x="16382" y="19326"/>
                      <a:pt x="16382" y="19326"/>
                    </a:cubicBezTo>
                    <a:cubicBezTo>
                      <a:pt x="16438" y="19326"/>
                      <a:pt x="16438" y="19326"/>
                      <a:pt x="16438" y="19326"/>
                    </a:cubicBezTo>
                    <a:cubicBezTo>
                      <a:pt x="16438" y="19326"/>
                      <a:pt x="16438" y="19326"/>
                      <a:pt x="16438" y="19326"/>
                    </a:cubicBezTo>
                    <a:cubicBezTo>
                      <a:pt x="16382" y="19259"/>
                      <a:pt x="16382" y="19259"/>
                      <a:pt x="16382" y="19259"/>
                    </a:cubicBezTo>
                    <a:cubicBezTo>
                      <a:pt x="16382" y="19259"/>
                      <a:pt x="16382" y="19259"/>
                      <a:pt x="16382" y="19259"/>
                    </a:cubicBezTo>
                    <a:cubicBezTo>
                      <a:pt x="16382" y="19192"/>
                      <a:pt x="16382" y="19192"/>
                      <a:pt x="16382" y="19192"/>
                    </a:cubicBezTo>
                    <a:cubicBezTo>
                      <a:pt x="16326" y="19192"/>
                      <a:pt x="16326" y="19192"/>
                      <a:pt x="16326" y="19192"/>
                    </a:cubicBezTo>
                    <a:cubicBezTo>
                      <a:pt x="16270" y="19125"/>
                      <a:pt x="16270" y="19125"/>
                      <a:pt x="16270" y="19125"/>
                    </a:cubicBezTo>
                    <a:cubicBezTo>
                      <a:pt x="16214" y="19125"/>
                      <a:pt x="16214" y="19125"/>
                      <a:pt x="16214" y="19125"/>
                    </a:cubicBezTo>
                    <a:cubicBezTo>
                      <a:pt x="16214" y="19125"/>
                      <a:pt x="16214" y="19125"/>
                      <a:pt x="16214" y="19125"/>
                    </a:cubicBezTo>
                    <a:cubicBezTo>
                      <a:pt x="16157" y="19058"/>
                      <a:pt x="16157" y="19058"/>
                      <a:pt x="16157" y="19058"/>
                    </a:cubicBezTo>
                    <a:cubicBezTo>
                      <a:pt x="16101" y="19058"/>
                      <a:pt x="16101" y="19058"/>
                      <a:pt x="16101" y="19058"/>
                    </a:cubicBezTo>
                    <a:cubicBezTo>
                      <a:pt x="16045" y="18991"/>
                      <a:pt x="16045" y="18991"/>
                      <a:pt x="16045" y="18991"/>
                    </a:cubicBezTo>
                    <a:cubicBezTo>
                      <a:pt x="15933" y="18991"/>
                      <a:pt x="15933" y="18991"/>
                      <a:pt x="15933" y="18991"/>
                    </a:cubicBezTo>
                    <a:cubicBezTo>
                      <a:pt x="15877" y="18991"/>
                      <a:pt x="15877" y="18991"/>
                      <a:pt x="15877" y="18991"/>
                    </a:cubicBezTo>
                    <a:cubicBezTo>
                      <a:pt x="15821" y="18991"/>
                      <a:pt x="15821" y="18991"/>
                      <a:pt x="15821" y="18991"/>
                    </a:cubicBezTo>
                    <a:cubicBezTo>
                      <a:pt x="15877" y="19058"/>
                      <a:pt x="15877" y="19058"/>
                      <a:pt x="15877" y="19058"/>
                    </a:cubicBezTo>
                    <a:cubicBezTo>
                      <a:pt x="15933" y="19058"/>
                      <a:pt x="15933" y="19058"/>
                      <a:pt x="15933" y="19058"/>
                    </a:cubicBezTo>
                    <a:cubicBezTo>
                      <a:pt x="15989" y="19125"/>
                      <a:pt x="15989" y="19125"/>
                      <a:pt x="15989" y="19125"/>
                    </a:cubicBezTo>
                    <a:cubicBezTo>
                      <a:pt x="15989" y="19192"/>
                      <a:pt x="15989" y="19192"/>
                      <a:pt x="15989" y="19192"/>
                    </a:cubicBezTo>
                    <a:cubicBezTo>
                      <a:pt x="15989" y="19192"/>
                      <a:pt x="15989" y="19192"/>
                      <a:pt x="15989" y="19192"/>
                    </a:cubicBezTo>
                    <a:close/>
                    <a:moveTo>
                      <a:pt x="16045" y="20396"/>
                    </a:moveTo>
                    <a:cubicBezTo>
                      <a:pt x="15989" y="20396"/>
                      <a:pt x="15989" y="20396"/>
                      <a:pt x="15989" y="20396"/>
                    </a:cubicBezTo>
                    <a:cubicBezTo>
                      <a:pt x="15933" y="20329"/>
                      <a:pt x="15933" y="20329"/>
                      <a:pt x="15933" y="20329"/>
                    </a:cubicBezTo>
                    <a:cubicBezTo>
                      <a:pt x="15821" y="20329"/>
                      <a:pt x="15821" y="20329"/>
                      <a:pt x="15821" y="20329"/>
                    </a:cubicBezTo>
                    <a:cubicBezTo>
                      <a:pt x="15821" y="20329"/>
                      <a:pt x="15821" y="20329"/>
                      <a:pt x="15821" y="20329"/>
                    </a:cubicBezTo>
                    <a:cubicBezTo>
                      <a:pt x="15821" y="20262"/>
                      <a:pt x="15821" y="20262"/>
                      <a:pt x="15821" y="20262"/>
                    </a:cubicBezTo>
                    <a:cubicBezTo>
                      <a:pt x="15765" y="20262"/>
                      <a:pt x="15765" y="20262"/>
                      <a:pt x="15765" y="20262"/>
                    </a:cubicBezTo>
                    <a:cubicBezTo>
                      <a:pt x="15765" y="20262"/>
                      <a:pt x="15765" y="20262"/>
                      <a:pt x="15765" y="20262"/>
                    </a:cubicBezTo>
                    <a:cubicBezTo>
                      <a:pt x="15765" y="20195"/>
                      <a:pt x="15765" y="20195"/>
                      <a:pt x="15765" y="20195"/>
                    </a:cubicBezTo>
                    <a:cubicBezTo>
                      <a:pt x="15709" y="20195"/>
                      <a:pt x="15709" y="20195"/>
                      <a:pt x="15709" y="20195"/>
                    </a:cubicBezTo>
                    <a:cubicBezTo>
                      <a:pt x="15709" y="20195"/>
                      <a:pt x="15709" y="20195"/>
                      <a:pt x="15709" y="20195"/>
                    </a:cubicBezTo>
                    <a:cubicBezTo>
                      <a:pt x="15709" y="20128"/>
                      <a:pt x="15709" y="20128"/>
                      <a:pt x="15709" y="20128"/>
                    </a:cubicBezTo>
                    <a:cubicBezTo>
                      <a:pt x="15652" y="20128"/>
                      <a:pt x="15652" y="20128"/>
                      <a:pt x="15652" y="20128"/>
                    </a:cubicBezTo>
                    <a:cubicBezTo>
                      <a:pt x="15652" y="20128"/>
                      <a:pt x="15652" y="20128"/>
                      <a:pt x="15652" y="20128"/>
                    </a:cubicBezTo>
                    <a:cubicBezTo>
                      <a:pt x="15652" y="20061"/>
                      <a:pt x="15652" y="20061"/>
                      <a:pt x="15652" y="20061"/>
                    </a:cubicBezTo>
                    <a:cubicBezTo>
                      <a:pt x="15765" y="19995"/>
                      <a:pt x="15765" y="19995"/>
                      <a:pt x="15765" y="19995"/>
                    </a:cubicBezTo>
                    <a:cubicBezTo>
                      <a:pt x="15765" y="20061"/>
                      <a:pt x="15765" y="20061"/>
                      <a:pt x="15765" y="20061"/>
                    </a:cubicBezTo>
                    <a:cubicBezTo>
                      <a:pt x="15765" y="20128"/>
                      <a:pt x="15765" y="20128"/>
                      <a:pt x="15765" y="20128"/>
                    </a:cubicBezTo>
                    <a:cubicBezTo>
                      <a:pt x="15765" y="20128"/>
                      <a:pt x="15765" y="20128"/>
                      <a:pt x="15765" y="20128"/>
                    </a:cubicBezTo>
                    <a:cubicBezTo>
                      <a:pt x="15765" y="20128"/>
                      <a:pt x="15765" y="20128"/>
                      <a:pt x="15765" y="20128"/>
                    </a:cubicBezTo>
                    <a:cubicBezTo>
                      <a:pt x="15765" y="20195"/>
                      <a:pt x="15765" y="20195"/>
                      <a:pt x="15765" y="20195"/>
                    </a:cubicBezTo>
                    <a:cubicBezTo>
                      <a:pt x="15821" y="20195"/>
                      <a:pt x="15821" y="20195"/>
                      <a:pt x="15821" y="20195"/>
                    </a:cubicBezTo>
                    <a:cubicBezTo>
                      <a:pt x="15821" y="20195"/>
                      <a:pt x="15821" y="20195"/>
                      <a:pt x="15821" y="20195"/>
                    </a:cubicBezTo>
                    <a:cubicBezTo>
                      <a:pt x="15877" y="20195"/>
                      <a:pt x="15877" y="20195"/>
                      <a:pt x="15877" y="20195"/>
                    </a:cubicBezTo>
                    <a:cubicBezTo>
                      <a:pt x="15933" y="20262"/>
                      <a:pt x="15933" y="20262"/>
                      <a:pt x="15933" y="20262"/>
                    </a:cubicBezTo>
                    <a:cubicBezTo>
                      <a:pt x="15933" y="20262"/>
                      <a:pt x="15933" y="20262"/>
                      <a:pt x="15933" y="20262"/>
                    </a:cubicBezTo>
                    <a:cubicBezTo>
                      <a:pt x="15989" y="20262"/>
                      <a:pt x="15989" y="20262"/>
                      <a:pt x="15989" y="20262"/>
                    </a:cubicBezTo>
                    <a:cubicBezTo>
                      <a:pt x="16045" y="20262"/>
                      <a:pt x="16045" y="20262"/>
                      <a:pt x="16045" y="20262"/>
                    </a:cubicBezTo>
                    <a:cubicBezTo>
                      <a:pt x="16045" y="20195"/>
                      <a:pt x="16045" y="20195"/>
                      <a:pt x="16045" y="20195"/>
                    </a:cubicBezTo>
                    <a:cubicBezTo>
                      <a:pt x="16101" y="20262"/>
                      <a:pt x="16101" y="20262"/>
                      <a:pt x="16101" y="20262"/>
                    </a:cubicBezTo>
                    <a:cubicBezTo>
                      <a:pt x="16157" y="20262"/>
                      <a:pt x="16157" y="20262"/>
                      <a:pt x="16157" y="20262"/>
                    </a:cubicBezTo>
                    <a:cubicBezTo>
                      <a:pt x="16157" y="20262"/>
                      <a:pt x="16157" y="20262"/>
                      <a:pt x="16157" y="20262"/>
                    </a:cubicBezTo>
                    <a:cubicBezTo>
                      <a:pt x="16101" y="20262"/>
                      <a:pt x="16101" y="20262"/>
                      <a:pt x="16101" y="20262"/>
                    </a:cubicBezTo>
                    <a:cubicBezTo>
                      <a:pt x="16101" y="20329"/>
                      <a:pt x="16101" y="20329"/>
                      <a:pt x="16101" y="20329"/>
                    </a:cubicBezTo>
                    <a:cubicBezTo>
                      <a:pt x="16101" y="20329"/>
                      <a:pt x="16101" y="20329"/>
                      <a:pt x="16101" y="20329"/>
                    </a:cubicBezTo>
                    <a:cubicBezTo>
                      <a:pt x="16045" y="20396"/>
                      <a:pt x="16045" y="20396"/>
                      <a:pt x="16045" y="20396"/>
                    </a:cubicBezTo>
                    <a:cubicBezTo>
                      <a:pt x="16045" y="20396"/>
                      <a:pt x="16045" y="20396"/>
                      <a:pt x="16045" y="20396"/>
                    </a:cubicBezTo>
                    <a:close/>
                    <a:moveTo>
                      <a:pt x="16382" y="20596"/>
                    </a:moveTo>
                    <a:cubicBezTo>
                      <a:pt x="16382" y="20596"/>
                      <a:pt x="16382" y="20596"/>
                      <a:pt x="16382" y="20596"/>
                    </a:cubicBezTo>
                    <a:cubicBezTo>
                      <a:pt x="16270" y="20530"/>
                      <a:pt x="16270" y="20530"/>
                      <a:pt x="16270" y="20530"/>
                    </a:cubicBezTo>
                    <a:cubicBezTo>
                      <a:pt x="16270" y="20463"/>
                      <a:pt x="16270" y="20463"/>
                      <a:pt x="16270" y="20463"/>
                    </a:cubicBezTo>
                    <a:cubicBezTo>
                      <a:pt x="16270" y="20396"/>
                      <a:pt x="16270" y="20396"/>
                      <a:pt x="16270" y="20396"/>
                    </a:cubicBezTo>
                    <a:cubicBezTo>
                      <a:pt x="16270" y="20396"/>
                      <a:pt x="16270" y="20396"/>
                      <a:pt x="16270" y="20396"/>
                    </a:cubicBezTo>
                    <a:cubicBezTo>
                      <a:pt x="16382" y="20329"/>
                      <a:pt x="16382" y="20329"/>
                      <a:pt x="16382" y="20329"/>
                    </a:cubicBezTo>
                    <a:cubicBezTo>
                      <a:pt x="16438" y="20262"/>
                      <a:pt x="16438" y="20262"/>
                      <a:pt x="16438" y="20262"/>
                    </a:cubicBezTo>
                    <a:cubicBezTo>
                      <a:pt x="16438" y="20195"/>
                      <a:pt x="16438" y="20195"/>
                      <a:pt x="16438" y="20195"/>
                    </a:cubicBezTo>
                    <a:cubicBezTo>
                      <a:pt x="16438" y="20195"/>
                      <a:pt x="16438" y="20195"/>
                      <a:pt x="16438" y="20195"/>
                    </a:cubicBezTo>
                    <a:cubicBezTo>
                      <a:pt x="16494" y="20128"/>
                      <a:pt x="16494" y="20128"/>
                      <a:pt x="16494" y="20128"/>
                    </a:cubicBezTo>
                    <a:cubicBezTo>
                      <a:pt x="16550" y="20061"/>
                      <a:pt x="16550" y="20061"/>
                      <a:pt x="16550" y="20061"/>
                    </a:cubicBezTo>
                    <a:cubicBezTo>
                      <a:pt x="16606" y="20061"/>
                      <a:pt x="16606" y="20061"/>
                      <a:pt x="16606" y="20061"/>
                    </a:cubicBezTo>
                    <a:cubicBezTo>
                      <a:pt x="16606" y="20128"/>
                      <a:pt x="16606" y="20128"/>
                      <a:pt x="16606" y="20128"/>
                    </a:cubicBezTo>
                    <a:cubicBezTo>
                      <a:pt x="16550" y="20128"/>
                      <a:pt x="16550" y="20128"/>
                      <a:pt x="16550" y="20128"/>
                    </a:cubicBezTo>
                    <a:cubicBezTo>
                      <a:pt x="16606" y="20128"/>
                      <a:pt x="16606" y="20128"/>
                      <a:pt x="16606" y="20128"/>
                    </a:cubicBezTo>
                    <a:cubicBezTo>
                      <a:pt x="16606" y="20195"/>
                      <a:pt x="16606" y="20195"/>
                      <a:pt x="16606" y="20195"/>
                    </a:cubicBezTo>
                    <a:cubicBezTo>
                      <a:pt x="16550" y="20262"/>
                      <a:pt x="16550" y="20262"/>
                      <a:pt x="16550" y="20262"/>
                    </a:cubicBezTo>
                    <a:cubicBezTo>
                      <a:pt x="16494" y="20329"/>
                      <a:pt x="16494" y="20329"/>
                      <a:pt x="16494" y="20329"/>
                    </a:cubicBezTo>
                    <a:cubicBezTo>
                      <a:pt x="16550" y="20329"/>
                      <a:pt x="16550" y="20329"/>
                      <a:pt x="16550" y="20329"/>
                    </a:cubicBezTo>
                    <a:cubicBezTo>
                      <a:pt x="16606" y="20396"/>
                      <a:pt x="16606" y="20396"/>
                      <a:pt x="16606" y="20396"/>
                    </a:cubicBezTo>
                    <a:cubicBezTo>
                      <a:pt x="16550" y="20396"/>
                      <a:pt x="16550" y="20396"/>
                      <a:pt x="16550" y="20396"/>
                    </a:cubicBezTo>
                    <a:cubicBezTo>
                      <a:pt x="16606" y="20396"/>
                      <a:pt x="16606" y="20396"/>
                      <a:pt x="16606" y="20396"/>
                    </a:cubicBezTo>
                    <a:cubicBezTo>
                      <a:pt x="16606" y="20396"/>
                      <a:pt x="16606" y="20396"/>
                      <a:pt x="16606" y="20396"/>
                    </a:cubicBezTo>
                    <a:cubicBezTo>
                      <a:pt x="16606" y="20329"/>
                      <a:pt x="16606" y="20329"/>
                      <a:pt x="16606" y="20329"/>
                    </a:cubicBezTo>
                    <a:cubicBezTo>
                      <a:pt x="16662" y="20329"/>
                      <a:pt x="16662" y="20329"/>
                      <a:pt x="16662" y="20329"/>
                    </a:cubicBezTo>
                    <a:cubicBezTo>
                      <a:pt x="16718" y="20396"/>
                      <a:pt x="16718" y="20396"/>
                      <a:pt x="16718" y="20396"/>
                    </a:cubicBezTo>
                    <a:cubicBezTo>
                      <a:pt x="16718" y="20463"/>
                      <a:pt x="16718" y="20463"/>
                      <a:pt x="16718" y="20463"/>
                    </a:cubicBezTo>
                    <a:cubicBezTo>
                      <a:pt x="16718" y="20463"/>
                      <a:pt x="16718" y="20463"/>
                      <a:pt x="16718" y="20463"/>
                    </a:cubicBezTo>
                    <a:cubicBezTo>
                      <a:pt x="16662" y="20463"/>
                      <a:pt x="16662" y="20463"/>
                      <a:pt x="16662" y="20463"/>
                    </a:cubicBezTo>
                    <a:cubicBezTo>
                      <a:pt x="16662" y="20463"/>
                      <a:pt x="16662" y="20463"/>
                      <a:pt x="16662" y="20463"/>
                    </a:cubicBezTo>
                    <a:cubicBezTo>
                      <a:pt x="16550" y="20530"/>
                      <a:pt x="16550" y="20530"/>
                      <a:pt x="16550" y="20530"/>
                    </a:cubicBezTo>
                    <a:cubicBezTo>
                      <a:pt x="16494" y="20530"/>
                      <a:pt x="16494" y="20530"/>
                      <a:pt x="16494" y="20530"/>
                    </a:cubicBezTo>
                    <a:cubicBezTo>
                      <a:pt x="16438" y="20530"/>
                      <a:pt x="16438" y="20530"/>
                      <a:pt x="16438" y="20530"/>
                    </a:cubicBezTo>
                    <a:cubicBezTo>
                      <a:pt x="16438" y="20530"/>
                      <a:pt x="16438" y="20530"/>
                      <a:pt x="16438" y="20530"/>
                    </a:cubicBezTo>
                    <a:cubicBezTo>
                      <a:pt x="16438" y="20530"/>
                      <a:pt x="16438" y="20530"/>
                      <a:pt x="16438" y="20530"/>
                    </a:cubicBezTo>
                    <a:cubicBezTo>
                      <a:pt x="16382" y="20596"/>
                      <a:pt x="16382" y="20596"/>
                      <a:pt x="16382" y="20596"/>
                    </a:cubicBezTo>
                    <a:cubicBezTo>
                      <a:pt x="16382" y="20596"/>
                      <a:pt x="16382" y="20596"/>
                      <a:pt x="16382" y="20596"/>
                    </a:cubicBezTo>
                    <a:close/>
                    <a:moveTo>
                      <a:pt x="12567" y="17386"/>
                    </a:moveTo>
                    <a:cubicBezTo>
                      <a:pt x="12567" y="17453"/>
                      <a:pt x="12567" y="17453"/>
                      <a:pt x="12567" y="17453"/>
                    </a:cubicBezTo>
                    <a:cubicBezTo>
                      <a:pt x="12567" y="17453"/>
                      <a:pt x="12567" y="17453"/>
                      <a:pt x="12567" y="17453"/>
                    </a:cubicBezTo>
                    <a:cubicBezTo>
                      <a:pt x="12567" y="17386"/>
                      <a:pt x="12567" y="17386"/>
                      <a:pt x="12567" y="17386"/>
                    </a:cubicBezTo>
                    <a:cubicBezTo>
                      <a:pt x="12567" y="17320"/>
                      <a:pt x="12567" y="17320"/>
                      <a:pt x="12567" y="17320"/>
                    </a:cubicBezTo>
                    <a:cubicBezTo>
                      <a:pt x="12567" y="17386"/>
                      <a:pt x="12567" y="17386"/>
                      <a:pt x="12567" y="17386"/>
                    </a:cubicBezTo>
                    <a:cubicBezTo>
                      <a:pt x="12567" y="17386"/>
                      <a:pt x="12567" y="17386"/>
                      <a:pt x="12567" y="17386"/>
                    </a:cubicBezTo>
                    <a:close/>
                    <a:moveTo>
                      <a:pt x="12511" y="17988"/>
                    </a:moveTo>
                    <a:cubicBezTo>
                      <a:pt x="12567" y="17921"/>
                      <a:pt x="12567" y="17921"/>
                      <a:pt x="12567" y="17921"/>
                    </a:cubicBezTo>
                    <a:cubicBezTo>
                      <a:pt x="12567" y="17921"/>
                      <a:pt x="12567" y="17921"/>
                      <a:pt x="12567" y="17921"/>
                    </a:cubicBezTo>
                    <a:cubicBezTo>
                      <a:pt x="12623" y="17921"/>
                      <a:pt x="12623" y="17921"/>
                      <a:pt x="12623" y="17921"/>
                    </a:cubicBezTo>
                    <a:cubicBezTo>
                      <a:pt x="12623" y="17921"/>
                      <a:pt x="12623" y="17921"/>
                      <a:pt x="12623" y="17921"/>
                    </a:cubicBezTo>
                    <a:cubicBezTo>
                      <a:pt x="12567" y="17988"/>
                      <a:pt x="12567" y="17988"/>
                      <a:pt x="12567" y="17988"/>
                    </a:cubicBezTo>
                    <a:cubicBezTo>
                      <a:pt x="12511" y="17988"/>
                      <a:pt x="12511" y="17988"/>
                      <a:pt x="12511" y="17988"/>
                    </a:cubicBezTo>
                    <a:close/>
                    <a:moveTo>
                      <a:pt x="12062" y="17520"/>
                    </a:moveTo>
                    <a:cubicBezTo>
                      <a:pt x="12118" y="17453"/>
                      <a:pt x="12118" y="17453"/>
                      <a:pt x="12118" y="17453"/>
                    </a:cubicBezTo>
                    <a:cubicBezTo>
                      <a:pt x="12174" y="17453"/>
                      <a:pt x="12174" y="17453"/>
                      <a:pt x="12174" y="17453"/>
                    </a:cubicBezTo>
                    <a:cubicBezTo>
                      <a:pt x="12174" y="17453"/>
                      <a:pt x="12174" y="17453"/>
                      <a:pt x="12174" y="17453"/>
                    </a:cubicBezTo>
                    <a:cubicBezTo>
                      <a:pt x="12174" y="17453"/>
                      <a:pt x="12174" y="17453"/>
                      <a:pt x="12174" y="17453"/>
                    </a:cubicBezTo>
                    <a:cubicBezTo>
                      <a:pt x="12230" y="17453"/>
                      <a:pt x="12230" y="17453"/>
                      <a:pt x="12230" y="17453"/>
                    </a:cubicBezTo>
                    <a:cubicBezTo>
                      <a:pt x="12230" y="17453"/>
                      <a:pt x="12230" y="17453"/>
                      <a:pt x="12230" y="17453"/>
                    </a:cubicBezTo>
                    <a:cubicBezTo>
                      <a:pt x="12286" y="17453"/>
                      <a:pt x="12286" y="17453"/>
                      <a:pt x="12286" y="17453"/>
                    </a:cubicBezTo>
                    <a:cubicBezTo>
                      <a:pt x="12342" y="17520"/>
                      <a:pt x="12342" y="17520"/>
                      <a:pt x="12342" y="17520"/>
                    </a:cubicBezTo>
                    <a:cubicBezTo>
                      <a:pt x="12342" y="17520"/>
                      <a:pt x="12342" y="17520"/>
                      <a:pt x="12342" y="17520"/>
                    </a:cubicBezTo>
                    <a:cubicBezTo>
                      <a:pt x="12342" y="17587"/>
                      <a:pt x="12342" y="17587"/>
                      <a:pt x="12342" y="17587"/>
                    </a:cubicBezTo>
                    <a:cubicBezTo>
                      <a:pt x="12342" y="17587"/>
                      <a:pt x="12342" y="17587"/>
                      <a:pt x="12342" y="17587"/>
                    </a:cubicBezTo>
                    <a:cubicBezTo>
                      <a:pt x="12230" y="17587"/>
                      <a:pt x="12230" y="17587"/>
                      <a:pt x="12230" y="17587"/>
                    </a:cubicBezTo>
                    <a:cubicBezTo>
                      <a:pt x="12174" y="17587"/>
                      <a:pt x="12174" y="17587"/>
                      <a:pt x="12174" y="17587"/>
                    </a:cubicBezTo>
                    <a:cubicBezTo>
                      <a:pt x="12174" y="17587"/>
                      <a:pt x="12174" y="17587"/>
                      <a:pt x="12174" y="17587"/>
                    </a:cubicBezTo>
                    <a:cubicBezTo>
                      <a:pt x="12174" y="17587"/>
                      <a:pt x="12174" y="17587"/>
                      <a:pt x="12174" y="17587"/>
                    </a:cubicBezTo>
                    <a:cubicBezTo>
                      <a:pt x="12174" y="17587"/>
                      <a:pt x="12174" y="17587"/>
                      <a:pt x="12174" y="17587"/>
                    </a:cubicBezTo>
                    <a:cubicBezTo>
                      <a:pt x="12118" y="17587"/>
                      <a:pt x="12118" y="17587"/>
                      <a:pt x="12118" y="17587"/>
                    </a:cubicBezTo>
                    <a:cubicBezTo>
                      <a:pt x="12118" y="17587"/>
                      <a:pt x="12118" y="17587"/>
                      <a:pt x="12118" y="17587"/>
                    </a:cubicBezTo>
                    <a:cubicBezTo>
                      <a:pt x="12062" y="17587"/>
                      <a:pt x="12062" y="17587"/>
                      <a:pt x="12062" y="17587"/>
                    </a:cubicBezTo>
                    <a:cubicBezTo>
                      <a:pt x="12062" y="17520"/>
                      <a:pt x="12062" y="17520"/>
                      <a:pt x="12062" y="17520"/>
                    </a:cubicBezTo>
                    <a:close/>
                    <a:moveTo>
                      <a:pt x="1907" y="17788"/>
                    </a:moveTo>
                    <a:cubicBezTo>
                      <a:pt x="1963" y="17788"/>
                      <a:pt x="1963" y="17788"/>
                      <a:pt x="1963" y="17788"/>
                    </a:cubicBezTo>
                    <a:cubicBezTo>
                      <a:pt x="1963" y="17855"/>
                      <a:pt x="1963" y="17855"/>
                      <a:pt x="1963" y="17855"/>
                    </a:cubicBezTo>
                    <a:cubicBezTo>
                      <a:pt x="1963" y="17921"/>
                      <a:pt x="1963" y="17921"/>
                      <a:pt x="1963" y="17921"/>
                    </a:cubicBezTo>
                    <a:cubicBezTo>
                      <a:pt x="1907" y="17855"/>
                      <a:pt x="1907" y="17855"/>
                      <a:pt x="1907" y="17855"/>
                    </a:cubicBezTo>
                    <a:cubicBezTo>
                      <a:pt x="1907" y="17788"/>
                      <a:pt x="1907" y="17788"/>
                      <a:pt x="1907" y="17788"/>
                    </a:cubicBezTo>
                    <a:close/>
                    <a:moveTo>
                      <a:pt x="1795" y="17654"/>
                    </a:moveTo>
                    <a:cubicBezTo>
                      <a:pt x="1795" y="17587"/>
                      <a:pt x="1795" y="17587"/>
                      <a:pt x="1795" y="17587"/>
                    </a:cubicBezTo>
                    <a:cubicBezTo>
                      <a:pt x="1851" y="17520"/>
                      <a:pt x="1851" y="17520"/>
                      <a:pt x="1851" y="17520"/>
                    </a:cubicBezTo>
                    <a:cubicBezTo>
                      <a:pt x="1795" y="17654"/>
                      <a:pt x="1795" y="17654"/>
                      <a:pt x="1795" y="17654"/>
                    </a:cubicBezTo>
                    <a:close/>
                    <a:moveTo>
                      <a:pt x="1514" y="17386"/>
                    </a:moveTo>
                    <a:cubicBezTo>
                      <a:pt x="1570" y="17386"/>
                      <a:pt x="1570" y="17386"/>
                      <a:pt x="1570" y="17386"/>
                    </a:cubicBezTo>
                    <a:cubicBezTo>
                      <a:pt x="1570" y="17386"/>
                      <a:pt x="1570" y="17386"/>
                      <a:pt x="1570" y="17386"/>
                    </a:cubicBezTo>
                    <a:cubicBezTo>
                      <a:pt x="1514" y="17386"/>
                      <a:pt x="1514" y="17386"/>
                      <a:pt x="1514" y="17386"/>
                    </a:cubicBezTo>
                    <a:close/>
                    <a:moveTo>
                      <a:pt x="1122" y="17186"/>
                    </a:moveTo>
                    <a:cubicBezTo>
                      <a:pt x="1122" y="17253"/>
                      <a:pt x="1122" y="17253"/>
                      <a:pt x="1122" y="17253"/>
                    </a:cubicBezTo>
                    <a:cubicBezTo>
                      <a:pt x="1178" y="17253"/>
                      <a:pt x="1178" y="17253"/>
                      <a:pt x="1178" y="17253"/>
                    </a:cubicBezTo>
                    <a:cubicBezTo>
                      <a:pt x="1178" y="17320"/>
                      <a:pt x="1178" y="17320"/>
                      <a:pt x="1178" y="17320"/>
                    </a:cubicBezTo>
                    <a:cubicBezTo>
                      <a:pt x="1290" y="17320"/>
                      <a:pt x="1290" y="17320"/>
                      <a:pt x="1290" y="17320"/>
                    </a:cubicBezTo>
                    <a:cubicBezTo>
                      <a:pt x="1234" y="17386"/>
                      <a:pt x="1234" y="17386"/>
                      <a:pt x="1234" y="17386"/>
                    </a:cubicBezTo>
                    <a:cubicBezTo>
                      <a:pt x="1178" y="17386"/>
                      <a:pt x="1178" y="17386"/>
                      <a:pt x="1178" y="17386"/>
                    </a:cubicBezTo>
                    <a:cubicBezTo>
                      <a:pt x="1178" y="17453"/>
                      <a:pt x="1178" y="17453"/>
                      <a:pt x="1178" y="17453"/>
                    </a:cubicBezTo>
                    <a:cubicBezTo>
                      <a:pt x="1178" y="17453"/>
                      <a:pt x="1178" y="17453"/>
                      <a:pt x="1178" y="17453"/>
                    </a:cubicBezTo>
                    <a:cubicBezTo>
                      <a:pt x="1178" y="17520"/>
                      <a:pt x="1178" y="17520"/>
                      <a:pt x="1178" y="17520"/>
                    </a:cubicBezTo>
                    <a:cubicBezTo>
                      <a:pt x="1178" y="17520"/>
                      <a:pt x="1178" y="17520"/>
                      <a:pt x="1178" y="17520"/>
                    </a:cubicBezTo>
                    <a:cubicBezTo>
                      <a:pt x="1234" y="17520"/>
                      <a:pt x="1234" y="17520"/>
                      <a:pt x="1234" y="17520"/>
                    </a:cubicBezTo>
                    <a:cubicBezTo>
                      <a:pt x="1234" y="17587"/>
                      <a:pt x="1234" y="17587"/>
                      <a:pt x="1234" y="17587"/>
                    </a:cubicBezTo>
                    <a:cubicBezTo>
                      <a:pt x="1290" y="17587"/>
                      <a:pt x="1290" y="17587"/>
                      <a:pt x="1290" y="17587"/>
                    </a:cubicBezTo>
                    <a:cubicBezTo>
                      <a:pt x="1290" y="17587"/>
                      <a:pt x="1290" y="17587"/>
                      <a:pt x="1290" y="17587"/>
                    </a:cubicBezTo>
                    <a:cubicBezTo>
                      <a:pt x="1346" y="17654"/>
                      <a:pt x="1346" y="17654"/>
                      <a:pt x="1346" y="17654"/>
                    </a:cubicBezTo>
                    <a:cubicBezTo>
                      <a:pt x="1402" y="17587"/>
                      <a:pt x="1402" y="17587"/>
                      <a:pt x="1402" y="17587"/>
                    </a:cubicBezTo>
                    <a:cubicBezTo>
                      <a:pt x="1346" y="17721"/>
                      <a:pt x="1346" y="17721"/>
                      <a:pt x="1346" y="17721"/>
                    </a:cubicBezTo>
                    <a:cubicBezTo>
                      <a:pt x="1346" y="17788"/>
                      <a:pt x="1346" y="17788"/>
                      <a:pt x="1346" y="17788"/>
                    </a:cubicBezTo>
                    <a:cubicBezTo>
                      <a:pt x="1402" y="17721"/>
                      <a:pt x="1402" y="17721"/>
                      <a:pt x="1402" y="17721"/>
                    </a:cubicBezTo>
                    <a:cubicBezTo>
                      <a:pt x="1402" y="17721"/>
                      <a:pt x="1402" y="17721"/>
                      <a:pt x="1402" y="17721"/>
                    </a:cubicBezTo>
                    <a:cubicBezTo>
                      <a:pt x="1458" y="17654"/>
                      <a:pt x="1458" y="17654"/>
                      <a:pt x="1458" y="17654"/>
                    </a:cubicBezTo>
                    <a:cubicBezTo>
                      <a:pt x="1458" y="17721"/>
                      <a:pt x="1458" y="17721"/>
                      <a:pt x="1458" y="17721"/>
                    </a:cubicBezTo>
                    <a:cubicBezTo>
                      <a:pt x="1402" y="17788"/>
                      <a:pt x="1402" y="17788"/>
                      <a:pt x="1402" y="17788"/>
                    </a:cubicBezTo>
                    <a:cubicBezTo>
                      <a:pt x="1402" y="17855"/>
                      <a:pt x="1402" y="17855"/>
                      <a:pt x="1402" y="17855"/>
                    </a:cubicBezTo>
                    <a:cubicBezTo>
                      <a:pt x="1402" y="17788"/>
                      <a:pt x="1402" y="17788"/>
                      <a:pt x="1402" y="17788"/>
                    </a:cubicBezTo>
                    <a:cubicBezTo>
                      <a:pt x="1458" y="17855"/>
                      <a:pt x="1458" y="17855"/>
                      <a:pt x="1458" y="17855"/>
                    </a:cubicBezTo>
                    <a:cubicBezTo>
                      <a:pt x="1514" y="17855"/>
                      <a:pt x="1514" y="17855"/>
                      <a:pt x="1514" y="17855"/>
                    </a:cubicBezTo>
                    <a:cubicBezTo>
                      <a:pt x="1514" y="17921"/>
                      <a:pt x="1514" y="17921"/>
                      <a:pt x="1514" y="17921"/>
                    </a:cubicBezTo>
                    <a:cubicBezTo>
                      <a:pt x="1570" y="17921"/>
                      <a:pt x="1570" y="17921"/>
                      <a:pt x="1570" y="17921"/>
                    </a:cubicBezTo>
                    <a:cubicBezTo>
                      <a:pt x="1570" y="17988"/>
                      <a:pt x="1570" y="17988"/>
                      <a:pt x="1570" y="17988"/>
                    </a:cubicBezTo>
                    <a:cubicBezTo>
                      <a:pt x="1570" y="18055"/>
                      <a:pt x="1570" y="18055"/>
                      <a:pt x="1570" y="18055"/>
                    </a:cubicBezTo>
                    <a:cubicBezTo>
                      <a:pt x="1627" y="18055"/>
                      <a:pt x="1627" y="18055"/>
                      <a:pt x="1627" y="18055"/>
                    </a:cubicBezTo>
                    <a:cubicBezTo>
                      <a:pt x="1627" y="18055"/>
                      <a:pt x="1627" y="18055"/>
                      <a:pt x="1627" y="18055"/>
                    </a:cubicBezTo>
                    <a:cubicBezTo>
                      <a:pt x="1683" y="18055"/>
                      <a:pt x="1683" y="18055"/>
                      <a:pt x="1683" y="18055"/>
                    </a:cubicBezTo>
                    <a:cubicBezTo>
                      <a:pt x="1739" y="18055"/>
                      <a:pt x="1739" y="18055"/>
                      <a:pt x="1739" y="18055"/>
                    </a:cubicBezTo>
                    <a:cubicBezTo>
                      <a:pt x="1627" y="18122"/>
                      <a:pt x="1627" y="18122"/>
                      <a:pt x="1627" y="18122"/>
                    </a:cubicBezTo>
                    <a:cubicBezTo>
                      <a:pt x="1739" y="18256"/>
                      <a:pt x="1739" y="18256"/>
                      <a:pt x="1739" y="18256"/>
                    </a:cubicBezTo>
                    <a:cubicBezTo>
                      <a:pt x="1795" y="18256"/>
                      <a:pt x="1795" y="18256"/>
                      <a:pt x="1795" y="18256"/>
                    </a:cubicBezTo>
                    <a:cubicBezTo>
                      <a:pt x="1795" y="18323"/>
                      <a:pt x="1795" y="18323"/>
                      <a:pt x="1795" y="18323"/>
                    </a:cubicBezTo>
                    <a:cubicBezTo>
                      <a:pt x="1963" y="18390"/>
                      <a:pt x="1963" y="18390"/>
                      <a:pt x="1963" y="18390"/>
                    </a:cubicBezTo>
                    <a:cubicBezTo>
                      <a:pt x="1963" y="18390"/>
                      <a:pt x="1963" y="18390"/>
                      <a:pt x="1963" y="18390"/>
                    </a:cubicBezTo>
                    <a:cubicBezTo>
                      <a:pt x="2019" y="18390"/>
                      <a:pt x="2019" y="18390"/>
                      <a:pt x="2019" y="18390"/>
                    </a:cubicBezTo>
                    <a:cubicBezTo>
                      <a:pt x="1963" y="18256"/>
                      <a:pt x="1963" y="18256"/>
                      <a:pt x="1963" y="18256"/>
                    </a:cubicBezTo>
                    <a:cubicBezTo>
                      <a:pt x="2019" y="18189"/>
                      <a:pt x="2019" y="18189"/>
                      <a:pt x="2019" y="18189"/>
                    </a:cubicBezTo>
                    <a:cubicBezTo>
                      <a:pt x="1963" y="18122"/>
                      <a:pt x="1963" y="18122"/>
                      <a:pt x="1963" y="18122"/>
                    </a:cubicBezTo>
                    <a:cubicBezTo>
                      <a:pt x="1963" y="18055"/>
                      <a:pt x="1963" y="18055"/>
                      <a:pt x="1963" y="18055"/>
                    </a:cubicBezTo>
                    <a:cubicBezTo>
                      <a:pt x="1963" y="17988"/>
                      <a:pt x="1963" y="17988"/>
                      <a:pt x="1963" y="17988"/>
                    </a:cubicBezTo>
                    <a:cubicBezTo>
                      <a:pt x="1851" y="17855"/>
                      <a:pt x="1851" y="17855"/>
                      <a:pt x="1851" y="17855"/>
                    </a:cubicBezTo>
                    <a:cubicBezTo>
                      <a:pt x="1795" y="17721"/>
                      <a:pt x="1795" y="17721"/>
                      <a:pt x="1795" y="17721"/>
                    </a:cubicBezTo>
                    <a:cubicBezTo>
                      <a:pt x="1739" y="17654"/>
                      <a:pt x="1739" y="17654"/>
                      <a:pt x="1739" y="17654"/>
                    </a:cubicBezTo>
                    <a:cubicBezTo>
                      <a:pt x="1739" y="17520"/>
                      <a:pt x="1739" y="17520"/>
                      <a:pt x="1739" y="17520"/>
                    </a:cubicBezTo>
                    <a:cubicBezTo>
                      <a:pt x="1739" y="17520"/>
                      <a:pt x="1739" y="17520"/>
                      <a:pt x="1739" y="17520"/>
                    </a:cubicBezTo>
                    <a:cubicBezTo>
                      <a:pt x="1683" y="17520"/>
                      <a:pt x="1683" y="17520"/>
                      <a:pt x="1683" y="17520"/>
                    </a:cubicBezTo>
                    <a:cubicBezTo>
                      <a:pt x="1570" y="17453"/>
                      <a:pt x="1570" y="17453"/>
                      <a:pt x="1570" y="17453"/>
                    </a:cubicBezTo>
                    <a:cubicBezTo>
                      <a:pt x="1514" y="17453"/>
                      <a:pt x="1514" y="17453"/>
                      <a:pt x="1514" y="17453"/>
                    </a:cubicBezTo>
                    <a:cubicBezTo>
                      <a:pt x="1514" y="17453"/>
                      <a:pt x="1514" y="17453"/>
                      <a:pt x="1514" y="17453"/>
                    </a:cubicBezTo>
                    <a:cubicBezTo>
                      <a:pt x="1458" y="17386"/>
                      <a:pt x="1458" y="17386"/>
                      <a:pt x="1458" y="17386"/>
                    </a:cubicBezTo>
                    <a:cubicBezTo>
                      <a:pt x="1402" y="17320"/>
                      <a:pt x="1402" y="17320"/>
                      <a:pt x="1402" y="17320"/>
                    </a:cubicBezTo>
                    <a:cubicBezTo>
                      <a:pt x="1346" y="17320"/>
                      <a:pt x="1346" y="17320"/>
                      <a:pt x="1346" y="17320"/>
                    </a:cubicBezTo>
                    <a:cubicBezTo>
                      <a:pt x="1346" y="17253"/>
                      <a:pt x="1346" y="17253"/>
                      <a:pt x="1346" y="17253"/>
                    </a:cubicBezTo>
                    <a:cubicBezTo>
                      <a:pt x="1290" y="17253"/>
                      <a:pt x="1290" y="17253"/>
                      <a:pt x="1290" y="17253"/>
                    </a:cubicBezTo>
                    <a:cubicBezTo>
                      <a:pt x="1234" y="17186"/>
                      <a:pt x="1234" y="17186"/>
                      <a:pt x="1234" y="17186"/>
                    </a:cubicBezTo>
                    <a:cubicBezTo>
                      <a:pt x="1178" y="17186"/>
                      <a:pt x="1178" y="17186"/>
                      <a:pt x="1178" y="17186"/>
                    </a:cubicBezTo>
                    <a:cubicBezTo>
                      <a:pt x="1178" y="17186"/>
                      <a:pt x="1178" y="17186"/>
                      <a:pt x="1178" y="17186"/>
                    </a:cubicBezTo>
                    <a:cubicBezTo>
                      <a:pt x="1122" y="17186"/>
                      <a:pt x="1122" y="17186"/>
                      <a:pt x="1122" y="17186"/>
                    </a:cubicBezTo>
                    <a:close/>
                    <a:moveTo>
                      <a:pt x="1570" y="17320"/>
                    </a:moveTo>
                    <a:cubicBezTo>
                      <a:pt x="1570" y="17320"/>
                      <a:pt x="1570" y="17320"/>
                      <a:pt x="1570" y="17320"/>
                    </a:cubicBezTo>
                    <a:cubicBezTo>
                      <a:pt x="1627" y="17253"/>
                      <a:pt x="1627" y="17253"/>
                      <a:pt x="1627" y="17253"/>
                    </a:cubicBezTo>
                    <a:cubicBezTo>
                      <a:pt x="1627" y="17320"/>
                      <a:pt x="1627" y="17320"/>
                      <a:pt x="1627" y="17320"/>
                    </a:cubicBezTo>
                    <a:cubicBezTo>
                      <a:pt x="1627" y="17320"/>
                      <a:pt x="1627" y="17320"/>
                      <a:pt x="1627" y="17320"/>
                    </a:cubicBezTo>
                    <a:cubicBezTo>
                      <a:pt x="1570" y="17320"/>
                      <a:pt x="1570" y="17320"/>
                      <a:pt x="1570" y="17320"/>
                    </a:cubicBezTo>
                    <a:cubicBezTo>
                      <a:pt x="1570" y="17320"/>
                      <a:pt x="1570" y="17320"/>
                      <a:pt x="1570" y="17320"/>
                    </a:cubicBezTo>
                    <a:close/>
                    <a:moveTo>
                      <a:pt x="1514" y="17253"/>
                    </a:moveTo>
                    <a:cubicBezTo>
                      <a:pt x="1570" y="17253"/>
                      <a:pt x="1570" y="17253"/>
                      <a:pt x="1570" y="17253"/>
                    </a:cubicBezTo>
                    <a:cubicBezTo>
                      <a:pt x="1570" y="17253"/>
                      <a:pt x="1570" y="17253"/>
                      <a:pt x="1570" y="17253"/>
                    </a:cubicBezTo>
                    <a:cubicBezTo>
                      <a:pt x="1514" y="17253"/>
                      <a:pt x="1514" y="17253"/>
                      <a:pt x="1514" y="17253"/>
                    </a:cubicBezTo>
                    <a:close/>
                    <a:moveTo>
                      <a:pt x="1234" y="16049"/>
                    </a:moveTo>
                    <a:cubicBezTo>
                      <a:pt x="1234" y="16116"/>
                      <a:pt x="1234" y="16116"/>
                      <a:pt x="1234" y="16116"/>
                    </a:cubicBezTo>
                    <a:cubicBezTo>
                      <a:pt x="1234" y="16116"/>
                      <a:pt x="1234" y="16116"/>
                      <a:pt x="1234" y="16116"/>
                    </a:cubicBezTo>
                    <a:cubicBezTo>
                      <a:pt x="1234" y="16049"/>
                      <a:pt x="1234" y="16049"/>
                      <a:pt x="1234" y="16049"/>
                    </a:cubicBezTo>
                    <a:close/>
                    <a:moveTo>
                      <a:pt x="1346" y="16651"/>
                    </a:moveTo>
                    <a:cubicBezTo>
                      <a:pt x="1346" y="16584"/>
                      <a:pt x="1346" y="16584"/>
                      <a:pt x="1346" y="16584"/>
                    </a:cubicBezTo>
                    <a:cubicBezTo>
                      <a:pt x="1402" y="16584"/>
                      <a:pt x="1402" y="16584"/>
                      <a:pt x="1402" y="16584"/>
                    </a:cubicBezTo>
                    <a:cubicBezTo>
                      <a:pt x="1402" y="16584"/>
                      <a:pt x="1402" y="16584"/>
                      <a:pt x="1402" y="16584"/>
                    </a:cubicBezTo>
                    <a:cubicBezTo>
                      <a:pt x="1402" y="16651"/>
                      <a:pt x="1402" y="16651"/>
                      <a:pt x="1402" y="16651"/>
                    </a:cubicBezTo>
                    <a:cubicBezTo>
                      <a:pt x="1346" y="16651"/>
                      <a:pt x="1346" y="16651"/>
                      <a:pt x="1346" y="16651"/>
                    </a:cubicBezTo>
                    <a:close/>
                    <a:moveTo>
                      <a:pt x="1346" y="16785"/>
                    </a:moveTo>
                    <a:cubicBezTo>
                      <a:pt x="1290" y="16852"/>
                      <a:pt x="1290" y="16852"/>
                      <a:pt x="1290" y="16852"/>
                    </a:cubicBezTo>
                    <a:cubicBezTo>
                      <a:pt x="1346" y="16918"/>
                      <a:pt x="1346" y="16918"/>
                      <a:pt x="1346" y="16918"/>
                    </a:cubicBezTo>
                    <a:cubicBezTo>
                      <a:pt x="1346" y="16918"/>
                      <a:pt x="1346" y="16918"/>
                      <a:pt x="1346" y="16918"/>
                    </a:cubicBezTo>
                    <a:cubicBezTo>
                      <a:pt x="1346" y="16852"/>
                      <a:pt x="1346" y="16852"/>
                      <a:pt x="1346" y="16852"/>
                    </a:cubicBezTo>
                    <a:cubicBezTo>
                      <a:pt x="1346" y="16785"/>
                      <a:pt x="1346" y="16785"/>
                      <a:pt x="1346" y="16785"/>
                    </a:cubicBezTo>
                    <a:close/>
                    <a:moveTo>
                      <a:pt x="1402" y="16718"/>
                    </a:moveTo>
                    <a:cubicBezTo>
                      <a:pt x="1402" y="16651"/>
                      <a:pt x="1402" y="16651"/>
                      <a:pt x="1402" y="16651"/>
                    </a:cubicBezTo>
                    <a:cubicBezTo>
                      <a:pt x="1402" y="16651"/>
                      <a:pt x="1402" y="16651"/>
                      <a:pt x="1402" y="16651"/>
                    </a:cubicBezTo>
                    <a:cubicBezTo>
                      <a:pt x="1346" y="16718"/>
                      <a:pt x="1346" y="16718"/>
                      <a:pt x="1346" y="16718"/>
                    </a:cubicBezTo>
                    <a:cubicBezTo>
                      <a:pt x="1346" y="16718"/>
                      <a:pt x="1346" y="16718"/>
                      <a:pt x="1346" y="16718"/>
                    </a:cubicBezTo>
                    <a:cubicBezTo>
                      <a:pt x="1346" y="16718"/>
                      <a:pt x="1346" y="16718"/>
                      <a:pt x="1346" y="16718"/>
                    </a:cubicBezTo>
                    <a:cubicBezTo>
                      <a:pt x="1346" y="16718"/>
                      <a:pt x="1402" y="16718"/>
                      <a:pt x="1402" y="16718"/>
                    </a:cubicBezTo>
                    <a:close/>
                    <a:moveTo>
                      <a:pt x="1458" y="16651"/>
                    </a:moveTo>
                    <a:cubicBezTo>
                      <a:pt x="1514" y="16584"/>
                      <a:pt x="1514" y="16584"/>
                      <a:pt x="1514" y="16584"/>
                    </a:cubicBezTo>
                    <a:cubicBezTo>
                      <a:pt x="1514" y="16584"/>
                      <a:pt x="1514" y="16584"/>
                      <a:pt x="1514" y="16584"/>
                    </a:cubicBezTo>
                    <a:cubicBezTo>
                      <a:pt x="1570" y="16517"/>
                      <a:pt x="1570" y="16517"/>
                      <a:pt x="1570" y="16517"/>
                    </a:cubicBezTo>
                    <a:cubicBezTo>
                      <a:pt x="1627" y="16517"/>
                      <a:pt x="1627" y="16517"/>
                      <a:pt x="1627" y="16517"/>
                    </a:cubicBezTo>
                    <a:cubicBezTo>
                      <a:pt x="1627" y="16517"/>
                      <a:pt x="1627" y="16517"/>
                      <a:pt x="1627" y="16517"/>
                    </a:cubicBezTo>
                    <a:cubicBezTo>
                      <a:pt x="1570" y="16651"/>
                      <a:pt x="1570" y="16651"/>
                      <a:pt x="1570" y="16651"/>
                    </a:cubicBezTo>
                    <a:cubicBezTo>
                      <a:pt x="1514" y="16651"/>
                      <a:pt x="1514" y="16651"/>
                      <a:pt x="1514" y="16651"/>
                    </a:cubicBezTo>
                    <a:cubicBezTo>
                      <a:pt x="1458" y="16651"/>
                      <a:pt x="1458" y="16651"/>
                      <a:pt x="1458" y="16651"/>
                    </a:cubicBezTo>
                    <a:cubicBezTo>
                      <a:pt x="1458" y="16651"/>
                      <a:pt x="1458" y="16651"/>
                      <a:pt x="1458" y="16651"/>
                    </a:cubicBezTo>
                    <a:close/>
                    <a:moveTo>
                      <a:pt x="1402" y="16383"/>
                    </a:moveTo>
                    <a:cubicBezTo>
                      <a:pt x="1402" y="16317"/>
                      <a:pt x="1402" y="16317"/>
                      <a:pt x="1402" y="16317"/>
                    </a:cubicBezTo>
                    <a:cubicBezTo>
                      <a:pt x="1458" y="16317"/>
                      <a:pt x="1458" y="16317"/>
                      <a:pt x="1458" y="16317"/>
                    </a:cubicBezTo>
                    <a:cubicBezTo>
                      <a:pt x="1458" y="16317"/>
                      <a:pt x="1458" y="16317"/>
                      <a:pt x="1458" y="16317"/>
                    </a:cubicBezTo>
                    <a:cubicBezTo>
                      <a:pt x="1402" y="16383"/>
                      <a:pt x="1402" y="16383"/>
                      <a:pt x="1402" y="16383"/>
                    </a:cubicBezTo>
                    <a:cubicBezTo>
                      <a:pt x="1402" y="16383"/>
                      <a:pt x="1402" y="16383"/>
                      <a:pt x="1402" y="16383"/>
                    </a:cubicBezTo>
                    <a:cubicBezTo>
                      <a:pt x="1402" y="16383"/>
                      <a:pt x="1402" y="16383"/>
                      <a:pt x="1402" y="16383"/>
                    </a:cubicBezTo>
                    <a:close/>
                    <a:moveTo>
                      <a:pt x="1290" y="16383"/>
                    </a:moveTo>
                    <a:cubicBezTo>
                      <a:pt x="1346" y="16383"/>
                      <a:pt x="1346" y="16383"/>
                      <a:pt x="1346" y="16383"/>
                    </a:cubicBezTo>
                    <a:cubicBezTo>
                      <a:pt x="1346" y="16383"/>
                      <a:pt x="1346" y="16383"/>
                      <a:pt x="1346" y="16383"/>
                    </a:cubicBezTo>
                    <a:cubicBezTo>
                      <a:pt x="1346" y="16317"/>
                      <a:pt x="1346" y="16317"/>
                      <a:pt x="1346" y="16317"/>
                    </a:cubicBezTo>
                    <a:cubicBezTo>
                      <a:pt x="1290" y="16383"/>
                      <a:pt x="1290" y="16383"/>
                      <a:pt x="1290" y="16383"/>
                    </a:cubicBezTo>
                    <a:close/>
                    <a:moveTo>
                      <a:pt x="1234" y="16250"/>
                    </a:moveTo>
                    <a:cubicBezTo>
                      <a:pt x="1234" y="16317"/>
                      <a:pt x="1234" y="16317"/>
                      <a:pt x="1234" y="16317"/>
                    </a:cubicBezTo>
                    <a:cubicBezTo>
                      <a:pt x="1234" y="16317"/>
                      <a:pt x="1234" y="16317"/>
                      <a:pt x="1234" y="16317"/>
                    </a:cubicBezTo>
                    <a:cubicBezTo>
                      <a:pt x="1234" y="16383"/>
                      <a:pt x="1234" y="16383"/>
                      <a:pt x="1234" y="16383"/>
                    </a:cubicBezTo>
                    <a:cubicBezTo>
                      <a:pt x="1290" y="16317"/>
                      <a:pt x="1290" y="16317"/>
                      <a:pt x="1290" y="16317"/>
                    </a:cubicBezTo>
                    <a:cubicBezTo>
                      <a:pt x="1234" y="16250"/>
                      <a:pt x="1234" y="16250"/>
                      <a:pt x="1234" y="16250"/>
                    </a:cubicBezTo>
                    <a:cubicBezTo>
                      <a:pt x="1234" y="16250"/>
                      <a:pt x="1234" y="16250"/>
                      <a:pt x="1234" y="16250"/>
                    </a:cubicBezTo>
                    <a:close/>
                    <a:moveTo>
                      <a:pt x="1290" y="16183"/>
                    </a:moveTo>
                    <a:cubicBezTo>
                      <a:pt x="1290" y="16183"/>
                      <a:pt x="1290" y="16183"/>
                      <a:pt x="1290" y="16183"/>
                    </a:cubicBezTo>
                    <a:cubicBezTo>
                      <a:pt x="1290" y="16183"/>
                      <a:pt x="1290" y="16183"/>
                      <a:pt x="1290" y="16183"/>
                    </a:cubicBezTo>
                    <a:cubicBezTo>
                      <a:pt x="1290" y="16250"/>
                      <a:pt x="1290" y="16250"/>
                      <a:pt x="1290" y="16250"/>
                    </a:cubicBezTo>
                    <a:cubicBezTo>
                      <a:pt x="1346" y="16250"/>
                      <a:pt x="1346" y="16250"/>
                      <a:pt x="1346" y="16250"/>
                    </a:cubicBezTo>
                    <a:cubicBezTo>
                      <a:pt x="1402" y="16183"/>
                      <a:pt x="1402" y="16183"/>
                      <a:pt x="1402" y="16183"/>
                    </a:cubicBezTo>
                    <a:cubicBezTo>
                      <a:pt x="1346" y="16250"/>
                      <a:pt x="1346" y="16250"/>
                      <a:pt x="1346" y="16250"/>
                    </a:cubicBezTo>
                    <a:cubicBezTo>
                      <a:pt x="1346" y="16317"/>
                      <a:pt x="1346" y="16317"/>
                      <a:pt x="1346" y="16317"/>
                    </a:cubicBezTo>
                    <a:cubicBezTo>
                      <a:pt x="1402" y="16250"/>
                      <a:pt x="1402" y="16250"/>
                      <a:pt x="1402" y="16250"/>
                    </a:cubicBezTo>
                    <a:cubicBezTo>
                      <a:pt x="1402" y="16116"/>
                      <a:pt x="1402" y="16116"/>
                      <a:pt x="1402" y="16116"/>
                    </a:cubicBezTo>
                    <a:cubicBezTo>
                      <a:pt x="1346" y="16116"/>
                      <a:pt x="1346" y="16116"/>
                      <a:pt x="1346" y="16116"/>
                    </a:cubicBezTo>
                    <a:cubicBezTo>
                      <a:pt x="1290" y="16116"/>
                      <a:pt x="1290" y="16116"/>
                      <a:pt x="1290" y="16116"/>
                    </a:cubicBezTo>
                    <a:cubicBezTo>
                      <a:pt x="1290" y="16183"/>
                      <a:pt x="1290" y="16183"/>
                      <a:pt x="1290" y="16183"/>
                    </a:cubicBezTo>
                    <a:close/>
                    <a:moveTo>
                      <a:pt x="1290" y="16049"/>
                    </a:moveTo>
                    <a:cubicBezTo>
                      <a:pt x="1290" y="16116"/>
                      <a:pt x="1290" y="16116"/>
                      <a:pt x="1290" y="16116"/>
                    </a:cubicBezTo>
                    <a:cubicBezTo>
                      <a:pt x="1290" y="16049"/>
                      <a:pt x="1290" y="16049"/>
                      <a:pt x="1290" y="16049"/>
                    </a:cubicBezTo>
                    <a:cubicBezTo>
                      <a:pt x="1290" y="16049"/>
                      <a:pt x="1290" y="16049"/>
                      <a:pt x="1290" y="16049"/>
                    </a:cubicBezTo>
                    <a:cubicBezTo>
                      <a:pt x="1290" y="16049"/>
                      <a:pt x="1290" y="16049"/>
                      <a:pt x="1290" y="16049"/>
                    </a:cubicBezTo>
                    <a:close/>
                    <a:moveTo>
                      <a:pt x="1346" y="15982"/>
                    </a:moveTo>
                    <a:cubicBezTo>
                      <a:pt x="1402" y="15915"/>
                      <a:pt x="1402" y="15915"/>
                      <a:pt x="1402" y="15915"/>
                    </a:cubicBezTo>
                    <a:cubicBezTo>
                      <a:pt x="1402" y="15848"/>
                      <a:pt x="1402" y="15848"/>
                      <a:pt x="1402" y="15848"/>
                    </a:cubicBezTo>
                    <a:cubicBezTo>
                      <a:pt x="1458" y="15848"/>
                      <a:pt x="1458" y="15848"/>
                      <a:pt x="1458" y="15848"/>
                    </a:cubicBezTo>
                    <a:cubicBezTo>
                      <a:pt x="1458" y="15915"/>
                      <a:pt x="1458" y="15915"/>
                      <a:pt x="1458" y="15915"/>
                    </a:cubicBezTo>
                    <a:cubicBezTo>
                      <a:pt x="1402" y="15915"/>
                      <a:pt x="1402" y="15915"/>
                      <a:pt x="1402" y="15915"/>
                    </a:cubicBezTo>
                    <a:cubicBezTo>
                      <a:pt x="1346" y="15982"/>
                      <a:pt x="1346" y="15982"/>
                      <a:pt x="1346" y="15982"/>
                    </a:cubicBezTo>
                    <a:close/>
                    <a:moveTo>
                      <a:pt x="1065" y="15782"/>
                    </a:moveTo>
                    <a:cubicBezTo>
                      <a:pt x="1178" y="15915"/>
                      <a:pt x="1178" y="15915"/>
                      <a:pt x="1178" y="15915"/>
                    </a:cubicBezTo>
                    <a:cubicBezTo>
                      <a:pt x="1178" y="16049"/>
                      <a:pt x="1178" y="16049"/>
                      <a:pt x="1178" y="16049"/>
                    </a:cubicBezTo>
                    <a:cubicBezTo>
                      <a:pt x="1178" y="16049"/>
                      <a:pt x="1178" y="16049"/>
                      <a:pt x="1178" y="16049"/>
                    </a:cubicBezTo>
                    <a:cubicBezTo>
                      <a:pt x="1122" y="16049"/>
                      <a:pt x="1122" y="16049"/>
                      <a:pt x="1122" y="16049"/>
                    </a:cubicBezTo>
                    <a:cubicBezTo>
                      <a:pt x="1122" y="15982"/>
                      <a:pt x="1122" y="15982"/>
                      <a:pt x="1122" y="15982"/>
                    </a:cubicBezTo>
                    <a:cubicBezTo>
                      <a:pt x="1065" y="15915"/>
                      <a:pt x="1065" y="15915"/>
                      <a:pt x="1065" y="15915"/>
                    </a:cubicBezTo>
                    <a:cubicBezTo>
                      <a:pt x="1065" y="15848"/>
                      <a:pt x="1065" y="15848"/>
                      <a:pt x="1065" y="15848"/>
                    </a:cubicBezTo>
                    <a:cubicBezTo>
                      <a:pt x="1065" y="15848"/>
                      <a:pt x="1065" y="15782"/>
                      <a:pt x="1065" y="15782"/>
                    </a:cubicBezTo>
                    <a:close/>
                    <a:moveTo>
                      <a:pt x="1178" y="15782"/>
                    </a:moveTo>
                    <a:cubicBezTo>
                      <a:pt x="1178" y="15848"/>
                      <a:pt x="1178" y="15848"/>
                      <a:pt x="1178" y="15848"/>
                    </a:cubicBezTo>
                    <a:cubicBezTo>
                      <a:pt x="1178" y="15915"/>
                      <a:pt x="1178" y="15915"/>
                      <a:pt x="1178" y="15915"/>
                    </a:cubicBezTo>
                    <a:cubicBezTo>
                      <a:pt x="1178" y="15982"/>
                      <a:pt x="1178" y="15982"/>
                      <a:pt x="1178" y="15982"/>
                    </a:cubicBezTo>
                    <a:cubicBezTo>
                      <a:pt x="1234" y="15982"/>
                      <a:pt x="1234" y="15982"/>
                      <a:pt x="1234" y="15982"/>
                    </a:cubicBezTo>
                    <a:cubicBezTo>
                      <a:pt x="1234" y="15915"/>
                      <a:pt x="1234" y="15915"/>
                      <a:pt x="1234" y="15915"/>
                    </a:cubicBezTo>
                    <a:cubicBezTo>
                      <a:pt x="1234" y="15848"/>
                      <a:pt x="1234" y="15848"/>
                      <a:pt x="1234" y="15848"/>
                    </a:cubicBezTo>
                    <a:cubicBezTo>
                      <a:pt x="1178" y="15782"/>
                      <a:pt x="1178" y="15782"/>
                      <a:pt x="1178" y="15782"/>
                    </a:cubicBezTo>
                    <a:cubicBezTo>
                      <a:pt x="1178" y="15715"/>
                      <a:pt x="1178" y="15715"/>
                      <a:pt x="1178" y="15715"/>
                    </a:cubicBezTo>
                    <a:cubicBezTo>
                      <a:pt x="1178" y="15782"/>
                      <a:pt x="1178" y="15782"/>
                      <a:pt x="1178" y="15782"/>
                    </a:cubicBezTo>
                    <a:close/>
                    <a:moveTo>
                      <a:pt x="1065" y="15715"/>
                    </a:moveTo>
                    <a:cubicBezTo>
                      <a:pt x="1122" y="15715"/>
                      <a:pt x="1122" y="15715"/>
                      <a:pt x="1122" y="15715"/>
                    </a:cubicBezTo>
                    <a:cubicBezTo>
                      <a:pt x="1122" y="15715"/>
                      <a:pt x="1122" y="15715"/>
                      <a:pt x="1122" y="15715"/>
                    </a:cubicBezTo>
                    <a:cubicBezTo>
                      <a:pt x="1178" y="15715"/>
                      <a:pt x="1178" y="15715"/>
                      <a:pt x="1178" y="15715"/>
                    </a:cubicBezTo>
                    <a:cubicBezTo>
                      <a:pt x="1178" y="15648"/>
                      <a:pt x="1178" y="15648"/>
                      <a:pt x="1178" y="15648"/>
                    </a:cubicBezTo>
                    <a:cubicBezTo>
                      <a:pt x="1178" y="15648"/>
                      <a:pt x="1178" y="15648"/>
                      <a:pt x="1178" y="15648"/>
                    </a:cubicBezTo>
                    <a:cubicBezTo>
                      <a:pt x="1065" y="15648"/>
                      <a:pt x="1065" y="15648"/>
                      <a:pt x="1065" y="15648"/>
                    </a:cubicBezTo>
                    <a:cubicBezTo>
                      <a:pt x="1065" y="15715"/>
                      <a:pt x="1065" y="15715"/>
                      <a:pt x="1065" y="15715"/>
                    </a:cubicBezTo>
                    <a:close/>
                    <a:moveTo>
                      <a:pt x="561" y="15715"/>
                    </a:moveTo>
                    <a:cubicBezTo>
                      <a:pt x="504" y="15648"/>
                      <a:pt x="504" y="15648"/>
                      <a:pt x="504" y="15648"/>
                    </a:cubicBezTo>
                    <a:cubicBezTo>
                      <a:pt x="617" y="15514"/>
                      <a:pt x="617" y="15514"/>
                      <a:pt x="617" y="15514"/>
                    </a:cubicBezTo>
                    <a:cubicBezTo>
                      <a:pt x="673" y="15514"/>
                      <a:pt x="673" y="15514"/>
                      <a:pt x="673" y="15514"/>
                    </a:cubicBezTo>
                    <a:cubicBezTo>
                      <a:pt x="673" y="15581"/>
                      <a:pt x="673" y="15581"/>
                      <a:pt x="673" y="15581"/>
                    </a:cubicBezTo>
                    <a:cubicBezTo>
                      <a:pt x="673" y="15581"/>
                      <a:pt x="673" y="15581"/>
                      <a:pt x="673" y="15581"/>
                    </a:cubicBezTo>
                    <a:cubicBezTo>
                      <a:pt x="729" y="15514"/>
                      <a:pt x="729" y="15514"/>
                      <a:pt x="729" y="15514"/>
                    </a:cubicBezTo>
                    <a:cubicBezTo>
                      <a:pt x="785" y="15581"/>
                      <a:pt x="785" y="15581"/>
                      <a:pt x="785" y="15581"/>
                    </a:cubicBezTo>
                    <a:cubicBezTo>
                      <a:pt x="785" y="15581"/>
                      <a:pt x="785" y="15581"/>
                      <a:pt x="785" y="15581"/>
                    </a:cubicBezTo>
                    <a:cubicBezTo>
                      <a:pt x="785" y="15648"/>
                      <a:pt x="785" y="15648"/>
                      <a:pt x="785" y="15648"/>
                    </a:cubicBezTo>
                    <a:cubicBezTo>
                      <a:pt x="729" y="15715"/>
                      <a:pt x="729" y="15715"/>
                      <a:pt x="729" y="15715"/>
                    </a:cubicBezTo>
                    <a:cubicBezTo>
                      <a:pt x="617" y="15715"/>
                      <a:pt x="617" y="15715"/>
                      <a:pt x="617" y="15715"/>
                    </a:cubicBezTo>
                    <a:cubicBezTo>
                      <a:pt x="673" y="15782"/>
                      <a:pt x="673" y="15782"/>
                      <a:pt x="673" y="15782"/>
                    </a:cubicBezTo>
                    <a:cubicBezTo>
                      <a:pt x="673" y="15782"/>
                      <a:pt x="673" y="15782"/>
                      <a:pt x="673" y="15782"/>
                    </a:cubicBezTo>
                    <a:cubicBezTo>
                      <a:pt x="729" y="15782"/>
                      <a:pt x="729" y="15782"/>
                      <a:pt x="729" y="15782"/>
                    </a:cubicBezTo>
                    <a:cubicBezTo>
                      <a:pt x="729" y="15715"/>
                      <a:pt x="729" y="15715"/>
                      <a:pt x="729" y="15715"/>
                    </a:cubicBezTo>
                    <a:cubicBezTo>
                      <a:pt x="785" y="15581"/>
                      <a:pt x="785" y="15581"/>
                      <a:pt x="785" y="15581"/>
                    </a:cubicBezTo>
                    <a:cubicBezTo>
                      <a:pt x="897" y="15581"/>
                      <a:pt x="897" y="15581"/>
                      <a:pt x="897" y="15581"/>
                    </a:cubicBezTo>
                    <a:cubicBezTo>
                      <a:pt x="897" y="15581"/>
                      <a:pt x="897" y="15581"/>
                      <a:pt x="897" y="15581"/>
                    </a:cubicBezTo>
                    <a:cubicBezTo>
                      <a:pt x="841" y="15648"/>
                      <a:pt x="841" y="15648"/>
                      <a:pt x="841" y="15648"/>
                    </a:cubicBezTo>
                    <a:cubicBezTo>
                      <a:pt x="785" y="15782"/>
                      <a:pt x="785" y="15782"/>
                      <a:pt x="785" y="15782"/>
                    </a:cubicBezTo>
                    <a:cubicBezTo>
                      <a:pt x="785" y="15848"/>
                      <a:pt x="785" y="15848"/>
                      <a:pt x="785" y="15848"/>
                    </a:cubicBezTo>
                    <a:cubicBezTo>
                      <a:pt x="729" y="15915"/>
                      <a:pt x="729" y="15915"/>
                      <a:pt x="729" y="15915"/>
                    </a:cubicBezTo>
                    <a:cubicBezTo>
                      <a:pt x="673" y="15982"/>
                      <a:pt x="673" y="15982"/>
                      <a:pt x="673" y="15982"/>
                    </a:cubicBezTo>
                    <a:cubicBezTo>
                      <a:pt x="673" y="15982"/>
                      <a:pt x="673" y="15982"/>
                      <a:pt x="673" y="15982"/>
                    </a:cubicBezTo>
                    <a:cubicBezTo>
                      <a:pt x="617" y="15982"/>
                      <a:pt x="617" y="15982"/>
                      <a:pt x="617" y="15982"/>
                    </a:cubicBezTo>
                    <a:cubicBezTo>
                      <a:pt x="673" y="15982"/>
                      <a:pt x="673" y="15982"/>
                      <a:pt x="673" y="15982"/>
                    </a:cubicBezTo>
                    <a:cubicBezTo>
                      <a:pt x="673" y="15982"/>
                      <a:pt x="673" y="15982"/>
                      <a:pt x="673" y="15982"/>
                    </a:cubicBezTo>
                    <a:cubicBezTo>
                      <a:pt x="729" y="15982"/>
                      <a:pt x="729" y="15982"/>
                      <a:pt x="729" y="15982"/>
                    </a:cubicBezTo>
                    <a:cubicBezTo>
                      <a:pt x="729" y="16049"/>
                      <a:pt x="729" y="16049"/>
                      <a:pt x="729" y="16049"/>
                    </a:cubicBezTo>
                    <a:cubicBezTo>
                      <a:pt x="673" y="16049"/>
                      <a:pt x="673" y="16049"/>
                      <a:pt x="673" y="16049"/>
                    </a:cubicBezTo>
                    <a:cubicBezTo>
                      <a:pt x="673" y="16116"/>
                      <a:pt x="673" y="16116"/>
                      <a:pt x="673" y="16116"/>
                    </a:cubicBezTo>
                    <a:cubicBezTo>
                      <a:pt x="673" y="16183"/>
                      <a:pt x="673" y="16183"/>
                      <a:pt x="673" y="16183"/>
                    </a:cubicBezTo>
                    <a:cubicBezTo>
                      <a:pt x="673" y="16250"/>
                      <a:pt x="673" y="16250"/>
                      <a:pt x="673" y="16250"/>
                    </a:cubicBezTo>
                    <a:cubicBezTo>
                      <a:pt x="673" y="16317"/>
                      <a:pt x="673" y="16317"/>
                      <a:pt x="673" y="16317"/>
                    </a:cubicBezTo>
                    <a:cubicBezTo>
                      <a:pt x="673" y="16383"/>
                      <a:pt x="673" y="16383"/>
                      <a:pt x="673" y="16383"/>
                    </a:cubicBezTo>
                    <a:cubicBezTo>
                      <a:pt x="729" y="16383"/>
                      <a:pt x="729" y="16383"/>
                      <a:pt x="729" y="16383"/>
                    </a:cubicBezTo>
                    <a:cubicBezTo>
                      <a:pt x="785" y="16450"/>
                      <a:pt x="785" y="16450"/>
                      <a:pt x="785" y="16450"/>
                    </a:cubicBezTo>
                    <a:cubicBezTo>
                      <a:pt x="729" y="16517"/>
                      <a:pt x="729" y="16517"/>
                      <a:pt x="729" y="16517"/>
                    </a:cubicBezTo>
                    <a:cubicBezTo>
                      <a:pt x="673" y="16450"/>
                      <a:pt x="673" y="16450"/>
                      <a:pt x="673" y="16450"/>
                    </a:cubicBezTo>
                    <a:cubicBezTo>
                      <a:pt x="617" y="16317"/>
                      <a:pt x="617" y="16317"/>
                      <a:pt x="617" y="16317"/>
                    </a:cubicBezTo>
                    <a:cubicBezTo>
                      <a:pt x="561" y="16250"/>
                      <a:pt x="561" y="16250"/>
                      <a:pt x="561" y="16250"/>
                    </a:cubicBezTo>
                    <a:cubicBezTo>
                      <a:pt x="617" y="16183"/>
                      <a:pt x="617" y="16183"/>
                      <a:pt x="617" y="16183"/>
                    </a:cubicBezTo>
                    <a:cubicBezTo>
                      <a:pt x="561" y="16183"/>
                      <a:pt x="561" y="16183"/>
                      <a:pt x="561" y="16183"/>
                    </a:cubicBezTo>
                    <a:cubicBezTo>
                      <a:pt x="504" y="16116"/>
                      <a:pt x="504" y="16116"/>
                      <a:pt x="504" y="16116"/>
                    </a:cubicBezTo>
                    <a:cubicBezTo>
                      <a:pt x="561" y="16116"/>
                      <a:pt x="561" y="16116"/>
                      <a:pt x="561" y="16116"/>
                    </a:cubicBezTo>
                    <a:cubicBezTo>
                      <a:pt x="617" y="16116"/>
                      <a:pt x="617" y="16116"/>
                      <a:pt x="617" y="16116"/>
                    </a:cubicBezTo>
                    <a:cubicBezTo>
                      <a:pt x="561" y="16049"/>
                      <a:pt x="561" y="16049"/>
                      <a:pt x="561" y="16049"/>
                    </a:cubicBezTo>
                    <a:cubicBezTo>
                      <a:pt x="504" y="16049"/>
                      <a:pt x="504" y="16049"/>
                      <a:pt x="504" y="16049"/>
                    </a:cubicBezTo>
                    <a:cubicBezTo>
                      <a:pt x="561" y="15982"/>
                      <a:pt x="561" y="15982"/>
                      <a:pt x="561" y="15982"/>
                    </a:cubicBezTo>
                    <a:cubicBezTo>
                      <a:pt x="504" y="15915"/>
                      <a:pt x="504" y="15915"/>
                      <a:pt x="504" y="15915"/>
                    </a:cubicBezTo>
                    <a:cubicBezTo>
                      <a:pt x="504" y="15915"/>
                      <a:pt x="504" y="15915"/>
                      <a:pt x="504" y="15915"/>
                    </a:cubicBezTo>
                    <a:cubicBezTo>
                      <a:pt x="561" y="15915"/>
                      <a:pt x="561" y="15915"/>
                      <a:pt x="561" y="15915"/>
                    </a:cubicBezTo>
                    <a:cubicBezTo>
                      <a:pt x="617" y="15915"/>
                      <a:pt x="617" y="15915"/>
                      <a:pt x="617" y="15915"/>
                    </a:cubicBezTo>
                    <a:cubicBezTo>
                      <a:pt x="617" y="15848"/>
                      <a:pt x="617" y="15848"/>
                      <a:pt x="617" y="15848"/>
                    </a:cubicBezTo>
                    <a:cubicBezTo>
                      <a:pt x="561" y="15848"/>
                      <a:pt x="561" y="15848"/>
                      <a:pt x="561" y="15848"/>
                    </a:cubicBezTo>
                    <a:cubicBezTo>
                      <a:pt x="504" y="15848"/>
                      <a:pt x="504" y="15848"/>
                      <a:pt x="504" y="15848"/>
                    </a:cubicBezTo>
                    <a:cubicBezTo>
                      <a:pt x="504" y="15782"/>
                      <a:pt x="504" y="15782"/>
                      <a:pt x="504" y="15782"/>
                    </a:cubicBezTo>
                    <a:cubicBezTo>
                      <a:pt x="561" y="15715"/>
                      <a:pt x="561" y="15715"/>
                      <a:pt x="561" y="15715"/>
                    </a:cubicBezTo>
                    <a:close/>
                    <a:moveTo>
                      <a:pt x="1122" y="15447"/>
                    </a:moveTo>
                    <a:cubicBezTo>
                      <a:pt x="1122" y="15380"/>
                      <a:pt x="1122" y="15380"/>
                      <a:pt x="1122" y="15380"/>
                    </a:cubicBezTo>
                    <a:cubicBezTo>
                      <a:pt x="1178" y="15380"/>
                      <a:pt x="1178" y="15380"/>
                      <a:pt x="1178" y="15380"/>
                    </a:cubicBezTo>
                    <a:cubicBezTo>
                      <a:pt x="1178" y="15380"/>
                      <a:pt x="1178" y="15380"/>
                      <a:pt x="1178" y="15380"/>
                    </a:cubicBezTo>
                    <a:cubicBezTo>
                      <a:pt x="1122" y="15447"/>
                      <a:pt x="1122" y="15447"/>
                      <a:pt x="1122" y="15447"/>
                    </a:cubicBezTo>
                    <a:close/>
                    <a:moveTo>
                      <a:pt x="6227" y="7289"/>
                    </a:moveTo>
                    <a:cubicBezTo>
                      <a:pt x="6227" y="7289"/>
                      <a:pt x="6227" y="7289"/>
                      <a:pt x="6227" y="7289"/>
                    </a:cubicBezTo>
                    <a:cubicBezTo>
                      <a:pt x="6283" y="7289"/>
                      <a:pt x="6283" y="7289"/>
                      <a:pt x="6283" y="7289"/>
                    </a:cubicBezTo>
                    <a:cubicBezTo>
                      <a:pt x="6283" y="7289"/>
                      <a:pt x="6283" y="7289"/>
                      <a:pt x="6283" y="7289"/>
                    </a:cubicBezTo>
                    <a:cubicBezTo>
                      <a:pt x="6283" y="7222"/>
                      <a:pt x="6283" y="7222"/>
                      <a:pt x="6283" y="7222"/>
                    </a:cubicBezTo>
                    <a:cubicBezTo>
                      <a:pt x="6227" y="7222"/>
                      <a:pt x="6227" y="7222"/>
                      <a:pt x="6227" y="7222"/>
                    </a:cubicBezTo>
                    <a:cubicBezTo>
                      <a:pt x="6227" y="7289"/>
                      <a:pt x="6227" y="7289"/>
                      <a:pt x="6227" y="7289"/>
                    </a:cubicBezTo>
                    <a:close/>
                    <a:moveTo>
                      <a:pt x="5722" y="6754"/>
                    </a:moveTo>
                    <a:cubicBezTo>
                      <a:pt x="5778" y="6754"/>
                      <a:pt x="5778" y="6754"/>
                      <a:pt x="5778" y="6754"/>
                    </a:cubicBezTo>
                    <a:cubicBezTo>
                      <a:pt x="5778" y="6754"/>
                      <a:pt x="5778" y="6754"/>
                      <a:pt x="5778" y="6754"/>
                    </a:cubicBezTo>
                    <a:cubicBezTo>
                      <a:pt x="5778" y="6687"/>
                      <a:pt x="5778" y="6687"/>
                      <a:pt x="5778" y="6687"/>
                    </a:cubicBezTo>
                    <a:cubicBezTo>
                      <a:pt x="5778" y="6687"/>
                      <a:pt x="5778" y="6687"/>
                      <a:pt x="5778" y="6687"/>
                    </a:cubicBezTo>
                    <a:cubicBezTo>
                      <a:pt x="5722" y="6754"/>
                      <a:pt x="5722" y="6754"/>
                      <a:pt x="5722" y="6754"/>
                    </a:cubicBezTo>
                    <a:close/>
                    <a:moveTo>
                      <a:pt x="3983" y="6887"/>
                    </a:moveTo>
                    <a:cubicBezTo>
                      <a:pt x="3983" y="6954"/>
                      <a:pt x="3983" y="6954"/>
                      <a:pt x="3983" y="6954"/>
                    </a:cubicBezTo>
                    <a:cubicBezTo>
                      <a:pt x="4039" y="6887"/>
                      <a:pt x="4039" y="6887"/>
                      <a:pt x="4039" y="6887"/>
                    </a:cubicBezTo>
                    <a:cubicBezTo>
                      <a:pt x="3983" y="6887"/>
                      <a:pt x="3983" y="6887"/>
                      <a:pt x="3983" y="6887"/>
                    </a:cubicBezTo>
                    <a:cubicBezTo>
                      <a:pt x="3983" y="6887"/>
                      <a:pt x="3983" y="6887"/>
                      <a:pt x="3983" y="6887"/>
                    </a:cubicBezTo>
                    <a:close/>
                    <a:moveTo>
                      <a:pt x="3983" y="7021"/>
                    </a:moveTo>
                    <a:cubicBezTo>
                      <a:pt x="3983" y="6954"/>
                      <a:pt x="3983" y="6954"/>
                      <a:pt x="3983" y="6954"/>
                    </a:cubicBezTo>
                    <a:cubicBezTo>
                      <a:pt x="3983" y="6954"/>
                      <a:pt x="3983" y="6954"/>
                      <a:pt x="3983" y="6954"/>
                    </a:cubicBezTo>
                    <a:cubicBezTo>
                      <a:pt x="3983" y="7021"/>
                      <a:pt x="3983" y="7021"/>
                      <a:pt x="3983" y="7021"/>
                    </a:cubicBezTo>
                    <a:cubicBezTo>
                      <a:pt x="3983" y="7021"/>
                      <a:pt x="3983" y="7021"/>
                      <a:pt x="3983" y="7021"/>
                    </a:cubicBezTo>
                    <a:close/>
                    <a:moveTo>
                      <a:pt x="3871" y="7155"/>
                    </a:moveTo>
                    <a:cubicBezTo>
                      <a:pt x="3871" y="7222"/>
                      <a:pt x="3871" y="7222"/>
                      <a:pt x="3871" y="7222"/>
                    </a:cubicBezTo>
                    <a:cubicBezTo>
                      <a:pt x="3871" y="7289"/>
                      <a:pt x="3871" y="7289"/>
                      <a:pt x="3871" y="7289"/>
                    </a:cubicBezTo>
                    <a:cubicBezTo>
                      <a:pt x="3871" y="7356"/>
                      <a:pt x="3871" y="7356"/>
                      <a:pt x="3871" y="7356"/>
                    </a:cubicBezTo>
                    <a:cubicBezTo>
                      <a:pt x="3927" y="7356"/>
                      <a:pt x="3927" y="7356"/>
                      <a:pt x="3927" y="7356"/>
                    </a:cubicBezTo>
                    <a:cubicBezTo>
                      <a:pt x="3927" y="7289"/>
                      <a:pt x="3927" y="7289"/>
                      <a:pt x="3927" y="7289"/>
                    </a:cubicBezTo>
                    <a:cubicBezTo>
                      <a:pt x="3983" y="7289"/>
                      <a:pt x="3983" y="7289"/>
                      <a:pt x="3983" y="7289"/>
                    </a:cubicBezTo>
                    <a:cubicBezTo>
                      <a:pt x="4151" y="7155"/>
                      <a:pt x="4151" y="7155"/>
                      <a:pt x="4151" y="7155"/>
                    </a:cubicBezTo>
                    <a:cubicBezTo>
                      <a:pt x="4207" y="7088"/>
                      <a:pt x="4207" y="7088"/>
                      <a:pt x="4207" y="7088"/>
                    </a:cubicBezTo>
                    <a:cubicBezTo>
                      <a:pt x="4263" y="7021"/>
                      <a:pt x="4263" y="7021"/>
                      <a:pt x="4263" y="7021"/>
                    </a:cubicBezTo>
                    <a:cubicBezTo>
                      <a:pt x="4207" y="7088"/>
                      <a:pt x="4207" y="7088"/>
                      <a:pt x="4207" y="7088"/>
                    </a:cubicBezTo>
                    <a:cubicBezTo>
                      <a:pt x="4207" y="7021"/>
                      <a:pt x="4207" y="7021"/>
                      <a:pt x="4207" y="7021"/>
                    </a:cubicBezTo>
                    <a:cubicBezTo>
                      <a:pt x="4207" y="6954"/>
                      <a:pt x="4207" y="6954"/>
                      <a:pt x="4207" y="6954"/>
                    </a:cubicBezTo>
                    <a:cubicBezTo>
                      <a:pt x="4151" y="6954"/>
                      <a:pt x="4151" y="6954"/>
                      <a:pt x="4151" y="6954"/>
                    </a:cubicBezTo>
                    <a:cubicBezTo>
                      <a:pt x="4151" y="7021"/>
                      <a:pt x="4151" y="7021"/>
                      <a:pt x="4151" y="7021"/>
                    </a:cubicBezTo>
                    <a:cubicBezTo>
                      <a:pt x="4095" y="7021"/>
                      <a:pt x="4095" y="7021"/>
                      <a:pt x="4095" y="7021"/>
                    </a:cubicBezTo>
                    <a:cubicBezTo>
                      <a:pt x="4095" y="7088"/>
                      <a:pt x="4095" y="7088"/>
                      <a:pt x="4095" y="7088"/>
                    </a:cubicBezTo>
                    <a:cubicBezTo>
                      <a:pt x="4039" y="7088"/>
                      <a:pt x="4039" y="7088"/>
                      <a:pt x="4039" y="7088"/>
                    </a:cubicBezTo>
                    <a:cubicBezTo>
                      <a:pt x="4039" y="7088"/>
                      <a:pt x="4039" y="7088"/>
                      <a:pt x="4039" y="7088"/>
                    </a:cubicBezTo>
                    <a:cubicBezTo>
                      <a:pt x="4039" y="7155"/>
                      <a:pt x="4039" y="7155"/>
                      <a:pt x="4039" y="7155"/>
                    </a:cubicBezTo>
                    <a:cubicBezTo>
                      <a:pt x="3983" y="7088"/>
                      <a:pt x="3983" y="7088"/>
                      <a:pt x="3983" y="7088"/>
                    </a:cubicBezTo>
                    <a:cubicBezTo>
                      <a:pt x="3983" y="7088"/>
                      <a:pt x="3983" y="7088"/>
                      <a:pt x="3983" y="7088"/>
                    </a:cubicBezTo>
                    <a:cubicBezTo>
                      <a:pt x="3983" y="7021"/>
                      <a:pt x="3983" y="7021"/>
                      <a:pt x="3983" y="7021"/>
                    </a:cubicBezTo>
                    <a:cubicBezTo>
                      <a:pt x="3927" y="7088"/>
                      <a:pt x="3927" y="7088"/>
                      <a:pt x="3927" y="7088"/>
                    </a:cubicBezTo>
                    <a:cubicBezTo>
                      <a:pt x="3927" y="7088"/>
                      <a:pt x="3927" y="7088"/>
                      <a:pt x="3927" y="7088"/>
                    </a:cubicBezTo>
                    <a:cubicBezTo>
                      <a:pt x="3927" y="7155"/>
                      <a:pt x="3927" y="7155"/>
                      <a:pt x="3927" y="7155"/>
                    </a:cubicBezTo>
                    <a:cubicBezTo>
                      <a:pt x="3871" y="7155"/>
                      <a:pt x="3871" y="7155"/>
                      <a:pt x="3871" y="7155"/>
                    </a:cubicBezTo>
                    <a:close/>
                    <a:moveTo>
                      <a:pt x="3702" y="7356"/>
                    </a:moveTo>
                    <a:cubicBezTo>
                      <a:pt x="3702" y="7289"/>
                      <a:pt x="3702" y="7289"/>
                      <a:pt x="3702" y="7289"/>
                    </a:cubicBezTo>
                    <a:cubicBezTo>
                      <a:pt x="3702" y="7155"/>
                      <a:pt x="3702" y="7155"/>
                      <a:pt x="3702" y="7155"/>
                    </a:cubicBezTo>
                    <a:cubicBezTo>
                      <a:pt x="3646" y="7222"/>
                      <a:pt x="3646" y="7222"/>
                      <a:pt x="3646" y="7222"/>
                    </a:cubicBezTo>
                    <a:cubicBezTo>
                      <a:pt x="3646" y="7289"/>
                      <a:pt x="3646" y="7289"/>
                      <a:pt x="3646" y="7289"/>
                    </a:cubicBezTo>
                    <a:cubicBezTo>
                      <a:pt x="3646" y="7289"/>
                      <a:pt x="3646" y="7289"/>
                      <a:pt x="3646" y="7289"/>
                    </a:cubicBezTo>
                    <a:cubicBezTo>
                      <a:pt x="3646" y="7289"/>
                      <a:pt x="3646" y="7289"/>
                      <a:pt x="3646" y="7289"/>
                    </a:cubicBezTo>
                    <a:cubicBezTo>
                      <a:pt x="3646" y="7289"/>
                      <a:pt x="3702" y="7356"/>
                      <a:pt x="3702" y="7356"/>
                    </a:cubicBezTo>
                    <a:close/>
                    <a:moveTo>
                      <a:pt x="3702" y="7356"/>
                    </a:moveTo>
                    <a:cubicBezTo>
                      <a:pt x="3758" y="7356"/>
                      <a:pt x="3758" y="7356"/>
                      <a:pt x="3758" y="7356"/>
                    </a:cubicBezTo>
                    <a:cubicBezTo>
                      <a:pt x="3758" y="7289"/>
                      <a:pt x="3758" y="7289"/>
                      <a:pt x="3758" y="7289"/>
                    </a:cubicBezTo>
                    <a:cubicBezTo>
                      <a:pt x="3758" y="7289"/>
                      <a:pt x="3758" y="7289"/>
                      <a:pt x="3758" y="7289"/>
                    </a:cubicBezTo>
                    <a:cubicBezTo>
                      <a:pt x="3758" y="7155"/>
                      <a:pt x="3758" y="7155"/>
                      <a:pt x="3758" y="7155"/>
                    </a:cubicBezTo>
                    <a:cubicBezTo>
                      <a:pt x="3758" y="7155"/>
                      <a:pt x="3758" y="7155"/>
                      <a:pt x="3758" y="7155"/>
                    </a:cubicBezTo>
                    <a:cubicBezTo>
                      <a:pt x="3815" y="7155"/>
                      <a:pt x="3815" y="7155"/>
                      <a:pt x="3815" y="7155"/>
                    </a:cubicBezTo>
                    <a:cubicBezTo>
                      <a:pt x="3815" y="7088"/>
                      <a:pt x="3815" y="7088"/>
                      <a:pt x="3815" y="7088"/>
                    </a:cubicBezTo>
                    <a:cubicBezTo>
                      <a:pt x="3815" y="7088"/>
                      <a:pt x="3815" y="7088"/>
                      <a:pt x="3815" y="7088"/>
                    </a:cubicBezTo>
                    <a:cubicBezTo>
                      <a:pt x="3871" y="7155"/>
                      <a:pt x="3871" y="7155"/>
                      <a:pt x="3871" y="7155"/>
                    </a:cubicBezTo>
                    <a:cubicBezTo>
                      <a:pt x="3815" y="7289"/>
                      <a:pt x="3815" y="7289"/>
                      <a:pt x="3815" y="7289"/>
                    </a:cubicBezTo>
                    <a:cubicBezTo>
                      <a:pt x="3815" y="7356"/>
                      <a:pt x="3815" y="7356"/>
                      <a:pt x="3815" y="7356"/>
                    </a:cubicBezTo>
                    <a:cubicBezTo>
                      <a:pt x="3815" y="7356"/>
                      <a:pt x="3815" y="7356"/>
                      <a:pt x="3815" y="7356"/>
                    </a:cubicBezTo>
                    <a:cubicBezTo>
                      <a:pt x="3758" y="7422"/>
                      <a:pt x="3758" y="7422"/>
                      <a:pt x="3758" y="7422"/>
                    </a:cubicBezTo>
                    <a:cubicBezTo>
                      <a:pt x="3702" y="7356"/>
                      <a:pt x="3702" y="7356"/>
                      <a:pt x="3702" y="7356"/>
                    </a:cubicBezTo>
                    <a:close/>
                    <a:moveTo>
                      <a:pt x="3815" y="7623"/>
                    </a:moveTo>
                    <a:cubicBezTo>
                      <a:pt x="3815" y="7623"/>
                      <a:pt x="3815" y="7623"/>
                      <a:pt x="3815" y="7623"/>
                    </a:cubicBezTo>
                    <a:cubicBezTo>
                      <a:pt x="3758" y="7489"/>
                      <a:pt x="3758" y="7489"/>
                      <a:pt x="3758" y="7489"/>
                    </a:cubicBezTo>
                    <a:cubicBezTo>
                      <a:pt x="3758" y="7422"/>
                      <a:pt x="3758" y="7422"/>
                      <a:pt x="3758" y="7422"/>
                    </a:cubicBezTo>
                    <a:cubicBezTo>
                      <a:pt x="3758" y="7422"/>
                      <a:pt x="3758" y="7422"/>
                      <a:pt x="3758" y="7422"/>
                    </a:cubicBezTo>
                    <a:cubicBezTo>
                      <a:pt x="3646" y="7356"/>
                      <a:pt x="3646" y="7356"/>
                      <a:pt x="3646" y="7356"/>
                    </a:cubicBezTo>
                    <a:cubicBezTo>
                      <a:pt x="3646" y="7356"/>
                      <a:pt x="3646" y="7356"/>
                      <a:pt x="3646" y="7356"/>
                    </a:cubicBezTo>
                    <a:cubicBezTo>
                      <a:pt x="3646" y="7422"/>
                      <a:pt x="3646" y="7422"/>
                      <a:pt x="3646" y="7422"/>
                    </a:cubicBezTo>
                    <a:cubicBezTo>
                      <a:pt x="3702" y="7489"/>
                      <a:pt x="3702" y="7489"/>
                      <a:pt x="3702" y="7489"/>
                    </a:cubicBezTo>
                    <a:cubicBezTo>
                      <a:pt x="3646" y="7489"/>
                      <a:pt x="3646" y="7489"/>
                      <a:pt x="3646" y="7489"/>
                    </a:cubicBezTo>
                    <a:cubicBezTo>
                      <a:pt x="3646" y="7489"/>
                      <a:pt x="3646" y="7489"/>
                      <a:pt x="3646" y="7489"/>
                    </a:cubicBezTo>
                    <a:cubicBezTo>
                      <a:pt x="3702" y="7556"/>
                      <a:pt x="3702" y="7556"/>
                      <a:pt x="3702" y="7556"/>
                    </a:cubicBezTo>
                    <a:cubicBezTo>
                      <a:pt x="3815" y="7623"/>
                      <a:pt x="3815" y="7623"/>
                      <a:pt x="3815" y="7623"/>
                    </a:cubicBezTo>
                    <a:close/>
                    <a:moveTo>
                      <a:pt x="3254" y="6687"/>
                    </a:moveTo>
                    <a:cubicBezTo>
                      <a:pt x="3254" y="6754"/>
                      <a:pt x="3254" y="6754"/>
                      <a:pt x="3254" y="6754"/>
                    </a:cubicBezTo>
                    <a:cubicBezTo>
                      <a:pt x="3310" y="6754"/>
                      <a:pt x="3310" y="6754"/>
                      <a:pt x="3310" y="6754"/>
                    </a:cubicBezTo>
                    <a:cubicBezTo>
                      <a:pt x="3366" y="6754"/>
                      <a:pt x="3366" y="6754"/>
                      <a:pt x="3366" y="6754"/>
                    </a:cubicBezTo>
                    <a:cubicBezTo>
                      <a:pt x="3366" y="6754"/>
                      <a:pt x="3366" y="6754"/>
                      <a:pt x="3366" y="6754"/>
                    </a:cubicBezTo>
                    <a:cubicBezTo>
                      <a:pt x="3310" y="6687"/>
                      <a:pt x="3310" y="6687"/>
                      <a:pt x="3310" y="6687"/>
                    </a:cubicBezTo>
                    <a:cubicBezTo>
                      <a:pt x="3254" y="6620"/>
                      <a:pt x="3254" y="6620"/>
                      <a:pt x="3254" y="6620"/>
                    </a:cubicBezTo>
                    <a:cubicBezTo>
                      <a:pt x="3254" y="6687"/>
                      <a:pt x="3254" y="6687"/>
                      <a:pt x="3254" y="6687"/>
                    </a:cubicBezTo>
                    <a:close/>
                    <a:moveTo>
                      <a:pt x="2188" y="18122"/>
                    </a:moveTo>
                    <a:cubicBezTo>
                      <a:pt x="2188" y="18122"/>
                      <a:pt x="2188" y="18122"/>
                      <a:pt x="2188" y="18122"/>
                    </a:cubicBezTo>
                    <a:cubicBezTo>
                      <a:pt x="2131" y="18122"/>
                      <a:pt x="2131" y="18122"/>
                      <a:pt x="2131" y="18122"/>
                    </a:cubicBezTo>
                    <a:cubicBezTo>
                      <a:pt x="2131" y="17988"/>
                      <a:pt x="2131" y="17988"/>
                      <a:pt x="2131" y="17988"/>
                    </a:cubicBezTo>
                    <a:cubicBezTo>
                      <a:pt x="2188" y="17921"/>
                      <a:pt x="2188" y="17921"/>
                      <a:pt x="2188" y="17921"/>
                    </a:cubicBezTo>
                    <a:cubicBezTo>
                      <a:pt x="2188" y="17855"/>
                      <a:pt x="2188" y="17855"/>
                      <a:pt x="2188" y="17855"/>
                    </a:cubicBezTo>
                    <a:cubicBezTo>
                      <a:pt x="2188" y="17855"/>
                      <a:pt x="2188" y="17855"/>
                      <a:pt x="2188" y="17855"/>
                    </a:cubicBezTo>
                    <a:cubicBezTo>
                      <a:pt x="2131" y="17921"/>
                      <a:pt x="2131" y="17921"/>
                      <a:pt x="2131" y="17921"/>
                    </a:cubicBezTo>
                    <a:cubicBezTo>
                      <a:pt x="2075" y="17921"/>
                      <a:pt x="2075" y="17921"/>
                      <a:pt x="2075" y="17921"/>
                    </a:cubicBezTo>
                    <a:cubicBezTo>
                      <a:pt x="2019" y="17855"/>
                      <a:pt x="2019" y="17855"/>
                      <a:pt x="2019" y="17855"/>
                    </a:cubicBezTo>
                    <a:cubicBezTo>
                      <a:pt x="2019" y="17788"/>
                      <a:pt x="2019" y="17788"/>
                      <a:pt x="2019" y="17788"/>
                    </a:cubicBezTo>
                    <a:cubicBezTo>
                      <a:pt x="2019" y="17788"/>
                      <a:pt x="2019" y="17788"/>
                      <a:pt x="2019" y="17788"/>
                    </a:cubicBezTo>
                    <a:cubicBezTo>
                      <a:pt x="2075" y="17855"/>
                      <a:pt x="2075" y="17855"/>
                      <a:pt x="2075" y="17855"/>
                    </a:cubicBezTo>
                    <a:cubicBezTo>
                      <a:pt x="2075" y="17855"/>
                      <a:pt x="2075" y="17855"/>
                      <a:pt x="2075" y="17855"/>
                    </a:cubicBezTo>
                    <a:cubicBezTo>
                      <a:pt x="2075" y="17855"/>
                      <a:pt x="2075" y="17855"/>
                      <a:pt x="2075" y="17855"/>
                    </a:cubicBezTo>
                    <a:cubicBezTo>
                      <a:pt x="2075" y="17788"/>
                      <a:pt x="2075" y="17788"/>
                      <a:pt x="2075" y="17788"/>
                    </a:cubicBezTo>
                    <a:cubicBezTo>
                      <a:pt x="2019" y="17721"/>
                      <a:pt x="2019" y="17721"/>
                      <a:pt x="2019" y="17721"/>
                    </a:cubicBezTo>
                    <a:cubicBezTo>
                      <a:pt x="2019" y="17721"/>
                      <a:pt x="2019" y="17721"/>
                      <a:pt x="2019" y="17721"/>
                    </a:cubicBezTo>
                    <a:cubicBezTo>
                      <a:pt x="1963" y="17788"/>
                      <a:pt x="1963" y="17788"/>
                      <a:pt x="1963" y="17788"/>
                    </a:cubicBezTo>
                    <a:cubicBezTo>
                      <a:pt x="1907" y="17721"/>
                      <a:pt x="1907" y="17721"/>
                      <a:pt x="1907" y="17721"/>
                    </a:cubicBezTo>
                    <a:cubicBezTo>
                      <a:pt x="1907" y="17654"/>
                      <a:pt x="1907" y="17654"/>
                      <a:pt x="1907" y="17654"/>
                    </a:cubicBezTo>
                    <a:cubicBezTo>
                      <a:pt x="1907" y="17654"/>
                      <a:pt x="1907" y="17654"/>
                      <a:pt x="1907" y="17654"/>
                    </a:cubicBezTo>
                    <a:cubicBezTo>
                      <a:pt x="1963" y="17587"/>
                      <a:pt x="1963" y="17587"/>
                      <a:pt x="1963" y="17587"/>
                    </a:cubicBezTo>
                    <a:cubicBezTo>
                      <a:pt x="1963" y="17520"/>
                      <a:pt x="1963" y="17520"/>
                      <a:pt x="1963" y="17520"/>
                    </a:cubicBezTo>
                    <a:cubicBezTo>
                      <a:pt x="2019" y="17520"/>
                      <a:pt x="2019" y="17520"/>
                      <a:pt x="2019" y="17520"/>
                    </a:cubicBezTo>
                    <a:cubicBezTo>
                      <a:pt x="2019" y="17453"/>
                      <a:pt x="2019" y="17453"/>
                      <a:pt x="2019" y="17453"/>
                    </a:cubicBezTo>
                    <a:cubicBezTo>
                      <a:pt x="1963" y="17520"/>
                      <a:pt x="1963" y="17520"/>
                      <a:pt x="1963" y="17520"/>
                    </a:cubicBezTo>
                    <a:cubicBezTo>
                      <a:pt x="1907" y="17520"/>
                      <a:pt x="1907" y="17520"/>
                      <a:pt x="1907" y="17520"/>
                    </a:cubicBezTo>
                    <a:cubicBezTo>
                      <a:pt x="1907" y="17453"/>
                      <a:pt x="1907" y="17453"/>
                      <a:pt x="1907" y="17453"/>
                    </a:cubicBezTo>
                    <a:cubicBezTo>
                      <a:pt x="1907" y="17453"/>
                      <a:pt x="1907" y="17453"/>
                      <a:pt x="1907" y="17453"/>
                    </a:cubicBezTo>
                    <a:cubicBezTo>
                      <a:pt x="1963" y="17386"/>
                      <a:pt x="1963" y="17386"/>
                      <a:pt x="1963" y="17386"/>
                    </a:cubicBezTo>
                    <a:cubicBezTo>
                      <a:pt x="1963" y="17320"/>
                      <a:pt x="1963" y="17320"/>
                      <a:pt x="1963" y="17320"/>
                    </a:cubicBezTo>
                    <a:cubicBezTo>
                      <a:pt x="1963" y="17253"/>
                      <a:pt x="1963" y="17253"/>
                      <a:pt x="1963" y="17253"/>
                    </a:cubicBezTo>
                    <a:cubicBezTo>
                      <a:pt x="1963" y="17253"/>
                      <a:pt x="1963" y="17253"/>
                      <a:pt x="1963" y="17253"/>
                    </a:cubicBezTo>
                    <a:cubicBezTo>
                      <a:pt x="1963" y="17253"/>
                      <a:pt x="1963" y="17253"/>
                      <a:pt x="1963" y="17253"/>
                    </a:cubicBezTo>
                    <a:cubicBezTo>
                      <a:pt x="1963" y="17320"/>
                      <a:pt x="1963" y="17320"/>
                      <a:pt x="1963" y="17320"/>
                    </a:cubicBezTo>
                    <a:cubicBezTo>
                      <a:pt x="1907" y="17386"/>
                      <a:pt x="1907" y="17386"/>
                      <a:pt x="1907" y="17386"/>
                    </a:cubicBezTo>
                    <a:cubicBezTo>
                      <a:pt x="1851" y="17453"/>
                      <a:pt x="1851" y="17453"/>
                      <a:pt x="1851" y="17453"/>
                    </a:cubicBezTo>
                    <a:cubicBezTo>
                      <a:pt x="1851" y="17453"/>
                      <a:pt x="1851" y="17453"/>
                      <a:pt x="1851" y="17453"/>
                    </a:cubicBezTo>
                    <a:cubicBezTo>
                      <a:pt x="1795" y="17453"/>
                      <a:pt x="1795" y="17453"/>
                      <a:pt x="1795" y="17453"/>
                    </a:cubicBezTo>
                    <a:cubicBezTo>
                      <a:pt x="1795" y="17453"/>
                      <a:pt x="1795" y="17453"/>
                      <a:pt x="1795" y="17453"/>
                    </a:cubicBezTo>
                    <a:cubicBezTo>
                      <a:pt x="1795" y="17386"/>
                      <a:pt x="1795" y="17386"/>
                      <a:pt x="1795" y="17386"/>
                    </a:cubicBezTo>
                    <a:cubicBezTo>
                      <a:pt x="1795" y="17386"/>
                      <a:pt x="1795" y="17386"/>
                      <a:pt x="1795" y="17386"/>
                    </a:cubicBezTo>
                    <a:cubicBezTo>
                      <a:pt x="1795" y="17386"/>
                      <a:pt x="1795" y="17386"/>
                      <a:pt x="1795" y="17386"/>
                    </a:cubicBezTo>
                    <a:cubicBezTo>
                      <a:pt x="1739" y="17386"/>
                      <a:pt x="1739" y="17386"/>
                      <a:pt x="1739" y="17386"/>
                    </a:cubicBezTo>
                    <a:cubicBezTo>
                      <a:pt x="1739" y="17453"/>
                      <a:pt x="1739" y="17453"/>
                      <a:pt x="1739" y="17453"/>
                    </a:cubicBezTo>
                    <a:cubicBezTo>
                      <a:pt x="1739" y="17453"/>
                      <a:pt x="1739" y="17453"/>
                      <a:pt x="1739" y="17453"/>
                    </a:cubicBezTo>
                    <a:cubicBezTo>
                      <a:pt x="1739" y="17386"/>
                      <a:pt x="1739" y="17386"/>
                      <a:pt x="1739" y="17386"/>
                    </a:cubicBezTo>
                    <a:cubicBezTo>
                      <a:pt x="1683" y="17386"/>
                      <a:pt x="1683" y="17386"/>
                      <a:pt x="1683" y="17386"/>
                    </a:cubicBezTo>
                    <a:cubicBezTo>
                      <a:pt x="1683" y="17453"/>
                      <a:pt x="1683" y="17453"/>
                      <a:pt x="1683" y="17453"/>
                    </a:cubicBezTo>
                    <a:cubicBezTo>
                      <a:pt x="1627" y="17386"/>
                      <a:pt x="1627" y="17386"/>
                      <a:pt x="1627" y="17386"/>
                    </a:cubicBezTo>
                    <a:cubicBezTo>
                      <a:pt x="1627" y="17386"/>
                      <a:pt x="1627" y="17386"/>
                      <a:pt x="1627" y="17386"/>
                    </a:cubicBezTo>
                    <a:cubicBezTo>
                      <a:pt x="1683" y="17320"/>
                      <a:pt x="1683" y="17320"/>
                      <a:pt x="1683" y="17320"/>
                    </a:cubicBezTo>
                    <a:cubicBezTo>
                      <a:pt x="1683" y="17320"/>
                      <a:pt x="1683" y="17320"/>
                      <a:pt x="1683" y="17320"/>
                    </a:cubicBezTo>
                    <a:cubicBezTo>
                      <a:pt x="1739" y="17320"/>
                      <a:pt x="1739" y="17320"/>
                      <a:pt x="1739" y="17320"/>
                    </a:cubicBezTo>
                    <a:cubicBezTo>
                      <a:pt x="1851" y="17253"/>
                      <a:pt x="1851" y="17253"/>
                      <a:pt x="1851" y="17253"/>
                    </a:cubicBezTo>
                    <a:cubicBezTo>
                      <a:pt x="1851" y="17253"/>
                      <a:pt x="1851" y="17253"/>
                      <a:pt x="1851" y="17253"/>
                    </a:cubicBezTo>
                    <a:cubicBezTo>
                      <a:pt x="1851" y="17186"/>
                      <a:pt x="1851" y="17186"/>
                      <a:pt x="1851" y="17186"/>
                    </a:cubicBezTo>
                    <a:cubicBezTo>
                      <a:pt x="1851" y="17186"/>
                      <a:pt x="1851" y="17186"/>
                      <a:pt x="1851" y="17186"/>
                    </a:cubicBezTo>
                    <a:cubicBezTo>
                      <a:pt x="1795" y="17253"/>
                      <a:pt x="1795" y="17253"/>
                      <a:pt x="1795" y="17253"/>
                    </a:cubicBezTo>
                    <a:cubicBezTo>
                      <a:pt x="1739" y="17320"/>
                      <a:pt x="1739" y="17320"/>
                      <a:pt x="1739" y="17320"/>
                    </a:cubicBezTo>
                    <a:cubicBezTo>
                      <a:pt x="1739" y="17320"/>
                      <a:pt x="1739" y="17320"/>
                      <a:pt x="1739" y="17320"/>
                    </a:cubicBezTo>
                    <a:cubicBezTo>
                      <a:pt x="1683" y="17320"/>
                      <a:pt x="1683" y="17320"/>
                      <a:pt x="1683" y="17320"/>
                    </a:cubicBezTo>
                    <a:cubicBezTo>
                      <a:pt x="1683" y="17253"/>
                      <a:pt x="1683" y="17253"/>
                      <a:pt x="1683" y="17253"/>
                    </a:cubicBezTo>
                    <a:cubicBezTo>
                      <a:pt x="1627" y="17253"/>
                      <a:pt x="1627" y="17253"/>
                      <a:pt x="1627" y="17253"/>
                    </a:cubicBezTo>
                    <a:cubicBezTo>
                      <a:pt x="1627" y="17253"/>
                      <a:pt x="1627" y="17253"/>
                      <a:pt x="1627" y="17253"/>
                    </a:cubicBezTo>
                    <a:cubicBezTo>
                      <a:pt x="1627" y="17186"/>
                      <a:pt x="1627" y="17186"/>
                      <a:pt x="1627" y="17186"/>
                    </a:cubicBezTo>
                    <a:cubicBezTo>
                      <a:pt x="1627" y="17186"/>
                      <a:pt x="1627" y="17186"/>
                      <a:pt x="1627" y="17186"/>
                    </a:cubicBezTo>
                    <a:cubicBezTo>
                      <a:pt x="1570" y="17186"/>
                      <a:pt x="1570" y="17186"/>
                      <a:pt x="1570" y="17186"/>
                    </a:cubicBezTo>
                    <a:cubicBezTo>
                      <a:pt x="1514" y="17186"/>
                      <a:pt x="1514" y="17186"/>
                      <a:pt x="1514" y="17186"/>
                    </a:cubicBezTo>
                    <a:cubicBezTo>
                      <a:pt x="1514" y="17186"/>
                      <a:pt x="1514" y="17186"/>
                      <a:pt x="1514" y="17186"/>
                    </a:cubicBezTo>
                    <a:cubicBezTo>
                      <a:pt x="1458" y="17253"/>
                      <a:pt x="1458" y="17253"/>
                      <a:pt x="1458" y="17253"/>
                    </a:cubicBezTo>
                    <a:cubicBezTo>
                      <a:pt x="1402" y="17186"/>
                      <a:pt x="1402" y="17186"/>
                      <a:pt x="1402" y="17186"/>
                    </a:cubicBezTo>
                    <a:cubicBezTo>
                      <a:pt x="1402" y="17119"/>
                      <a:pt x="1402" y="17119"/>
                      <a:pt x="1402" y="17119"/>
                    </a:cubicBezTo>
                    <a:cubicBezTo>
                      <a:pt x="1402" y="17119"/>
                      <a:pt x="1402" y="17119"/>
                      <a:pt x="1402" y="17119"/>
                    </a:cubicBezTo>
                    <a:cubicBezTo>
                      <a:pt x="1458" y="17119"/>
                      <a:pt x="1458" y="17119"/>
                      <a:pt x="1458" y="17119"/>
                    </a:cubicBezTo>
                    <a:cubicBezTo>
                      <a:pt x="1514" y="17186"/>
                      <a:pt x="1514" y="17186"/>
                      <a:pt x="1514" y="17186"/>
                    </a:cubicBezTo>
                    <a:cubicBezTo>
                      <a:pt x="1570" y="17119"/>
                      <a:pt x="1570" y="17119"/>
                      <a:pt x="1570" y="17119"/>
                    </a:cubicBezTo>
                    <a:cubicBezTo>
                      <a:pt x="1570" y="17119"/>
                      <a:pt x="1570" y="17119"/>
                      <a:pt x="1570" y="17119"/>
                    </a:cubicBezTo>
                    <a:cubicBezTo>
                      <a:pt x="1570" y="17119"/>
                      <a:pt x="1570" y="17119"/>
                      <a:pt x="1570" y="17119"/>
                    </a:cubicBezTo>
                    <a:cubicBezTo>
                      <a:pt x="1458" y="17119"/>
                      <a:pt x="1458" y="17119"/>
                      <a:pt x="1458" y="17119"/>
                    </a:cubicBezTo>
                    <a:cubicBezTo>
                      <a:pt x="1458" y="17119"/>
                      <a:pt x="1458" y="17119"/>
                      <a:pt x="1458" y="17119"/>
                    </a:cubicBezTo>
                    <a:cubicBezTo>
                      <a:pt x="1458" y="17119"/>
                      <a:pt x="1458" y="17119"/>
                      <a:pt x="1458" y="17119"/>
                    </a:cubicBezTo>
                    <a:cubicBezTo>
                      <a:pt x="1514" y="17119"/>
                      <a:pt x="1514" y="17119"/>
                      <a:pt x="1514" y="17119"/>
                    </a:cubicBezTo>
                    <a:cubicBezTo>
                      <a:pt x="1570" y="17119"/>
                      <a:pt x="1570" y="17119"/>
                      <a:pt x="1570" y="17119"/>
                    </a:cubicBezTo>
                    <a:cubicBezTo>
                      <a:pt x="1570" y="17052"/>
                      <a:pt x="1570" y="17052"/>
                      <a:pt x="1570" y="17052"/>
                    </a:cubicBezTo>
                    <a:cubicBezTo>
                      <a:pt x="1514" y="17052"/>
                      <a:pt x="1514" y="17052"/>
                      <a:pt x="1514" y="17052"/>
                    </a:cubicBezTo>
                    <a:cubicBezTo>
                      <a:pt x="1458" y="17052"/>
                      <a:pt x="1458" y="17052"/>
                      <a:pt x="1458" y="17052"/>
                    </a:cubicBezTo>
                    <a:cubicBezTo>
                      <a:pt x="1402" y="17052"/>
                      <a:pt x="1402" y="17052"/>
                      <a:pt x="1402" y="17052"/>
                    </a:cubicBezTo>
                    <a:cubicBezTo>
                      <a:pt x="1402" y="17052"/>
                      <a:pt x="1402" y="17052"/>
                      <a:pt x="1402" y="17052"/>
                    </a:cubicBezTo>
                    <a:cubicBezTo>
                      <a:pt x="1346" y="17052"/>
                      <a:pt x="1346" y="17052"/>
                      <a:pt x="1346" y="17052"/>
                    </a:cubicBezTo>
                    <a:cubicBezTo>
                      <a:pt x="1346" y="16985"/>
                      <a:pt x="1346" y="16985"/>
                      <a:pt x="1346" y="16985"/>
                    </a:cubicBezTo>
                    <a:cubicBezTo>
                      <a:pt x="1402" y="16985"/>
                      <a:pt x="1402" y="16985"/>
                      <a:pt x="1402" y="16985"/>
                    </a:cubicBezTo>
                    <a:cubicBezTo>
                      <a:pt x="1458" y="16985"/>
                      <a:pt x="1458" y="16985"/>
                      <a:pt x="1458" y="16985"/>
                    </a:cubicBezTo>
                    <a:cubicBezTo>
                      <a:pt x="1514" y="16985"/>
                      <a:pt x="1514" y="16985"/>
                      <a:pt x="1514" y="16985"/>
                    </a:cubicBezTo>
                    <a:cubicBezTo>
                      <a:pt x="1514" y="16985"/>
                      <a:pt x="1514" y="16985"/>
                      <a:pt x="1514" y="16985"/>
                    </a:cubicBezTo>
                    <a:cubicBezTo>
                      <a:pt x="1458" y="16985"/>
                      <a:pt x="1458" y="16985"/>
                      <a:pt x="1458" y="16985"/>
                    </a:cubicBezTo>
                    <a:cubicBezTo>
                      <a:pt x="1458" y="16985"/>
                      <a:pt x="1458" y="16985"/>
                      <a:pt x="1458" y="16985"/>
                    </a:cubicBezTo>
                    <a:cubicBezTo>
                      <a:pt x="1402" y="16985"/>
                      <a:pt x="1402" y="16985"/>
                      <a:pt x="1402" y="16985"/>
                    </a:cubicBezTo>
                    <a:cubicBezTo>
                      <a:pt x="1402" y="16918"/>
                      <a:pt x="1402" y="16918"/>
                      <a:pt x="1402" y="16918"/>
                    </a:cubicBezTo>
                    <a:cubicBezTo>
                      <a:pt x="1458" y="16918"/>
                      <a:pt x="1458" y="16918"/>
                      <a:pt x="1458" y="16918"/>
                    </a:cubicBezTo>
                    <a:cubicBezTo>
                      <a:pt x="1458" y="16918"/>
                      <a:pt x="1458" y="16918"/>
                      <a:pt x="1458" y="16918"/>
                    </a:cubicBezTo>
                    <a:cubicBezTo>
                      <a:pt x="1514" y="16918"/>
                      <a:pt x="1514" y="16918"/>
                      <a:pt x="1514" y="16918"/>
                    </a:cubicBezTo>
                    <a:cubicBezTo>
                      <a:pt x="1514" y="16918"/>
                      <a:pt x="1514" y="16918"/>
                      <a:pt x="1514" y="16918"/>
                    </a:cubicBezTo>
                    <a:cubicBezTo>
                      <a:pt x="1514" y="16852"/>
                      <a:pt x="1514" y="16852"/>
                      <a:pt x="1514" y="16852"/>
                    </a:cubicBezTo>
                    <a:cubicBezTo>
                      <a:pt x="1514" y="16852"/>
                      <a:pt x="1514" y="16852"/>
                      <a:pt x="1514" y="16852"/>
                    </a:cubicBezTo>
                    <a:cubicBezTo>
                      <a:pt x="1570" y="16852"/>
                      <a:pt x="1570" y="16852"/>
                      <a:pt x="1570" y="16852"/>
                    </a:cubicBezTo>
                    <a:cubicBezTo>
                      <a:pt x="1627" y="16852"/>
                      <a:pt x="1627" y="16852"/>
                      <a:pt x="1627" y="16852"/>
                    </a:cubicBezTo>
                    <a:cubicBezTo>
                      <a:pt x="1683" y="16852"/>
                      <a:pt x="1683" y="16852"/>
                      <a:pt x="1683" y="16852"/>
                    </a:cubicBezTo>
                    <a:cubicBezTo>
                      <a:pt x="1570" y="16852"/>
                      <a:pt x="1570" y="16852"/>
                      <a:pt x="1570" y="16852"/>
                    </a:cubicBezTo>
                    <a:cubicBezTo>
                      <a:pt x="1570" y="16785"/>
                      <a:pt x="1570" y="16785"/>
                      <a:pt x="1570" y="16785"/>
                    </a:cubicBezTo>
                    <a:cubicBezTo>
                      <a:pt x="1514" y="16785"/>
                      <a:pt x="1514" y="16785"/>
                      <a:pt x="1514" y="16785"/>
                    </a:cubicBezTo>
                    <a:cubicBezTo>
                      <a:pt x="1514" y="16852"/>
                      <a:pt x="1514" y="16852"/>
                      <a:pt x="1514" y="16852"/>
                    </a:cubicBezTo>
                    <a:cubicBezTo>
                      <a:pt x="1458" y="16852"/>
                      <a:pt x="1458" y="16852"/>
                      <a:pt x="1458" y="16852"/>
                    </a:cubicBezTo>
                    <a:cubicBezTo>
                      <a:pt x="1402" y="16918"/>
                      <a:pt x="1402" y="16918"/>
                      <a:pt x="1402" y="16918"/>
                    </a:cubicBezTo>
                    <a:cubicBezTo>
                      <a:pt x="1402" y="16852"/>
                      <a:pt x="1402" y="16852"/>
                      <a:pt x="1402" y="16852"/>
                    </a:cubicBezTo>
                    <a:cubicBezTo>
                      <a:pt x="1402" y="16852"/>
                      <a:pt x="1402" y="16852"/>
                      <a:pt x="1402" y="16852"/>
                    </a:cubicBezTo>
                    <a:cubicBezTo>
                      <a:pt x="1402" y="16785"/>
                      <a:pt x="1402" y="16785"/>
                      <a:pt x="1402" y="16785"/>
                    </a:cubicBezTo>
                    <a:cubicBezTo>
                      <a:pt x="1402" y="16718"/>
                      <a:pt x="1402" y="16718"/>
                      <a:pt x="1402" y="16718"/>
                    </a:cubicBezTo>
                    <a:cubicBezTo>
                      <a:pt x="1514" y="16718"/>
                      <a:pt x="1514" y="16718"/>
                      <a:pt x="1514" y="16718"/>
                    </a:cubicBezTo>
                    <a:cubicBezTo>
                      <a:pt x="1514" y="16651"/>
                      <a:pt x="1514" y="16651"/>
                      <a:pt x="1514" y="16651"/>
                    </a:cubicBezTo>
                    <a:cubicBezTo>
                      <a:pt x="1627" y="16584"/>
                      <a:pt x="1627" y="16584"/>
                      <a:pt x="1627" y="16584"/>
                    </a:cubicBezTo>
                    <a:cubicBezTo>
                      <a:pt x="1683" y="16584"/>
                      <a:pt x="1683" y="16584"/>
                      <a:pt x="1683" y="16584"/>
                    </a:cubicBezTo>
                    <a:cubicBezTo>
                      <a:pt x="1683" y="16584"/>
                      <a:pt x="1683" y="16584"/>
                      <a:pt x="1683" y="16584"/>
                    </a:cubicBezTo>
                    <a:cubicBezTo>
                      <a:pt x="1683" y="16651"/>
                      <a:pt x="1683" y="16651"/>
                      <a:pt x="1683" y="16651"/>
                    </a:cubicBezTo>
                    <a:cubicBezTo>
                      <a:pt x="1739" y="16718"/>
                      <a:pt x="1739" y="16718"/>
                      <a:pt x="1739" y="16718"/>
                    </a:cubicBezTo>
                    <a:cubicBezTo>
                      <a:pt x="1739" y="16718"/>
                      <a:pt x="1739" y="16718"/>
                      <a:pt x="1739" y="16718"/>
                    </a:cubicBezTo>
                    <a:cubicBezTo>
                      <a:pt x="1739" y="16651"/>
                      <a:pt x="1739" y="16651"/>
                      <a:pt x="1739" y="16651"/>
                    </a:cubicBezTo>
                    <a:cubicBezTo>
                      <a:pt x="1739" y="16584"/>
                      <a:pt x="1739" y="16584"/>
                      <a:pt x="1739" y="16584"/>
                    </a:cubicBezTo>
                    <a:cubicBezTo>
                      <a:pt x="1739" y="16517"/>
                      <a:pt x="1739" y="16517"/>
                      <a:pt x="1739" y="16517"/>
                    </a:cubicBezTo>
                    <a:cubicBezTo>
                      <a:pt x="1795" y="16517"/>
                      <a:pt x="1795" y="16517"/>
                      <a:pt x="1795" y="16517"/>
                    </a:cubicBezTo>
                    <a:cubicBezTo>
                      <a:pt x="1795" y="16517"/>
                      <a:pt x="1795" y="16517"/>
                      <a:pt x="1795" y="16517"/>
                    </a:cubicBezTo>
                    <a:cubicBezTo>
                      <a:pt x="1739" y="16517"/>
                      <a:pt x="1739" y="16517"/>
                      <a:pt x="1739" y="16517"/>
                    </a:cubicBezTo>
                    <a:cubicBezTo>
                      <a:pt x="1683" y="16517"/>
                      <a:pt x="1683" y="16517"/>
                      <a:pt x="1683" y="16517"/>
                    </a:cubicBezTo>
                    <a:cubicBezTo>
                      <a:pt x="1683" y="16517"/>
                      <a:pt x="1683" y="16517"/>
                      <a:pt x="1683" y="16517"/>
                    </a:cubicBezTo>
                    <a:cubicBezTo>
                      <a:pt x="1683" y="16450"/>
                      <a:pt x="1683" y="16450"/>
                      <a:pt x="1683" y="16450"/>
                    </a:cubicBezTo>
                    <a:cubicBezTo>
                      <a:pt x="1739" y="16450"/>
                      <a:pt x="1739" y="16450"/>
                      <a:pt x="1739" y="16450"/>
                    </a:cubicBezTo>
                    <a:cubicBezTo>
                      <a:pt x="1795" y="16383"/>
                      <a:pt x="1795" y="16383"/>
                      <a:pt x="1795" y="16383"/>
                    </a:cubicBezTo>
                    <a:cubicBezTo>
                      <a:pt x="1795" y="16317"/>
                      <a:pt x="1795" y="16317"/>
                      <a:pt x="1795" y="16317"/>
                    </a:cubicBezTo>
                    <a:cubicBezTo>
                      <a:pt x="1795" y="16317"/>
                      <a:pt x="1795" y="16317"/>
                      <a:pt x="1795" y="16317"/>
                    </a:cubicBezTo>
                    <a:cubicBezTo>
                      <a:pt x="1795" y="16317"/>
                      <a:pt x="1795" y="16317"/>
                      <a:pt x="1795" y="16317"/>
                    </a:cubicBezTo>
                    <a:cubicBezTo>
                      <a:pt x="1795" y="16383"/>
                      <a:pt x="1795" y="16383"/>
                      <a:pt x="1795" y="16383"/>
                    </a:cubicBezTo>
                    <a:cubicBezTo>
                      <a:pt x="1739" y="16383"/>
                      <a:pt x="1739" y="16383"/>
                      <a:pt x="1739" y="16383"/>
                    </a:cubicBezTo>
                    <a:cubicBezTo>
                      <a:pt x="1683" y="16383"/>
                      <a:pt x="1683" y="16383"/>
                      <a:pt x="1683" y="16383"/>
                    </a:cubicBezTo>
                    <a:cubicBezTo>
                      <a:pt x="1627" y="16450"/>
                      <a:pt x="1627" y="16450"/>
                      <a:pt x="1627" y="16450"/>
                    </a:cubicBezTo>
                    <a:cubicBezTo>
                      <a:pt x="1570" y="16517"/>
                      <a:pt x="1570" y="16517"/>
                      <a:pt x="1570" y="16517"/>
                    </a:cubicBezTo>
                    <a:cubicBezTo>
                      <a:pt x="1514" y="16584"/>
                      <a:pt x="1514" y="16584"/>
                      <a:pt x="1514" y="16584"/>
                    </a:cubicBezTo>
                    <a:cubicBezTo>
                      <a:pt x="1458" y="16517"/>
                      <a:pt x="1458" y="16517"/>
                      <a:pt x="1458" y="16517"/>
                    </a:cubicBezTo>
                    <a:cubicBezTo>
                      <a:pt x="1458" y="16517"/>
                      <a:pt x="1458" y="16517"/>
                      <a:pt x="1458" y="16517"/>
                    </a:cubicBezTo>
                    <a:cubicBezTo>
                      <a:pt x="1514" y="16450"/>
                      <a:pt x="1514" y="16450"/>
                      <a:pt x="1514" y="16450"/>
                    </a:cubicBezTo>
                    <a:cubicBezTo>
                      <a:pt x="1458" y="16450"/>
                      <a:pt x="1458" y="16450"/>
                      <a:pt x="1458" y="16450"/>
                    </a:cubicBezTo>
                    <a:cubicBezTo>
                      <a:pt x="1402" y="16517"/>
                      <a:pt x="1402" y="16517"/>
                      <a:pt x="1402" y="16517"/>
                    </a:cubicBezTo>
                    <a:cubicBezTo>
                      <a:pt x="1346" y="16450"/>
                      <a:pt x="1346" y="16450"/>
                      <a:pt x="1346" y="16450"/>
                    </a:cubicBezTo>
                    <a:cubicBezTo>
                      <a:pt x="1402" y="16450"/>
                      <a:pt x="1402" y="16450"/>
                      <a:pt x="1402" y="16450"/>
                    </a:cubicBezTo>
                    <a:cubicBezTo>
                      <a:pt x="1458" y="16383"/>
                      <a:pt x="1458" y="16383"/>
                      <a:pt x="1458" y="16383"/>
                    </a:cubicBezTo>
                    <a:cubicBezTo>
                      <a:pt x="1514" y="16383"/>
                      <a:pt x="1514" y="16383"/>
                      <a:pt x="1514" y="16383"/>
                    </a:cubicBezTo>
                    <a:cubicBezTo>
                      <a:pt x="1514" y="16383"/>
                      <a:pt x="1514" y="16383"/>
                      <a:pt x="1514" y="16383"/>
                    </a:cubicBezTo>
                    <a:cubicBezTo>
                      <a:pt x="1570" y="16383"/>
                      <a:pt x="1570" y="16383"/>
                      <a:pt x="1570" y="16383"/>
                    </a:cubicBezTo>
                    <a:cubicBezTo>
                      <a:pt x="1570" y="16317"/>
                      <a:pt x="1570" y="16317"/>
                      <a:pt x="1570" y="16317"/>
                    </a:cubicBezTo>
                    <a:cubicBezTo>
                      <a:pt x="1514" y="16317"/>
                      <a:pt x="1514" y="16317"/>
                      <a:pt x="1514" y="16317"/>
                    </a:cubicBezTo>
                    <a:cubicBezTo>
                      <a:pt x="1514" y="16317"/>
                      <a:pt x="1514" y="16317"/>
                      <a:pt x="1514" y="16317"/>
                    </a:cubicBezTo>
                    <a:cubicBezTo>
                      <a:pt x="1570" y="16250"/>
                      <a:pt x="1570" y="16250"/>
                      <a:pt x="1570" y="16250"/>
                    </a:cubicBezTo>
                    <a:cubicBezTo>
                      <a:pt x="1514" y="16250"/>
                      <a:pt x="1514" y="16250"/>
                      <a:pt x="1514" y="16250"/>
                    </a:cubicBezTo>
                    <a:cubicBezTo>
                      <a:pt x="1514" y="16250"/>
                      <a:pt x="1514" y="16250"/>
                      <a:pt x="1514" y="16250"/>
                    </a:cubicBezTo>
                    <a:cubicBezTo>
                      <a:pt x="1458" y="16250"/>
                      <a:pt x="1458" y="16250"/>
                      <a:pt x="1458" y="16250"/>
                    </a:cubicBezTo>
                    <a:cubicBezTo>
                      <a:pt x="1458" y="16250"/>
                      <a:pt x="1458" y="16250"/>
                      <a:pt x="1458" y="16250"/>
                    </a:cubicBezTo>
                    <a:cubicBezTo>
                      <a:pt x="1458" y="16116"/>
                      <a:pt x="1458" y="16116"/>
                      <a:pt x="1458" y="16116"/>
                    </a:cubicBezTo>
                    <a:cubicBezTo>
                      <a:pt x="1402" y="16049"/>
                      <a:pt x="1402" y="16049"/>
                      <a:pt x="1402" y="16049"/>
                    </a:cubicBezTo>
                    <a:cubicBezTo>
                      <a:pt x="1402" y="16049"/>
                      <a:pt x="1402" y="16049"/>
                      <a:pt x="1402" y="16049"/>
                    </a:cubicBezTo>
                    <a:cubicBezTo>
                      <a:pt x="1458" y="15982"/>
                      <a:pt x="1458" y="15982"/>
                      <a:pt x="1458" y="15982"/>
                    </a:cubicBezTo>
                    <a:cubicBezTo>
                      <a:pt x="1514" y="15982"/>
                      <a:pt x="1514" y="15982"/>
                      <a:pt x="1514" y="15982"/>
                    </a:cubicBezTo>
                    <a:cubicBezTo>
                      <a:pt x="1514" y="16049"/>
                      <a:pt x="1514" y="16049"/>
                      <a:pt x="1514" y="16049"/>
                    </a:cubicBezTo>
                    <a:cubicBezTo>
                      <a:pt x="1627" y="16049"/>
                      <a:pt x="1627" y="16049"/>
                      <a:pt x="1627" y="16049"/>
                    </a:cubicBezTo>
                    <a:cubicBezTo>
                      <a:pt x="1683" y="16049"/>
                      <a:pt x="1683" y="16049"/>
                      <a:pt x="1683" y="16049"/>
                    </a:cubicBezTo>
                    <a:cubicBezTo>
                      <a:pt x="1627" y="16049"/>
                      <a:pt x="1627" y="16049"/>
                      <a:pt x="1627" y="16049"/>
                    </a:cubicBezTo>
                    <a:cubicBezTo>
                      <a:pt x="1627" y="15982"/>
                      <a:pt x="1627" y="15982"/>
                      <a:pt x="1627" y="15982"/>
                    </a:cubicBezTo>
                    <a:cubicBezTo>
                      <a:pt x="1570" y="15982"/>
                      <a:pt x="1570" y="15982"/>
                      <a:pt x="1570" y="15982"/>
                    </a:cubicBezTo>
                    <a:cubicBezTo>
                      <a:pt x="1514" y="15982"/>
                      <a:pt x="1514" y="15982"/>
                      <a:pt x="1514" y="15982"/>
                    </a:cubicBezTo>
                    <a:cubicBezTo>
                      <a:pt x="1458" y="15915"/>
                      <a:pt x="1458" y="15915"/>
                      <a:pt x="1458" y="15915"/>
                    </a:cubicBezTo>
                    <a:cubicBezTo>
                      <a:pt x="1458" y="15915"/>
                      <a:pt x="1458" y="15915"/>
                      <a:pt x="1458" y="15915"/>
                    </a:cubicBezTo>
                    <a:cubicBezTo>
                      <a:pt x="1514" y="15848"/>
                      <a:pt x="1514" y="15848"/>
                      <a:pt x="1514" y="15848"/>
                    </a:cubicBezTo>
                    <a:cubicBezTo>
                      <a:pt x="1514" y="15848"/>
                      <a:pt x="1514" y="15848"/>
                      <a:pt x="1514" y="15848"/>
                    </a:cubicBezTo>
                    <a:cubicBezTo>
                      <a:pt x="1570" y="15782"/>
                      <a:pt x="1570" y="15782"/>
                      <a:pt x="1570" y="15782"/>
                    </a:cubicBezTo>
                    <a:cubicBezTo>
                      <a:pt x="1570" y="15715"/>
                      <a:pt x="1570" y="15715"/>
                      <a:pt x="1570" y="15715"/>
                    </a:cubicBezTo>
                    <a:cubicBezTo>
                      <a:pt x="1514" y="15782"/>
                      <a:pt x="1514" y="15782"/>
                      <a:pt x="1514" y="15782"/>
                    </a:cubicBezTo>
                    <a:cubicBezTo>
                      <a:pt x="1514" y="15782"/>
                      <a:pt x="1514" y="15782"/>
                      <a:pt x="1514" y="15782"/>
                    </a:cubicBezTo>
                    <a:cubicBezTo>
                      <a:pt x="1458" y="15848"/>
                      <a:pt x="1458" y="15848"/>
                      <a:pt x="1458" y="15848"/>
                    </a:cubicBezTo>
                    <a:cubicBezTo>
                      <a:pt x="1346" y="15848"/>
                      <a:pt x="1346" y="15848"/>
                      <a:pt x="1346" y="15848"/>
                    </a:cubicBezTo>
                    <a:cubicBezTo>
                      <a:pt x="1346" y="15915"/>
                      <a:pt x="1346" y="15915"/>
                      <a:pt x="1346" y="15915"/>
                    </a:cubicBezTo>
                    <a:cubicBezTo>
                      <a:pt x="1346" y="15915"/>
                      <a:pt x="1346" y="15915"/>
                      <a:pt x="1346" y="15915"/>
                    </a:cubicBezTo>
                    <a:cubicBezTo>
                      <a:pt x="1290" y="15915"/>
                      <a:pt x="1290" y="15915"/>
                      <a:pt x="1290" y="15915"/>
                    </a:cubicBezTo>
                    <a:cubicBezTo>
                      <a:pt x="1234" y="15848"/>
                      <a:pt x="1234" y="15848"/>
                      <a:pt x="1234" y="15848"/>
                    </a:cubicBezTo>
                    <a:cubicBezTo>
                      <a:pt x="1234" y="15782"/>
                      <a:pt x="1234" y="15782"/>
                      <a:pt x="1234" y="15782"/>
                    </a:cubicBezTo>
                    <a:cubicBezTo>
                      <a:pt x="1234" y="15648"/>
                      <a:pt x="1234" y="15648"/>
                      <a:pt x="1234" y="15648"/>
                    </a:cubicBezTo>
                    <a:cubicBezTo>
                      <a:pt x="1290" y="15581"/>
                      <a:pt x="1290" y="15581"/>
                      <a:pt x="1290" y="15581"/>
                    </a:cubicBezTo>
                    <a:cubicBezTo>
                      <a:pt x="1234" y="15514"/>
                      <a:pt x="1234" y="15514"/>
                      <a:pt x="1234" y="15514"/>
                    </a:cubicBezTo>
                    <a:cubicBezTo>
                      <a:pt x="1234" y="15514"/>
                      <a:pt x="1234" y="15514"/>
                      <a:pt x="1234" y="15514"/>
                    </a:cubicBezTo>
                    <a:cubicBezTo>
                      <a:pt x="1234" y="15447"/>
                      <a:pt x="1234" y="15447"/>
                      <a:pt x="1234" y="15447"/>
                    </a:cubicBezTo>
                    <a:cubicBezTo>
                      <a:pt x="1234" y="15447"/>
                      <a:pt x="1234" y="15447"/>
                      <a:pt x="1234" y="15447"/>
                    </a:cubicBezTo>
                    <a:cubicBezTo>
                      <a:pt x="1290" y="15447"/>
                      <a:pt x="1290" y="15447"/>
                      <a:pt x="1290" y="15447"/>
                    </a:cubicBezTo>
                    <a:cubicBezTo>
                      <a:pt x="1290" y="15447"/>
                      <a:pt x="1290" y="15447"/>
                      <a:pt x="1290" y="15447"/>
                    </a:cubicBezTo>
                    <a:cubicBezTo>
                      <a:pt x="1290" y="15380"/>
                      <a:pt x="1290" y="15380"/>
                      <a:pt x="1290" y="15380"/>
                    </a:cubicBezTo>
                    <a:cubicBezTo>
                      <a:pt x="1346" y="15380"/>
                      <a:pt x="1346" y="15380"/>
                      <a:pt x="1346" y="15380"/>
                    </a:cubicBezTo>
                    <a:cubicBezTo>
                      <a:pt x="1346" y="15313"/>
                      <a:pt x="1346" y="15313"/>
                      <a:pt x="1346" y="15313"/>
                    </a:cubicBezTo>
                    <a:cubicBezTo>
                      <a:pt x="1402" y="15247"/>
                      <a:pt x="1402" y="15247"/>
                      <a:pt x="1402" y="15247"/>
                    </a:cubicBezTo>
                    <a:cubicBezTo>
                      <a:pt x="1458" y="15313"/>
                      <a:pt x="1458" y="15313"/>
                      <a:pt x="1458" y="15313"/>
                    </a:cubicBezTo>
                    <a:cubicBezTo>
                      <a:pt x="1458" y="15247"/>
                      <a:pt x="1458" y="15247"/>
                      <a:pt x="1458" y="15247"/>
                    </a:cubicBezTo>
                    <a:cubicBezTo>
                      <a:pt x="1458" y="15247"/>
                      <a:pt x="1458" y="15247"/>
                      <a:pt x="1458" y="15247"/>
                    </a:cubicBezTo>
                    <a:cubicBezTo>
                      <a:pt x="1458" y="15247"/>
                      <a:pt x="1458" y="15247"/>
                      <a:pt x="1458" y="15247"/>
                    </a:cubicBezTo>
                    <a:cubicBezTo>
                      <a:pt x="1514" y="15180"/>
                      <a:pt x="1514" y="15180"/>
                      <a:pt x="1514" y="15180"/>
                    </a:cubicBezTo>
                    <a:cubicBezTo>
                      <a:pt x="1514" y="15113"/>
                      <a:pt x="1514" y="15113"/>
                      <a:pt x="1514" y="15113"/>
                    </a:cubicBezTo>
                    <a:cubicBezTo>
                      <a:pt x="1627" y="15046"/>
                      <a:pt x="1627" y="15046"/>
                      <a:pt x="1627" y="15046"/>
                    </a:cubicBezTo>
                    <a:cubicBezTo>
                      <a:pt x="1627" y="15046"/>
                      <a:pt x="1627" y="15046"/>
                      <a:pt x="1627" y="15046"/>
                    </a:cubicBezTo>
                    <a:cubicBezTo>
                      <a:pt x="1570" y="15046"/>
                      <a:pt x="1570" y="15046"/>
                      <a:pt x="1570" y="15046"/>
                    </a:cubicBezTo>
                    <a:cubicBezTo>
                      <a:pt x="1570" y="14979"/>
                      <a:pt x="1570" y="14979"/>
                      <a:pt x="1570" y="14979"/>
                    </a:cubicBezTo>
                    <a:cubicBezTo>
                      <a:pt x="1514" y="15046"/>
                      <a:pt x="1514" y="15046"/>
                      <a:pt x="1514" y="15046"/>
                    </a:cubicBezTo>
                    <a:cubicBezTo>
                      <a:pt x="1514" y="15113"/>
                      <a:pt x="1514" y="15113"/>
                      <a:pt x="1514" y="15113"/>
                    </a:cubicBezTo>
                    <a:cubicBezTo>
                      <a:pt x="1402" y="15247"/>
                      <a:pt x="1402" y="15247"/>
                      <a:pt x="1402" y="15247"/>
                    </a:cubicBezTo>
                    <a:cubicBezTo>
                      <a:pt x="1402" y="15247"/>
                      <a:pt x="1402" y="15247"/>
                      <a:pt x="1402" y="15247"/>
                    </a:cubicBezTo>
                    <a:cubicBezTo>
                      <a:pt x="1402" y="15180"/>
                      <a:pt x="1402" y="15180"/>
                      <a:pt x="1402" y="15180"/>
                    </a:cubicBezTo>
                    <a:cubicBezTo>
                      <a:pt x="1458" y="15113"/>
                      <a:pt x="1458" y="15113"/>
                      <a:pt x="1458" y="15113"/>
                    </a:cubicBezTo>
                    <a:cubicBezTo>
                      <a:pt x="1458" y="15046"/>
                      <a:pt x="1458" y="15046"/>
                      <a:pt x="1458" y="15046"/>
                    </a:cubicBezTo>
                    <a:cubicBezTo>
                      <a:pt x="1514" y="14912"/>
                      <a:pt x="1514" y="14912"/>
                      <a:pt x="1514" y="14912"/>
                    </a:cubicBezTo>
                    <a:cubicBezTo>
                      <a:pt x="1570" y="14845"/>
                      <a:pt x="1570" y="14845"/>
                      <a:pt x="1570" y="14845"/>
                    </a:cubicBezTo>
                    <a:cubicBezTo>
                      <a:pt x="1570" y="14845"/>
                      <a:pt x="1570" y="14845"/>
                      <a:pt x="1570" y="14845"/>
                    </a:cubicBezTo>
                    <a:cubicBezTo>
                      <a:pt x="1570" y="14778"/>
                      <a:pt x="1570" y="14778"/>
                      <a:pt x="1570" y="14778"/>
                    </a:cubicBezTo>
                    <a:cubicBezTo>
                      <a:pt x="1570" y="14778"/>
                      <a:pt x="1570" y="14778"/>
                      <a:pt x="1570" y="14778"/>
                    </a:cubicBezTo>
                    <a:cubicBezTo>
                      <a:pt x="1570" y="14778"/>
                      <a:pt x="1570" y="14778"/>
                      <a:pt x="1570" y="14778"/>
                    </a:cubicBezTo>
                    <a:cubicBezTo>
                      <a:pt x="1570" y="14712"/>
                      <a:pt x="1570" y="14712"/>
                      <a:pt x="1570" y="14712"/>
                    </a:cubicBezTo>
                    <a:cubicBezTo>
                      <a:pt x="1570" y="14712"/>
                      <a:pt x="1570" y="14712"/>
                      <a:pt x="1570" y="14712"/>
                    </a:cubicBezTo>
                    <a:cubicBezTo>
                      <a:pt x="1570" y="14712"/>
                      <a:pt x="1570" y="14712"/>
                      <a:pt x="1570" y="14712"/>
                    </a:cubicBezTo>
                    <a:cubicBezTo>
                      <a:pt x="1514" y="14645"/>
                      <a:pt x="1514" y="14645"/>
                      <a:pt x="1514" y="14645"/>
                    </a:cubicBezTo>
                    <a:cubicBezTo>
                      <a:pt x="1514" y="14645"/>
                      <a:pt x="1514" y="14645"/>
                      <a:pt x="1514" y="14645"/>
                    </a:cubicBezTo>
                    <a:cubicBezTo>
                      <a:pt x="1514" y="14578"/>
                      <a:pt x="1514" y="14578"/>
                      <a:pt x="1514" y="14578"/>
                    </a:cubicBezTo>
                    <a:cubicBezTo>
                      <a:pt x="1458" y="14511"/>
                      <a:pt x="1458" y="14511"/>
                      <a:pt x="1458" y="14511"/>
                    </a:cubicBezTo>
                    <a:cubicBezTo>
                      <a:pt x="1402" y="14511"/>
                      <a:pt x="1402" y="14511"/>
                      <a:pt x="1402" y="14511"/>
                    </a:cubicBezTo>
                    <a:cubicBezTo>
                      <a:pt x="1402" y="14444"/>
                      <a:pt x="1402" y="14444"/>
                      <a:pt x="1402" y="14444"/>
                    </a:cubicBezTo>
                    <a:cubicBezTo>
                      <a:pt x="1346" y="14377"/>
                      <a:pt x="1346" y="14377"/>
                      <a:pt x="1346" y="14377"/>
                    </a:cubicBezTo>
                    <a:cubicBezTo>
                      <a:pt x="1346" y="14377"/>
                      <a:pt x="1346" y="14377"/>
                      <a:pt x="1346" y="14377"/>
                    </a:cubicBezTo>
                    <a:cubicBezTo>
                      <a:pt x="1290" y="14377"/>
                      <a:pt x="1290" y="14377"/>
                      <a:pt x="1290" y="14377"/>
                    </a:cubicBezTo>
                    <a:cubicBezTo>
                      <a:pt x="1290" y="14377"/>
                      <a:pt x="1290" y="14377"/>
                      <a:pt x="1290" y="14377"/>
                    </a:cubicBezTo>
                    <a:cubicBezTo>
                      <a:pt x="1290" y="14310"/>
                      <a:pt x="1290" y="14310"/>
                      <a:pt x="1290" y="14310"/>
                    </a:cubicBezTo>
                    <a:cubicBezTo>
                      <a:pt x="1290" y="14310"/>
                      <a:pt x="1290" y="14310"/>
                      <a:pt x="1290" y="14310"/>
                    </a:cubicBezTo>
                    <a:cubicBezTo>
                      <a:pt x="1290" y="14243"/>
                      <a:pt x="1290" y="14243"/>
                      <a:pt x="1290" y="14243"/>
                    </a:cubicBezTo>
                    <a:cubicBezTo>
                      <a:pt x="1290" y="14243"/>
                      <a:pt x="1290" y="14243"/>
                      <a:pt x="1290" y="14243"/>
                    </a:cubicBezTo>
                    <a:cubicBezTo>
                      <a:pt x="1290" y="14243"/>
                      <a:pt x="1290" y="14243"/>
                      <a:pt x="1290" y="14243"/>
                    </a:cubicBezTo>
                    <a:cubicBezTo>
                      <a:pt x="1290" y="14177"/>
                      <a:pt x="1290" y="14177"/>
                      <a:pt x="1290" y="14177"/>
                    </a:cubicBezTo>
                    <a:cubicBezTo>
                      <a:pt x="1290" y="14177"/>
                      <a:pt x="1290" y="14177"/>
                      <a:pt x="1290" y="14177"/>
                    </a:cubicBezTo>
                    <a:cubicBezTo>
                      <a:pt x="1290" y="14177"/>
                      <a:pt x="1290" y="14177"/>
                      <a:pt x="1290" y="14177"/>
                    </a:cubicBezTo>
                    <a:cubicBezTo>
                      <a:pt x="1234" y="14177"/>
                      <a:pt x="1234" y="14177"/>
                      <a:pt x="1234" y="14177"/>
                    </a:cubicBezTo>
                    <a:cubicBezTo>
                      <a:pt x="1234" y="14110"/>
                      <a:pt x="1234" y="14110"/>
                      <a:pt x="1234" y="14110"/>
                    </a:cubicBezTo>
                    <a:cubicBezTo>
                      <a:pt x="1290" y="14110"/>
                      <a:pt x="1290" y="14110"/>
                      <a:pt x="1290" y="14110"/>
                    </a:cubicBezTo>
                    <a:cubicBezTo>
                      <a:pt x="1290" y="13909"/>
                      <a:pt x="1290" y="13909"/>
                      <a:pt x="1290" y="13909"/>
                    </a:cubicBezTo>
                    <a:cubicBezTo>
                      <a:pt x="1290" y="13708"/>
                      <a:pt x="1290" y="13708"/>
                      <a:pt x="1290" y="13708"/>
                    </a:cubicBezTo>
                    <a:cubicBezTo>
                      <a:pt x="1290" y="13575"/>
                      <a:pt x="1290" y="13575"/>
                      <a:pt x="1290" y="13575"/>
                    </a:cubicBezTo>
                    <a:cubicBezTo>
                      <a:pt x="1290" y="13508"/>
                      <a:pt x="1290" y="13508"/>
                      <a:pt x="1290" y="13508"/>
                    </a:cubicBezTo>
                    <a:cubicBezTo>
                      <a:pt x="1290" y="13441"/>
                      <a:pt x="1290" y="13441"/>
                      <a:pt x="1290" y="13441"/>
                    </a:cubicBezTo>
                    <a:cubicBezTo>
                      <a:pt x="1290" y="13441"/>
                      <a:pt x="1290" y="13441"/>
                      <a:pt x="1290" y="13441"/>
                    </a:cubicBezTo>
                    <a:cubicBezTo>
                      <a:pt x="1290" y="13374"/>
                      <a:pt x="1290" y="13374"/>
                      <a:pt x="1290" y="13374"/>
                    </a:cubicBezTo>
                    <a:cubicBezTo>
                      <a:pt x="1290" y="13307"/>
                      <a:pt x="1290" y="13307"/>
                      <a:pt x="1290" y="13307"/>
                    </a:cubicBezTo>
                    <a:cubicBezTo>
                      <a:pt x="1290" y="13240"/>
                      <a:pt x="1290" y="13240"/>
                      <a:pt x="1290" y="13240"/>
                    </a:cubicBezTo>
                    <a:cubicBezTo>
                      <a:pt x="1234" y="13173"/>
                      <a:pt x="1234" y="13173"/>
                      <a:pt x="1234" y="13173"/>
                    </a:cubicBezTo>
                    <a:cubicBezTo>
                      <a:pt x="1178" y="13040"/>
                      <a:pt x="1178" y="13040"/>
                      <a:pt x="1178" y="13040"/>
                    </a:cubicBezTo>
                    <a:cubicBezTo>
                      <a:pt x="1178" y="13040"/>
                      <a:pt x="1178" y="13040"/>
                      <a:pt x="1178" y="13040"/>
                    </a:cubicBezTo>
                    <a:cubicBezTo>
                      <a:pt x="1178" y="12839"/>
                      <a:pt x="1178" y="12839"/>
                      <a:pt x="1178" y="12839"/>
                    </a:cubicBezTo>
                    <a:cubicBezTo>
                      <a:pt x="1178" y="12839"/>
                      <a:pt x="1178" y="12839"/>
                      <a:pt x="1178" y="12839"/>
                    </a:cubicBezTo>
                    <a:cubicBezTo>
                      <a:pt x="1178" y="12772"/>
                      <a:pt x="1178" y="12772"/>
                      <a:pt x="1178" y="12772"/>
                    </a:cubicBezTo>
                    <a:cubicBezTo>
                      <a:pt x="1178" y="12705"/>
                      <a:pt x="1178" y="12705"/>
                      <a:pt x="1178" y="12705"/>
                    </a:cubicBezTo>
                    <a:cubicBezTo>
                      <a:pt x="1178" y="12639"/>
                      <a:pt x="1178" y="12639"/>
                      <a:pt x="1178" y="12639"/>
                    </a:cubicBezTo>
                    <a:cubicBezTo>
                      <a:pt x="1122" y="12639"/>
                      <a:pt x="1122" y="12639"/>
                      <a:pt x="1122" y="12639"/>
                    </a:cubicBezTo>
                    <a:cubicBezTo>
                      <a:pt x="1065" y="12639"/>
                      <a:pt x="1065" y="12639"/>
                      <a:pt x="1065" y="12639"/>
                    </a:cubicBezTo>
                    <a:cubicBezTo>
                      <a:pt x="953" y="12639"/>
                      <a:pt x="953" y="12639"/>
                      <a:pt x="953" y="12639"/>
                    </a:cubicBezTo>
                    <a:cubicBezTo>
                      <a:pt x="953" y="12639"/>
                      <a:pt x="953" y="12639"/>
                      <a:pt x="953" y="12639"/>
                    </a:cubicBezTo>
                    <a:cubicBezTo>
                      <a:pt x="841" y="12705"/>
                      <a:pt x="841" y="12705"/>
                      <a:pt x="841" y="12705"/>
                    </a:cubicBezTo>
                    <a:cubicBezTo>
                      <a:pt x="785" y="12772"/>
                      <a:pt x="785" y="12772"/>
                      <a:pt x="785" y="12772"/>
                    </a:cubicBezTo>
                    <a:cubicBezTo>
                      <a:pt x="729" y="12839"/>
                      <a:pt x="729" y="12839"/>
                      <a:pt x="729" y="12839"/>
                    </a:cubicBezTo>
                    <a:cubicBezTo>
                      <a:pt x="673" y="12906"/>
                      <a:pt x="673" y="12906"/>
                      <a:pt x="673" y="12906"/>
                    </a:cubicBezTo>
                    <a:cubicBezTo>
                      <a:pt x="617" y="12906"/>
                      <a:pt x="617" y="12906"/>
                      <a:pt x="617" y="12906"/>
                    </a:cubicBezTo>
                    <a:cubicBezTo>
                      <a:pt x="504" y="12906"/>
                      <a:pt x="504" y="12906"/>
                      <a:pt x="504" y="12906"/>
                    </a:cubicBezTo>
                    <a:cubicBezTo>
                      <a:pt x="504" y="12906"/>
                      <a:pt x="504" y="12906"/>
                      <a:pt x="504" y="12906"/>
                    </a:cubicBezTo>
                    <a:cubicBezTo>
                      <a:pt x="504" y="12906"/>
                      <a:pt x="504" y="12906"/>
                      <a:pt x="504" y="12906"/>
                    </a:cubicBezTo>
                    <a:cubicBezTo>
                      <a:pt x="504" y="12839"/>
                      <a:pt x="504" y="12839"/>
                      <a:pt x="504" y="12839"/>
                    </a:cubicBezTo>
                    <a:cubicBezTo>
                      <a:pt x="504" y="12772"/>
                      <a:pt x="504" y="12772"/>
                      <a:pt x="504" y="12772"/>
                    </a:cubicBezTo>
                    <a:cubicBezTo>
                      <a:pt x="448" y="12438"/>
                      <a:pt x="448" y="12438"/>
                      <a:pt x="448" y="12438"/>
                    </a:cubicBezTo>
                    <a:cubicBezTo>
                      <a:pt x="392" y="12304"/>
                      <a:pt x="392" y="12304"/>
                      <a:pt x="392" y="12304"/>
                    </a:cubicBezTo>
                    <a:cubicBezTo>
                      <a:pt x="392" y="12237"/>
                      <a:pt x="392" y="12237"/>
                      <a:pt x="392" y="12237"/>
                    </a:cubicBezTo>
                    <a:cubicBezTo>
                      <a:pt x="448" y="12104"/>
                      <a:pt x="448" y="12104"/>
                      <a:pt x="448" y="12104"/>
                    </a:cubicBezTo>
                    <a:cubicBezTo>
                      <a:pt x="280" y="12104"/>
                      <a:pt x="280" y="12104"/>
                      <a:pt x="280" y="12104"/>
                    </a:cubicBezTo>
                    <a:cubicBezTo>
                      <a:pt x="224" y="12170"/>
                      <a:pt x="224" y="12170"/>
                      <a:pt x="224" y="12170"/>
                    </a:cubicBezTo>
                    <a:cubicBezTo>
                      <a:pt x="168" y="12104"/>
                      <a:pt x="168" y="12104"/>
                      <a:pt x="168" y="12104"/>
                    </a:cubicBezTo>
                    <a:cubicBezTo>
                      <a:pt x="0" y="12104"/>
                      <a:pt x="0" y="12104"/>
                      <a:pt x="0" y="12104"/>
                    </a:cubicBezTo>
                    <a:cubicBezTo>
                      <a:pt x="2861" y="6486"/>
                      <a:pt x="2861" y="6486"/>
                      <a:pt x="2861" y="6486"/>
                    </a:cubicBezTo>
                    <a:cubicBezTo>
                      <a:pt x="2861" y="6486"/>
                      <a:pt x="2861" y="6486"/>
                      <a:pt x="2861" y="6486"/>
                    </a:cubicBezTo>
                    <a:cubicBezTo>
                      <a:pt x="2917" y="6486"/>
                      <a:pt x="2917" y="6486"/>
                      <a:pt x="2917" y="6486"/>
                    </a:cubicBezTo>
                    <a:cubicBezTo>
                      <a:pt x="3029" y="6620"/>
                      <a:pt x="3029" y="6620"/>
                      <a:pt x="3029" y="6620"/>
                    </a:cubicBezTo>
                    <a:cubicBezTo>
                      <a:pt x="3085" y="6620"/>
                      <a:pt x="3085" y="6620"/>
                      <a:pt x="3085" y="6620"/>
                    </a:cubicBezTo>
                    <a:cubicBezTo>
                      <a:pt x="3141" y="6620"/>
                      <a:pt x="3141" y="6620"/>
                      <a:pt x="3141" y="6620"/>
                    </a:cubicBezTo>
                    <a:cubicBezTo>
                      <a:pt x="3141" y="6687"/>
                      <a:pt x="3141" y="6687"/>
                      <a:pt x="3141" y="6687"/>
                    </a:cubicBezTo>
                    <a:cubicBezTo>
                      <a:pt x="3197" y="6687"/>
                      <a:pt x="3197" y="6687"/>
                      <a:pt x="3197" y="6687"/>
                    </a:cubicBezTo>
                    <a:cubicBezTo>
                      <a:pt x="3197" y="6754"/>
                      <a:pt x="3197" y="6754"/>
                      <a:pt x="3197" y="6754"/>
                    </a:cubicBezTo>
                    <a:cubicBezTo>
                      <a:pt x="3197" y="6754"/>
                      <a:pt x="3197" y="6754"/>
                      <a:pt x="3197" y="6754"/>
                    </a:cubicBezTo>
                    <a:cubicBezTo>
                      <a:pt x="3254" y="6821"/>
                      <a:pt x="3254" y="6821"/>
                      <a:pt x="3254" y="6821"/>
                    </a:cubicBezTo>
                    <a:cubicBezTo>
                      <a:pt x="3254" y="6887"/>
                      <a:pt x="3254" y="6887"/>
                      <a:pt x="3254" y="6887"/>
                    </a:cubicBezTo>
                    <a:cubicBezTo>
                      <a:pt x="3254" y="6887"/>
                      <a:pt x="3254" y="6887"/>
                      <a:pt x="3254" y="6887"/>
                    </a:cubicBezTo>
                    <a:cubicBezTo>
                      <a:pt x="3254" y="6954"/>
                      <a:pt x="3254" y="6954"/>
                      <a:pt x="3254" y="6954"/>
                    </a:cubicBezTo>
                    <a:cubicBezTo>
                      <a:pt x="3254" y="7021"/>
                      <a:pt x="3254" y="7021"/>
                      <a:pt x="3254" y="7021"/>
                    </a:cubicBezTo>
                    <a:cubicBezTo>
                      <a:pt x="3310" y="7021"/>
                      <a:pt x="3310" y="7021"/>
                      <a:pt x="3310" y="7021"/>
                    </a:cubicBezTo>
                    <a:cubicBezTo>
                      <a:pt x="3310" y="7021"/>
                      <a:pt x="3310" y="7021"/>
                      <a:pt x="3310" y="7021"/>
                    </a:cubicBezTo>
                    <a:cubicBezTo>
                      <a:pt x="3310" y="7021"/>
                      <a:pt x="3310" y="7021"/>
                      <a:pt x="3310" y="7021"/>
                    </a:cubicBezTo>
                    <a:cubicBezTo>
                      <a:pt x="3310" y="7088"/>
                      <a:pt x="3310" y="7088"/>
                      <a:pt x="3310" y="7088"/>
                    </a:cubicBezTo>
                    <a:cubicBezTo>
                      <a:pt x="3366" y="7155"/>
                      <a:pt x="3366" y="7155"/>
                      <a:pt x="3366" y="7155"/>
                    </a:cubicBezTo>
                    <a:cubicBezTo>
                      <a:pt x="3422" y="7222"/>
                      <a:pt x="3422" y="7222"/>
                      <a:pt x="3422" y="7222"/>
                    </a:cubicBezTo>
                    <a:cubicBezTo>
                      <a:pt x="3478" y="7289"/>
                      <a:pt x="3478" y="7289"/>
                      <a:pt x="3478" y="7289"/>
                    </a:cubicBezTo>
                    <a:cubicBezTo>
                      <a:pt x="3478" y="7289"/>
                      <a:pt x="3478" y="7289"/>
                      <a:pt x="3478" y="7289"/>
                    </a:cubicBezTo>
                    <a:cubicBezTo>
                      <a:pt x="3534" y="7289"/>
                      <a:pt x="3534" y="7289"/>
                      <a:pt x="3534" y="7289"/>
                    </a:cubicBezTo>
                    <a:cubicBezTo>
                      <a:pt x="3534" y="7356"/>
                      <a:pt x="3534" y="7356"/>
                      <a:pt x="3534" y="7356"/>
                    </a:cubicBezTo>
                    <a:cubicBezTo>
                      <a:pt x="3534" y="7356"/>
                      <a:pt x="3534" y="7356"/>
                      <a:pt x="3534" y="7356"/>
                    </a:cubicBezTo>
                    <a:cubicBezTo>
                      <a:pt x="3590" y="7356"/>
                      <a:pt x="3590" y="7356"/>
                      <a:pt x="3590" y="7356"/>
                    </a:cubicBezTo>
                    <a:cubicBezTo>
                      <a:pt x="3646" y="7422"/>
                      <a:pt x="3646" y="7422"/>
                      <a:pt x="3646" y="7422"/>
                    </a:cubicBezTo>
                    <a:cubicBezTo>
                      <a:pt x="3646" y="7489"/>
                      <a:pt x="3646" y="7489"/>
                      <a:pt x="3646" y="7489"/>
                    </a:cubicBezTo>
                    <a:cubicBezTo>
                      <a:pt x="3646" y="7489"/>
                      <a:pt x="3646" y="7489"/>
                      <a:pt x="3646" y="7489"/>
                    </a:cubicBezTo>
                    <a:cubicBezTo>
                      <a:pt x="3702" y="7556"/>
                      <a:pt x="3702" y="7556"/>
                      <a:pt x="3702" y="7556"/>
                    </a:cubicBezTo>
                    <a:cubicBezTo>
                      <a:pt x="3702" y="7556"/>
                      <a:pt x="3702" y="7556"/>
                      <a:pt x="3702" y="7556"/>
                    </a:cubicBezTo>
                    <a:cubicBezTo>
                      <a:pt x="3758" y="7623"/>
                      <a:pt x="3758" y="7623"/>
                      <a:pt x="3758" y="7623"/>
                    </a:cubicBezTo>
                    <a:cubicBezTo>
                      <a:pt x="3758" y="7690"/>
                      <a:pt x="3758" y="7690"/>
                      <a:pt x="3758" y="7690"/>
                    </a:cubicBezTo>
                    <a:cubicBezTo>
                      <a:pt x="3815" y="7690"/>
                      <a:pt x="3815" y="7690"/>
                      <a:pt x="3815" y="7690"/>
                    </a:cubicBezTo>
                    <a:cubicBezTo>
                      <a:pt x="3815" y="7757"/>
                      <a:pt x="3815" y="7757"/>
                      <a:pt x="3815" y="7757"/>
                    </a:cubicBezTo>
                    <a:cubicBezTo>
                      <a:pt x="3758" y="7824"/>
                      <a:pt x="3758" y="7824"/>
                      <a:pt x="3758" y="7824"/>
                    </a:cubicBezTo>
                    <a:cubicBezTo>
                      <a:pt x="3702" y="7824"/>
                      <a:pt x="3702" y="7824"/>
                      <a:pt x="3702" y="7824"/>
                    </a:cubicBezTo>
                    <a:cubicBezTo>
                      <a:pt x="3815" y="7757"/>
                      <a:pt x="3815" y="7757"/>
                      <a:pt x="3815" y="7757"/>
                    </a:cubicBezTo>
                    <a:cubicBezTo>
                      <a:pt x="3871" y="7757"/>
                      <a:pt x="3871" y="7757"/>
                      <a:pt x="3871" y="7757"/>
                    </a:cubicBezTo>
                    <a:cubicBezTo>
                      <a:pt x="3871" y="7757"/>
                      <a:pt x="3871" y="7757"/>
                      <a:pt x="3871" y="7757"/>
                    </a:cubicBezTo>
                    <a:cubicBezTo>
                      <a:pt x="3871" y="7690"/>
                      <a:pt x="3871" y="7690"/>
                      <a:pt x="3871" y="7690"/>
                    </a:cubicBezTo>
                    <a:cubicBezTo>
                      <a:pt x="3871" y="7489"/>
                      <a:pt x="3871" y="7489"/>
                      <a:pt x="3871" y="7489"/>
                    </a:cubicBezTo>
                    <a:cubicBezTo>
                      <a:pt x="3871" y="7422"/>
                      <a:pt x="3871" y="7422"/>
                      <a:pt x="3871" y="7422"/>
                    </a:cubicBezTo>
                    <a:cubicBezTo>
                      <a:pt x="3927" y="7356"/>
                      <a:pt x="3927" y="7356"/>
                      <a:pt x="3927" y="7356"/>
                    </a:cubicBezTo>
                    <a:cubicBezTo>
                      <a:pt x="3983" y="7356"/>
                      <a:pt x="3983" y="7356"/>
                      <a:pt x="3983" y="7356"/>
                    </a:cubicBezTo>
                    <a:cubicBezTo>
                      <a:pt x="4039" y="7289"/>
                      <a:pt x="4039" y="7289"/>
                      <a:pt x="4039" y="7289"/>
                    </a:cubicBezTo>
                    <a:cubicBezTo>
                      <a:pt x="4095" y="7289"/>
                      <a:pt x="4095" y="7289"/>
                      <a:pt x="4095" y="7289"/>
                    </a:cubicBezTo>
                    <a:cubicBezTo>
                      <a:pt x="4151" y="7289"/>
                      <a:pt x="4151" y="7289"/>
                      <a:pt x="4151" y="7289"/>
                    </a:cubicBezTo>
                    <a:cubicBezTo>
                      <a:pt x="4151" y="7222"/>
                      <a:pt x="4151" y="7222"/>
                      <a:pt x="4151" y="7222"/>
                    </a:cubicBezTo>
                    <a:cubicBezTo>
                      <a:pt x="4207" y="7222"/>
                      <a:pt x="4207" y="7222"/>
                      <a:pt x="4207" y="7222"/>
                    </a:cubicBezTo>
                    <a:cubicBezTo>
                      <a:pt x="4263" y="7222"/>
                      <a:pt x="4263" y="7222"/>
                      <a:pt x="4263" y="7222"/>
                    </a:cubicBezTo>
                    <a:cubicBezTo>
                      <a:pt x="4320" y="7222"/>
                      <a:pt x="4320" y="7222"/>
                      <a:pt x="4320" y="7222"/>
                    </a:cubicBezTo>
                    <a:cubicBezTo>
                      <a:pt x="4320" y="7222"/>
                      <a:pt x="4320" y="7222"/>
                      <a:pt x="4320" y="7222"/>
                    </a:cubicBezTo>
                    <a:cubicBezTo>
                      <a:pt x="4376" y="7222"/>
                      <a:pt x="4376" y="7222"/>
                      <a:pt x="4376" y="7222"/>
                    </a:cubicBezTo>
                    <a:cubicBezTo>
                      <a:pt x="4376" y="7222"/>
                      <a:pt x="4376" y="7222"/>
                      <a:pt x="4376" y="7222"/>
                    </a:cubicBezTo>
                    <a:cubicBezTo>
                      <a:pt x="4432" y="7155"/>
                      <a:pt x="4432" y="7155"/>
                      <a:pt x="4432" y="7155"/>
                    </a:cubicBezTo>
                    <a:cubicBezTo>
                      <a:pt x="4488" y="7088"/>
                      <a:pt x="4488" y="7088"/>
                      <a:pt x="4488" y="7088"/>
                    </a:cubicBezTo>
                    <a:cubicBezTo>
                      <a:pt x="4488" y="7088"/>
                      <a:pt x="4488" y="7088"/>
                      <a:pt x="4488" y="7088"/>
                    </a:cubicBezTo>
                    <a:cubicBezTo>
                      <a:pt x="4544" y="7088"/>
                      <a:pt x="4544" y="7088"/>
                      <a:pt x="4544" y="7088"/>
                    </a:cubicBezTo>
                    <a:cubicBezTo>
                      <a:pt x="4544" y="7088"/>
                      <a:pt x="4544" y="7088"/>
                      <a:pt x="4544" y="7088"/>
                    </a:cubicBezTo>
                    <a:cubicBezTo>
                      <a:pt x="4544" y="7088"/>
                      <a:pt x="4544" y="7088"/>
                      <a:pt x="4544" y="7088"/>
                    </a:cubicBezTo>
                    <a:cubicBezTo>
                      <a:pt x="4600" y="7021"/>
                      <a:pt x="4600" y="7021"/>
                      <a:pt x="4600" y="7021"/>
                    </a:cubicBezTo>
                    <a:cubicBezTo>
                      <a:pt x="4600" y="7088"/>
                      <a:pt x="4600" y="7088"/>
                      <a:pt x="4600" y="7088"/>
                    </a:cubicBezTo>
                    <a:cubicBezTo>
                      <a:pt x="4768" y="7088"/>
                      <a:pt x="4768" y="7088"/>
                      <a:pt x="4768" y="7088"/>
                    </a:cubicBezTo>
                    <a:cubicBezTo>
                      <a:pt x="4881" y="7021"/>
                      <a:pt x="4881" y="7021"/>
                      <a:pt x="4881" y="7021"/>
                    </a:cubicBezTo>
                    <a:cubicBezTo>
                      <a:pt x="4937" y="7021"/>
                      <a:pt x="4937" y="7021"/>
                      <a:pt x="4937" y="7021"/>
                    </a:cubicBezTo>
                    <a:cubicBezTo>
                      <a:pt x="4937" y="7021"/>
                      <a:pt x="4937" y="7021"/>
                      <a:pt x="4937" y="7021"/>
                    </a:cubicBezTo>
                    <a:cubicBezTo>
                      <a:pt x="4993" y="7021"/>
                      <a:pt x="4993" y="7021"/>
                      <a:pt x="4993" y="7021"/>
                    </a:cubicBezTo>
                    <a:cubicBezTo>
                      <a:pt x="4993" y="7021"/>
                      <a:pt x="4993" y="7021"/>
                      <a:pt x="4993" y="7021"/>
                    </a:cubicBezTo>
                    <a:cubicBezTo>
                      <a:pt x="4993" y="6954"/>
                      <a:pt x="4993" y="6954"/>
                      <a:pt x="4993" y="6954"/>
                    </a:cubicBezTo>
                    <a:cubicBezTo>
                      <a:pt x="5105" y="6954"/>
                      <a:pt x="5105" y="6954"/>
                      <a:pt x="5105" y="6954"/>
                    </a:cubicBezTo>
                    <a:cubicBezTo>
                      <a:pt x="5161" y="6954"/>
                      <a:pt x="5161" y="6954"/>
                      <a:pt x="5161" y="6954"/>
                    </a:cubicBezTo>
                    <a:cubicBezTo>
                      <a:pt x="5161" y="6954"/>
                      <a:pt x="5161" y="6954"/>
                      <a:pt x="5161" y="6954"/>
                    </a:cubicBezTo>
                    <a:cubicBezTo>
                      <a:pt x="5217" y="6954"/>
                      <a:pt x="5217" y="6954"/>
                      <a:pt x="5217" y="6954"/>
                    </a:cubicBezTo>
                    <a:cubicBezTo>
                      <a:pt x="5217" y="6954"/>
                      <a:pt x="5217" y="6954"/>
                      <a:pt x="5217" y="6954"/>
                    </a:cubicBezTo>
                    <a:cubicBezTo>
                      <a:pt x="5273" y="6954"/>
                      <a:pt x="5273" y="6954"/>
                      <a:pt x="5273" y="6954"/>
                    </a:cubicBezTo>
                    <a:cubicBezTo>
                      <a:pt x="5273" y="6954"/>
                      <a:pt x="5273" y="6954"/>
                      <a:pt x="5273" y="6954"/>
                    </a:cubicBezTo>
                    <a:cubicBezTo>
                      <a:pt x="5273" y="6887"/>
                      <a:pt x="5273" y="6887"/>
                      <a:pt x="5273" y="6887"/>
                    </a:cubicBezTo>
                    <a:cubicBezTo>
                      <a:pt x="5273" y="6954"/>
                      <a:pt x="5273" y="6954"/>
                      <a:pt x="5273" y="6954"/>
                    </a:cubicBezTo>
                    <a:cubicBezTo>
                      <a:pt x="5273" y="6954"/>
                      <a:pt x="5273" y="6954"/>
                      <a:pt x="5273" y="6954"/>
                    </a:cubicBezTo>
                    <a:cubicBezTo>
                      <a:pt x="5329" y="7021"/>
                      <a:pt x="5329" y="7021"/>
                      <a:pt x="5329" y="7021"/>
                    </a:cubicBezTo>
                    <a:cubicBezTo>
                      <a:pt x="5329" y="7021"/>
                      <a:pt x="5329" y="7021"/>
                      <a:pt x="5329" y="7021"/>
                    </a:cubicBezTo>
                    <a:cubicBezTo>
                      <a:pt x="5273" y="7021"/>
                      <a:pt x="5273" y="7021"/>
                      <a:pt x="5273" y="7021"/>
                    </a:cubicBezTo>
                    <a:cubicBezTo>
                      <a:pt x="5273" y="7088"/>
                      <a:pt x="5273" y="7088"/>
                      <a:pt x="5273" y="7088"/>
                    </a:cubicBezTo>
                    <a:cubicBezTo>
                      <a:pt x="5161" y="7088"/>
                      <a:pt x="5161" y="7088"/>
                      <a:pt x="5161" y="7088"/>
                    </a:cubicBezTo>
                    <a:cubicBezTo>
                      <a:pt x="5049" y="7155"/>
                      <a:pt x="5049" y="7155"/>
                      <a:pt x="5049" y="7155"/>
                    </a:cubicBezTo>
                    <a:cubicBezTo>
                      <a:pt x="5049" y="7155"/>
                      <a:pt x="5049" y="7155"/>
                      <a:pt x="5049" y="7155"/>
                    </a:cubicBezTo>
                    <a:cubicBezTo>
                      <a:pt x="4993" y="7222"/>
                      <a:pt x="4993" y="7222"/>
                      <a:pt x="4993" y="7222"/>
                    </a:cubicBezTo>
                    <a:cubicBezTo>
                      <a:pt x="4937" y="7222"/>
                      <a:pt x="4937" y="7222"/>
                      <a:pt x="4937" y="7222"/>
                    </a:cubicBezTo>
                    <a:cubicBezTo>
                      <a:pt x="4881" y="7222"/>
                      <a:pt x="4881" y="7222"/>
                      <a:pt x="4881" y="7222"/>
                    </a:cubicBezTo>
                    <a:cubicBezTo>
                      <a:pt x="4881" y="7222"/>
                      <a:pt x="4881" y="7222"/>
                      <a:pt x="4881" y="7222"/>
                    </a:cubicBezTo>
                    <a:cubicBezTo>
                      <a:pt x="4881" y="7222"/>
                      <a:pt x="4881" y="7222"/>
                      <a:pt x="4881" y="7222"/>
                    </a:cubicBezTo>
                    <a:cubicBezTo>
                      <a:pt x="4768" y="7222"/>
                      <a:pt x="4768" y="7222"/>
                      <a:pt x="4768" y="7222"/>
                    </a:cubicBezTo>
                    <a:cubicBezTo>
                      <a:pt x="4712" y="7222"/>
                      <a:pt x="4712" y="7222"/>
                      <a:pt x="4712" y="7222"/>
                    </a:cubicBezTo>
                    <a:cubicBezTo>
                      <a:pt x="4712" y="7222"/>
                      <a:pt x="4712" y="7222"/>
                      <a:pt x="4712" y="7222"/>
                    </a:cubicBezTo>
                    <a:cubicBezTo>
                      <a:pt x="4600" y="7222"/>
                      <a:pt x="4600" y="7222"/>
                      <a:pt x="4600" y="7222"/>
                    </a:cubicBezTo>
                    <a:cubicBezTo>
                      <a:pt x="4544" y="7289"/>
                      <a:pt x="4544" y="7289"/>
                      <a:pt x="4544" y="7289"/>
                    </a:cubicBezTo>
                    <a:cubicBezTo>
                      <a:pt x="4488" y="7356"/>
                      <a:pt x="4488" y="7356"/>
                      <a:pt x="4488" y="7356"/>
                    </a:cubicBezTo>
                    <a:cubicBezTo>
                      <a:pt x="4376" y="7356"/>
                      <a:pt x="4376" y="7356"/>
                      <a:pt x="4376" y="7356"/>
                    </a:cubicBezTo>
                    <a:cubicBezTo>
                      <a:pt x="4376" y="7356"/>
                      <a:pt x="4376" y="7356"/>
                      <a:pt x="4376" y="7356"/>
                    </a:cubicBezTo>
                    <a:cubicBezTo>
                      <a:pt x="4320" y="7422"/>
                      <a:pt x="4320" y="7422"/>
                      <a:pt x="4320" y="7422"/>
                    </a:cubicBezTo>
                    <a:cubicBezTo>
                      <a:pt x="4320" y="7422"/>
                      <a:pt x="4320" y="7422"/>
                      <a:pt x="4320" y="7422"/>
                    </a:cubicBezTo>
                    <a:cubicBezTo>
                      <a:pt x="4263" y="7489"/>
                      <a:pt x="4263" y="7489"/>
                      <a:pt x="4263" y="7489"/>
                    </a:cubicBezTo>
                    <a:cubicBezTo>
                      <a:pt x="4263" y="7422"/>
                      <a:pt x="4263" y="7422"/>
                      <a:pt x="4263" y="7422"/>
                    </a:cubicBezTo>
                    <a:cubicBezTo>
                      <a:pt x="4207" y="7489"/>
                      <a:pt x="4207" y="7489"/>
                      <a:pt x="4207" y="7489"/>
                    </a:cubicBezTo>
                    <a:cubicBezTo>
                      <a:pt x="4151" y="7556"/>
                      <a:pt x="4151" y="7556"/>
                      <a:pt x="4151" y="7556"/>
                    </a:cubicBezTo>
                    <a:cubicBezTo>
                      <a:pt x="4151" y="7556"/>
                      <a:pt x="4151" y="7556"/>
                      <a:pt x="4151" y="7556"/>
                    </a:cubicBezTo>
                    <a:cubicBezTo>
                      <a:pt x="4095" y="7556"/>
                      <a:pt x="4095" y="7556"/>
                      <a:pt x="4095" y="7556"/>
                    </a:cubicBezTo>
                    <a:cubicBezTo>
                      <a:pt x="4151" y="7623"/>
                      <a:pt x="4151" y="7623"/>
                      <a:pt x="4151" y="7623"/>
                    </a:cubicBezTo>
                    <a:cubicBezTo>
                      <a:pt x="4207" y="7690"/>
                      <a:pt x="4207" y="7690"/>
                      <a:pt x="4207" y="7690"/>
                    </a:cubicBezTo>
                    <a:cubicBezTo>
                      <a:pt x="4151" y="7623"/>
                      <a:pt x="4151" y="7623"/>
                      <a:pt x="4151" y="7623"/>
                    </a:cubicBezTo>
                    <a:cubicBezTo>
                      <a:pt x="4151" y="7556"/>
                      <a:pt x="4151" y="7556"/>
                      <a:pt x="4151" y="7556"/>
                    </a:cubicBezTo>
                    <a:cubicBezTo>
                      <a:pt x="4207" y="7623"/>
                      <a:pt x="4207" y="7623"/>
                      <a:pt x="4207" y="7623"/>
                    </a:cubicBezTo>
                    <a:cubicBezTo>
                      <a:pt x="4263" y="7556"/>
                      <a:pt x="4263" y="7556"/>
                      <a:pt x="4263" y="7556"/>
                    </a:cubicBezTo>
                    <a:cubicBezTo>
                      <a:pt x="4263" y="7556"/>
                      <a:pt x="4263" y="7556"/>
                      <a:pt x="4263" y="7556"/>
                    </a:cubicBezTo>
                    <a:cubicBezTo>
                      <a:pt x="4263" y="7556"/>
                      <a:pt x="4263" y="7556"/>
                      <a:pt x="4263" y="7556"/>
                    </a:cubicBezTo>
                    <a:cubicBezTo>
                      <a:pt x="4320" y="7489"/>
                      <a:pt x="4320" y="7489"/>
                      <a:pt x="4320" y="7489"/>
                    </a:cubicBezTo>
                    <a:cubicBezTo>
                      <a:pt x="4432" y="7422"/>
                      <a:pt x="4432" y="7422"/>
                      <a:pt x="4432" y="7422"/>
                    </a:cubicBezTo>
                    <a:cubicBezTo>
                      <a:pt x="4432" y="7422"/>
                      <a:pt x="4432" y="7422"/>
                      <a:pt x="4432" y="7422"/>
                    </a:cubicBezTo>
                    <a:cubicBezTo>
                      <a:pt x="4600" y="7356"/>
                      <a:pt x="4600" y="7356"/>
                      <a:pt x="4600" y="7356"/>
                    </a:cubicBezTo>
                    <a:cubicBezTo>
                      <a:pt x="4600" y="7289"/>
                      <a:pt x="4600" y="7289"/>
                      <a:pt x="4600" y="7289"/>
                    </a:cubicBezTo>
                    <a:cubicBezTo>
                      <a:pt x="4656" y="7289"/>
                      <a:pt x="4656" y="7289"/>
                      <a:pt x="4656" y="7289"/>
                    </a:cubicBezTo>
                    <a:cubicBezTo>
                      <a:pt x="4656" y="7356"/>
                      <a:pt x="4656" y="7356"/>
                      <a:pt x="4656" y="7356"/>
                    </a:cubicBezTo>
                    <a:cubicBezTo>
                      <a:pt x="4712" y="7289"/>
                      <a:pt x="4712" y="7289"/>
                      <a:pt x="4712" y="7289"/>
                    </a:cubicBezTo>
                    <a:cubicBezTo>
                      <a:pt x="4712" y="7289"/>
                      <a:pt x="4712" y="7289"/>
                      <a:pt x="4712" y="7289"/>
                    </a:cubicBezTo>
                    <a:cubicBezTo>
                      <a:pt x="4768" y="7356"/>
                      <a:pt x="4768" y="7356"/>
                      <a:pt x="4768" y="7356"/>
                    </a:cubicBezTo>
                    <a:cubicBezTo>
                      <a:pt x="4824" y="7289"/>
                      <a:pt x="4824" y="7289"/>
                      <a:pt x="4824" y="7289"/>
                    </a:cubicBezTo>
                    <a:cubicBezTo>
                      <a:pt x="4824" y="7289"/>
                      <a:pt x="4824" y="7289"/>
                      <a:pt x="4824" y="7289"/>
                    </a:cubicBezTo>
                    <a:cubicBezTo>
                      <a:pt x="4768" y="7422"/>
                      <a:pt x="4768" y="7422"/>
                      <a:pt x="4768" y="7422"/>
                    </a:cubicBezTo>
                    <a:cubicBezTo>
                      <a:pt x="4768" y="7422"/>
                      <a:pt x="4768" y="7422"/>
                      <a:pt x="4768" y="7422"/>
                    </a:cubicBezTo>
                    <a:cubicBezTo>
                      <a:pt x="4824" y="7356"/>
                      <a:pt x="4824" y="7356"/>
                      <a:pt x="4824" y="7356"/>
                    </a:cubicBezTo>
                    <a:cubicBezTo>
                      <a:pt x="4937" y="7356"/>
                      <a:pt x="4937" y="7356"/>
                      <a:pt x="4937" y="7356"/>
                    </a:cubicBezTo>
                    <a:cubicBezTo>
                      <a:pt x="5049" y="7222"/>
                      <a:pt x="5049" y="7222"/>
                      <a:pt x="5049" y="7222"/>
                    </a:cubicBezTo>
                    <a:cubicBezTo>
                      <a:pt x="5105" y="7222"/>
                      <a:pt x="5105" y="7222"/>
                      <a:pt x="5105" y="7222"/>
                    </a:cubicBezTo>
                    <a:cubicBezTo>
                      <a:pt x="5217" y="7155"/>
                      <a:pt x="5217" y="7155"/>
                      <a:pt x="5217" y="7155"/>
                    </a:cubicBezTo>
                    <a:cubicBezTo>
                      <a:pt x="5273" y="7155"/>
                      <a:pt x="5273" y="7155"/>
                      <a:pt x="5273" y="7155"/>
                    </a:cubicBezTo>
                    <a:cubicBezTo>
                      <a:pt x="5329" y="7155"/>
                      <a:pt x="5329" y="7155"/>
                      <a:pt x="5329" y="7155"/>
                    </a:cubicBezTo>
                    <a:cubicBezTo>
                      <a:pt x="5385" y="7155"/>
                      <a:pt x="5385" y="7155"/>
                      <a:pt x="5385" y="7155"/>
                    </a:cubicBezTo>
                    <a:cubicBezTo>
                      <a:pt x="5329" y="7222"/>
                      <a:pt x="5329" y="7222"/>
                      <a:pt x="5329" y="7222"/>
                    </a:cubicBezTo>
                    <a:cubicBezTo>
                      <a:pt x="5273" y="7222"/>
                      <a:pt x="5273" y="7222"/>
                      <a:pt x="5273" y="7222"/>
                    </a:cubicBezTo>
                    <a:cubicBezTo>
                      <a:pt x="5273" y="7289"/>
                      <a:pt x="5273" y="7289"/>
                      <a:pt x="5273" y="7289"/>
                    </a:cubicBezTo>
                    <a:cubicBezTo>
                      <a:pt x="5329" y="7289"/>
                      <a:pt x="5329" y="7289"/>
                      <a:pt x="5329" y="7289"/>
                    </a:cubicBezTo>
                    <a:cubicBezTo>
                      <a:pt x="5385" y="7222"/>
                      <a:pt x="5385" y="7222"/>
                      <a:pt x="5385" y="7222"/>
                    </a:cubicBezTo>
                    <a:cubicBezTo>
                      <a:pt x="5498" y="7155"/>
                      <a:pt x="5498" y="7155"/>
                      <a:pt x="5498" y="7155"/>
                    </a:cubicBezTo>
                    <a:cubicBezTo>
                      <a:pt x="5554" y="7155"/>
                      <a:pt x="5554" y="7155"/>
                      <a:pt x="5554" y="7155"/>
                    </a:cubicBezTo>
                    <a:cubicBezTo>
                      <a:pt x="5498" y="7155"/>
                      <a:pt x="5498" y="7155"/>
                      <a:pt x="5498" y="7155"/>
                    </a:cubicBezTo>
                    <a:cubicBezTo>
                      <a:pt x="5554" y="7088"/>
                      <a:pt x="5554" y="7088"/>
                      <a:pt x="5554" y="7088"/>
                    </a:cubicBezTo>
                    <a:cubicBezTo>
                      <a:pt x="5610" y="7088"/>
                      <a:pt x="5610" y="7088"/>
                      <a:pt x="5610" y="7088"/>
                    </a:cubicBezTo>
                    <a:cubicBezTo>
                      <a:pt x="5610" y="7088"/>
                      <a:pt x="5610" y="7088"/>
                      <a:pt x="5610" y="7088"/>
                    </a:cubicBezTo>
                    <a:cubicBezTo>
                      <a:pt x="5610" y="7021"/>
                      <a:pt x="5610" y="7021"/>
                      <a:pt x="5610" y="7021"/>
                    </a:cubicBezTo>
                    <a:cubicBezTo>
                      <a:pt x="5666" y="7088"/>
                      <a:pt x="5666" y="7088"/>
                      <a:pt x="5666" y="7088"/>
                    </a:cubicBezTo>
                    <a:cubicBezTo>
                      <a:pt x="5722" y="7088"/>
                      <a:pt x="5722" y="7088"/>
                      <a:pt x="5722" y="7088"/>
                    </a:cubicBezTo>
                    <a:cubicBezTo>
                      <a:pt x="5722" y="7021"/>
                      <a:pt x="5722" y="7021"/>
                      <a:pt x="5722" y="7021"/>
                    </a:cubicBezTo>
                    <a:cubicBezTo>
                      <a:pt x="5666" y="6954"/>
                      <a:pt x="5666" y="6954"/>
                      <a:pt x="5666" y="6954"/>
                    </a:cubicBezTo>
                    <a:cubicBezTo>
                      <a:pt x="5722" y="6887"/>
                      <a:pt x="5722" y="6887"/>
                      <a:pt x="5722" y="6887"/>
                    </a:cubicBezTo>
                    <a:cubicBezTo>
                      <a:pt x="5666" y="6887"/>
                      <a:pt x="5666" y="6887"/>
                      <a:pt x="5666" y="6887"/>
                    </a:cubicBezTo>
                    <a:cubicBezTo>
                      <a:pt x="5722" y="6821"/>
                      <a:pt x="5722" y="6821"/>
                      <a:pt x="5722" y="6821"/>
                    </a:cubicBezTo>
                    <a:cubicBezTo>
                      <a:pt x="5778" y="6754"/>
                      <a:pt x="5778" y="6754"/>
                      <a:pt x="5778" y="6754"/>
                    </a:cubicBezTo>
                    <a:cubicBezTo>
                      <a:pt x="5778" y="6821"/>
                      <a:pt x="5778" y="6821"/>
                      <a:pt x="5778" y="6821"/>
                    </a:cubicBezTo>
                    <a:cubicBezTo>
                      <a:pt x="5834" y="7021"/>
                      <a:pt x="5834" y="7021"/>
                      <a:pt x="5834" y="7021"/>
                    </a:cubicBezTo>
                    <a:cubicBezTo>
                      <a:pt x="5778" y="7088"/>
                      <a:pt x="5778" y="7088"/>
                      <a:pt x="5778" y="7088"/>
                    </a:cubicBezTo>
                    <a:cubicBezTo>
                      <a:pt x="5778" y="7289"/>
                      <a:pt x="5778" y="7289"/>
                      <a:pt x="5778" y="7289"/>
                    </a:cubicBezTo>
                    <a:cubicBezTo>
                      <a:pt x="5722" y="7356"/>
                      <a:pt x="5722" y="7356"/>
                      <a:pt x="5722" y="7356"/>
                    </a:cubicBezTo>
                    <a:cubicBezTo>
                      <a:pt x="5722" y="7623"/>
                      <a:pt x="5722" y="7623"/>
                      <a:pt x="5722" y="7623"/>
                    </a:cubicBezTo>
                    <a:cubicBezTo>
                      <a:pt x="5778" y="7690"/>
                      <a:pt x="5778" y="7690"/>
                      <a:pt x="5778" y="7690"/>
                    </a:cubicBezTo>
                    <a:cubicBezTo>
                      <a:pt x="5834" y="7690"/>
                      <a:pt x="5834" y="7690"/>
                      <a:pt x="5834" y="7690"/>
                    </a:cubicBezTo>
                    <a:cubicBezTo>
                      <a:pt x="5834" y="7757"/>
                      <a:pt x="5834" y="7757"/>
                      <a:pt x="5834" y="7757"/>
                    </a:cubicBezTo>
                    <a:cubicBezTo>
                      <a:pt x="5947" y="7757"/>
                      <a:pt x="5947" y="7757"/>
                      <a:pt x="5947" y="7757"/>
                    </a:cubicBezTo>
                    <a:cubicBezTo>
                      <a:pt x="5890" y="7690"/>
                      <a:pt x="5890" y="7690"/>
                      <a:pt x="5890" y="7690"/>
                    </a:cubicBezTo>
                    <a:cubicBezTo>
                      <a:pt x="5834" y="7690"/>
                      <a:pt x="5834" y="7690"/>
                      <a:pt x="5834" y="7690"/>
                    </a:cubicBezTo>
                    <a:cubicBezTo>
                      <a:pt x="5834" y="7623"/>
                      <a:pt x="5834" y="7623"/>
                      <a:pt x="5834" y="7623"/>
                    </a:cubicBezTo>
                    <a:cubicBezTo>
                      <a:pt x="5890" y="7623"/>
                      <a:pt x="5890" y="7623"/>
                      <a:pt x="5890" y="7623"/>
                    </a:cubicBezTo>
                    <a:cubicBezTo>
                      <a:pt x="5947" y="7623"/>
                      <a:pt x="5947" y="7623"/>
                      <a:pt x="5947" y="7623"/>
                    </a:cubicBezTo>
                    <a:cubicBezTo>
                      <a:pt x="5947" y="7556"/>
                      <a:pt x="5947" y="7556"/>
                      <a:pt x="5947" y="7556"/>
                    </a:cubicBezTo>
                    <a:cubicBezTo>
                      <a:pt x="5947" y="7556"/>
                      <a:pt x="5947" y="7556"/>
                      <a:pt x="5947" y="7556"/>
                    </a:cubicBezTo>
                    <a:cubicBezTo>
                      <a:pt x="6003" y="7556"/>
                      <a:pt x="6003" y="7556"/>
                      <a:pt x="6003" y="7556"/>
                    </a:cubicBezTo>
                    <a:cubicBezTo>
                      <a:pt x="6059" y="7556"/>
                      <a:pt x="6059" y="7556"/>
                      <a:pt x="6059" y="7556"/>
                    </a:cubicBezTo>
                    <a:cubicBezTo>
                      <a:pt x="6059" y="7556"/>
                      <a:pt x="6059" y="7556"/>
                      <a:pt x="6059" y="7556"/>
                    </a:cubicBezTo>
                    <a:cubicBezTo>
                      <a:pt x="6059" y="7556"/>
                      <a:pt x="6059" y="7556"/>
                      <a:pt x="6059" y="7556"/>
                    </a:cubicBezTo>
                    <a:cubicBezTo>
                      <a:pt x="6059" y="7422"/>
                      <a:pt x="6059" y="7422"/>
                      <a:pt x="6059" y="7422"/>
                    </a:cubicBezTo>
                    <a:cubicBezTo>
                      <a:pt x="6059" y="7422"/>
                      <a:pt x="6059" y="7422"/>
                      <a:pt x="6059" y="7422"/>
                    </a:cubicBezTo>
                    <a:cubicBezTo>
                      <a:pt x="6171" y="7356"/>
                      <a:pt x="6171" y="7356"/>
                      <a:pt x="6171" y="7356"/>
                    </a:cubicBezTo>
                    <a:cubicBezTo>
                      <a:pt x="6171" y="7356"/>
                      <a:pt x="6171" y="7356"/>
                      <a:pt x="6171" y="7356"/>
                    </a:cubicBezTo>
                    <a:cubicBezTo>
                      <a:pt x="6227" y="7356"/>
                      <a:pt x="6227" y="7356"/>
                      <a:pt x="6227" y="7356"/>
                    </a:cubicBezTo>
                    <a:cubicBezTo>
                      <a:pt x="6227" y="7356"/>
                      <a:pt x="6227" y="7356"/>
                      <a:pt x="6227" y="7356"/>
                    </a:cubicBezTo>
                    <a:cubicBezTo>
                      <a:pt x="6227" y="7422"/>
                      <a:pt x="6227" y="7422"/>
                      <a:pt x="6227" y="7422"/>
                    </a:cubicBezTo>
                    <a:cubicBezTo>
                      <a:pt x="6171" y="7489"/>
                      <a:pt x="6171" y="7489"/>
                      <a:pt x="6171" y="7489"/>
                    </a:cubicBezTo>
                    <a:cubicBezTo>
                      <a:pt x="6227" y="7489"/>
                      <a:pt x="6227" y="7489"/>
                      <a:pt x="6227" y="7489"/>
                    </a:cubicBezTo>
                    <a:cubicBezTo>
                      <a:pt x="6171" y="7556"/>
                      <a:pt x="6171" y="7556"/>
                      <a:pt x="6171" y="7556"/>
                    </a:cubicBezTo>
                    <a:cubicBezTo>
                      <a:pt x="6171" y="7556"/>
                      <a:pt x="6171" y="7556"/>
                      <a:pt x="6171" y="7556"/>
                    </a:cubicBezTo>
                    <a:cubicBezTo>
                      <a:pt x="6171" y="7623"/>
                      <a:pt x="6171" y="7623"/>
                      <a:pt x="6171" y="7623"/>
                    </a:cubicBezTo>
                    <a:cubicBezTo>
                      <a:pt x="6227" y="7556"/>
                      <a:pt x="6227" y="7556"/>
                      <a:pt x="6227" y="7556"/>
                    </a:cubicBezTo>
                    <a:cubicBezTo>
                      <a:pt x="6227" y="7623"/>
                      <a:pt x="6227" y="7623"/>
                      <a:pt x="6227" y="7623"/>
                    </a:cubicBezTo>
                    <a:cubicBezTo>
                      <a:pt x="6227" y="7623"/>
                      <a:pt x="6227" y="7623"/>
                      <a:pt x="6227" y="7623"/>
                    </a:cubicBezTo>
                    <a:cubicBezTo>
                      <a:pt x="6171" y="7623"/>
                      <a:pt x="6171" y="7623"/>
                      <a:pt x="6171" y="7623"/>
                    </a:cubicBezTo>
                    <a:cubicBezTo>
                      <a:pt x="6115" y="7690"/>
                      <a:pt x="6115" y="7690"/>
                      <a:pt x="6115" y="7690"/>
                    </a:cubicBezTo>
                    <a:cubicBezTo>
                      <a:pt x="6115" y="7690"/>
                      <a:pt x="6115" y="7690"/>
                      <a:pt x="6115" y="7690"/>
                    </a:cubicBezTo>
                    <a:cubicBezTo>
                      <a:pt x="6059" y="7757"/>
                      <a:pt x="6059" y="7757"/>
                      <a:pt x="6059" y="7757"/>
                    </a:cubicBezTo>
                    <a:cubicBezTo>
                      <a:pt x="6059" y="7757"/>
                      <a:pt x="6059" y="7757"/>
                      <a:pt x="6059" y="7757"/>
                    </a:cubicBezTo>
                    <a:cubicBezTo>
                      <a:pt x="6059" y="7824"/>
                      <a:pt x="6059" y="7824"/>
                      <a:pt x="6059" y="7824"/>
                    </a:cubicBezTo>
                    <a:cubicBezTo>
                      <a:pt x="6115" y="7824"/>
                      <a:pt x="6115" y="7824"/>
                      <a:pt x="6115" y="7824"/>
                    </a:cubicBezTo>
                    <a:cubicBezTo>
                      <a:pt x="6171" y="7824"/>
                      <a:pt x="6171" y="7824"/>
                      <a:pt x="6171" y="7824"/>
                    </a:cubicBezTo>
                    <a:cubicBezTo>
                      <a:pt x="6227" y="7824"/>
                      <a:pt x="6227" y="7824"/>
                      <a:pt x="6227" y="7824"/>
                    </a:cubicBezTo>
                    <a:cubicBezTo>
                      <a:pt x="6283" y="7824"/>
                      <a:pt x="6283" y="7824"/>
                      <a:pt x="6283" y="7824"/>
                    </a:cubicBezTo>
                    <a:cubicBezTo>
                      <a:pt x="6339" y="7824"/>
                      <a:pt x="6339" y="7824"/>
                      <a:pt x="6339" y="7824"/>
                    </a:cubicBezTo>
                    <a:cubicBezTo>
                      <a:pt x="6395" y="7690"/>
                      <a:pt x="6395" y="7690"/>
                      <a:pt x="6395" y="7690"/>
                    </a:cubicBezTo>
                    <a:cubicBezTo>
                      <a:pt x="6451" y="7623"/>
                      <a:pt x="6451" y="7623"/>
                      <a:pt x="6451" y="7623"/>
                    </a:cubicBezTo>
                    <a:cubicBezTo>
                      <a:pt x="6508" y="7623"/>
                      <a:pt x="6508" y="7623"/>
                      <a:pt x="6508" y="7623"/>
                    </a:cubicBezTo>
                    <a:cubicBezTo>
                      <a:pt x="6508" y="7623"/>
                      <a:pt x="6508" y="7623"/>
                      <a:pt x="6508" y="7623"/>
                    </a:cubicBezTo>
                    <a:cubicBezTo>
                      <a:pt x="6564" y="7623"/>
                      <a:pt x="6564" y="7623"/>
                      <a:pt x="6564" y="7623"/>
                    </a:cubicBezTo>
                    <a:cubicBezTo>
                      <a:pt x="6620" y="7690"/>
                      <a:pt x="6620" y="7690"/>
                      <a:pt x="6620" y="7690"/>
                    </a:cubicBezTo>
                    <a:cubicBezTo>
                      <a:pt x="6620" y="7690"/>
                      <a:pt x="6620" y="7690"/>
                      <a:pt x="6620" y="7690"/>
                    </a:cubicBezTo>
                    <a:cubicBezTo>
                      <a:pt x="6732" y="7757"/>
                      <a:pt x="6732" y="7757"/>
                      <a:pt x="6732" y="7757"/>
                    </a:cubicBezTo>
                    <a:cubicBezTo>
                      <a:pt x="6732" y="7757"/>
                      <a:pt x="6732" y="7757"/>
                      <a:pt x="6732" y="7757"/>
                    </a:cubicBezTo>
                    <a:cubicBezTo>
                      <a:pt x="6732" y="7824"/>
                      <a:pt x="6732" y="7824"/>
                      <a:pt x="6732" y="7824"/>
                    </a:cubicBezTo>
                    <a:cubicBezTo>
                      <a:pt x="6788" y="7891"/>
                      <a:pt x="6788" y="7891"/>
                      <a:pt x="6788" y="7891"/>
                    </a:cubicBezTo>
                    <a:cubicBezTo>
                      <a:pt x="6788" y="7957"/>
                      <a:pt x="6788" y="7957"/>
                      <a:pt x="6788" y="7957"/>
                    </a:cubicBezTo>
                    <a:cubicBezTo>
                      <a:pt x="6844" y="8091"/>
                      <a:pt x="6844" y="8091"/>
                      <a:pt x="6844" y="8091"/>
                    </a:cubicBezTo>
                    <a:cubicBezTo>
                      <a:pt x="7069" y="8225"/>
                      <a:pt x="7069" y="8225"/>
                      <a:pt x="7069" y="8225"/>
                    </a:cubicBezTo>
                    <a:cubicBezTo>
                      <a:pt x="7069" y="8292"/>
                      <a:pt x="7069" y="8292"/>
                      <a:pt x="7069" y="8292"/>
                    </a:cubicBezTo>
                    <a:cubicBezTo>
                      <a:pt x="7125" y="8292"/>
                      <a:pt x="7125" y="8292"/>
                      <a:pt x="7125" y="8292"/>
                    </a:cubicBezTo>
                    <a:cubicBezTo>
                      <a:pt x="7181" y="8359"/>
                      <a:pt x="7181" y="8359"/>
                      <a:pt x="7181" y="8359"/>
                    </a:cubicBezTo>
                    <a:cubicBezTo>
                      <a:pt x="7237" y="8359"/>
                      <a:pt x="7237" y="8359"/>
                      <a:pt x="7237" y="8359"/>
                    </a:cubicBezTo>
                    <a:cubicBezTo>
                      <a:pt x="7293" y="8426"/>
                      <a:pt x="7293" y="8426"/>
                      <a:pt x="7293" y="8426"/>
                    </a:cubicBezTo>
                    <a:cubicBezTo>
                      <a:pt x="7293" y="8492"/>
                      <a:pt x="7293" y="8492"/>
                      <a:pt x="7293" y="8492"/>
                    </a:cubicBezTo>
                    <a:cubicBezTo>
                      <a:pt x="7349" y="8492"/>
                      <a:pt x="7349" y="8492"/>
                      <a:pt x="7349" y="8492"/>
                    </a:cubicBezTo>
                    <a:cubicBezTo>
                      <a:pt x="7349" y="8492"/>
                      <a:pt x="7349" y="8492"/>
                      <a:pt x="7349" y="8492"/>
                    </a:cubicBezTo>
                    <a:cubicBezTo>
                      <a:pt x="7349" y="8492"/>
                      <a:pt x="7349" y="8492"/>
                      <a:pt x="7349" y="8492"/>
                    </a:cubicBezTo>
                    <a:cubicBezTo>
                      <a:pt x="7461" y="8559"/>
                      <a:pt x="7461" y="8559"/>
                      <a:pt x="7461" y="8559"/>
                    </a:cubicBezTo>
                    <a:cubicBezTo>
                      <a:pt x="7461" y="8559"/>
                      <a:pt x="7461" y="8559"/>
                      <a:pt x="7461" y="8559"/>
                    </a:cubicBezTo>
                    <a:cubicBezTo>
                      <a:pt x="7461" y="8626"/>
                      <a:pt x="7461" y="8626"/>
                      <a:pt x="7461" y="8626"/>
                    </a:cubicBezTo>
                    <a:cubicBezTo>
                      <a:pt x="7517" y="8626"/>
                      <a:pt x="7517" y="8626"/>
                      <a:pt x="7517" y="8626"/>
                    </a:cubicBezTo>
                    <a:cubicBezTo>
                      <a:pt x="7517" y="8626"/>
                      <a:pt x="7517" y="8626"/>
                      <a:pt x="7517" y="8626"/>
                    </a:cubicBezTo>
                    <a:cubicBezTo>
                      <a:pt x="7517" y="8559"/>
                      <a:pt x="7517" y="8559"/>
                      <a:pt x="7517" y="8559"/>
                    </a:cubicBezTo>
                    <a:cubicBezTo>
                      <a:pt x="7517" y="8559"/>
                      <a:pt x="7517" y="8559"/>
                      <a:pt x="7517" y="8559"/>
                    </a:cubicBezTo>
                    <a:cubicBezTo>
                      <a:pt x="7461" y="8492"/>
                      <a:pt x="7461" y="8492"/>
                      <a:pt x="7461" y="8492"/>
                    </a:cubicBezTo>
                    <a:cubicBezTo>
                      <a:pt x="7461" y="8492"/>
                      <a:pt x="7461" y="8492"/>
                      <a:pt x="7461" y="8492"/>
                    </a:cubicBezTo>
                    <a:cubicBezTo>
                      <a:pt x="7574" y="8492"/>
                      <a:pt x="7574" y="8492"/>
                      <a:pt x="7574" y="8492"/>
                    </a:cubicBezTo>
                    <a:cubicBezTo>
                      <a:pt x="7574" y="8559"/>
                      <a:pt x="7574" y="8559"/>
                      <a:pt x="7574" y="8559"/>
                    </a:cubicBezTo>
                    <a:cubicBezTo>
                      <a:pt x="7574" y="8559"/>
                      <a:pt x="7574" y="8559"/>
                      <a:pt x="7574" y="8559"/>
                    </a:cubicBezTo>
                    <a:cubicBezTo>
                      <a:pt x="7630" y="8492"/>
                      <a:pt x="7630" y="8492"/>
                      <a:pt x="7630" y="8492"/>
                    </a:cubicBezTo>
                    <a:cubicBezTo>
                      <a:pt x="7630" y="8492"/>
                      <a:pt x="7630" y="8492"/>
                      <a:pt x="7630" y="8492"/>
                    </a:cubicBezTo>
                    <a:cubicBezTo>
                      <a:pt x="7686" y="8559"/>
                      <a:pt x="7686" y="8559"/>
                      <a:pt x="7686" y="8559"/>
                    </a:cubicBezTo>
                    <a:cubicBezTo>
                      <a:pt x="7686" y="8626"/>
                      <a:pt x="7686" y="8626"/>
                      <a:pt x="7686" y="8626"/>
                    </a:cubicBezTo>
                    <a:cubicBezTo>
                      <a:pt x="7742" y="8626"/>
                      <a:pt x="7742" y="8626"/>
                      <a:pt x="7742" y="8626"/>
                    </a:cubicBezTo>
                    <a:cubicBezTo>
                      <a:pt x="7742" y="8693"/>
                      <a:pt x="7742" y="8693"/>
                      <a:pt x="7742" y="8693"/>
                    </a:cubicBezTo>
                    <a:cubicBezTo>
                      <a:pt x="7798" y="8760"/>
                      <a:pt x="7798" y="8760"/>
                      <a:pt x="7798" y="8760"/>
                    </a:cubicBezTo>
                    <a:cubicBezTo>
                      <a:pt x="7798" y="8827"/>
                      <a:pt x="7798" y="8827"/>
                      <a:pt x="7798" y="8827"/>
                    </a:cubicBezTo>
                    <a:cubicBezTo>
                      <a:pt x="7798" y="8894"/>
                      <a:pt x="7798" y="8894"/>
                      <a:pt x="7798" y="8894"/>
                    </a:cubicBezTo>
                    <a:cubicBezTo>
                      <a:pt x="7798" y="8894"/>
                      <a:pt x="7798" y="8894"/>
                      <a:pt x="7798" y="8894"/>
                    </a:cubicBezTo>
                    <a:cubicBezTo>
                      <a:pt x="7798" y="8960"/>
                      <a:pt x="7798" y="8960"/>
                      <a:pt x="7798" y="8960"/>
                    </a:cubicBezTo>
                    <a:cubicBezTo>
                      <a:pt x="7742" y="9027"/>
                      <a:pt x="7742" y="9027"/>
                      <a:pt x="7742" y="9027"/>
                    </a:cubicBezTo>
                    <a:cubicBezTo>
                      <a:pt x="7630" y="8960"/>
                      <a:pt x="7630" y="8960"/>
                      <a:pt x="7630" y="8960"/>
                    </a:cubicBezTo>
                    <a:cubicBezTo>
                      <a:pt x="7574" y="8960"/>
                      <a:pt x="7574" y="8960"/>
                      <a:pt x="7574" y="8960"/>
                    </a:cubicBezTo>
                    <a:cubicBezTo>
                      <a:pt x="7574" y="9027"/>
                      <a:pt x="7574" y="9027"/>
                      <a:pt x="7574" y="9027"/>
                    </a:cubicBezTo>
                    <a:cubicBezTo>
                      <a:pt x="7574" y="9027"/>
                      <a:pt x="7574" y="9027"/>
                      <a:pt x="7574" y="9027"/>
                    </a:cubicBezTo>
                    <a:cubicBezTo>
                      <a:pt x="7517" y="9027"/>
                      <a:pt x="7517" y="9027"/>
                      <a:pt x="7517" y="9027"/>
                    </a:cubicBezTo>
                    <a:cubicBezTo>
                      <a:pt x="7461" y="9027"/>
                      <a:pt x="7461" y="9027"/>
                      <a:pt x="7461" y="9027"/>
                    </a:cubicBezTo>
                    <a:cubicBezTo>
                      <a:pt x="7461" y="9027"/>
                      <a:pt x="7461" y="9027"/>
                      <a:pt x="7461" y="9027"/>
                    </a:cubicBezTo>
                    <a:cubicBezTo>
                      <a:pt x="7405" y="9094"/>
                      <a:pt x="7405" y="9094"/>
                      <a:pt x="7405" y="9094"/>
                    </a:cubicBezTo>
                    <a:cubicBezTo>
                      <a:pt x="7405" y="9094"/>
                      <a:pt x="7405" y="9094"/>
                      <a:pt x="7405" y="9094"/>
                    </a:cubicBezTo>
                    <a:cubicBezTo>
                      <a:pt x="7349" y="9094"/>
                      <a:pt x="7349" y="9094"/>
                      <a:pt x="7349" y="9094"/>
                    </a:cubicBezTo>
                    <a:cubicBezTo>
                      <a:pt x="7293" y="9161"/>
                      <a:pt x="7293" y="9161"/>
                      <a:pt x="7293" y="9161"/>
                    </a:cubicBezTo>
                    <a:cubicBezTo>
                      <a:pt x="7349" y="9161"/>
                      <a:pt x="7349" y="9161"/>
                      <a:pt x="7349" y="9161"/>
                    </a:cubicBezTo>
                    <a:cubicBezTo>
                      <a:pt x="7405" y="9161"/>
                      <a:pt x="7405" y="9161"/>
                      <a:pt x="7405" y="9161"/>
                    </a:cubicBezTo>
                    <a:cubicBezTo>
                      <a:pt x="7405" y="9228"/>
                      <a:pt x="7405" y="9228"/>
                      <a:pt x="7405" y="9228"/>
                    </a:cubicBezTo>
                    <a:cubicBezTo>
                      <a:pt x="7461" y="9295"/>
                      <a:pt x="7461" y="9295"/>
                      <a:pt x="7461" y="9295"/>
                    </a:cubicBezTo>
                    <a:cubicBezTo>
                      <a:pt x="7461" y="9228"/>
                      <a:pt x="7461" y="9228"/>
                      <a:pt x="7461" y="9228"/>
                    </a:cubicBezTo>
                    <a:cubicBezTo>
                      <a:pt x="7517" y="9295"/>
                      <a:pt x="7517" y="9295"/>
                      <a:pt x="7517" y="9295"/>
                    </a:cubicBezTo>
                    <a:cubicBezTo>
                      <a:pt x="7517" y="9362"/>
                      <a:pt x="7517" y="9362"/>
                      <a:pt x="7517" y="9362"/>
                    </a:cubicBezTo>
                    <a:cubicBezTo>
                      <a:pt x="7574" y="9362"/>
                      <a:pt x="7574" y="9362"/>
                      <a:pt x="7574" y="9362"/>
                    </a:cubicBezTo>
                    <a:cubicBezTo>
                      <a:pt x="7686" y="9429"/>
                      <a:pt x="7686" y="9429"/>
                      <a:pt x="7686" y="9429"/>
                    </a:cubicBezTo>
                    <a:cubicBezTo>
                      <a:pt x="7742" y="9429"/>
                      <a:pt x="7742" y="9429"/>
                      <a:pt x="7742" y="9429"/>
                    </a:cubicBezTo>
                    <a:cubicBezTo>
                      <a:pt x="7854" y="9495"/>
                      <a:pt x="7854" y="9495"/>
                      <a:pt x="7854" y="9495"/>
                    </a:cubicBezTo>
                    <a:cubicBezTo>
                      <a:pt x="7910" y="9495"/>
                      <a:pt x="7910" y="9495"/>
                      <a:pt x="7910" y="9495"/>
                    </a:cubicBezTo>
                    <a:cubicBezTo>
                      <a:pt x="7910" y="9429"/>
                      <a:pt x="7910" y="9429"/>
                      <a:pt x="7910" y="9429"/>
                    </a:cubicBezTo>
                    <a:cubicBezTo>
                      <a:pt x="7966" y="9429"/>
                      <a:pt x="7966" y="9429"/>
                      <a:pt x="7966" y="9429"/>
                    </a:cubicBezTo>
                    <a:cubicBezTo>
                      <a:pt x="8022" y="9429"/>
                      <a:pt x="8022" y="9429"/>
                      <a:pt x="8022" y="9429"/>
                    </a:cubicBezTo>
                    <a:cubicBezTo>
                      <a:pt x="7966" y="9495"/>
                      <a:pt x="7966" y="9495"/>
                      <a:pt x="7966" y="9495"/>
                    </a:cubicBezTo>
                    <a:cubicBezTo>
                      <a:pt x="8078" y="9429"/>
                      <a:pt x="8078" y="9429"/>
                      <a:pt x="8078" y="9429"/>
                    </a:cubicBezTo>
                    <a:cubicBezTo>
                      <a:pt x="8078" y="9495"/>
                      <a:pt x="8078" y="9495"/>
                      <a:pt x="8078" y="9495"/>
                    </a:cubicBezTo>
                    <a:cubicBezTo>
                      <a:pt x="8135" y="9495"/>
                      <a:pt x="8135" y="9495"/>
                      <a:pt x="8135" y="9495"/>
                    </a:cubicBezTo>
                    <a:cubicBezTo>
                      <a:pt x="8135" y="9429"/>
                      <a:pt x="8135" y="9429"/>
                      <a:pt x="8135" y="9429"/>
                    </a:cubicBezTo>
                    <a:cubicBezTo>
                      <a:pt x="8191" y="9429"/>
                      <a:pt x="8191" y="9429"/>
                      <a:pt x="8191" y="9429"/>
                    </a:cubicBezTo>
                    <a:cubicBezTo>
                      <a:pt x="8191" y="9429"/>
                      <a:pt x="8191" y="9429"/>
                      <a:pt x="8191" y="9429"/>
                    </a:cubicBezTo>
                    <a:cubicBezTo>
                      <a:pt x="8191" y="9495"/>
                      <a:pt x="8191" y="9495"/>
                      <a:pt x="8191" y="9495"/>
                    </a:cubicBezTo>
                    <a:cubicBezTo>
                      <a:pt x="8303" y="9429"/>
                      <a:pt x="8303" y="9429"/>
                      <a:pt x="8303" y="9429"/>
                    </a:cubicBezTo>
                    <a:cubicBezTo>
                      <a:pt x="8415" y="9362"/>
                      <a:pt x="8415" y="9362"/>
                      <a:pt x="8415" y="9362"/>
                    </a:cubicBezTo>
                    <a:cubicBezTo>
                      <a:pt x="8471" y="9362"/>
                      <a:pt x="8471" y="9362"/>
                      <a:pt x="8471" y="9362"/>
                    </a:cubicBezTo>
                    <a:cubicBezTo>
                      <a:pt x="8471" y="9429"/>
                      <a:pt x="8471" y="9429"/>
                      <a:pt x="8471" y="9429"/>
                    </a:cubicBezTo>
                    <a:cubicBezTo>
                      <a:pt x="8471" y="9429"/>
                      <a:pt x="8471" y="9429"/>
                      <a:pt x="8471" y="9429"/>
                    </a:cubicBezTo>
                    <a:cubicBezTo>
                      <a:pt x="8471" y="9429"/>
                      <a:pt x="8471" y="9429"/>
                      <a:pt x="8471" y="9429"/>
                    </a:cubicBezTo>
                    <a:cubicBezTo>
                      <a:pt x="8471" y="9429"/>
                      <a:pt x="8471" y="9429"/>
                      <a:pt x="8471" y="9429"/>
                    </a:cubicBezTo>
                    <a:cubicBezTo>
                      <a:pt x="8471" y="9495"/>
                      <a:pt x="8471" y="9495"/>
                      <a:pt x="8471" y="9495"/>
                    </a:cubicBezTo>
                    <a:cubicBezTo>
                      <a:pt x="8471" y="9562"/>
                      <a:pt x="8471" y="9562"/>
                      <a:pt x="8471" y="9562"/>
                    </a:cubicBezTo>
                    <a:cubicBezTo>
                      <a:pt x="8471" y="9562"/>
                      <a:pt x="8471" y="9562"/>
                      <a:pt x="8471" y="9562"/>
                    </a:cubicBezTo>
                    <a:cubicBezTo>
                      <a:pt x="8471" y="9562"/>
                      <a:pt x="8471" y="9562"/>
                      <a:pt x="8471" y="9562"/>
                    </a:cubicBezTo>
                    <a:cubicBezTo>
                      <a:pt x="8527" y="9562"/>
                      <a:pt x="8527" y="9562"/>
                      <a:pt x="8527" y="9562"/>
                    </a:cubicBezTo>
                    <a:cubicBezTo>
                      <a:pt x="8527" y="9562"/>
                      <a:pt x="8527" y="9562"/>
                      <a:pt x="8527" y="9562"/>
                    </a:cubicBezTo>
                    <a:cubicBezTo>
                      <a:pt x="8527" y="9629"/>
                      <a:pt x="8527" y="9629"/>
                      <a:pt x="8527" y="9629"/>
                    </a:cubicBezTo>
                    <a:cubicBezTo>
                      <a:pt x="8527" y="9696"/>
                      <a:pt x="8527" y="9696"/>
                      <a:pt x="8527" y="9696"/>
                    </a:cubicBezTo>
                    <a:cubicBezTo>
                      <a:pt x="8527" y="9763"/>
                      <a:pt x="8527" y="9763"/>
                      <a:pt x="8527" y="9763"/>
                    </a:cubicBezTo>
                    <a:cubicBezTo>
                      <a:pt x="8527" y="9763"/>
                      <a:pt x="8527" y="9763"/>
                      <a:pt x="8527" y="9763"/>
                    </a:cubicBezTo>
                    <a:cubicBezTo>
                      <a:pt x="8583" y="9763"/>
                      <a:pt x="8583" y="9763"/>
                      <a:pt x="8583" y="9763"/>
                    </a:cubicBezTo>
                    <a:cubicBezTo>
                      <a:pt x="8583" y="9696"/>
                      <a:pt x="8583" y="9696"/>
                      <a:pt x="8583" y="9696"/>
                    </a:cubicBezTo>
                    <a:cubicBezTo>
                      <a:pt x="8583" y="9629"/>
                      <a:pt x="8583" y="9629"/>
                      <a:pt x="8583" y="9629"/>
                    </a:cubicBezTo>
                    <a:cubicBezTo>
                      <a:pt x="8640" y="9629"/>
                      <a:pt x="8640" y="9629"/>
                      <a:pt x="8640" y="9629"/>
                    </a:cubicBezTo>
                    <a:cubicBezTo>
                      <a:pt x="8583" y="9696"/>
                      <a:pt x="8583" y="9696"/>
                      <a:pt x="8583" y="9696"/>
                    </a:cubicBezTo>
                    <a:cubicBezTo>
                      <a:pt x="8583" y="9830"/>
                      <a:pt x="8583" y="9830"/>
                      <a:pt x="8583" y="9830"/>
                    </a:cubicBezTo>
                    <a:cubicBezTo>
                      <a:pt x="8527" y="9897"/>
                      <a:pt x="8527" y="9897"/>
                      <a:pt x="8527" y="9897"/>
                    </a:cubicBezTo>
                    <a:cubicBezTo>
                      <a:pt x="8527" y="9964"/>
                      <a:pt x="8527" y="9964"/>
                      <a:pt x="8527" y="9964"/>
                    </a:cubicBezTo>
                    <a:cubicBezTo>
                      <a:pt x="8583" y="10030"/>
                      <a:pt x="8583" y="10030"/>
                      <a:pt x="8583" y="10030"/>
                    </a:cubicBezTo>
                    <a:cubicBezTo>
                      <a:pt x="8583" y="10097"/>
                      <a:pt x="8583" y="10097"/>
                      <a:pt x="8583" y="10097"/>
                    </a:cubicBezTo>
                    <a:cubicBezTo>
                      <a:pt x="8527" y="10164"/>
                      <a:pt x="8527" y="10164"/>
                      <a:pt x="8527" y="10164"/>
                    </a:cubicBezTo>
                    <a:cubicBezTo>
                      <a:pt x="8583" y="10231"/>
                      <a:pt x="8583" y="10231"/>
                      <a:pt x="8583" y="10231"/>
                    </a:cubicBezTo>
                    <a:cubicBezTo>
                      <a:pt x="8583" y="10231"/>
                      <a:pt x="8583" y="10231"/>
                      <a:pt x="8583" y="10231"/>
                    </a:cubicBezTo>
                    <a:cubicBezTo>
                      <a:pt x="8583" y="10298"/>
                      <a:pt x="8583" y="10298"/>
                      <a:pt x="8583" y="10298"/>
                    </a:cubicBezTo>
                    <a:cubicBezTo>
                      <a:pt x="8583" y="10298"/>
                      <a:pt x="8583" y="10298"/>
                      <a:pt x="8583" y="10298"/>
                    </a:cubicBezTo>
                    <a:cubicBezTo>
                      <a:pt x="8640" y="10432"/>
                      <a:pt x="8640" y="10432"/>
                      <a:pt x="8640" y="10432"/>
                    </a:cubicBezTo>
                    <a:cubicBezTo>
                      <a:pt x="8640" y="10565"/>
                      <a:pt x="8640" y="10565"/>
                      <a:pt x="8640" y="10565"/>
                    </a:cubicBezTo>
                    <a:cubicBezTo>
                      <a:pt x="8640" y="10432"/>
                      <a:pt x="8640" y="10432"/>
                      <a:pt x="8640" y="10432"/>
                    </a:cubicBezTo>
                    <a:cubicBezTo>
                      <a:pt x="8640" y="10298"/>
                      <a:pt x="8640" y="10298"/>
                      <a:pt x="8640" y="10298"/>
                    </a:cubicBezTo>
                    <a:cubicBezTo>
                      <a:pt x="8640" y="10164"/>
                      <a:pt x="8640" y="10164"/>
                      <a:pt x="8640" y="10164"/>
                    </a:cubicBezTo>
                    <a:cubicBezTo>
                      <a:pt x="8696" y="10030"/>
                      <a:pt x="8696" y="10030"/>
                      <a:pt x="8696" y="10030"/>
                    </a:cubicBezTo>
                    <a:cubicBezTo>
                      <a:pt x="8696" y="10030"/>
                      <a:pt x="8696" y="10030"/>
                      <a:pt x="8696" y="10030"/>
                    </a:cubicBezTo>
                    <a:cubicBezTo>
                      <a:pt x="8696" y="10097"/>
                      <a:pt x="8696" y="10097"/>
                      <a:pt x="8696" y="10097"/>
                    </a:cubicBezTo>
                    <a:cubicBezTo>
                      <a:pt x="8696" y="10097"/>
                      <a:pt x="8696" y="10097"/>
                      <a:pt x="8696" y="10097"/>
                    </a:cubicBezTo>
                    <a:cubicBezTo>
                      <a:pt x="8696" y="10164"/>
                      <a:pt x="8696" y="10164"/>
                      <a:pt x="8696" y="10164"/>
                    </a:cubicBezTo>
                    <a:cubicBezTo>
                      <a:pt x="8696" y="10164"/>
                      <a:pt x="8696" y="10164"/>
                      <a:pt x="8696" y="10164"/>
                    </a:cubicBezTo>
                    <a:cubicBezTo>
                      <a:pt x="8752" y="10164"/>
                      <a:pt x="8752" y="10164"/>
                      <a:pt x="8752" y="10164"/>
                    </a:cubicBezTo>
                    <a:cubicBezTo>
                      <a:pt x="8752" y="10164"/>
                      <a:pt x="8752" y="10164"/>
                      <a:pt x="8752" y="10164"/>
                    </a:cubicBezTo>
                    <a:cubicBezTo>
                      <a:pt x="8808" y="10097"/>
                      <a:pt x="8808" y="10097"/>
                      <a:pt x="8808" y="10097"/>
                    </a:cubicBezTo>
                    <a:cubicBezTo>
                      <a:pt x="8808" y="10097"/>
                      <a:pt x="8808" y="10097"/>
                      <a:pt x="8808" y="10097"/>
                    </a:cubicBezTo>
                    <a:cubicBezTo>
                      <a:pt x="8752" y="10030"/>
                      <a:pt x="8752" y="10030"/>
                      <a:pt x="8752" y="10030"/>
                    </a:cubicBezTo>
                    <a:cubicBezTo>
                      <a:pt x="8752" y="9964"/>
                      <a:pt x="8752" y="9964"/>
                      <a:pt x="8752" y="9964"/>
                    </a:cubicBezTo>
                    <a:cubicBezTo>
                      <a:pt x="8808" y="9964"/>
                      <a:pt x="8808" y="9964"/>
                      <a:pt x="8808" y="9964"/>
                    </a:cubicBezTo>
                    <a:cubicBezTo>
                      <a:pt x="8808" y="9964"/>
                      <a:pt x="8808" y="9964"/>
                      <a:pt x="8808" y="9964"/>
                    </a:cubicBezTo>
                    <a:cubicBezTo>
                      <a:pt x="8752" y="9897"/>
                      <a:pt x="8752" y="9897"/>
                      <a:pt x="8752" y="9897"/>
                    </a:cubicBezTo>
                    <a:cubicBezTo>
                      <a:pt x="8752" y="9897"/>
                      <a:pt x="8752" y="9897"/>
                      <a:pt x="8752" y="9897"/>
                    </a:cubicBezTo>
                    <a:cubicBezTo>
                      <a:pt x="8808" y="9763"/>
                      <a:pt x="8808" y="9763"/>
                      <a:pt x="8808" y="9763"/>
                    </a:cubicBezTo>
                    <a:cubicBezTo>
                      <a:pt x="8808" y="9629"/>
                      <a:pt x="8808" y="9629"/>
                      <a:pt x="8808" y="9629"/>
                    </a:cubicBezTo>
                    <a:cubicBezTo>
                      <a:pt x="8808" y="9629"/>
                      <a:pt x="8808" y="9629"/>
                      <a:pt x="8808" y="9629"/>
                    </a:cubicBezTo>
                    <a:cubicBezTo>
                      <a:pt x="8808" y="9562"/>
                      <a:pt x="8808" y="9562"/>
                      <a:pt x="8808" y="9562"/>
                    </a:cubicBezTo>
                    <a:cubicBezTo>
                      <a:pt x="8864" y="9562"/>
                      <a:pt x="8864" y="9562"/>
                      <a:pt x="8864" y="9562"/>
                    </a:cubicBezTo>
                    <a:cubicBezTo>
                      <a:pt x="8920" y="9495"/>
                      <a:pt x="8920" y="9495"/>
                      <a:pt x="8920" y="9495"/>
                    </a:cubicBezTo>
                    <a:cubicBezTo>
                      <a:pt x="8920" y="9495"/>
                      <a:pt x="8920" y="9495"/>
                      <a:pt x="8920" y="9495"/>
                    </a:cubicBezTo>
                    <a:cubicBezTo>
                      <a:pt x="8976" y="9495"/>
                      <a:pt x="8976" y="9495"/>
                      <a:pt x="8976" y="9495"/>
                    </a:cubicBezTo>
                    <a:cubicBezTo>
                      <a:pt x="8976" y="9495"/>
                      <a:pt x="8976" y="9495"/>
                      <a:pt x="8976" y="9495"/>
                    </a:cubicBezTo>
                    <a:cubicBezTo>
                      <a:pt x="9032" y="9495"/>
                      <a:pt x="9032" y="9495"/>
                      <a:pt x="9032" y="9495"/>
                    </a:cubicBezTo>
                    <a:cubicBezTo>
                      <a:pt x="9032" y="9495"/>
                      <a:pt x="9032" y="9495"/>
                      <a:pt x="9032" y="9495"/>
                    </a:cubicBezTo>
                    <a:cubicBezTo>
                      <a:pt x="9088" y="9429"/>
                      <a:pt x="9088" y="9429"/>
                      <a:pt x="9088" y="9429"/>
                    </a:cubicBezTo>
                    <a:cubicBezTo>
                      <a:pt x="9088" y="9429"/>
                      <a:pt x="9088" y="9429"/>
                      <a:pt x="9088" y="9429"/>
                    </a:cubicBezTo>
                    <a:cubicBezTo>
                      <a:pt x="9088" y="9495"/>
                      <a:pt x="9088" y="9495"/>
                      <a:pt x="9088" y="9495"/>
                    </a:cubicBezTo>
                    <a:cubicBezTo>
                      <a:pt x="9144" y="9429"/>
                      <a:pt x="9144" y="9429"/>
                      <a:pt x="9144" y="9429"/>
                    </a:cubicBezTo>
                    <a:cubicBezTo>
                      <a:pt x="9201" y="9429"/>
                      <a:pt x="9201" y="9429"/>
                      <a:pt x="9201" y="9429"/>
                    </a:cubicBezTo>
                    <a:cubicBezTo>
                      <a:pt x="9201" y="9362"/>
                      <a:pt x="9201" y="9362"/>
                      <a:pt x="9201" y="9362"/>
                    </a:cubicBezTo>
                    <a:cubicBezTo>
                      <a:pt x="9201" y="9362"/>
                      <a:pt x="9201" y="9362"/>
                      <a:pt x="9201" y="9362"/>
                    </a:cubicBezTo>
                    <a:cubicBezTo>
                      <a:pt x="9257" y="9429"/>
                      <a:pt x="9257" y="9429"/>
                      <a:pt x="9257" y="9429"/>
                    </a:cubicBezTo>
                    <a:cubicBezTo>
                      <a:pt x="9257" y="9429"/>
                      <a:pt x="9257" y="9429"/>
                      <a:pt x="9257" y="9429"/>
                    </a:cubicBezTo>
                    <a:cubicBezTo>
                      <a:pt x="9257" y="9495"/>
                      <a:pt x="9257" y="9495"/>
                      <a:pt x="9257" y="9495"/>
                    </a:cubicBezTo>
                    <a:cubicBezTo>
                      <a:pt x="9257" y="9429"/>
                      <a:pt x="9257" y="9429"/>
                      <a:pt x="9257" y="9429"/>
                    </a:cubicBezTo>
                    <a:cubicBezTo>
                      <a:pt x="9257" y="9362"/>
                      <a:pt x="9257" y="9362"/>
                      <a:pt x="9257" y="9362"/>
                    </a:cubicBezTo>
                    <a:cubicBezTo>
                      <a:pt x="9313" y="9295"/>
                      <a:pt x="9313" y="9295"/>
                      <a:pt x="9313" y="9295"/>
                    </a:cubicBezTo>
                    <a:cubicBezTo>
                      <a:pt x="9313" y="9295"/>
                      <a:pt x="9313" y="9295"/>
                      <a:pt x="9313" y="9295"/>
                    </a:cubicBezTo>
                    <a:cubicBezTo>
                      <a:pt x="9369" y="9295"/>
                      <a:pt x="9369" y="9295"/>
                      <a:pt x="9369" y="9295"/>
                    </a:cubicBezTo>
                    <a:cubicBezTo>
                      <a:pt x="9425" y="9295"/>
                      <a:pt x="9425" y="9295"/>
                      <a:pt x="9425" y="9295"/>
                    </a:cubicBezTo>
                    <a:cubicBezTo>
                      <a:pt x="9425" y="9295"/>
                      <a:pt x="9425" y="9295"/>
                      <a:pt x="9425" y="9295"/>
                    </a:cubicBezTo>
                    <a:cubicBezTo>
                      <a:pt x="9481" y="9295"/>
                      <a:pt x="9481" y="9295"/>
                      <a:pt x="9481" y="9295"/>
                    </a:cubicBezTo>
                    <a:cubicBezTo>
                      <a:pt x="9537" y="9228"/>
                      <a:pt x="9537" y="9228"/>
                      <a:pt x="9537" y="9228"/>
                    </a:cubicBezTo>
                    <a:cubicBezTo>
                      <a:pt x="9481" y="9228"/>
                      <a:pt x="9481" y="9228"/>
                      <a:pt x="9481" y="9228"/>
                    </a:cubicBezTo>
                    <a:cubicBezTo>
                      <a:pt x="9537" y="9161"/>
                      <a:pt x="9537" y="9161"/>
                      <a:pt x="9537" y="9161"/>
                    </a:cubicBezTo>
                    <a:cubicBezTo>
                      <a:pt x="9481" y="9161"/>
                      <a:pt x="9481" y="9161"/>
                      <a:pt x="9481" y="9161"/>
                    </a:cubicBezTo>
                    <a:cubicBezTo>
                      <a:pt x="9481" y="9161"/>
                      <a:pt x="9481" y="9161"/>
                      <a:pt x="9481" y="9161"/>
                    </a:cubicBezTo>
                    <a:cubicBezTo>
                      <a:pt x="9425" y="9161"/>
                      <a:pt x="9425" y="9161"/>
                      <a:pt x="9425" y="9161"/>
                    </a:cubicBezTo>
                    <a:cubicBezTo>
                      <a:pt x="9313" y="9228"/>
                      <a:pt x="9313" y="9228"/>
                      <a:pt x="9313" y="9228"/>
                    </a:cubicBezTo>
                    <a:cubicBezTo>
                      <a:pt x="9313" y="9228"/>
                      <a:pt x="9313" y="9228"/>
                      <a:pt x="9313" y="9228"/>
                    </a:cubicBezTo>
                    <a:cubicBezTo>
                      <a:pt x="9313" y="9228"/>
                      <a:pt x="9313" y="9228"/>
                      <a:pt x="9313" y="9228"/>
                    </a:cubicBezTo>
                    <a:cubicBezTo>
                      <a:pt x="9257" y="9228"/>
                      <a:pt x="9257" y="9228"/>
                      <a:pt x="9257" y="9228"/>
                    </a:cubicBezTo>
                    <a:cubicBezTo>
                      <a:pt x="9257" y="9295"/>
                      <a:pt x="9257" y="9295"/>
                      <a:pt x="9257" y="9295"/>
                    </a:cubicBezTo>
                    <a:cubicBezTo>
                      <a:pt x="9257" y="9295"/>
                      <a:pt x="9257" y="9295"/>
                      <a:pt x="9257" y="9295"/>
                    </a:cubicBezTo>
                    <a:cubicBezTo>
                      <a:pt x="9201" y="9228"/>
                      <a:pt x="9201" y="9228"/>
                      <a:pt x="9201" y="9228"/>
                    </a:cubicBezTo>
                    <a:cubicBezTo>
                      <a:pt x="9201" y="9228"/>
                      <a:pt x="9201" y="9228"/>
                      <a:pt x="9201" y="9228"/>
                    </a:cubicBezTo>
                    <a:cubicBezTo>
                      <a:pt x="9201" y="9228"/>
                      <a:pt x="9201" y="9228"/>
                      <a:pt x="9201" y="9228"/>
                    </a:cubicBezTo>
                    <a:cubicBezTo>
                      <a:pt x="9144" y="9295"/>
                      <a:pt x="9144" y="9295"/>
                      <a:pt x="9144" y="9295"/>
                    </a:cubicBezTo>
                    <a:cubicBezTo>
                      <a:pt x="9144" y="9295"/>
                      <a:pt x="9144" y="9295"/>
                      <a:pt x="9144" y="9295"/>
                    </a:cubicBezTo>
                    <a:cubicBezTo>
                      <a:pt x="9088" y="9228"/>
                      <a:pt x="9088" y="9228"/>
                      <a:pt x="9088" y="9228"/>
                    </a:cubicBezTo>
                    <a:cubicBezTo>
                      <a:pt x="9032" y="9228"/>
                      <a:pt x="9032" y="9228"/>
                      <a:pt x="9032" y="9228"/>
                    </a:cubicBezTo>
                    <a:cubicBezTo>
                      <a:pt x="9032" y="9228"/>
                      <a:pt x="9032" y="9228"/>
                      <a:pt x="9032" y="9228"/>
                    </a:cubicBezTo>
                    <a:cubicBezTo>
                      <a:pt x="9032" y="9228"/>
                      <a:pt x="9032" y="9228"/>
                      <a:pt x="9032" y="9228"/>
                    </a:cubicBezTo>
                    <a:cubicBezTo>
                      <a:pt x="9032" y="9295"/>
                      <a:pt x="9032" y="9295"/>
                      <a:pt x="9032" y="9295"/>
                    </a:cubicBezTo>
                    <a:cubicBezTo>
                      <a:pt x="9032" y="9295"/>
                      <a:pt x="9032" y="9295"/>
                      <a:pt x="9032" y="9295"/>
                    </a:cubicBezTo>
                    <a:cubicBezTo>
                      <a:pt x="9032" y="9362"/>
                      <a:pt x="9032" y="9362"/>
                      <a:pt x="9032" y="9362"/>
                    </a:cubicBezTo>
                    <a:cubicBezTo>
                      <a:pt x="8976" y="9362"/>
                      <a:pt x="8976" y="9362"/>
                      <a:pt x="8976" y="9362"/>
                    </a:cubicBezTo>
                    <a:cubicBezTo>
                      <a:pt x="8976" y="9362"/>
                      <a:pt x="8976" y="9362"/>
                      <a:pt x="8976" y="9362"/>
                    </a:cubicBezTo>
                    <a:cubicBezTo>
                      <a:pt x="8920" y="9295"/>
                      <a:pt x="8920" y="9295"/>
                      <a:pt x="8920" y="9295"/>
                    </a:cubicBezTo>
                    <a:cubicBezTo>
                      <a:pt x="8920" y="9295"/>
                      <a:pt x="8920" y="9295"/>
                      <a:pt x="8920" y="9295"/>
                    </a:cubicBezTo>
                    <a:cubicBezTo>
                      <a:pt x="8920" y="9295"/>
                      <a:pt x="8920" y="9295"/>
                      <a:pt x="8920" y="9295"/>
                    </a:cubicBezTo>
                    <a:cubicBezTo>
                      <a:pt x="8920" y="9228"/>
                      <a:pt x="8920" y="9228"/>
                      <a:pt x="8920" y="9228"/>
                    </a:cubicBezTo>
                    <a:cubicBezTo>
                      <a:pt x="8920" y="9228"/>
                      <a:pt x="8920" y="9228"/>
                      <a:pt x="8920" y="9228"/>
                    </a:cubicBezTo>
                    <a:cubicBezTo>
                      <a:pt x="8920" y="9228"/>
                      <a:pt x="8920" y="9228"/>
                      <a:pt x="8920" y="9228"/>
                    </a:cubicBezTo>
                    <a:cubicBezTo>
                      <a:pt x="8864" y="9228"/>
                      <a:pt x="8864" y="9228"/>
                      <a:pt x="8864" y="9228"/>
                    </a:cubicBezTo>
                    <a:cubicBezTo>
                      <a:pt x="8864" y="9161"/>
                      <a:pt x="8864" y="9161"/>
                      <a:pt x="8864" y="9161"/>
                    </a:cubicBezTo>
                    <a:cubicBezTo>
                      <a:pt x="8920" y="9161"/>
                      <a:pt x="8920" y="9161"/>
                      <a:pt x="8920" y="9161"/>
                    </a:cubicBezTo>
                    <a:cubicBezTo>
                      <a:pt x="8976" y="9027"/>
                      <a:pt x="8976" y="9027"/>
                      <a:pt x="8976" y="9027"/>
                    </a:cubicBezTo>
                    <a:cubicBezTo>
                      <a:pt x="9032" y="9027"/>
                      <a:pt x="9032" y="9027"/>
                      <a:pt x="9032" y="9027"/>
                    </a:cubicBezTo>
                    <a:cubicBezTo>
                      <a:pt x="9088" y="9094"/>
                      <a:pt x="9088" y="9094"/>
                      <a:pt x="9088" y="9094"/>
                    </a:cubicBezTo>
                    <a:cubicBezTo>
                      <a:pt x="9257" y="9027"/>
                      <a:pt x="9257" y="9027"/>
                      <a:pt x="9257" y="9027"/>
                    </a:cubicBezTo>
                    <a:cubicBezTo>
                      <a:pt x="9369" y="9027"/>
                      <a:pt x="9369" y="9027"/>
                      <a:pt x="9369" y="9027"/>
                    </a:cubicBezTo>
                    <a:cubicBezTo>
                      <a:pt x="9425" y="9027"/>
                      <a:pt x="9425" y="9027"/>
                      <a:pt x="9425" y="9027"/>
                    </a:cubicBezTo>
                    <a:cubicBezTo>
                      <a:pt x="9481" y="9027"/>
                      <a:pt x="9481" y="9027"/>
                      <a:pt x="9481" y="9027"/>
                    </a:cubicBezTo>
                    <a:cubicBezTo>
                      <a:pt x="9537" y="9027"/>
                      <a:pt x="9537" y="9027"/>
                      <a:pt x="9537" y="9027"/>
                    </a:cubicBezTo>
                    <a:cubicBezTo>
                      <a:pt x="9537" y="9094"/>
                      <a:pt x="9537" y="9094"/>
                      <a:pt x="9537" y="9094"/>
                    </a:cubicBezTo>
                    <a:cubicBezTo>
                      <a:pt x="9537" y="9094"/>
                      <a:pt x="9537" y="9094"/>
                      <a:pt x="9537" y="9094"/>
                    </a:cubicBezTo>
                    <a:cubicBezTo>
                      <a:pt x="9593" y="9094"/>
                      <a:pt x="9593" y="9094"/>
                      <a:pt x="9593" y="9094"/>
                    </a:cubicBezTo>
                    <a:cubicBezTo>
                      <a:pt x="9593" y="9228"/>
                      <a:pt x="9593" y="9228"/>
                      <a:pt x="9593" y="9228"/>
                    </a:cubicBezTo>
                    <a:cubicBezTo>
                      <a:pt x="9537" y="9228"/>
                      <a:pt x="9537" y="9228"/>
                      <a:pt x="9537" y="9228"/>
                    </a:cubicBezTo>
                    <a:cubicBezTo>
                      <a:pt x="9593" y="9295"/>
                      <a:pt x="9593" y="9295"/>
                      <a:pt x="9593" y="9295"/>
                    </a:cubicBezTo>
                    <a:cubicBezTo>
                      <a:pt x="9593" y="9295"/>
                      <a:pt x="9593" y="9295"/>
                      <a:pt x="9593" y="9295"/>
                    </a:cubicBezTo>
                    <a:cubicBezTo>
                      <a:pt x="9537" y="9295"/>
                      <a:pt x="9537" y="9295"/>
                      <a:pt x="9537" y="9295"/>
                    </a:cubicBezTo>
                    <a:cubicBezTo>
                      <a:pt x="9537" y="9362"/>
                      <a:pt x="9537" y="9362"/>
                      <a:pt x="9537" y="9362"/>
                    </a:cubicBezTo>
                    <a:cubicBezTo>
                      <a:pt x="9537" y="9362"/>
                      <a:pt x="9537" y="9362"/>
                      <a:pt x="9537" y="9362"/>
                    </a:cubicBezTo>
                    <a:cubicBezTo>
                      <a:pt x="9593" y="9429"/>
                      <a:pt x="9593" y="9429"/>
                      <a:pt x="9593" y="9429"/>
                    </a:cubicBezTo>
                    <a:cubicBezTo>
                      <a:pt x="9593" y="9429"/>
                      <a:pt x="9593" y="9429"/>
                      <a:pt x="9593" y="9429"/>
                    </a:cubicBezTo>
                    <a:cubicBezTo>
                      <a:pt x="9649" y="9495"/>
                      <a:pt x="9649" y="9495"/>
                      <a:pt x="9649" y="9495"/>
                    </a:cubicBezTo>
                    <a:cubicBezTo>
                      <a:pt x="9649" y="9495"/>
                      <a:pt x="9649" y="9495"/>
                      <a:pt x="9649" y="9495"/>
                    </a:cubicBezTo>
                    <a:cubicBezTo>
                      <a:pt x="9593" y="9562"/>
                      <a:pt x="9593" y="9562"/>
                      <a:pt x="9593" y="9562"/>
                    </a:cubicBezTo>
                    <a:cubicBezTo>
                      <a:pt x="9593" y="9562"/>
                      <a:pt x="9593" y="9562"/>
                      <a:pt x="9593" y="9562"/>
                    </a:cubicBezTo>
                    <a:cubicBezTo>
                      <a:pt x="9593" y="9629"/>
                      <a:pt x="9593" y="9629"/>
                      <a:pt x="9593" y="9629"/>
                    </a:cubicBezTo>
                    <a:cubicBezTo>
                      <a:pt x="9649" y="9629"/>
                      <a:pt x="9649" y="9629"/>
                      <a:pt x="9649" y="9629"/>
                    </a:cubicBezTo>
                    <a:cubicBezTo>
                      <a:pt x="9649" y="9629"/>
                      <a:pt x="9649" y="9629"/>
                      <a:pt x="9649" y="9629"/>
                    </a:cubicBezTo>
                    <a:cubicBezTo>
                      <a:pt x="9649" y="9629"/>
                      <a:pt x="9649" y="9629"/>
                      <a:pt x="9649" y="9629"/>
                    </a:cubicBezTo>
                    <a:cubicBezTo>
                      <a:pt x="9705" y="9629"/>
                      <a:pt x="9705" y="9629"/>
                      <a:pt x="9705" y="9629"/>
                    </a:cubicBezTo>
                    <a:cubicBezTo>
                      <a:pt x="9705" y="9696"/>
                      <a:pt x="9705" y="9696"/>
                      <a:pt x="9705" y="9696"/>
                    </a:cubicBezTo>
                    <a:cubicBezTo>
                      <a:pt x="9762" y="9696"/>
                      <a:pt x="9762" y="9696"/>
                      <a:pt x="9762" y="9696"/>
                    </a:cubicBezTo>
                    <a:cubicBezTo>
                      <a:pt x="9818" y="9629"/>
                      <a:pt x="9818" y="9629"/>
                      <a:pt x="9818" y="9629"/>
                    </a:cubicBezTo>
                    <a:cubicBezTo>
                      <a:pt x="9818" y="9696"/>
                      <a:pt x="9818" y="9696"/>
                      <a:pt x="9818" y="9696"/>
                    </a:cubicBezTo>
                    <a:cubicBezTo>
                      <a:pt x="9818" y="9696"/>
                      <a:pt x="9818" y="9696"/>
                      <a:pt x="9818" y="9696"/>
                    </a:cubicBezTo>
                    <a:cubicBezTo>
                      <a:pt x="9874" y="9696"/>
                      <a:pt x="9874" y="9696"/>
                      <a:pt x="9874" y="9696"/>
                    </a:cubicBezTo>
                    <a:cubicBezTo>
                      <a:pt x="9874" y="9696"/>
                      <a:pt x="9874" y="9696"/>
                      <a:pt x="9874" y="9696"/>
                    </a:cubicBezTo>
                    <a:cubicBezTo>
                      <a:pt x="9874" y="9763"/>
                      <a:pt x="9874" y="9763"/>
                      <a:pt x="9874" y="9763"/>
                    </a:cubicBezTo>
                    <a:cubicBezTo>
                      <a:pt x="9874" y="9763"/>
                      <a:pt x="9874" y="9763"/>
                      <a:pt x="9874" y="9763"/>
                    </a:cubicBezTo>
                    <a:cubicBezTo>
                      <a:pt x="9874" y="9830"/>
                      <a:pt x="9874" y="9830"/>
                      <a:pt x="9874" y="9830"/>
                    </a:cubicBezTo>
                    <a:cubicBezTo>
                      <a:pt x="9930" y="9830"/>
                      <a:pt x="9930" y="9830"/>
                      <a:pt x="9930" y="9830"/>
                    </a:cubicBezTo>
                    <a:cubicBezTo>
                      <a:pt x="9930" y="9830"/>
                      <a:pt x="9930" y="9830"/>
                      <a:pt x="9930" y="9830"/>
                    </a:cubicBezTo>
                    <a:cubicBezTo>
                      <a:pt x="9986" y="9897"/>
                      <a:pt x="9986" y="9897"/>
                      <a:pt x="9986" y="9897"/>
                    </a:cubicBezTo>
                    <a:cubicBezTo>
                      <a:pt x="9986" y="9964"/>
                      <a:pt x="9986" y="9964"/>
                      <a:pt x="9986" y="9964"/>
                    </a:cubicBezTo>
                    <a:cubicBezTo>
                      <a:pt x="10042" y="9897"/>
                      <a:pt x="10042" y="9897"/>
                      <a:pt x="10042" y="9897"/>
                    </a:cubicBezTo>
                    <a:cubicBezTo>
                      <a:pt x="10042" y="9897"/>
                      <a:pt x="10042" y="9897"/>
                      <a:pt x="10042" y="9897"/>
                    </a:cubicBezTo>
                    <a:cubicBezTo>
                      <a:pt x="10042" y="9964"/>
                      <a:pt x="10042" y="9964"/>
                      <a:pt x="10042" y="9964"/>
                    </a:cubicBezTo>
                    <a:cubicBezTo>
                      <a:pt x="10098" y="9964"/>
                      <a:pt x="10098" y="9964"/>
                      <a:pt x="10098" y="9964"/>
                    </a:cubicBezTo>
                    <a:cubicBezTo>
                      <a:pt x="10154" y="10030"/>
                      <a:pt x="10154" y="10030"/>
                      <a:pt x="10154" y="10030"/>
                    </a:cubicBezTo>
                    <a:cubicBezTo>
                      <a:pt x="10210" y="9964"/>
                      <a:pt x="10210" y="9964"/>
                      <a:pt x="10210" y="9964"/>
                    </a:cubicBezTo>
                    <a:cubicBezTo>
                      <a:pt x="10267" y="10030"/>
                      <a:pt x="10267" y="10030"/>
                      <a:pt x="10267" y="10030"/>
                    </a:cubicBezTo>
                    <a:cubicBezTo>
                      <a:pt x="10267" y="9964"/>
                      <a:pt x="10267" y="9964"/>
                      <a:pt x="10267" y="9964"/>
                    </a:cubicBezTo>
                    <a:cubicBezTo>
                      <a:pt x="10379" y="9897"/>
                      <a:pt x="10379" y="9897"/>
                      <a:pt x="10379" y="9897"/>
                    </a:cubicBezTo>
                    <a:cubicBezTo>
                      <a:pt x="10379" y="9897"/>
                      <a:pt x="10379" y="9897"/>
                      <a:pt x="10379" y="9897"/>
                    </a:cubicBezTo>
                    <a:cubicBezTo>
                      <a:pt x="10379" y="9964"/>
                      <a:pt x="10379" y="9964"/>
                      <a:pt x="10379" y="9964"/>
                    </a:cubicBezTo>
                    <a:cubicBezTo>
                      <a:pt x="10491" y="9964"/>
                      <a:pt x="10491" y="9964"/>
                      <a:pt x="10491" y="9964"/>
                    </a:cubicBezTo>
                    <a:cubicBezTo>
                      <a:pt x="10547" y="10030"/>
                      <a:pt x="10547" y="10030"/>
                      <a:pt x="10547" y="10030"/>
                    </a:cubicBezTo>
                    <a:cubicBezTo>
                      <a:pt x="10603" y="10030"/>
                      <a:pt x="10603" y="10030"/>
                      <a:pt x="10603" y="10030"/>
                    </a:cubicBezTo>
                    <a:cubicBezTo>
                      <a:pt x="10659" y="10030"/>
                      <a:pt x="10659" y="10030"/>
                      <a:pt x="10659" y="10030"/>
                    </a:cubicBezTo>
                    <a:cubicBezTo>
                      <a:pt x="10659" y="10030"/>
                      <a:pt x="10659" y="10030"/>
                      <a:pt x="10659" y="10030"/>
                    </a:cubicBezTo>
                    <a:cubicBezTo>
                      <a:pt x="10771" y="10030"/>
                      <a:pt x="10771" y="10030"/>
                      <a:pt x="10771" y="10030"/>
                    </a:cubicBezTo>
                    <a:cubicBezTo>
                      <a:pt x="10771" y="10097"/>
                      <a:pt x="10771" y="10097"/>
                      <a:pt x="10771" y="10097"/>
                    </a:cubicBezTo>
                    <a:cubicBezTo>
                      <a:pt x="10828" y="10030"/>
                      <a:pt x="10828" y="10030"/>
                      <a:pt x="10828" y="10030"/>
                    </a:cubicBezTo>
                    <a:cubicBezTo>
                      <a:pt x="10828" y="9964"/>
                      <a:pt x="10828" y="9964"/>
                      <a:pt x="10828" y="9964"/>
                    </a:cubicBezTo>
                    <a:cubicBezTo>
                      <a:pt x="10771" y="9964"/>
                      <a:pt x="10771" y="9964"/>
                      <a:pt x="10771" y="9964"/>
                    </a:cubicBezTo>
                    <a:cubicBezTo>
                      <a:pt x="10771" y="9897"/>
                      <a:pt x="10771" y="9897"/>
                      <a:pt x="10771" y="9897"/>
                    </a:cubicBezTo>
                    <a:cubicBezTo>
                      <a:pt x="10771" y="9830"/>
                      <a:pt x="10771" y="9830"/>
                      <a:pt x="10771" y="9830"/>
                    </a:cubicBezTo>
                    <a:cubicBezTo>
                      <a:pt x="10771" y="9830"/>
                      <a:pt x="10771" y="9830"/>
                      <a:pt x="10771" y="9830"/>
                    </a:cubicBezTo>
                    <a:cubicBezTo>
                      <a:pt x="10828" y="9964"/>
                      <a:pt x="10828" y="9964"/>
                      <a:pt x="10828" y="9964"/>
                    </a:cubicBezTo>
                    <a:cubicBezTo>
                      <a:pt x="10828" y="10030"/>
                      <a:pt x="10828" y="10030"/>
                      <a:pt x="10828" y="10030"/>
                    </a:cubicBezTo>
                    <a:cubicBezTo>
                      <a:pt x="10884" y="10097"/>
                      <a:pt x="10884" y="10097"/>
                      <a:pt x="10884" y="10097"/>
                    </a:cubicBezTo>
                    <a:cubicBezTo>
                      <a:pt x="10940" y="10097"/>
                      <a:pt x="10940" y="10097"/>
                      <a:pt x="10940" y="10097"/>
                    </a:cubicBezTo>
                    <a:cubicBezTo>
                      <a:pt x="10940" y="10164"/>
                      <a:pt x="10940" y="10164"/>
                      <a:pt x="10940" y="10164"/>
                    </a:cubicBezTo>
                    <a:cubicBezTo>
                      <a:pt x="10940" y="10097"/>
                      <a:pt x="10940" y="10097"/>
                      <a:pt x="10940" y="10097"/>
                    </a:cubicBezTo>
                    <a:cubicBezTo>
                      <a:pt x="10940" y="10030"/>
                      <a:pt x="10940" y="10030"/>
                      <a:pt x="10940" y="10030"/>
                    </a:cubicBezTo>
                    <a:cubicBezTo>
                      <a:pt x="10884" y="10030"/>
                      <a:pt x="10884" y="10030"/>
                      <a:pt x="10884" y="10030"/>
                    </a:cubicBezTo>
                    <a:cubicBezTo>
                      <a:pt x="10828" y="9964"/>
                      <a:pt x="10828" y="9964"/>
                      <a:pt x="10828" y="9964"/>
                    </a:cubicBezTo>
                    <a:cubicBezTo>
                      <a:pt x="10828" y="9830"/>
                      <a:pt x="10828" y="9830"/>
                      <a:pt x="10828" y="9830"/>
                    </a:cubicBezTo>
                    <a:cubicBezTo>
                      <a:pt x="10828" y="9763"/>
                      <a:pt x="10828" y="9763"/>
                      <a:pt x="10828" y="9763"/>
                    </a:cubicBezTo>
                    <a:cubicBezTo>
                      <a:pt x="10884" y="9830"/>
                      <a:pt x="10884" y="9830"/>
                      <a:pt x="10884" y="9830"/>
                    </a:cubicBezTo>
                    <a:cubicBezTo>
                      <a:pt x="10884" y="9830"/>
                      <a:pt x="10884" y="9830"/>
                      <a:pt x="10884" y="9830"/>
                    </a:cubicBezTo>
                    <a:cubicBezTo>
                      <a:pt x="10884" y="9830"/>
                      <a:pt x="10884" y="9830"/>
                      <a:pt x="10884" y="9830"/>
                    </a:cubicBezTo>
                    <a:cubicBezTo>
                      <a:pt x="10884" y="9830"/>
                      <a:pt x="10884" y="9830"/>
                      <a:pt x="10884" y="9830"/>
                    </a:cubicBezTo>
                    <a:cubicBezTo>
                      <a:pt x="10884" y="9763"/>
                      <a:pt x="10884" y="9763"/>
                      <a:pt x="10884" y="9763"/>
                    </a:cubicBezTo>
                    <a:cubicBezTo>
                      <a:pt x="10884" y="9763"/>
                      <a:pt x="10884" y="9763"/>
                      <a:pt x="10884" y="9763"/>
                    </a:cubicBezTo>
                    <a:cubicBezTo>
                      <a:pt x="10884" y="9696"/>
                      <a:pt x="10884" y="9696"/>
                      <a:pt x="10884" y="9696"/>
                    </a:cubicBezTo>
                    <a:cubicBezTo>
                      <a:pt x="10884" y="9696"/>
                      <a:pt x="10884" y="9696"/>
                      <a:pt x="10884" y="9696"/>
                    </a:cubicBezTo>
                    <a:cubicBezTo>
                      <a:pt x="10884" y="9629"/>
                      <a:pt x="10884" y="9629"/>
                      <a:pt x="10884" y="9629"/>
                    </a:cubicBezTo>
                    <a:cubicBezTo>
                      <a:pt x="10940" y="9629"/>
                      <a:pt x="10940" y="9629"/>
                      <a:pt x="10940" y="9629"/>
                    </a:cubicBezTo>
                    <a:cubicBezTo>
                      <a:pt x="10940" y="9696"/>
                      <a:pt x="10940" y="9696"/>
                      <a:pt x="10940" y="9696"/>
                    </a:cubicBezTo>
                    <a:cubicBezTo>
                      <a:pt x="10940" y="9763"/>
                      <a:pt x="10940" y="9763"/>
                      <a:pt x="10940" y="9763"/>
                    </a:cubicBezTo>
                    <a:cubicBezTo>
                      <a:pt x="10996" y="9763"/>
                      <a:pt x="10996" y="9763"/>
                      <a:pt x="10996" y="9763"/>
                    </a:cubicBezTo>
                    <a:cubicBezTo>
                      <a:pt x="10996" y="9696"/>
                      <a:pt x="10996" y="9696"/>
                      <a:pt x="10996" y="9696"/>
                    </a:cubicBezTo>
                    <a:cubicBezTo>
                      <a:pt x="11052" y="9696"/>
                      <a:pt x="11052" y="9696"/>
                      <a:pt x="11052" y="9696"/>
                    </a:cubicBezTo>
                    <a:cubicBezTo>
                      <a:pt x="11052" y="9629"/>
                      <a:pt x="11052" y="9629"/>
                      <a:pt x="11052" y="9629"/>
                    </a:cubicBezTo>
                    <a:cubicBezTo>
                      <a:pt x="11108" y="9629"/>
                      <a:pt x="11108" y="9629"/>
                      <a:pt x="11108" y="9629"/>
                    </a:cubicBezTo>
                    <a:cubicBezTo>
                      <a:pt x="11108" y="9696"/>
                      <a:pt x="11108" y="9696"/>
                      <a:pt x="11108" y="9696"/>
                    </a:cubicBezTo>
                    <a:cubicBezTo>
                      <a:pt x="11108" y="9696"/>
                      <a:pt x="11108" y="9696"/>
                      <a:pt x="11108" y="9696"/>
                    </a:cubicBezTo>
                    <a:cubicBezTo>
                      <a:pt x="11108" y="9763"/>
                      <a:pt x="11108" y="9763"/>
                      <a:pt x="11108" y="9763"/>
                    </a:cubicBezTo>
                    <a:cubicBezTo>
                      <a:pt x="11108" y="9696"/>
                      <a:pt x="11108" y="9696"/>
                      <a:pt x="11108" y="9696"/>
                    </a:cubicBezTo>
                    <a:cubicBezTo>
                      <a:pt x="11164" y="9696"/>
                      <a:pt x="11164" y="9696"/>
                      <a:pt x="11164" y="9696"/>
                    </a:cubicBezTo>
                    <a:cubicBezTo>
                      <a:pt x="11164" y="9763"/>
                      <a:pt x="11164" y="9763"/>
                      <a:pt x="11164" y="9763"/>
                    </a:cubicBezTo>
                    <a:cubicBezTo>
                      <a:pt x="11164" y="9830"/>
                      <a:pt x="11164" y="9830"/>
                      <a:pt x="11164" y="9830"/>
                    </a:cubicBezTo>
                    <a:cubicBezTo>
                      <a:pt x="11164" y="9830"/>
                      <a:pt x="11164" y="9830"/>
                      <a:pt x="11164" y="9830"/>
                    </a:cubicBezTo>
                    <a:cubicBezTo>
                      <a:pt x="11164" y="9897"/>
                      <a:pt x="11164" y="9897"/>
                      <a:pt x="11164" y="9897"/>
                    </a:cubicBezTo>
                    <a:cubicBezTo>
                      <a:pt x="11220" y="9830"/>
                      <a:pt x="11220" y="9830"/>
                      <a:pt x="11220" y="9830"/>
                    </a:cubicBezTo>
                    <a:cubicBezTo>
                      <a:pt x="11276" y="9897"/>
                      <a:pt x="11276" y="9897"/>
                      <a:pt x="11276" y="9897"/>
                    </a:cubicBezTo>
                    <a:cubicBezTo>
                      <a:pt x="11220" y="9897"/>
                      <a:pt x="11220" y="9897"/>
                      <a:pt x="11220" y="9897"/>
                    </a:cubicBezTo>
                    <a:cubicBezTo>
                      <a:pt x="11164" y="9964"/>
                      <a:pt x="11164" y="9964"/>
                      <a:pt x="11164" y="9964"/>
                    </a:cubicBezTo>
                    <a:cubicBezTo>
                      <a:pt x="11164" y="9964"/>
                      <a:pt x="11164" y="9964"/>
                      <a:pt x="11164" y="9964"/>
                    </a:cubicBezTo>
                    <a:cubicBezTo>
                      <a:pt x="11220" y="9964"/>
                      <a:pt x="11220" y="9964"/>
                      <a:pt x="11220" y="9964"/>
                    </a:cubicBezTo>
                    <a:cubicBezTo>
                      <a:pt x="11276" y="9964"/>
                      <a:pt x="11276" y="9964"/>
                      <a:pt x="11276" y="9964"/>
                    </a:cubicBezTo>
                    <a:cubicBezTo>
                      <a:pt x="11276" y="9897"/>
                      <a:pt x="11276" y="9897"/>
                      <a:pt x="11276" y="9897"/>
                    </a:cubicBezTo>
                    <a:cubicBezTo>
                      <a:pt x="11389" y="9897"/>
                      <a:pt x="11389" y="9897"/>
                      <a:pt x="11389" y="9897"/>
                    </a:cubicBezTo>
                    <a:cubicBezTo>
                      <a:pt x="11389" y="9897"/>
                      <a:pt x="11389" y="9897"/>
                      <a:pt x="11389" y="9897"/>
                    </a:cubicBezTo>
                    <a:cubicBezTo>
                      <a:pt x="11389" y="9897"/>
                      <a:pt x="11389" y="9897"/>
                      <a:pt x="11389" y="9897"/>
                    </a:cubicBezTo>
                    <a:cubicBezTo>
                      <a:pt x="11389" y="9897"/>
                      <a:pt x="11389" y="9897"/>
                      <a:pt x="11389" y="9897"/>
                    </a:cubicBezTo>
                    <a:cubicBezTo>
                      <a:pt x="11332" y="9964"/>
                      <a:pt x="11332" y="9964"/>
                      <a:pt x="11332" y="9964"/>
                    </a:cubicBezTo>
                    <a:cubicBezTo>
                      <a:pt x="11332" y="10030"/>
                      <a:pt x="11332" y="10030"/>
                      <a:pt x="11332" y="10030"/>
                    </a:cubicBezTo>
                    <a:cubicBezTo>
                      <a:pt x="11276" y="10030"/>
                      <a:pt x="11276" y="10030"/>
                      <a:pt x="11276" y="10030"/>
                    </a:cubicBezTo>
                    <a:cubicBezTo>
                      <a:pt x="11276" y="10097"/>
                      <a:pt x="11276" y="10097"/>
                      <a:pt x="11276" y="10097"/>
                    </a:cubicBezTo>
                    <a:cubicBezTo>
                      <a:pt x="11164" y="10164"/>
                      <a:pt x="11164" y="10164"/>
                      <a:pt x="11164" y="10164"/>
                    </a:cubicBezTo>
                    <a:cubicBezTo>
                      <a:pt x="11164" y="10164"/>
                      <a:pt x="11164" y="10164"/>
                      <a:pt x="11164" y="10164"/>
                    </a:cubicBezTo>
                    <a:cubicBezTo>
                      <a:pt x="11164" y="10231"/>
                      <a:pt x="11164" y="10231"/>
                      <a:pt x="11164" y="10231"/>
                    </a:cubicBezTo>
                    <a:cubicBezTo>
                      <a:pt x="11164" y="10164"/>
                      <a:pt x="11164" y="10164"/>
                      <a:pt x="11164" y="10164"/>
                    </a:cubicBezTo>
                    <a:cubicBezTo>
                      <a:pt x="11108" y="10231"/>
                      <a:pt x="11108" y="10231"/>
                      <a:pt x="11108" y="10231"/>
                    </a:cubicBezTo>
                    <a:cubicBezTo>
                      <a:pt x="11108" y="10298"/>
                      <a:pt x="11108" y="10298"/>
                      <a:pt x="11108" y="10298"/>
                    </a:cubicBezTo>
                    <a:cubicBezTo>
                      <a:pt x="11108" y="10365"/>
                      <a:pt x="11108" y="10365"/>
                      <a:pt x="11108" y="10365"/>
                    </a:cubicBezTo>
                    <a:cubicBezTo>
                      <a:pt x="11164" y="10298"/>
                      <a:pt x="11164" y="10298"/>
                      <a:pt x="11164" y="10298"/>
                    </a:cubicBezTo>
                    <a:cubicBezTo>
                      <a:pt x="11164" y="10298"/>
                      <a:pt x="11164" y="10298"/>
                      <a:pt x="11164" y="10298"/>
                    </a:cubicBezTo>
                    <a:cubicBezTo>
                      <a:pt x="11164" y="10365"/>
                      <a:pt x="11164" y="10365"/>
                      <a:pt x="11164" y="10365"/>
                    </a:cubicBezTo>
                    <a:cubicBezTo>
                      <a:pt x="11108" y="10432"/>
                      <a:pt x="11108" y="10432"/>
                      <a:pt x="11108" y="10432"/>
                    </a:cubicBezTo>
                    <a:cubicBezTo>
                      <a:pt x="11108" y="10432"/>
                      <a:pt x="11108" y="10432"/>
                      <a:pt x="11108" y="10432"/>
                    </a:cubicBezTo>
                    <a:cubicBezTo>
                      <a:pt x="11164" y="10432"/>
                      <a:pt x="11164" y="10432"/>
                      <a:pt x="11164" y="10432"/>
                    </a:cubicBezTo>
                    <a:cubicBezTo>
                      <a:pt x="11220" y="10365"/>
                      <a:pt x="11220" y="10365"/>
                      <a:pt x="11220" y="10365"/>
                    </a:cubicBezTo>
                    <a:cubicBezTo>
                      <a:pt x="11276" y="10365"/>
                      <a:pt x="11276" y="10365"/>
                      <a:pt x="11276" y="10365"/>
                    </a:cubicBezTo>
                    <a:cubicBezTo>
                      <a:pt x="11220" y="10432"/>
                      <a:pt x="11220" y="10432"/>
                      <a:pt x="11220" y="10432"/>
                    </a:cubicBezTo>
                    <a:cubicBezTo>
                      <a:pt x="11220" y="10499"/>
                      <a:pt x="11220" y="10499"/>
                      <a:pt x="11220" y="10499"/>
                    </a:cubicBezTo>
                    <a:cubicBezTo>
                      <a:pt x="11220" y="10499"/>
                      <a:pt x="11220" y="10499"/>
                      <a:pt x="11220" y="10499"/>
                    </a:cubicBezTo>
                    <a:cubicBezTo>
                      <a:pt x="11276" y="10432"/>
                      <a:pt x="11276" y="10432"/>
                      <a:pt x="11276" y="10432"/>
                    </a:cubicBezTo>
                    <a:cubicBezTo>
                      <a:pt x="11220" y="10499"/>
                      <a:pt x="11220" y="10499"/>
                      <a:pt x="11220" y="10499"/>
                    </a:cubicBezTo>
                    <a:cubicBezTo>
                      <a:pt x="11220" y="10565"/>
                      <a:pt x="11220" y="10565"/>
                      <a:pt x="11220" y="10565"/>
                    </a:cubicBezTo>
                    <a:cubicBezTo>
                      <a:pt x="11220" y="10632"/>
                      <a:pt x="11220" y="10632"/>
                      <a:pt x="11220" y="10632"/>
                    </a:cubicBezTo>
                    <a:cubicBezTo>
                      <a:pt x="11164" y="10565"/>
                      <a:pt x="11164" y="10565"/>
                      <a:pt x="11164" y="10565"/>
                    </a:cubicBezTo>
                    <a:cubicBezTo>
                      <a:pt x="11108" y="10499"/>
                      <a:pt x="11108" y="10499"/>
                      <a:pt x="11108" y="10499"/>
                    </a:cubicBezTo>
                    <a:cubicBezTo>
                      <a:pt x="11052" y="10565"/>
                      <a:pt x="11052" y="10565"/>
                      <a:pt x="11052" y="10565"/>
                    </a:cubicBezTo>
                    <a:cubicBezTo>
                      <a:pt x="11052" y="10499"/>
                      <a:pt x="11052" y="10499"/>
                      <a:pt x="11052" y="10499"/>
                    </a:cubicBezTo>
                    <a:cubicBezTo>
                      <a:pt x="11052" y="10499"/>
                      <a:pt x="11052" y="10499"/>
                      <a:pt x="11052" y="10499"/>
                    </a:cubicBezTo>
                    <a:cubicBezTo>
                      <a:pt x="10996" y="10565"/>
                      <a:pt x="10996" y="10565"/>
                      <a:pt x="10996" y="10565"/>
                    </a:cubicBezTo>
                    <a:cubicBezTo>
                      <a:pt x="11052" y="10632"/>
                      <a:pt x="11052" y="10632"/>
                      <a:pt x="11052" y="10632"/>
                    </a:cubicBezTo>
                    <a:cubicBezTo>
                      <a:pt x="11052" y="10699"/>
                      <a:pt x="11052" y="10699"/>
                      <a:pt x="11052" y="10699"/>
                    </a:cubicBezTo>
                    <a:cubicBezTo>
                      <a:pt x="11052" y="10833"/>
                      <a:pt x="11052" y="10833"/>
                      <a:pt x="11052" y="10833"/>
                    </a:cubicBezTo>
                    <a:cubicBezTo>
                      <a:pt x="11108" y="10699"/>
                      <a:pt x="11108" y="10699"/>
                      <a:pt x="11108" y="10699"/>
                    </a:cubicBezTo>
                    <a:cubicBezTo>
                      <a:pt x="11052" y="10632"/>
                      <a:pt x="11052" y="10632"/>
                      <a:pt x="11052" y="10632"/>
                    </a:cubicBezTo>
                    <a:cubicBezTo>
                      <a:pt x="11108" y="10565"/>
                      <a:pt x="11108" y="10565"/>
                      <a:pt x="11108" y="10565"/>
                    </a:cubicBezTo>
                    <a:cubicBezTo>
                      <a:pt x="11108" y="10632"/>
                      <a:pt x="11108" y="10632"/>
                      <a:pt x="11108" y="10632"/>
                    </a:cubicBezTo>
                    <a:cubicBezTo>
                      <a:pt x="11164" y="10632"/>
                      <a:pt x="11164" y="10632"/>
                      <a:pt x="11164" y="10632"/>
                    </a:cubicBezTo>
                    <a:cubicBezTo>
                      <a:pt x="11220" y="10632"/>
                      <a:pt x="11220" y="10632"/>
                      <a:pt x="11220" y="10632"/>
                    </a:cubicBezTo>
                    <a:cubicBezTo>
                      <a:pt x="11276" y="10632"/>
                      <a:pt x="11276" y="10632"/>
                      <a:pt x="11276" y="10632"/>
                    </a:cubicBezTo>
                    <a:cubicBezTo>
                      <a:pt x="11276" y="10565"/>
                      <a:pt x="11276" y="10565"/>
                      <a:pt x="11276" y="10565"/>
                    </a:cubicBezTo>
                    <a:cubicBezTo>
                      <a:pt x="11332" y="10565"/>
                      <a:pt x="11332" y="10565"/>
                      <a:pt x="11332" y="10565"/>
                    </a:cubicBezTo>
                    <a:cubicBezTo>
                      <a:pt x="11389" y="10499"/>
                      <a:pt x="11389" y="10499"/>
                      <a:pt x="11389" y="10499"/>
                    </a:cubicBezTo>
                    <a:cubicBezTo>
                      <a:pt x="11445" y="10499"/>
                      <a:pt x="11445" y="10499"/>
                      <a:pt x="11445" y="10499"/>
                    </a:cubicBezTo>
                    <a:cubicBezTo>
                      <a:pt x="11445" y="10432"/>
                      <a:pt x="11445" y="10432"/>
                      <a:pt x="11445" y="10432"/>
                    </a:cubicBezTo>
                    <a:cubicBezTo>
                      <a:pt x="11389" y="10499"/>
                      <a:pt x="11389" y="10499"/>
                      <a:pt x="11389" y="10499"/>
                    </a:cubicBezTo>
                    <a:cubicBezTo>
                      <a:pt x="11389" y="10432"/>
                      <a:pt x="11389" y="10432"/>
                      <a:pt x="11389" y="10432"/>
                    </a:cubicBezTo>
                    <a:cubicBezTo>
                      <a:pt x="11332" y="10499"/>
                      <a:pt x="11332" y="10499"/>
                      <a:pt x="11332" y="10499"/>
                    </a:cubicBezTo>
                    <a:cubicBezTo>
                      <a:pt x="11332" y="10499"/>
                      <a:pt x="11332" y="10499"/>
                      <a:pt x="11332" y="10499"/>
                    </a:cubicBezTo>
                    <a:cubicBezTo>
                      <a:pt x="11276" y="10499"/>
                      <a:pt x="11276" y="10499"/>
                      <a:pt x="11276" y="10499"/>
                    </a:cubicBezTo>
                    <a:cubicBezTo>
                      <a:pt x="11332" y="10432"/>
                      <a:pt x="11332" y="10432"/>
                      <a:pt x="11332" y="10432"/>
                    </a:cubicBezTo>
                    <a:cubicBezTo>
                      <a:pt x="11332" y="10432"/>
                      <a:pt x="11332" y="10432"/>
                      <a:pt x="11332" y="10432"/>
                    </a:cubicBezTo>
                    <a:cubicBezTo>
                      <a:pt x="11332" y="10365"/>
                      <a:pt x="11332" y="10365"/>
                      <a:pt x="11332" y="10365"/>
                    </a:cubicBezTo>
                    <a:cubicBezTo>
                      <a:pt x="11332" y="10365"/>
                      <a:pt x="11332" y="10365"/>
                      <a:pt x="11332" y="10365"/>
                    </a:cubicBezTo>
                    <a:cubicBezTo>
                      <a:pt x="11389" y="10298"/>
                      <a:pt x="11389" y="10298"/>
                      <a:pt x="11389" y="10298"/>
                    </a:cubicBezTo>
                    <a:cubicBezTo>
                      <a:pt x="11332" y="10231"/>
                      <a:pt x="11332" y="10231"/>
                      <a:pt x="11332" y="10231"/>
                    </a:cubicBezTo>
                    <a:cubicBezTo>
                      <a:pt x="11332" y="10231"/>
                      <a:pt x="11332" y="10231"/>
                      <a:pt x="11332" y="10231"/>
                    </a:cubicBezTo>
                    <a:cubicBezTo>
                      <a:pt x="11332" y="10164"/>
                      <a:pt x="11332" y="10164"/>
                      <a:pt x="11332" y="10164"/>
                    </a:cubicBezTo>
                    <a:cubicBezTo>
                      <a:pt x="11389" y="10097"/>
                      <a:pt x="11389" y="10097"/>
                      <a:pt x="11389" y="10097"/>
                    </a:cubicBezTo>
                    <a:cubicBezTo>
                      <a:pt x="11389" y="10030"/>
                      <a:pt x="11389" y="10030"/>
                      <a:pt x="11389" y="10030"/>
                    </a:cubicBezTo>
                    <a:cubicBezTo>
                      <a:pt x="11445" y="10030"/>
                      <a:pt x="11445" y="10030"/>
                      <a:pt x="11445" y="10030"/>
                    </a:cubicBezTo>
                    <a:cubicBezTo>
                      <a:pt x="11501" y="10030"/>
                      <a:pt x="11501" y="10030"/>
                      <a:pt x="11501" y="10030"/>
                    </a:cubicBezTo>
                    <a:cubicBezTo>
                      <a:pt x="11445" y="10030"/>
                      <a:pt x="11445" y="10030"/>
                      <a:pt x="11445" y="10030"/>
                    </a:cubicBezTo>
                    <a:cubicBezTo>
                      <a:pt x="11501" y="10030"/>
                      <a:pt x="11501" y="10030"/>
                      <a:pt x="11501" y="10030"/>
                    </a:cubicBezTo>
                    <a:cubicBezTo>
                      <a:pt x="11501" y="10030"/>
                      <a:pt x="11501" y="10030"/>
                      <a:pt x="11501" y="10030"/>
                    </a:cubicBezTo>
                    <a:cubicBezTo>
                      <a:pt x="11557" y="10030"/>
                      <a:pt x="11557" y="10030"/>
                      <a:pt x="11557" y="10030"/>
                    </a:cubicBezTo>
                    <a:cubicBezTo>
                      <a:pt x="11557" y="10030"/>
                      <a:pt x="11557" y="10030"/>
                      <a:pt x="11557" y="10030"/>
                    </a:cubicBezTo>
                    <a:cubicBezTo>
                      <a:pt x="11557" y="10030"/>
                      <a:pt x="11557" y="10030"/>
                      <a:pt x="11557" y="10030"/>
                    </a:cubicBezTo>
                    <a:cubicBezTo>
                      <a:pt x="11613" y="10030"/>
                      <a:pt x="11613" y="10030"/>
                      <a:pt x="11613" y="10030"/>
                    </a:cubicBezTo>
                    <a:cubicBezTo>
                      <a:pt x="11613" y="10030"/>
                      <a:pt x="11613" y="10030"/>
                      <a:pt x="11613" y="10030"/>
                    </a:cubicBezTo>
                    <a:cubicBezTo>
                      <a:pt x="11725" y="9964"/>
                      <a:pt x="11725" y="9964"/>
                      <a:pt x="11725" y="9964"/>
                    </a:cubicBezTo>
                    <a:cubicBezTo>
                      <a:pt x="11781" y="9897"/>
                      <a:pt x="11781" y="9897"/>
                      <a:pt x="11781" y="9897"/>
                    </a:cubicBezTo>
                    <a:cubicBezTo>
                      <a:pt x="11781" y="9897"/>
                      <a:pt x="11781" y="9897"/>
                      <a:pt x="11781" y="9897"/>
                    </a:cubicBezTo>
                    <a:cubicBezTo>
                      <a:pt x="11781" y="9897"/>
                      <a:pt x="11781" y="9897"/>
                      <a:pt x="11781" y="9897"/>
                    </a:cubicBezTo>
                    <a:cubicBezTo>
                      <a:pt x="11837" y="9830"/>
                      <a:pt x="11837" y="9830"/>
                      <a:pt x="11837" y="9830"/>
                    </a:cubicBezTo>
                    <a:cubicBezTo>
                      <a:pt x="11894" y="9830"/>
                      <a:pt x="11894" y="9830"/>
                      <a:pt x="11894" y="9830"/>
                    </a:cubicBezTo>
                    <a:cubicBezTo>
                      <a:pt x="11950" y="9763"/>
                      <a:pt x="11950" y="9763"/>
                      <a:pt x="11950" y="9763"/>
                    </a:cubicBezTo>
                    <a:cubicBezTo>
                      <a:pt x="11950" y="9763"/>
                      <a:pt x="11950" y="9763"/>
                      <a:pt x="11950" y="9763"/>
                    </a:cubicBezTo>
                    <a:cubicBezTo>
                      <a:pt x="11950" y="9629"/>
                      <a:pt x="11950" y="9629"/>
                      <a:pt x="11950" y="9629"/>
                    </a:cubicBezTo>
                    <a:cubicBezTo>
                      <a:pt x="12006" y="9629"/>
                      <a:pt x="12006" y="9629"/>
                      <a:pt x="12006" y="9629"/>
                    </a:cubicBezTo>
                    <a:cubicBezTo>
                      <a:pt x="12006" y="9562"/>
                      <a:pt x="12006" y="9562"/>
                      <a:pt x="12006" y="9562"/>
                    </a:cubicBezTo>
                    <a:cubicBezTo>
                      <a:pt x="12006" y="9495"/>
                      <a:pt x="12006" y="9495"/>
                      <a:pt x="12006" y="9495"/>
                    </a:cubicBezTo>
                    <a:cubicBezTo>
                      <a:pt x="11950" y="9562"/>
                      <a:pt x="11950" y="9562"/>
                      <a:pt x="11950" y="9562"/>
                    </a:cubicBezTo>
                    <a:cubicBezTo>
                      <a:pt x="11894" y="9562"/>
                      <a:pt x="11894" y="9562"/>
                      <a:pt x="11894" y="9562"/>
                    </a:cubicBezTo>
                    <a:cubicBezTo>
                      <a:pt x="11950" y="9562"/>
                      <a:pt x="11950" y="9562"/>
                      <a:pt x="11950" y="9562"/>
                    </a:cubicBezTo>
                    <a:cubicBezTo>
                      <a:pt x="11894" y="9629"/>
                      <a:pt x="11894" y="9629"/>
                      <a:pt x="11894" y="9629"/>
                    </a:cubicBezTo>
                    <a:cubicBezTo>
                      <a:pt x="11837" y="9629"/>
                      <a:pt x="11837" y="9629"/>
                      <a:pt x="11837" y="9629"/>
                    </a:cubicBezTo>
                    <a:cubicBezTo>
                      <a:pt x="11837" y="9629"/>
                      <a:pt x="11837" y="9629"/>
                      <a:pt x="11837" y="9629"/>
                    </a:cubicBezTo>
                    <a:cubicBezTo>
                      <a:pt x="11781" y="9629"/>
                      <a:pt x="11781" y="9629"/>
                      <a:pt x="11781" y="9629"/>
                    </a:cubicBezTo>
                    <a:cubicBezTo>
                      <a:pt x="11781" y="9562"/>
                      <a:pt x="11781" y="9562"/>
                      <a:pt x="11781" y="9562"/>
                    </a:cubicBezTo>
                    <a:cubicBezTo>
                      <a:pt x="11837" y="9495"/>
                      <a:pt x="11837" y="9495"/>
                      <a:pt x="11837" y="9495"/>
                    </a:cubicBezTo>
                    <a:cubicBezTo>
                      <a:pt x="11837" y="9495"/>
                      <a:pt x="11837" y="9495"/>
                      <a:pt x="11837" y="9495"/>
                    </a:cubicBezTo>
                    <a:cubicBezTo>
                      <a:pt x="11894" y="9495"/>
                      <a:pt x="11894" y="9495"/>
                      <a:pt x="11894" y="9495"/>
                    </a:cubicBezTo>
                    <a:cubicBezTo>
                      <a:pt x="11950" y="9429"/>
                      <a:pt x="11950" y="9429"/>
                      <a:pt x="11950" y="9429"/>
                    </a:cubicBezTo>
                    <a:cubicBezTo>
                      <a:pt x="11950" y="9429"/>
                      <a:pt x="11950" y="9429"/>
                      <a:pt x="11950" y="9429"/>
                    </a:cubicBezTo>
                    <a:cubicBezTo>
                      <a:pt x="11950" y="9362"/>
                      <a:pt x="11950" y="9362"/>
                      <a:pt x="11950" y="9362"/>
                    </a:cubicBezTo>
                    <a:cubicBezTo>
                      <a:pt x="11950" y="9362"/>
                      <a:pt x="11950" y="9362"/>
                      <a:pt x="11950" y="9362"/>
                    </a:cubicBezTo>
                    <a:cubicBezTo>
                      <a:pt x="12006" y="9295"/>
                      <a:pt x="12006" y="9295"/>
                      <a:pt x="12006" y="9295"/>
                    </a:cubicBezTo>
                    <a:cubicBezTo>
                      <a:pt x="12062" y="9362"/>
                      <a:pt x="12062" y="9362"/>
                      <a:pt x="12062" y="9362"/>
                    </a:cubicBezTo>
                    <a:cubicBezTo>
                      <a:pt x="12062" y="9362"/>
                      <a:pt x="12062" y="9362"/>
                      <a:pt x="12062" y="9362"/>
                    </a:cubicBezTo>
                    <a:cubicBezTo>
                      <a:pt x="12006" y="9429"/>
                      <a:pt x="12006" y="9429"/>
                      <a:pt x="12006" y="9429"/>
                    </a:cubicBezTo>
                    <a:cubicBezTo>
                      <a:pt x="12062" y="9429"/>
                      <a:pt x="12062" y="9429"/>
                      <a:pt x="12062" y="9429"/>
                    </a:cubicBezTo>
                    <a:cubicBezTo>
                      <a:pt x="12118" y="9429"/>
                      <a:pt x="12118" y="9429"/>
                      <a:pt x="12118" y="9429"/>
                    </a:cubicBezTo>
                    <a:cubicBezTo>
                      <a:pt x="12118" y="9295"/>
                      <a:pt x="12118" y="9295"/>
                      <a:pt x="12118" y="9295"/>
                    </a:cubicBezTo>
                    <a:cubicBezTo>
                      <a:pt x="12118" y="9295"/>
                      <a:pt x="12118" y="9295"/>
                      <a:pt x="12118" y="9295"/>
                    </a:cubicBezTo>
                    <a:cubicBezTo>
                      <a:pt x="12062" y="9228"/>
                      <a:pt x="12062" y="9228"/>
                      <a:pt x="12062" y="9228"/>
                    </a:cubicBezTo>
                    <a:cubicBezTo>
                      <a:pt x="12062" y="9228"/>
                      <a:pt x="12062" y="9228"/>
                      <a:pt x="12062" y="9228"/>
                    </a:cubicBezTo>
                    <a:cubicBezTo>
                      <a:pt x="12006" y="9228"/>
                      <a:pt x="12006" y="9228"/>
                      <a:pt x="12006" y="9228"/>
                    </a:cubicBezTo>
                    <a:cubicBezTo>
                      <a:pt x="11950" y="9228"/>
                      <a:pt x="11950" y="9228"/>
                      <a:pt x="11950" y="9228"/>
                    </a:cubicBezTo>
                    <a:cubicBezTo>
                      <a:pt x="11894" y="9161"/>
                      <a:pt x="11894" y="9161"/>
                      <a:pt x="11894" y="9161"/>
                    </a:cubicBezTo>
                    <a:cubicBezTo>
                      <a:pt x="11950" y="9094"/>
                      <a:pt x="11950" y="9094"/>
                      <a:pt x="11950" y="9094"/>
                    </a:cubicBezTo>
                    <a:cubicBezTo>
                      <a:pt x="11894" y="9161"/>
                      <a:pt x="11894" y="9161"/>
                      <a:pt x="11894" y="9161"/>
                    </a:cubicBezTo>
                    <a:cubicBezTo>
                      <a:pt x="11894" y="9161"/>
                      <a:pt x="11894" y="9161"/>
                      <a:pt x="11894" y="9161"/>
                    </a:cubicBezTo>
                    <a:cubicBezTo>
                      <a:pt x="11837" y="9094"/>
                      <a:pt x="11837" y="9094"/>
                      <a:pt x="11837" y="9094"/>
                    </a:cubicBezTo>
                    <a:cubicBezTo>
                      <a:pt x="11781" y="9027"/>
                      <a:pt x="11781" y="9027"/>
                      <a:pt x="11781" y="9027"/>
                    </a:cubicBezTo>
                    <a:cubicBezTo>
                      <a:pt x="11781" y="8960"/>
                      <a:pt x="11781" y="8960"/>
                      <a:pt x="11781" y="8960"/>
                    </a:cubicBezTo>
                    <a:cubicBezTo>
                      <a:pt x="11781" y="8960"/>
                      <a:pt x="11781" y="8960"/>
                      <a:pt x="11781" y="8960"/>
                    </a:cubicBezTo>
                    <a:cubicBezTo>
                      <a:pt x="11725" y="8960"/>
                      <a:pt x="11725" y="8960"/>
                      <a:pt x="11725" y="8960"/>
                    </a:cubicBezTo>
                    <a:cubicBezTo>
                      <a:pt x="11725" y="8960"/>
                      <a:pt x="11725" y="8960"/>
                      <a:pt x="11725" y="8960"/>
                    </a:cubicBezTo>
                    <a:cubicBezTo>
                      <a:pt x="11725" y="8894"/>
                      <a:pt x="11725" y="8894"/>
                      <a:pt x="11725" y="8894"/>
                    </a:cubicBezTo>
                    <a:cubicBezTo>
                      <a:pt x="11725" y="8894"/>
                      <a:pt x="11725" y="8894"/>
                      <a:pt x="11725" y="8894"/>
                    </a:cubicBezTo>
                    <a:cubicBezTo>
                      <a:pt x="11725" y="8827"/>
                      <a:pt x="11725" y="8827"/>
                      <a:pt x="11725" y="8827"/>
                    </a:cubicBezTo>
                    <a:cubicBezTo>
                      <a:pt x="11725" y="8760"/>
                      <a:pt x="11725" y="8760"/>
                      <a:pt x="11725" y="8760"/>
                    </a:cubicBezTo>
                    <a:cubicBezTo>
                      <a:pt x="11725" y="8626"/>
                      <a:pt x="11725" y="8626"/>
                      <a:pt x="11725" y="8626"/>
                    </a:cubicBezTo>
                    <a:cubicBezTo>
                      <a:pt x="11725" y="8626"/>
                      <a:pt x="11725" y="8626"/>
                      <a:pt x="11725" y="8626"/>
                    </a:cubicBezTo>
                    <a:cubicBezTo>
                      <a:pt x="11837" y="8559"/>
                      <a:pt x="11837" y="8559"/>
                      <a:pt x="11837" y="8559"/>
                    </a:cubicBezTo>
                    <a:cubicBezTo>
                      <a:pt x="11894" y="8492"/>
                      <a:pt x="11894" y="8492"/>
                      <a:pt x="11894" y="8492"/>
                    </a:cubicBezTo>
                    <a:cubicBezTo>
                      <a:pt x="11894" y="8492"/>
                      <a:pt x="11894" y="8492"/>
                      <a:pt x="11894" y="8492"/>
                    </a:cubicBezTo>
                    <a:cubicBezTo>
                      <a:pt x="11894" y="8492"/>
                      <a:pt x="11894" y="8492"/>
                      <a:pt x="11894" y="8492"/>
                    </a:cubicBezTo>
                    <a:cubicBezTo>
                      <a:pt x="11950" y="8492"/>
                      <a:pt x="11950" y="8492"/>
                      <a:pt x="11950" y="8492"/>
                    </a:cubicBezTo>
                    <a:cubicBezTo>
                      <a:pt x="11950" y="8426"/>
                      <a:pt x="11950" y="8426"/>
                      <a:pt x="11950" y="8426"/>
                    </a:cubicBezTo>
                    <a:cubicBezTo>
                      <a:pt x="11950" y="8426"/>
                      <a:pt x="11950" y="8426"/>
                      <a:pt x="11950" y="8426"/>
                    </a:cubicBezTo>
                    <a:cubicBezTo>
                      <a:pt x="11894" y="8426"/>
                      <a:pt x="11894" y="8426"/>
                      <a:pt x="11894" y="8426"/>
                    </a:cubicBezTo>
                    <a:cubicBezTo>
                      <a:pt x="11894" y="8426"/>
                      <a:pt x="11894" y="8426"/>
                      <a:pt x="11894" y="8426"/>
                    </a:cubicBezTo>
                    <a:cubicBezTo>
                      <a:pt x="11894" y="8426"/>
                      <a:pt x="11894" y="8426"/>
                      <a:pt x="11894" y="8426"/>
                    </a:cubicBezTo>
                    <a:cubicBezTo>
                      <a:pt x="11837" y="8359"/>
                      <a:pt x="11837" y="8359"/>
                      <a:pt x="11837" y="8359"/>
                    </a:cubicBezTo>
                    <a:cubicBezTo>
                      <a:pt x="11837" y="8292"/>
                      <a:pt x="11837" y="8292"/>
                      <a:pt x="11837" y="8292"/>
                    </a:cubicBezTo>
                    <a:cubicBezTo>
                      <a:pt x="11950" y="8225"/>
                      <a:pt x="11950" y="8225"/>
                      <a:pt x="11950" y="8225"/>
                    </a:cubicBezTo>
                    <a:cubicBezTo>
                      <a:pt x="11950" y="8158"/>
                      <a:pt x="11950" y="8158"/>
                      <a:pt x="11950" y="8158"/>
                    </a:cubicBezTo>
                    <a:cubicBezTo>
                      <a:pt x="12006" y="8091"/>
                      <a:pt x="12006" y="8091"/>
                      <a:pt x="12006" y="8091"/>
                    </a:cubicBezTo>
                    <a:cubicBezTo>
                      <a:pt x="12006" y="8024"/>
                      <a:pt x="12006" y="8024"/>
                      <a:pt x="12006" y="8024"/>
                    </a:cubicBezTo>
                    <a:cubicBezTo>
                      <a:pt x="12062" y="8024"/>
                      <a:pt x="12062" y="8024"/>
                      <a:pt x="12062" y="8024"/>
                    </a:cubicBezTo>
                    <a:cubicBezTo>
                      <a:pt x="12118" y="7957"/>
                      <a:pt x="12118" y="7957"/>
                      <a:pt x="12118" y="7957"/>
                    </a:cubicBezTo>
                    <a:cubicBezTo>
                      <a:pt x="12174" y="7957"/>
                      <a:pt x="12174" y="7957"/>
                      <a:pt x="12174" y="7957"/>
                    </a:cubicBezTo>
                    <a:cubicBezTo>
                      <a:pt x="12174" y="7957"/>
                      <a:pt x="12174" y="7957"/>
                      <a:pt x="12174" y="7957"/>
                    </a:cubicBezTo>
                    <a:cubicBezTo>
                      <a:pt x="12174" y="8024"/>
                      <a:pt x="12174" y="8024"/>
                      <a:pt x="12174" y="8024"/>
                    </a:cubicBezTo>
                    <a:cubicBezTo>
                      <a:pt x="12174" y="8091"/>
                      <a:pt x="12174" y="8091"/>
                      <a:pt x="12174" y="8091"/>
                    </a:cubicBezTo>
                    <a:cubicBezTo>
                      <a:pt x="12174" y="8091"/>
                      <a:pt x="12174" y="8091"/>
                      <a:pt x="12174" y="8091"/>
                    </a:cubicBezTo>
                    <a:cubicBezTo>
                      <a:pt x="12230" y="8091"/>
                      <a:pt x="12230" y="8091"/>
                      <a:pt x="12230" y="8091"/>
                    </a:cubicBezTo>
                    <a:cubicBezTo>
                      <a:pt x="12230" y="8024"/>
                      <a:pt x="12230" y="8024"/>
                      <a:pt x="12230" y="8024"/>
                    </a:cubicBezTo>
                    <a:cubicBezTo>
                      <a:pt x="12286" y="7957"/>
                      <a:pt x="12286" y="7957"/>
                      <a:pt x="12286" y="7957"/>
                    </a:cubicBezTo>
                    <a:cubicBezTo>
                      <a:pt x="12286" y="7957"/>
                      <a:pt x="12286" y="7957"/>
                      <a:pt x="12286" y="7957"/>
                    </a:cubicBezTo>
                    <a:cubicBezTo>
                      <a:pt x="12286" y="7957"/>
                      <a:pt x="12286" y="7957"/>
                      <a:pt x="12286" y="7957"/>
                    </a:cubicBezTo>
                    <a:cubicBezTo>
                      <a:pt x="12230" y="7891"/>
                      <a:pt x="12230" y="7891"/>
                      <a:pt x="12230" y="7891"/>
                    </a:cubicBezTo>
                    <a:cubicBezTo>
                      <a:pt x="12174" y="7891"/>
                      <a:pt x="12174" y="7891"/>
                      <a:pt x="12174" y="7891"/>
                    </a:cubicBezTo>
                    <a:cubicBezTo>
                      <a:pt x="12230" y="7824"/>
                      <a:pt x="12230" y="7824"/>
                      <a:pt x="12230" y="7824"/>
                    </a:cubicBezTo>
                    <a:cubicBezTo>
                      <a:pt x="12286" y="7824"/>
                      <a:pt x="12286" y="7824"/>
                      <a:pt x="12286" y="7824"/>
                    </a:cubicBezTo>
                    <a:cubicBezTo>
                      <a:pt x="12342" y="7757"/>
                      <a:pt x="12342" y="7757"/>
                      <a:pt x="12342" y="7757"/>
                    </a:cubicBezTo>
                    <a:cubicBezTo>
                      <a:pt x="12398" y="7757"/>
                      <a:pt x="12398" y="7757"/>
                      <a:pt x="12398" y="7757"/>
                    </a:cubicBezTo>
                    <a:cubicBezTo>
                      <a:pt x="12398" y="7690"/>
                      <a:pt x="12398" y="7690"/>
                      <a:pt x="12398" y="7690"/>
                    </a:cubicBezTo>
                    <a:cubicBezTo>
                      <a:pt x="12398" y="7690"/>
                      <a:pt x="12398" y="7690"/>
                      <a:pt x="12398" y="7690"/>
                    </a:cubicBezTo>
                    <a:cubicBezTo>
                      <a:pt x="12455" y="7690"/>
                      <a:pt x="12455" y="7690"/>
                      <a:pt x="12455" y="7690"/>
                    </a:cubicBezTo>
                    <a:cubicBezTo>
                      <a:pt x="12567" y="7690"/>
                      <a:pt x="12567" y="7690"/>
                      <a:pt x="12567" y="7690"/>
                    </a:cubicBezTo>
                    <a:cubicBezTo>
                      <a:pt x="12567" y="7757"/>
                      <a:pt x="12567" y="7757"/>
                      <a:pt x="12567" y="7757"/>
                    </a:cubicBezTo>
                    <a:cubicBezTo>
                      <a:pt x="12567" y="7757"/>
                      <a:pt x="12567" y="7757"/>
                      <a:pt x="12567" y="7757"/>
                    </a:cubicBezTo>
                    <a:cubicBezTo>
                      <a:pt x="12567" y="7824"/>
                      <a:pt x="12567" y="7824"/>
                      <a:pt x="12567" y="7824"/>
                    </a:cubicBezTo>
                    <a:cubicBezTo>
                      <a:pt x="12623" y="7824"/>
                      <a:pt x="12623" y="7824"/>
                      <a:pt x="12623" y="7824"/>
                    </a:cubicBezTo>
                    <a:cubicBezTo>
                      <a:pt x="12679" y="7891"/>
                      <a:pt x="12679" y="7891"/>
                      <a:pt x="12679" y="7891"/>
                    </a:cubicBezTo>
                    <a:cubicBezTo>
                      <a:pt x="12623" y="7891"/>
                      <a:pt x="12623" y="7891"/>
                      <a:pt x="12623" y="7891"/>
                    </a:cubicBezTo>
                    <a:cubicBezTo>
                      <a:pt x="12623" y="7957"/>
                      <a:pt x="12623" y="7957"/>
                      <a:pt x="12623" y="7957"/>
                    </a:cubicBezTo>
                    <a:cubicBezTo>
                      <a:pt x="12623" y="7957"/>
                      <a:pt x="12623" y="7957"/>
                      <a:pt x="12623" y="7957"/>
                    </a:cubicBezTo>
                    <a:cubicBezTo>
                      <a:pt x="12623" y="8024"/>
                      <a:pt x="12623" y="8024"/>
                      <a:pt x="12623" y="8024"/>
                    </a:cubicBezTo>
                    <a:cubicBezTo>
                      <a:pt x="12679" y="8091"/>
                      <a:pt x="12679" y="8091"/>
                      <a:pt x="12679" y="8091"/>
                    </a:cubicBezTo>
                    <a:cubicBezTo>
                      <a:pt x="12679" y="8091"/>
                      <a:pt x="12679" y="8091"/>
                      <a:pt x="12679" y="8091"/>
                    </a:cubicBezTo>
                    <a:cubicBezTo>
                      <a:pt x="12679" y="8225"/>
                      <a:pt x="12679" y="8225"/>
                      <a:pt x="12679" y="8225"/>
                    </a:cubicBezTo>
                    <a:cubicBezTo>
                      <a:pt x="12679" y="8225"/>
                      <a:pt x="12679" y="8225"/>
                      <a:pt x="12679" y="8225"/>
                    </a:cubicBezTo>
                    <a:cubicBezTo>
                      <a:pt x="12679" y="8225"/>
                      <a:pt x="12679" y="8225"/>
                      <a:pt x="12679" y="8225"/>
                    </a:cubicBezTo>
                    <a:cubicBezTo>
                      <a:pt x="12679" y="8292"/>
                      <a:pt x="12679" y="8292"/>
                      <a:pt x="12679" y="8292"/>
                    </a:cubicBezTo>
                    <a:cubicBezTo>
                      <a:pt x="12679" y="8359"/>
                      <a:pt x="12679" y="8359"/>
                      <a:pt x="12679" y="8359"/>
                    </a:cubicBezTo>
                    <a:cubicBezTo>
                      <a:pt x="12623" y="8426"/>
                      <a:pt x="12623" y="8426"/>
                      <a:pt x="12623" y="8426"/>
                    </a:cubicBezTo>
                    <a:cubicBezTo>
                      <a:pt x="12623" y="8492"/>
                      <a:pt x="12623" y="8492"/>
                      <a:pt x="12623" y="8492"/>
                    </a:cubicBezTo>
                    <a:cubicBezTo>
                      <a:pt x="12567" y="8492"/>
                      <a:pt x="12567" y="8492"/>
                      <a:pt x="12567" y="8492"/>
                    </a:cubicBezTo>
                    <a:cubicBezTo>
                      <a:pt x="12623" y="8559"/>
                      <a:pt x="12623" y="8559"/>
                      <a:pt x="12623" y="8559"/>
                    </a:cubicBezTo>
                    <a:cubicBezTo>
                      <a:pt x="12623" y="8559"/>
                      <a:pt x="12623" y="8559"/>
                      <a:pt x="12623" y="8559"/>
                    </a:cubicBezTo>
                    <a:cubicBezTo>
                      <a:pt x="12623" y="8626"/>
                      <a:pt x="12623" y="8626"/>
                      <a:pt x="12623" y="8626"/>
                    </a:cubicBezTo>
                    <a:cubicBezTo>
                      <a:pt x="12623" y="8693"/>
                      <a:pt x="12623" y="8693"/>
                      <a:pt x="12623" y="8693"/>
                    </a:cubicBezTo>
                    <a:cubicBezTo>
                      <a:pt x="12623" y="8693"/>
                      <a:pt x="12623" y="8693"/>
                      <a:pt x="12623" y="8693"/>
                    </a:cubicBezTo>
                    <a:cubicBezTo>
                      <a:pt x="12623" y="8760"/>
                      <a:pt x="12623" y="8760"/>
                      <a:pt x="12623" y="8760"/>
                    </a:cubicBezTo>
                    <a:cubicBezTo>
                      <a:pt x="12623" y="8827"/>
                      <a:pt x="12623" y="8827"/>
                      <a:pt x="12623" y="8827"/>
                    </a:cubicBezTo>
                    <a:cubicBezTo>
                      <a:pt x="12623" y="8827"/>
                      <a:pt x="12623" y="8827"/>
                      <a:pt x="12623" y="8827"/>
                    </a:cubicBezTo>
                    <a:cubicBezTo>
                      <a:pt x="12679" y="8827"/>
                      <a:pt x="12679" y="8827"/>
                      <a:pt x="12679" y="8827"/>
                    </a:cubicBezTo>
                    <a:cubicBezTo>
                      <a:pt x="12679" y="8894"/>
                      <a:pt x="12679" y="8894"/>
                      <a:pt x="12679" y="8894"/>
                    </a:cubicBezTo>
                    <a:cubicBezTo>
                      <a:pt x="12679" y="8960"/>
                      <a:pt x="12679" y="8960"/>
                      <a:pt x="12679" y="8960"/>
                    </a:cubicBezTo>
                    <a:cubicBezTo>
                      <a:pt x="12679" y="8960"/>
                      <a:pt x="12679" y="8960"/>
                      <a:pt x="12679" y="8960"/>
                    </a:cubicBezTo>
                    <a:cubicBezTo>
                      <a:pt x="12623" y="8960"/>
                      <a:pt x="12623" y="8960"/>
                      <a:pt x="12623" y="8960"/>
                    </a:cubicBezTo>
                    <a:cubicBezTo>
                      <a:pt x="12567" y="8960"/>
                      <a:pt x="12567" y="8960"/>
                      <a:pt x="12567" y="8960"/>
                    </a:cubicBezTo>
                    <a:cubicBezTo>
                      <a:pt x="12567" y="8894"/>
                      <a:pt x="12567" y="8894"/>
                      <a:pt x="12567" y="8894"/>
                    </a:cubicBezTo>
                    <a:cubicBezTo>
                      <a:pt x="12567" y="8894"/>
                      <a:pt x="12567" y="8894"/>
                      <a:pt x="12567" y="8894"/>
                    </a:cubicBezTo>
                    <a:cubicBezTo>
                      <a:pt x="12511" y="8894"/>
                      <a:pt x="12511" y="8894"/>
                      <a:pt x="12511" y="8894"/>
                    </a:cubicBezTo>
                    <a:cubicBezTo>
                      <a:pt x="12511" y="8960"/>
                      <a:pt x="12511" y="8960"/>
                      <a:pt x="12511" y="8960"/>
                    </a:cubicBezTo>
                    <a:cubicBezTo>
                      <a:pt x="12455" y="8960"/>
                      <a:pt x="12455" y="8960"/>
                      <a:pt x="12455" y="8960"/>
                    </a:cubicBezTo>
                    <a:cubicBezTo>
                      <a:pt x="12455" y="8960"/>
                      <a:pt x="12455" y="8960"/>
                      <a:pt x="12455" y="8960"/>
                    </a:cubicBezTo>
                    <a:cubicBezTo>
                      <a:pt x="12511" y="8960"/>
                      <a:pt x="12511" y="8960"/>
                      <a:pt x="12511" y="8960"/>
                    </a:cubicBezTo>
                    <a:cubicBezTo>
                      <a:pt x="12567" y="9027"/>
                      <a:pt x="12567" y="9027"/>
                      <a:pt x="12567" y="9027"/>
                    </a:cubicBezTo>
                    <a:cubicBezTo>
                      <a:pt x="12567" y="9027"/>
                      <a:pt x="12567" y="9027"/>
                      <a:pt x="12567" y="9027"/>
                    </a:cubicBezTo>
                    <a:cubicBezTo>
                      <a:pt x="12398" y="9161"/>
                      <a:pt x="12398" y="9161"/>
                      <a:pt x="12398" y="9161"/>
                    </a:cubicBezTo>
                    <a:cubicBezTo>
                      <a:pt x="12398" y="9161"/>
                      <a:pt x="12398" y="9161"/>
                      <a:pt x="12398" y="9161"/>
                    </a:cubicBezTo>
                    <a:cubicBezTo>
                      <a:pt x="12342" y="9161"/>
                      <a:pt x="12342" y="9161"/>
                      <a:pt x="12342" y="9161"/>
                    </a:cubicBezTo>
                    <a:cubicBezTo>
                      <a:pt x="12342" y="9161"/>
                      <a:pt x="12342" y="9161"/>
                      <a:pt x="12342" y="9161"/>
                    </a:cubicBezTo>
                    <a:cubicBezTo>
                      <a:pt x="12342" y="9228"/>
                      <a:pt x="12342" y="9228"/>
                      <a:pt x="12342" y="9228"/>
                    </a:cubicBezTo>
                    <a:cubicBezTo>
                      <a:pt x="12342" y="9295"/>
                      <a:pt x="12342" y="9295"/>
                      <a:pt x="12342" y="9295"/>
                    </a:cubicBezTo>
                    <a:cubicBezTo>
                      <a:pt x="12398" y="9228"/>
                      <a:pt x="12398" y="9228"/>
                      <a:pt x="12398" y="9228"/>
                    </a:cubicBezTo>
                    <a:cubicBezTo>
                      <a:pt x="12455" y="9295"/>
                      <a:pt x="12455" y="9295"/>
                      <a:pt x="12455" y="9295"/>
                    </a:cubicBezTo>
                    <a:cubicBezTo>
                      <a:pt x="12455" y="9295"/>
                      <a:pt x="12455" y="9295"/>
                      <a:pt x="12455" y="9295"/>
                    </a:cubicBezTo>
                    <a:cubicBezTo>
                      <a:pt x="12455" y="9362"/>
                      <a:pt x="12455" y="9362"/>
                      <a:pt x="12455" y="9362"/>
                    </a:cubicBezTo>
                    <a:cubicBezTo>
                      <a:pt x="12567" y="9362"/>
                      <a:pt x="12567" y="9362"/>
                      <a:pt x="12567" y="9362"/>
                    </a:cubicBezTo>
                    <a:cubicBezTo>
                      <a:pt x="12567" y="9295"/>
                      <a:pt x="12567" y="9295"/>
                      <a:pt x="12567" y="9295"/>
                    </a:cubicBezTo>
                    <a:cubicBezTo>
                      <a:pt x="12567" y="9295"/>
                      <a:pt x="12567" y="9295"/>
                      <a:pt x="12567" y="9295"/>
                    </a:cubicBezTo>
                    <a:cubicBezTo>
                      <a:pt x="12623" y="9295"/>
                      <a:pt x="12623" y="9295"/>
                      <a:pt x="12623" y="9295"/>
                    </a:cubicBezTo>
                    <a:cubicBezTo>
                      <a:pt x="12567" y="9362"/>
                      <a:pt x="12567" y="9362"/>
                      <a:pt x="12567" y="9362"/>
                    </a:cubicBezTo>
                    <a:cubicBezTo>
                      <a:pt x="12567" y="9362"/>
                      <a:pt x="12567" y="9362"/>
                      <a:pt x="12567" y="9362"/>
                    </a:cubicBezTo>
                    <a:cubicBezTo>
                      <a:pt x="12623" y="9362"/>
                      <a:pt x="12623" y="9362"/>
                      <a:pt x="12623" y="9362"/>
                    </a:cubicBezTo>
                    <a:cubicBezTo>
                      <a:pt x="12679" y="9429"/>
                      <a:pt x="12679" y="9429"/>
                      <a:pt x="12679" y="9429"/>
                    </a:cubicBezTo>
                    <a:cubicBezTo>
                      <a:pt x="12679" y="9362"/>
                      <a:pt x="12679" y="9362"/>
                      <a:pt x="12679" y="9362"/>
                    </a:cubicBezTo>
                    <a:cubicBezTo>
                      <a:pt x="12735" y="9362"/>
                      <a:pt x="12735" y="9362"/>
                      <a:pt x="12735" y="9362"/>
                    </a:cubicBezTo>
                    <a:cubicBezTo>
                      <a:pt x="12679" y="9429"/>
                      <a:pt x="12679" y="9429"/>
                      <a:pt x="12679" y="9429"/>
                    </a:cubicBezTo>
                    <a:cubicBezTo>
                      <a:pt x="12679" y="9429"/>
                      <a:pt x="12679" y="9429"/>
                      <a:pt x="12679" y="9429"/>
                    </a:cubicBezTo>
                    <a:cubicBezTo>
                      <a:pt x="12623" y="9495"/>
                      <a:pt x="12623" y="9495"/>
                      <a:pt x="12623" y="9495"/>
                    </a:cubicBezTo>
                    <a:cubicBezTo>
                      <a:pt x="12567" y="9495"/>
                      <a:pt x="12567" y="9495"/>
                      <a:pt x="12567" y="9495"/>
                    </a:cubicBezTo>
                    <a:cubicBezTo>
                      <a:pt x="12567" y="9429"/>
                      <a:pt x="12567" y="9429"/>
                      <a:pt x="12567" y="9429"/>
                    </a:cubicBezTo>
                    <a:cubicBezTo>
                      <a:pt x="12567" y="9429"/>
                      <a:pt x="12567" y="9429"/>
                      <a:pt x="12567" y="9429"/>
                    </a:cubicBezTo>
                    <a:cubicBezTo>
                      <a:pt x="12511" y="9429"/>
                      <a:pt x="12511" y="9429"/>
                      <a:pt x="12511" y="9429"/>
                    </a:cubicBezTo>
                    <a:cubicBezTo>
                      <a:pt x="12511" y="9429"/>
                      <a:pt x="12511" y="9429"/>
                      <a:pt x="12511" y="9429"/>
                    </a:cubicBezTo>
                    <a:cubicBezTo>
                      <a:pt x="12567" y="9495"/>
                      <a:pt x="12567" y="9495"/>
                      <a:pt x="12567" y="9495"/>
                    </a:cubicBezTo>
                    <a:cubicBezTo>
                      <a:pt x="12567" y="9562"/>
                      <a:pt x="12567" y="9562"/>
                      <a:pt x="12567" y="9562"/>
                    </a:cubicBezTo>
                    <a:cubicBezTo>
                      <a:pt x="12623" y="9629"/>
                      <a:pt x="12623" y="9629"/>
                      <a:pt x="12623" y="9629"/>
                    </a:cubicBezTo>
                    <a:cubicBezTo>
                      <a:pt x="12623" y="9696"/>
                      <a:pt x="12623" y="9696"/>
                      <a:pt x="12623" y="9696"/>
                    </a:cubicBezTo>
                    <a:cubicBezTo>
                      <a:pt x="12623" y="9696"/>
                      <a:pt x="12623" y="9696"/>
                      <a:pt x="12623" y="9696"/>
                    </a:cubicBezTo>
                    <a:cubicBezTo>
                      <a:pt x="12623" y="9763"/>
                      <a:pt x="12623" y="9763"/>
                      <a:pt x="12623" y="9763"/>
                    </a:cubicBezTo>
                    <a:cubicBezTo>
                      <a:pt x="12567" y="9763"/>
                      <a:pt x="12567" y="9763"/>
                      <a:pt x="12567" y="9763"/>
                    </a:cubicBezTo>
                    <a:cubicBezTo>
                      <a:pt x="12567" y="9830"/>
                      <a:pt x="12567" y="9830"/>
                      <a:pt x="12567" y="9830"/>
                    </a:cubicBezTo>
                    <a:cubicBezTo>
                      <a:pt x="12567" y="9897"/>
                      <a:pt x="12567" y="9897"/>
                      <a:pt x="12567" y="9897"/>
                    </a:cubicBezTo>
                    <a:cubicBezTo>
                      <a:pt x="12511" y="9964"/>
                      <a:pt x="12511" y="9964"/>
                      <a:pt x="12511" y="9964"/>
                    </a:cubicBezTo>
                    <a:cubicBezTo>
                      <a:pt x="12511" y="9964"/>
                      <a:pt x="12511" y="9964"/>
                      <a:pt x="12511" y="9964"/>
                    </a:cubicBezTo>
                    <a:cubicBezTo>
                      <a:pt x="12511" y="10030"/>
                      <a:pt x="12511" y="10030"/>
                      <a:pt x="12511" y="10030"/>
                    </a:cubicBezTo>
                    <a:cubicBezTo>
                      <a:pt x="12511" y="10030"/>
                      <a:pt x="12511" y="10030"/>
                      <a:pt x="12511" y="10030"/>
                    </a:cubicBezTo>
                    <a:cubicBezTo>
                      <a:pt x="12511" y="10097"/>
                      <a:pt x="12511" y="10097"/>
                      <a:pt x="12511" y="10097"/>
                    </a:cubicBezTo>
                    <a:cubicBezTo>
                      <a:pt x="12511" y="10097"/>
                      <a:pt x="12511" y="10097"/>
                      <a:pt x="12511" y="10097"/>
                    </a:cubicBezTo>
                    <a:cubicBezTo>
                      <a:pt x="12567" y="10030"/>
                      <a:pt x="12567" y="10030"/>
                      <a:pt x="12567" y="10030"/>
                    </a:cubicBezTo>
                    <a:cubicBezTo>
                      <a:pt x="12567" y="10030"/>
                      <a:pt x="12567" y="10030"/>
                      <a:pt x="12567" y="10030"/>
                    </a:cubicBezTo>
                    <a:cubicBezTo>
                      <a:pt x="12623" y="9964"/>
                      <a:pt x="12623" y="9964"/>
                      <a:pt x="12623" y="9964"/>
                    </a:cubicBezTo>
                    <a:cubicBezTo>
                      <a:pt x="12679" y="9964"/>
                      <a:pt x="12679" y="9964"/>
                      <a:pt x="12679" y="9964"/>
                    </a:cubicBezTo>
                    <a:cubicBezTo>
                      <a:pt x="12623" y="9897"/>
                      <a:pt x="12623" y="9897"/>
                      <a:pt x="12623" y="9897"/>
                    </a:cubicBezTo>
                    <a:cubicBezTo>
                      <a:pt x="12679" y="9897"/>
                      <a:pt x="12679" y="9897"/>
                      <a:pt x="12679" y="9897"/>
                    </a:cubicBezTo>
                    <a:cubicBezTo>
                      <a:pt x="12679" y="9897"/>
                      <a:pt x="12679" y="9897"/>
                      <a:pt x="12679" y="9897"/>
                    </a:cubicBezTo>
                    <a:cubicBezTo>
                      <a:pt x="12735" y="9897"/>
                      <a:pt x="12735" y="9897"/>
                      <a:pt x="12735" y="9897"/>
                    </a:cubicBezTo>
                    <a:cubicBezTo>
                      <a:pt x="12735" y="9830"/>
                      <a:pt x="12735" y="9830"/>
                      <a:pt x="12735" y="9830"/>
                    </a:cubicBezTo>
                    <a:cubicBezTo>
                      <a:pt x="12735" y="9763"/>
                      <a:pt x="12735" y="9763"/>
                      <a:pt x="12735" y="9763"/>
                    </a:cubicBezTo>
                    <a:cubicBezTo>
                      <a:pt x="12791" y="9696"/>
                      <a:pt x="12791" y="9696"/>
                      <a:pt x="12791" y="9696"/>
                    </a:cubicBezTo>
                    <a:cubicBezTo>
                      <a:pt x="12847" y="9562"/>
                      <a:pt x="12847" y="9562"/>
                      <a:pt x="12847" y="9562"/>
                    </a:cubicBezTo>
                    <a:cubicBezTo>
                      <a:pt x="12903" y="9562"/>
                      <a:pt x="12903" y="9562"/>
                      <a:pt x="12903" y="9562"/>
                    </a:cubicBezTo>
                    <a:cubicBezTo>
                      <a:pt x="12903" y="9562"/>
                      <a:pt x="12903" y="9562"/>
                      <a:pt x="12903" y="9562"/>
                    </a:cubicBezTo>
                    <a:cubicBezTo>
                      <a:pt x="12903" y="9562"/>
                      <a:pt x="12903" y="9562"/>
                      <a:pt x="12903" y="9562"/>
                    </a:cubicBezTo>
                    <a:cubicBezTo>
                      <a:pt x="12903" y="9629"/>
                      <a:pt x="12903" y="9629"/>
                      <a:pt x="12903" y="9629"/>
                    </a:cubicBezTo>
                    <a:cubicBezTo>
                      <a:pt x="12960" y="9696"/>
                      <a:pt x="12960" y="9696"/>
                      <a:pt x="12960" y="9696"/>
                    </a:cubicBezTo>
                    <a:cubicBezTo>
                      <a:pt x="12960" y="9763"/>
                      <a:pt x="12960" y="9763"/>
                      <a:pt x="12960" y="9763"/>
                    </a:cubicBezTo>
                    <a:cubicBezTo>
                      <a:pt x="13016" y="9830"/>
                      <a:pt x="13016" y="9830"/>
                      <a:pt x="13016" y="9830"/>
                    </a:cubicBezTo>
                    <a:cubicBezTo>
                      <a:pt x="13016" y="9897"/>
                      <a:pt x="13016" y="9897"/>
                      <a:pt x="13016" y="9897"/>
                    </a:cubicBezTo>
                    <a:cubicBezTo>
                      <a:pt x="13016" y="9964"/>
                      <a:pt x="13016" y="9964"/>
                      <a:pt x="13016" y="9964"/>
                    </a:cubicBezTo>
                    <a:cubicBezTo>
                      <a:pt x="13016" y="10030"/>
                      <a:pt x="13016" y="10030"/>
                      <a:pt x="13016" y="10030"/>
                    </a:cubicBezTo>
                    <a:cubicBezTo>
                      <a:pt x="13016" y="10097"/>
                      <a:pt x="13016" y="10097"/>
                      <a:pt x="13016" y="10097"/>
                    </a:cubicBezTo>
                    <a:cubicBezTo>
                      <a:pt x="12960" y="10097"/>
                      <a:pt x="12960" y="10097"/>
                      <a:pt x="12960" y="10097"/>
                    </a:cubicBezTo>
                    <a:cubicBezTo>
                      <a:pt x="12903" y="10097"/>
                      <a:pt x="12903" y="10097"/>
                      <a:pt x="12903" y="10097"/>
                    </a:cubicBezTo>
                    <a:cubicBezTo>
                      <a:pt x="12903" y="10097"/>
                      <a:pt x="12903" y="10097"/>
                      <a:pt x="12903" y="10097"/>
                    </a:cubicBezTo>
                    <a:cubicBezTo>
                      <a:pt x="12903" y="10164"/>
                      <a:pt x="12903" y="10164"/>
                      <a:pt x="12903" y="10164"/>
                    </a:cubicBezTo>
                    <a:cubicBezTo>
                      <a:pt x="12903" y="10231"/>
                      <a:pt x="12903" y="10231"/>
                      <a:pt x="12903" y="10231"/>
                    </a:cubicBezTo>
                    <a:cubicBezTo>
                      <a:pt x="12847" y="10298"/>
                      <a:pt x="12847" y="10298"/>
                      <a:pt x="12847" y="10298"/>
                    </a:cubicBezTo>
                    <a:cubicBezTo>
                      <a:pt x="12847" y="10365"/>
                      <a:pt x="12847" y="10365"/>
                      <a:pt x="12847" y="10365"/>
                    </a:cubicBezTo>
                    <a:cubicBezTo>
                      <a:pt x="12847" y="10365"/>
                      <a:pt x="12847" y="10365"/>
                      <a:pt x="12847" y="10365"/>
                    </a:cubicBezTo>
                    <a:cubicBezTo>
                      <a:pt x="12847" y="10432"/>
                      <a:pt x="12847" y="10432"/>
                      <a:pt x="12847" y="10432"/>
                    </a:cubicBezTo>
                    <a:cubicBezTo>
                      <a:pt x="12903" y="10632"/>
                      <a:pt x="12903" y="10632"/>
                      <a:pt x="12903" y="10632"/>
                    </a:cubicBezTo>
                    <a:cubicBezTo>
                      <a:pt x="12903" y="10699"/>
                      <a:pt x="12903" y="10699"/>
                      <a:pt x="12903" y="10699"/>
                    </a:cubicBezTo>
                    <a:cubicBezTo>
                      <a:pt x="12903" y="10766"/>
                      <a:pt x="12903" y="10766"/>
                      <a:pt x="12903" y="10766"/>
                    </a:cubicBezTo>
                    <a:cubicBezTo>
                      <a:pt x="12960" y="10833"/>
                      <a:pt x="12960" y="10833"/>
                      <a:pt x="12960" y="10833"/>
                    </a:cubicBezTo>
                    <a:cubicBezTo>
                      <a:pt x="12960" y="10833"/>
                      <a:pt x="12960" y="10833"/>
                      <a:pt x="12960" y="10833"/>
                    </a:cubicBezTo>
                    <a:cubicBezTo>
                      <a:pt x="12960" y="10766"/>
                      <a:pt x="12960" y="10766"/>
                      <a:pt x="12960" y="10766"/>
                    </a:cubicBezTo>
                    <a:cubicBezTo>
                      <a:pt x="12960" y="10699"/>
                      <a:pt x="12960" y="10699"/>
                      <a:pt x="12960" y="10699"/>
                    </a:cubicBezTo>
                    <a:cubicBezTo>
                      <a:pt x="13016" y="10699"/>
                      <a:pt x="13016" y="10699"/>
                      <a:pt x="13016" y="10699"/>
                    </a:cubicBezTo>
                    <a:cubicBezTo>
                      <a:pt x="13016" y="10699"/>
                      <a:pt x="13016" y="10699"/>
                      <a:pt x="13016" y="10699"/>
                    </a:cubicBezTo>
                    <a:cubicBezTo>
                      <a:pt x="13072" y="10766"/>
                      <a:pt x="13072" y="10766"/>
                      <a:pt x="13072" y="10766"/>
                    </a:cubicBezTo>
                    <a:cubicBezTo>
                      <a:pt x="13072" y="10766"/>
                      <a:pt x="13072" y="10766"/>
                      <a:pt x="13072" y="10766"/>
                    </a:cubicBezTo>
                    <a:cubicBezTo>
                      <a:pt x="13072" y="10699"/>
                      <a:pt x="13072" y="10699"/>
                      <a:pt x="13072" y="10699"/>
                    </a:cubicBezTo>
                    <a:cubicBezTo>
                      <a:pt x="13128" y="10632"/>
                      <a:pt x="13128" y="10632"/>
                      <a:pt x="13128" y="10632"/>
                    </a:cubicBezTo>
                    <a:cubicBezTo>
                      <a:pt x="13128" y="10565"/>
                      <a:pt x="13128" y="10565"/>
                      <a:pt x="13128" y="10565"/>
                    </a:cubicBezTo>
                    <a:cubicBezTo>
                      <a:pt x="13184" y="10565"/>
                      <a:pt x="13184" y="10565"/>
                      <a:pt x="13184" y="10565"/>
                    </a:cubicBezTo>
                    <a:cubicBezTo>
                      <a:pt x="13240" y="10499"/>
                      <a:pt x="13240" y="10499"/>
                      <a:pt x="13240" y="10499"/>
                    </a:cubicBezTo>
                    <a:cubicBezTo>
                      <a:pt x="13240" y="10432"/>
                      <a:pt x="13240" y="10432"/>
                      <a:pt x="13240" y="10432"/>
                    </a:cubicBezTo>
                    <a:cubicBezTo>
                      <a:pt x="13240" y="10432"/>
                      <a:pt x="13240" y="10432"/>
                      <a:pt x="13240" y="10432"/>
                    </a:cubicBezTo>
                    <a:cubicBezTo>
                      <a:pt x="13352" y="10365"/>
                      <a:pt x="13352" y="10365"/>
                      <a:pt x="13352" y="10365"/>
                    </a:cubicBezTo>
                    <a:cubicBezTo>
                      <a:pt x="13408" y="10231"/>
                      <a:pt x="13408" y="10231"/>
                      <a:pt x="13408" y="10231"/>
                    </a:cubicBezTo>
                    <a:cubicBezTo>
                      <a:pt x="13464" y="10097"/>
                      <a:pt x="13464" y="10097"/>
                      <a:pt x="13464" y="10097"/>
                    </a:cubicBezTo>
                    <a:cubicBezTo>
                      <a:pt x="13464" y="10030"/>
                      <a:pt x="13464" y="10030"/>
                      <a:pt x="13464" y="10030"/>
                    </a:cubicBezTo>
                    <a:cubicBezTo>
                      <a:pt x="13521" y="9964"/>
                      <a:pt x="13521" y="9964"/>
                      <a:pt x="13521" y="9964"/>
                    </a:cubicBezTo>
                    <a:cubicBezTo>
                      <a:pt x="13577" y="10030"/>
                      <a:pt x="13577" y="10030"/>
                      <a:pt x="13577" y="10030"/>
                    </a:cubicBezTo>
                    <a:cubicBezTo>
                      <a:pt x="13633" y="10030"/>
                      <a:pt x="13633" y="10030"/>
                      <a:pt x="13633" y="10030"/>
                    </a:cubicBezTo>
                    <a:cubicBezTo>
                      <a:pt x="13633" y="10030"/>
                      <a:pt x="13633" y="10030"/>
                      <a:pt x="13633" y="10030"/>
                    </a:cubicBezTo>
                    <a:cubicBezTo>
                      <a:pt x="13689" y="10030"/>
                      <a:pt x="13689" y="10030"/>
                      <a:pt x="13689" y="10030"/>
                    </a:cubicBezTo>
                    <a:cubicBezTo>
                      <a:pt x="13689" y="10030"/>
                      <a:pt x="13689" y="10030"/>
                      <a:pt x="13689" y="10030"/>
                    </a:cubicBezTo>
                    <a:cubicBezTo>
                      <a:pt x="13633" y="10030"/>
                      <a:pt x="13633" y="10030"/>
                      <a:pt x="13633" y="10030"/>
                    </a:cubicBezTo>
                    <a:cubicBezTo>
                      <a:pt x="13633" y="9964"/>
                      <a:pt x="13633" y="9964"/>
                      <a:pt x="13633" y="9964"/>
                    </a:cubicBezTo>
                    <a:cubicBezTo>
                      <a:pt x="13633" y="9897"/>
                      <a:pt x="13633" y="9897"/>
                      <a:pt x="13633" y="9897"/>
                    </a:cubicBezTo>
                    <a:cubicBezTo>
                      <a:pt x="13689" y="9897"/>
                      <a:pt x="13689" y="9897"/>
                      <a:pt x="13689" y="9897"/>
                    </a:cubicBezTo>
                    <a:cubicBezTo>
                      <a:pt x="13689" y="9964"/>
                      <a:pt x="13689" y="9964"/>
                      <a:pt x="13689" y="9964"/>
                    </a:cubicBezTo>
                    <a:cubicBezTo>
                      <a:pt x="13745" y="9897"/>
                      <a:pt x="13745" y="9897"/>
                      <a:pt x="13745" y="9897"/>
                    </a:cubicBezTo>
                    <a:cubicBezTo>
                      <a:pt x="13745" y="9897"/>
                      <a:pt x="13745" y="9897"/>
                      <a:pt x="13745" y="9897"/>
                    </a:cubicBezTo>
                    <a:cubicBezTo>
                      <a:pt x="13801" y="9897"/>
                      <a:pt x="13801" y="9897"/>
                      <a:pt x="13801" y="9897"/>
                    </a:cubicBezTo>
                    <a:cubicBezTo>
                      <a:pt x="13745" y="9830"/>
                      <a:pt x="13745" y="9830"/>
                      <a:pt x="13745" y="9830"/>
                    </a:cubicBezTo>
                    <a:cubicBezTo>
                      <a:pt x="13745" y="9830"/>
                      <a:pt x="13745" y="9830"/>
                      <a:pt x="13745" y="9830"/>
                    </a:cubicBezTo>
                    <a:cubicBezTo>
                      <a:pt x="13745" y="9830"/>
                      <a:pt x="13745" y="9830"/>
                      <a:pt x="13745" y="9830"/>
                    </a:cubicBezTo>
                    <a:cubicBezTo>
                      <a:pt x="13689" y="9830"/>
                      <a:pt x="13689" y="9830"/>
                      <a:pt x="13689" y="9830"/>
                    </a:cubicBezTo>
                    <a:cubicBezTo>
                      <a:pt x="13689" y="9696"/>
                      <a:pt x="13689" y="9696"/>
                      <a:pt x="13689" y="9696"/>
                    </a:cubicBezTo>
                    <a:cubicBezTo>
                      <a:pt x="13745" y="9696"/>
                      <a:pt x="13745" y="9696"/>
                      <a:pt x="13745" y="9696"/>
                    </a:cubicBezTo>
                    <a:cubicBezTo>
                      <a:pt x="13745" y="9629"/>
                      <a:pt x="13745" y="9629"/>
                      <a:pt x="13745" y="9629"/>
                    </a:cubicBezTo>
                    <a:cubicBezTo>
                      <a:pt x="13745" y="9629"/>
                      <a:pt x="13745" y="9629"/>
                      <a:pt x="13745" y="9629"/>
                    </a:cubicBezTo>
                    <a:cubicBezTo>
                      <a:pt x="13745" y="9629"/>
                      <a:pt x="13745" y="9629"/>
                      <a:pt x="13745" y="9629"/>
                    </a:cubicBezTo>
                    <a:cubicBezTo>
                      <a:pt x="13745" y="9562"/>
                      <a:pt x="13745" y="9562"/>
                      <a:pt x="13745" y="9562"/>
                    </a:cubicBezTo>
                    <a:cubicBezTo>
                      <a:pt x="13801" y="9495"/>
                      <a:pt x="13801" y="9495"/>
                      <a:pt x="13801" y="9495"/>
                    </a:cubicBezTo>
                    <a:cubicBezTo>
                      <a:pt x="13745" y="9495"/>
                      <a:pt x="13745" y="9495"/>
                      <a:pt x="13745" y="9495"/>
                    </a:cubicBezTo>
                    <a:cubicBezTo>
                      <a:pt x="13745" y="9495"/>
                      <a:pt x="13745" y="9495"/>
                      <a:pt x="13745" y="9495"/>
                    </a:cubicBezTo>
                    <a:cubicBezTo>
                      <a:pt x="13801" y="9495"/>
                      <a:pt x="13801" y="9495"/>
                      <a:pt x="13801" y="9495"/>
                    </a:cubicBezTo>
                    <a:cubicBezTo>
                      <a:pt x="13801" y="9429"/>
                      <a:pt x="13801" y="9429"/>
                      <a:pt x="13801" y="9429"/>
                    </a:cubicBezTo>
                    <a:cubicBezTo>
                      <a:pt x="13801" y="9429"/>
                      <a:pt x="13801" y="9429"/>
                      <a:pt x="13801" y="9429"/>
                    </a:cubicBezTo>
                    <a:cubicBezTo>
                      <a:pt x="13801" y="9362"/>
                      <a:pt x="13801" y="9362"/>
                      <a:pt x="13801" y="9362"/>
                    </a:cubicBezTo>
                    <a:cubicBezTo>
                      <a:pt x="13801" y="9429"/>
                      <a:pt x="13801" y="9429"/>
                      <a:pt x="13801" y="9429"/>
                    </a:cubicBezTo>
                    <a:cubicBezTo>
                      <a:pt x="13857" y="9429"/>
                      <a:pt x="13857" y="9429"/>
                      <a:pt x="13857" y="9429"/>
                    </a:cubicBezTo>
                    <a:cubicBezTo>
                      <a:pt x="13857" y="9429"/>
                      <a:pt x="13857" y="9429"/>
                      <a:pt x="13857" y="9429"/>
                    </a:cubicBezTo>
                    <a:cubicBezTo>
                      <a:pt x="13913" y="9429"/>
                      <a:pt x="13913" y="9429"/>
                      <a:pt x="13913" y="9429"/>
                    </a:cubicBezTo>
                    <a:cubicBezTo>
                      <a:pt x="13969" y="9429"/>
                      <a:pt x="13969" y="9429"/>
                      <a:pt x="13969" y="9429"/>
                    </a:cubicBezTo>
                    <a:cubicBezTo>
                      <a:pt x="14082" y="9495"/>
                      <a:pt x="14082" y="9495"/>
                      <a:pt x="14082" y="9495"/>
                    </a:cubicBezTo>
                    <a:cubicBezTo>
                      <a:pt x="14082" y="9495"/>
                      <a:pt x="14082" y="9495"/>
                      <a:pt x="14082" y="9495"/>
                    </a:cubicBezTo>
                    <a:cubicBezTo>
                      <a:pt x="14082" y="9562"/>
                      <a:pt x="14082" y="9562"/>
                      <a:pt x="14082" y="9562"/>
                    </a:cubicBezTo>
                    <a:cubicBezTo>
                      <a:pt x="14194" y="9562"/>
                      <a:pt x="14194" y="9562"/>
                      <a:pt x="14194" y="9562"/>
                    </a:cubicBezTo>
                    <a:cubicBezTo>
                      <a:pt x="14250" y="9562"/>
                      <a:pt x="14250" y="9562"/>
                      <a:pt x="14250" y="9562"/>
                    </a:cubicBezTo>
                    <a:cubicBezTo>
                      <a:pt x="14250" y="9562"/>
                      <a:pt x="14250" y="9562"/>
                      <a:pt x="14250" y="9562"/>
                    </a:cubicBezTo>
                    <a:cubicBezTo>
                      <a:pt x="14306" y="9629"/>
                      <a:pt x="14306" y="9629"/>
                      <a:pt x="14306" y="9629"/>
                    </a:cubicBezTo>
                    <a:cubicBezTo>
                      <a:pt x="14306" y="9629"/>
                      <a:pt x="14306" y="9629"/>
                      <a:pt x="14306" y="9629"/>
                    </a:cubicBezTo>
                    <a:cubicBezTo>
                      <a:pt x="14306" y="9696"/>
                      <a:pt x="14306" y="9696"/>
                      <a:pt x="14306" y="9696"/>
                    </a:cubicBezTo>
                    <a:cubicBezTo>
                      <a:pt x="14362" y="9696"/>
                      <a:pt x="14362" y="9696"/>
                      <a:pt x="14362" y="9696"/>
                    </a:cubicBezTo>
                    <a:cubicBezTo>
                      <a:pt x="14306" y="9696"/>
                      <a:pt x="14306" y="9696"/>
                      <a:pt x="14306" y="9696"/>
                    </a:cubicBezTo>
                    <a:cubicBezTo>
                      <a:pt x="14250" y="9696"/>
                      <a:pt x="14250" y="9696"/>
                      <a:pt x="14250" y="9696"/>
                    </a:cubicBezTo>
                    <a:cubicBezTo>
                      <a:pt x="14250" y="9696"/>
                      <a:pt x="14250" y="9696"/>
                      <a:pt x="14250" y="9696"/>
                    </a:cubicBezTo>
                    <a:cubicBezTo>
                      <a:pt x="14250" y="9696"/>
                      <a:pt x="14250" y="9696"/>
                      <a:pt x="14250" y="9696"/>
                    </a:cubicBezTo>
                    <a:cubicBezTo>
                      <a:pt x="14362" y="9763"/>
                      <a:pt x="14362" y="9763"/>
                      <a:pt x="14362" y="9763"/>
                    </a:cubicBezTo>
                    <a:cubicBezTo>
                      <a:pt x="14362" y="9830"/>
                      <a:pt x="14362" y="9830"/>
                      <a:pt x="14362" y="9830"/>
                    </a:cubicBezTo>
                    <a:cubicBezTo>
                      <a:pt x="14306" y="9830"/>
                      <a:pt x="14306" y="9830"/>
                      <a:pt x="14306" y="9830"/>
                    </a:cubicBezTo>
                    <a:cubicBezTo>
                      <a:pt x="14362" y="9897"/>
                      <a:pt x="14362" y="9897"/>
                      <a:pt x="14362" y="9897"/>
                    </a:cubicBezTo>
                    <a:cubicBezTo>
                      <a:pt x="14362" y="9830"/>
                      <a:pt x="14362" y="9830"/>
                      <a:pt x="14362" y="9830"/>
                    </a:cubicBezTo>
                    <a:cubicBezTo>
                      <a:pt x="14474" y="9897"/>
                      <a:pt x="14474" y="9897"/>
                      <a:pt x="14474" y="9897"/>
                    </a:cubicBezTo>
                    <a:cubicBezTo>
                      <a:pt x="14474" y="9897"/>
                      <a:pt x="14474" y="9897"/>
                      <a:pt x="14474" y="9897"/>
                    </a:cubicBezTo>
                    <a:cubicBezTo>
                      <a:pt x="14474" y="9897"/>
                      <a:pt x="14474" y="9897"/>
                      <a:pt x="14474" y="9897"/>
                    </a:cubicBezTo>
                    <a:cubicBezTo>
                      <a:pt x="14530" y="9964"/>
                      <a:pt x="14530" y="9964"/>
                      <a:pt x="14530" y="9964"/>
                    </a:cubicBezTo>
                    <a:cubicBezTo>
                      <a:pt x="14474" y="9964"/>
                      <a:pt x="14474" y="9964"/>
                      <a:pt x="14474" y="9964"/>
                    </a:cubicBezTo>
                    <a:cubicBezTo>
                      <a:pt x="14418" y="10030"/>
                      <a:pt x="14418" y="10030"/>
                      <a:pt x="14418" y="10030"/>
                    </a:cubicBezTo>
                    <a:cubicBezTo>
                      <a:pt x="14362" y="10097"/>
                      <a:pt x="14362" y="10097"/>
                      <a:pt x="14362" y="10097"/>
                    </a:cubicBezTo>
                    <a:cubicBezTo>
                      <a:pt x="14306" y="10097"/>
                      <a:pt x="14306" y="10097"/>
                      <a:pt x="14306" y="10097"/>
                    </a:cubicBezTo>
                    <a:cubicBezTo>
                      <a:pt x="14362" y="10097"/>
                      <a:pt x="14362" y="10097"/>
                      <a:pt x="14362" y="10097"/>
                    </a:cubicBezTo>
                    <a:cubicBezTo>
                      <a:pt x="14418" y="10097"/>
                      <a:pt x="14418" y="10097"/>
                      <a:pt x="14418" y="10097"/>
                    </a:cubicBezTo>
                    <a:cubicBezTo>
                      <a:pt x="14418" y="10164"/>
                      <a:pt x="14418" y="10164"/>
                      <a:pt x="14418" y="10164"/>
                    </a:cubicBezTo>
                    <a:cubicBezTo>
                      <a:pt x="14418" y="10164"/>
                      <a:pt x="14418" y="10164"/>
                      <a:pt x="14418" y="10164"/>
                    </a:cubicBezTo>
                    <a:cubicBezTo>
                      <a:pt x="14474" y="10164"/>
                      <a:pt x="14474" y="10164"/>
                      <a:pt x="14474" y="10164"/>
                    </a:cubicBezTo>
                    <a:cubicBezTo>
                      <a:pt x="14418" y="10231"/>
                      <a:pt x="14418" y="10231"/>
                      <a:pt x="14418" y="10231"/>
                    </a:cubicBezTo>
                    <a:cubicBezTo>
                      <a:pt x="14418" y="10231"/>
                      <a:pt x="14418" y="10231"/>
                      <a:pt x="14418" y="10231"/>
                    </a:cubicBezTo>
                    <a:cubicBezTo>
                      <a:pt x="14362" y="10298"/>
                      <a:pt x="14362" y="10298"/>
                      <a:pt x="14362" y="10298"/>
                    </a:cubicBezTo>
                    <a:cubicBezTo>
                      <a:pt x="14306" y="10298"/>
                      <a:pt x="14306" y="10298"/>
                      <a:pt x="14306" y="10298"/>
                    </a:cubicBezTo>
                    <a:cubicBezTo>
                      <a:pt x="14250" y="10298"/>
                      <a:pt x="14250" y="10298"/>
                      <a:pt x="14250" y="10298"/>
                    </a:cubicBezTo>
                    <a:cubicBezTo>
                      <a:pt x="14250" y="10298"/>
                      <a:pt x="14250" y="10298"/>
                      <a:pt x="14250" y="10298"/>
                    </a:cubicBezTo>
                    <a:cubicBezTo>
                      <a:pt x="14194" y="10298"/>
                      <a:pt x="14194" y="10298"/>
                      <a:pt x="14194" y="10298"/>
                    </a:cubicBezTo>
                    <a:cubicBezTo>
                      <a:pt x="14194" y="10231"/>
                      <a:pt x="14194" y="10231"/>
                      <a:pt x="14194" y="10231"/>
                    </a:cubicBezTo>
                    <a:cubicBezTo>
                      <a:pt x="14138" y="10231"/>
                      <a:pt x="14138" y="10231"/>
                      <a:pt x="14138" y="10231"/>
                    </a:cubicBezTo>
                    <a:cubicBezTo>
                      <a:pt x="14138" y="10231"/>
                      <a:pt x="14138" y="10231"/>
                      <a:pt x="14138" y="10231"/>
                    </a:cubicBezTo>
                    <a:cubicBezTo>
                      <a:pt x="14082" y="10231"/>
                      <a:pt x="14082" y="10231"/>
                      <a:pt x="14082" y="10231"/>
                    </a:cubicBezTo>
                    <a:cubicBezTo>
                      <a:pt x="14082" y="10298"/>
                      <a:pt x="14082" y="10298"/>
                      <a:pt x="14082" y="10298"/>
                    </a:cubicBezTo>
                    <a:cubicBezTo>
                      <a:pt x="14082" y="10298"/>
                      <a:pt x="14082" y="10298"/>
                      <a:pt x="14082" y="10298"/>
                    </a:cubicBezTo>
                    <a:cubicBezTo>
                      <a:pt x="14082" y="10298"/>
                      <a:pt x="14082" y="10298"/>
                      <a:pt x="14082" y="10298"/>
                    </a:cubicBezTo>
                    <a:cubicBezTo>
                      <a:pt x="14138" y="10298"/>
                      <a:pt x="14138" y="10298"/>
                      <a:pt x="14138" y="10298"/>
                    </a:cubicBezTo>
                    <a:cubicBezTo>
                      <a:pt x="14138" y="10365"/>
                      <a:pt x="14138" y="10365"/>
                      <a:pt x="14138" y="10365"/>
                    </a:cubicBezTo>
                    <a:cubicBezTo>
                      <a:pt x="14082" y="10365"/>
                      <a:pt x="14082" y="10365"/>
                      <a:pt x="14082" y="10365"/>
                    </a:cubicBezTo>
                    <a:cubicBezTo>
                      <a:pt x="14138" y="10432"/>
                      <a:pt x="14138" y="10432"/>
                      <a:pt x="14138" y="10432"/>
                    </a:cubicBezTo>
                    <a:cubicBezTo>
                      <a:pt x="14082" y="10432"/>
                      <a:pt x="14082" y="10432"/>
                      <a:pt x="14082" y="10432"/>
                    </a:cubicBezTo>
                    <a:cubicBezTo>
                      <a:pt x="14082" y="10499"/>
                      <a:pt x="14082" y="10499"/>
                      <a:pt x="14082" y="10499"/>
                    </a:cubicBezTo>
                    <a:cubicBezTo>
                      <a:pt x="14138" y="10499"/>
                      <a:pt x="14138" y="10499"/>
                      <a:pt x="14138" y="10499"/>
                    </a:cubicBezTo>
                    <a:cubicBezTo>
                      <a:pt x="14138" y="10432"/>
                      <a:pt x="14138" y="10432"/>
                      <a:pt x="14138" y="10432"/>
                    </a:cubicBezTo>
                    <a:cubicBezTo>
                      <a:pt x="14138" y="10432"/>
                      <a:pt x="14138" y="10432"/>
                      <a:pt x="14138" y="10432"/>
                    </a:cubicBezTo>
                    <a:cubicBezTo>
                      <a:pt x="14138" y="10499"/>
                      <a:pt x="14138" y="10499"/>
                      <a:pt x="14138" y="10499"/>
                    </a:cubicBezTo>
                    <a:cubicBezTo>
                      <a:pt x="14082" y="10499"/>
                      <a:pt x="14082" y="10499"/>
                      <a:pt x="14082" y="10499"/>
                    </a:cubicBezTo>
                    <a:cubicBezTo>
                      <a:pt x="14082" y="10565"/>
                      <a:pt x="14082" y="10565"/>
                      <a:pt x="14082" y="10565"/>
                    </a:cubicBezTo>
                    <a:cubicBezTo>
                      <a:pt x="14082" y="10632"/>
                      <a:pt x="14082" y="10632"/>
                      <a:pt x="14082" y="10632"/>
                    </a:cubicBezTo>
                    <a:cubicBezTo>
                      <a:pt x="14138" y="10699"/>
                      <a:pt x="14138" y="10699"/>
                      <a:pt x="14138" y="10699"/>
                    </a:cubicBezTo>
                    <a:cubicBezTo>
                      <a:pt x="14138" y="10699"/>
                      <a:pt x="14138" y="10699"/>
                      <a:pt x="14138" y="10699"/>
                    </a:cubicBezTo>
                    <a:cubicBezTo>
                      <a:pt x="14194" y="10833"/>
                      <a:pt x="14194" y="10833"/>
                      <a:pt x="14194" y="10833"/>
                    </a:cubicBezTo>
                    <a:cubicBezTo>
                      <a:pt x="14194" y="10900"/>
                      <a:pt x="14194" y="10900"/>
                      <a:pt x="14194" y="10900"/>
                    </a:cubicBezTo>
                    <a:cubicBezTo>
                      <a:pt x="14138" y="10900"/>
                      <a:pt x="14138" y="10900"/>
                      <a:pt x="14138" y="10900"/>
                    </a:cubicBezTo>
                    <a:cubicBezTo>
                      <a:pt x="14138" y="10967"/>
                      <a:pt x="14138" y="10967"/>
                      <a:pt x="14138" y="10967"/>
                    </a:cubicBezTo>
                    <a:cubicBezTo>
                      <a:pt x="14082" y="10967"/>
                      <a:pt x="14082" y="10967"/>
                      <a:pt x="14082" y="10967"/>
                    </a:cubicBezTo>
                    <a:cubicBezTo>
                      <a:pt x="14082" y="11034"/>
                      <a:pt x="14082" y="11034"/>
                      <a:pt x="14082" y="11034"/>
                    </a:cubicBezTo>
                    <a:cubicBezTo>
                      <a:pt x="14082" y="11100"/>
                      <a:pt x="14082" y="11100"/>
                      <a:pt x="14082" y="11100"/>
                    </a:cubicBezTo>
                    <a:cubicBezTo>
                      <a:pt x="14025" y="11034"/>
                      <a:pt x="14025" y="11034"/>
                      <a:pt x="14025" y="11034"/>
                    </a:cubicBezTo>
                    <a:cubicBezTo>
                      <a:pt x="13969" y="11034"/>
                      <a:pt x="13969" y="11034"/>
                      <a:pt x="13969" y="11034"/>
                    </a:cubicBezTo>
                    <a:cubicBezTo>
                      <a:pt x="13913" y="11100"/>
                      <a:pt x="13913" y="11100"/>
                      <a:pt x="13913" y="11100"/>
                    </a:cubicBezTo>
                    <a:cubicBezTo>
                      <a:pt x="13913" y="11167"/>
                      <a:pt x="13913" y="11167"/>
                      <a:pt x="13913" y="11167"/>
                    </a:cubicBezTo>
                    <a:cubicBezTo>
                      <a:pt x="13857" y="11167"/>
                      <a:pt x="13857" y="11167"/>
                      <a:pt x="13857" y="11167"/>
                    </a:cubicBezTo>
                    <a:cubicBezTo>
                      <a:pt x="13857" y="11234"/>
                      <a:pt x="13857" y="11234"/>
                      <a:pt x="13857" y="11234"/>
                    </a:cubicBezTo>
                    <a:cubicBezTo>
                      <a:pt x="13801" y="11234"/>
                      <a:pt x="13801" y="11234"/>
                      <a:pt x="13801" y="11234"/>
                    </a:cubicBezTo>
                    <a:cubicBezTo>
                      <a:pt x="13745" y="11301"/>
                      <a:pt x="13745" y="11301"/>
                      <a:pt x="13745" y="11301"/>
                    </a:cubicBezTo>
                    <a:cubicBezTo>
                      <a:pt x="13689" y="11301"/>
                      <a:pt x="13689" y="11301"/>
                      <a:pt x="13689" y="11301"/>
                    </a:cubicBezTo>
                    <a:cubicBezTo>
                      <a:pt x="13633" y="11301"/>
                      <a:pt x="13633" y="11301"/>
                      <a:pt x="13633" y="11301"/>
                    </a:cubicBezTo>
                    <a:cubicBezTo>
                      <a:pt x="13633" y="11368"/>
                      <a:pt x="13633" y="11368"/>
                      <a:pt x="13633" y="11368"/>
                    </a:cubicBezTo>
                    <a:cubicBezTo>
                      <a:pt x="13521" y="11368"/>
                      <a:pt x="13521" y="11368"/>
                      <a:pt x="13521" y="11368"/>
                    </a:cubicBezTo>
                    <a:cubicBezTo>
                      <a:pt x="13464" y="11368"/>
                      <a:pt x="13464" y="11368"/>
                      <a:pt x="13464" y="11368"/>
                    </a:cubicBezTo>
                    <a:cubicBezTo>
                      <a:pt x="13521" y="11301"/>
                      <a:pt x="13521" y="11301"/>
                      <a:pt x="13521" y="11301"/>
                    </a:cubicBezTo>
                    <a:cubicBezTo>
                      <a:pt x="13521" y="11234"/>
                      <a:pt x="13521" y="11234"/>
                      <a:pt x="13521" y="11234"/>
                    </a:cubicBezTo>
                    <a:cubicBezTo>
                      <a:pt x="13464" y="11234"/>
                      <a:pt x="13464" y="11234"/>
                      <a:pt x="13464" y="11234"/>
                    </a:cubicBezTo>
                    <a:cubicBezTo>
                      <a:pt x="13464" y="11167"/>
                      <a:pt x="13464" y="11167"/>
                      <a:pt x="13464" y="11167"/>
                    </a:cubicBezTo>
                    <a:cubicBezTo>
                      <a:pt x="13464" y="11167"/>
                      <a:pt x="13464" y="11167"/>
                      <a:pt x="13464" y="11167"/>
                    </a:cubicBezTo>
                    <a:cubicBezTo>
                      <a:pt x="13464" y="11167"/>
                      <a:pt x="13464" y="11167"/>
                      <a:pt x="13464" y="11167"/>
                    </a:cubicBezTo>
                    <a:cubicBezTo>
                      <a:pt x="13521" y="11034"/>
                      <a:pt x="13521" y="11034"/>
                      <a:pt x="13521" y="11034"/>
                    </a:cubicBezTo>
                    <a:cubicBezTo>
                      <a:pt x="13464" y="11100"/>
                      <a:pt x="13464" y="11100"/>
                      <a:pt x="13464" y="11100"/>
                    </a:cubicBezTo>
                    <a:cubicBezTo>
                      <a:pt x="13464" y="11100"/>
                      <a:pt x="13464" y="11100"/>
                      <a:pt x="13464" y="11100"/>
                    </a:cubicBezTo>
                    <a:cubicBezTo>
                      <a:pt x="13464" y="11034"/>
                      <a:pt x="13464" y="11034"/>
                      <a:pt x="13464" y="11034"/>
                    </a:cubicBezTo>
                    <a:cubicBezTo>
                      <a:pt x="13408" y="11034"/>
                      <a:pt x="13408" y="11034"/>
                      <a:pt x="13408" y="11034"/>
                    </a:cubicBezTo>
                    <a:cubicBezTo>
                      <a:pt x="13408" y="10967"/>
                      <a:pt x="13408" y="10967"/>
                      <a:pt x="13408" y="10967"/>
                    </a:cubicBezTo>
                    <a:cubicBezTo>
                      <a:pt x="13352" y="10967"/>
                      <a:pt x="13352" y="10967"/>
                      <a:pt x="13352" y="10967"/>
                    </a:cubicBezTo>
                    <a:cubicBezTo>
                      <a:pt x="13352" y="10967"/>
                      <a:pt x="13352" y="10967"/>
                      <a:pt x="13352" y="10967"/>
                    </a:cubicBezTo>
                    <a:cubicBezTo>
                      <a:pt x="13296" y="10967"/>
                      <a:pt x="13296" y="10967"/>
                      <a:pt x="13296" y="10967"/>
                    </a:cubicBezTo>
                    <a:cubicBezTo>
                      <a:pt x="13240" y="11034"/>
                      <a:pt x="13240" y="11034"/>
                      <a:pt x="13240" y="11034"/>
                    </a:cubicBezTo>
                    <a:cubicBezTo>
                      <a:pt x="13296" y="11034"/>
                      <a:pt x="13296" y="11034"/>
                      <a:pt x="13296" y="11034"/>
                    </a:cubicBezTo>
                    <a:cubicBezTo>
                      <a:pt x="13352" y="11034"/>
                      <a:pt x="13352" y="11034"/>
                      <a:pt x="13352" y="11034"/>
                    </a:cubicBezTo>
                    <a:cubicBezTo>
                      <a:pt x="13352" y="11034"/>
                      <a:pt x="13352" y="11034"/>
                      <a:pt x="13352" y="11034"/>
                    </a:cubicBezTo>
                    <a:cubicBezTo>
                      <a:pt x="13352" y="11034"/>
                      <a:pt x="13352" y="11034"/>
                      <a:pt x="13352" y="11034"/>
                    </a:cubicBezTo>
                    <a:cubicBezTo>
                      <a:pt x="13408" y="11100"/>
                      <a:pt x="13408" y="11100"/>
                      <a:pt x="13408" y="11100"/>
                    </a:cubicBezTo>
                    <a:cubicBezTo>
                      <a:pt x="13408" y="11167"/>
                      <a:pt x="13408" y="11167"/>
                      <a:pt x="13408" y="11167"/>
                    </a:cubicBezTo>
                    <a:cubicBezTo>
                      <a:pt x="13408" y="11234"/>
                      <a:pt x="13408" y="11234"/>
                      <a:pt x="13408" y="11234"/>
                    </a:cubicBezTo>
                    <a:cubicBezTo>
                      <a:pt x="13464" y="11234"/>
                      <a:pt x="13464" y="11234"/>
                      <a:pt x="13464" y="11234"/>
                    </a:cubicBezTo>
                    <a:cubicBezTo>
                      <a:pt x="13464" y="11301"/>
                      <a:pt x="13464" y="11301"/>
                      <a:pt x="13464" y="11301"/>
                    </a:cubicBezTo>
                    <a:cubicBezTo>
                      <a:pt x="13408" y="11368"/>
                      <a:pt x="13408" y="11368"/>
                      <a:pt x="13408" y="11368"/>
                    </a:cubicBezTo>
                    <a:cubicBezTo>
                      <a:pt x="13464" y="11368"/>
                      <a:pt x="13464" y="11368"/>
                      <a:pt x="13464" y="11368"/>
                    </a:cubicBezTo>
                    <a:cubicBezTo>
                      <a:pt x="13464" y="11435"/>
                      <a:pt x="13464" y="11435"/>
                      <a:pt x="13464" y="11435"/>
                    </a:cubicBezTo>
                    <a:cubicBezTo>
                      <a:pt x="13408" y="11435"/>
                      <a:pt x="13408" y="11435"/>
                      <a:pt x="13408" y="11435"/>
                    </a:cubicBezTo>
                    <a:cubicBezTo>
                      <a:pt x="13352" y="11368"/>
                      <a:pt x="13352" y="11368"/>
                      <a:pt x="13352" y="11368"/>
                    </a:cubicBezTo>
                    <a:cubicBezTo>
                      <a:pt x="13352" y="11301"/>
                      <a:pt x="13352" y="11301"/>
                      <a:pt x="13352" y="11301"/>
                    </a:cubicBezTo>
                    <a:cubicBezTo>
                      <a:pt x="13296" y="11301"/>
                      <a:pt x="13296" y="11301"/>
                      <a:pt x="13296" y="11301"/>
                    </a:cubicBezTo>
                    <a:cubicBezTo>
                      <a:pt x="13296" y="11234"/>
                      <a:pt x="13296" y="11234"/>
                      <a:pt x="13296" y="11234"/>
                    </a:cubicBezTo>
                    <a:cubicBezTo>
                      <a:pt x="13240" y="11301"/>
                      <a:pt x="13240" y="11301"/>
                      <a:pt x="13240" y="11301"/>
                    </a:cubicBezTo>
                    <a:cubicBezTo>
                      <a:pt x="13296" y="11368"/>
                      <a:pt x="13296" y="11368"/>
                      <a:pt x="13296" y="11368"/>
                    </a:cubicBezTo>
                    <a:cubicBezTo>
                      <a:pt x="13296" y="11368"/>
                      <a:pt x="13296" y="11368"/>
                      <a:pt x="13296" y="11368"/>
                    </a:cubicBezTo>
                    <a:cubicBezTo>
                      <a:pt x="13240" y="11368"/>
                      <a:pt x="13240" y="11368"/>
                      <a:pt x="13240" y="11368"/>
                    </a:cubicBezTo>
                    <a:cubicBezTo>
                      <a:pt x="13184" y="11368"/>
                      <a:pt x="13184" y="11368"/>
                      <a:pt x="13184" y="11368"/>
                    </a:cubicBezTo>
                    <a:cubicBezTo>
                      <a:pt x="13184" y="11301"/>
                      <a:pt x="13184" y="11301"/>
                      <a:pt x="13184" y="11301"/>
                    </a:cubicBezTo>
                    <a:cubicBezTo>
                      <a:pt x="13184" y="11368"/>
                      <a:pt x="13184" y="11368"/>
                      <a:pt x="13184" y="11368"/>
                    </a:cubicBezTo>
                    <a:cubicBezTo>
                      <a:pt x="13184" y="11301"/>
                      <a:pt x="13184" y="11301"/>
                      <a:pt x="13184" y="11301"/>
                    </a:cubicBezTo>
                    <a:cubicBezTo>
                      <a:pt x="13184" y="11234"/>
                      <a:pt x="13184" y="11234"/>
                      <a:pt x="13184" y="11234"/>
                    </a:cubicBezTo>
                    <a:cubicBezTo>
                      <a:pt x="13184" y="11234"/>
                      <a:pt x="13184" y="11234"/>
                      <a:pt x="13184" y="11234"/>
                    </a:cubicBezTo>
                    <a:cubicBezTo>
                      <a:pt x="13184" y="11167"/>
                      <a:pt x="13184" y="11167"/>
                      <a:pt x="13184" y="11167"/>
                    </a:cubicBezTo>
                    <a:cubicBezTo>
                      <a:pt x="13184" y="11167"/>
                      <a:pt x="13184" y="11167"/>
                      <a:pt x="13184" y="11167"/>
                    </a:cubicBezTo>
                    <a:cubicBezTo>
                      <a:pt x="13072" y="11167"/>
                      <a:pt x="13072" y="11167"/>
                      <a:pt x="13072" y="11167"/>
                    </a:cubicBezTo>
                    <a:cubicBezTo>
                      <a:pt x="13016" y="11167"/>
                      <a:pt x="13016" y="11167"/>
                      <a:pt x="13016" y="11167"/>
                    </a:cubicBezTo>
                    <a:cubicBezTo>
                      <a:pt x="13016" y="11167"/>
                      <a:pt x="13016" y="11167"/>
                      <a:pt x="13016" y="11167"/>
                    </a:cubicBezTo>
                    <a:cubicBezTo>
                      <a:pt x="12960" y="11167"/>
                      <a:pt x="12960" y="11167"/>
                      <a:pt x="12960" y="11167"/>
                    </a:cubicBezTo>
                    <a:cubicBezTo>
                      <a:pt x="12903" y="11167"/>
                      <a:pt x="12903" y="11167"/>
                      <a:pt x="12903" y="11167"/>
                    </a:cubicBezTo>
                    <a:cubicBezTo>
                      <a:pt x="12903" y="11167"/>
                      <a:pt x="12903" y="11167"/>
                      <a:pt x="12903" y="11167"/>
                    </a:cubicBezTo>
                    <a:cubicBezTo>
                      <a:pt x="12903" y="11234"/>
                      <a:pt x="12903" y="11234"/>
                      <a:pt x="12903" y="11234"/>
                    </a:cubicBezTo>
                    <a:cubicBezTo>
                      <a:pt x="12903" y="11234"/>
                      <a:pt x="12903" y="11234"/>
                      <a:pt x="12903" y="11234"/>
                    </a:cubicBezTo>
                    <a:cubicBezTo>
                      <a:pt x="12903" y="11301"/>
                      <a:pt x="12903" y="11301"/>
                      <a:pt x="12903" y="11301"/>
                    </a:cubicBezTo>
                    <a:cubicBezTo>
                      <a:pt x="12903" y="11301"/>
                      <a:pt x="12903" y="11301"/>
                      <a:pt x="12903" y="11301"/>
                    </a:cubicBezTo>
                    <a:cubicBezTo>
                      <a:pt x="12960" y="11301"/>
                      <a:pt x="12960" y="11301"/>
                      <a:pt x="12960" y="11301"/>
                    </a:cubicBezTo>
                    <a:cubicBezTo>
                      <a:pt x="13016" y="11368"/>
                      <a:pt x="13016" y="11368"/>
                      <a:pt x="13016" y="11368"/>
                    </a:cubicBezTo>
                    <a:cubicBezTo>
                      <a:pt x="12960" y="11435"/>
                      <a:pt x="12960" y="11435"/>
                      <a:pt x="12960" y="11435"/>
                    </a:cubicBezTo>
                    <a:cubicBezTo>
                      <a:pt x="12903" y="11435"/>
                      <a:pt x="12903" y="11435"/>
                      <a:pt x="12903" y="11435"/>
                    </a:cubicBezTo>
                    <a:cubicBezTo>
                      <a:pt x="12791" y="11569"/>
                      <a:pt x="12791" y="11569"/>
                      <a:pt x="12791" y="11569"/>
                    </a:cubicBezTo>
                    <a:cubicBezTo>
                      <a:pt x="12735" y="11635"/>
                      <a:pt x="12735" y="11635"/>
                      <a:pt x="12735" y="11635"/>
                    </a:cubicBezTo>
                    <a:cubicBezTo>
                      <a:pt x="12679" y="11702"/>
                      <a:pt x="12679" y="11702"/>
                      <a:pt x="12679" y="11702"/>
                    </a:cubicBezTo>
                    <a:cubicBezTo>
                      <a:pt x="12679" y="11702"/>
                      <a:pt x="12679" y="11702"/>
                      <a:pt x="12679" y="11702"/>
                    </a:cubicBezTo>
                    <a:cubicBezTo>
                      <a:pt x="12623" y="11702"/>
                      <a:pt x="12623" y="11702"/>
                      <a:pt x="12623" y="11702"/>
                    </a:cubicBezTo>
                    <a:cubicBezTo>
                      <a:pt x="12623" y="11769"/>
                      <a:pt x="12623" y="11769"/>
                      <a:pt x="12623" y="11769"/>
                    </a:cubicBezTo>
                    <a:cubicBezTo>
                      <a:pt x="12567" y="11769"/>
                      <a:pt x="12567" y="11769"/>
                      <a:pt x="12567" y="11769"/>
                    </a:cubicBezTo>
                    <a:cubicBezTo>
                      <a:pt x="12398" y="11769"/>
                      <a:pt x="12398" y="11769"/>
                      <a:pt x="12398" y="11769"/>
                    </a:cubicBezTo>
                    <a:cubicBezTo>
                      <a:pt x="12398" y="11702"/>
                      <a:pt x="12398" y="11702"/>
                      <a:pt x="12398" y="11702"/>
                    </a:cubicBezTo>
                    <a:cubicBezTo>
                      <a:pt x="12342" y="11635"/>
                      <a:pt x="12342" y="11635"/>
                      <a:pt x="12342" y="11635"/>
                    </a:cubicBezTo>
                    <a:cubicBezTo>
                      <a:pt x="12286" y="11635"/>
                      <a:pt x="12286" y="11635"/>
                      <a:pt x="12286" y="11635"/>
                    </a:cubicBezTo>
                    <a:cubicBezTo>
                      <a:pt x="12286" y="11569"/>
                      <a:pt x="12286" y="11569"/>
                      <a:pt x="12286" y="11569"/>
                    </a:cubicBezTo>
                    <a:cubicBezTo>
                      <a:pt x="12286" y="11569"/>
                      <a:pt x="12286" y="11569"/>
                      <a:pt x="12286" y="11569"/>
                    </a:cubicBezTo>
                    <a:cubicBezTo>
                      <a:pt x="12342" y="11569"/>
                      <a:pt x="12342" y="11569"/>
                      <a:pt x="12342" y="11569"/>
                    </a:cubicBezTo>
                    <a:cubicBezTo>
                      <a:pt x="12286" y="11569"/>
                      <a:pt x="12286" y="11569"/>
                      <a:pt x="12286" y="11569"/>
                    </a:cubicBezTo>
                    <a:cubicBezTo>
                      <a:pt x="12230" y="11502"/>
                      <a:pt x="12230" y="11502"/>
                      <a:pt x="12230" y="11502"/>
                    </a:cubicBezTo>
                    <a:cubicBezTo>
                      <a:pt x="12174" y="11435"/>
                      <a:pt x="12174" y="11435"/>
                      <a:pt x="12174" y="11435"/>
                    </a:cubicBezTo>
                    <a:cubicBezTo>
                      <a:pt x="12118" y="11368"/>
                      <a:pt x="12118" y="11368"/>
                      <a:pt x="12118" y="11368"/>
                    </a:cubicBezTo>
                    <a:cubicBezTo>
                      <a:pt x="12062" y="11368"/>
                      <a:pt x="12062" y="11368"/>
                      <a:pt x="12062" y="11368"/>
                    </a:cubicBezTo>
                    <a:cubicBezTo>
                      <a:pt x="11950" y="11301"/>
                      <a:pt x="11950" y="11301"/>
                      <a:pt x="11950" y="11301"/>
                    </a:cubicBezTo>
                    <a:cubicBezTo>
                      <a:pt x="11837" y="11301"/>
                      <a:pt x="11837" y="11301"/>
                      <a:pt x="11837" y="11301"/>
                    </a:cubicBezTo>
                    <a:cubicBezTo>
                      <a:pt x="11781" y="11301"/>
                      <a:pt x="11781" y="11301"/>
                      <a:pt x="11781" y="11301"/>
                    </a:cubicBezTo>
                    <a:cubicBezTo>
                      <a:pt x="11781" y="11301"/>
                      <a:pt x="11781" y="11301"/>
                      <a:pt x="11781" y="11301"/>
                    </a:cubicBezTo>
                    <a:cubicBezTo>
                      <a:pt x="11837" y="11368"/>
                      <a:pt x="11837" y="11368"/>
                      <a:pt x="11837" y="11368"/>
                    </a:cubicBezTo>
                    <a:cubicBezTo>
                      <a:pt x="11837" y="11368"/>
                      <a:pt x="11837" y="11368"/>
                      <a:pt x="11837" y="11368"/>
                    </a:cubicBezTo>
                    <a:cubicBezTo>
                      <a:pt x="11894" y="11368"/>
                      <a:pt x="11894" y="11368"/>
                      <a:pt x="11894" y="11368"/>
                    </a:cubicBezTo>
                    <a:cubicBezTo>
                      <a:pt x="12006" y="11368"/>
                      <a:pt x="12006" y="11368"/>
                      <a:pt x="12006" y="11368"/>
                    </a:cubicBezTo>
                    <a:cubicBezTo>
                      <a:pt x="12118" y="11368"/>
                      <a:pt x="12118" y="11368"/>
                      <a:pt x="12118" y="11368"/>
                    </a:cubicBezTo>
                    <a:cubicBezTo>
                      <a:pt x="12118" y="11435"/>
                      <a:pt x="12118" y="11435"/>
                      <a:pt x="12118" y="11435"/>
                    </a:cubicBezTo>
                    <a:cubicBezTo>
                      <a:pt x="12118" y="11435"/>
                      <a:pt x="12118" y="11435"/>
                      <a:pt x="12118" y="11435"/>
                    </a:cubicBezTo>
                    <a:cubicBezTo>
                      <a:pt x="12118" y="11435"/>
                      <a:pt x="12118" y="11435"/>
                      <a:pt x="12118" y="11435"/>
                    </a:cubicBezTo>
                    <a:cubicBezTo>
                      <a:pt x="12062" y="11435"/>
                      <a:pt x="12062" y="11435"/>
                      <a:pt x="12062" y="11435"/>
                    </a:cubicBezTo>
                    <a:cubicBezTo>
                      <a:pt x="12118" y="11502"/>
                      <a:pt x="12118" y="11502"/>
                      <a:pt x="12118" y="11502"/>
                    </a:cubicBezTo>
                    <a:cubicBezTo>
                      <a:pt x="12118" y="11569"/>
                      <a:pt x="12118" y="11569"/>
                      <a:pt x="12118" y="11569"/>
                    </a:cubicBezTo>
                    <a:cubicBezTo>
                      <a:pt x="12118" y="11569"/>
                      <a:pt x="12118" y="11569"/>
                      <a:pt x="12118" y="11569"/>
                    </a:cubicBezTo>
                    <a:cubicBezTo>
                      <a:pt x="12174" y="11702"/>
                      <a:pt x="12174" y="11702"/>
                      <a:pt x="12174" y="11702"/>
                    </a:cubicBezTo>
                    <a:cubicBezTo>
                      <a:pt x="12230" y="11769"/>
                      <a:pt x="12230" y="11769"/>
                      <a:pt x="12230" y="11769"/>
                    </a:cubicBezTo>
                    <a:cubicBezTo>
                      <a:pt x="12286" y="11769"/>
                      <a:pt x="12286" y="11769"/>
                      <a:pt x="12286" y="11769"/>
                    </a:cubicBezTo>
                    <a:cubicBezTo>
                      <a:pt x="12398" y="11836"/>
                      <a:pt x="12398" y="11836"/>
                      <a:pt x="12398" y="11836"/>
                    </a:cubicBezTo>
                    <a:cubicBezTo>
                      <a:pt x="12567" y="11836"/>
                      <a:pt x="12567" y="11836"/>
                      <a:pt x="12567" y="11836"/>
                    </a:cubicBezTo>
                    <a:cubicBezTo>
                      <a:pt x="12567" y="11903"/>
                      <a:pt x="12567" y="11903"/>
                      <a:pt x="12567" y="11903"/>
                    </a:cubicBezTo>
                    <a:cubicBezTo>
                      <a:pt x="12567" y="11970"/>
                      <a:pt x="12567" y="11970"/>
                      <a:pt x="12567" y="11970"/>
                    </a:cubicBezTo>
                    <a:cubicBezTo>
                      <a:pt x="12511" y="11970"/>
                      <a:pt x="12511" y="11970"/>
                      <a:pt x="12511" y="11970"/>
                    </a:cubicBezTo>
                    <a:cubicBezTo>
                      <a:pt x="12455" y="12037"/>
                      <a:pt x="12455" y="12037"/>
                      <a:pt x="12455" y="12037"/>
                    </a:cubicBezTo>
                    <a:cubicBezTo>
                      <a:pt x="12398" y="12104"/>
                      <a:pt x="12398" y="12104"/>
                      <a:pt x="12398" y="12104"/>
                    </a:cubicBezTo>
                    <a:cubicBezTo>
                      <a:pt x="12398" y="12104"/>
                      <a:pt x="12398" y="12104"/>
                      <a:pt x="12398" y="12104"/>
                    </a:cubicBezTo>
                    <a:cubicBezTo>
                      <a:pt x="12342" y="12104"/>
                      <a:pt x="12342" y="12104"/>
                      <a:pt x="12342" y="12104"/>
                    </a:cubicBezTo>
                    <a:cubicBezTo>
                      <a:pt x="12342" y="12170"/>
                      <a:pt x="12342" y="12170"/>
                      <a:pt x="12342" y="12170"/>
                    </a:cubicBezTo>
                    <a:cubicBezTo>
                      <a:pt x="12174" y="12304"/>
                      <a:pt x="12174" y="12304"/>
                      <a:pt x="12174" y="12304"/>
                    </a:cubicBezTo>
                    <a:cubicBezTo>
                      <a:pt x="12118" y="12371"/>
                      <a:pt x="12118" y="12371"/>
                      <a:pt x="12118" y="12371"/>
                    </a:cubicBezTo>
                    <a:cubicBezTo>
                      <a:pt x="12062" y="12438"/>
                      <a:pt x="12062" y="12438"/>
                      <a:pt x="12062" y="12438"/>
                    </a:cubicBezTo>
                    <a:cubicBezTo>
                      <a:pt x="12062" y="12438"/>
                      <a:pt x="12062" y="12438"/>
                      <a:pt x="12062" y="12438"/>
                    </a:cubicBezTo>
                    <a:cubicBezTo>
                      <a:pt x="12006" y="12438"/>
                      <a:pt x="12006" y="12438"/>
                      <a:pt x="12006" y="12438"/>
                    </a:cubicBezTo>
                    <a:cubicBezTo>
                      <a:pt x="12006" y="12438"/>
                      <a:pt x="12006" y="12438"/>
                      <a:pt x="12006" y="12438"/>
                    </a:cubicBezTo>
                    <a:cubicBezTo>
                      <a:pt x="12006" y="12438"/>
                      <a:pt x="12006" y="12438"/>
                      <a:pt x="12006" y="12438"/>
                    </a:cubicBezTo>
                    <a:cubicBezTo>
                      <a:pt x="11894" y="12371"/>
                      <a:pt x="11894" y="12371"/>
                      <a:pt x="11894" y="12371"/>
                    </a:cubicBezTo>
                    <a:cubicBezTo>
                      <a:pt x="11894" y="12371"/>
                      <a:pt x="11894" y="12371"/>
                      <a:pt x="11894" y="12371"/>
                    </a:cubicBezTo>
                    <a:cubicBezTo>
                      <a:pt x="11837" y="12371"/>
                      <a:pt x="11837" y="12371"/>
                      <a:pt x="11837" y="12371"/>
                    </a:cubicBezTo>
                    <a:cubicBezTo>
                      <a:pt x="11837" y="12371"/>
                      <a:pt x="11837" y="12371"/>
                      <a:pt x="11837" y="12371"/>
                    </a:cubicBezTo>
                    <a:cubicBezTo>
                      <a:pt x="11837" y="12371"/>
                      <a:pt x="11837" y="12371"/>
                      <a:pt x="11837" y="12371"/>
                    </a:cubicBezTo>
                    <a:cubicBezTo>
                      <a:pt x="11837" y="12304"/>
                      <a:pt x="11837" y="12304"/>
                      <a:pt x="11837" y="12304"/>
                    </a:cubicBezTo>
                    <a:cubicBezTo>
                      <a:pt x="11837" y="12304"/>
                      <a:pt x="11837" y="12304"/>
                      <a:pt x="11837" y="12304"/>
                    </a:cubicBezTo>
                    <a:cubicBezTo>
                      <a:pt x="11837" y="12237"/>
                      <a:pt x="11837" y="12237"/>
                      <a:pt x="11837" y="12237"/>
                    </a:cubicBezTo>
                    <a:cubicBezTo>
                      <a:pt x="11781" y="12304"/>
                      <a:pt x="11781" y="12304"/>
                      <a:pt x="11781" y="12304"/>
                    </a:cubicBezTo>
                    <a:cubicBezTo>
                      <a:pt x="11725" y="12371"/>
                      <a:pt x="11725" y="12371"/>
                      <a:pt x="11725" y="12371"/>
                    </a:cubicBezTo>
                    <a:cubicBezTo>
                      <a:pt x="11725" y="12371"/>
                      <a:pt x="11725" y="12371"/>
                      <a:pt x="11725" y="12371"/>
                    </a:cubicBezTo>
                    <a:cubicBezTo>
                      <a:pt x="11725" y="12237"/>
                      <a:pt x="11725" y="12237"/>
                      <a:pt x="11725" y="12237"/>
                    </a:cubicBezTo>
                    <a:cubicBezTo>
                      <a:pt x="11669" y="12304"/>
                      <a:pt x="11669" y="12304"/>
                      <a:pt x="11669" y="12304"/>
                    </a:cubicBezTo>
                    <a:cubicBezTo>
                      <a:pt x="11725" y="12371"/>
                      <a:pt x="11725" y="12371"/>
                      <a:pt x="11725" y="12371"/>
                    </a:cubicBezTo>
                    <a:cubicBezTo>
                      <a:pt x="11725" y="12438"/>
                      <a:pt x="11725" y="12438"/>
                      <a:pt x="11725" y="12438"/>
                    </a:cubicBezTo>
                    <a:cubicBezTo>
                      <a:pt x="11669" y="12572"/>
                      <a:pt x="11669" y="12572"/>
                      <a:pt x="11669" y="12572"/>
                    </a:cubicBezTo>
                    <a:cubicBezTo>
                      <a:pt x="11613" y="12572"/>
                      <a:pt x="11613" y="12572"/>
                      <a:pt x="11613" y="12572"/>
                    </a:cubicBezTo>
                    <a:cubicBezTo>
                      <a:pt x="11613" y="12505"/>
                      <a:pt x="11613" y="12505"/>
                      <a:pt x="11613" y="12505"/>
                    </a:cubicBezTo>
                    <a:cubicBezTo>
                      <a:pt x="11557" y="12438"/>
                      <a:pt x="11557" y="12438"/>
                      <a:pt x="11557" y="12438"/>
                    </a:cubicBezTo>
                    <a:cubicBezTo>
                      <a:pt x="11557" y="12505"/>
                      <a:pt x="11557" y="12505"/>
                      <a:pt x="11557" y="12505"/>
                    </a:cubicBezTo>
                    <a:cubicBezTo>
                      <a:pt x="11613" y="12505"/>
                      <a:pt x="11613" y="12505"/>
                      <a:pt x="11613" y="12505"/>
                    </a:cubicBezTo>
                    <a:cubicBezTo>
                      <a:pt x="11557" y="12572"/>
                      <a:pt x="11557" y="12572"/>
                      <a:pt x="11557" y="12572"/>
                    </a:cubicBezTo>
                    <a:cubicBezTo>
                      <a:pt x="11557" y="12639"/>
                      <a:pt x="11557" y="12639"/>
                      <a:pt x="11557" y="12639"/>
                    </a:cubicBezTo>
                    <a:cubicBezTo>
                      <a:pt x="11501" y="12572"/>
                      <a:pt x="11501" y="12572"/>
                      <a:pt x="11501" y="12572"/>
                    </a:cubicBezTo>
                    <a:cubicBezTo>
                      <a:pt x="11445" y="12572"/>
                      <a:pt x="11445" y="12572"/>
                      <a:pt x="11445" y="12572"/>
                    </a:cubicBezTo>
                    <a:cubicBezTo>
                      <a:pt x="11445" y="12505"/>
                      <a:pt x="11445" y="12505"/>
                      <a:pt x="11445" y="12505"/>
                    </a:cubicBezTo>
                    <a:cubicBezTo>
                      <a:pt x="11445" y="12505"/>
                      <a:pt x="11445" y="12505"/>
                      <a:pt x="11445" y="12505"/>
                    </a:cubicBezTo>
                    <a:cubicBezTo>
                      <a:pt x="11389" y="12438"/>
                      <a:pt x="11389" y="12438"/>
                      <a:pt x="11389" y="12438"/>
                    </a:cubicBezTo>
                    <a:cubicBezTo>
                      <a:pt x="11276" y="12371"/>
                      <a:pt x="11276" y="12371"/>
                      <a:pt x="11276" y="12371"/>
                    </a:cubicBezTo>
                    <a:cubicBezTo>
                      <a:pt x="11164" y="12304"/>
                      <a:pt x="11164" y="12304"/>
                      <a:pt x="11164" y="12304"/>
                    </a:cubicBezTo>
                    <a:cubicBezTo>
                      <a:pt x="11164" y="12237"/>
                      <a:pt x="11164" y="12237"/>
                      <a:pt x="11164" y="12237"/>
                    </a:cubicBezTo>
                    <a:cubicBezTo>
                      <a:pt x="11108" y="12237"/>
                      <a:pt x="11108" y="12237"/>
                      <a:pt x="11108" y="12237"/>
                    </a:cubicBezTo>
                    <a:cubicBezTo>
                      <a:pt x="11052" y="12170"/>
                      <a:pt x="11052" y="12170"/>
                      <a:pt x="11052" y="12170"/>
                    </a:cubicBezTo>
                    <a:cubicBezTo>
                      <a:pt x="10996" y="12170"/>
                      <a:pt x="10996" y="12170"/>
                      <a:pt x="10996" y="12170"/>
                    </a:cubicBezTo>
                    <a:cubicBezTo>
                      <a:pt x="10996" y="12237"/>
                      <a:pt x="10996" y="12237"/>
                      <a:pt x="10996" y="12237"/>
                    </a:cubicBezTo>
                    <a:cubicBezTo>
                      <a:pt x="10996" y="12237"/>
                      <a:pt x="10996" y="12237"/>
                      <a:pt x="10996" y="12237"/>
                    </a:cubicBezTo>
                    <a:cubicBezTo>
                      <a:pt x="10996" y="12304"/>
                      <a:pt x="10996" y="12304"/>
                      <a:pt x="10996" y="12304"/>
                    </a:cubicBezTo>
                    <a:cubicBezTo>
                      <a:pt x="11052" y="12304"/>
                      <a:pt x="11052" y="12304"/>
                      <a:pt x="11052" y="12304"/>
                    </a:cubicBezTo>
                    <a:cubicBezTo>
                      <a:pt x="11052" y="12304"/>
                      <a:pt x="11052" y="12304"/>
                      <a:pt x="11052" y="12304"/>
                    </a:cubicBezTo>
                    <a:cubicBezTo>
                      <a:pt x="11052" y="12237"/>
                      <a:pt x="11052" y="12237"/>
                      <a:pt x="11052" y="12237"/>
                    </a:cubicBezTo>
                    <a:cubicBezTo>
                      <a:pt x="11052" y="12237"/>
                      <a:pt x="11052" y="12237"/>
                      <a:pt x="11052" y="12237"/>
                    </a:cubicBezTo>
                    <a:cubicBezTo>
                      <a:pt x="11052" y="12237"/>
                      <a:pt x="11052" y="12237"/>
                      <a:pt x="11052" y="12237"/>
                    </a:cubicBezTo>
                    <a:cubicBezTo>
                      <a:pt x="11164" y="12371"/>
                      <a:pt x="11164" y="12371"/>
                      <a:pt x="11164" y="12371"/>
                    </a:cubicBezTo>
                    <a:cubicBezTo>
                      <a:pt x="11276" y="12438"/>
                      <a:pt x="11276" y="12438"/>
                      <a:pt x="11276" y="12438"/>
                    </a:cubicBezTo>
                    <a:cubicBezTo>
                      <a:pt x="11276" y="12438"/>
                      <a:pt x="11276" y="12438"/>
                      <a:pt x="11276" y="12438"/>
                    </a:cubicBezTo>
                    <a:cubicBezTo>
                      <a:pt x="11220" y="12505"/>
                      <a:pt x="11220" y="12505"/>
                      <a:pt x="11220" y="12505"/>
                    </a:cubicBezTo>
                    <a:cubicBezTo>
                      <a:pt x="11164" y="12505"/>
                      <a:pt x="11164" y="12505"/>
                      <a:pt x="11164" y="12505"/>
                    </a:cubicBezTo>
                    <a:cubicBezTo>
                      <a:pt x="11108" y="12505"/>
                      <a:pt x="11108" y="12505"/>
                      <a:pt x="11108" y="12505"/>
                    </a:cubicBezTo>
                    <a:cubicBezTo>
                      <a:pt x="11108" y="12505"/>
                      <a:pt x="11108" y="12505"/>
                      <a:pt x="11108" y="12505"/>
                    </a:cubicBezTo>
                    <a:cubicBezTo>
                      <a:pt x="11108" y="12505"/>
                      <a:pt x="11108" y="12505"/>
                      <a:pt x="11108" y="12505"/>
                    </a:cubicBezTo>
                    <a:cubicBezTo>
                      <a:pt x="11164" y="12505"/>
                      <a:pt x="11164" y="12505"/>
                      <a:pt x="11164" y="12505"/>
                    </a:cubicBezTo>
                    <a:cubicBezTo>
                      <a:pt x="11220" y="12505"/>
                      <a:pt x="11220" y="12505"/>
                      <a:pt x="11220" y="12505"/>
                    </a:cubicBezTo>
                    <a:cubicBezTo>
                      <a:pt x="11276" y="12438"/>
                      <a:pt x="11276" y="12438"/>
                      <a:pt x="11276" y="12438"/>
                    </a:cubicBezTo>
                    <a:cubicBezTo>
                      <a:pt x="11332" y="12438"/>
                      <a:pt x="11332" y="12438"/>
                      <a:pt x="11332" y="12438"/>
                    </a:cubicBezTo>
                    <a:cubicBezTo>
                      <a:pt x="11332" y="12505"/>
                      <a:pt x="11332" y="12505"/>
                      <a:pt x="11332" y="12505"/>
                    </a:cubicBezTo>
                    <a:cubicBezTo>
                      <a:pt x="11389" y="12572"/>
                      <a:pt x="11389" y="12572"/>
                      <a:pt x="11389" y="12572"/>
                    </a:cubicBezTo>
                    <a:cubicBezTo>
                      <a:pt x="11445" y="12705"/>
                      <a:pt x="11445" y="12705"/>
                      <a:pt x="11445" y="12705"/>
                    </a:cubicBezTo>
                    <a:cubicBezTo>
                      <a:pt x="11445" y="12772"/>
                      <a:pt x="11445" y="12772"/>
                      <a:pt x="11445" y="12772"/>
                    </a:cubicBezTo>
                    <a:cubicBezTo>
                      <a:pt x="11389" y="12839"/>
                      <a:pt x="11389" y="12839"/>
                      <a:pt x="11389" y="12839"/>
                    </a:cubicBezTo>
                    <a:cubicBezTo>
                      <a:pt x="11332" y="12906"/>
                      <a:pt x="11332" y="12906"/>
                      <a:pt x="11332" y="12906"/>
                    </a:cubicBezTo>
                    <a:cubicBezTo>
                      <a:pt x="11332" y="12906"/>
                      <a:pt x="11332" y="12906"/>
                      <a:pt x="11332" y="12906"/>
                    </a:cubicBezTo>
                    <a:cubicBezTo>
                      <a:pt x="11276" y="12906"/>
                      <a:pt x="11276" y="12906"/>
                      <a:pt x="11276" y="12906"/>
                    </a:cubicBezTo>
                    <a:cubicBezTo>
                      <a:pt x="11220" y="12839"/>
                      <a:pt x="11220" y="12839"/>
                      <a:pt x="11220" y="12839"/>
                    </a:cubicBezTo>
                    <a:cubicBezTo>
                      <a:pt x="11108" y="12839"/>
                      <a:pt x="11108" y="12839"/>
                      <a:pt x="11108" y="12839"/>
                    </a:cubicBezTo>
                    <a:cubicBezTo>
                      <a:pt x="11052" y="12772"/>
                      <a:pt x="11052" y="12772"/>
                      <a:pt x="11052" y="12772"/>
                    </a:cubicBezTo>
                    <a:cubicBezTo>
                      <a:pt x="10996" y="12639"/>
                      <a:pt x="10996" y="12639"/>
                      <a:pt x="10996" y="12639"/>
                    </a:cubicBezTo>
                    <a:cubicBezTo>
                      <a:pt x="10996" y="12639"/>
                      <a:pt x="10996" y="12639"/>
                      <a:pt x="10996" y="12639"/>
                    </a:cubicBezTo>
                    <a:cubicBezTo>
                      <a:pt x="10940" y="12639"/>
                      <a:pt x="10940" y="12639"/>
                      <a:pt x="10940" y="12639"/>
                    </a:cubicBezTo>
                    <a:cubicBezTo>
                      <a:pt x="10996" y="12705"/>
                      <a:pt x="10996" y="12705"/>
                      <a:pt x="10996" y="12705"/>
                    </a:cubicBezTo>
                    <a:cubicBezTo>
                      <a:pt x="10996" y="12705"/>
                      <a:pt x="10996" y="12705"/>
                      <a:pt x="10996" y="12705"/>
                    </a:cubicBezTo>
                    <a:cubicBezTo>
                      <a:pt x="10996" y="12772"/>
                      <a:pt x="10996" y="12772"/>
                      <a:pt x="10996" y="12772"/>
                    </a:cubicBezTo>
                    <a:cubicBezTo>
                      <a:pt x="11052" y="12906"/>
                      <a:pt x="11052" y="12906"/>
                      <a:pt x="11052" y="12906"/>
                    </a:cubicBezTo>
                    <a:cubicBezTo>
                      <a:pt x="11108" y="12973"/>
                      <a:pt x="11108" y="12973"/>
                      <a:pt x="11108" y="12973"/>
                    </a:cubicBezTo>
                    <a:cubicBezTo>
                      <a:pt x="11052" y="13040"/>
                      <a:pt x="11052" y="13040"/>
                      <a:pt x="11052" y="13040"/>
                    </a:cubicBezTo>
                    <a:cubicBezTo>
                      <a:pt x="11052" y="13040"/>
                      <a:pt x="11052" y="13040"/>
                      <a:pt x="11052" y="13040"/>
                    </a:cubicBezTo>
                    <a:cubicBezTo>
                      <a:pt x="10996" y="13040"/>
                      <a:pt x="10996" y="13040"/>
                      <a:pt x="10996" y="13040"/>
                    </a:cubicBezTo>
                    <a:cubicBezTo>
                      <a:pt x="10996" y="12973"/>
                      <a:pt x="10996" y="12973"/>
                      <a:pt x="10996" y="12973"/>
                    </a:cubicBezTo>
                    <a:cubicBezTo>
                      <a:pt x="10996" y="12973"/>
                      <a:pt x="10996" y="12973"/>
                      <a:pt x="10996" y="12973"/>
                    </a:cubicBezTo>
                    <a:cubicBezTo>
                      <a:pt x="10940" y="12973"/>
                      <a:pt x="10940" y="12973"/>
                      <a:pt x="10940" y="12973"/>
                    </a:cubicBezTo>
                    <a:cubicBezTo>
                      <a:pt x="10996" y="13040"/>
                      <a:pt x="10996" y="13040"/>
                      <a:pt x="10996" y="13040"/>
                    </a:cubicBezTo>
                    <a:cubicBezTo>
                      <a:pt x="10996" y="13040"/>
                      <a:pt x="10996" y="13040"/>
                      <a:pt x="10996" y="13040"/>
                    </a:cubicBezTo>
                    <a:cubicBezTo>
                      <a:pt x="10996" y="13107"/>
                      <a:pt x="10996" y="13107"/>
                      <a:pt x="10996" y="13107"/>
                    </a:cubicBezTo>
                    <a:cubicBezTo>
                      <a:pt x="10940" y="13040"/>
                      <a:pt x="10940" y="13040"/>
                      <a:pt x="10940" y="13040"/>
                    </a:cubicBezTo>
                    <a:cubicBezTo>
                      <a:pt x="10940" y="13040"/>
                      <a:pt x="10940" y="13040"/>
                      <a:pt x="10940" y="13040"/>
                    </a:cubicBezTo>
                    <a:cubicBezTo>
                      <a:pt x="10884" y="13107"/>
                      <a:pt x="10884" y="13107"/>
                      <a:pt x="10884" y="13107"/>
                    </a:cubicBezTo>
                    <a:cubicBezTo>
                      <a:pt x="10940" y="13107"/>
                      <a:pt x="10940" y="13107"/>
                      <a:pt x="10940" y="13107"/>
                    </a:cubicBezTo>
                    <a:cubicBezTo>
                      <a:pt x="10940" y="13173"/>
                      <a:pt x="10940" y="13173"/>
                      <a:pt x="10940" y="13173"/>
                    </a:cubicBezTo>
                    <a:cubicBezTo>
                      <a:pt x="10884" y="13173"/>
                      <a:pt x="10884" y="13173"/>
                      <a:pt x="10884" y="13173"/>
                    </a:cubicBezTo>
                    <a:cubicBezTo>
                      <a:pt x="10884" y="13173"/>
                      <a:pt x="10884" y="13173"/>
                      <a:pt x="10884" y="13173"/>
                    </a:cubicBezTo>
                    <a:cubicBezTo>
                      <a:pt x="10884" y="13107"/>
                      <a:pt x="10884" y="13107"/>
                      <a:pt x="10884" y="13107"/>
                    </a:cubicBezTo>
                    <a:cubicBezTo>
                      <a:pt x="10884" y="13173"/>
                      <a:pt x="10884" y="13173"/>
                      <a:pt x="10884" y="13173"/>
                    </a:cubicBezTo>
                    <a:cubicBezTo>
                      <a:pt x="10884" y="13173"/>
                      <a:pt x="10884" y="13173"/>
                      <a:pt x="10884" y="13173"/>
                    </a:cubicBezTo>
                    <a:cubicBezTo>
                      <a:pt x="10828" y="13173"/>
                      <a:pt x="10828" y="13173"/>
                      <a:pt x="10828" y="13173"/>
                    </a:cubicBezTo>
                    <a:cubicBezTo>
                      <a:pt x="10771" y="13173"/>
                      <a:pt x="10771" y="13173"/>
                      <a:pt x="10771" y="13173"/>
                    </a:cubicBezTo>
                    <a:cubicBezTo>
                      <a:pt x="10771" y="13240"/>
                      <a:pt x="10771" y="13240"/>
                      <a:pt x="10771" y="13240"/>
                    </a:cubicBezTo>
                    <a:cubicBezTo>
                      <a:pt x="10715" y="13240"/>
                      <a:pt x="10715" y="13240"/>
                      <a:pt x="10715" y="13240"/>
                    </a:cubicBezTo>
                    <a:cubicBezTo>
                      <a:pt x="10715" y="13307"/>
                      <a:pt x="10715" y="13307"/>
                      <a:pt x="10715" y="13307"/>
                    </a:cubicBezTo>
                    <a:cubicBezTo>
                      <a:pt x="10771" y="13307"/>
                      <a:pt x="10771" y="13307"/>
                      <a:pt x="10771" y="13307"/>
                    </a:cubicBezTo>
                    <a:cubicBezTo>
                      <a:pt x="10715" y="13307"/>
                      <a:pt x="10715" y="13307"/>
                      <a:pt x="10715" y="13307"/>
                    </a:cubicBezTo>
                    <a:cubicBezTo>
                      <a:pt x="10715" y="13307"/>
                      <a:pt x="10715" y="13307"/>
                      <a:pt x="10715" y="13307"/>
                    </a:cubicBezTo>
                    <a:cubicBezTo>
                      <a:pt x="10659" y="13240"/>
                      <a:pt x="10659" y="13240"/>
                      <a:pt x="10659" y="13240"/>
                    </a:cubicBezTo>
                    <a:cubicBezTo>
                      <a:pt x="10603" y="13240"/>
                      <a:pt x="10603" y="13240"/>
                      <a:pt x="10603" y="13240"/>
                    </a:cubicBezTo>
                    <a:cubicBezTo>
                      <a:pt x="10603" y="13307"/>
                      <a:pt x="10603" y="13307"/>
                      <a:pt x="10603" y="13307"/>
                    </a:cubicBezTo>
                    <a:cubicBezTo>
                      <a:pt x="10603" y="13307"/>
                      <a:pt x="10603" y="13307"/>
                      <a:pt x="10603" y="13307"/>
                    </a:cubicBezTo>
                    <a:cubicBezTo>
                      <a:pt x="10659" y="13374"/>
                      <a:pt x="10659" y="13374"/>
                      <a:pt x="10659" y="13374"/>
                    </a:cubicBezTo>
                    <a:cubicBezTo>
                      <a:pt x="10603" y="13374"/>
                      <a:pt x="10603" y="13374"/>
                      <a:pt x="10603" y="13374"/>
                    </a:cubicBezTo>
                    <a:cubicBezTo>
                      <a:pt x="10603" y="13374"/>
                      <a:pt x="10603" y="13374"/>
                      <a:pt x="10603" y="13374"/>
                    </a:cubicBezTo>
                    <a:cubicBezTo>
                      <a:pt x="10603" y="13374"/>
                      <a:pt x="10603" y="13374"/>
                      <a:pt x="10603" y="13374"/>
                    </a:cubicBezTo>
                    <a:cubicBezTo>
                      <a:pt x="10547" y="13441"/>
                      <a:pt x="10547" y="13441"/>
                      <a:pt x="10547" y="13441"/>
                    </a:cubicBezTo>
                    <a:cubicBezTo>
                      <a:pt x="10491" y="13508"/>
                      <a:pt x="10491" y="13508"/>
                      <a:pt x="10491" y="13508"/>
                    </a:cubicBezTo>
                    <a:cubicBezTo>
                      <a:pt x="10491" y="13508"/>
                      <a:pt x="10491" y="13508"/>
                      <a:pt x="10491" y="13508"/>
                    </a:cubicBezTo>
                    <a:cubicBezTo>
                      <a:pt x="10491" y="13575"/>
                      <a:pt x="10491" y="13575"/>
                      <a:pt x="10491" y="13575"/>
                    </a:cubicBezTo>
                    <a:cubicBezTo>
                      <a:pt x="10435" y="13575"/>
                      <a:pt x="10435" y="13575"/>
                      <a:pt x="10435" y="13575"/>
                    </a:cubicBezTo>
                    <a:cubicBezTo>
                      <a:pt x="10435" y="13642"/>
                      <a:pt x="10435" y="13642"/>
                      <a:pt x="10435" y="13642"/>
                    </a:cubicBezTo>
                    <a:cubicBezTo>
                      <a:pt x="10435" y="13642"/>
                      <a:pt x="10435" y="13642"/>
                      <a:pt x="10435" y="13642"/>
                    </a:cubicBezTo>
                    <a:cubicBezTo>
                      <a:pt x="10379" y="13642"/>
                      <a:pt x="10379" y="13642"/>
                      <a:pt x="10379" y="13642"/>
                    </a:cubicBezTo>
                    <a:cubicBezTo>
                      <a:pt x="10323" y="13775"/>
                      <a:pt x="10323" y="13775"/>
                      <a:pt x="10323" y="13775"/>
                    </a:cubicBezTo>
                    <a:cubicBezTo>
                      <a:pt x="10267" y="13775"/>
                      <a:pt x="10267" y="13775"/>
                      <a:pt x="10267" y="13775"/>
                    </a:cubicBezTo>
                    <a:cubicBezTo>
                      <a:pt x="10267" y="13842"/>
                      <a:pt x="10267" y="13842"/>
                      <a:pt x="10267" y="13842"/>
                    </a:cubicBezTo>
                    <a:cubicBezTo>
                      <a:pt x="10210" y="13842"/>
                      <a:pt x="10210" y="13842"/>
                      <a:pt x="10210" y="13842"/>
                    </a:cubicBezTo>
                    <a:cubicBezTo>
                      <a:pt x="10154" y="13842"/>
                      <a:pt x="10154" y="13842"/>
                      <a:pt x="10154" y="13842"/>
                    </a:cubicBezTo>
                    <a:cubicBezTo>
                      <a:pt x="10154" y="13842"/>
                      <a:pt x="10154" y="13842"/>
                      <a:pt x="10154" y="13842"/>
                    </a:cubicBezTo>
                    <a:cubicBezTo>
                      <a:pt x="10210" y="13909"/>
                      <a:pt x="10210" y="13909"/>
                      <a:pt x="10210" y="13909"/>
                    </a:cubicBezTo>
                    <a:cubicBezTo>
                      <a:pt x="10154" y="13976"/>
                      <a:pt x="10154" y="13976"/>
                      <a:pt x="10154" y="13976"/>
                    </a:cubicBezTo>
                    <a:cubicBezTo>
                      <a:pt x="10098" y="14043"/>
                      <a:pt x="10098" y="14043"/>
                      <a:pt x="10098" y="14043"/>
                    </a:cubicBezTo>
                    <a:cubicBezTo>
                      <a:pt x="10098" y="14110"/>
                      <a:pt x="10098" y="14110"/>
                      <a:pt x="10098" y="14110"/>
                    </a:cubicBezTo>
                    <a:cubicBezTo>
                      <a:pt x="10098" y="14177"/>
                      <a:pt x="10098" y="14177"/>
                      <a:pt x="10098" y="14177"/>
                    </a:cubicBezTo>
                    <a:cubicBezTo>
                      <a:pt x="10042" y="14243"/>
                      <a:pt x="10042" y="14243"/>
                      <a:pt x="10042" y="14243"/>
                    </a:cubicBezTo>
                    <a:cubicBezTo>
                      <a:pt x="9986" y="14310"/>
                      <a:pt x="9986" y="14310"/>
                      <a:pt x="9986" y="14310"/>
                    </a:cubicBezTo>
                    <a:cubicBezTo>
                      <a:pt x="10042" y="14377"/>
                      <a:pt x="10042" y="14377"/>
                      <a:pt x="10042" y="14377"/>
                    </a:cubicBezTo>
                    <a:cubicBezTo>
                      <a:pt x="10042" y="14444"/>
                      <a:pt x="10042" y="14444"/>
                      <a:pt x="10042" y="14444"/>
                    </a:cubicBezTo>
                    <a:cubicBezTo>
                      <a:pt x="9986" y="14511"/>
                      <a:pt x="9986" y="14511"/>
                      <a:pt x="9986" y="14511"/>
                    </a:cubicBezTo>
                    <a:cubicBezTo>
                      <a:pt x="9930" y="14578"/>
                      <a:pt x="9930" y="14578"/>
                      <a:pt x="9930" y="14578"/>
                    </a:cubicBezTo>
                    <a:cubicBezTo>
                      <a:pt x="9930" y="14578"/>
                      <a:pt x="9930" y="14578"/>
                      <a:pt x="9930" y="14578"/>
                    </a:cubicBezTo>
                    <a:cubicBezTo>
                      <a:pt x="9874" y="14578"/>
                      <a:pt x="9874" y="14578"/>
                      <a:pt x="9874" y="14578"/>
                    </a:cubicBezTo>
                    <a:cubicBezTo>
                      <a:pt x="9930" y="14578"/>
                      <a:pt x="9930" y="14578"/>
                      <a:pt x="9930" y="14578"/>
                    </a:cubicBezTo>
                    <a:cubicBezTo>
                      <a:pt x="9930" y="14645"/>
                      <a:pt x="9930" y="14645"/>
                      <a:pt x="9930" y="14645"/>
                    </a:cubicBezTo>
                    <a:cubicBezTo>
                      <a:pt x="9930" y="14712"/>
                      <a:pt x="9930" y="14712"/>
                      <a:pt x="9930" y="14712"/>
                    </a:cubicBezTo>
                    <a:cubicBezTo>
                      <a:pt x="9986" y="14712"/>
                      <a:pt x="9986" y="14712"/>
                      <a:pt x="9986" y="14712"/>
                    </a:cubicBezTo>
                    <a:cubicBezTo>
                      <a:pt x="9986" y="14778"/>
                      <a:pt x="9986" y="14778"/>
                      <a:pt x="9986" y="14778"/>
                    </a:cubicBezTo>
                    <a:cubicBezTo>
                      <a:pt x="9986" y="14845"/>
                      <a:pt x="9986" y="14845"/>
                      <a:pt x="9986" y="14845"/>
                    </a:cubicBezTo>
                    <a:cubicBezTo>
                      <a:pt x="9930" y="14912"/>
                      <a:pt x="9930" y="14912"/>
                      <a:pt x="9930" y="14912"/>
                    </a:cubicBezTo>
                    <a:cubicBezTo>
                      <a:pt x="9874" y="14979"/>
                      <a:pt x="9874" y="14979"/>
                      <a:pt x="9874" y="14979"/>
                    </a:cubicBezTo>
                    <a:cubicBezTo>
                      <a:pt x="9762" y="15046"/>
                      <a:pt x="9762" y="15046"/>
                      <a:pt x="9762" y="15046"/>
                    </a:cubicBezTo>
                    <a:cubicBezTo>
                      <a:pt x="9705" y="15113"/>
                      <a:pt x="9705" y="15113"/>
                      <a:pt x="9705" y="15113"/>
                    </a:cubicBezTo>
                    <a:cubicBezTo>
                      <a:pt x="9762" y="15046"/>
                      <a:pt x="9762" y="15046"/>
                      <a:pt x="9762" y="15046"/>
                    </a:cubicBezTo>
                    <a:cubicBezTo>
                      <a:pt x="9874" y="15046"/>
                      <a:pt x="9874" y="15046"/>
                      <a:pt x="9874" y="15046"/>
                    </a:cubicBezTo>
                    <a:cubicBezTo>
                      <a:pt x="9986" y="14912"/>
                      <a:pt x="9986" y="14912"/>
                      <a:pt x="9986" y="14912"/>
                    </a:cubicBezTo>
                    <a:cubicBezTo>
                      <a:pt x="10042" y="14778"/>
                      <a:pt x="10042" y="14778"/>
                      <a:pt x="10042" y="14778"/>
                    </a:cubicBezTo>
                    <a:cubicBezTo>
                      <a:pt x="10210" y="14778"/>
                      <a:pt x="10210" y="14778"/>
                      <a:pt x="10210" y="14778"/>
                    </a:cubicBezTo>
                    <a:cubicBezTo>
                      <a:pt x="10210" y="14778"/>
                      <a:pt x="10210" y="14778"/>
                      <a:pt x="10210" y="14778"/>
                    </a:cubicBezTo>
                    <a:cubicBezTo>
                      <a:pt x="10210" y="14845"/>
                      <a:pt x="10210" y="14845"/>
                      <a:pt x="10210" y="14845"/>
                    </a:cubicBezTo>
                    <a:cubicBezTo>
                      <a:pt x="10210" y="14912"/>
                      <a:pt x="10210" y="14912"/>
                      <a:pt x="10210" y="14912"/>
                    </a:cubicBezTo>
                    <a:cubicBezTo>
                      <a:pt x="10210" y="14979"/>
                      <a:pt x="10210" y="14979"/>
                      <a:pt x="10210" y="14979"/>
                    </a:cubicBezTo>
                    <a:cubicBezTo>
                      <a:pt x="10267" y="15046"/>
                      <a:pt x="10267" y="15046"/>
                      <a:pt x="10267" y="15046"/>
                    </a:cubicBezTo>
                    <a:cubicBezTo>
                      <a:pt x="10267" y="15113"/>
                      <a:pt x="10267" y="15113"/>
                      <a:pt x="10267" y="15113"/>
                    </a:cubicBezTo>
                    <a:cubicBezTo>
                      <a:pt x="10210" y="15247"/>
                      <a:pt x="10210" y="15247"/>
                      <a:pt x="10210" y="15247"/>
                    </a:cubicBezTo>
                    <a:cubicBezTo>
                      <a:pt x="10210" y="15313"/>
                      <a:pt x="10210" y="15313"/>
                      <a:pt x="10210" y="15313"/>
                    </a:cubicBezTo>
                    <a:cubicBezTo>
                      <a:pt x="10267" y="15380"/>
                      <a:pt x="10267" y="15380"/>
                      <a:pt x="10267" y="15380"/>
                    </a:cubicBezTo>
                    <a:cubicBezTo>
                      <a:pt x="10210" y="15447"/>
                      <a:pt x="10210" y="15447"/>
                      <a:pt x="10210" y="15447"/>
                    </a:cubicBezTo>
                    <a:cubicBezTo>
                      <a:pt x="10098" y="15581"/>
                      <a:pt x="10098" y="15581"/>
                      <a:pt x="10098" y="15581"/>
                    </a:cubicBezTo>
                    <a:cubicBezTo>
                      <a:pt x="9986" y="15648"/>
                      <a:pt x="9986" y="15648"/>
                      <a:pt x="9986" y="15648"/>
                    </a:cubicBezTo>
                    <a:cubicBezTo>
                      <a:pt x="9930" y="15648"/>
                      <a:pt x="9930" y="15648"/>
                      <a:pt x="9930" y="15648"/>
                    </a:cubicBezTo>
                    <a:cubicBezTo>
                      <a:pt x="9986" y="15648"/>
                      <a:pt x="9986" y="15648"/>
                      <a:pt x="9986" y="15648"/>
                    </a:cubicBezTo>
                    <a:cubicBezTo>
                      <a:pt x="10098" y="15648"/>
                      <a:pt x="10098" y="15648"/>
                      <a:pt x="10098" y="15648"/>
                    </a:cubicBezTo>
                    <a:cubicBezTo>
                      <a:pt x="10267" y="15581"/>
                      <a:pt x="10267" y="15581"/>
                      <a:pt x="10267" y="15581"/>
                    </a:cubicBezTo>
                    <a:cubicBezTo>
                      <a:pt x="10435" y="15514"/>
                      <a:pt x="10435" y="15514"/>
                      <a:pt x="10435" y="15514"/>
                    </a:cubicBezTo>
                    <a:cubicBezTo>
                      <a:pt x="10547" y="15514"/>
                      <a:pt x="10547" y="15514"/>
                      <a:pt x="10547" y="15514"/>
                    </a:cubicBezTo>
                    <a:cubicBezTo>
                      <a:pt x="10659" y="15581"/>
                      <a:pt x="10659" y="15581"/>
                      <a:pt x="10659" y="15581"/>
                    </a:cubicBezTo>
                    <a:cubicBezTo>
                      <a:pt x="10715" y="15648"/>
                      <a:pt x="10715" y="15648"/>
                      <a:pt x="10715" y="15648"/>
                    </a:cubicBezTo>
                    <a:cubicBezTo>
                      <a:pt x="10828" y="15715"/>
                      <a:pt x="10828" y="15715"/>
                      <a:pt x="10828" y="15715"/>
                    </a:cubicBezTo>
                    <a:cubicBezTo>
                      <a:pt x="10828" y="15715"/>
                      <a:pt x="10828" y="15715"/>
                      <a:pt x="10828" y="15715"/>
                    </a:cubicBezTo>
                    <a:cubicBezTo>
                      <a:pt x="10884" y="15715"/>
                      <a:pt x="10884" y="15715"/>
                      <a:pt x="10884" y="15715"/>
                    </a:cubicBezTo>
                    <a:cubicBezTo>
                      <a:pt x="10996" y="15848"/>
                      <a:pt x="10996" y="15848"/>
                      <a:pt x="10996" y="15848"/>
                    </a:cubicBezTo>
                    <a:cubicBezTo>
                      <a:pt x="10996" y="15848"/>
                      <a:pt x="10996" y="15848"/>
                      <a:pt x="10996" y="15848"/>
                    </a:cubicBezTo>
                    <a:cubicBezTo>
                      <a:pt x="11052" y="15915"/>
                      <a:pt x="11052" y="15915"/>
                      <a:pt x="11052" y="15915"/>
                    </a:cubicBezTo>
                    <a:cubicBezTo>
                      <a:pt x="11108" y="15982"/>
                      <a:pt x="11108" y="15982"/>
                      <a:pt x="11108" y="15982"/>
                    </a:cubicBezTo>
                    <a:cubicBezTo>
                      <a:pt x="11108" y="15982"/>
                      <a:pt x="11108" y="15982"/>
                      <a:pt x="11108" y="15982"/>
                    </a:cubicBezTo>
                    <a:cubicBezTo>
                      <a:pt x="11108" y="16049"/>
                      <a:pt x="11108" y="16049"/>
                      <a:pt x="11108" y="16049"/>
                    </a:cubicBezTo>
                    <a:cubicBezTo>
                      <a:pt x="11164" y="16116"/>
                      <a:pt x="11164" y="16116"/>
                      <a:pt x="11164" y="16116"/>
                    </a:cubicBezTo>
                    <a:cubicBezTo>
                      <a:pt x="11164" y="16183"/>
                      <a:pt x="11164" y="16183"/>
                      <a:pt x="11164" y="16183"/>
                    </a:cubicBezTo>
                    <a:cubicBezTo>
                      <a:pt x="11220" y="16116"/>
                      <a:pt x="11220" y="16116"/>
                      <a:pt x="11220" y="16116"/>
                    </a:cubicBezTo>
                    <a:cubicBezTo>
                      <a:pt x="11220" y="16183"/>
                      <a:pt x="11220" y="16183"/>
                      <a:pt x="11220" y="16183"/>
                    </a:cubicBezTo>
                    <a:cubicBezTo>
                      <a:pt x="11332" y="16250"/>
                      <a:pt x="11332" y="16250"/>
                      <a:pt x="11332" y="16250"/>
                    </a:cubicBezTo>
                    <a:cubicBezTo>
                      <a:pt x="11332" y="16250"/>
                      <a:pt x="11332" y="16250"/>
                      <a:pt x="11332" y="16250"/>
                    </a:cubicBezTo>
                    <a:cubicBezTo>
                      <a:pt x="11445" y="16317"/>
                      <a:pt x="11445" y="16317"/>
                      <a:pt x="11445" y="16317"/>
                    </a:cubicBezTo>
                    <a:cubicBezTo>
                      <a:pt x="11445" y="16317"/>
                      <a:pt x="11445" y="16317"/>
                      <a:pt x="11445" y="16317"/>
                    </a:cubicBezTo>
                    <a:cubicBezTo>
                      <a:pt x="11557" y="16383"/>
                      <a:pt x="11557" y="16383"/>
                      <a:pt x="11557" y="16383"/>
                    </a:cubicBezTo>
                    <a:cubicBezTo>
                      <a:pt x="11557" y="16450"/>
                      <a:pt x="11557" y="16450"/>
                      <a:pt x="11557" y="16450"/>
                    </a:cubicBezTo>
                    <a:cubicBezTo>
                      <a:pt x="11613" y="16517"/>
                      <a:pt x="11613" y="16517"/>
                      <a:pt x="11613" y="16517"/>
                    </a:cubicBezTo>
                    <a:cubicBezTo>
                      <a:pt x="11613" y="16517"/>
                      <a:pt x="11613" y="16517"/>
                      <a:pt x="11613" y="16517"/>
                    </a:cubicBezTo>
                    <a:cubicBezTo>
                      <a:pt x="11613" y="16517"/>
                      <a:pt x="11613" y="16517"/>
                      <a:pt x="11613" y="16517"/>
                    </a:cubicBezTo>
                    <a:cubicBezTo>
                      <a:pt x="11725" y="16517"/>
                      <a:pt x="11725" y="16517"/>
                      <a:pt x="11725" y="16517"/>
                    </a:cubicBezTo>
                    <a:cubicBezTo>
                      <a:pt x="11725" y="16584"/>
                      <a:pt x="11725" y="16584"/>
                      <a:pt x="11725" y="16584"/>
                    </a:cubicBezTo>
                    <a:cubicBezTo>
                      <a:pt x="11781" y="16517"/>
                      <a:pt x="11781" y="16517"/>
                      <a:pt x="11781" y="16517"/>
                    </a:cubicBezTo>
                    <a:cubicBezTo>
                      <a:pt x="11894" y="16517"/>
                      <a:pt x="11894" y="16517"/>
                      <a:pt x="11894" y="16517"/>
                    </a:cubicBezTo>
                    <a:cubicBezTo>
                      <a:pt x="11894" y="16584"/>
                      <a:pt x="11894" y="16584"/>
                      <a:pt x="11894" y="16584"/>
                    </a:cubicBezTo>
                    <a:cubicBezTo>
                      <a:pt x="11950" y="16584"/>
                      <a:pt x="11950" y="16584"/>
                      <a:pt x="11950" y="16584"/>
                    </a:cubicBezTo>
                    <a:cubicBezTo>
                      <a:pt x="12006" y="16584"/>
                      <a:pt x="12006" y="16584"/>
                      <a:pt x="12006" y="16584"/>
                    </a:cubicBezTo>
                    <a:cubicBezTo>
                      <a:pt x="12118" y="16584"/>
                      <a:pt x="12118" y="16584"/>
                      <a:pt x="12118" y="16584"/>
                    </a:cubicBezTo>
                    <a:cubicBezTo>
                      <a:pt x="12174" y="16584"/>
                      <a:pt x="12174" y="16584"/>
                      <a:pt x="12174" y="16584"/>
                    </a:cubicBezTo>
                    <a:cubicBezTo>
                      <a:pt x="12174" y="16584"/>
                      <a:pt x="12174" y="16584"/>
                      <a:pt x="12174" y="16584"/>
                    </a:cubicBezTo>
                    <a:cubicBezTo>
                      <a:pt x="12174" y="16584"/>
                      <a:pt x="12174" y="16584"/>
                      <a:pt x="12174" y="16584"/>
                    </a:cubicBezTo>
                    <a:cubicBezTo>
                      <a:pt x="12230" y="16584"/>
                      <a:pt x="12230" y="16584"/>
                      <a:pt x="12230" y="16584"/>
                    </a:cubicBezTo>
                    <a:cubicBezTo>
                      <a:pt x="12230" y="16584"/>
                      <a:pt x="12230" y="16584"/>
                      <a:pt x="12230" y="16584"/>
                    </a:cubicBezTo>
                    <a:cubicBezTo>
                      <a:pt x="12230" y="16651"/>
                      <a:pt x="12230" y="16651"/>
                      <a:pt x="12230" y="16651"/>
                    </a:cubicBezTo>
                    <a:cubicBezTo>
                      <a:pt x="12174" y="16785"/>
                      <a:pt x="12174" y="16785"/>
                      <a:pt x="12174" y="16785"/>
                    </a:cubicBezTo>
                    <a:cubicBezTo>
                      <a:pt x="12174" y="16852"/>
                      <a:pt x="12174" y="16852"/>
                      <a:pt x="12174" y="16852"/>
                    </a:cubicBezTo>
                    <a:cubicBezTo>
                      <a:pt x="12118" y="16918"/>
                      <a:pt x="12118" y="16918"/>
                      <a:pt x="12118" y="16918"/>
                    </a:cubicBezTo>
                    <a:cubicBezTo>
                      <a:pt x="12118" y="16985"/>
                      <a:pt x="12118" y="16985"/>
                      <a:pt x="12118" y="16985"/>
                    </a:cubicBezTo>
                    <a:cubicBezTo>
                      <a:pt x="12118" y="17052"/>
                      <a:pt x="12118" y="17052"/>
                      <a:pt x="12118" y="17052"/>
                    </a:cubicBezTo>
                    <a:cubicBezTo>
                      <a:pt x="12118" y="17052"/>
                      <a:pt x="12118" y="17052"/>
                      <a:pt x="12118" y="17052"/>
                    </a:cubicBezTo>
                    <a:cubicBezTo>
                      <a:pt x="12118" y="17186"/>
                      <a:pt x="12118" y="17186"/>
                      <a:pt x="12118" y="17186"/>
                    </a:cubicBezTo>
                    <a:cubicBezTo>
                      <a:pt x="12062" y="17253"/>
                      <a:pt x="12062" y="17253"/>
                      <a:pt x="12062" y="17253"/>
                    </a:cubicBezTo>
                    <a:cubicBezTo>
                      <a:pt x="12062" y="17320"/>
                      <a:pt x="12062" y="17320"/>
                      <a:pt x="12062" y="17320"/>
                    </a:cubicBezTo>
                    <a:cubicBezTo>
                      <a:pt x="12062" y="17386"/>
                      <a:pt x="12062" y="17386"/>
                      <a:pt x="12062" y="17386"/>
                    </a:cubicBezTo>
                    <a:cubicBezTo>
                      <a:pt x="12006" y="17453"/>
                      <a:pt x="12006" y="17453"/>
                      <a:pt x="12006" y="17453"/>
                    </a:cubicBezTo>
                    <a:cubicBezTo>
                      <a:pt x="11950" y="17520"/>
                      <a:pt x="11950" y="17520"/>
                      <a:pt x="11950" y="17520"/>
                    </a:cubicBezTo>
                    <a:cubicBezTo>
                      <a:pt x="12006" y="17587"/>
                      <a:pt x="12006" y="17587"/>
                      <a:pt x="12006" y="17587"/>
                    </a:cubicBezTo>
                    <a:cubicBezTo>
                      <a:pt x="12062" y="17654"/>
                      <a:pt x="12062" y="17654"/>
                      <a:pt x="12062" y="17654"/>
                    </a:cubicBezTo>
                    <a:cubicBezTo>
                      <a:pt x="12062" y="17721"/>
                      <a:pt x="12062" y="17721"/>
                      <a:pt x="12062" y="17721"/>
                    </a:cubicBezTo>
                    <a:cubicBezTo>
                      <a:pt x="12062" y="17721"/>
                      <a:pt x="12062" y="17721"/>
                      <a:pt x="12062" y="17721"/>
                    </a:cubicBezTo>
                    <a:cubicBezTo>
                      <a:pt x="12118" y="17788"/>
                      <a:pt x="12118" y="17788"/>
                      <a:pt x="12118" y="17788"/>
                    </a:cubicBezTo>
                    <a:cubicBezTo>
                      <a:pt x="12118" y="17788"/>
                      <a:pt x="12118" y="17788"/>
                      <a:pt x="12118" y="17788"/>
                    </a:cubicBezTo>
                    <a:cubicBezTo>
                      <a:pt x="12118" y="17855"/>
                      <a:pt x="12118" y="17855"/>
                      <a:pt x="12118" y="17855"/>
                    </a:cubicBezTo>
                    <a:cubicBezTo>
                      <a:pt x="12118" y="17855"/>
                      <a:pt x="12118" y="17855"/>
                      <a:pt x="12118" y="17855"/>
                    </a:cubicBezTo>
                    <a:cubicBezTo>
                      <a:pt x="12174" y="17921"/>
                      <a:pt x="12174" y="17921"/>
                      <a:pt x="12174" y="17921"/>
                    </a:cubicBezTo>
                    <a:cubicBezTo>
                      <a:pt x="12230" y="17921"/>
                      <a:pt x="12230" y="17921"/>
                      <a:pt x="12230" y="17921"/>
                    </a:cubicBezTo>
                    <a:cubicBezTo>
                      <a:pt x="12230" y="17921"/>
                      <a:pt x="12230" y="17921"/>
                      <a:pt x="12230" y="17921"/>
                    </a:cubicBezTo>
                    <a:cubicBezTo>
                      <a:pt x="12230" y="17988"/>
                      <a:pt x="12230" y="17988"/>
                      <a:pt x="12230" y="17988"/>
                    </a:cubicBezTo>
                    <a:cubicBezTo>
                      <a:pt x="12286" y="17988"/>
                      <a:pt x="12286" y="17988"/>
                      <a:pt x="12286" y="17988"/>
                    </a:cubicBezTo>
                    <a:cubicBezTo>
                      <a:pt x="12286" y="18122"/>
                      <a:pt x="12286" y="18122"/>
                      <a:pt x="12286" y="18122"/>
                    </a:cubicBezTo>
                    <a:cubicBezTo>
                      <a:pt x="12286" y="18122"/>
                      <a:pt x="12286" y="18122"/>
                      <a:pt x="12286" y="18122"/>
                    </a:cubicBezTo>
                    <a:cubicBezTo>
                      <a:pt x="12286" y="18189"/>
                      <a:pt x="12286" y="18189"/>
                      <a:pt x="12286" y="18189"/>
                    </a:cubicBezTo>
                    <a:cubicBezTo>
                      <a:pt x="12174" y="18323"/>
                      <a:pt x="12174" y="18323"/>
                      <a:pt x="12174" y="18323"/>
                    </a:cubicBezTo>
                    <a:cubicBezTo>
                      <a:pt x="12230" y="18256"/>
                      <a:pt x="12230" y="18256"/>
                      <a:pt x="12230" y="18256"/>
                    </a:cubicBezTo>
                    <a:cubicBezTo>
                      <a:pt x="12286" y="18189"/>
                      <a:pt x="12286" y="18189"/>
                      <a:pt x="12286" y="18189"/>
                    </a:cubicBezTo>
                    <a:cubicBezTo>
                      <a:pt x="12342" y="18256"/>
                      <a:pt x="12342" y="18256"/>
                      <a:pt x="12342" y="18256"/>
                    </a:cubicBezTo>
                    <a:cubicBezTo>
                      <a:pt x="12398" y="18256"/>
                      <a:pt x="12398" y="18256"/>
                      <a:pt x="12398" y="18256"/>
                    </a:cubicBezTo>
                    <a:cubicBezTo>
                      <a:pt x="12455" y="18256"/>
                      <a:pt x="12455" y="18256"/>
                      <a:pt x="12455" y="18256"/>
                    </a:cubicBezTo>
                    <a:cubicBezTo>
                      <a:pt x="12455" y="18256"/>
                      <a:pt x="12455" y="18256"/>
                      <a:pt x="12455" y="18256"/>
                    </a:cubicBezTo>
                    <a:cubicBezTo>
                      <a:pt x="12455" y="18189"/>
                      <a:pt x="12455" y="18189"/>
                      <a:pt x="12455" y="18189"/>
                    </a:cubicBezTo>
                    <a:cubicBezTo>
                      <a:pt x="12567" y="18055"/>
                      <a:pt x="12567" y="18055"/>
                      <a:pt x="12567" y="18055"/>
                    </a:cubicBezTo>
                    <a:cubicBezTo>
                      <a:pt x="12567" y="18055"/>
                      <a:pt x="12567" y="18055"/>
                      <a:pt x="12567" y="18055"/>
                    </a:cubicBezTo>
                    <a:cubicBezTo>
                      <a:pt x="12567" y="18122"/>
                      <a:pt x="12567" y="18122"/>
                      <a:pt x="12567" y="18122"/>
                    </a:cubicBezTo>
                    <a:cubicBezTo>
                      <a:pt x="12567" y="18122"/>
                      <a:pt x="12567" y="18122"/>
                      <a:pt x="12567" y="18122"/>
                    </a:cubicBezTo>
                    <a:cubicBezTo>
                      <a:pt x="12623" y="18122"/>
                      <a:pt x="12623" y="18122"/>
                      <a:pt x="12623" y="18122"/>
                    </a:cubicBezTo>
                    <a:cubicBezTo>
                      <a:pt x="12623" y="18256"/>
                      <a:pt x="12623" y="18256"/>
                      <a:pt x="12623" y="18256"/>
                    </a:cubicBezTo>
                    <a:cubicBezTo>
                      <a:pt x="12623" y="18323"/>
                      <a:pt x="12623" y="18323"/>
                      <a:pt x="12623" y="18323"/>
                    </a:cubicBezTo>
                    <a:cubicBezTo>
                      <a:pt x="12679" y="18390"/>
                      <a:pt x="12679" y="18390"/>
                      <a:pt x="12679" y="18390"/>
                    </a:cubicBezTo>
                    <a:cubicBezTo>
                      <a:pt x="12735" y="18390"/>
                      <a:pt x="12735" y="18390"/>
                      <a:pt x="12735" y="18390"/>
                    </a:cubicBezTo>
                    <a:cubicBezTo>
                      <a:pt x="12679" y="18323"/>
                      <a:pt x="12679" y="18323"/>
                      <a:pt x="12679" y="18323"/>
                    </a:cubicBezTo>
                    <a:cubicBezTo>
                      <a:pt x="12679" y="18323"/>
                      <a:pt x="12679" y="18323"/>
                      <a:pt x="12679" y="18323"/>
                    </a:cubicBezTo>
                    <a:cubicBezTo>
                      <a:pt x="12623" y="18256"/>
                      <a:pt x="12623" y="18256"/>
                      <a:pt x="12623" y="18256"/>
                    </a:cubicBezTo>
                    <a:cubicBezTo>
                      <a:pt x="12679" y="18122"/>
                      <a:pt x="12679" y="18122"/>
                      <a:pt x="12679" y="18122"/>
                    </a:cubicBezTo>
                    <a:cubicBezTo>
                      <a:pt x="12679" y="18122"/>
                      <a:pt x="12679" y="18122"/>
                      <a:pt x="12679" y="18122"/>
                    </a:cubicBezTo>
                    <a:cubicBezTo>
                      <a:pt x="12679" y="18055"/>
                      <a:pt x="12679" y="18055"/>
                      <a:pt x="12679" y="18055"/>
                    </a:cubicBezTo>
                    <a:cubicBezTo>
                      <a:pt x="12623" y="18055"/>
                      <a:pt x="12623" y="18055"/>
                      <a:pt x="12623" y="18055"/>
                    </a:cubicBezTo>
                    <a:cubicBezTo>
                      <a:pt x="12679" y="18055"/>
                      <a:pt x="12679" y="18055"/>
                      <a:pt x="12679" y="18055"/>
                    </a:cubicBezTo>
                    <a:cubicBezTo>
                      <a:pt x="12679" y="18055"/>
                      <a:pt x="12679" y="18055"/>
                      <a:pt x="12679" y="18055"/>
                    </a:cubicBezTo>
                    <a:cubicBezTo>
                      <a:pt x="12735" y="17921"/>
                      <a:pt x="12735" y="17921"/>
                      <a:pt x="12735" y="17921"/>
                    </a:cubicBezTo>
                    <a:cubicBezTo>
                      <a:pt x="12791" y="17921"/>
                      <a:pt x="12791" y="17921"/>
                      <a:pt x="12791" y="17921"/>
                    </a:cubicBezTo>
                    <a:cubicBezTo>
                      <a:pt x="12735" y="17855"/>
                      <a:pt x="12735" y="17855"/>
                      <a:pt x="12735" y="17855"/>
                    </a:cubicBezTo>
                    <a:cubicBezTo>
                      <a:pt x="12735" y="17788"/>
                      <a:pt x="12735" y="17788"/>
                      <a:pt x="12735" y="17788"/>
                    </a:cubicBezTo>
                    <a:cubicBezTo>
                      <a:pt x="12735" y="17788"/>
                      <a:pt x="12735" y="17788"/>
                      <a:pt x="12735" y="17788"/>
                    </a:cubicBezTo>
                    <a:cubicBezTo>
                      <a:pt x="12735" y="17721"/>
                      <a:pt x="12735" y="17721"/>
                      <a:pt x="12735" y="17721"/>
                    </a:cubicBezTo>
                    <a:cubicBezTo>
                      <a:pt x="12791" y="17654"/>
                      <a:pt x="12791" y="17654"/>
                      <a:pt x="12791" y="17654"/>
                    </a:cubicBezTo>
                    <a:cubicBezTo>
                      <a:pt x="12735" y="17654"/>
                      <a:pt x="12735" y="17654"/>
                      <a:pt x="12735" y="17654"/>
                    </a:cubicBezTo>
                    <a:cubicBezTo>
                      <a:pt x="12735" y="17587"/>
                      <a:pt x="12735" y="17587"/>
                      <a:pt x="12735" y="17587"/>
                    </a:cubicBezTo>
                    <a:cubicBezTo>
                      <a:pt x="12735" y="17587"/>
                      <a:pt x="12735" y="17587"/>
                      <a:pt x="12735" y="17587"/>
                    </a:cubicBezTo>
                    <a:cubicBezTo>
                      <a:pt x="12735" y="17520"/>
                      <a:pt x="12735" y="17520"/>
                      <a:pt x="12735" y="17520"/>
                    </a:cubicBezTo>
                    <a:cubicBezTo>
                      <a:pt x="12735" y="17453"/>
                      <a:pt x="12735" y="17453"/>
                      <a:pt x="12735" y="17453"/>
                    </a:cubicBezTo>
                    <a:cubicBezTo>
                      <a:pt x="12735" y="17386"/>
                      <a:pt x="12735" y="17386"/>
                      <a:pt x="12735" y="17386"/>
                    </a:cubicBezTo>
                    <a:cubicBezTo>
                      <a:pt x="12735" y="17253"/>
                      <a:pt x="12735" y="17253"/>
                      <a:pt x="12735" y="17253"/>
                    </a:cubicBezTo>
                    <a:cubicBezTo>
                      <a:pt x="12791" y="17253"/>
                      <a:pt x="12791" y="17253"/>
                      <a:pt x="12791" y="17253"/>
                    </a:cubicBezTo>
                    <a:cubicBezTo>
                      <a:pt x="12791" y="17186"/>
                      <a:pt x="12791" y="17186"/>
                      <a:pt x="12791" y="17186"/>
                    </a:cubicBezTo>
                    <a:cubicBezTo>
                      <a:pt x="12791" y="17186"/>
                      <a:pt x="12791" y="17186"/>
                      <a:pt x="12791" y="17186"/>
                    </a:cubicBezTo>
                    <a:cubicBezTo>
                      <a:pt x="12791" y="17119"/>
                      <a:pt x="12791" y="17119"/>
                      <a:pt x="12791" y="17119"/>
                    </a:cubicBezTo>
                    <a:cubicBezTo>
                      <a:pt x="12791" y="17119"/>
                      <a:pt x="12791" y="17119"/>
                      <a:pt x="12791" y="17119"/>
                    </a:cubicBezTo>
                    <a:cubicBezTo>
                      <a:pt x="12791" y="17119"/>
                      <a:pt x="12791" y="17119"/>
                      <a:pt x="12791" y="17119"/>
                    </a:cubicBezTo>
                    <a:cubicBezTo>
                      <a:pt x="12791" y="17052"/>
                      <a:pt x="12791" y="17052"/>
                      <a:pt x="12791" y="17052"/>
                    </a:cubicBezTo>
                    <a:cubicBezTo>
                      <a:pt x="12791" y="17052"/>
                      <a:pt x="12791" y="17052"/>
                      <a:pt x="12791" y="17052"/>
                    </a:cubicBezTo>
                    <a:cubicBezTo>
                      <a:pt x="12791" y="16985"/>
                      <a:pt x="12791" y="16985"/>
                      <a:pt x="12791" y="16985"/>
                    </a:cubicBezTo>
                    <a:cubicBezTo>
                      <a:pt x="12791" y="16985"/>
                      <a:pt x="12791" y="16985"/>
                      <a:pt x="12791" y="16985"/>
                    </a:cubicBezTo>
                    <a:cubicBezTo>
                      <a:pt x="12735" y="16918"/>
                      <a:pt x="12735" y="16918"/>
                      <a:pt x="12735" y="16918"/>
                    </a:cubicBezTo>
                    <a:cubicBezTo>
                      <a:pt x="12735" y="16852"/>
                      <a:pt x="12735" y="16852"/>
                      <a:pt x="12735" y="16852"/>
                    </a:cubicBezTo>
                    <a:cubicBezTo>
                      <a:pt x="12735" y="16852"/>
                      <a:pt x="12735" y="16852"/>
                      <a:pt x="12735" y="16852"/>
                    </a:cubicBezTo>
                    <a:cubicBezTo>
                      <a:pt x="12791" y="16785"/>
                      <a:pt x="12791" y="16785"/>
                      <a:pt x="12791" y="16785"/>
                    </a:cubicBezTo>
                    <a:cubicBezTo>
                      <a:pt x="12903" y="16785"/>
                      <a:pt x="12903" y="16785"/>
                      <a:pt x="12903" y="16785"/>
                    </a:cubicBezTo>
                    <a:cubicBezTo>
                      <a:pt x="12960" y="16785"/>
                      <a:pt x="12960" y="16785"/>
                      <a:pt x="12960" y="16785"/>
                    </a:cubicBezTo>
                    <a:cubicBezTo>
                      <a:pt x="13016" y="16785"/>
                      <a:pt x="13016" y="16785"/>
                      <a:pt x="13016" y="16785"/>
                    </a:cubicBezTo>
                    <a:cubicBezTo>
                      <a:pt x="13016" y="16718"/>
                      <a:pt x="13016" y="16718"/>
                      <a:pt x="13016" y="16718"/>
                    </a:cubicBezTo>
                    <a:cubicBezTo>
                      <a:pt x="13128" y="16651"/>
                      <a:pt x="13128" y="16651"/>
                      <a:pt x="13128" y="16651"/>
                    </a:cubicBezTo>
                    <a:cubicBezTo>
                      <a:pt x="13296" y="16651"/>
                      <a:pt x="13296" y="16651"/>
                      <a:pt x="13296" y="16651"/>
                    </a:cubicBezTo>
                    <a:cubicBezTo>
                      <a:pt x="13296" y="16584"/>
                      <a:pt x="13296" y="16584"/>
                      <a:pt x="13296" y="16584"/>
                    </a:cubicBezTo>
                    <a:cubicBezTo>
                      <a:pt x="13296" y="16584"/>
                      <a:pt x="13296" y="16584"/>
                      <a:pt x="13296" y="16584"/>
                    </a:cubicBezTo>
                    <a:cubicBezTo>
                      <a:pt x="13408" y="16517"/>
                      <a:pt x="13408" y="16517"/>
                      <a:pt x="13408" y="16517"/>
                    </a:cubicBezTo>
                    <a:cubicBezTo>
                      <a:pt x="13464" y="16450"/>
                      <a:pt x="13464" y="16450"/>
                      <a:pt x="13464" y="16450"/>
                    </a:cubicBezTo>
                    <a:cubicBezTo>
                      <a:pt x="13521" y="16450"/>
                      <a:pt x="13521" y="16450"/>
                      <a:pt x="13521" y="16450"/>
                    </a:cubicBezTo>
                    <a:cubicBezTo>
                      <a:pt x="13577" y="16317"/>
                      <a:pt x="13577" y="16317"/>
                      <a:pt x="13577" y="16317"/>
                    </a:cubicBezTo>
                    <a:cubicBezTo>
                      <a:pt x="13577" y="16317"/>
                      <a:pt x="13577" y="16317"/>
                      <a:pt x="13577" y="16317"/>
                    </a:cubicBezTo>
                    <a:cubicBezTo>
                      <a:pt x="13633" y="16317"/>
                      <a:pt x="13633" y="16317"/>
                      <a:pt x="13633" y="16317"/>
                    </a:cubicBezTo>
                    <a:cubicBezTo>
                      <a:pt x="13689" y="16317"/>
                      <a:pt x="13689" y="16317"/>
                      <a:pt x="13689" y="16317"/>
                    </a:cubicBezTo>
                    <a:cubicBezTo>
                      <a:pt x="13689" y="16317"/>
                      <a:pt x="13689" y="16317"/>
                      <a:pt x="13689" y="16317"/>
                    </a:cubicBezTo>
                    <a:cubicBezTo>
                      <a:pt x="13689" y="16250"/>
                      <a:pt x="13689" y="16250"/>
                      <a:pt x="13689" y="16250"/>
                    </a:cubicBezTo>
                    <a:cubicBezTo>
                      <a:pt x="13633" y="16183"/>
                      <a:pt x="13633" y="16183"/>
                      <a:pt x="13633" y="16183"/>
                    </a:cubicBezTo>
                    <a:cubicBezTo>
                      <a:pt x="13633" y="16183"/>
                      <a:pt x="13633" y="16183"/>
                      <a:pt x="13633" y="16183"/>
                    </a:cubicBezTo>
                    <a:cubicBezTo>
                      <a:pt x="13633" y="16250"/>
                      <a:pt x="13633" y="16250"/>
                      <a:pt x="13633" y="16250"/>
                    </a:cubicBezTo>
                    <a:cubicBezTo>
                      <a:pt x="13577" y="16250"/>
                      <a:pt x="13577" y="16250"/>
                      <a:pt x="13577" y="16250"/>
                    </a:cubicBezTo>
                    <a:cubicBezTo>
                      <a:pt x="13633" y="16183"/>
                      <a:pt x="13633" y="16183"/>
                      <a:pt x="13633" y="16183"/>
                    </a:cubicBezTo>
                    <a:cubicBezTo>
                      <a:pt x="13633" y="16049"/>
                      <a:pt x="13633" y="16049"/>
                      <a:pt x="13633" y="16049"/>
                    </a:cubicBezTo>
                    <a:cubicBezTo>
                      <a:pt x="13689" y="16049"/>
                      <a:pt x="13689" y="16049"/>
                      <a:pt x="13689" y="16049"/>
                    </a:cubicBezTo>
                    <a:cubicBezTo>
                      <a:pt x="13689" y="15915"/>
                      <a:pt x="13689" y="15915"/>
                      <a:pt x="13689" y="15915"/>
                    </a:cubicBezTo>
                    <a:cubicBezTo>
                      <a:pt x="13689" y="15848"/>
                      <a:pt x="13689" y="15848"/>
                      <a:pt x="13689" y="15848"/>
                    </a:cubicBezTo>
                    <a:cubicBezTo>
                      <a:pt x="13633" y="15782"/>
                      <a:pt x="13633" y="15782"/>
                      <a:pt x="13633" y="15782"/>
                    </a:cubicBezTo>
                    <a:cubicBezTo>
                      <a:pt x="13633" y="15648"/>
                      <a:pt x="13633" y="15648"/>
                      <a:pt x="13633" y="15648"/>
                    </a:cubicBezTo>
                    <a:cubicBezTo>
                      <a:pt x="13633" y="15514"/>
                      <a:pt x="13633" y="15514"/>
                      <a:pt x="13633" y="15514"/>
                    </a:cubicBezTo>
                    <a:cubicBezTo>
                      <a:pt x="13577" y="15380"/>
                      <a:pt x="13577" y="15380"/>
                      <a:pt x="13577" y="15380"/>
                    </a:cubicBezTo>
                    <a:cubicBezTo>
                      <a:pt x="13521" y="15313"/>
                      <a:pt x="13521" y="15313"/>
                      <a:pt x="13521" y="15313"/>
                    </a:cubicBezTo>
                    <a:cubicBezTo>
                      <a:pt x="13464" y="15247"/>
                      <a:pt x="13464" y="15247"/>
                      <a:pt x="13464" y="15247"/>
                    </a:cubicBezTo>
                    <a:cubicBezTo>
                      <a:pt x="13464" y="15247"/>
                      <a:pt x="13464" y="15247"/>
                      <a:pt x="13464" y="15247"/>
                    </a:cubicBezTo>
                    <a:cubicBezTo>
                      <a:pt x="13408" y="15247"/>
                      <a:pt x="13408" y="15247"/>
                      <a:pt x="13408" y="15247"/>
                    </a:cubicBezTo>
                    <a:cubicBezTo>
                      <a:pt x="13464" y="15113"/>
                      <a:pt x="13464" y="15113"/>
                      <a:pt x="13464" y="15113"/>
                    </a:cubicBezTo>
                    <a:cubicBezTo>
                      <a:pt x="13521" y="15113"/>
                      <a:pt x="13521" y="15113"/>
                      <a:pt x="13521" y="15113"/>
                    </a:cubicBezTo>
                    <a:cubicBezTo>
                      <a:pt x="13633" y="14912"/>
                      <a:pt x="13633" y="14912"/>
                      <a:pt x="13633" y="14912"/>
                    </a:cubicBezTo>
                    <a:cubicBezTo>
                      <a:pt x="13689" y="14912"/>
                      <a:pt x="13689" y="14912"/>
                      <a:pt x="13689" y="14912"/>
                    </a:cubicBezTo>
                    <a:cubicBezTo>
                      <a:pt x="13689" y="14912"/>
                      <a:pt x="13689" y="14912"/>
                      <a:pt x="13689" y="14912"/>
                    </a:cubicBezTo>
                    <a:cubicBezTo>
                      <a:pt x="13689" y="14845"/>
                      <a:pt x="13689" y="14845"/>
                      <a:pt x="13689" y="14845"/>
                    </a:cubicBezTo>
                    <a:cubicBezTo>
                      <a:pt x="13689" y="14845"/>
                      <a:pt x="13689" y="14845"/>
                      <a:pt x="13689" y="14845"/>
                    </a:cubicBezTo>
                    <a:cubicBezTo>
                      <a:pt x="13689" y="14845"/>
                      <a:pt x="13689" y="14845"/>
                      <a:pt x="13689" y="14845"/>
                    </a:cubicBezTo>
                    <a:cubicBezTo>
                      <a:pt x="13745" y="14778"/>
                      <a:pt x="13745" y="14778"/>
                      <a:pt x="13745" y="14778"/>
                    </a:cubicBezTo>
                    <a:cubicBezTo>
                      <a:pt x="13745" y="14778"/>
                      <a:pt x="13745" y="14778"/>
                      <a:pt x="13745" y="14778"/>
                    </a:cubicBezTo>
                    <a:cubicBezTo>
                      <a:pt x="13801" y="14845"/>
                      <a:pt x="13801" y="14845"/>
                      <a:pt x="13801" y="14845"/>
                    </a:cubicBezTo>
                    <a:cubicBezTo>
                      <a:pt x="13801" y="14845"/>
                      <a:pt x="13801" y="14845"/>
                      <a:pt x="13801" y="14845"/>
                    </a:cubicBezTo>
                    <a:cubicBezTo>
                      <a:pt x="13801" y="14778"/>
                      <a:pt x="13801" y="14778"/>
                      <a:pt x="13801" y="14778"/>
                    </a:cubicBezTo>
                    <a:cubicBezTo>
                      <a:pt x="13801" y="14712"/>
                      <a:pt x="13801" y="14712"/>
                      <a:pt x="13801" y="14712"/>
                    </a:cubicBezTo>
                    <a:cubicBezTo>
                      <a:pt x="13857" y="14712"/>
                      <a:pt x="13857" y="14712"/>
                      <a:pt x="13857" y="14712"/>
                    </a:cubicBezTo>
                    <a:cubicBezTo>
                      <a:pt x="13913" y="14645"/>
                      <a:pt x="13913" y="14645"/>
                      <a:pt x="13913" y="14645"/>
                    </a:cubicBezTo>
                    <a:cubicBezTo>
                      <a:pt x="13913" y="14578"/>
                      <a:pt x="13913" y="14578"/>
                      <a:pt x="13913" y="14578"/>
                    </a:cubicBezTo>
                    <a:cubicBezTo>
                      <a:pt x="13857" y="14578"/>
                      <a:pt x="13857" y="14578"/>
                      <a:pt x="13857" y="14578"/>
                    </a:cubicBezTo>
                    <a:cubicBezTo>
                      <a:pt x="13857" y="14578"/>
                      <a:pt x="13857" y="14578"/>
                      <a:pt x="13857" y="14578"/>
                    </a:cubicBezTo>
                    <a:cubicBezTo>
                      <a:pt x="13857" y="14511"/>
                      <a:pt x="13857" y="14511"/>
                      <a:pt x="13857" y="14511"/>
                    </a:cubicBezTo>
                    <a:cubicBezTo>
                      <a:pt x="13857" y="14444"/>
                      <a:pt x="13857" y="14444"/>
                      <a:pt x="13857" y="14444"/>
                    </a:cubicBezTo>
                    <a:cubicBezTo>
                      <a:pt x="13857" y="14444"/>
                      <a:pt x="13857" y="14444"/>
                      <a:pt x="13857" y="14444"/>
                    </a:cubicBezTo>
                    <a:cubicBezTo>
                      <a:pt x="13857" y="14377"/>
                      <a:pt x="13857" y="14377"/>
                      <a:pt x="13857" y="14377"/>
                    </a:cubicBezTo>
                    <a:cubicBezTo>
                      <a:pt x="13913" y="14377"/>
                      <a:pt x="13913" y="14377"/>
                      <a:pt x="13913" y="14377"/>
                    </a:cubicBezTo>
                    <a:cubicBezTo>
                      <a:pt x="13857" y="14377"/>
                      <a:pt x="13857" y="14377"/>
                      <a:pt x="13857" y="14377"/>
                    </a:cubicBezTo>
                    <a:cubicBezTo>
                      <a:pt x="13857" y="14310"/>
                      <a:pt x="13857" y="14310"/>
                      <a:pt x="13857" y="14310"/>
                    </a:cubicBezTo>
                    <a:cubicBezTo>
                      <a:pt x="13913" y="14243"/>
                      <a:pt x="13913" y="14243"/>
                      <a:pt x="13913" y="14243"/>
                    </a:cubicBezTo>
                    <a:cubicBezTo>
                      <a:pt x="13913" y="14243"/>
                      <a:pt x="13913" y="14243"/>
                      <a:pt x="13913" y="14243"/>
                    </a:cubicBezTo>
                    <a:cubicBezTo>
                      <a:pt x="13913" y="14243"/>
                      <a:pt x="13913" y="14243"/>
                      <a:pt x="13913" y="14243"/>
                    </a:cubicBezTo>
                    <a:cubicBezTo>
                      <a:pt x="13801" y="14243"/>
                      <a:pt x="13801" y="14243"/>
                      <a:pt x="13801" y="14243"/>
                    </a:cubicBezTo>
                    <a:cubicBezTo>
                      <a:pt x="13801" y="14243"/>
                      <a:pt x="13801" y="14243"/>
                      <a:pt x="13801" y="14243"/>
                    </a:cubicBezTo>
                    <a:cubicBezTo>
                      <a:pt x="13801" y="14177"/>
                      <a:pt x="13801" y="14177"/>
                      <a:pt x="13801" y="14177"/>
                    </a:cubicBezTo>
                    <a:cubicBezTo>
                      <a:pt x="13913" y="14110"/>
                      <a:pt x="13913" y="14110"/>
                      <a:pt x="13913" y="14110"/>
                    </a:cubicBezTo>
                    <a:cubicBezTo>
                      <a:pt x="13969" y="13976"/>
                      <a:pt x="13969" y="13976"/>
                      <a:pt x="13969" y="13976"/>
                    </a:cubicBezTo>
                    <a:cubicBezTo>
                      <a:pt x="13969" y="13909"/>
                      <a:pt x="13969" y="13909"/>
                      <a:pt x="13969" y="13909"/>
                    </a:cubicBezTo>
                    <a:cubicBezTo>
                      <a:pt x="14025" y="13909"/>
                      <a:pt x="14025" y="13909"/>
                      <a:pt x="14025" y="13909"/>
                    </a:cubicBezTo>
                    <a:cubicBezTo>
                      <a:pt x="14025" y="13909"/>
                      <a:pt x="14025" y="13909"/>
                      <a:pt x="14025" y="13909"/>
                    </a:cubicBezTo>
                    <a:cubicBezTo>
                      <a:pt x="14025" y="13842"/>
                      <a:pt x="14025" y="13842"/>
                      <a:pt x="14025" y="13842"/>
                    </a:cubicBezTo>
                    <a:cubicBezTo>
                      <a:pt x="14025" y="13842"/>
                      <a:pt x="14025" y="13842"/>
                      <a:pt x="14025" y="13842"/>
                    </a:cubicBezTo>
                    <a:cubicBezTo>
                      <a:pt x="14025" y="13842"/>
                      <a:pt x="14025" y="13842"/>
                      <a:pt x="14025" y="13842"/>
                    </a:cubicBezTo>
                    <a:cubicBezTo>
                      <a:pt x="13969" y="13775"/>
                      <a:pt x="13969" y="13775"/>
                      <a:pt x="13969" y="13775"/>
                    </a:cubicBezTo>
                    <a:cubicBezTo>
                      <a:pt x="13969" y="13775"/>
                      <a:pt x="13969" y="13775"/>
                      <a:pt x="13969" y="13775"/>
                    </a:cubicBezTo>
                    <a:cubicBezTo>
                      <a:pt x="13969" y="13642"/>
                      <a:pt x="13969" y="13642"/>
                      <a:pt x="13969" y="13642"/>
                    </a:cubicBezTo>
                    <a:cubicBezTo>
                      <a:pt x="13969" y="13575"/>
                      <a:pt x="13969" y="13575"/>
                      <a:pt x="13969" y="13575"/>
                    </a:cubicBezTo>
                    <a:cubicBezTo>
                      <a:pt x="13969" y="13508"/>
                      <a:pt x="13969" y="13508"/>
                      <a:pt x="13969" y="13508"/>
                    </a:cubicBezTo>
                    <a:cubicBezTo>
                      <a:pt x="14025" y="13508"/>
                      <a:pt x="14025" y="13508"/>
                      <a:pt x="14025" y="13508"/>
                    </a:cubicBezTo>
                    <a:cubicBezTo>
                      <a:pt x="14025" y="13508"/>
                      <a:pt x="14025" y="13508"/>
                      <a:pt x="14025" y="13508"/>
                    </a:cubicBezTo>
                    <a:cubicBezTo>
                      <a:pt x="14082" y="13508"/>
                      <a:pt x="14082" y="13508"/>
                      <a:pt x="14082" y="13508"/>
                    </a:cubicBezTo>
                    <a:cubicBezTo>
                      <a:pt x="14082" y="13441"/>
                      <a:pt x="14082" y="13441"/>
                      <a:pt x="14082" y="13441"/>
                    </a:cubicBezTo>
                    <a:cubicBezTo>
                      <a:pt x="14082" y="13441"/>
                      <a:pt x="14082" y="13441"/>
                      <a:pt x="14082" y="13441"/>
                    </a:cubicBezTo>
                    <a:cubicBezTo>
                      <a:pt x="14138" y="13441"/>
                      <a:pt x="14138" y="13441"/>
                      <a:pt x="14138" y="13441"/>
                    </a:cubicBezTo>
                    <a:cubicBezTo>
                      <a:pt x="14138" y="13441"/>
                      <a:pt x="14138" y="13441"/>
                      <a:pt x="14138" y="13441"/>
                    </a:cubicBezTo>
                    <a:cubicBezTo>
                      <a:pt x="14194" y="13441"/>
                      <a:pt x="14194" y="13441"/>
                      <a:pt x="14194" y="13441"/>
                    </a:cubicBezTo>
                    <a:cubicBezTo>
                      <a:pt x="14250" y="13441"/>
                      <a:pt x="14250" y="13441"/>
                      <a:pt x="14250" y="13441"/>
                    </a:cubicBezTo>
                    <a:cubicBezTo>
                      <a:pt x="14362" y="13508"/>
                      <a:pt x="14362" y="13508"/>
                      <a:pt x="14362" y="13508"/>
                    </a:cubicBezTo>
                    <a:cubicBezTo>
                      <a:pt x="14474" y="13575"/>
                      <a:pt x="14474" y="13575"/>
                      <a:pt x="14474" y="13575"/>
                    </a:cubicBezTo>
                    <a:cubicBezTo>
                      <a:pt x="14530" y="13575"/>
                      <a:pt x="14530" y="13575"/>
                      <a:pt x="14530" y="13575"/>
                    </a:cubicBezTo>
                    <a:cubicBezTo>
                      <a:pt x="14530" y="13575"/>
                      <a:pt x="14530" y="13575"/>
                      <a:pt x="14530" y="13575"/>
                    </a:cubicBezTo>
                    <a:cubicBezTo>
                      <a:pt x="14474" y="13642"/>
                      <a:pt x="14474" y="13642"/>
                      <a:pt x="14474" y="13642"/>
                    </a:cubicBezTo>
                    <a:cubicBezTo>
                      <a:pt x="14530" y="13642"/>
                      <a:pt x="14530" y="13642"/>
                      <a:pt x="14530" y="13642"/>
                    </a:cubicBezTo>
                    <a:cubicBezTo>
                      <a:pt x="14587" y="13575"/>
                      <a:pt x="14587" y="13575"/>
                      <a:pt x="14587" y="13575"/>
                    </a:cubicBezTo>
                    <a:cubicBezTo>
                      <a:pt x="14643" y="13575"/>
                      <a:pt x="14643" y="13575"/>
                      <a:pt x="14643" y="13575"/>
                    </a:cubicBezTo>
                    <a:cubicBezTo>
                      <a:pt x="14699" y="13575"/>
                      <a:pt x="14699" y="13575"/>
                      <a:pt x="14699" y="13575"/>
                    </a:cubicBezTo>
                    <a:cubicBezTo>
                      <a:pt x="14699" y="13575"/>
                      <a:pt x="14699" y="13575"/>
                      <a:pt x="14699" y="13575"/>
                    </a:cubicBezTo>
                    <a:cubicBezTo>
                      <a:pt x="14755" y="13642"/>
                      <a:pt x="14755" y="13642"/>
                      <a:pt x="14755" y="13642"/>
                    </a:cubicBezTo>
                    <a:cubicBezTo>
                      <a:pt x="14755" y="13575"/>
                      <a:pt x="14755" y="13575"/>
                      <a:pt x="14755" y="13575"/>
                    </a:cubicBezTo>
                    <a:cubicBezTo>
                      <a:pt x="14811" y="13642"/>
                      <a:pt x="14811" y="13642"/>
                      <a:pt x="14811" y="13642"/>
                    </a:cubicBezTo>
                    <a:cubicBezTo>
                      <a:pt x="14811" y="13575"/>
                      <a:pt x="14811" y="13575"/>
                      <a:pt x="14811" y="13575"/>
                    </a:cubicBezTo>
                    <a:cubicBezTo>
                      <a:pt x="14867" y="13575"/>
                      <a:pt x="14867" y="13575"/>
                      <a:pt x="14867" y="13575"/>
                    </a:cubicBezTo>
                    <a:cubicBezTo>
                      <a:pt x="14923" y="13575"/>
                      <a:pt x="14923" y="13575"/>
                      <a:pt x="14923" y="13575"/>
                    </a:cubicBezTo>
                    <a:cubicBezTo>
                      <a:pt x="15035" y="13642"/>
                      <a:pt x="15035" y="13642"/>
                      <a:pt x="15035" y="13642"/>
                    </a:cubicBezTo>
                    <a:cubicBezTo>
                      <a:pt x="15035" y="13708"/>
                      <a:pt x="15035" y="13708"/>
                      <a:pt x="15035" y="13708"/>
                    </a:cubicBezTo>
                    <a:cubicBezTo>
                      <a:pt x="15091" y="13708"/>
                      <a:pt x="15091" y="13708"/>
                      <a:pt x="15091" y="13708"/>
                    </a:cubicBezTo>
                    <a:cubicBezTo>
                      <a:pt x="15148" y="13708"/>
                      <a:pt x="15148" y="13708"/>
                      <a:pt x="15148" y="13708"/>
                    </a:cubicBezTo>
                    <a:cubicBezTo>
                      <a:pt x="15148" y="13842"/>
                      <a:pt x="15148" y="13842"/>
                      <a:pt x="15148" y="13842"/>
                    </a:cubicBezTo>
                    <a:cubicBezTo>
                      <a:pt x="15091" y="13842"/>
                      <a:pt x="15091" y="13842"/>
                      <a:pt x="15091" y="13842"/>
                    </a:cubicBezTo>
                    <a:cubicBezTo>
                      <a:pt x="15091" y="13909"/>
                      <a:pt x="15091" y="13909"/>
                      <a:pt x="15091" y="13909"/>
                    </a:cubicBezTo>
                    <a:cubicBezTo>
                      <a:pt x="15148" y="13842"/>
                      <a:pt x="15148" y="13842"/>
                      <a:pt x="15148" y="13842"/>
                    </a:cubicBezTo>
                    <a:cubicBezTo>
                      <a:pt x="15204" y="13909"/>
                      <a:pt x="15204" y="13909"/>
                      <a:pt x="15204" y="13909"/>
                    </a:cubicBezTo>
                    <a:cubicBezTo>
                      <a:pt x="15204" y="13976"/>
                      <a:pt x="15204" y="13976"/>
                      <a:pt x="15204" y="13976"/>
                    </a:cubicBezTo>
                    <a:cubicBezTo>
                      <a:pt x="15148" y="13976"/>
                      <a:pt x="15148" y="13976"/>
                      <a:pt x="15148" y="13976"/>
                    </a:cubicBezTo>
                    <a:cubicBezTo>
                      <a:pt x="15204" y="14043"/>
                      <a:pt x="15204" y="14043"/>
                      <a:pt x="15204" y="14043"/>
                    </a:cubicBezTo>
                    <a:cubicBezTo>
                      <a:pt x="15260" y="13976"/>
                      <a:pt x="15260" y="13976"/>
                      <a:pt x="15260" y="13976"/>
                    </a:cubicBezTo>
                    <a:cubicBezTo>
                      <a:pt x="15260" y="14043"/>
                      <a:pt x="15260" y="14043"/>
                      <a:pt x="15260" y="14043"/>
                    </a:cubicBezTo>
                    <a:cubicBezTo>
                      <a:pt x="15260" y="14110"/>
                      <a:pt x="15260" y="14110"/>
                      <a:pt x="15260" y="14110"/>
                    </a:cubicBezTo>
                    <a:cubicBezTo>
                      <a:pt x="15260" y="14043"/>
                      <a:pt x="15260" y="14043"/>
                      <a:pt x="15260" y="14043"/>
                    </a:cubicBezTo>
                    <a:cubicBezTo>
                      <a:pt x="15204" y="14110"/>
                      <a:pt x="15204" y="14110"/>
                      <a:pt x="15204" y="14110"/>
                    </a:cubicBezTo>
                    <a:cubicBezTo>
                      <a:pt x="15148" y="14110"/>
                      <a:pt x="15148" y="14110"/>
                      <a:pt x="15148" y="14110"/>
                    </a:cubicBezTo>
                    <a:cubicBezTo>
                      <a:pt x="15260" y="14177"/>
                      <a:pt x="15260" y="14177"/>
                      <a:pt x="15260" y="14177"/>
                    </a:cubicBezTo>
                    <a:cubicBezTo>
                      <a:pt x="15260" y="14243"/>
                      <a:pt x="15260" y="14243"/>
                      <a:pt x="15260" y="14243"/>
                    </a:cubicBezTo>
                    <a:cubicBezTo>
                      <a:pt x="15260" y="14177"/>
                      <a:pt x="15260" y="14177"/>
                      <a:pt x="15260" y="14177"/>
                    </a:cubicBezTo>
                    <a:cubicBezTo>
                      <a:pt x="15260" y="14243"/>
                      <a:pt x="15260" y="14243"/>
                      <a:pt x="15260" y="14243"/>
                    </a:cubicBezTo>
                    <a:cubicBezTo>
                      <a:pt x="15316" y="14177"/>
                      <a:pt x="15316" y="14177"/>
                      <a:pt x="15316" y="14177"/>
                    </a:cubicBezTo>
                    <a:cubicBezTo>
                      <a:pt x="15372" y="14243"/>
                      <a:pt x="15372" y="14243"/>
                      <a:pt x="15372" y="14243"/>
                    </a:cubicBezTo>
                    <a:cubicBezTo>
                      <a:pt x="15428" y="14243"/>
                      <a:pt x="15428" y="14243"/>
                      <a:pt x="15428" y="14243"/>
                    </a:cubicBezTo>
                    <a:cubicBezTo>
                      <a:pt x="15428" y="14310"/>
                      <a:pt x="15428" y="14310"/>
                      <a:pt x="15428" y="14310"/>
                    </a:cubicBezTo>
                    <a:cubicBezTo>
                      <a:pt x="15484" y="14243"/>
                      <a:pt x="15484" y="14243"/>
                      <a:pt x="15484" y="14243"/>
                    </a:cubicBezTo>
                    <a:cubicBezTo>
                      <a:pt x="15540" y="14310"/>
                      <a:pt x="15540" y="14310"/>
                      <a:pt x="15540" y="14310"/>
                    </a:cubicBezTo>
                    <a:cubicBezTo>
                      <a:pt x="15540" y="14377"/>
                      <a:pt x="15540" y="14377"/>
                      <a:pt x="15540" y="14377"/>
                    </a:cubicBezTo>
                    <a:cubicBezTo>
                      <a:pt x="15596" y="14444"/>
                      <a:pt x="15596" y="14444"/>
                      <a:pt x="15596" y="14444"/>
                    </a:cubicBezTo>
                    <a:cubicBezTo>
                      <a:pt x="15652" y="14377"/>
                      <a:pt x="15652" y="14377"/>
                      <a:pt x="15652" y="14377"/>
                    </a:cubicBezTo>
                    <a:cubicBezTo>
                      <a:pt x="15652" y="14310"/>
                      <a:pt x="15652" y="14310"/>
                      <a:pt x="15652" y="14310"/>
                    </a:cubicBezTo>
                    <a:cubicBezTo>
                      <a:pt x="15709" y="14310"/>
                      <a:pt x="15709" y="14310"/>
                      <a:pt x="15709" y="14310"/>
                    </a:cubicBezTo>
                    <a:cubicBezTo>
                      <a:pt x="15709" y="14377"/>
                      <a:pt x="15709" y="14377"/>
                      <a:pt x="15709" y="14377"/>
                    </a:cubicBezTo>
                    <a:cubicBezTo>
                      <a:pt x="15652" y="14444"/>
                      <a:pt x="15652" y="14444"/>
                      <a:pt x="15652" y="14444"/>
                    </a:cubicBezTo>
                    <a:cubicBezTo>
                      <a:pt x="15596" y="14511"/>
                      <a:pt x="15596" y="14511"/>
                      <a:pt x="15596" y="14511"/>
                    </a:cubicBezTo>
                    <a:cubicBezTo>
                      <a:pt x="15540" y="14578"/>
                      <a:pt x="15540" y="14578"/>
                      <a:pt x="15540" y="14578"/>
                    </a:cubicBezTo>
                    <a:cubicBezTo>
                      <a:pt x="15596" y="14712"/>
                      <a:pt x="15596" y="14712"/>
                      <a:pt x="15596" y="14712"/>
                    </a:cubicBezTo>
                    <a:cubicBezTo>
                      <a:pt x="15540" y="14712"/>
                      <a:pt x="15540" y="14712"/>
                      <a:pt x="15540" y="14712"/>
                    </a:cubicBezTo>
                    <a:cubicBezTo>
                      <a:pt x="15540" y="14645"/>
                      <a:pt x="15540" y="14645"/>
                      <a:pt x="15540" y="14645"/>
                    </a:cubicBezTo>
                    <a:cubicBezTo>
                      <a:pt x="15540" y="14712"/>
                      <a:pt x="15540" y="14712"/>
                      <a:pt x="15540" y="14712"/>
                    </a:cubicBezTo>
                    <a:cubicBezTo>
                      <a:pt x="15484" y="14778"/>
                      <a:pt x="15484" y="14778"/>
                      <a:pt x="15484" y="14778"/>
                    </a:cubicBezTo>
                    <a:cubicBezTo>
                      <a:pt x="15372" y="14778"/>
                      <a:pt x="15372" y="14778"/>
                      <a:pt x="15372" y="14778"/>
                    </a:cubicBezTo>
                    <a:cubicBezTo>
                      <a:pt x="15260" y="14712"/>
                      <a:pt x="15260" y="14712"/>
                      <a:pt x="15260" y="14712"/>
                    </a:cubicBezTo>
                    <a:cubicBezTo>
                      <a:pt x="15372" y="14778"/>
                      <a:pt x="15372" y="14778"/>
                      <a:pt x="15372" y="14778"/>
                    </a:cubicBezTo>
                    <a:cubicBezTo>
                      <a:pt x="15484" y="14778"/>
                      <a:pt x="15484" y="14778"/>
                      <a:pt x="15484" y="14778"/>
                    </a:cubicBezTo>
                    <a:cubicBezTo>
                      <a:pt x="15540" y="14845"/>
                      <a:pt x="15540" y="14845"/>
                      <a:pt x="15540" y="14845"/>
                    </a:cubicBezTo>
                    <a:cubicBezTo>
                      <a:pt x="15540" y="14979"/>
                      <a:pt x="15540" y="14979"/>
                      <a:pt x="15540" y="14979"/>
                    </a:cubicBezTo>
                    <a:cubicBezTo>
                      <a:pt x="15484" y="15046"/>
                      <a:pt x="15484" y="15046"/>
                      <a:pt x="15484" y="15046"/>
                    </a:cubicBezTo>
                    <a:cubicBezTo>
                      <a:pt x="15484" y="15046"/>
                      <a:pt x="15484" y="15046"/>
                      <a:pt x="15484" y="15046"/>
                    </a:cubicBezTo>
                    <a:cubicBezTo>
                      <a:pt x="15428" y="15113"/>
                      <a:pt x="15428" y="15113"/>
                      <a:pt x="15428" y="15113"/>
                    </a:cubicBezTo>
                    <a:cubicBezTo>
                      <a:pt x="15428" y="15113"/>
                      <a:pt x="15428" y="15113"/>
                      <a:pt x="15428" y="15113"/>
                    </a:cubicBezTo>
                    <a:cubicBezTo>
                      <a:pt x="15484" y="15247"/>
                      <a:pt x="15484" y="15247"/>
                      <a:pt x="15484" y="15247"/>
                    </a:cubicBezTo>
                    <a:cubicBezTo>
                      <a:pt x="15540" y="15247"/>
                      <a:pt x="15540" y="15247"/>
                      <a:pt x="15540" y="15247"/>
                    </a:cubicBezTo>
                    <a:cubicBezTo>
                      <a:pt x="15540" y="15247"/>
                      <a:pt x="15540" y="15247"/>
                      <a:pt x="15540" y="15247"/>
                    </a:cubicBezTo>
                    <a:cubicBezTo>
                      <a:pt x="15428" y="15247"/>
                      <a:pt x="15428" y="15247"/>
                      <a:pt x="15428" y="15247"/>
                    </a:cubicBezTo>
                    <a:cubicBezTo>
                      <a:pt x="15484" y="15313"/>
                      <a:pt x="15484" y="15313"/>
                      <a:pt x="15484" y="15313"/>
                    </a:cubicBezTo>
                    <a:cubicBezTo>
                      <a:pt x="15540" y="15380"/>
                      <a:pt x="15540" y="15380"/>
                      <a:pt x="15540" y="15380"/>
                    </a:cubicBezTo>
                    <a:cubicBezTo>
                      <a:pt x="15540" y="15380"/>
                      <a:pt x="15540" y="15380"/>
                      <a:pt x="15540" y="15380"/>
                    </a:cubicBezTo>
                    <a:cubicBezTo>
                      <a:pt x="15540" y="15313"/>
                      <a:pt x="15540" y="15313"/>
                      <a:pt x="15540" y="15313"/>
                    </a:cubicBezTo>
                    <a:cubicBezTo>
                      <a:pt x="15596" y="15313"/>
                      <a:pt x="15596" y="15313"/>
                      <a:pt x="15596" y="15313"/>
                    </a:cubicBezTo>
                    <a:cubicBezTo>
                      <a:pt x="15652" y="15313"/>
                      <a:pt x="15652" y="15313"/>
                      <a:pt x="15652" y="15313"/>
                    </a:cubicBezTo>
                    <a:cubicBezTo>
                      <a:pt x="15652" y="15380"/>
                      <a:pt x="15652" y="15380"/>
                      <a:pt x="15652" y="15380"/>
                    </a:cubicBezTo>
                    <a:cubicBezTo>
                      <a:pt x="15652" y="15447"/>
                      <a:pt x="15652" y="15447"/>
                      <a:pt x="15652" y="15447"/>
                    </a:cubicBezTo>
                    <a:cubicBezTo>
                      <a:pt x="15652" y="15514"/>
                      <a:pt x="15652" y="15514"/>
                      <a:pt x="15652" y="15514"/>
                    </a:cubicBezTo>
                    <a:cubicBezTo>
                      <a:pt x="15596" y="15581"/>
                      <a:pt x="15596" y="15581"/>
                      <a:pt x="15596" y="15581"/>
                    </a:cubicBezTo>
                    <a:cubicBezTo>
                      <a:pt x="15596" y="15648"/>
                      <a:pt x="15596" y="15648"/>
                      <a:pt x="15596" y="15648"/>
                    </a:cubicBezTo>
                    <a:cubicBezTo>
                      <a:pt x="15540" y="15715"/>
                      <a:pt x="15540" y="15715"/>
                      <a:pt x="15540" y="15715"/>
                    </a:cubicBezTo>
                    <a:cubicBezTo>
                      <a:pt x="15596" y="15715"/>
                      <a:pt x="15596" y="15715"/>
                      <a:pt x="15596" y="15715"/>
                    </a:cubicBezTo>
                    <a:cubicBezTo>
                      <a:pt x="15652" y="15514"/>
                      <a:pt x="15652" y="15514"/>
                      <a:pt x="15652" y="15514"/>
                    </a:cubicBezTo>
                    <a:cubicBezTo>
                      <a:pt x="15709" y="15447"/>
                      <a:pt x="15709" y="15447"/>
                      <a:pt x="15709" y="15447"/>
                    </a:cubicBezTo>
                    <a:cubicBezTo>
                      <a:pt x="15765" y="15447"/>
                      <a:pt x="15765" y="15447"/>
                      <a:pt x="15765" y="15447"/>
                    </a:cubicBezTo>
                    <a:cubicBezTo>
                      <a:pt x="15765" y="15514"/>
                      <a:pt x="15765" y="15514"/>
                      <a:pt x="15765" y="15514"/>
                    </a:cubicBezTo>
                    <a:cubicBezTo>
                      <a:pt x="15765" y="15648"/>
                      <a:pt x="15765" y="15648"/>
                      <a:pt x="15765" y="15648"/>
                    </a:cubicBezTo>
                    <a:cubicBezTo>
                      <a:pt x="15709" y="15648"/>
                      <a:pt x="15709" y="15648"/>
                      <a:pt x="15709" y="15648"/>
                    </a:cubicBezTo>
                    <a:cubicBezTo>
                      <a:pt x="15765" y="15715"/>
                      <a:pt x="15765" y="15715"/>
                      <a:pt x="15765" y="15715"/>
                    </a:cubicBezTo>
                    <a:cubicBezTo>
                      <a:pt x="15709" y="15782"/>
                      <a:pt x="15709" y="15782"/>
                      <a:pt x="15709" y="15782"/>
                    </a:cubicBezTo>
                    <a:cubicBezTo>
                      <a:pt x="15765" y="15715"/>
                      <a:pt x="15765" y="15715"/>
                      <a:pt x="15765" y="15715"/>
                    </a:cubicBezTo>
                    <a:cubicBezTo>
                      <a:pt x="15765" y="15648"/>
                      <a:pt x="15765" y="15648"/>
                      <a:pt x="15765" y="15648"/>
                    </a:cubicBezTo>
                    <a:cubicBezTo>
                      <a:pt x="15821" y="15581"/>
                      <a:pt x="15821" y="15581"/>
                      <a:pt x="15821" y="15581"/>
                    </a:cubicBezTo>
                    <a:cubicBezTo>
                      <a:pt x="15877" y="15581"/>
                      <a:pt x="15877" y="15581"/>
                      <a:pt x="15877" y="15581"/>
                    </a:cubicBezTo>
                    <a:cubicBezTo>
                      <a:pt x="15933" y="15514"/>
                      <a:pt x="15933" y="15514"/>
                      <a:pt x="15933" y="15514"/>
                    </a:cubicBezTo>
                    <a:cubicBezTo>
                      <a:pt x="15933" y="15514"/>
                      <a:pt x="15933" y="15514"/>
                      <a:pt x="15933" y="15514"/>
                    </a:cubicBezTo>
                    <a:cubicBezTo>
                      <a:pt x="15989" y="15581"/>
                      <a:pt x="15989" y="15581"/>
                      <a:pt x="15989" y="15581"/>
                    </a:cubicBezTo>
                    <a:cubicBezTo>
                      <a:pt x="15989" y="15514"/>
                      <a:pt x="15989" y="15514"/>
                      <a:pt x="15989" y="15514"/>
                    </a:cubicBezTo>
                    <a:cubicBezTo>
                      <a:pt x="16045" y="15514"/>
                      <a:pt x="16045" y="15514"/>
                      <a:pt x="16045" y="15514"/>
                    </a:cubicBezTo>
                    <a:cubicBezTo>
                      <a:pt x="16045" y="15447"/>
                      <a:pt x="16045" y="15447"/>
                      <a:pt x="16045" y="15447"/>
                    </a:cubicBezTo>
                    <a:cubicBezTo>
                      <a:pt x="16045" y="15447"/>
                      <a:pt x="16045" y="15447"/>
                      <a:pt x="16045" y="15447"/>
                    </a:cubicBezTo>
                    <a:cubicBezTo>
                      <a:pt x="16157" y="15380"/>
                      <a:pt x="16157" y="15380"/>
                      <a:pt x="16157" y="15380"/>
                    </a:cubicBezTo>
                    <a:cubicBezTo>
                      <a:pt x="16157" y="15380"/>
                      <a:pt x="16157" y="15380"/>
                      <a:pt x="16157" y="15380"/>
                    </a:cubicBezTo>
                    <a:cubicBezTo>
                      <a:pt x="16157" y="15514"/>
                      <a:pt x="16157" y="15514"/>
                      <a:pt x="16157" y="15514"/>
                    </a:cubicBezTo>
                    <a:cubicBezTo>
                      <a:pt x="16157" y="15581"/>
                      <a:pt x="16157" y="15581"/>
                      <a:pt x="16157" y="15581"/>
                    </a:cubicBezTo>
                    <a:cubicBezTo>
                      <a:pt x="16214" y="15447"/>
                      <a:pt x="16214" y="15447"/>
                      <a:pt x="16214" y="15447"/>
                    </a:cubicBezTo>
                    <a:cubicBezTo>
                      <a:pt x="16214" y="15380"/>
                      <a:pt x="16214" y="15380"/>
                      <a:pt x="16214" y="15380"/>
                    </a:cubicBezTo>
                    <a:cubicBezTo>
                      <a:pt x="16214" y="15380"/>
                      <a:pt x="16214" y="15380"/>
                      <a:pt x="16214" y="15380"/>
                    </a:cubicBezTo>
                    <a:cubicBezTo>
                      <a:pt x="16214" y="15380"/>
                      <a:pt x="16214" y="15380"/>
                      <a:pt x="16214" y="15380"/>
                    </a:cubicBezTo>
                    <a:cubicBezTo>
                      <a:pt x="16270" y="15313"/>
                      <a:pt x="16270" y="15313"/>
                      <a:pt x="16270" y="15313"/>
                    </a:cubicBezTo>
                    <a:cubicBezTo>
                      <a:pt x="16270" y="15313"/>
                      <a:pt x="16270" y="15313"/>
                      <a:pt x="16270" y="15313"/>
                    </a:cubicBezTo>
                    <a:cubicBezTo>
                      <a:pt x="16326" y="15247"/>
                      <a:pt x="16326" y="15247"/>
                      <a:pt x="16326" y="15247"/>
                    </a:cubicBezTo>
                    <a:cubicBezTo>
                      <a:pt x="16326" y="15180"/>
                      <a:pt x="16326" y="15180"/>
                      <a:pt x="16326" y="15180"/>
                    </a:cubicBezTo>
                    <a:cubicBezTo>
                      <a:pt x="16382" y="15180"/>
                      <a:pt x="16382" y="15180"/>
                      <a:pt x="16382" y="15180"/>
                    </a:cubicBezTo>
                    <a:cubicBezTo>
                      <a:pt x="16382" y="15113"/>
                      <a:pt x="16382" y="15113"/>
                      <a:pt x="16382" y="15113"/>
                    </a:cubicBezTo>
                    <a:cubicBezTo>
                      <a:pt x="16438" y="15113"/>
                      <a:pt x="16438" y="15113"/>
                      <a:pt x="16438" y="15113"/>
                    </a:cubicBezTo>
                    <a:cubicBezTo>
                      <a:pt x="16438" y="15180"/>
                      <a:pt x="16438" y="15180"/>
                      <a:pt x="16438" y="15180"/>
                    </a:cubicBezTo>
                    <a:cubicBezTo>
                      <a:pt x="16438" y="15113"/>
                      <a:pt x="16438" y="15113"/>
                      <a:pt x="16438" y="15113"/>
                    </a:cubicBezTo>
                    <a:cubicBezTo>
                      <a:pt x="16438" y="15113"/>
                      <a:pt x="16438" y="15113"/>
                      <a:pt x="16438" y="15113"/>
                    </a:cubicBezTo>
                    <a:cubicBezTo>
                      <a:pt x="16382" y="15113"/>
                      <a:pt x="16382" y="15113"/>
                      <a:pt x="16382" y="15113"/>
                    </a:cubicBezTo>
                    <a:cubicBezTo>
                      <a:pt x="16382" y="15046"/>
                      <a:pt x="16382" y="15046"/>
                      <a:pt x="16382" y="15046"/>
                    </a:cubicBezTo>
                    <a:cubicBezTo>
                      <a:pt x="16438" y="14979"/>
                      <a:pt x="16438" y="14979"/>
                      <a:pt x="16438" y="14979"/>
                    </a:cubicBezTo>
                    <a:cubicBezTo>
                      <a:pt x="16438" y="14979"/>
                      <a:pt x="16438" y="14979"/>
                      <a:pt x="16438" y="14979"/>
                    </a:cubicBezTo>
                    <a:cubicBezTo>
                      <a:pt x="16494" y="14979"/>
                      <a:pt x="16494" y="14979"/>
                      <a:pt x="16494" y="14979"/>
                    </a:cubicBezTo>
                    <a:cubicBezTo>
                      <a:pt x="16494" y="14912"/>
                      <a:pt x="16494" y="14912"/>
                      <a:pt x="16494" y="14912"/>
                    </a:cubicBezTo>
                    <a:cubicBezTo>
                      <a:pt x="16494" y="14912"/>
                      <a:pt x="16494" y="14912"/>
                      <a:pt x="16494" y="14912"/>
                    </a:cubicBezTo>
                    <a:cubicBezTo>
                      <a:pt x="16494" y="14845"/>
                      <a:pt x="16494" y="14845"/>
                      <a:pt x="16494" y="14845"/>
                    </a:cubicBezTo>
                    <a:cubicBezTo>
                      <a:pt x="16550" y="14845"/>
                      <a:pt x="16550" y="14845"/>
                      <a:pt x="16550" y="14845"/>
                    </a:cubicBezTo>
                    <a:cubicBezTo>
                      <a:pt x="16606" y="14778"/>
                      <a:pt x="16606" y="14778"/>
                      <a:pt x="16606" y="14778"/>
                    </a:cubicBezTo>
                    <a:cubicBezTo>
                      <a:pt x="16550" y="14712"/>
                      <a:pt x="16550" y="14712"/>
                      <a:pt x="16550" y="14712"/>
                    </a:cubicBezTo>
                    <a:cubicBezTo>
                      <a:pt x="16606" y="14645"/>
                      <a:pt x="16606" y="14645"/>
                      <a:pt x="16606" y="14645"/>
                    </a:cubicBezTo>
                    <a:cubicBezTo>
                      <a:pt x="16662" y="14645"/>
                      <a:pt x="16662" y="14645"/>
                      <a:pt x="16662" y="14645"/>
                    </a:cubicBezTo>
                    <a:cubicBezTo>
                      <a:pt x="16718" y="14645"/>
                      <a:pt x="16718" y="14645"/>
                      <a:pt x="16718" y="14645"/>
                    </a:cubicBezTo>
                    <a:cubicBezTo>
                      <a:pt x="16662" y="14712"/>
                      <a:pt x="16662" y="14712"/>
                      <a:pt x="16662" y="14712"/>
                    </a:cubicBezTo>
                    <a:cubicBezTo>
                      <a:pt x="16718" y="14712"/>
                      <a:pt x="16718" y="14712"/>
                      <a:pt x="16718" y="14712"/>
                    </a:cubicBezTo>
                    <a:cubicBezTo>
                      <a:pt x="16718" y="14712"/>
                      <a:pt x="16718" y="14712"/>
                      <a:pt x="16718" y="14712"/>
                    </a:cubicBezTo>
                    <a:cubicBezTo>
                      <a:pt x="16662" y="14712"/>
                      <a:pt x="16662" y="14712"/>
                      <a:pt x="16662" y="14712"/>
                    </a:cubicBezTo>
                    <a:cubicBezTo>
                      <a:pt x="16662" y="14778"/>
                      <a:pt x="16662" y="14778"/>
                      <a:pt x="16662" y="14778"/>
                    </a:cubicBezTo>
                    <a:cubicBezTo>
                      <a:pt x="16718" y="14778"/>
                      <a:pt x="16718" y="14778"/>
                      <a:pt x="16718" y="14778"/>
                    </a:cubicBezTo>
                    <a:cubicBezTo>
                      <a:pt x="16662" y="14845"/>
                      <a:pt x="16662" y="14845"/>
                      <a:pt x="16662" y="14845"/>
                    </a:cubicBezTo>
                    <a:cubicBezTo>
                      <a:pt x="16662" y="14845"/>
                      <a:pt x="16662" y="14845"/>
                      <a:pt x="16662" y="14845"/>
                    </a:cubicBezTo>
                    <a:cubicBezTo>
                      <a:pt x="16662" y="14845"/>
                      <a:pt x="16662" y="14845"/>
                      <a:pt x="16662" y="14845"/>
                    </a:cubicBezTo>
                    <a:cubicBezTo>
                      <a:pt x="16662" y="14845"/>
                      <a:pt x="16662" y="14845"/>
                      <a:pt x="16662" y="14845"/>
                    </a:cubicBezTo>
                    <a:cubicBezTo>
                      <a:pt x="16718" y="14845"/>
                      <a:pt x="16718" y="14845"/>
                      <a:pt x="16718" y="14845"/>
                    </a:cubicBezTo>
                    <a:cubicBezTo>
                      <a:pt x="16718" y="14912"/>
                      <a:pt x="16718" y="14912"/>
                      <a:pt x="16718" y="14912"/>
                    </a:cubicBezTo>
                    <a:cubicBezTo>
                      <a:pt x="16662" y="14912"/>
                      <a:pt x="16662" y="14912"/>
                      <a:pt x="16662" y="14912"/>
                    </a:cubicBezTo>
                    <a:cubicBezTo>
                      <a:pt x="16718" y="14912"/>
                      <a:pt x="16718" y="14912"/>
                      <a:pt x="16718" y="14912"/>
                    </a:cubicBezTo>
                    <a:cubicBezTo>
                      <a:pt x="16718" y="14979"/>
                      <a:pt x="16718" y="14979"/>
                      <a:pt x="16718" y="14979"/>
                    </a:cubicBezTo>
                    <a:cubicBezTo>
                      <a:pt x="16662" y="14979"/>
                      <a:pt x="16662" y="14979"/>
                      <a:pt x="16662" y="14979"/>
                    </a:cubicBezTo>
                    <a:cubicBezTo>
                      <a:pt x="16718" y="15046"/>
                      <a:pt x="16718" y="15046"/>
                      <a:pt x="16718" y="15046"/>
                    </a:cubicBezTo>
                    <a:cubicBezTo>
                      <a:pt x="16718" y="15113"/>
                      <a:pt x="16718" y="15113"/>
                      <a:pt x="16718" y="15113"/>
                    </a:cubicBezTo>
                    <a:cubicBezTo>
                      <a:pt x="16775" y="15180"/>
                      <a:pt x="16775" y="15180"/>
                      <a:pt x="16775" y="15180"/>
                    </a:cubicBezTo>
                    <a:cubicBezTo>
                      <a:pt x="16718" y="15180"/>
                      <a:pt x="16718" y="15180"/>
                      <a:pt x="16718" y="15180"/>
                    </a:cubicBezTo>
                    <a:cubicBezTo>
                      <a:pt x="16718" y="15180"/>
                      <a:pt x="16718" y="15180"/>
                      <a:pt x="16718" y="15180"/>
                    </a:cubicBezTo>
                    <a:cubicBezTo>
                      <a:pt x="16662" y="15180"/>
                      <a:pt x="16662" y="15180"/>
                      <a:pt x="16662" y="15180"/>
                    </a:cubicBezTo>
                    <a:cubicBezTo>
                      <a:pt x="16718" y="15247"/>
                      <a:pt x="16718" y="15247"/>
                      <a:pt x="16718" y="15247"/>
                    </a:cubicBezTo>
                    <a:cubicBezTo>
                      <a:pt x="16718" y="15247"/>
                      <a:pt x="16718" y="15247"/>
                      <a:pt x="16718" y="15247"/>
                    </a:cubicBezTo>
                    <a:cubicBezTo>
                      <a:pt x="16718" y="15247"/>
                      <a:pt x="16718" y="15247"/>
                      <a:pt x="16718" y="15247"/>
                    </a:cubicBezTo>
                    <a:cubicBezTo>
                      <a:pt x="16775" y="15180"/>
                      <a:pt x="16775" y="15180"/>
                      <a:pt x="16775" y="15180"/>
                    </a:cubicBezTo>
                    <a:cubicBezTo>
                      <a:pt x="16775" y="15247"/>
                      <a:pt x="16775" y="15247"/>
                      <a:pt x="16775" y="15247"/>
                    </a:cubicBezTo>
                    <a:cubicBezTo>
                      <a:pt x="16831" y="15247"/>
                      <a:pt x="16831" y="15247"/>
                      <a:pt x="16831" y="15247"/>
                    </a:cubicBezTo>
                    <a:cubicBezTo>
                      <a:pt x="16775" y="15313"/>
                      <a:pt x="16775" y="15313"/>
                      <a:pt x="16775" y="15313"/>
                    </a:cubicBezTo>
                    <a:cubicBezTo>
                      <a:pt x="16718" y="15380"/>
                      <a:pt x="16718" y="15380"/>
                      <a:pt x="16718" y="15380"/>
                    </a:cubicBezTo>
                    <a:cubicBezTo>
                      <a:pt x="16662" y="15313"/>
                      <a:pt x="16662" y="15313"/>
                      <a:pt x="16662" y="15313"/>
                    </a:cubicBezTo>
                    <a:cubicBezTo>
                      <a:pt x="16662" y="15380"/>
                      <a:pt x="16662" y="15380"/>
                      <a:pt x="16662" y="15380"/>
                    </a:cubicBezTo>
                    <a:cubicBezTo>
                      <a:pt x="16662" y="15380"/>
                      <a:pt x="16662" y="15380"/>
                      <a:pt x="16662" y="15380"/>
                    </a:cubicBezTo>
                    <a:cubicBezTo>
                      <a:pt x="16775" y="15380"/>
                      <a:pt x="16775" y="15380"/>
                      <a:pt x="16775" y="15380"/>
                    </a:cubicBezTo>
                    <a:cubicBezTo>
                      <a:pt x="16831" y="15380"/>
                      <a:pt x="16831" y="15380"/>
                      <a:pt x="16831" y="15380"/>
                    </a:cubicBezTo>
                    <a:cubicBezTo>
                      <a:pt x="16831" y="15447"/>
                      <a:pt x="16831" y="15447"/>
                      <a:pt x="16831" y="15447"/>
                    </a:cubicBezTo>
                    <a:cubicBezTo>
                      <a:pt x="16775" y="15447"/>
                      <a:pt x="16775" y="15447"/>
                      <a:pt x="16775" y="15447"/>
                    </a:cubicBezTo>
                    <a:cubicBezTo>
                      <a:pt x="16831" y="15514"/>
                      <a:pt x="16831" y="15514"/>
                      <a:pt x="16831" y="15514"/>
                    </a:cubicBezTo>
                    <a:cubicBezTo>
                      <a:pt x="16887" y="15447"/>
                      <a:pt x="16887" y="15447"/>
                      <a:pt x="16887" y="15447"/>
                    </a:cubicBezTo>
                    <a:cubicBezTo>
                      <a:pt x="16887" y="15514"/>
                      <a:pt x="16887" y="15514"/>
                      <a:pt x="16887" y="15514"/>
                    </a:cubicBezTo>
                    <a:cubicBezTo>
                      <a:pt x="16831" y="15581"/>
                      <a:pt x="16831" y="15581"/>
                      <a:pt x="16831" y="15581"/>
                    </a:cubicBezTo>
                    <a:cubicBezTo>
                      <a:pt x="16718" y="15581"/>
                      <a:pt x="16718" y="15581"/>
                      <a:pt x="16718" y="15581"/>
                    </a:cubicBezTo>
                    <a:cubicBezTo>
                      <a:pt x="16718" y="15581"/>
                      <a:pt x="16718" y="15581"/>
                      <a:pt x="16718" y="15581"/>
                    </a:cubicBezTo>
                    <a:cubicBezTo>
                      <a:pt x="16662" y="15581"/>
                      <a:pt x="16662" y="15581"/>
                      <a:pt x="16662" y="15581"/>
                    </a:cubicBezTo>
                    <a:cubicBezTo>
                      <a:pt x="16718" y="15648"/>
                      <a:pt x="16718" y="15648"/>
                      <a:pt x="16718" y="15648"/>
                    </a:cubicBezTo>
                    <a:cubicBezTo>
                      <a:pt x="16662" y="15648"/>
                      <a:pt x="16662" y="15648"/>
                      <a:pt x="16662" y="15648"/>
                    </a:cubicBezTo>
                    <a:cubicBezTo>
                      <a:pt x="16718" y="15648"/>
                      <a:pt x="16718" y="15648"/>
                      <a:pt x="16718" y="15648"/>
                    </a:cubicBezTo>
                    <a:cubicBezTo>
                      <a:pt x="16831" y="15648"/>
                      <a:pt x="16831" y="15648"/>
                      <a:pt x="16831" y="15648"/>
                    </a:cubicBezTo>
                    <a:cubicBezTo>
                      <a:pt x="16887" y="15648"/>
                      <a:pt x="16887" y="15648"/>
                      <a:pt x="16887" y="15648"/>
                    </a:cubicBezTo>
                    <a:cubicBezTo>
                      <a:pt x="16887" y="15648"/>
                      <a:pt x="16887" y="15648"/>
                      <a:pt x="16887" y="15648"/>
                    </a:cubicBezTo>
                    <a:cubicBezTo>
                      <a:pt x="16887" y="15648"/>
                      <a:pt x="16887" y="15648"/>
                      <a:pt x="16887" y="15648"/>
                    </a:cubicBezTo>
                    <a:cubicBezTo>
                      <a:pt x="16887" y="15715"/>
                      <a:pt x="16887" y="15715"/>
                      <a:pt x="16887" y="15715"/>
                    </a:cubicBezTo>
                    <a:cubicBezTo>
                      <a:pt x="16831" y="15715"/>
                      <a:pt x="16831" y="15715"/>
                      <a:pt x="16831" y="15715"/>
                    </a:cubicBezTo>
                    <a:cubicBezTo>
                      <a:pt x="16775" y="15715"/>
                      <a:pt x="16775" y="15715"/>
                      <a:pt x="16775" y="15715"/>
                    </a:cubicBezTo>
                    <a:cubicBezTo>
                      <a:pt x="16718" y="15848"/>
                      <a:pt x="16718" y="15848"/>
                      <a:pt x="16718" y="15848"/>
                    </a:cubicBezTo>
                    <a:cubicBezTo>
                      <a:pt x="16775" y="15782"/>
                      <a:pt x="16775" y="15782"/>
                      <a:pt x="16775" y="15782"/>
                    </a:cubicBezTo>
                    <a:cubicBezTo>
                      <a:pt x="16831" y="15782"/>
                      <a:pt x="16831" y="15782"/>
                      <a:pt x="16831" y="15782"/>
                    </a:cubicBezTo>
                    <a:cubicBezTo>
                      <a:pt x="16887" y="15782"/>
                      <a:pt x="16887" y="15782"/>
                      <a:pt x="16887" y="15782"/>
                    </a:cubicBezTo>
                    <a:cubicBezTo>
                      <a:pt x="16887" y="15782"/>
                      <a:pt x="16887" y="15782"/>
                      <a:pt x="16887" y="15782"/>
                    </a:cubicBezTo>
                    <a:cubicBezTo>
                      <a:pt x="16887" y="15848"/>
                      <a:pt x="16887" y="15848"/>
                      <a:pt x="16887" y="15848"/>
                    </a:cubicBezTo>
                    <a:cubicBezTo>
                      <a:pt x="16887" y="15848"/>
                      <a:pt x="16887" y="15848"/>
                      <a:pt x="16887" y="15848"/>
                    </a:cubicBezTo>
                    <a:cubicBezTo>
                      <a:pt x="16831" y="15848"/>
                      <a:pt x="16831" y="15848"/>
                      <a:pt x="16831" y="15848"/>
                    </a:cubicBezTo>
                    <a:cubicBezTo>
                      <a:pt x="16831" y="15915"/>
                      <a:pt x="16831" y="15915"/>
                      <a:pt x="16831" y="15915"/>
                    </a:cubicBezTo>
                    <a:cubicBezTo>
                      <a:pt x="16831" y="15915"/>
                      <a:pt x="16831" y="15915"/>
                      <a:pt x="16831" y="15915"/>
                    </a:cubicBezTo>
                    <a:cubicBezTo>
                      <a:pt x="16887" y="15915"/>
                      <a:pt x="16887" y="15915"/>
                      <a:pt x="16887" y="15915"/>
                    </a:cubicBezTo>
                    <a:cubicBezTo>
                      <a:pt x="16887" y="15848"/>
                      <a:pt x="16887" y="15848"/>
                      <a:pt x="16887" y="15848"/>
                    </a:cubicBezTo>
                    <a:cubicBezTo>
                      <a:pt x="16943" y="15915"/>
                      <a:pt x="16943" y="15915"/>
                      <a:pt x="16943" y="15915"/>
                    </a:cubicBezTo>
                    <a:cubicBezTo>
                      <a:pt x="16999" y="15982"/>
                      <a:pt x="16999" y="15982"/>
                      <a:pt x="16999" y="15982"/>
                    </a:cubicBezTo>
                    <a:cubicBezTo>
                      <a:pt x="16943" y="16049"/>
                      <a:pt x="16943" y="16049"/>
                      <a:pt x="16943" y="16049"/>
                    </a:cubicBezTo>
                    <a:cubicBezTo>
                      <a:pt x="16887" y="16049"/>
                      <a:pt x="16887" y="16049"/>
                      <a:pt x="16887" y="16049"/>
                    </a:cubicBezTo>
                    <a:cubicBezTo>
                      <a:pt x="16887" y="16049"/>
                      <a:pt x="16887" y="16049"/>
                      <a:pt x="16887" y="16049"/>
                    </a:cubicBezTo>
                    <a:cubicBezTo>
                      <a:pt x="16831" y="16049"/>
                      <a:pt x="16831" y="16049"/>
                      <a:pt x="16831" y="16049"/>
                    </a:cubicBezTo>
                    <a:cubicBezTo>
                      <a:pt x="16887" y="16116"/>
                      <a:pt x="16887" y="16116"/>
                      <a:pt x="16887" y="16116"/>
                    </a:cubicBezTo>
                    <a:cubicBezTo>
                      <a:pt x="16887" y="16116"/>
                      <a:pt x="16887" y="16116"/>
                      <a:pt x="16887" y="16116"/>
                    </a:cubicBezTo>
                    <a:cubicBezTo>
                      <a:pt x="16943" y="16116"/>
                      <a:pt x="16943" y="16116"/>
                      <a:pt x="16943" y="16116"/>
                    </a:cubicBezTo>
                    <a:cubicBezTo>
                      <a:pt x="16943" y="16116"/>
                      <a:pt x="16943" y="16116"/>
                      <a:pt x="16943" y="16116"/>
                    </a:cubicBezTo>
                    <a:cubicBezTo>
                      <a:pt x="16999" y="16116"/>
                      <a:pt x="16999" y="16116"/>
                      <a:pt x="16999" y="16116"/>
                    </a:cubicBezTo>
                    <a:cubicBezTo>
                      <a:pt x="16999" y="16183"/>
                      <a:pt x="16999" y="16183"/>
                      <a:pt x="16999" y="16183"/>
                    </a:cubicBezTo>
                    <a:cubicBezTo>
                      <a:pt x="16943" y="16183"/>
                      <a:pt x="16943" y="16183"/>
                      <a:pt x="16943" y="16183"/>
                    </a:cubicBezTo>
                    <a:cubicBezTo>
                      <a:pt x="16999" y="16183"/>
                      <a:pt x="16999" y="16183"/>
                      <a:pt x="16999" y="16183"/>
                    </a:cubicBezTo>
                    <a:cubicBezTo>
                      <a:pt x="16999" y="16183"/>
                      <a:pt x="16999" y="16183"/>
                      <a:pt x="16999" y="16183"/>
                    </a:cubicBezTo>
                    <a:cubicBezTo>
                      <a:pt x="17055" y="16250"/>
                      <a:pt x="17055" y="16250"/>
                      <a:pt x="17055" y="16250"/>
                    </a:cubicBezTo>
                    <a:cubicBezTo>
                      <a:pt x="17055" y="16317"/>
                      <a:pt x="17055" y="16317"/>
                      <a:pt x="17055" y="16317"/>
                    </a:cubicBezTo>
                    <a:cubicBezTo>
                      <a:pt x="16999" y="16317"/>
                      <a:pt x="16999" y="16317"/>
                      <a:pt x="16999" y="16317"/>
                    </a:cubicBezTo>
                    <a:cubicBezTo>
                      <a:pt x="16943" y="16383"/>
                      <a:pt x="16943" y="16383"/>
                      <a:pt x="16943" y="16383"/>
                    </a:cubicBezTo>
                    <a:cubicBezTo>
                      <a:pt x="16943" y="16383"/>
                      <a:pt x="16943" y="16383"/>
                      <a:pt x="16943" y="16383"/>
                    </a:cubicBezTo>
                    <a:cubicBezTo>
                      <a:pt x="16887" y="16383"/>
                      <a:pt x="16887" y="16383"/>
                      <a:pt x="16887" y="16383"/>
                    </a:cubicBezTo>
                    <a:cubicBezTo>
                      <a:pt x="16943" y="16383"/>
                      <a:pt x="16943" y="16383"/>
                      <a:pt x="16943" y="16383"/>
                    </a:cubicBezTo>
                    <a:cubicBezTo>
                      <a:pt x="16943" y="16450"/>
                      <a:pt x="16943" y="16450"/>
                      <a:pt x="16943" y="16450"/>
                    </a:cubicBezTo>
                    <a:cubicBezTo>
                      <a:pt x="16887" y="16450"/>
                      <a:pt x="16887" y="16450"/>
                      <a:pt x="16887" y="16450"/>
                    </a:cubicBezTo>
                    <a:cubicBezTo>
                      <a:pt x="16831" y="16383"/>
                      <a:pt x="16831" y="16383"/>
                      <a:pt x="16831" y="16383"/>
                    </a:cubicBezTo>
                    <a:cubicBezTo>
                      <a:pt x="16775" y="16383"/>
                      <a:pt x="16775" y="16383"/>
                      <a:pt x="16775" y="16383"/>
                    </a:cubicBezTo>
                    <a:cubicBezTo>
                      <a:pt x="16831" y="16450"/>
                      <a:pt x="16831" y="16450"/>
                      <a:pt x="16831" y="16450"/>
                    </a:cubicBezTo>
                    <a:cubicBezTo>
                      <a:pt x="16831" y="16517"/>
                      <a:pt x="16831" y="16517"/>
                      <a:pt x="16831" y="16517"/>
                    </a:cubicBezTo>
                    <a:cubicBezTo>
                      <a:pt x="16887" y="16517"/>
                      <a:pt x="16887" y="16517"/>
                      <a:pt x="16887" y="16517"/>
                    </a:cubicBezTo>
                    <a:cubicBezTo>
                      <a:pt x="16887" y="16584"/>
                      <a:pt x="16887" y="16584"/>
                      <a:pt x="16887" y="16584"/>
                    </a:cubicBezTo>
                    <a:cubicBezTo>
                      <a:pt x="16887" y="16584"/>
                      <a:pt x="16887" y="16584"/>
                      <a:pt x="16887" y="16584"/>
                    </a:cubicBezTo>
                    <a:cubicBezTo>
                      <a:pt x="16831" y="16584"/>
                      <a:pt x="16831" y="16584"/>
                      <a:pt x="16831" y="16584"/>
                    </a:cubicBezTo>
                    <a:cubicBezTo>
                      <a:pt x="16831" y="16651"/>
                      <a:pt x="16831" y="16651"/>
                      <a:pt x="16831" y="16651"/>
                    </a:cubicBezTo>
                    <a:cubicBezTo>
                      <a:pt x="16775" y="16651"/>
                      <a:pt x="16775" y="16651"/>
                      <a:pt x="16775" y="16651"/>
                    </a:cubicBezTo>
                    <a:cubicBezTo>
                      <a:pt x="16831" y="16651"/>
                      <a:pt x="16831" y="16651"/>
                      <a:pt x="16831" y="16651"/>
                    </a:cubicBezTo>
                    <a:cubicBezTo>
                      <a:pt x="16887" y="16651"/>
                      <a:pt x="16887" y="16651"/>
                      <a:pt x="16887" y="16651"/>
                    </a:cubicBezTo>
                    <a:cubicBezTo>
                      <a:pt x="16887" y="16651"/>
                      <a:pt x="16887" y="16651"/>
                      <a:pt x="16887" y="16651"/>
                    </a:cubicBezTo>
                    <a:cubicBezTo>
                      <a:pt x="16943" y="16584"/>
                      <a:pt x="16943" y="16584"/>
                      <a:pt x="16943" y="16584"/>
                    </a:cubicBezTo>
                    <a:cubicBezTo>
                      <a:pt x="16999" y="16584"/>
                      <a:pt x="16999" y="16584"/>
                      <a:pt x="16999" y="16584"/>
                    </a:cubicBezTo>
                    <a:cubicBezTo>
                      <a:pt x="16999" y="16651"/>
                      <a:pt x="16999" y="16651"/>
                      <a:pt x="16999" y="16651"/>
                    </a:cubicBezTo>
                    <a:cubicBezTo>
                      <a:pt x="16999" y="16651"/>
                      <a:pt x="16999" y="16651"/>
                      <a:pt x="16999" y="16651"/>
                    </a:cubicBezTo>
                    <a:cubicBezTo>
                      <a:pt x="16999" y="16718"/>
                      <a:pt x="16999" y="16718"/>
                      <a:pt x="16999" y="16718"/>
                    </a:cubicBezTo>
                    <a:cubicBezTo>
                      <a:pt x="16999" y="16718"/>
                      <a:pt x="16999" y="16718"/>
                      <a:pt x="16999" y="16718"/>
                    </a:cubicBezTo>
                    <a:cubicBezTo>
                      <a:pt x="16999" y="16718"/>
                      <a:pt x="16999" y="16718"/>
                      <a:pt x="16999" y="16718"/>
                    </a:cubicBezTo>
                    <a:cubicBezTo>
                      <a:pt x="16999" y="16785"/>
                      <a:pt x="16999" y="16785"/>
                      <a:pt x="16999" y="16785"/>
                    </a:cubicBezTo>
                    <a:cubicBezTo>
                      <a:pt x="16999" y="16785"/>
                      <a:pt x="16999" y="16785"/>
                      <a:pt x="16999" y="16785"/>
                    </a:cubicBezTo>
                    <a:cubicBezTo>
                      <a:pt x="17055" y="16718"/>
                      <a:pt x="17055" y="16718"/>
                      <a:pt x="17055" y="16718"/>
                    </a:cubicBezTo>
                    <a:cubicBezTo>
                      <a:pt x="17055" y="16785"/>
                      <a:pt x="17055" y="16785"/>
                      <a:pt x="17055" y="16785"/>
                    </a:cubicBezTo>
                    <a:cubicBezTo>
                      <a:pt x="17111" y="16785"/>
                      <a:pt x="17111" y="16785"/>
                      <a:pt x="17111" y="16785"/>
                    </a:cubicBezTo>
                    <a:cubicBezTo>
                      <a:pt x="17111" y="16852"/>
                      <a:pt x="17111" y="16852"/>
                      <a:pt x="17111" y="16852"/>
                    </a:cubicBezTo>
                    <a:cubicBezTo>
                      <a:pt x="17111" y="16852"/>
                      <a:pt x="17111" y="16852"/>
                      <a:pt x="17111" y="16852"/>
                    </a:cubicBezTo>
                    <a:cubicBezTo>
                      <a:pt x="17111" y="16918"/>
                      <a:pt x="17111" y="16918"/>
                      <a:pt x="17111" y="16918"/>
                    </a:cubicBezTo>
                    <a:cubicBezTo>
                      <a:pt x="17111" y="16918"/>
                      <a:pt x="17111" y="16918"/>
                      <a:pt x="17111" y="16918"/>
                    </a:cubicBezTo>
                    <a:cubicBezTo>
                      <a:pt x="17167" y="16785"/>
                      <a:pt x="17167" y="16785"/>
                      <a:pt x="17167" y="16785"/>
                    </a:cubicBezTo>
                    <a:cubicBezTo>
                      <a:pt x="17167" y="16852"/>
                      <a:pt x="17167" y="16852"/>
                      <a:pt x="17167" y="16852"/>
                    </a:cubicBezTo>
                    <a:cubicBezTo>
                      <a:pt x="17167" y="16852"/>
                      <a:pt x="17167" y="16852"/>
                      <a:pt x="17167" y="16852"/>
                    </a:cubicBezTo>
                    <a:cubicBezTo>
                      <a:pt x="17223" y="16918"/>
                      <a:pt x="17223" y="16918"/>
                      <a:pt x="17223" y="16918"/>
                    </a:cubicBezTo>
                    <a:cubicBezTo>
                      <a:pt x="17111" y="16918"/>
                      <a:pt x="17111" y="16918"/>
                      <a:pt x="17111" y="16918"/>
                    </a:cubicBezTo>
                    <a:cubicBezTo>
                      <a:pt x="17055" y="17052"/>
                      <a:pt x="17055" y="17052"/>
                      <a:pt x="17055" y="17052"/>
                    </a:cubicBezTo>
                    <a:cubicBezTo>
                      <a:pt x="16999" y="17052"/>
                      <a:pt x="16999" y="17052"/>
                      <a:pt x="16999" y="17052"/>
                    </a:cubicBezTo>
                    <a:cubicBezTo>
                      <a:pt x="16943" y="17052"/>
                      <a:pt x="16943" y="17052"/>
                      <a:pt x="16943" y="17052"/>
                    </a:cubicBezTo>
                    <a:cubicBezTo>
                      <a:pt x="16999" y="17119"/>
                      <a:pt x="16999" y="17119"/>
                      <a:pt x="16999" y="17119"/>
                    </a:cubicBezTo>
                    <a:cubicBezTo>
                      <a:pt x="17055" y="17119"/>
                      <a:pt x="17055" y="17119"/>
                      <a:pt x="17055" y="17119"/>
                    </a:cubicBezTo>
                    <a:cubicBezTo>
                      <a:pt x="17167" y="16985"/>
                      <a:pt x="17167" y="16985"/>
                      <a:pt x="17167" y="16985"/>
                    </a:cubicBezTo>
                    <a:cubicBezTo>
                      <a:pt x="17167" y="16985"/>
                      <a:pt x="17167" y="16985"/>
                      <a:pt x="17167" y="16985"/>
                    </a:cubicBezTo>
                    <a:cubicBezTo>
                      <a:pt x="17167" y="17052"/>
                      <a:pt x="17167" y="17052"/>
                      <a:pt x="17167" y="17052"/>
                    </a:cubicBezTo>
                    <a:cubicBezTo>
                      <a:pt x="17167" y="17052"/>
                      <a:pt x="17167" y="17052"/>
                      <a:pt x="17167" y="17052"/>
                    </a:cubicBezTo>
                    <a:cubicBezTo>
                      <a:pt x="17111" y="17119"/>
                      <a:pt x="17111" y="17119"/>
                      <a:pt x="17111" y="17119"/>
                    </a:cubicBezTo>
                    <a:cubicBezTo>
                      <a:pt x="17167" y="17119"/>
                      <a:pt x="17167" y="17119"/>
                      <a:pt x="17167" y="17119"/>
                    </a:cubicBezTo>
                    <a:cubicBezTo>
                      <a:pt x="17223" y="17052"/>
                      <a:pt x="17223" y="17052"/>
                      <a:pt x="17223" y="17052"/>
                    </a:cubicBezTo>
                    <a:cubicBezTo>
                      <a:pt x="17223" y="16985"/>
                      <a:pt x="17223" y="16985"/>
                      <a:pt x="17223" y="16985"/>
                    </a:cubicBezTo>
                    <a:cubicBezTo>
                      <a:pt x="17280" y="16985"/>
                      <a:pt x="17280" y="16985"/>
                      <a:pt x="17280" y="16985"/>
                    </a:cubicBezTo>
                    <a:cubicBezTo>
                      <a:pt x="17280" y="16985"/>
                      <a:pt x="17280" y="16985"/>
                      <a:pt x="17280" y="16985"/>
                    </a:cubicBezTo>
                    <a:cubicBezTo>
                      <a:pt x="17280" y="17052"/>
                      <a:pt x="17280" y="17052"/>
                      <a:pt x="17280" y="17052"/>
                    </a:cubicBezTo>
                    <a:cubicBezTo>
                      <a:pt x="17223" y="17052"/>
                      <a:pt x="17223" y="17052"/>
                      <a:pt x="17223" y="17052"/>
                    </a:cubicBezTo>
                    <a:cubicBezTo>
                      <a:pt x="17280" y="17052"/>
                      <a:pt x="17280" y="17052"/>
                      <a:pt x="17280" y="17052"/>
                    </a:cubicBezTo>
                    <a:cubicBezTo>
                      <a:pt x="17336" y="17052"/>
                      <a:pt x="17336" y="17052"/>
                      <a:pt x="17336" y="17052"/>
                    </a:cubicBezTo>
                    <a:cubicBezTo>
                      <a:pt x="17336" y="17052"/>
                      <a:pt x="17336" y="17052"/>
                      <a:pt x="17336" y="17052"/>
                    </a:cubicBezTo>
                    <a:cubicBezTo>
                      <a:pt x="17280" y="17119"/>
                      <a:pt x="17280" y="17119"/>
                      <a:pt x="17280" y="17119"/>
                    </a:cubicBezTo>
                    <a:cubicBezTo>
                      <a:pt x="17223" y="17186"/>
                      <a:pt x="17223" y="17186"/>
                      <a:pt x="17223" y="17186"/>
                    </a:cubicBezTo>
                    <a:cubicBezTo>
                      <a:pt x="17280" y="17186"/>
                      <a:pt x="17280" y="17186"/>
                      <a:pt x="17280" y="17186"/>
                    </a:cubicBezTo>
                    <a:cubicBezTo>
                      <a:pt x="17280" y="17119"/>
                      <a:pt x="17280" y="17119"/>
                      <a:pt x="17280" y="17119"/>
                    </a:cubicBezTo>
                    <a:cubicBezTo>
                      <a:pt x="17392" y="17052"/>
                      <a:pt x="17392" y="17052"/>
                      <a:pt x="17392" y="17052"/>
                    </a:cubicBezTo>
                    <a:cubicBezTo>
                      <a:pt x="17392" y="17052"/>
                      <a:pt x="17392" y="17052"/>
                      <a:pt x="17392" y="17052"/>
                    </a:cubicBezTo>
                    <a:cubicBezTo>
                      <a:pt x="17392" y="17052"/>
                      <a:pt x="17392" y="17052"/>
                      <a:pt x="17392" y="17052"/>
                    </a:cubicBezTo>
                    <a:cubicBezTo>
                      <a:pt x="17392" y="17119"/>
                      <a:pt x="17392" y="17119"/>
                      <a:pt x="17392" y="17119"/>
                    </a:cubicBezTo>
                    <a:cubicBezTo>
                      <a:pt x="17448" y="17052"/>
                      <a:pt x="17448" y="17052"/>
                      <a:pt x="17448" y="17052"/>
                    </a:cubicBezTo>
                    <a:cubicBezTo>
                      <a:pt x="17448" y="17052"/>
                      <a:pt x="17448" y="17052"/>
                      <a:pt x="17448" y="17052"/>
                    </a:cubicBezTo>
                    <a:cubicBezTo>
                      <a:pt x="17448" y="17186"/>
                      <a:pt x="17448" y="17186"/>
                      <a:pt x="17448" y="17186"/>
                    </a:cubicBezTo>
                    <a:cubicBezTo>
                      <a:pt x="17392" y="17186"/>
                      <a:pt x="17392" y="17186"/>
                      <a:pt x="17392" y="17186"/>
                    </a:cubicBezTo>
                    <a:cubicBezTo>
                      <a:pt x="17448" y="17186"/>
                      <a:pt x="17448" y="17186"/>
                      <a:pt x="17448" y="17186"/>
                    </a:cubicBezTo>
                    <a:cubicBezTo>
                      <a:pt x="17448" y="17186"/>
                      <a:pt x="17448" y="17186"/>
                      <a:pt x="17448" y="17186"/>
                    </a:cubicBezTo>
                    <a:cubicBezTo>
                      <a:pt x="17504" y="17253"/>
                      <a:pt x="17504" y="17253"/>
                      <a:pt x="17504" y="17253"/>
                    </a:cubicBezTo>
                    <a:cubicBezTo>
                      <a:pt x="17560" y="17186"/>
                      <a:pt x="17560" y="17186"/>
                      <a:pt x="17560" y="17186"/>
                    </a:cubicBezTo>
                    <a:cubicBezTo>
                      <a:pt x="17616" y="17186"/>
                      <a:pt x="17616" y="17186"/>
                      <a:pt x="17616" y="17186"/>
                    </a:cubicBezTo>
                    <a:cubicBezTo>
                      <a:pt x="17672" y="17186"/>
                      <a:pt x="17672" y="17186"/>
                      <a:pt x="17672" y="17186"/>
                    </a:cubicBezTo>
                    <a:cubicBezTo>
                      <a:pt x="17672" y="17253"/>
                      <a:pt x="17672" y="17253"/>
                      <a:pt x="17672" y="17253"/>
                    </a:cubicBezTo>
                    <a:cubicBezTo>
                      <a:pt x="17616" y="17253"/>
                      <a:pt x="17616" y="17253"/>
                      <a:pt x="17616" y="17253"/>
                    </a:cubicBezTo>
                    <a:cubicBezTo>
                      <a:pt x="17616" y="17253"/>
                      <a:pt x="17616" y="17253"/>
                      <a:pt x="17616" y="17253"/>
                    </a:cubicBezTo>
                    <a:cubicBezTo>
                      <a:pt x="17728" y="17253"/>
                      <a:pt x="17728" y="17253"/>
                      <a:pt x="17728" y="17253"/>
                    </a:cubicBezTo>
                    <a:cubicBezTo>
                      <a:pt x="17784" y="17320"/>
                      <a:pt x="17784" y="17320"/>
                      <a:pt x="17784" y="17320"/>
                    </a:cubicBezTo>
                    <a:cubicBezTo>
                      <a:pt x="17672" y="17320"/>
                      <a:pt x="17672" y="17320"/>
                      <a:pt x="17672" y="17320"/>
                    </a:cubicBezTo>
                    <a:cubicBezTo>
                      <a:pt x="17672" y="17386"/>
                      <a:pt x="17672" y="17386"/>
                      <a:pt x="17672" y="17386"/>
                    </a:cubicBezTo>
                    <a:cubicBezTo>
                      <a:pt x="17560" y="17386"/>
                      <a:pt x="17560" y="17386"/>
                      <a:pt x="17560" y="17386"/>
                    </a:cubicBezTo>
                    <a:cubicBezTo>
                      <a:pt x="17560" y="17386"/>
                      <a:pt x="17560" y="17386"/>
                      <a:pt x="17560" y="17386"/>
                    </a:cubicBezTo>
                    <a:cubicBezTo>
                      <a:pt x="17504" y="17386"/>
                      <a:pt x="17504" y="17386"/>
                      <a:pt x="17504" y="17386"/>
                    </a:cubicBezTo>
                    <a:cubicBezTo>
                      <a:pt x="17448" y="17453"/>
                      <a:pt x="17448" y="17453"/>
                      <a:pt x="17448" y="17453"/>
                    </a:cubicBezTo>
                    <a:cubicBezTo>
                      <a:pt x="17336" y="17453"/>
                      <a:pt x="17336" y="17453"/>
                      <a:pt x="17336" y="17453"/>
                    </a:cubicBezTo>
                    <a:cubicBezTo>
                      <a:pt x="17223" y="17453"/>
                      <a:pt x="17223" y="17453"/>
                      <a:pt x="17223" y="17453"/>
                    </a:cubicBezTo>
                    <a:cubicBezTo>
                      <a:pt x="17223" y="17520"/>
                      <a:pt x="17223" y="17520"/>
                      <a:pt x="17223" y="17520"/>
                    </a:cubicBezTo>
                    <a:cubicBezTo>
                      <a:pt x="17336" y="17453"/>
                      <a:pt x="17336" y="17453"/>
                      <a:pt x="17336" y="17453"/>
                    </a:cubicBezTo>
                    <a:cubicBezTo>
                      <a:pt x="17392" y="17453"/>
                      <a:pt x="17392" y="17453"/>
                      <a:pt x="17392" y="17453"/>
                    </a:cubicBezTo>
                    <a:cubicBezTo>
                      <a:pt x="17448" y="17453"/>
                      <a:pt x="17448" y="17453"/>
                      <a:pt x="17448" y="17453"/>
                    </a:cubicBezTo>
                    <a:cubicBezTo>
                      <a:pt x="17448" y="17453"/>
                      <a:pt x="17448" y="17453"/>
                      <a:pt x="17448" y="17453"/>
                    </a:cubicBezTo>
                    <a:cubicBezTo>
                      <a:pt x="17336" y="17520"/>
                      <a:pt x="17336" y="17520"/>
                      <a:pt x="17336" y="17520"/>
                    </a:cubicBezTo>
                    <a:cubicBezTo>
                      <a:pt x="17280" y="17520"/>
                      <a:pt x="17280" y="17520"/>
                      <a:pt x="17280" y="17520"/>
                    </a:cubicBezTo>
                    <a:cubicBezTo>
                      <a:pt x="17167" y="17587"/>
                      <a:pt x="17167" y="17587"/>
                      <a:pt x="17167" y="17587"/>
                    </a:cubicBezTo>
                    <a:cubicBezTo>
                      <a:pt x="17167" y="17587"/>
                      <a:pt x="17167" y="17587"/>
                      <a:pt x="17167" y="17587"/>
                    </a:cubicBezTo>
                    <a:cubicBezTo>
                      <a:pt x="17111" y="17587"/>
                      <a:pt x="17111" y="17587"/>
                      <a:pt x="17111" y="17587"/>
                    </a:cubicBezTo>
                    <a:cubicBezTo>
                      <a:pt x="17055" y="17654"/>
                      <a:pt x="17055" y="17654"/>
                      <a:pt x="17055" y="17654"/>
                    </a:cubicBezTo>
                    <a:cubicBezTo>
                      <a:pt x="17055" y="17654"/>
                      <a:pt x="17055" y="17654"/>
                      <a:pt x="17055" y="17654"/>
                    </a:cubicBezTo>
                    <a:cubicBezTo>
                      <a:pt x="16999" y="17587"/>
                      <a:pt x="16999" y="17587"/>
                      <a:pt x="16999" y="17587"/>
                    </a:cubicBezTo>
                    <a:cubicBezTo>
                      <a:pt x="16943" y="17520"/>
                      <a:pt x="16943" y="17520"/>
                      <a:pt x="16943" y="17520"/>
                    </a:cubicBezTo>
                    <a:cubicBezTo>
                      <a:pt x="16943" y="17587"/>
                      <a:pt x="16943" y="17587"/>
                      <a:pt x="16943" y="17587"/>
                    </a:cubicBezTo>
                    <a:cubicBezTo>
                      <a:pt x="16887" y="17587"/>
                      <a:pt x="16887" y="17587"/>
                      <a:pt x="16887" y="17587"/>
                    </a:cubicBezTo>
                    <a:cubicBezTo>
                      <a:pt x="16943" y="17587"/>
                      <a:pt x="16943" y="17587"/>
                      <a:pt x="16943" y="17587"/>
                    </a:cubicBezTo>
                    <a:cubicBezTo>
                      <a:pt x="16943" y="17654"/>
                      <a:pt x="16943" y="17654"/>
                      <a:pt x="16943" y="17654"/>
                    </a:cubicBezTo>
                    <a:cubicBezTo>
                      <a:pt x="17055" y="17721"/>
                      <a:pt x="17055" y="17721"/>
                      <a:pt x="17055" y="17721"/>
                    </a:cubicBezTo>
                    <a:cubicBezTo>
                      <a:pt x="17055" y="17721"/>
                      <a:pt x="17055" y="17721"/>
                      <a:pt x="17055" y="17721"/>
                    </a:cubicBezTo>
                    <a:cubicBezTo>
                      <a:pt x="16999" y="17721"/>
                      <a:pt x="16999" y="17721"/>
                      <a:pt x="16999" y="17721"/>
                    </a:cubicBezTo>
                    <a:cubicBezTo>
                      <a:pt x="16999" y="17788"/>
                      <a:pt x="16999" y="17788"/>
                      <a:pt x="16999" y="17788"/>
                    </a:cubicBezTo>
                    <a:cubicBezTo>
                      <a:pt x="16999" y="17788"/>
                      <a:pt x="16999" y="17788"/>
                      <a:pt x="16999" y="17788"/>
                    </a:cubicBezTo>
                    <a:cubicBezTo>
                      <a:pt x="17055" y="17788"/>
                      <a:pt x="17055" y="17788"/>
                      <a:pt x="17055" y="17788"/>
                    </a:cubicBezTo>
                    <a:cubicBezTo>
                      <a:pt x="17055" y="17788"/>
                      <a:pt x="17055" y="17788"/>
                      <a:pt x="17055" y="17788"/>
                    </a:cubicBezTo>
                    <a:cubicBezTo>
                      <a:pt x="17055" y="17788"/>
                      <a:pt x="17055" y="17788"/>
                      <a:pt x="17055" y="17788"/>
                    </a:cubicBezTo>
                    <a:cubicBezTo>
                      <a:pt x="17111" y="17721"/>
                      <a:pt x="17111" y="17721"/>
                      <a:pt x="17111" y="17721"/>
                    </a:cubicBezTo>
                    <a:cubicBezTo>
                      <a:pt x="17167" y="17721"/>
                      <a:pt x="17167" y="17721"/>
                      <a:pt x="17167" y="17721"/>
                    </a:cubicBezTo>
                    <a:cubicBezTo>
                      <a:pt x="17223" y="17654"/>
                      <a:pt x="17223" y="17654"/>
                      <a:pt x="17223" y="17654"/>
                    </a:cubicBezTo>
                    <a:cubicBezTo>
                      <a:pt x="17280" y="17654"/>
                      <a:pt x="17280" y="17654"/>
                      <a:pt x="17280" y="17654"/>
                    </a:cubicBezTo>
                    <a:cubicBezTo>
                      <a:pt x="17280" y="17587"/>
                      <a:pt x="17280" y="17587"/>
                      <a:pt x="17280" y="17587"/>
                    </a:cubicBezTo>
                    <a:cubicBezTo>
                      <a:pt x="17336" y="17520"/>
                      <a:pt x="17336" y="17520"/>
                      <a:pt x="17336" y="17520"/>
                    </a:cubicBezTo>
                    <a:cubicBezTo>
                      <a:pt x="17392" y="17520"/>
                      <a:pt x="17392" y="17520"/>
                      <a:pt x="17392" y="17520"/>
                    </a:cubicBezTo>
                    <a:cubicBezTo>
                      <a:pt x="17504" y="17520"/>
                      <a:pt x="17504" y="17520"/>
                      <a:pt x="17504" y="17520"/>
                    </a:cubicBezTo>
                    <a:cubicBezTo>
                      <a:pt x="17560" y="17520"/>
                      <a:pt x="17560" y="17520"/>
                      <a:pt x="17560" y="17520"/>
                    </a:cubicBezTo>
                    <a:cubicBezTo>
                      <a:pt x="17616" y="17520"/>
                      <a:pt x="17616" y="17520"/>
                      <a:pt x="17616" y="17520"/>
                    </a:cubicBezTo>
                    <a:cubicBezTo>
                      <a:pt x="17560" y="17520"/>
                      <a:pt x="17560" y="17520"/>
                      <a:pt x="17560" y="17520"/>
                    </a:cubicBezTo>
                    <a:cubicBezTo>
                      <a:pt x="17504" y="17520"/>
                      <a:pt x="17504" y="17520"/>
                      <a:pt x="17504" y="17520"/>
                    </a:cubicBezTo>
                    <a:cubicBezTo>
                      <a:pt x="17504" y="17453"/>
                      <a:pt x="17504" y="17453"/>
                      <a:pt x="17504" y="17453"/>
                    </a:cubicBezTo>
                    <a:cubicBezTo>
                      <a:pt x="17560" y="17453"/>
                      <a:pt x="17560" y="17453"/>
                      <a:pt x="17560" y="17453"/>
                    </a:cubicBezTo>
                    <a:cubicBezTo>
                      <a:pt x="17672" y="17453"/>
                      <a:pt x="17672" y="17453"/>
                      <a:pt x="17672" y="17453"/>
                    </a:cubicBezTo>
                    <a:cubicBezTo>
                      <a:pt x="17728" y="17453"/>
                      <a:pt x="17728" y="17453"/>
                      <a:pt x="17728" y="17453"/>
                    </a:cubicBezTo>
                    <a:cubicBezTo>
                      <a:pt x="17784" y="17587"/>
                      <a:pt x="17784" y="17587"/>
                      <a:pt x="17784" y="17587"/>
                    </a:cubicBezTo>
                    <a:cubicBezTo>
                      <a:pt x="17784" y="17587"/>
                      <a:pt x="17784" y="17587"/>
                      <a:pt x="17784" y="17587"/>
                    </a:cubicBezTo>
                    <a:cubicBezTo>
                      <a:pt x="17728" y="17654"/>
                      <a:pt x="17728" y="17654"/>
                      <a:pt x="17728" y="17654"/>
                    </a:cubicBezTo>
                    <a:cubicBezTo>
                      <a:pt x="17672" y="17654"/>
                      <a:pt x="17672" y="17654"/>
                      <a:pt x="17672" y="17654"/>
                    </a:cubicBezTo>
                    <a:cubicBezTo>
                      <a:pt x="17616" y="17721"/>
                      <a:pt x="17616" y="17721"/>
                      <a:pt x="17616" y="17721"/>
                    </a:cubicBezTo>
                    <a:cubicBezTo>
                      <a:pt x="17728" y="17721"/>
                      <a:pt x="17728" y="17721"/>
                      <a:pt x="17728" y="17721"/>
                    </a:cubicBezTo>
                    <a:cubicBezTo>
                      <a:pt x="17728" y="17721"/>
                      <a:pt x="17728" y="17721"/>
                      <a:pt x="17728" y="17721"/>
                    </a:cubicBezTo>
                    <a:cubicBezTo>
                      <a:pt x="17728" y="17721"/>
                      <a:pt x="17728" y="17721"/>
                      <a:pt x="17728" y="17721"/>
                    </a:cubicBezTo>
                    <a:cubicBezTo>
                      <a:pt x="17784" y="17654"/>
                      <a:pt x="17784" y="17654"/>
                      <a:pt x="17784" y="17654"/>
                    </a:cubicBezTo>
                    <a:cubicBezTo>
                      <a:pt x="17841" y="17654"/>
                      <a:pt x="17841" y="17654"/>
                      <a:pt x="17841" y="17654"/>
                    </a:cubicBezTo>
                    <a:cubicBezTo>
                      <a:pt x="17897" y="17654"/>
                      <a:pt x="17897" y="17654"/>
                      <a:pt x="17897" y="17654"/>
                    </a:cubicBezTo>
                    <a:cubicBezTo>
                      <a:pt x="17897" y="17654"/>
                      <a:pt x="17897" y="17654"/>
                      <a:pt x="17897" y="17654"/>
                    </a:cubicBezTo>
                    <a:cubicBezTo>
                      <a:pt x="17897" y="17654"/>
                      <a:pt x="17897" y="17654"/>
                      <a:pt x="17897" y="17654"/>
                    </a:cubicBezTo>
                    <a:cubicBezTo>
                      <a:pt x="17897" y="17721"/>
                      <a:pt x="17897" y="17721"/>
                      <a:pt x="17897" y="17721"/>
                    </a:cubicBezTo>
                    <a:cubicBezTo>
                      <a:pt x="17953" y="17721"/>
                      <a:pt x="17953" y="17721"/>
                      <a:pt x="17953" y="17721"/>
                    </a:cubicBezTo>
                    <a:cubicBezTo>
                      <a:pt x="18009" y="17721"/>
                      <a:pt x="18009" y="17721"/>
                      <a:pt x="18009" y="17721"/>
                    </a:cubicBezTo>
                    <a:cubicBezTo>
                      <a:pt x="18009" y="17788"/>
                      <a:pt x="18009" y="17788"/>
                      <a:pt x="18009" y="17788"/>
                    </a:cubicBezTo>
                    <a:cubicBezTo>
                      <a:pt x="17953" y="17721"/>
                      <a:pt x="17953" y="17721"/>
                      <a:pt x="17953" y="17721"/>
                    </a:cubicBezTo>
                    <a:cubicBezTo>
                      <a:pt x="17953" y="17721"/>
                      <a:pt x="17953" y="17721"/>
                      <a:pt x="17953" y="17721"/>
                    </a:cubicBezTo>
                    <a:cubicBezTo>
                      <a:pt x="17953" y="17788"/>
                      <a:pt x="17953" y="17788"/>
                      <a:pt x="17953" y="17788"/>
                    </a:cubicBezTo>
                    <a:cubicBezTo>
                      <a:pt x="18009" y="17855"/>
                      <a:pt x="18009" y="17855"/>
                      <a:pt x="18009" y="17855"/>
                    </a:cubicBezTo>
                    <a:cubicBezTo>
                      <a:pt x="18065" y="17855"/>
                      <a:pt x="18065" y="17855"/>
                      <a:pt x="18065" y="17855"/>
                    </a:cubicBezTo>
                    <a:cubicBezTo>
                      <a:pt x="18009" y="17921"/>
                      <a:pt x="18009" y="17921"/>
                      <a:pt x="18009" y="17921"/>
                    </a:cubicBezTo>
                    <a:cubicBezTo>
                      <a:pt x="17953" y="17921"/>
                      <a:pt x="17953" y="17921"/>
                      <a:pt x="17953" y="17921"/>
                    </a:cubicBezTo>
                    <a:cubicBezTo>
                      <a:pt x="17897" y="17921"/>
                      <a:pt x="17897" y="17921"/>
                      <a:pt x="17897" y="17921"/>
                    </a:cubicBezTo>
                    <a:cubicBezTo>
                      <a:pt x="18009" y="17921"/>
                      <a:pt x="18009" y="17921"/>
                      <a:pt x="18009" y="17921"/>
                    </a:cubicBezTo>
                    <a:cubicBezTo>
                      <a:pt x="17953" y="17988"/>
                      <a:pt x="17953" y="17988"/>
                      <a:pt x="17953" y="17988"/>
                    </a:cubicBezTo>
                    <a:cubicBezTo>
                      <a:pt x="17953" y="17988"/>
                      <a:pt x="17953" y="17988"/>
                      <a:pt x="17953" y="17988"/>
                    </a:cubicBezTo>
                    <a:cubicBezTo>
                      <a:pt x="17953" y="18055"/>
                      <a:pt x="17953" y="18055"/>
                      <a:pt x="17953" y="18055"/>
                    </a:cubicBezTo>
                    <a:cubicBezTo>
                      <a:pt x="17897" y="18055"/>
                      <a:pt x="17897" y="18055"/>
                      <a:pt x="17897" y="18055"/>
                    </a:cubicBezTo>
                    <a:cubicBezTo>
                      <a:pt x="17841" y="18055"/>
                      <a:pt x="17841" y="18055"/>
                      <a:pt x="17841" y="18055"/>
                    </a:cubicBezTo>
                    <a:cubicBezTo>
                      <a:pt x="17841" y="18055"/>
                      <a:pt x="17841" y="18055"/>
                      <a:pt x="17841" y="18055"/>
                    </a:cubicBezTo>
                    <a:cubicBezTo>
                      <a:pt x="17897" y="18122"/>
                      <a:pt x="17897" y="18122"/>
                      <a:pt x="17897" y="18122"/>
                    </a:cubicBezTo>
                    <a:cubicBezTo>
                      <a:pt x="17953" y="18122"/>
                      <a:pt x="17953" y="18122"/>
                      <a:pt x="17953" y="18122"/>
                    </a:cubicBezTo>
                    <a:cubicBezTo>
                      <a:pt x="18009" y="18122"/>
                      <a:pt x="18009" y="18122"/>
                      <a:pt x="18009" y="18122"/>
                    </a:cubicBezTo>
                    <a:cubicBezTo>
                      <a:pt x="17953" y="18189"/>
                      <a:pt x="17953" y="18189"/>
                      <a:pt x="17953" y="18189"/>
                    </a:cubicBezTo>
                    <a:cubicBezTo>
                      <a:pt x="17897" y="18189"/>
                      <a:pt x="17897" y="18189"/>
                      <a:pt x="17897" y="18189"/>
                    </a:cubicBezTo>
                    <a:cubicBezTo>
                      <a:pt x="17897" y="18189"/>
                      <a:pt x="17897" y="18189"/>
                      <a:pt x="17897" y="18189"/>
                    </a:cubicBezTo>
                    <a:cubicBezTo>
                      <a:pt x="17953" y="18189"/>
                      <a:pt x="17953" y="18189"/>
                      <a:pt x="17953" y="18189"/>
                    </a:cubicBezTo>
                    <a:cubicBezTo>
                      <a:pt x="17953" y="18189"/>
                      <a:pt x="17953" y="18189"/>
                      <a:pt x="17953" y="18189"/>
                    </a:cubicBezTo>
                    <a:cubicBezTo>
                      <a:pt x="18009" y="18189"/>
                      <a:pt x="18009" y="18189"/>
                      <a:pt x="18009" y="18189"/>
                    </a:cubicBezTo>
                    <a:cubicBezTo>
                      <a:pt x="17953" y="18256"/>
                      <a:pt x="17953" y="18256"/>
                      <a:pt x="17953" y="18256"/>
                    </a:cubicBezTo>
                    <a:cubicBezTo>
                      <a:pt x="17953" y="18323"/>
                      <a:pt x="17953" y="18323"/>
                      <a:pt x="17953" y="18323"/>
                    </a:cubicBezTo>
                    <a:cubicBezTo>
                      <a:pt x="17953" y="18323"/>
                      <a:pt x="17953" y="18323"/>
                      <a:pt x="17953" y="18323"/>
                    </a:cubicBezTo>
                    <a:cubicBezTo>
                      <a:pt x="17897" y="18323"/>
                      <a:pt x="17897" y="18323"/>
                      <a:pt x="17897" y="18323"/>
                    </a:cubicBezTo>
                    <a:cubicBezTo>
                      <a:pt x="17841" y="18390"/>
                      <a:pt x="17841" y="18390"/>
                      <a:pt x="17841" y="18390"/>
                    </a:cubicBezTo>
                    <a:cubicBezTo>
                      <a:pt x="17784" y="18390"/>
                      <a:pt x="17784" y="18390"/>
                      <a:pt x="17784" y="18390"/>
                    </a:cubicBezTo>
                    <a:cubicBezTo>
                      <a:pt x="17728" y="18456"/>
                      <a:pt x="17728" y="18456"/>
                      <a:pt x="17728" y="18456"/>
                    </a:cubicBezTo>
                    <a:cubicBezTo>
                      <a:pt x="17728" y="18456"/>
                      <a:pt x="17728" y="18456"/>
                      <a:pt x="17728" y="18456"/>
                    </a:cubicBezTo>
                    <a:cubicBezTo>
                      <a:pt x="17672" y="18456"/>
                      <a:pt x="17672" y="18456"/>
                      <a:pt x="17672" y="18456"/>
                    </a:cubicBezTo>
                    <a:cubicBezTo>
                      <a:pt x="17672" y="18456"/>
                      <a:pt x="17672" y="18456"/>
                      <a:pt x="17672" y="18456"/>
                    </a:cubicBezTo>
                    <a:cubicBezTo>
                      <a:pt x="17616" y="18523"/>
                      <a:pt x="17616" y="18523"/>
                      <a:pt x="17616" y="18523"/>
                    </a:cubicBezTo>
                    <a:cubicBezTo>
                      <a:pt x="17616" y="18523"/>
                      <a:pt x="17616" y="18523"/>
                      <a:pt x="17616" y="18523"/>
                    </a:cubicBezTo>
                    <a:cubicBezTo>
                      <a:pt x="17560" y="18523"/>
                      <a:pt x="17560" y="18523"/>
                      <a:pt x="17560" y="18523"/>
                    </a:cubicBezTo>
                    <a:cubicBezTo>
                      <a:pt x="17560" y="18523"/>
                      <a:pt x="17560" y="18523"/>
                      <a:pt x="17560" y="18523"/>
                    </a:cubicBezTo>
                    <a:cubicBezTo>
                      <a:pt x="17504" y="18523"/>
                      <a:pt x="17504" y="18523"/>
                      <a:pt x="17504" y="18523"/>
                    </a:cubicBezTo>
                    <a:cubicBezTo>
                      <a:pt x="17504" y="18523"/>
                      <a:pt x="17504" y="18523"/>
                      <a:pt x="17504" y="18523"/>
                    </a:cubicBezTo>
                    <a:cubicBezTo>
                      <a:pt x="17448" y="18523"/>
                      <a:pt x="17448" y="18523"/>
                      <a:pt x="17448" y="18523"/>
                    </a:cubicBezTo>
                    <a:cubicBezTo>
                      <a:pt x="17392" y="18523"/>
                      <a:pt x="17392" y="18523"/>
                      <a:pt x="17392" y="18523"/>
                    </a:cubicBezTo>
                    <a:cubicBezTo>
                      <a:pt x="17336" y="18456"/>
                      <a:pt x="17336" y="18456"/>
                      <a:pt x="17336" y="18456"/>
                    </a:cubicBezTo>
                    <a:cubicBezTo>
                      <a:pt x="17336" y="18523"/>
                      <a:pt x="17336" y="18523"/>
                      <a:pt x="17336" y="18523"/>
                    </a:cubicBezTo>
                    <a:cubicBezTo>
                      <a:pt x="17336" y="18523"/>
                      <a:pt x="17336" y="18523"/>
                      <a:pt x="17336" y="18523"/>
                    </a:cubicBezTo>
                    <a:cubicBezTo>
                      <a:pt x="17280" y="18523"/>
                      <a:pt x="17280" y="18523"/>
                      <a:pt x="17280" y="18523"/>
                    </a:cubicBezTo>
                    <a:cubicBezTo>
                      <a:pt x="17223" y="18523"/>
                      <a:pt x="17223" y="18523"/>
                      <a:pt x="17223" y="18523"/>
                    </a:cubicBezTo>
                    <a:cubicBezTo>
                      <a:pt x="17223" y="18590"/>
                      <a:pt x="17223" y="18590"/>
                      <a:pt x="17223" y="18590"/>
                    </a:cubicBezTo>
                    <a:cubicBezTo>
                      <a:pt x="17223" y="18590"/>
                      <a:pt x="17223" y="18590"/>
                      <a:pt x="17223" y="18590"/>
                    </a:cubicBezTo>
                    <a:cubicBezTo>
                      <a:pt x="17223" y="18590"/>
                      <a:pt x="17223" y="18590"/>
                      <a:pt x="17223" y="18590"/>
                    </a:cubicBezTo>
                    <a:cubicBezTo>
                      <a:pt x="17223" y="18657"/>
                      <a:pt x="17223" y="18657"/>
                      <a:pt x="17223" y="18657"/>
                    </a:cubicBezTo>
                    <a:cubicBezTo>
                      <a:pt x="17167" y="18657"/>
                      <a:pt x="17167" y="18657"/>
                      <a:pt x="17167" y="18657"/>
                    </a:cubicBezTo>
                    <a:cubicBezTo>
                      <a:pt x="17167" y="18657"/>
                      <a:pt x="17167" y="18657"/>
                      <a:pt x="17167" y="18657"/>
                    </a:cubicBezTo>
                    <a:cubicBezTo>
                      <a:pt x="17167" y="18724"/>
                      <a:pt x="17167" y="18724"/>
                      <a:pt x="17167" y="18724"/>
                    </a:cubicBezTo>
                    <a:cubicBezTo>
                      <a:pt x="17111" y="18724"/>
                      <a:pt x="17111" y="18724"/>
                      <a:pt x="17111" y="18724"/>
                    </a:cubicBezTo>
                    <a:cubicBezTo>
                      <a:pt x="17111" y="18791"/>
                      <a:pt x="17111" y="18791"/>
                      <a:pt x="17111" y="18791"/>
                    </a:cubicBezTo>
                    <a:cubicBezTo>
                      <a:pt x="17055" y="18791"/>
                      <a:pt x="17055" y="18791"/>
                      <a:pt x="17055" y="18791"/>
                    </a:cubicBezTo>
                    <a:cubicBezTo>
                      <a:pt x="16999" y="18858"/>
                      <a:pt x="16999" y="18858"/>
                      <a:pt x="16999" y="18858"/>
                    </a:cubicBezTo>
                    <a:cubicBezTo>
                      <a:pt x="16999" y="18858"/>
                      <a:pt x="16999" y="18858"/>
                      <a:pt x="16999" y="18858"/>
                    </a:cubicBezTo>
                    <a:cubicBezTo>
                      <a:pt x="16943" y="18858"/>
                      <a:pt x="16943" y="18858"/>
                      <a:pt x="16943" y="18858"/>
                    </a:cubicBezTo>
                    <a:cubicBezTo>
                      <a:pt x="16887" y="18858"/>
                      <a:pt x="16887" y="18858"/>
                      <a:pt x="16887" y="18858"/>
                    </a:cubicBezTo>
                    <a:cubicBezTo>
                      <a:pt x="16887" y="18925"/>
                      <a:pt x="16887" y="18925"/>
                      <a:pt x="16887" y="18925"/>
                    </a:cubicBezTo>
                    <a:cubicBezTo>
                      <a:pt x="16831" y="18925"/>
                      <a:pt x="16831" y="18925"/>
                      <a:pt x="16831" y="18925"/>
                    </a:cubicBezTo>
                    <a:cubicBezTo>
                      <a:pt x="16831" y="18925"/>
                      <a:pt x="16831" y="18925"/>
                      <a:pt x="16831" y="18925"/>
                    </a:cubicBezTo>
                    <a:cubicBezTo>
                      <a:pt x="16718" y="18858"/>
                      <a:pt x="16718" y="18858"/>
                      <a:pt x="16718" y="18858"/>
                    </a:cubicBezTo>
                    <a:cubicBezTo>
                      <a:pt x="16718" y="18858"/>
                      <a:pt x="16718" y="18858"/>
                      <a:pt x="16718" y="18858"/>
                    </a:cubicBezTo>
                    <a:cubicBezTo>
                      <a:pt x="16662" y="18925"/>
                      <a:pt x="16662" y="18925"/>
                      <a:pt x="16662" y="18925"/>
                    </a:cubicBezTo>
                    <a:cubicBezTo>
                      <a:pt x="16662" y="18858"/>
                      <a:pt x="16662" y="18858"/>
                      <a:pt x="16662" y="18858"/>
                    </a:cubicBezTo>
                    <a:cubicBezTo>
                      <a:pt x="16550" y="18925"/>
                      <a:pt x="16550" y="18925"/>
                      <a:pt x="16550" y="18925"/>
                    </a:cubicBezTo>
                    <a:cubicBezTo>
                      <a:pt x="16494" y="18925"/>
                      <a:pt x="16494" y="18925"/>
                      <a:pt x="16494" y="18925"/>
                    </a:cubicBezTo>
                    <a:cubicBezTo>
                      <a:pt x="16494" y="18858"/>
                      <a:pt x="16494" y="18858"/>
                      <a:pt x="16494" y="18858"/>
                    </a:cubicBezTo>
                    <a:cubicBezTo>
                      <a:pt x="16438" y="18858"/>
                      <a:pt x="16438" y="18858"/>
                      <a:pt x="16438" y="18858"/>
                    </a:cubicBezTo>
                    <a:cubicBezTo>
                      <a:pt x="16438" y="18925"/>
                      <a:pt x="16438" y="18925"/>
                      <a:pt x="16438" y="18925"/>
                    </a:cubicBezTo>
                    <a:cubicBezTo>
                      <a:pt x="16382" y="18925"/>
                      <a:pt x="16382" y="18925"/>
                      <a:pt x="16382" y="18925"/>
                    </a:cubicBezTo>
                    <a:cubicBezTo>
                      <a:pt x="16326" y="18858"/>
                      <a:pt x="16326" y="18858"/>
                      <a:pt x="16326" y="18858"/>
                    </a:cubicBezTo>
                    <a:cubicBezTo>
                      <a:pt x="16270" y="18858"/>
                      <a:pt x="16270" y="18858"/>
                      <a:pt x="16270" y="18858"/>
                    </a:cubicBezTo>
                    <a:cubicBezTo>
                      <a:pt x="16214" y="18858"/>
                      <a:pt x="16214" y="18858"/>
                      <a:pt x="16214" y="18858"/>
                    </a:cubicBezTo>
                    <a:cubicBezTo>
                      <a:pt x="16157" y="18858"/>
                      <a:pt x="16157" y="18858"/>
                      <a:pt x="16157" y="18858"/>
                    </a:cubicBezTo>
                    <a:cubicBezTo>
                      <a:pt x="16157" y="18858"/>
                      <a:pt x="16157" y="18858"/>
                      <a:pt x="16157" y="18858"/>
                    </a:cubicBezTo>
                    <a:cubicBezTo>
                      <a:pt x="16101" y="18858"/>
                      <a:pt x="16101" y="18858"/>
                      <a:pt x="16101" y="18858"/>
                    </a:cubicBezTo>
                    <a:cubicBezTo>
                      <a:pt x="16045" y="18858"/>
                      <a:pt x="16045" y="18858"/>
                      <a:pt x="16045" y="18858"/>
                    </a:cubicBezTo>
                    <a:cubicBezTo>
                      <a:pt x="15989" y="18791"/>
                      <a:pt x="15989" y="18791"/>
                      <a:pt x="15989" y="18791"/>
                    </a:cubicBezTo>
                    <a:cubicBezTo>
                      <a:pt x="15933" y="18858"/>
                      <a:pt x="15933" y="18858"/>
                      <a:pt x="15933" y="18858"/>
                    </a:cubicBezTo>
                    <a:cubicBezTo>
                      <a:pt x="15933" y="18858"/>
                      <a:pt x="15933" y="18858"/>
                      <a:pt x="15933" y="18858"/>
                    </a:cubicBezTo>
                    <a:cubicBezTo>
                      <a:pt x="15877" y="18791"/>
                      <a:pt x="15877" y="18791"/>
                      <a:pt x="15877" y="18791"/>
                    </a:cubicBezTo>
                    <a:cubicBezTo>
                      <a:pt x="15821" y="18858"/>
                      <a:pt x="15821" y="18858"/>
                      <a:pt x="15821" y="18858"/>
                    </a:cubicBezTo>
                    <a:cubicBezTo>
                      <a:pt x="15765" y="18858"/>
                      <a:pt x="15765" y="18858"/>
                      <a:pt x="15765" y="18858"/>
                    </a:cubicBezTo>
                    <a:cubicBezTo>
                      <a:pt x="15765" y="18858"/>
                      <a:pt x="15765" y="18858"/>
                      <a:pt x="15765" y="18858"/>
                    </a:cubicBezTo>
                    <a:cubicBezTo>
                      <a:pt x="15652" y="18791"/>
                      <a:pt x="15652" y="18791"/>
                      <a:pt x="15652" y="18791"/>
                    </a:cubicBezTo>
                    <a:cubicBezTo>
                      <a:pt x="15596" y="18791"/>
                      <a:pt x="15596" y="18791"/>
                      <a:pt x="15596" y="18791"/>
                    </a:cubicBezTo>
                    <a:cubicBezTo>
                      <a:pt x="15540" y="18791"/>
                      <a:pt x="15540" y="18791"/>
                      <a:pt x="15540" y="18791"/>
                    </a:cubicBezTo>
                    <a:cubicBezTo>
                      <a:pt x="15484" y="18724"/>
                      <a:pt x="15484" y="18724"/>
                      <a:pt x="15484" y="18724"/>
                    </a:cubicBezTo>
                    <a:cubicBezTo>
                      <a:pt x="15428" y="18791"/>
                      <a:pt x="15428" y="18791"/>
                      <a:pt x="15428" y="18791"/>
                    </a:cubicBezTo>
                    <a:cubicBezTo>
                      <a:pt x="15428" y="18791"/>
                      <a:pt x="15428" y="18791"/>
                      <a:pt x="15428" y="18791"/>
                    </a:cubicBezTo>
                    <a:cubicBezTo>
                      <a:pt x="15428" y="18858"/>
                      <a:pt x="15428" y="18858"/>
                      <a:pt x="15428" y="18858"/>
                    </a:cubicBezTo>
                    <a:cubicBezTo>
                      <a:pt x="15428" y="18858"/>
                      <a:pt x="15428" y="18858"/>
                      <a:pt x="15428" y="18858"/>
                    </a:cubicBezTo>
                    <a:cubicBezTo>
                      <a:pt x="15372" y="18858"/>
                      <a:pt x="15372" y="18858"/>
                      <a:pt x="15372" y="18858"/>
                    </a:cubicBezTo>
                    <a:cubicBezTo>
                      <a:pt x="15260" y="18925"/>
                      <a:pt x="15260" y="18925"/>
                      <a:pt x="15260" y="18925"/>
                    </a:cubicBezTo>
                    <a:cubicBezTo>
                      <a:pt x="15204" y="18991"/>
                      <a:pt x="15204" y="18991"/>
                      <a:pt x="15204" y="18991"/>
                    </a:cubicBezTo>
                    <a:cubicBezTo>
                      <a:pt x="15204" y="18991"/>
                      <a:pt x="15204" y="18991"/>
                      <a:pt x="15204" y="18991"/>
                    </a:cubicBezTo>
                    <a:cubicBezTo>
                      <a:pt x="15204" y="19058"/>
                      <a:pt x="15204" y="19058"/>
                      <a:pt x="15204" y="19058"/>
                    </a:cubicBezTo>
                    <a:cubicBezTo>
                      <a:pt x="15204" y="19125"/>
                      <a:pt x="15204" y="19125"/>
                      <a:pt x="15204" y="19125"/>
                    </a:cubicBezTo>
                    <a:cubicBezTo>
                      <a:pt x="15148" y="19192"/>
                      <a:pt x="15148" y="19192"/>
                      <a:pt x="15148" y="19192"/>
                    </a:cubicBezTo>
                    <a:cubicBezTo>
                      <a:pt x="15091" y="19192"/>
                      <a:pt x="15091" y="19192"/>
                      <a:pt x="15091" y="19192"/>
                    </a:cubicBezTo>
                    <a:cubicBezTo>
                      <a:pt x="15035" y="19192"/>
                      <a:pt x="15035" y="19192"/>
                      <a:pt x="15035" y="19192"/>
                    </a:cubicBezTo>
                    <a:cubicBezTo>
                      <a:pt x="14979" y="19192"/>
                      <a:pt x="14979" y="19192"/>
                      <a:pt x="14979" y="19192"/>
                    </a:cubicBezTo>
                    <a:cubicBezTo>
                      <a:pt x="14923" y="19259"/>
                      <a:pt x="14923" y="19259"/>
                      <a:pt x="14923" y="19259"/>
                    </a:cubicBezTo>
                    <a:cubicBezTo>
                      <a:pt x="14867" y="19259"/>
                      <a:pt x="14867" y="19259"/>
                      <a:pt x="14867" y="19259"/>
                    </a:cubicBezTo>
                    <a:cubicBezTo>
                      <a:pt x="14867" y="19259"/>
                      <a:pt x="14867" y="19259"/>
                      <a:pt x="14867" y="19259"/>
                    </a:cubicBezTo>
                    <a:cubicBezTo>
                      <a:pt x="14811" y="19259"/>
                      <a:pt x="14811" y="19259"/>
                      <a:pt x="14811" y="19259"/>
                    </a:cubicBezTo>
                    <a:cubicBezTo>
                      <a:pt x="14811" y="19326"/>
                      <a:pt x="14811" y="19326"/>
                      <a:pt x="14811" y="19326"/>
                    </a:cubicBezTo>
                    <a:cubicBezTo>
                      <a:pt x="14755" y="19326"/>
                      <a:pt x="14755" y="19326"/>
                      <a:pt x="14755" y="19326"/>
                    </a:cubicBezTo>
                    <a:cubicBezTo>
                      <a:pt x="14699" y="19393"/>
                      <a:pt x="14699" y="19393"/>
                      <a:pt x="14699" y="19393"/>
                    </a:cubicBezTo>
                    <a:cubicBezTo>
                      <a:pt x="14699" y="19393"/>
                      <a:pt x="14699" y="19393"/>
                      <a:pt x="14699" y="19393"/>
                    </a:cubicBezTo>
                    <a:cubicBezTo>
                      <a:pt x="14643" y="19393"/>
                      <a:pt x="14643" y="19393"/>
                      <a:pt x="14643" y="19393"/>
                    </a:cubicBezTo>
                    <a:cubicBezTo>
                      <a:pt x="14587" y="19526"/>
                      <a:pt x="14587" y="19526"/>
                      <a:pt x="14587" y="19526"/>
                    </a:cubicBezTo>
                    <a:cubicBezTo>
                      <a:pt x="14530" y="19526"/>
                      <a:pt x="14530" y="19526"/>
                      <a:pt x="14530" y="19526"/>
                    </a:cubicBezTo>
                    <a:cubicBezTo>
                      <a:pt x="14474" y="19660"/>
                      <a:pt x="14474" y="19660"/>
                      <a:pt x="14474" y="19660"/>
                    </a:cubicBezTo>
                    <a:cubicBezTo>
                      <a:pt x="14418" y="19660"/>
                      <a:pt x="14418" y="19660"/>
                      <a:pt x="14418" y="19660"/>
                    </a:cubicBezTo>
                    <a:cubicBezTo>
                      <a:pt x="14362" y="19727"/>
                      <a:pt x="14362" y="19727"/>
                      <a:pt x="14362" y="19727"/>
                    </a:cubicBezTo>
                    <a:cubicBezTo>
                      <a:pt x="14306" y="19794"/>
                      <a:pt x="14306" y="19794"/>
                      <a:pt x="14306" y="19794"/>
                    </a:cubicBezTo>
                    <a:cubicBezTo>
                      <a:pt x="14306" y="19861"/>
                      <a:pt x="14306" y="19861"/>
                      <a:pt x="14306" y="19861"/>
                    </a:cubicBezTo>
                    <a:cubicBezTo>
                      <a:pt x="14250" y="19861"/>
                      <a:pt x="14250" y="19861"/>
                      <a:pt x="14250" y="19861"/>
                    </a:cubicBezTo>
                    <a:cubicBezTo>
                      <a:pt x="14138" y="19928"/>
                      <a:pt x="14138" y="19928"/>
                      <a:pt x="14138" y="19928"/>
                    </a:cubicBezTo>
                    <a:cubicBezTo>
                      <a:pt x="14138" y="19995"/>
                      <a:pt x="14138" y="19995"/>
                      <a:pt x="14138" y="19995"/>
                    </a:cubicBezTo>
                    <a:cubicBezTo>
                      <a:pt x="14025" y="20061"/>
                      <a:pt x="14025" y="20061"/>
                      <a:pt x="14025" y="20061"/>
                    </a:cubicBezTo>
                    <a:cubicBezTo>
                      <a:pt x="13913" y="20061"/>
                      <a:pt x="13913" y="20061"/>
                      <a:pt x="13913" y="20061"/>
                    </a:cubicBezTo>
                    <a:cubicBezTo>
                      <a:pt x="13969" y="20061"/>
                      <a:pt x="13969" y="20061"/>
                      <a:pt x="13969" y="20061"/>
                    </a:cubicBezTo>
                    <a:cubicBezTo>
                      <a:pt x="14138" y="19995"/>
                      <a:pt x="14138" y="19995"/>
                      <a:pt x="14138" y="19995"/>
                    </a:cubicBezTo>
                    <a:cubicBezTo>
                      <a:pt x="14250" y="19995"/>
                      <a:pt x="14250" y="19995"/>
                      <a:pt x="14250" y="19995"/>
                    </a:cubicBezTo>
                    <a:cubicBezTo>
                      <a:pt x="14306" y="19928"/>
                      <a:pt x="14306" y="19928"/>
                      <a:pt x="14306" y="19928"/>
                    </a:cubicBezTo>
                    <a:cubicBezTo>
                      <a:pt x="14362" y="19794"/>
                      <a:pt x="14362" y="19794"/>
                      <a:pt x="14362" y="19794"/>
                    </a:cubicBezTo>
                    <a:cubicBezTo>
                      <a:pt x="14418" y="19727"/>
                      <a:pt x="14418" y="19727"/>
                      <a:pt x="14418" y="19727"/>
                    </a:cubicBezTo>
                    <a:cubicBezTo>
                      <a:pt x="14474" y="19727"/>
                      <a:pt x="14474" y="19727"/>
                      <a:pt x="14474" y="19727"/>
                    </a:cubicBezTo>
                    <a:cubicBezTo>
                      <a:pt x="14587" y="19593"/>
                      <a:pt x="14587" y="19593"/>
                      <a:pt x="14587" y="19593"/>
                    </a:cubicBezTo>
                    <a:cubicBezTo>
                      <a:pt x="14755" y="19460"/>
                      <a:pt x="14755" y="19460"/>
                      <a:pt x="14755" y="19460"/>
                    </a:cubicBezTo>
                    <a:cubicBezTo>
                      <a:pt x="14867" y="19393"/>
                      <a:pt x="14867" y="19393"/>
                      <a:pt x="14867" y="19393"/>
                    </a:cubicBezTo>
                    <a:cubicBezTo>
                      <a:pt x="14923" y="19393"/>
                      <a:pt x="14923" y="19393"/>
                      <a:pt x="14923" y="19393"/>
                    </a:cubicBezTo>
                    <a:cubicBezTo>
                      <a:pt x="15035" y="19326"/>
                      <a:pt x="15035" y="19326"/>
                      <a:pt x="15035" y="19326"/>
                    </a:cubicBezTo>
                    <a:cubicBezTo>
                      <a:pt x="15148" y="19326"/>
                      <a:pt x="15148" y="19326"/>
                      <a:pt x="15148" y="19326"/>
                    </a:cubicBezTo>
                    <a:cubicBezTo>
                      <a:pt x="15316" y="19259"/>
                      <a:pt x="15316" y="19259"/>
                      <a:pt x="15316" y="19259"/>
                    </a:cubicBezTo>
                    <a:cubicBezTo>
                      <a:pt x="15372" y="19259"/>
                      <a:pt x="15372" y="19259"/>
                      <a:pt x="15372" y="19259"/>
                    </a:cubicBezTo>
                    <a:cubicBezTo>
                      <a:pt x="15372" y="19259"/>
                      <a:pt x="15372" y="19259"/>
                      <a:pt x="15372" y="19259"/>
                    </a:cubicBezTo>
                    <a:cubicBezTo>
                      <a:pt x="15540" y="19259"/>
                      <a:pt x="15540" y="19259"/>
                      <a:pt x="15540" y="19259"/>
                    </a:cubicBezTo>
                    <a:cubicBezTo>
                      <a:pt x="15652" y="19259"/>
                      <a:pt x="15652" y="19259"/>
                      <a:pt x="15652" y="19259"/>
                    </a:cubicBezTo>
                    <a:cubicBezTo>
                      <a:pt x="15765" y="19326"/>
                      <a:pt x="15765" y="19326"/>
                      <a:pt x="15765" y="19326"/>
                    </a:cubicBezTo>
                    <a:cubicBezTo>
                      <a:pt x="15765" y="19393"/>
                      <a:pt x="15765" y="19393"/>
                      <a:pt x="15765" y="19393"/>
                    </a:cubicBezTo>
                    <a:cubicBezTo>
                      <a:pt x="15652" y="19326"/>
                      <a:pt x="15652" y="19326"/>
                      <a:pt x="15652" y="19326"/>
                    </a:cubicBezTo>
                    <a:cubicBezTo>
                      <a:pt x="15709" y="19393"/>
                      <a:pt x="15709" y="19393"/>
                      <a:pt x="15709" y="19393"/>
                    </a:cubicBezTo>
                    <a:cubicBezTo>
                      <a:pt x="15652" y="19393"/>
                      <a:pt x="15652" y="19393"/>
                      <a:pt x="15652" y="19393"/>
                    </a:cubicBezTo>
                    <a:cubicBezTo>
                      <a:pt x="15709" y="19393"/>
                      <a:pt x="15709" y="19393"/>
                      <a:pt x="15709" y="19393"/>
                    </a:cubicBezTo>
                    <a:cubicBezTo>
                      <a:pt x="15765" y="19393"/>
                      <a:pt x="15765" y="19393"/>
                      <a:pt x="15765" y="19393"/>
                    </a:cubicBezTo>
                    <a:cubicBezTo>
                      <a:pt x="15765" y="19460"/>
                      <a:pt x="15765" y="19460"/>
                      <a:pt x="15765" y="19460"/>
                    </a:cubicBezTo>
                    <a:cubicBezTo>
                      <a:pt x="15765" y="19460"/>
                      <a:pt x="15765" y="19460"/>
                      <a:pt x="15765" y="19460"/>
                    </a:cubicBezTo>
                    <a:cubicBezTo>
                      <a:pt x="15765" y="19460"/>
                      <a:pt x="15765" y="19460"/>
                      <a:pt x="15765" y="19460"/>
                    </a:cubicBezTo>
                    <a:cubicBezTo>
                      <a:pt x="15765" y="19593"/>
                      <a:pt x="15765" y="19593"/>
                      <a:pt x="15765" y="19593"/>
                    </a:cubicBezTo>
                    <a:cubicBezTo>
                      <a:pt x="15709" y="19593"/>
                      <a:pt x="15709" y="19593"/>
                      <a:pt x="15709" y="19593"/>
                    </a:cubicBezTo>
                    <a:cubicBezTo>
                      <a:pt x="15652" y="19593"/>
                      <a:pt x="15652" y="19593"/>
                      <a:pt x="15652" y="19593"/>
                    </a:cubicBezTo>
                    <a:cubicBezTo>
                      <a:pt x="15596" y="19593"/>
                      <a:pt x="15596" y="19593"/>
                      <a:pt x="15596" y="19593"/>
                    </a:cubicBezTo>
                    <a:cubicBezTo>
                      <a:pt x="15540" y="19660"/>
                      <a:pt x="15540" y="19660"/>
                      <a:pt x="15540" y="19660"/>
                    </a:cubicBezTo>
                    <a:cubicBezTo>
                      <a:pt x="15484" y="19660"/>
                      <a:pt x="15484" y="19660"/>
                      <a:pt x="15484" y="19660"/>
                    </a:cubicBezTo>
                    <a:cubicBezTo>
                      <a:pt x="15428" y="19660"/>
                      <a:pt x="15428" y="19660"/>
                      <a:pt x="15428" y="19660"/>
                    </a:cubicBezTo>
                    <a:cubicBezTo>
                      <a:pt x="15372" y="19593"/>
                      <a:pt x="15372" y="19593"/>
                      <a:pt x="15372" y="19593"/>
                    </a:cubicBezTo>
                    <a:cubicBezTo>
                      <a:pt x="15372" y="19660"/>
                      <a:pt x="15372" y="19660"/>
                      <a:pt x="15372" y="19660"/>
                    </a:cubicBezTo>
                    <a:cubicBezTo>
                      <a:pt x="15316" y="19660"/>
                      <a:pt x="15316" y="19660"/>
                      <a:pt x="15316" y="19660"/>
                    </a:cubicBezTo>
                    <a:cubicBezTo>
                      <a:pt x="15260" y="19660"/>
                      <a:pt x="15260" y="19660"/>
                      <a:pt x="15260" y="19660"/>
                    </a:cubicBezTo>
                    <a:cubicBezTo>
                      <a:pt x="15204" y="19660"/>
                      <a:pt x="15204" y="19660"/>
                      <a:pt x="15204" y="19660"/>
                    </a:cubicBezTo>
                    <a:cubicBezTo>
                      <a:pt x="15260" y="19660"/>
                      <a:pt x="15260" y="19660"/>
                      <a:pt x="15260" y="19660"/>
                    </a:cubicBezTo>
                    <a:cubicBezTo>
                      <a:pt x="15316" y="19660"/>
                      <a:pt x="15316" y="19660"/>
                      <a:pt x="15316" y="19660"/>
                    </a:cubicBezTo>
                    <a:cubicBezTo>
                      <a:pt x="15428" y="19727"/>
                      <a:pt x="15428" y="19727"/>
                      <a:pt x="15428" y="19727"/>
                    </a:cubicBezTo>
                    <a:cubicBezTo>
                      <a:pt x="15428" y="19727"/>
                      <a:pt x="15428" y="19727"/>
                      <a:pt x="15428" y="19727"/>
                    </a:cubicBezTo>
                    <a:cubicBezTo>
                      <a:pt x="15428" y="19794"/>
                      <a:pt x="15428" y="19794"/>
                      <a:pt x="15428" y="19794"/>
                    </a:cubicBezTo>
                    <a:cubicBezTo>
                      <a:pt x="15484" y="19794"/>
                      <a:pt x="15484" y="19794"/>
                      <a:pt x="15484" y="19794"/>
                    </a:cubicBezTo>
                    <a:cubicBezTo>
                      <a:pt x="15540" y="19727"/>
                      <a:pt x="15540" y="19727"/>
                      <a:pt x="15540" y="19727"/>
                    </a:cubicBezTo>
                    <a:cubicBezTo>
                      <a:pt x="15596" y="19727"/>
                      <a:pt x="15596" y="19727"/>
                      <a:pt x="15596" y="19727"/>
                    </a:cubicBezTo>
                    <a:cubicBezTo>
                      <a:pt x="15596" y="19727"/>
                      <a:pt x="15596" y="19727"/>
                      <a:pt x="15596" y="19727"/>
                    </a:cubicBezTo>
                    <a:cubicBezTo>
                      <a:pt x="15652" y="19727"/>
                      <a:pt x="15652" y="19727"/>
                      <a:pt x="15652" y="19727"/>
                    </a:cubicBezTo>
                    <a:cubicBezTo>
                      <a:pt x="15652" y="19794"/>
                      <a:pt x="15652" y="19794"/>
                      <a:pt x="15652" y="19794"/>
                    </a:cubicBezTo>
                    <a:cubicBezTo>
                      <a:pt x="15596" y="19794"/>
                      <a:pt x="15596" y="19794"/>
                      <a:pt x="15596" y="19794"/>
                    </a:cubicBezTo>
                    <a:cubicBezTo>
                      <a:pt x="15540" y="19928"/>
                      <a:pt x="15540" y="19928"/>
                      <a:pt x="15540" y="19928"/>
                    </a:cubicBezTo>
                    <a:cubicBezTo>
                      <a:pt x="15540" y="19995"/>
                      <a:pt x="15540" y="19995"/>
                      <a:pt x="15540" y="19995"/>
                    </a:cubicBezTo>
                    <a:cubicBezTo>
                      <a:pt x="15484" y="19995"/>
                      <a:pt x="15484" y="19995"/>
                      <a:pt x="15484" y="19995"/>
                    </a:cubicBezTo>
                    <a:cubicBezTo>
                      <a:pt x="15596" y="19995"/>
                      <a:pt x="15596" y="19995"/>
                      <a:pt x="15596" y="19995"/>
                    </a:cubicBezTo>
                    <a:cubicBezTo>
                      <a:pt x="15596" y="19995"/>
                      <a:pt x="15596" y="19995"/>
                      <a:pt x="15596" y="19995"/>
                    </a:cubicBezTo>
                    <a:cubicBezTo>
                      <a:pt x="15540" y="20061"/>
                      <a:pt x="15540" y="20061"/>
                      <a:pt x="15540" y="20061"/>
                    </a:cubicBezTo>
                    <a:cubicBezTo>
                      <a:pt x="15596" y="20128"/>
                      <a:pt x="15596" y="20128"/>
                      <a:pt x="15596" y="20128"/>
                    </a:cubicBezTo>
                    <a:cubicBezTo>
                      <a:pt x="15596" y="20128"/>
                      <a:pt x="15596" y="20128"/>
                      <a:pt x="15596" y="20128"/>
                    </a:cubicBezTo>
                    <a:cubicBezTo>
                      <a:pt x="15596" y="20262"/>
                      <a:pt x="15596" y="20262"/>
                      <a:pt x="15596" y="20262"/>
                    </a:cubicBezTo>
                    <a:cubicBezTo>
                      <a:pt x="15596" y="20262"/>
                      <a:pt x="15596" y="20262"/>
                      <a:pt x="15596" y="20262"/>
                    </a:cubicBezTo>
                    <a:cubicBezTo>
                      <a:pt x="15652" y="20329"/>
                      <a:pt x="15652" y="20329"/>
                      <a:pt x="15652" y="20329"/>
                    </a:cubicBezTo>
                    <a:cubicBezTo>
                      <a:pt x="15709" y="20329"/>
                      <a:pt x="15709" y="20329"/>
                      <a:pt x="15709" y="20329"/>
                    </a:cubicBezTo>
                    <a:cubicBezTo>
                      <a:pt x="15709" y="20329"/>
                      <a:pt x="15709" y="20329"/>
                      <a:pt x="15709" y="20329"/>
                    </a:cubicBezTo>
                    <a:cubicBezTo>
                      <a:pt x="15765" y="20329"/>
                      <a:pt x="15765" y="20329"/>
                      <a:pt x="15765" y="20329"/>
                    </a:cubicBezTo>
                    <a:cubicBezTo>
                      <a:pt x="15765" y="20396"/>
                      <a:pt x="15765" y="20396"/>
                      <a:pt x="15765" y="20396"/>
                    </a:cubicBezTo>
                    <a:cubicBezTo>
                      <a:pt x="15709" y="20396"/>
                      <a:pt x="15709" y="20396"/>
                      <a:pt x="15709" y="20396"/>
                    </a:cubicBezTo>
                    <a:cubicBezTo>
                      <a:pt x="15765" y="20463"/>
                      <a:pt x="15765" y="20463"/>
                      <a:pt x="15765" y="20463"/>
                    </a:cubicBezTo>
                    <a:cubicBezTo>
                      <a:pt x="15877" y="20463"/>
                      <a:pt x="15877" y="20463"/>
                      <a:pt x="15877" y="20463"/>
                    </a:cubicBezTo>
                    <a:cubicBezTo>
                      <a:pt x="15877" y="20463"/>
                      <a:pt x="15877" y="20463"/>
                      <a:pt x="15877" y="20463"/>
                    </a:cubicBezTo>
                    <a:cubicBezTo>
                      <a:pt x="15933" y="20463"/>
                      <a:pt x="15933" y="20463"/>
                      <a:pt x="15933" y="20463"/>
                    </a:cubicBezTo>
                    <a:cubicBezTo>
                      <a:pt x="15989" y="20463"/>
                      <a:pt x="15989" y="20463"/>
                      <a:pt x="15989" y="20463"/>
                    </a:cubicBezTo>
                    <a:cubicBezTo>
                      <a:pt x="15989" y="20530"/>
                      <a:pt x="15989" y="20530"/>
                      <a:pt x="15989" y="20530"/>
                    </a:cubicBezTo>
                    <a:cubicBezTo>
                      <a:pt x="16101" y="20530"/>
                      <a:pt x="16101" y="20530"/>
                      <a:pt x="16101" y="20530"/>
                    </a:cubicBezTo>
                    <a:cubicBezTo>
                      <a:pt x="16101" y="20530"/>
                      <a:pt x="16101" y="20530"/>
                      <a:pt x="16101" y="20530"/>
                    </a:cubicBezTo>
                    <a:cubicBezTo>
                      <a:pt x="16157" y="20463"/>
                      <a:pt x="16157" y="20463"/>
                      <a:pt x="16157" y="20463"/>
                    </a:cubicBezTo>
                    <a:cubicBezTo>
                      <a:pt x="16157" y="20463"/>
                      <a:pt x="16157" y="20463"/>
                      <a:pt x="16157" y="20463"/>
                    </a:cubicBezTo>
                    <a:cubicBezTo>
                      <a:pt x="16157" y="20530"/>
                      <a:pt x="16157" y="20530"/>
                      <a:pt x="16157" y="20530"/>
                    </a:cubicBezTo>
                    <a:cubicBezTo>
                      <a:pt x="16214" y="20530"/>
                      <a:pt x="16214" y="20530"/>
                      <a:pt x="16214" y="20530"/>
                    </a:cubicBezTo>
                    <a:cubicBezTo>
                      <a:pt x="16326" y="20596"/>
                      <a:pt x="16326" y="20596"/>
                      <a:pt x="16326" y="20596"/>
                    </a:cubicBezTo>
                    <a:cubicBezTo>
                      <a:pt x="16326" y="20596"/>
                      <a:pt x="16326" y="20596"/>
                      <a:pt x="16326" y="20596"/>
                    </a:cubicBezTo>
                    <a:cubicBezTo>
                      <a:pt x="16270" y="20596"/>
                      <a:pt x="16270" y="20596"/>
                      <a:pt x="16270" y="20596"/>
                    </a:cubicBezTo>
                    <a:cubicBezTo>
                      <a:pt x="16270" y="20596"/>
                      <a:pt x="16270" y="20596"/>
                      <a:pt x="16270" y="20596"/>
                    </a:cubicBezTo>
                    <a:cubicBezTo>
                      <a:pt x="16326" y="20663"/>
                      <a:pt x="16326" y="20663"/>
                      <a:pt x="16326" y="20663"/>
                    </a:cubicBezTo>
                    <a:cubicBezTo>
                      <a:pt x="16382" y="20663"/>
                      <a:pt x="16382" y="20663"/>
                      <a:pt x="16382" y="20663"/>
                    </a:cubicBezTo>
                    <a:cubicBezTo>
                      <a:pt x="16382" y="20663"/>
                      <a:pt x="16382" y="20663"/>
                      <a:pt x="16382" y="20663"/>
                    </a:cubicBezTo>
                    <a:cubicBezTo>
                      <a:pt x="16326" y="20663"/>
                      <a:pt x="16326" y="20663"/>
                      <a:pt x="16326" y="20663"/>
                    </a:cubicBezTo>
                    <a:cubicBezTo>
                      <a:pt x="16326" y="20663"/>
                      <a:pt x="16326" y="20663"/>
                      <a:pt x="16326" y="20663"/>
                    </a:cubicBezTo>
                    <a:cubicBezTo>
                      <a:pt x="16270" y="20663"/>
                      <a:pt x="16270" y="20663"/>
                      <a:pt x="16270" y="20663"/>
                    </a:cubicBezTo>
                    <a:cubicBezTo>
                      <a:pt x="16214" y="20730"/>
                      <a:pt x="16214" y="20730"/>
                      <a:pt x="16214" y="20730"/>
                    </a:cubicBezTo>
                    <a:cubicBezTo>
                      <a:pt x="16101" y="20797"/>
                      <a:pt x="16101" y="20797"/>
                      <a:pt x="16101" y="20797"/>
                    </a:cubicBezTo>
                    <a:cubicBezTo>
                      <a:pt x="16045" y="20797"/>
                      <a:pt x="16045" y="20797"/>
                      <a:pt x="16045" y="20797"/>
                    </a:cubicBezTo>
                    <a:cubicBezTo>
                      <a:pt x="15933" y="20797"/>
                      <a:pt x="15933" y="20797"/>
                      <a:pt x="15933" y="20797"/>
                    </a:cubicBezTo>
                    <a:cubicBezTo>
                      <a:pt x="15877" y="20797"/>
                      <a:pt x="15877" y="20797"/>
                      <a:pt x="15877" y="20797"/>
                    </a:cubicBezTo>
                    <a:cubicBezTo>
                      <a:pt x="15821" y="20864"/>
                      <a:pt x="15821" y="20864"/>
                      <a:pt x="15821" y="20864"/>
                    </a:cubicBezTo>
                    <a:cubicBezTo>
                      <a:pt x="15765" y="20864"/>
                      <a:pt x="15765" y="20864"/>
                      <a:pt x="15765" y="20864"/>
                    </a:cubicBezTo>
                    <a:cubicBezTo>
                      <a:pt x="15765" y="20864"/>
                      <a:pt x="15765" y="20864"/>
                      <a:pt x="15765" y="20864"/>
                    </a:cubicBezTo>
                    <a:cubicBezTo>
                      <a:pt x="15709" y="20864"/>
                      <a:pt x="15709" y="20864"/>
                      <a:pt x="15709" y="20864"/>
                    </a:cubicBezTo>
                    <a:cubicBezTo>
                      <a:pt x="15652" y="20797"/>
                      <a:pt x="15652" y="20797"/>
                      <a:pt x="15652" y="20797"/>
                    </a:cubicBezTo>
                    <a:cubicBezTo>
                      <a:pt x="15652" y="20797"/>
                      <a:pt x="15652" y="20797"/>
                      <a:pt x="15652" y="20797"/>
                    </a:cubicBezTo>
                    <a:cubicBezTo>
                      <a:pt x="15652" y="20864"/>
                      <a:pt x="15652" y="20864"/>
                      <a:pt x="15652" y="20864"/>
                    </a:cubicBezTo>
                    <a:cubicBezTo>
                      <a:pt x="15596" y="20864"/>
                      <a:pt x="15596" y="20864"/>
                      <a:pt x="15596" y="20864"/>
                    </a:cubicBezTo>
                    <a:cubicBezTo>
                      <a:pt x="15540" y="20931"/>
                      <a:pt x="15540" y="20931"/>
                      <a:pt x="15540" y="20931"/>
                    </a:cubicBezTo>
                    <a:cubicBezTo>
                      <a:pt x="15596" y="20931"/>
                      <a:pt x="15596" y="20931"/>
                      <a:pt x="15596" y="20931"/>
                    </a:cubicBezTo>
                    <a:cubicBezTo>
                      <a:pt x="15484" y="20998"/>
                      <a:pt x="15484" y="20998"/>
                      <a:pt x="15484" y="20998"/>
                    </a:cubicBezTo>
                    <a:cubicBezTo>
                      <a:pt x="15428" y="21065"/>
                      <a:pt x="15428" y="21065"/>
                      <a:pt x="15428" y="21065"/>
                    </a:cubicBezTo>
                    <a:cubicBezTo>
                      <a:pt x="15372" y="21131"/>
                      <a:pt x="15372" y="21131"/>
                      <a:pt x="15372" y="21131"/>
                    </a:cubicBezTo>
                    <a:cubicBezTo>
                      <a:pt x="15316" y="21131"/>
                      <a:pt x="15316" y="21131"/>
                      <a:pt x="15316" y="21131"/>
                    </a:cubicBezTo>
                    <a:cubicBezTo>
                      <a:pt x="15316" y="21131"/>
                      <a:pt x="15316" y="21131"/>
                      <a:pt x="15316" y="21131"/>
                    </a:cubicBezTo>
                    <a:cubicBezTo>
                      <a:pt x="15260" y="21131"/>
                      <a:pt x="15260" y="21131"/>
                      <a:pt x="15260" y="21131"/>
                    </a:cubicBezTo>
                    <a:cubicBezTo>
                      <a:pt x="15260" y="21198"/>
                      <a:pt x="15260" y="21198"/>
                      <a:pt x="15260" y="21198"/>
                    </a:cubicBezTo>
                    <a:cubicBezTo>
                      <a:pt x="15260" y="21198"/>
                      <a:pt x="15260" y="21198"/>
                      <a:pt x="15260" y="21198"/>
                    </a:cubicBezTo>
                    <a:cubicBezTo>
                      <a:pt x="15260" y="21198"/>
                      <a:pt x="15260" y="21198"/>
                      <a:pt x="15260" y="21198"/>
                    </a:cubicBezTo>
                    <a:cubicBezTo>
                      <a:pt x="15204" y="21198"/>
                      <a:pt x="15204" y="21198"/>
                      <a:pt x="15204" y="21198"/>
                    </a:cubicBezTo>
                    <a:cubicBezTo>
                      <a:pt x="15148" y="21198"/>
                      <a:pt x="15148" y="21198"/>
                      <a:pt x="15148" y="21198"/>
                    </a:cubicBezTo>
                    <a:cubicBezTo>
                      <a:pt x="15148" y="21131"/>
                      <a:pt x="15148" y="21131"/>
                      <a:pt x="15148" y="21131"/>
                    </a:cubicBezTo>
                    <a:cubicBezTo>
                      <a:pt x="15148" y="21131"/>
                      <a:pt x="15148" y="21131"/>
                      <a:pt x="15148" y="21131"/>
                    </a:cubicBezTo>
                    <a:cubicBezTo>
                      <a:pt x="15091" y="21131"/>
                      <a:pt x="15091" y="21131"/>
                      <a:pt x="15091" y="21131"/>
                    </a:cubicBezTo>
                    <a:cubicBezTo>
                      <a:pt x="15091" y="21065"/>
                      <a:pt x="15091" y="21065"/>
                      <a:pt x="15091" y="21065"/>
                    </a:cubicBezTo>
                    <a:cubicBezTo>
                      <a:pt x="15091" y="20998"/>
                      <a:pt x="15091" y="20998"/>
                      <a:pt x="15091" y="20998"/>
                    </a:cubicBezTo>
                    <a:cubicBezTo>
                      <a:pt x="15091" y="20998"/>
                      <a:pt x="15091" y="20998"/>
                      <a:pt x="15091" y="20998"/>
                    </a:cubicBezTo>
                    <a:cubicBezTo>
                      <a:pt x="15148" y="20864"/>
                      <a:pt x="15148" y="20864"/>
                      <a:pt x="15148" y="20864"/>
                    </a:cubicBezTo>
                    <a:cubicBezTo>
                      <a:pt x="15204" y="20864"/>
                      <a:pt x="15204" y="20864"/>
                      <a:pt x="15204" y="20864"/>
                    </a:cubicBezTo>
                    <a:cubicBezTo>
                      <a:pt x="15204" y="20797"/>
                      <a:pt x="15204" y="20797"/>
                      <a:pt x="15204" y="20797"/>
                    </a:cubicBezTo>
                    <a:cubicBezTo>
                      <a:pt x="15316" y="20730"/>
                      <a:pt x="15316" y="20730"/>
                      <a:pt x="15316" y="20730"/>
                    </a:cubicBezTo>
                    <a:cubicBezTo>
                      <a:pt x="15372" y="20730"/>
                      <a:pt x="15372" y="20730"/>
                      <a:pt x="15372" y="20730"/>
                    </a:cubicBezTo>
                    <a:cubicBezTo>
                      <a:pt x="15484" y="20663"/>
                      <a:pt x="15484" y="20663"/>
                      <a:pt x="15484" y="20663"/>
                    </a:cubicBezTo>
                    <a:cubicBezTo>
                      <a:pt x="15540" y="20596"/>
                      <a:pt x="15540" y="20596"/>
                      <a:pt x="15540" y="20596"/>
                    </a:cubicBezTo>
                    <a:cubicBezTo>
                      <a:pt x="15596" y="20663"/>
                      <a:pt x="15596" y="20663"/>
                      <a:pt x="15596" y="20663"/>
                    </a:cubicBezTo>
                    <a:cubicBezTo>
                      <a:pt x="15596" y="20663"/>
                      <a:pt x="15596" y="20663"/>
                      <a:pt x="15596" y="20663"/>
                    </a:cubicBezTo>
                    <a:cubicBezTo>
                      <a:pt x="15652" y="20730"/>
                      <a:pt x="15652" y="20730"/>
                      <a:pt x="15652" y="20730"/>
                    </a:cubicBezTo>
                    <a:cubicBezTo>
                      <a:pt x="15652" y="20663"/>
                      <a:pt x="15652" y="20663"/>
                      <a:pt x="15652" y="20663"/>
                    </a:cubicBezTo>
                    <a:cubicBezTo>
                      <a:pt x="15652" y="20663"/>
                      <a:pt x="15652" y="20663"/>
                      <a:pt x="15652" y="20663"/>
                    </a:cubicBezTo>
                    <a:cubicBezTo>
                      <a:pt x="15709" y="20663"/>
                      <a:pt x="15709" y="20663"/>
                      <a:pt x="15709" y="20663"/>
                    </a:cubicBezTo>
                    <a:cubicBezTo>
                      <a:pt x="15765" y="20663"/>
                      <a:pt x="15765" y="20663"/>
                      <a:pt x="15765" y="20663"/>
                    </a:cubicBezTo>
                    <a:cubicBezTo>
                      <a:pt x="15821" y="20596"/>
                      <a:pt x="15821" y="20596"/>
                      <a:pt x="15821" y="20596"/>
                    </a:cubicBezTo>
                    <a:cubicBezTo>
                      <a:pt x="15709" y="20596"/>
                      <a:pt x="15709" y="20596"/>
                      <a:pt x="15709" y="20596"/>
                    </a:cubicBezTo>
                    <a:cubicBezTo>
                      <a:pt x="15596" y="20596"/>
                      <a:pt x="15596" y="20596"/>
                      <a:pt x="15596" y="20596"/>
                    </a:cubicBezTo>
                    <a:cubicBezTo>
                      <a:pt x="15596" y="20596"/>
                      <a:pt x="15596" y="20596"/>
                      <a:pt x="15596" y="20596"/>
                    </a:cubicBezTo>
                    <a:cubicBezTo>
                      <a:pt x="15540" y="20596"/>
                      <a:pt x="15540" y="20596"/>
                      <a:pt x="15540" y="20596"/>
                    </a:cubicBezTo>
                    <a:cubicBezTo>
                      <a:pt x="15484" y="20596"/>
                      <a:pt x="15484" y="20596"/>
                      <a:pt x="15484" y="20596"/>
                    </a:cubicBezTo>
                    <a:cubicBezTo>
                      <a:pt x="15428" y="20596"/>
                      <a:pt x="15428" y="20596"/>
                      <a:pt x="15428" y="20596"/>
                    </a:cubicBezTo>
                    <a:cubicBezTo>
                      <a:pt x="15484" y="20530"/>
                      <a:pt x="15484" y="20530"/>
                      <a:pt x="15484" y="20530"/>
                    </a:cubicBezTo>
                    <a:cubicBezTo>
                      <a:pt x="15540" y="20530"/>
                      <a:pt x="15540" y="20530"/>
                      <a:pt x="15540" y="20530"/>
                    </a:cubicBezTo>
                    <a:cubicBezTo>
                      <a:pt x="15596" y="20463"/>
                      <a:pt x="15596" y="20463"/>
                      <a:pt x="15596" y="20463"/>
                    </a:cubicBezTo>
                    <a:cubicBezTo>
                      <a:pt x="15596" y="20463"/>
                      <a:pt x="15596" y="20463"/>
                      <a:pt x="15596" y="20463"/>
                    </a:cubicBezTo>
                    <a:cubicBezTo>
                      <a:pt x="15596" y="20463"/>
                      <a:pt x="15596" y="20463"/>
                      <a:pt x="15596" y="20463"/>
                    </a:cubicBezTo>
                    <a:cubicBezTo>
                      <a:pt x="15540" y="20396"/>
                      <a:pt x="15540" y="20396"/>
                      <a:pt x="15540" y="20396"/>
                    </a:cubicBezTo>
                    <a:cubicBezTo>
                      <a:pt x="15540" y="20530"/>
                      <a:pt x="15540" y="20530"/>
                      <a:pt x="15540" y="20530"/>
                    </a:cubicBezTo>
                    <a:cubicBezTo>
                      <a:pt x="15484" y="20530"/>
                      <a:pt x="15484" y="20530"/>
                      <a:pt x="15484" y="20530"/>
                    </a:cubicBezTo>
                    <a:cubicBezTo>
                      <a:pt x="15428" y="20596"/>
                      <a:pt x="15428" y="20596"/>
                      <a:pt x="15428" y="20596"/>
                    </a:cubicBezTo>
                    <a:cubicBezTo>
                      <a:pt x="15372" y="20596"/>
                      <a:pt x="15372" y="20596"/>
                      <a:pt x="15372" y="20596"/>
                    </a:cubicBezTo>
                    <a:cubicBezTo>
                      <a:pt x="15316" y="20596"/>
                      <a:pt x="15316" y="20596"/>
                      <a:pt x="15316" y="20596"/>
                    </a:cubicBezTo>
                    <a:cubicBezTo>
                      <a:pt x="15204" y="20663"/>
                      <a:pt x="15204" y="20663"/>
                      <a:pt x="15204" y="20663"/>
                    </a:cubicBezTo>
                    <a:cubicBezTo>
                      <a:pt x="15204" y="20663"/>
                      <a:pt x="15204" y="20663"/>
                      <a:pt x="15204" y="20663"/>
                    </a:cubicBezTo>
                    <a:cubicBezTo>
                      <a:pt x="15204" y="20596"/>
                      <a:pt x="15204" y="20596"/>
                      <a:pt x="15204" y="20596"/>
                    </a:cubicBezTo>
                    <a:cubicBezTo>
                      <a:pt x="15204" y="20596"/>
                      <a:pt x="15204" y="20596"/>
                      <a:pt x="15204" y="20596"/>
                    </a:cubicBezTo>
                    <a:cubicBezTo>
                      <a:pt x="15260" y="20530"/>
                      <a:pt x="15260" y="20530"/>
                      <a:pt x="15260" y="20530"/>
                    </a:cubicBezTo>
                    <a:cubicBezTo>
                      <a:pt x="15204" y="20596"/>
                      <a:pt x="15204" y="20596"/>
                      <a:pt x="15204" y="20596"/>
                    </a:cubicBezTo>
                    <a:cubicBezTo>
                      <a:pt x="15148" y="20663"/>
                      <a:pt x="15148" y="20663"/>
                      <a:pt x="15148" y="20663"/>
                    </a:cubicBezTo>
                    <a:cubicBezTo>
                      <a:pt x="15091" y="20663"/>
                      <a:pt x="15091" y="20663"/>
                      <a:pt x="15091" y="20663"/>
                    </a:cubicBezTo>
                    <a:cubicBezTo>
                      <a:pt x="15091" y="20663"/>
                      <a:pt x="15091" y="20663"/>
                      <a:pt x="15091" y="20663"/>
                    </a:cubicBezTo>
                    <a:cubicBezTo>
                      <a:pt x="15035" y="20663"/>
                      <a:pt x="15035" y="20663"/>
                      <a:pt x="15035" y="20663"/>
                    </a:cubicBezTo>
                    <a:cubicBezTo>
                      <a:pt x="15035" y="20663"/>
                      <a:pt x="15035" y="20663"/>
                      <a:pt x="15035" y="20663"/>
                    </a:cubicBezTo>
                    <a:cubicBezTo>
                      <a:pt x="14979" y="20663"/>
                      <a:pt x="14979" y="20663"/>
                      <a:pt x="14979" y="20663"/>
                    </a:cubicBezTo>
                    <a:cubicBezTo>
                      <a:pt x="14923" y="20663"/>
                      <a:pt x="14923" y="20663"/>
                      <a:pt x="14923" y="20663"/>
                    </a:cubicBezTo>
                    <a:cubicBezTo>
                      <a:pt x="14867" y="20596"/>
                      <a:pt x="14867" y="20596"/>
                      <a:pt x="14867" y="20596"/>
                    </a:cubicBezTo>
                    <a:cubicBezTo>
                      <a:pt x="14867" y="20596"/>
                      <a:pt x="14867" y="20596"/>
                      <a:pt x="14867" y="20596"/>
                    </a:cubicBezTo>
                    <a:cubicBezTo>
                      <a:pt x="14867" y="20596"/>
                      <a:pt x="14867" y="20596"/>
                      <a:pt x="14867" y="20596"/>
                    </a:cubicBezTo>
                    <a:cubicBezTo>
                      <a:pt x="14867" y="20596"/>
                      <a:pt x="14867" y="20596"/>
                      <a:pt x="14867" y="20596"/>
                    </a:cubicBezTo>
                    <a:cubicBezTo>
                      <a:pt x="14867" y="20530"/>
                      <a:pt x="14867" y="20530"/>
                      <a:pt x="14867" y="20530"/>
                    </a:cubicBezTo>
                    <a:cubicBezTo>
                      <a:pt x="14867" y="20530"/>
                      <a:pt x="14867" y="20530"/>
                      <a:pt x="14867" y="20530"/>
                    </a:cubicBezTo>
                    <a:cubicBezTo>
                      <a:pt x="14867" y="20463"/>
                      <a:pt x="14867" y="20463"/>
                      <a:pt x="14867" y="20463"/>
                    </a:cubicBezTo>
                    <a:cubicBezTo>
                      <a:pt x="14867" y="20463"/>
                      <a:pt x="14867" y="20463"/>
                      <a:pt x="14867" y="20463"/>
                    </a:cubicBezTo>
                    <a:cubicBezTo>
                      <a:pt x="14811" y="20396"/>
                      <a:pt x="14811" y="20396"/>
                      <a:pt x="14811" y="20396"/>
                    </a:cubicBezTo>
                    <a:cubicBezTo>
                      <a:pt x="14811" y="20396"/>
                      <a:pt x="14811" y="20396"/>
                      <a:pt x="14811" y="20396"/>
                    </a:cubicBezTo>
                    <a:cubicBezTo>
                      <a:pt x="14811" y="20396"/>
                      <a:pt x="14811" y="20396"/>
                      <a:pt x="14811" y="20396"/>
                    </a:cubicBezTo>
                    <a:cubicBezTo>
                      <a:pt x="14867" y="20061"/>
                      <a:pt x="14867" y="20061"/>
                      <a:pt x="14867" y="20061"/>
                    </a:cubicBezTo>
                    <a:cubicBezTo>
                      <a:pt x="14867" y="19928"/>
                      <a:pt x="14867" y="19928"/>
                      <a:pt x="14867" y="19928"/>
                    </a:cubicBezTo>
                    <a:cubicBezTo>
                      <a:pt x="14811" y="19861"/>
                      <a:pt x="14811" y="19861"/>
                      <a:pt x="14811" y="19861"/>
                    </a:cubicBezTo>
                    <a:cubicBezTo>
                      <a:pt x="14755" y="19861"/>
                      <a:pt x="14755" y="19861"/>
                      <a:pt x="14755" y="19861"/>
                    </a:cubicBezTo>
                    <a:cubicBezTo>
                      <a:pt x="14699" y="19861"/>
                      <a:pt x="14699" y="19861"/>
                      <a:pt x="14699" y="19861"/>
                    </a:cubicBezTo>
                    <a:cubicBezTo>
                      <a:pt x="14643" y="19861"/>
                      <a:pt x="14643" y="19861"/>
                      <a:pt x="14643" y="19861"/>
                    </a:cubicBezTo>
                    <a:cubicBezTo>
                      <a:pt x="14587" y="19861"/>
                      <a:pt x="14587" y="19861"/>
                      <a:pt x="14587" y="19861"/>
                    </a:cubicBezTo>
                    <a:cubicBezTo>
                      <a:pt x="14587" y="19794"/>
                      <a:pt x="14587" y="19794"/>
                      <a:pt x="14587" y="19794"/>
                    </a:cubicBezTo>
                    <a:cubicBezTo>
                      <a:pt x="14587" y="19794"/>
                      <a:pt x="14587" y="19794"/>
                      <a:pt x="14587" y="19794"/>
                    </a:cubicBezTo>
                    <a:cubicBezTo>
                      <a:pt x="14530" y="19861"/>
                      <a:pt x="14530" y="19861"/>
                      <a:pt x="14530" y="19861"/>
                    </a:cubicBezTo>
                    <a:cubicBezTo>
                      <a:pt x="14474" y="19928"/>
                      <a:pt x="14474" y="19928"/>
                      <a:pt x="14474" y="19928"/>
                    </a:cubicBezTo>
                    <a:cubicBezTo>
                      <a:pt x="14418" y="19995"/>
                      <a:pt x="14418" y="19995"/>
                      <a:pt x="14418" y="19995"/>
                    </a:cubicBezTo>
                    <a:cubicBezTo>
                      <a:pt x="14362" y="20061"/>
                      <a:pt x="14362" y="20061"/>
                      <a:pt x="14362" y="20061"/>
                    </a:cubicBezTo>
                    <a:cubicBezTo>
                      <a:pt x="14362" y="20128"/>
                      <a:pt x="14362" y="20128"/>
                      <a:pt x="14362" y="20128"/>
                    </a:cubicBezTo>
                    <a:cubicBezTo>
                      <a:pt x="14306" y="20128"/>
                      <a:pt x="14306" y="20128"/>
                      <a:pt x="14306" y="20128"/>
                    </a:cubicBezTo>
                    <a:cubicBezTo>
                      <a:pt x="14306" y="20195"/>
                      <a:pt x="14306" y="20195"/>
                      <a:pt x="14306" y="20195"/>
                    </a:cubicBezTo>
                    <a:cubicBezTo>
                      <a:pt x="14306" y="20262"/>
                      <a:pt x="14306" y="20262"/>
                      <a:pt x="14306" y="20262"/>
                    </a:cubicBezTo>
                    <a:cubicBezTo>
                      <a:pt x="14194" y="20329"/>
                      <a:pt x="14194" y="20329"/>
                      <a:pt x="14194" y="20329"/>
                    </a:cubicBezTo>
                    <a:cubicBezTo>
                      <a:pt x="14194" y="20396"/>
                      <a:pt x="14194" y="20396"/>
                      <a:pt x="14194" y="20396"/>
                    </a:cubicBezTo>
                    <a:cubicBezTo>
                      <a:pt x="14082" y="20463"/>
                      <a:pt x="14082" y="20463"/>
                      <a:pt x="14082" y="20463"/>
                    </a:cubicBezTo>
                    <a:cubicBezTo>
                      <a:pt x="14082" y="20530"/>
                      <a:pt x="14082" y="20530"/>
                      <a:pt x="14082" y="20530"/>
                    </a:cubicBezTo>
                    <a:cubicBezTo>
                      <a:pt x="14082" y="20530"/>
                      <a:pt x="14082" y="20530"/>
                      <a:pt x="14082" y="20530"/>
                    </a:cubicBezTo>
                    <a:cubicBezTo>
                      <a:pt x="14025" y="20530"/>
                      <a:pt x="14025" y="20530"/>
                      <a:pt x="14025" y="20530"/>
                    </a:cubicBezTo>
                    <a:cubicBezTo>
                      <a:pt x="13969" y="20530"/>
                      <a:pt x="13969" y="20530"/>
                      <a:pt x="13969" y="20530"/>
                    </a:cubicBezTo>
                    <a:cubicBezTo>
                      <a:pt x="13969" y="20530"/>
                      <a:pt x="13969" y="20530"/>
                      <a:pt x="13969" y="20530"/>
                    </a:cubicBezTo>
                    <a:cubicBezTo>
                      <a:pt x="13969" y="20530"/>
                      <a:pt x="13969" y="20530"/>
                      <a:pt x="13969" y="20530"/>
                    </a:cubicBezTo>
                    <a:cubicBezTo>
                      <a:pt x="13913" y="20596"/>
                      <a:pt x="13913" y="20596"/>
                      <a:pt x="13913" y="20596"/>
                    </a:cubicBezTo>
                    <a:cubicBezTo>
                      <a:pt x="13184" y="20596"/>
                      <a:pt x="13184" y="20596"/>
                      <a:pt x="13184" y="20596"/>
                    </a:cubicBezTo>
                    <a:cubicBezTo>
                      <a:pt x="13072" y="20596"/>
                      <a:pt x="13072" y="20596"/>
                      <a:pt x="13072" y="20596"/>
                    </a:cubicBezTo>
                    <a:cubicBezTo>
                      <a:pt x="13016" y="20663"/>
                      <a:pt x="13016" y="20663"/>
                      <a:pt x="13016" y="20663"/>
                    </a:cubicBezTo>
                    <a:cubicBezTo>
                      <a:pt x="12960" y="20663"/>
                      <a:pt x="12960" y="20663"/>
                      <a:pt x="12960" y="20663"/>
                    </a:cubicBezTo>
                    <a:cubicBezTo>
                      <a:pt x="12903" y="20730"/>
                      <a:pt x="12903" y="20730"/>
                      <a:pt x="12903" y="20730"/>
                    </a:cubicBezTo>
                    <a:cubicBezTo>
                      <a:pt x="12791" y="20797"/>
                      <a:pt x="12791" y="20797"/>
                      <a:pt x="12791" y="20797"/>
                    </a:cubicBezTo>
                    <a:cubicBezTo>
                      <a:pt x="12735" y="20864"/>
                      <a:pt x="12735" y="20864"/>
                      <a:pt x="12735" y="20864"/>
                    </a:cubicBezTo>
                    <a:cubicBezTo>
                      <a:pt x="12679" y="20864"/>
                      <a:pt x="12679" y="20864"/>
                      <a:pt x="12679" y="20864"/>
                    </a:cubicBezTo>
                    <a:cubicBezTo>
                      <a:pt x="12511" y="21065"/>
                      <a:pt x="12511" y="21065"/>
                      <a:pt x="12511" y="21065"/>
                    </a:cubicBezTo>
                    <a:cubicBezTo>
                      <a:pt x="12006" y="21198"/>
                      <a:pt x="12006" y="21198"/>
                      <a:pt x="12006" y="21198"/>
                    </a:cubicBezTo>
                    <a:cubicBezTo>
                      <a:pt x="12006" y="21332"/>
                      <a:pt x="12006" y="21332"/>
                      <a:pt x="12006" y="21332"/>
                    </a:cubicBezTo>
                    <a:cubicBezTo>
                      <a:pt x="11894" y="21332"/>
                      <a:pt x="11894" y="21332"/>
                      <a:pt x="11894" y="21332"/>
                    </a:cubicBezTo>
                    <a:cubicBezTo>
                      <a:pt x="11052" y="21600"/>
                      <a:pt x="11052" y="21600"/>
                      <a:pt x="11052" y="21600"/>
                    </a:cubicBezTo>
                    <a:cubicBezTo>
                      <a:pt x="10996" y="21533"/>
                      <a:pt x="10996" y="21533"/>
                      <a:pt x="10996" y="21533"/>
                    </a:cubicBezTo>
                    <a:cubicBezTo>
                      <a:pt x="11052" y="21466"/>
                      <a:pt x="11052" y="21466"/>
                      <a:pt x="11052" y="21466"/>
                    </a:cubicBezTo>
                    <a:cubicBezTo>
                      <a:pt x="11164" y="21399"/>
                      <a:pt x="11164" y="21399"/>
                      <a:pt x="11164" y="21399"/>
                    </a:cubicBezTo>
                    <a:cubicBezTo>
                      <a:pt x="11164" y="21332"/>
                      <a:pt x="11164" y="21332"/>
                      <a:pt x="11164" y="21332"/>
                    </a:cubicBezTo>
                    <a:cubicBezTo>
                      <a:pt x="11220" y="21265"/>
                      <a:pt x="11220" y="21265"/>
                      <a:pt x="11220" y="21265"/>
                    </a:cubicBezTo>
                    <a:cubicBezTo>
                      <a:pt x="11220" y="21265"/>
                      <a:pt x="11220" y="21265"/>
                      <a:pt x="11220" y="21265"/>
                    </a:cubicBezTo>
                    <a:cubicBezTo>
                      <a:pt x="11276" y="20864"/>
                      <a:pt x="11276" y="20864"/>
                      <a:pt x="11276" y="20864"/>
                    </a:cubicBezTo>
                    <a:cubicBezTo>
                      <a:pt x="11108" y="20061"/>
                      <a:pt x="11108" y="20061"/>
                      <a:pt x="11108" y="20061"/>
                    </a:cubicBezTo>
                    <a:cubicBezTo>
                      <a:pt x="10940" y="19928"/>
                      <a:pt x="10940" y="19928"/>
                      <a:pt x="10940" y="19928"/>
                    </a:cubicBezTo>
                    <a:cubicBezTo>
                      <a:pt x="10884" y="19861"/>
                      <a:pt x="10884" y="19861"/>
                      <a:pt x="10884" y="19861"/>
                    </a:cubicBezTo>
                    <a:cubicBezTo>
                      <a:pt x="9874" y="19326"/>
                      <a:pt x="9874" y="19326"/>
                      <a:pt x="9874" y="19326"/>
                    </a:cubicBezTo>
                    <a:cubicBezTo>
                      <a:pt x="9818" y="19326"/>
                      <a:pt x="9818" y="19326"/>
                      <a:pt x="9818" y="19326"/>
                    </a:cubicBezTo>
                    <a:cubicBezTo>
                      <a:pt x="9762" y="19259"/>
                      <a:pt x="9762" y="19259"/>
                      <a:pt x="9762" y="19259"/>
                    </a:cubicBezTo>
                    <a:cubicBezTo>
                      <a:pt x="9762" y="19259"/>
                      <a:pt x="9762" y="19259"/>
                      <a:pt x="9762" y="19259"/>
                    </a:cubicBezTo>
                    <a:cubicBezTo>
                      <a:pt x="9649" y="19259"/>
                      <a:pt x="9649" y="19259"/>
                      <a:pt x="9649" y="19259"/>
                    </a:cubicBezTo>
                    <a:cubicBezTo>
                      <a:pt x="9593" y="19192"/>
                      <a:pt x="9593" y="19192"/>
                      <a:pt x="9593" y="19192"/>
                    </a:cubicBezTo>
                    <a:cubicBezTo>
                      <a:pt x="9593" y="19192"/>
                      <a:pt x="9593" y="19192"/>
                      <a:pt x="9593" y="19192"/>
                    </a:cubicBezTo>
                    <a:cubicBezTo>
                      <a:pt x="9537" y="19192"/>
                      <a:pt x="9537" y="19192"/>
                      <a:pt x="9537" y="19192"/>
                    </a:cubicBezTo>
                    <a:cubicBezTo>
                      <a:pt x="9481" y="19192"/>
                      <a:pt x="9481" y="19192"/>
                      <a:pt x="9481" y="19192"/>
                    </a:cubicBezTo>
                    <a:cubicBezTo>
                      <a:pt x="9425" y="19192"/>
                      <a:pt x="9425" y="19192"/>
                      <a:pt x="9425" y="19192"/>
                    </a:cubicBezTo>
                    <a:cubicBezTo>
                      <a:pt x="9425" y="19125"/>
                      <a:pt x="9425" y="19125"/>
                      <a:pt x="9425" y="19125"/>
                    </a:cubicBezTo>
                    <a:cubicBezTo>
                      <a:pt x="9369" y="19125"/>
                      <a:pt x="9369" y="19125"/>
                      <a:pt x="9369" y="19125"/>
                    </a:cubicBezTo>
                    <a:cubicBezTo>
                      <a:pt x="9257" y="19125"/>
                      <a:pt x="9257" y="19125"/>
                      <a:pt x="9257" y="19125"/>
                    </a:cubicBezTo>
                    <a:cubicBezTo>
                      <a:pt x="9257" y="19058"/>
                      <a:pt x="9257" y="19058"/>
                      <a:pt x="9257" y="19058"/>
                    </a:cubicBezTo>
                    <a:cubicBezTo>
                      <a:pt x="9201" y="19058"/>
                      <a:pt x="9201" y="19058"/>
                      <a:pt x="9201" y="19058"/>
                    </a:cubicBezTo>
                    <a:cubicBezTo>
                      <a:pt x="9144" y="18991"/>
                      <a:pt x="9144" y="18991"/>
                      <a:pt x="9144" y="18991"/>
                    </a:cubicBezTo>
                    <a:cubicBezTo>
                      <a:pt x="9088" y="18991"/>
                      <a:pt x="9088" y="18991"/>
                      <a:pt x="9088" y="18991"/>
                    </a:cubicBezTo>
                    <a:cubicBezTo>
                      <a:pt x="9088" y="18991"/>
                      <a:pt x="9088" y="18991"/>
                      <a:pt x="9088" y="18991"/>
                    </a:cubicBezTo>
                    <a:cubicBezTo>
                      <a:pt x="9032" y="18991"/>
                      <a:pt x="9032" y="18991"/>
                      <a:pt x="9032" y="18991"/>
                    </a:cubicBezTo>
                    <a:cubicBezTo>
                      <a:pt x="8976" y="18991"/>
                      <a:pt x="8976" y="18991"/>
                      <a:pt x="8976" y="18991"/>
                    </a:cubicBezTo>
                    <a:cubicBezTo>
                      <a:pt x="8976" y="18991"/>
                      <a:pt x="8976" y="18991"/>
                      <a:pt x="8976" y="18991"/>
                    </a:cubicBezTo>
                    <a:cubicBezTo>
                      <a:pt x="8920" y="18991"/>
                      <a:pt x="8920" y="18991"/>
                      <a:pt x="8920" y="18991"/>
                    </a:cubicBezTo>
                    <a:cubicBezTo>
                      <a:pt x="8920" y="18925"/>
                      <a:pt x="8920" y="18925"/>
                      <a:pt x="8920" y="18925"/>
                    </a:cubicBezTo>
                    <a:cubicBezTo>
                      <a:pt x="8864" y="18925"/>
                      <a:pt x="8864" y="18925"/>
                      <a:pt x="8864" y="18925"/>
                    </a:cubicBezTo>
                    <a:cubicBezTo>
                      <a:pt x="8864" y="18925"/>
                      <a:pt x="8864" y="18925"/>
                      <a:pt x="8864" y="18925"/>
                    </a:cubicBezTo>
                    <a:cubicBezTo>
                      <a:pt x="8808" y="18858"/>
                      <a:pt x="8808" y="18858"/>
                      <a:pt x="8808" y="18858"/>
                    </a:cubicBezTo>
                    <a:cubicBezTo>
                      <a:pt x="8808" y="18858"/>
                      <a:pt x="8808" y="18858"/>
                      <a:pt x="8808" y="18858"/>
                    </a:cubicBezTo>
                    <a:cubicBezTo>
                      <a:pt x="8752" y="18791"/>
                      <a:pt x="8752" y="18791"/>
                      <a:pt x="8752" y="18791"/>
                    </a:cubicBezTo>
                    <a:cubicBezTo>
                      <a:pt x="8696" y="18791"/>
                      <a:pt x="8696" y="18791"/>
                      <a:pt x="8696" y="18791"/>
                    </a:cubicBezTo>
                    <a:cubicBezTo>
                      <a:pt x="8640" y="18791"/>
                      <a:pt x="8640" y="18791"/>
                      <a:pt x="8640" y="18791"/>
                    </a:cubicBezTo>
                    <a:lnTo>
                      <a:pt x="2188" y="18122"/>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14" name="AutoShape 160"/>
              <p:cNvSpPr/>
              <p:nvPr/>
            </p:nvSpPr>
            <p:spPr bwMode="auto">
              <a:xfrm>
                <a:off x="0" y="930159"/>
                <a:ext cx="3548368" cy="2401935"/>
              </a:xfrm>
              <a:custGeom>
                <a:avLst/>
                <a:gdLst>
                  <a:gd name="T0" fmla="*/ 1774184 w 21600"/>
                  <a:gd name="T1" fmla="*/ 1200968 h 21600"/>
                  <a:gd name="T2" fmla="*/ 1774184 w 21600"/>
                  <a:gd name="T3" fmla="*/ 1200968 h 21600"/>
                  <a:gd name="T4" fmla="*/ 1774184 w 21600"/>
                  <a:gd name="T5" fmla="*/ 1200968 h 21600"/>
                  <a:gd name="T6" fmla="*/ 1774184 w 21600"/>
                  <a:gd name="T7" fmla="*/ 12009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12" y="20683"/>
                    </a:moveTo>
                    <a:cubicBezTo>
                      <a:pt x="19512" y="20552"/>
                      <a:pt x="19512" y="20552"/>
                      <a:pt x="19512" y="20552"/>
                    </a:cubicBezTo>
                    <a:cubicBezTo>
                      <a:pt x="19512" y="20552"/>
                      <a:pt x="19512" y="20552"/>
                      <a:pt x="19512" y="20552"/>
                    </a:cubicBezTo>
                    <a:cubicBezTo>
                      <a:pt x="19512" y="20552"/>
                      <a:pt x="19512" y="20552"/>
                      <a:pt x="19512" y="20552"/>
                    </a:cubicBezTo>
                    <a:cubicBezTo>
                      <a:pt x="19512" y="20421"/>
                      <a:pt x="19512" y="20421"/>
                      <a:pt x="19512" y="20421"/>
                    </a:cubicBezTo>
                    <a:cubicBezTo>
                      <a:pt x="19512" y="20421"/>
                      <a:pt x="19512" y="20421"/>
                      <a:pt x="19512" y="20421"/>
                    </a:cubicBezTo>
                    <a:cubicBezTo>
                      <a:pt x="19512" y="20421"/>
                      <a:pt x="19512" y="20421"/>
                      <a:pt x="19512" y="20421"/>
                    </a:cubicBezTo>
                    <a:cubicBezTo>
                      <a:pt x="19421" y="20290"/>
                      <a:pt x="19421" y="20290"/>
                      <a:pt x="19421" y="20290"/>
                    </a:cubicBezTo>
                    <a:cubicBezTo>
                      <a:pt x="19421" y="20290"/>
                      <a:pt x="19421" y="20290"/>
                      <a:pt x="19421" y="20290"/>
                    </a:cubicBezTo>
                    <a:cubicBezTo>
                      <a:pt x="19421" y="20159"/>
                      <a:pt x="19421" y="20159"/>
                      <a:pt x="19421" y="20159"/>
                    </a:cubicBezTo>
                    <a:cubicBezTo>
                      <a:pt x="19331" y="20029"/>
                      <a:pt x="19331" y="20029"/>
                      <a:pt x="19331" y="20029"/>
                    </a:cubicBezTo>
                    <a:cubicBezTo>
                      <a:pt x="19240" y="20029"/>
                      <a:pt x="19240" y="20029"/>
                      <a:pt x="19240" y="20029"/>
                    </a:cubicBezTo>
                    <a:cubicBezTo>
                      <a:pt x="19240" y="19898"/>
                      <a:pt x="19240" y="19898"/>
                      <a:pt x="19240" y="19898"/>
                    </a:cubicBezTo>
                    <a:cubicBezTo>
                      <a:pt x="19149" y="19767"/>
                      <a:pt x="19149" y="19767"/>
                      <a:pt x="19149" y="19767"/>
                    </a:cubicBezTo>
                    <a:cubicBezTo>
                      <a:pt x="19149" y="19767"/>
                      <a:pt x="19149" y="19767"/>
                      <a:pt x="19149" y="19767"/>
                    </a:cubicBezTo>
                    <a:cubicBezTo>
                      <a:pt x="19058" y="19767"/>
                      <a:pt x="19058" y="19767"/>
                      <a:pt x="19058" y="19767"/>
                    </a:cubicBezTo>
                    <a:cubicBezTo>
                      <a:pt x="19058" y="19767"/>
                      <a:pt x="19058" y="19767"/>
                      <a:pt x="19058" y="19767"/>
                    </a:cubicBezTo>
                    <a:cubicBezTo>
                      <a:pt x="19058" y="19636"/>
                      <a:pt x="19058" y="19636"/>
                      <a:pt x="19058" y="19636"/>
                    </a:cubicBezTo>
                    <a:cubicBezTo>
                      <a:pt x="19058" y="19636"/>
                      <a:pt x="19058" y="19636"/>
                      <a:pt x="19058" y="19636"/>
                    </a:cubicBezTo>
                    <a:cubicBezTo>
                      <a:pt x="19058" y="19505"/>
                      <a:pt x="19058" y="19505"/>
                      <a:pt x="19058" y="19505"/>
                    </a:cubicBezTo>
                    <a:cubicBezTo>
                      <a:pt x="19058" y="19505"/>
                      <a:pt x="19058" y="19505"/>
                      <a:pt x="19058" y="19505"/>
                    </a:cubicBezTo>
                    <a:cubicBezTo>
                      <a:pt x="19058" y="19505"/>
                      <a:pt x="19058" y="19505"/>
                      <a:pt x="19058" y="19505"/>
                    </a:cubicBezTo>
                    <a:cubicBezTo>
                      <a:pt x="19058" y="19374"/>
                      <a:pt x="19058" y="19374"/>
                      <a:pt x="19058" y="19374"/>
                    </a:cubicBezTo>
                    <a:cubicBezTo>
                      <a:pt x="19058" y="19374"/>
                      <a:pt x="19058" y="19374"/>
                      <a:pt x="19058" y="19374"/>
                    </a:cubicBezTo>
                    <a:cubicBezTo>
                      <a:pt x="19058" y="19374"/>
                      <a:pt x="19058" y="19374"/>
                      <a:pt x="19058" y="19374"/>
                    </a:cubicBezTo>
                    <a:cubicBezTo>
                      <a:pt x="18968" y="19374"/>
                      <a:pt x="18968" y="19374"/>
                      <a:pt x="18968" y="19374"/>
                    </a:cubicBezTo>
                    <a:cubicBezTo>
                      <a:pt x="18968" y="19243"/>
                      <a:pt x="18968" y="19243"/>
                      <a:pt x="18968" y="19243"/>
                    </a:cubicBezTo>
                    <a:cubicBezTo>
                      <a:pt x="19058" y="19243"/>
                      <a:pt x="19058" y="19243"/>
                      <a:pt x="19058" y="19243"/>
                    </a:cubicBezTo>
                    <a:cubicBezTo>
                      <a:pt x="19058" y="18850"/>
                      <a:pt x="19058" y="18850"/>
                      <a:pt x="19058" y="18850"/>
                    </a:cubicBezTo>
                    <a:cubicBezTo>
                      <a:pt x="19058" y="18458"/>
                      <a:pt x="19058" y="18458"/>
                      <a:pt x="19058" y="18458"/>
                    </a:cubicBezTo>
                    <a:cubicBezTo>
                      <a:pt x="19058" y="18196"/>
                      <a:pt x="19058" y="18196"/>
                      <a:pt x="19058" y="18196"/>
                    </a:cubicBezTo>
                    <a:cubicBezTo>
                      <a:pt x="19058" y="18065"/>
                      <a:pt x="19058" y="18065"/>
                      <a:pt x="19058" y="18065"/>
                    </a:cubicBezTo>
                    <a:cubicBezTo>
                      <a:pt x="19058" y="17934"/>
                      <a:pt x="19058" y="17934"/>
                      <a:pt x="19058" y="17934"/>
                    </a:cubicBezTo>
                    <a:cubicBezTo>
                      <a:pt x="19058" y="17934"/>
                      <a:pt x="19058" y="17934"/>
                      <a:pt x="19058" y="17934"/>
                    </a:cubicBezTo>
                    <a:cubicBezTo>
                      <a:pt x="19058" y="17803"/>
                      <a:pt x="19058" y="17803"/>
                      <a:pt x="19058" y="17803"/>
                    </a:cubicBezTo>
                    <a:cubicBezTo>
                      <a:pt x="19058" y="17672"/>
                      <a:pt x="19058" y="17672"/>
                      <a:pt x="19058" y="17672"/>
                    </a:cubicBezTo>
                    <a:cubicBezTo>
                      <a:pt x="19058" y="17541"/>
                      <a:pt x="19058" y="17541"/>
                      <a:pt x="19058" y="17541"/>
                    </a:cubicBezTo>
                    <a:cubicBezTo>
                      <a:pt x="18968" y="17410"/>
                      <a:pt x="18968" y="17410"/>
                      <a:pt x="18968" y="17410"/>
                    </a:cubicBezTo>
                    <a:cubicBezTo>
                      <a:pt x="18877" y="17149"/>
                      <a:pt x="18877" y="17149"/>
                      <a:pt x="18877" y="17149"/>
                    </a:cubicBezTo>
                    <a:cubicBezTo>
                      <a:pt x="18877" y="17149"/>
                      <a:pt x="18877" y="17149"/>
                      <a:pt x="18877" y="17149"/>
                    </a:cubicBezTo>
                    <a:cubicBezTo>
                      <a:pt x="18877" y="16756"/>
                      <a:pt x="18877" y="16756"/>
                      <a:pt x="18877" y="16756"/>
                    </a:cubicBezTo>
                    <a:cubicBezTo>
                      <a:pt x="18877" y="16756"/>
                      <a:pt x="18877" y="16756"/>
                      <a:pt x="18877" y="16756"/>
                    </a:cubicBezTo>
                    <a:cubicBezTo>
                      <a:pt x="18877" y="16625"/>
                      <a:pt x="18877" y="16625"/>
                      <a:pt x="18877" y="16625"/>
                    </a:cubicBezTo>
                    <a:cubicBezTo>
                      <a:pt x="18877" y="16494"/>
                      <a:pt x="18877" y="16494"/>
                      <a:pt x="18877" y="16494"/>
                    </a:cubicBezTo>
                    <a:cubicBezTo>
                      <a:pt x="18877" y="16363"/>
                      <a:pt x="18877" y="16363"/>
                      <a:pt x="18877" y="16363"/>
                    </a:cubicBezTo>
                    <a:cubicBezTo>
                      <a:pt x="18786" y="16363"/>
                      <a:pt x="18786" y="16363"/>
                      <a:pt x="18786" y="16363"/>
                    </a:cubicBezTo>
                    <a:cubicBezTo>
                      <a:pt x="18695" y="16363"/>
                      <a:pt x="18695" y="16363"/>
                      <a:pt x="18695" y="16363"/>
                    </a:cubicBezTo>
                    <a:cubicBezTo>
                      <a:pt x="18514" y="16363"/>
                      <a:pt x="18514" y="16363"/>
                      <a:pt x="18514" y="16363"/>
                    </a:cubicBezTo>
                    <a:cubicBezTo>
                      <a:pt x="18514" y="16363"/>
                      <a:pt x="18514" y="16363"/>
                      <a:pt x="18514" y="16363"/>
                    </a:cubicBezTo>
                    <a:cubicBezTo>
                      <a:pt x="18332" y="16494"/>
                      <a:pt x="18332" y="16494"/>
                      <a:pt x="18332" y="16494"/>
                    </a:cubicBezTo>
                    <a:cubicBezTo>
                      <a:pt x="18242" y="16625"/>
                      <a:pt x="18242" y="16625"/>
                      <a:pt x="18242" y="16625"/>
                    </a:cubicBezTo>
                    <a:cubicBezTo>
                      <a:pt x="18151" y="16756"/>
                      <a:pt x="18151" y="16756"/>
                      <a:pt x="18151" y="16756"/>
                    </a:cubicBezTo>
                    <a:cubicBezTo>
                      <a:pt x="18060" y="16887"/>
                      <a:pt x="18060" y="16887"/>
                      <a:pt x="18060" y="16887"/>
                    </a:cubicBezTo>
                    <a:cubicBezTo>
                      <a:pt x="17969" y="16887"/>
                      <a:pt x="17969" y="16887"/>
                      <a:pt x="17969" y="16887"/>
                    </a:cubicBezTo>
                    <a:cubicBezTo>
                      <a:pt x="17788" y="16887"/>
                      <a:pt x="17788" y="16887"/>
                      <a:pt x="17788" y="16887"/>
                    </a:cubicBezTo>
                    <a:cubicBezTo>
                      <a:pt x="17788" y="16887"/>
                      <a:pt x="17788" y="16887"/>
                      <a:pt x="17788" y="16887"/>
                    </a:cubicBezTo>
                    <a:cubicBezTo>
                      <a:pt x="17788" y="16887"/>
                      <a:pt x="17788" y="16887"/>
                      <a:pt x="17788" y="16887"/>
                    </a:cubicBezTo>
                    <a:cubicBezTo>
                      <a:pt x="17788" y="16756"/>
                      <a:pt x="17788" y="16756"/>
                      <a:pt x="17788" y="16756"/>
                    </a:cubicBezTo>
                    <a:cubicBezTo>
                      <a:pt x="17788" y="16625"/>
                      <a:pt x="17788" y="16625"/>
                      <a:pt x="17788" y="16625"/>
                    </a:cubicBezTo>
                    <a:cubicBezTo>
                      <a:pt x="17697" y="15970"/>
                      <a:pt x="17697" y="15970"/>
                      <a:pt x="17697" y="15970"/>
                    </a:cubicBezTo>
                    <a:cubicBezTo>
                      <a:pt x="17606" y="15709"/>
                      <a:pt x="17606" y="15709"/>
                      <a:pt x="17606" y="15709"/>
                    </a:cubicBezTo>
                    <a:cubicBezTo>
                      <a:pt x="17606" y="15578"/>
                      <a:pt x="17606" y="15578"/>
                      <a:pt x="17606" y="15578"/>
                    </a:cubicBezTo>
                    <a:cubicBezTo>
                      <a:pt x="17697" y="15316"/>
                      <a:pt x="17697" y="15316"/>
                      <a:pt x="17697" y="15316"/>
                    </a:cubicBezTo>
                    <a:cubicBezTo>
                      <a:pt x="17425" y="15316"/>
                      <a:pt x="17425" y="15316"/>
                      <a:pt x="17425" y="15316"/>
                    </a:cubicBezTo>
                    <a:cubicBezTo>
                      <a:pt x="17334" y="15447"/>
                      <a:pt x="17334" y="15447"/>
                      <a:pt x="17334" y="15447"/>
                    </a:cubicBezTo>
                    <a:cubicBezTo>
                      <a:pt x="17243" y="15316"/>
                      <a:pt x="17243" y="15316"/>
                      <a:pt x="17243" y="15316"/>
                    </a:cubicBezTo>
                    <a:cubicBezTo>
                      <a:pt x="16971" y="15316"/>
                      <a:pt x="16971" y="15316"/>
                      <a:pt x="16971" y="15316"/>
                    </a:cubicBezTo>
                    <a:cubicBezTo>
                      <a:pt x="21600" y="4319"/>
                      <a:pt x="21600" y="4319"/>
                      <a:pt x="21600" y="4319"/>
                    </a:cubicBezTo>
                    <a:cubicBezTo>
                      <a:pt x="21600" y="4189"/>
                      <a:pt x="21600" y="4189"/>
                      <a:pt x="21600" y="4189"/>
                    </a:cubicBezTo>
                    <a:cubicBezTo>
                      <a:pt x="21509" y="4189"/>
                      <a:pt x="21509" y="4189"/>
                      <a:pt x="21509" y="4189"/>
                    </a:cubicBezTo>
                    <a:cubicBezTo>
                      <a:pt x="21418" y="4189"/>
                      <a:pt x="21418" y="4189"/>
                      <a:pt x="21418" y="4189"/>
                    </a:cubicBezTo>
                    <a:cubicBezTo>
                      <a:pt x="21418" y="4189"/>
                      <a:pt x="21418" y="4189"/>
                      <a:pt x="21418" y="4189"/>
                    </a:cubicBezTo>
                    <a:cubicBezTo>
                      <a:pt x="21418" y="3927"/>
                      <a:pt x="21418" y="3927"/>
                      <a:pt x="21418" y="3927"/>
                    </a:cubicBezTo>
                    <a:cubicBezTo>
                      <a:pt x="21327" y="3796"/>
                      <a:pt x="21327" y="3796"/>
                      <a:pt x="21327" y="3796"/>
                    </a:cubicBezTo>
                    <a:cubicBezTo>
                      <a:pt x="21327" y="3796"/>
                      <a:pt x="21327" y="3796"/>
                      <a:pt x="21327" y="3796"/>
                    </a:cubicBezTo>
                    <a:cubicBezTo>
                      <a:pt x="21236" y="3665"/>
                      <a:pt x="21236" y="3665"/>
                      <a:pt x="21236" y="3665"/>
                    </a:cubicBezTo>
                    <a:cubicBezTo>
                      <a:pt x="21236" y="3534"/>
                      <a:pt x="21236" y="3534"/>
                      <a:pt x="21236" y="3534"/>
                    </a:cubicBezTo>
                    <a:cubicBezTo>
                      <a:pt x="21146" y="3534"/>
                      <a:pt x="21146" y="3534"/>
                      <a:pt x="21146" y="3534"/>
                    </a:cubicBezTo>
                    <a:cubicBezTo>
                      <a:pt x="21055" y="3534"/>
                      <a:pt x="21055" y="3534"/>
                      <a:pt x="21055" y="3534"/>
                    </a:cubicBezTo>
                    <a:cubicBezTo>
                      <a:pt x="21055" y="3534"/>
                      <a:pt x="21055" y="3534"/>
                      <a:pt x="21055" y="3534"/>
                    </a:cubicBezTo>
                    <a:cubicBezTo>
                      <a:pt x="20873" y="3534"/>
                      <a:pt x="20873" y="3534"/>
                      <a:pt x="20873" y="3534"/>
                    </a:cubicBezTo>
                    <a:cubicBezTo>
                      <a:pt x="20783" y="3534"/>
                      <a:pt x="20783" y="3534"/>
                      <a:pt x="20783" y="3534"/>
                    </a:cubicBezTo>
                    <a:cubicBezTo>
                      <a:pt x="20783" y="3534"/>
                      <a:pt x="20783" y="3534"/>
                      <a:pt x="20783" y="3534"/>
                    </a:cubicBezTo>
                    <a:cubicBezTo>
                      <a:pt x="20692" y="3534"/>
                      <a:pt x="20692" y="3534"/>
                      <a:pt x="20692" y="3534"/>
                    </a:cubicBezTo>
                    <a:cubicBezTo>
                      <a:pt x="20692" y="3534"/>
                      <a:pt x="20692" y="3534"/>
                      <a:pt x="20692" y="3534"/>
                    </a:cubicBezTo>
                    <a:cubicBezTo>
                      <a:pt x="20692" y="3534"/>
                      <a:pt x="20692" y="3534"/>
                      <a:pt x="20692" y="3534"/>
                    </a:cubicBezTo>
                    <a:cubicBezTo>
                      <a:pt x="20601" y="3534"/>
                      <a:pt x="20601" y="3534"/>
                      <a:pt x="20601" y="3534"/>
                    </a:cubicBezTo>
                    <a:cubicBezTo>
                      <a:pt x="20601" y="3403"/>
                      <a:pt x="20601" y="3403"/>
                      <a:pt x="20601" y="3403"/>
                    </a:cubicBezTo>
                    <a:cubicBezTo>
                      <a:pt x="20601" y="3403"/>
                      <a:pt x="20601" y="3403"/>
                      <a:pt x="20601" y="3403"/>
                    </a:cubicBezTo>
                    <a:cubicBezTo>
                      <a:pt x="20692" y="3403"/>
                      <a:pt x="20692" y="3403"/>
                      <a:pt x="20692" y="3403"/>
                    </a:cubicBezTo>
                    <a:cubicBezTo>
                      <a:pt x="20601" y="3403"/>
                      <a:pt x="20601" y="3403"/>
                      <a:pt x="20601" y="3403"/>
                    </a:cubicBezTo>
                    <a:cubicBezTo>
                      <a:pt x="20510" y="3403"/>
                      <a:pt x="20510" y="3403"/>
                      <a:pt x="20510" y="3403"/>
                    </a:cubicBezTo>
                    <a:cubicBezTo>
                      <a:pt x="20510" y="3403"/>
                      <a:pt x="20510" y="3403"/>
                      <a:pt x="20510" y="3403"/>
                    </a:cubicBezTo>
                    <a:cubicBezTo>
                      <a:pt x="20510" y="3272"/>
                      <a:pt x="20510" y="3272"/>
                      <a:pt x="20510" y="3272"/>
                    </a:cubicBezTo>
                    <a:cubicBezTo>
                      <a:pt x="20510" y="3272"/>
                      <a:pt x="20510" y="3272"/>
                      <a:pt x="20510" y="3272"/>
                    </a:cubicBezTo>
                    <a:cubicBezTo>
                      <a:pt x="20510" y="3272"/>
                      <a:pt x="20510" y="3272"/>
                      <a:pt x="20510" y="3272"/>
                    </a:cubicBezTo>
                    <a:cubicBezTo>
                      <a:pt x="20420" y="3272"/>
                      <a:pt x="20420" y="3272"/>
                      <a:pt x="20420" y="3272"/>
                    </a:cubicBezTo>
                    <a:cubicBezTo>
                      <a:pt x="20420" y="3272"/>
                      <a:pt x="20420" y="3272"/>
                      <a:pt x="20420" y="3272"/>
                    </a:cubicBezTo>
                    <a:cubicBezTo>
                      <a:pt x="20420" y="3141"/>
                      <a:pt x="20420" y="3141"/>
                      <a:pt x="20420" y="3141"/>
                    </a:cubicBezTo>
                    <a:cubicBezTo>
                      <a:pt x="20329" y="3141"/>
                      <a:pt x="20329" y="3141"/>
                      <a:pt x="20329" y="3141"/>
                    </a:cubicBezTo>
                    <a:cubicBezTo>
                      <a:pt x="20238" y="3010"/>
                      <a:pt x="20238" y="3010"/>
                      <a:pt x="20238" y="3010"/>
                    </a:cubicBezTo>
                    <a:cubicBezTo>
                      <a:pt x="20238" y="3010"/>
                      <a:pt x="20238" y="3010"/>
                      <a:pt x="20238" y="3010"/>
                    </a:cubicBezTo>
                    <a:cubicBezTo>
                      <a:pt x="20147" y="3010"/>
                      <a:pt x="20147" y="3010"/>
                      <a:pt x="20147" y="3010"/>
                    </a:cubicBezTo>
                    <a:cubicBezTo>
                      <a:pt x="20147" y="3010"/>
                      <a:pt x="20147" y="3010"/>
                      <a:pt x="20147" y="3010"/>
                    </a:cubicBezTo>
                    <a:cubicBezTo>
                      <a:pt x="20057" y="3010"/>
                      <a:pt x="20057" y="3010"/>
                      <a:pt x="20057" y="3010"/>
                    </a:cubicBezTo>
                    <a:cubicBezTo>
                      <a:pt x="20057" y="3010"/>
                      <a:pt x="20057" y="3010"/>
                      <a:pt x="20057" y="3010"/>
                    </a:cubicBezTo>
                    <a:cubicBezTo>
                      <a:pt x="20057" y="2879"/>
                      <a:pt x="20057" y="2879"/>
                      <a:pt x="20057" y="2879"/>
                    </a:cubicBezTo>
                    <a:cubicBezTo>
                      <a:pt x="20057" y="2879"/>
                      <a:pt x="20057" y="2879"/>
                      <a:pt x="20057" y="2879"/>
                    </a:cubicBezTo>
                    <a:cubicBezTo>
                      <a:pt x="19966" y="3010"/>
                      <a:pt x="19966" y="3010"/>
                      <a:pt x="19966" y="3010"/>
                    </a:cubicBezTo>
                    <a:cubicBezTo>
                      <a:pt x="19966" y="3010"/>
                      <a:pt x="19966" y="3010"/>
                      <a:pt x="19966" y="3010"/>
                    </a:cubicBezTo>
                    <a:cubicBezTo>
                      <a:pt x="19966" y="2879"/>
                      <a:pt x="19966" y="2879"/>
                      <a:pt x="19966" y="2879"/>
                    </a:cubicBezTo>
                    <a:cubicBezTo>
                      <a:pt x="19966" y="2879"/>
                      <a:pt x="19966" y="2879"/>
                      <a:pt x="19966" y="2879"/>
                    </a:cubicBezTo>
                    <a:cubicBezTo>
                      <a:pt x="19966" y="2879"/>
                      <a:pt x="19966" y="2879"/>
                      <a:pt x="19966" y="2879"/>
                    </a:cubicBezTo>
                    <a:cubicBezTo>
                      <a:pt x="19875" y="2749"/>
                      <a:pt x="19875" y="2749"/>
                      <a:pt x="19875" y="2749"/>
                    </a:cubicBezTo>
                    <a:cubicBezTo>
                      <a:pt x="19784" y="2749"/>
                      <a:pt x="19784" y="2749"/>
                      <a:pt x="19784" y="2749"/>
                    </a:cubicBezTo>
                    <a:cubicBezTo>
                      <a:pt x="19875" y="2749"/>
                      <a:pt x="19875" y="2749"/>
                      <a:pt x="19875" y="2749"/>
                    </a:cubicBezTo>
                    <a:cubicBezTo>
                      <a:pt x="19875" y="2749"/>
                      <a:pt x="19875" y="2749"/>
                      <a:pt x="19875" y="2749"/>
                    </a:cubicBezTo>
                    <a:cubicBezTo>
                      <a:pt x="19784" y="2618"/>
                      <a:pt x="19784" y="2618"/>
                      <a:pt x="19784" y="2618"/>
                    </a:cubicBezTo>
                    <a:cubicBezTo>
                      <a:pt x="19694" y="2618"/>
                      <a:pt x="19694" y="2618"/>
                      <a:pt x="19694" y="2618"/>
                    </a:cubicBezTo>
                    <a:cubicBezTo>
                      <a:pt x="19694" y="2487"/>
                      <a:pt x="19694" y="2487"/>
                      <a:pt x="19694" y="2487"/>
                    </a:cubicBezTo>
                    <a:cubicBezTo>
                      <a:pt x="19694" y="2487"/>
                      <a:pt x="19694" y="2487"/>
                      <a:pt x="19694" y="2487"/>
                    </a:cubicBezTo>
                    <a:cubicBezTo>
                      <a:pt x="19694" y="2487"/>
                      <a:pt x="19694" y="2487"/>
                      <a:pt x="19694" y="2487"/>
                    </a:cubicBezTo>
                    <a:cubicBezTo>
                      <a:pt x="19603" y="2487"/>
                      <a:pt x="19603" y="2487"/>
                      <a:pt x="19603" y="2487"/>
                    </a:cubicBezTo>
                    <a:cubicBezTo>
                      <a:pt x="19421" y="2749"/>
                      <a:pt x="19421" y="2749"/>
                      <a:pt x="19421" y="2749"/>
                    </a:cubicBezTo>
                    <a:cubicBezTo>
                      <a:pt x="19331" y="2879"/>
                      <a:pt x="19331" y="2879"/>
                      <a:pt x="19331" y="2879"/>
                    </a:cubicBezTo>
                    <a:cubicBezTo>
                      <a:pt x="19421" y="2749"/>
                      <a:pt x="19421" y="2749"/>
                      <a:pt x="19421" y="2749"/>
                    </a:cubicBezTo>
                    <a:cubicBezTo>
                      <a:pt x="19512" y="2487"/>
                      <a:pt x="19512" y="2487"/>
                      <a:pt x="19512" y="2487"/>
                    </a:cubicBezTo>
                    <a:cubicBezTo>
                      <a:pt x="19603" y="2356"/>
                      <a:pt x="19603" y="2356"/>
                      <a:pt x="19603" y="2356"/>
                    </a:cubicBezTo>
                    <a:cubicBezTo>
                      <a:pt x="19603" y="2225"/>
                      <a:pt x="19603" y="2225"/>
                      <a:pt x="19603" y="2225"/>
                    </a:cubicBezTo>
                    <a:cubicBezTo>
                      <a:pt x="19603" y="2225"/>
                      <a:pt x="19603" y="2225"/>
                      <a:pt x="19603" y="2225"/>
                    </a:cubicBezTo>
                    <a:cubicBezTo>
                      <a:pt x="19512" y="2094"/>
                      <a:pt x="19512" y="2094"/>
                      <a:pt x="19512" y="2094"/>
                    </a:cubicBezTo>
                    <a:cubicBezTo>
                      <a:pt x="19421" y="2094"/>
                      <a:pt x="19421" y="2094"/>
                      <a:pt x="19421" y="2094"/>
                    </a:cubicBezTo>
                    <a:cubicBezTo>
                      <a:pt x="19331" y="2225"/>
                      <a:pt x="19331" y="2225"/>
                      <a:pt x="19331" y="2225"/>
                    </a:cubicBezTo>
                    <a:cubicBezTo>
                      <a:pt x="19240" y="2225"/>
                      <a:pt x="19240" y="2225"/>
                      <a:pt x="19240" y="2225"/>
                    </a:cubicBezTo>
                    <a:cubicBezTo>
                      <a:pt x="19149" y="2225"/>
                      <a:pt x="19149" y="2225"/>
                      <a:pt x="19149" y="2225"/>
                    </a:cubicBezTo>
                    <a:cubicBezTo>
                      <a:pt x="19058" y="2225"/>
                      <a:pt x="19058" y="2225"/>
                      <a:pt x="19058" y="2225"/>
                    </a:cubicBezTo>
                    <a:cubicBezTo>
                      <a:pt x="18968" y="2356"/>
                      <a:pt x="18968" y="2356"/>
                      <a:pt x="18968" y="2356"/>
                    </a:cubicBezTo>
                    <a:cubicBezTo>
                      <a:pt x="18877" y="2487"/>
                      <a:pt x="18877" y="2487"/>
                      <a:pt x="18877" y="2487"/>
                    </a:cubicBezTo>
                    <a:cubicBezTo>
                      <a:pt x="18968" y="2356"/>
                      <a:pt x="18968" y="2356"/>
                      <a:pt x="18968" y="2356"/>
                    </a:cubicBezTo>
                    <a:cubicBezTo>
                      <a:pt x="18968" y="2225"/>
                      <a:pt x="18968" y="2225"/>
                      <a:pt x="18968" y="2225"/>
                    </a:cubicBezTo>
                    <a:cubicBezTo>
                      <a:pt x="18968" y="2094"/>
                      <a:pt x="18968" y="2094"/>
                      <a:pt x="18968" y="2094"/>
                    </a:cubicBezTo>
                    <a:cubicBezTo>
                      <a:pt x="18968" y="1963"/>
                      <a:pt x="18968" y="1963"/>
                      <a:pt x="18968" y="1963"/>
                    </a:cubicBezTo>
                    <a:cubicBezTo>
                      <a:pt x="18786" y="1963"/>
                      <a:pt x="18786" y="1963"/>
                      <a:pt x="18786" y="1963"/>
                    </a:cubicBezTo>
                    <a:cubicBezTo>
                      <a:pt x="18786" y="1832"/>
                      <a:pt x="18786" y="1832"/>
                      <a:pt x="18786" y="1832"/>
                    </a:cubicBezTo>
                    <a:cubicBezTo>
                      <a:pt x="18877" y="1832"/>
                      <a:pt x="18877" y="1832"/>
                      <a:pt x="18877" y="1832"/>
                    </a:cubicBezTo>
                    <a:cubicBezTo>
                      <a:pt x="18968" y="1832"/>
                      <a:pt x="18968" y="1832"/>
                      <a:pt x="18968" y="1832"/>
                    </a:cubicBezTo>
                    <a:cubicBezTo>
                      <a:pt x="18968" y="1832"/>
                      <a:pt x="18968" y="1832"/>
                      <a:pt x="18968" y="1832"/>
                    </a:cubicBezTo>
                    <a:cubicBezTo>
                      <a:pt x="18786" y="1701"/>
                      <a:pt x="18786" y="1701"/>
                      <a:pt x="18786" y="1701"/>
                    </a:cubicBezTo>
                    <a:cubicBezTo>
                      <a:pt x="18786" y="1570"/>
                      <a:pt x="18786" y="1570"/>
                      <a:pt x="18786" y="1570"/>
                    </a:cubicBezTo>
                    <a:cubicBezTo>
                      <a:pt x="18786" y="1439"/>
                      <a:pt x="18786" y="1439"/>
                      <a:pt x="18786" y="1439"/>
                    </a:cubicBezTo>
                    <a:cubicBezTo>
                      <a:pt x="18877" y="1439"/>
                      <a:pt x="18877" y="1439"/>
                      <a:pt x="18877" y="1439"/>
                    </a:cubicBezTo>
                    <a:cubicBezTo>
                      <a:pt x="18968" y="1309"/>
                      <a:pt x="18968" y="1309"/>
                      <a:pt x="18968" y="1309"/>
                    </a:cubicBezTo>
                    <a:cubicBezTo>
                      <a:pt x="18877" y="1309"/>
                      <a:pt x="18877" y="1309"/>
                      <a:pt x="18877" y="1309"/>
                    </a:cubicBezTo>
                    <a:cubicBezTo>
                      <a:pt x="18877" y="1178"/>
                      <a:pt x="18877" y="1178"/>
                      <a:pt x="18877" y="1178"/>
                    </a:cubicBezTo>
                    <a:cubicBezTo>
                      <a:pt x="18786" y="1178"/>
                      <a:pt x="18786" y="1178"/>
                      <a:pt x="18786" y="1178"/>
                    </a:cubicBezTo>
                    <a:cubicBezTo>
                      <a:pt x="18786" y="1178"/>
                      <a:pt x="18786" y="1178"/>
                      <a:pt x="18786" y="1178"/>
                    </a:cubicBezTo>
                    <a:cubicBezTo>
                      <a:pt x="18786" y="1178"/>
                      <a:pt x="18786" y="1178"/>
                      <a:pt x="18786" y="1178"/>
                    </a:cubicBezTo>
                    <a:cubicBezTo>
                      <a:pt x="18695" y="1047"/>
                      <a:pt x="18695" y="1047"/>
                      <a:pt x="18695" y="1047"/>
                    </a:cubicBezTo>
                    <a:cubicBezTo>
                      <a:pt x="18605" y="1047"/>
                      <a:pt x="18605" y="1047"/>
                      <a:pt x="18605" y="1047"/>
                    </a:cubicBezTo>
                    <a:cubicBezTo>
                      <a:pt x="18514" y="1047"/>
                      <a:pt x="18514" y="1047"/>
                      <a:pt x="18514" y="1047"/>
                    </a:cubicBezTo>
                    <a:cubicBezTo>
                      <a:pt x="18514" y="1047"/>
                      <a:pt x="18514" y="1047"/>
                      <a:pt x="18514" y="1047"/>
                    </a:cubicBezTo>
                    <a:cubicBezTo>
                      <a:pt x="18423" y="1047"/>
                      <a:pt x="18423" y="1047"/>
                      <a:pt x="18423" y="1047"/>
                    </a:cubicBezTo>
                    <a:cubicBezTo>
                      <a:pt x="18332" y="1047"/>
                      <a:pt x="18332" y="1047"/>
                      <a:pt x="18332" y="1047"/>
                    </a:cubicBezTo>
                    <a:cubicBezTo>
                      <a:pt x="18332" y="1178"/>
                      <a:pt x="18332" y="1178"/>
                      <a:pt x="18332" y="1178"/>
                    </a:cubicBezTo>
                    <a:cubicBezTo>
                      <a:pt x="18332" y="1178"/>
                      <a:pt x="18332" y="1178"/>
                      <a:pt x="18332" y="1178"/>
                    </a:cubicBezTo>
                    <a:cubicBezTo>
                      <a:pt x="18242" y="1047"/>
                      <a:pt x="18242" y="1047"/>
                      <a:pt x="18242" y="1047"/>
                    </a:cubicBezTo>
                    <a:cubicBezTo>
                      <a:pt x="18242" y="1047"/>
                      <a:pt x="18242" y="1047"/>
                      <a:pt x="18242" y="1047"/>
                    </a:cubicBezTo>
                    <a:cubicBezTo>
                      <a:pt x="18332" y="1047"/>
                      <a:pt x="18332" y="1047"/>
                      <a:pt x="18332" y="1047"/>
                    </a:cubicBezTo>
                    <a:cubicBezTo>
                      <a:pt x="18332" y="916"/>
                      <a:pt x="18332" y="916"/>
                      <a:pt x="18332" y="916"/>
                    </a:cubicBezTo>
                    <a:cubicBezTo>
                      <a:pt x="18332" y="785"/>
                      <a:pt x="18332" y="785"/>
                      <a:pt x="18332" y="785"/>
                    </a:cubicBezTo>
                    <a:cubicBezTo>
                      <a:pt x="18332" y="785"/>
                      <a:pt x="18332" y="785"/>
                      <a:pt x="18332" y="785"/>
                    </a:cubicBezTo>
                    <a:cubicBezTo>
                      <a:pt x="18332" y="654"/>
                      <a:pt x="18332" y="654"/>
                      <a:pt x="18332" y="654"/>
                    </a:cubicBezTo>
                    <a:cubicBezTo>
                      <a:pt x="18423" y="654"/>
                      <a:pt x="18423" y="654"/>
                      <a:pt x="18423" y="654"/>
                    </a:cubicBezTo>
                    <a:cubicBezTo>
                      <a:pt x="18332" y="523"/>
                      <a:pt x="18332" y="523"/>
                      <a:pt x="18332" y="523"/>
                    </a:cubicBezTo>
                    <a:cubicBezTo>
                      <a:pt x="18332" y="523"/>
                      <a:pt x="18332" y="523"/>
                      <a:pt x="18332" y="523"/>
                    </a:cubicBezTo>
                    <a:cubicBezTo>
                      <a:pt x="18242" y="654"/>
                      <a:pt x="18242" y="654"/>
                      <a:pt x="18242" y="654"/>
                    </a:cubicBezTo>
                    <a:cubicBezTo>
                      <a:pt x="18242" y="785"/>
                      <a:pt x="18242" y="785"/>
                      <a:pt x="18242" y="785"/>
                    </a:cubicBezTo>
                    <a:cubicBezTo>
                      <a:pt x="18242" y="785"/>
                      <a:pt x="18242" y="785"/>
                      <a:pt x="18242" y="785"/>
                    </a:cubicBezTo>
                    <a:cubicBezTo>
                      <a:pt x="18151" y="654"/>
                      <a:pt x="18151" y="654"/>
                      <a:pt x="18151" y="654"/>
                    </a:cubicBezTo>
                    <a:cubicBezTo>
                      <a:pt x="18060" y="785"/>
                      <a:pt x="18060" y="785"/>
                      <a:pt x="18060" y="785"/>
                    </a:cubicBezTo>
                    <a:cubicBezTo>
                      <a:pt x="18060" y="785"/>
                      <a:pt x="18060" y="785"/>
                      <a:pt x="18060" y="785"/>
                    </a:cubicBezTo>
                    <a:cubicBezTo>
                      <a:pt x="18060" y="916"/>
                      <a:pt x="18060" y="916"/>
                      <a:pt x="18060" y="916"/>
                    </a:cubicBezTo>
                    <a:cubicBezTo>
                      <a:pt x="18060" y="916"/>
                      <a:pt x="18060" y="916"/>
                      <a:pt x="18060" y="916"/>
                    </a:cubicBezTo>
                    <a:cubicBezTo>
                      <a:pt x="17969" y="1047"/>
                      <a:pt x="17969" y="1047"/>
                      <a:pt x="17969" y="1047"/>
                    </a:cubicBezTo>
                    <a:cubicBezTo>
                      <a:pt x="17969" y="916"/>
                      <a:pt x="17969" y="916"/>
                      <a:pt x="17969" y="916"/>
                    </a:cubicBezTo>
                    <a:cubicBezTo>
                      <a:pt x="17969" y="1047"/>
                      <a:pt x="17969" y="1047"/>
                      <a:pt x="17969" y="1047"/>
                    </a:cubicBezTo>
                    <a:cubicBezTo>
                      <a:pt x="17878" y="1178"/>
                      <a:pt x="17878" y="1178"/>
                      <a:pt x="17878" y="1178"/>
                    </a:cubicBezTo>
                    <a:cubicBezTo>
                      <a:pt x="17878" y="1047"/>
                      <a:pt x="17878" y="1047"/>
                      <a:pt x="17878" y="1047"/>
                    </a:cubicBezTo>
                    <a:cubicBezTo>
                      <a:pt x="17878" y="916"/>
                      <a:pt x="17878" y="916"/>
                      <a:pt x="17878" y="916"/>
                    </a:cubicBezTo>
                    <a:cubicBezTo>
                      <a:pt x="17969" y="916"/>
                      <a:pt x="17969" y="916"/>
                      <a:pt x="17969" y="916"/>
                    </a:cubicBezTo>
                    <a:cubicBezTo>
                      <a:pt x="17878" y="916"/>
                      <a:pt x="17878" y="916"/>
                      <a:pt x="17878" y="916"/>
                    </a:cubicBezTo>
                    <a:cubicBezTo>
                      <a:pt x="17878" y="916"/>
                      <a:pt x="17878" y="916"/>
                      <a:pt x="17878" y="916"/>
                    </a:cubicBezTo>
                    <a:cubicBezTo>
                      <a:pt x="17788" y="1047"/>
                      <a:pt x="17788" y="1047"/>
                      <a:pt x="17788" y="1047"/>
                    </a:cubicBezTo>
                    <a:cubicBezTo>
                      <a:pt x="17788" y="1047"/>
                      <a:pt x="17788" y="1047"/>
                      <a:pt x="17788" y="1047"/>
                    </a:cubicBezTo>
                    <a:cubicBezTo>
                      <a:pt x="17788" y="916"/>
                      <a:pt x="17788" y="916"/>
                      <a:pt x="17788" y="916"/>
                    </a:cubicBezTo>
                    <a:cubicBezTo>
                      <a:pt x="17788" y="785"/>
                      <a:pt x="17788" y="785"/>
                      <a:pt x="17788" y="785"/>
                    </a:cubicBezTo>
                    <a:cubicBezTo>
                      <a:pt x="17697" y="785"/>
                      <a:pt x="17697" y="785"/>
                      <a:pt x="17697" y="785"/>
                    </a:cubicBezTo>
                    <a:cubicBezTo>
                      <a:pt x="17697" y="654"/>
                      <a:pt x="17697" y="654"/>
                      <a:pt x="17697" y="654"/>
                    </a:cubicBezTo>
                    <a:cubicBezTo>
                      <a:pt x="17788" y="654"/>
                      <a:pt x="17788" y="654"/>
                      <a:pt x="17788" y="654"/>
                    </a:cubicBezTo>
                    <a:cubicBezTo>
                      <a:pt x="17878" y="654"/>
                      <a:pt x="17878" y="654"/>
                      <a:pt x="17878" y="654"/>
                    </a:cubicBezTo>
                    <a:cubicBezTo>
                      <a:pt x="17969" y="654"/>
                      <a:pt x="17969" y="654"/>
                      <a:pt x="17969" y="654"/>
                    </a:cubicBezTo>
                    <a:cubicBezTo>
                      <a:pt x="18060" y="654"/>
                      <a:pt x="18060" y="654"/>
                      <a:pt x="18060" y="654"/>
                    </a:cubicBezTo>
                    <a:cubicBezTo>
                      <a:pt x="18151" y="654"/>
                      <a:pt x="18151" y="654"/>
                      <a:pt x="18151" y="654"/>
                    </a:cubicBezTo>
                    <a:cubicBezTo>
                      <a:pt x="18242" y="523"/>
                      <a:pt x="18242" y="523"/>
                      <a:pt x="18242" y="523"/>
                    </a:cubicBezTo>
                    <a:cubicBezTo>
                      <a:pt x="18242" y="392"/>
                      <a:pt x="18242" y="392"/>
                      <a:pt x="18242" y="392"/>
                    </a:cubicBezTo>
                    <a:cubicBezTo>
                      <a:pt x="18242" y="392"/>
                      <a:pt x="18242" y="392"/>
                      <a:pt x="18242" y="392"/>
                    </a:cubicBezTo>
                    <a:cubicBezTo>
                      <a:pt x="18242" y="392"/>
                      <a:pt x="18242" y="392"/>
                      <a:pt x="18242" y="392"/>
                    </a:cubicBezTo>
                    <a:cubicBezTo>
                      <a:pt x="18151" y="261"/>
                      <a:pt x="18151" y="261"/>
                      <a:pt x="18151" y="261"/>
                    </a:cubicBezTo>
                    <a:cubicBezTo>
                      <a:pt x="18151" y="261"/>
                      <a:pt x="18151" y="261"/>
                      <a:pt x="18151" y="261"/>
                    </a:cubicBezTo>
                    <a:cubicBezTo>
                      <a:pt x="18060" y="261"/>
                      <a:pt x="18060" y="261"/>
                      <a:pt x="18060" y="261"/>
                    </a:cubicBezTo>
                    <a:cubicBezTo>
                      <a:pt x="18060" y="130"/>
                      <a:pt x="18060" y="130"/>
                      <a:pt x="18060" y="130"/>
                    </a:cubicBezTo>
                    <a:cubicBezTo>
                      <a:pt x="18060" y="130"/>
                      <a:pt x="18060" y="130"/>
                      <a:pt x="18060" y="130"/>
                    </a:cubicBezTo>
                    <a:cubicBezTo>
                      <a:pt x="18060" y="130"/>
                      <a:pt x="18060" y="130"/>
                      <a:pt x="18060" y="130"/>
                    </a:cubicBezTo>
                    <a:cubicBezTo>
                      <a:pt x="18060" y="130"/>
                      <a:pt x="18060" y="130"/>
                      <a:pt x="18060" y="130"/>
                    </a:cubicBezTo>
                    <a:cubicBezTo>
                      <a:pt x="18151" y="0"/>
                      <a:pt x="18151" y="0"/>
                      <a:pt x="18151" y="0"/>
                    </a:cubicBezTo>
                    <a:cubicBezTo>
                      <a:pt x="18060" y="0"/>
                      <a:pt x="18060" y="0"/>
                      <a:pt x="18060" y="0"/>
                    </a:cubicBezTo>
                    <a:cubicBezTo>
                      <a:pt x="17969" y="130"/>
                      <a:pt x="17969" y="130"/>
                      <a:pt x="17969" y="130"/>
                    </a:cubicBezTo>
                    <a:cubicBezTo>
                      <a:pt x="17878" y="130"/>
                      <a:pt x="17878" y="130"/>
                      <a:pt x="17878" y="130"/>
                    </a:cubicBezTo>
                    <a:cubicBezTo>
                      <a:pt x="17788" y="130"/>
                      <a:pt x="17788" y="130"/>
                      <a:pt x="17788" y="130"/>
                    </a:cubicBezTo>
                    <a:cubicBezTo>
                      <a:pt x="17697" y="261"/>
                      <a:pt x="17697" y="261"/>
                      <a:pt x="17697" y="261"/>
                    </a:cubicBezTo>
                    <a:cubicBezTo>
                      <a:pt x="17515" y="392"/>
                      <a:pt x="17515" y="392"/>
                      <a:pt x="17515" y="392"/>
                    </a:cubicBezTo>
                    <a:cubicBezTo>
                      <a:pt x="17425" y="523"/>
                      <a:pt x="17425" y="523"/>
                      <a:pt x="17425" y="523"/>
                    </a:cubicBezTo>
                    <a:cubicBezTo>
                      <a:pt x="17243" y="523"/>
                      <a:pt x="17243" y="523"/>
                      <a:pt x="17243" y="523"/>
                    </a:cubicBezTo>
                    <a:cubicBezTo>
                      <a:pt x="17152" y="392"/>
                      <a:pt x="17152" y="392"/>
                      <a:pt x="17152" y="392"/>
                    </a:cubicBezTo>
                    <a:cubicBezTo>
                      <a:pt x="17062" y="392"/>
                      <a:pt x="17062" y="392"/>
                      <a:pt x="17062" y="392"/>
                    </a:cubicBezTo>
                    <a:cubicBezTo>
                      <a:pt x="17062" y="392"/>
                      <a:pt x="17062" y="392"/>
                      <a:pt x="17062" y="392"/>
                    </a:cubicBezTo>
                    <a:cubicBezTo>
                      <a:pt x="17062" y="392"/>
                      <a:pt x="17062" y="392"/>
                      <a:pt x="17062" y="392"/>
                    </a:cubicBezTo>
                    <a:cubicBezTo>
                      <a:pt x="16971" y="261"/>
                      <a:pt x="16971" y="261"/>
                      <a:pt x="16971" y="261"/>
                    </a:cubicBezTo>
                    <a:cubicBezTo>
                      <a:pt x="16880" y="392"/>
                      <a:pt x="16880" y="392"/>
                      <a:pt x="16880" y="392"/>
                    </a:cubicBezTo>
                    <a:cubicBezTo>
                      <a:pt x="16880" y="392"/>
                      <a:pt x="16880" y="392"/>
                      <a:pt x="16880" y="392"/>
                    </a:cubicBezTo>
                    <a:cubicBezTo>
                      <a:pt x="16789" y="392"/>
                      <a:pt x="16789" y="392"/>
                      <a:pt x="16789" y="392"/>
                    </a:cubicBezTo>
                    <a:cubicBezTo>
                      <a:pt x="16789" y="392"/>
                      <a:pt x="16789" y="392"/>
                      <a:pt x="16789" y="392"/>
                    </a:cubicBezTo>
                    <a:cubicBezTo>
                      <a:pt x="16789" y="261"/>
                      <a:pt x="16789" y="261"/>
                      <a:pt x="16789" y="261"/>
                    </a:cubicBezTo>
                    <a:cubicBezTo>
                      <a:pt x="16880" y="261"/>
                      <a:pt x="16880" y="261"/>
                      <a:pt x="16880" y="261"/>
                    </a:cubicBezTo>
                    <a:cubicBezTo>
                      <a:pt x="16880" y="261"/>
                      <a:pt x="16880" y="261"/>
                      <a:pt x="16880" y="261"/>
                    </a:cubicBezTo>
                    <a:cubicBezTo>
                      <a:pt x="16789" y="261"/>
                      <a:pt x="16789" y="261"/>
                      <a:pt x="16789" y="261"/>
                    </a:cubicBezTo>
                    <a:cubicBezTo>
                      <a:pt x="16608" y="392"/>
                      <a:pt x="16608" y="392"/>
                      <a:pt x="16608" y="392"/>
                    </a:cubicBezTo>
                    <a:cubicBezTo>
                      <a:pt x="16517" y="392"/>
                      <a:pt x="16517" y="392"/>
                      <a:pt x="16517" y="392"/>
                    </a:cubicBezTo>
                    <a:cubicBezTo>
                      <a:pt x="16426" y="523"/>
                      <a:pt x="16426" y="523"/>
                      <a:pt x="16426" y="523"/>
                    </a:cubicBezTo>
                    <a:cubicBezTo>
                      <a:pt x="16426" y="654"/>
                      <a:pt x="16426" y="654"/>
                      <a:pt x="16426" y="654"/>
                    </a:cubicBezTo>
                    <a:cubicBezTo>
                      <a:pt x="16517" y="654"/>
                      <a:pt x="16517" y="654"/>
                      <a:pt x="16517" y="654"/>
                    </a:cubicBezTo>
                    <a:cubicBezTo>
                      <a:pt x="16517" y="785"/>
                      <a:pt x="16517" y="785"/>
                      <a:pt x="16517" y="785"/>
                    </a:cubicBezTo>
                    <a:cubicBezTo>
                      <a:pt x="16426" y="785"/>
                      <a:pt x="16426" y="785"/>
                      <a:pt x="16426" y="785"/>
                    </a:cubicBezTo>
                    <a:cubicBezTo>
                      <a:pt x="16336" y="785"/>
                      <a:pt x="16336" y="785"/>
                      <a:pt x="16336" y="785"/>
                    </a:cubicBezTo>
                    <a:cubicBezTo>
                      <a:pt x="16245" y="1047"/>
                      <a:pt x="16245" y="1047"/>
                      <a:pt x="16245" y="1047"/>
                    </a:cubicBezTo>
                    <a:cubicBezTo>
                      <a:pt x="16154" y="1309"/>
                      <a:pt x="16154" y="1309"/>
                      <a:pt x="16154" y="1309"/>
                    </a:cubicBezTo>
                    <a:cubicBezTo>
                      <a:pt x="16154" y="1309"/>
                      <a:pt x="16154" y="1309"/>
                      <a:pt x="16154" y="1309"/>
                    </a:cubicBezTo>
                    <a:cubicBezTo>
                      <a:pt x="16154" y="1178"/>
                      <a:pt x="16154" y="1178"/>
                      <a:pt x="16154" y="1178"/>
                    </a:cubicBezTo>
                    <a:cubicBezTo>
                      <a:pt x="16154" y="1047"/>
                      <a:pt x="16154" y="1047"/>
                      <a:pt x="16154" y="1047"/>
                    </a:cubicBezTo>
                    <a:cubicBezTo>
                      <a:pt x="16245" y="785"/>
                      <a:pt x="16245" y="785"/>
                      <a:pt x="16245" y="785"/>
                    </a:cubicBezTo>
                    <a:cubicBezTo>
                      <a:pt x="16245" y="785"/>
                      <a:pt x="16245" y="785"/>
                      <a:pt x="16245" y="785"/>
                    </a:cubicBezTo>
                    <a:cubicBezTo>
                      <a:pt x="16245" y="785"/>
                      <a:pt x="16245" y="785"/>
                      <a:pt x="16245" y="785"/>
                    </a:cubicBezTo>
                    <a:cubicBezTo>
                      <a:pt x="16063" y="916"/>
                      <a:pt x="16063" y="916"/>
                      <a:pt x="16063" y="916"/>
                    </a:cubicBezTo>
                    <a:cubicBezTo>
                      <a:pt x="15973" y="916"/>
                      <a:pt x="15973" y="916"/>
                      <a:pt x="15973" y="916"/>
                    </a:cubicBezTo>
                    <a:cubicBezTo>
                      <a:pt x="15882" y="785"/>
                      <a:pt x="15882" y="785"/>
                      <a:pt x="15882" y="785"/>
                    </a:cubicBezTo>
                    <a:cubicBezTo>
                      <a:pt x="15791" y="654"/>
                      <a:pt x="15791" y="654"/>
                      <a:pt x="15791" y="654"/>
                    </a:cubicBezTo>
                    <a:cubicBezTo>
                      <a:pt x="15700" y="654"/>
                      <a:pt x="15700" y="654"/>
                      <a:pt x="15700" y="654"/>
                    </a:cubicBezTo>
                    <a:cubicBezTo>
                      <a:pt x="15700" y="654"/>
                      <a:pt x="15700" y="654"/>
                      <a:pt x="15700" y="654"/>
                    </a:cubicBezTo>
                    <a:cubicBezTo>
                      <a:pt x="15700" y="785"/>
                      <a:pt x="15700" y="785"/>
                      <a:pt x="15700" y="785"/>
                    </a:cubicBezTo>
                    <a:cubicBezTo>
                      <a:pt x="15791" y="785"/>
                      <a:pt x="15791" y="785"/>
                      <a:pt x="15791" y="785"/>
                    </a:cubicBezTo>
                    <a:cubicBezTo>
                      <a:pt x="15882" y="916"/>
                      <a:pt x="15882" y="916"/>
                      <a:pt x="15882" y="916"/>
                    </a:cubicBezTo>
                    <a:cubicBezTo>
                      <a:pt x="15791" y="916"/>
                      <a:pt x="15791" y="916"/>
                      <a:pt x="15791" y="916"/>
                    </a:cubicBezTo>
                    <a:cubicBezTo>
                      <a:pt x="15700" y="916"/>
                      <a:pt x="15700" y="916"/>
                      <a:pt x="15700" y="916"/>
                    </a:cubicBezTo>
                    <a:cubicBezTo>
                      <a:pt x="15610" y="785"/>
                      <a:pt x="15610" y="785"/>
                      <a:pt x="15610" y="785"/>
                    </a:cubicBezTo>
                    <a:cubicBezTo>
                      <a:pt x="15428" y="916"/>
                      <a:pt x="15428" y="916"/>
                      <a:pt x="15428" y="916"/>
                    </a:cubicBezTo>
                    <a:cubicBezTo>
                      <a:pt x="15156" y="1178"/>
                      <a:pt x="15156" y="1178"/>
                      <a:pt x="15156" y="1178"/>
                    </a:cubicBezTo>
                    <a:cubicBezTo>
                      <a:pt x="14974" y="1309"/>
                      <a:pt x="14974" y="1309"/>
                      <a:pt x="14974" y="1309"/>
                    </a:cubicBezTo>
                    <a:cubicBezTo>
                      <a:pt x="14793" y="1439"/>
                      <a:pt x="14793" y="1439"/>
                      <a:pt x="14793" y="1439"/>
                    </a:cubicBezTo>
                    <a:cubicBezTo>
                      <a:pt x="14611" y="1701"/>
                      <a:pt x="14611" y="1701"/>
                      <a:pt x="14611" y="1701"/>
                    </a:cubicBezTo>
                    <a:cubicBezTo>
                      <a:pt x="14430" y="1832"/>
                      <a:pt x="14430" y="1832"/>
                      <a:pt x="14430" y="1832"/>
                    </a:cubicBezTo>
                    <a:cubicBezTo>
                      <a:pt x="14339" y="1963"/>
                      <a:pt x="14339" y="1963"/>
                      <a:pt x="14339" y="1963"/>
                    </a:cubicBezTo>
                    <a:cubicBezTo>
                      <a:pt x="14248" y="1963"/>
                      <a:pt x="14248" y="1963"/>
                      <a:pt x="14248" y="1963"/>
                    </a:cubicBezTo>
                    <a:cubicBezTo>
                      <a:pt x="14157" y="2094"/>
                      <a:pt x="14157" y="2094"/>
                      <a:pt x="14157" y="2094"/>
                    </a:cubicBezTo>
                    <a:cubicBezTo>
                      <a:pt x="14067" y="2094"/>
                      <a:pt x="14067" y="2094"/>
                      <a:pt x="14067" y="2094"/>
                    </a:cubicBezTo>
                    <a:cubicBezTo>
                      <a:pt x="13885" y="2225"/>
                      <a:pt x="13885" y="2225"/>
                      <a:pt x="13885" y="2225"/>
                    </a:cubicBezTo>
                    <a:cubicBezTo>
                      <a:pt x="13794" y="2225"/>
                      <a:pt x="13794" y="2225"/>
                      <a:pt x="13794" y="2225"/>
                    </a:cubicBezTo>
                    <a:cubicBezTo>
                      <a:pt x="13704" y="2094"/>
                      <a:pt x="13704" y="2094"/>
                      <a:pt x="13704" y="2094"/>
                    </a:cubicBezTo>
                    <a:cubicBezTo>
                      <a:pt x="13613" y="2094"/>
                      <a:pt x="13613" y="2094"/>
                      <a:pt x="13613" y="2094"/>
                    </a:cubicBezTo>
                    <a:cubicBezTo>
                      <a:pt x="13522" y="1963"/>
                      <a:pt x="13522" y="1963"/>
                      <a:pt x="13522" y="1963"/>
                    </a:cubicBezTo>
                    <a:cubicBezTo>
                      <a:pt x="13431" y="1963"/>
                      <a:pt x="13431" y="1963"/>
                      <a:pt x="13431" y="1963"/>
                    </a:cubicBezTo>
                    <a:cubicBezTo>
                      <a:pt x="13250" y="1832"/>
                      <a:pt x="13250" y="1832"/>
                      <a:pt x="13250" y="1832"/>
                    </a:cubicBezTo>
                    <a:cubicBezTo>
                      <a:pt x="13250" y="1963"/>
                      <a:pt x="13250" y="1963"/>
                      <a:pt x="13250" y="1963"/>
                    </a:cubicBezTo>
                    <a:cubicBezTo>
                      <a:pt x="13159" y="1963"/>
                      <a:pt x="13159" y="1963"/>
                      <a:pt x="13159" y="1963"/>
                    </a:cubicBezTo>
                    <a:cubicBezTo>
                      <a:pt x="12978" y="2225"/>
                      <a:pt x="12978" y="2225"/>
                      <a:pt x="12978" y="2225"/>
                    </a:cubicBezTo>
                    <a:cubicBezTo>
                      <a:pt x="12978" y="2356"/>
                      <a:pt x="12978" y="2356"/>
                      <a:pt x="12978" y="2356"/>
                    </a:cubicBezTo>
                    <a:cubicBezTo>
                      <a:pt x="12887" y="2487"/>
                      <a:pt x="12887" y="2487"/>
                      <a:pt x="12887" y="2487"/>
                    </a:cubicBezTo>
                    <a:cubicBezTo>
                      <a:pt x="12796" y="2618"/>
                      <a:pt x="12796" y="2618"/>
                      <a:pt x="12796" y="2618"/>
                    </a:cubicBezTo>
                    <a:cubicBezTo>
                      <a:pt x="12796" y="2618"/>
                      <a:pt x="12796" y="2618"/>
                      <a:pt x="12796" y="2618"/>
                    </a:cubicBezTo>
                    <a:cubicBezTo>
                      <a:pt x="12705" y="2487"/>
                      <a:pt x="12705" y="2487"/>
                      <a:pt x="12705" y="2487"/>
                    </a:cubicBezTo>
                    <a:cubicBezTo>
                      <a:pt x="12705" y="2618"/>
                      <a:pt x="12705" y="2618"/>
                      <a:pt x="12705" y="2618"/>
                    </a:cubicBezTo>
                    <a:cubicBezTo>
                      <a:pt x="12705" y="2749"/>
                      <a:pt x="12705" y="2749"/>
                      <a:pt x="12705" y="2749"/>
                    </a:cubicBezTo>
                    <a:cubicBezTo>
                      <a:pt x="12887" y="3272"/>
                      <a:pt x="12887" y="3272"/>
                      <a:pt x="12887" y="3272"/>
                    </a:cubicBezTo>
                    <a:cubicBezTo>
                      <a:pt x="12978" y="3534"/>
                      <a:pt x="12978" y="3534"/>
                      <a:pt x="12978" y="3534"/>
                    </a:cubicBezTo>
                    <a:cubicBezTo>
                      <a:pt x="12978" y="3927"/>
                      <a:pt x="12978" y="3927"/>
                      <a:pt x="12978" y="3927"/>
                    </a:cubicBezTo>
                    <a:cubicBezTo>
                      <a:pt x="12978" y="4189"/>
                      <a:pt x="12978" y="4189"/>
                      <a:pt x="12978" y="4189"/>
                    </a:cubicBezTo>
                    <a:cubicBezTo>
                      <a:pt x="12887" y="4450"/>
                      <a:pt x="12887" y="4450"/>
                      <a:pt x="12887" y="4450"/>
                    </a:cubicBezTo>
                    <a:cubicBezTo>
                      <a:pt x="12796" y="4581"/>
                      <a:pt x="12796" y="4581"/>
                      <a:pt x="12796" y="4581"/>
                    </a:cubicBezTo>
                    <a:cubicBezTo>
                      <a:pt x="12796" y="4581"/>
                      <a:pt x="12796" y="4581"/>
                      <a:pt x="12796" y="4581"/>
                    </a:cubicBezTo>
                    <a:cubicBezTo>
                      <a:pt x="12978" y="4843"/>
                      <a:pt x="12978" y="4843"/>
                      <a:pt x="12978" y="4843"/>
                    </a:cubicBezTo>
                    <a:cubicBezTo>
                      <a:pt x="13068" y="4843"/>
                      <a:pt x="13068" y="4843"/>
                      <a:pt x="13068" y="4843"/>
                    </a:cubicBezTo>
                    <a:cubicBezTo>
                      <a:pt x="13068" y="4843"/>
                      <a:pt x="13068" y="4843"/>
                      <a:pt x="13068" y="4843"/>
                    </a:cubicBezTo>
                    <a:cubicBezTo>
                      <a:pt x="13068" y="4843"/>
                      <a:pt x="13068" y="4843"/>
                      <a:pt x="13068" y="4843"/>
                    </a:cubicBezTo>
                    <a:cubicBezTo>
                      <a:pt x="13159" y="4843"/>
                      <a:pt x="13159" y="4843"/>
                      <a:pt x="13159" y="4843"/>
                    </a:cubicBezTo>
                    <a:cubicBezTo>
                      <a:pt x="13159" y="4843"/>
                      <a:pt x="13159" y="4843"/>
                      <a:pt x="13159" y="4843"/>
                    </a:cubicBezTo>
                    <a:cubicBezTo>
                      <a:pt x="13159" y="4843"/>
                      <a:pt x="13159" y="4843"/>
                      <a:pt x="13159" y="4843"/>
                    </a:cubicBezTo>
                    <a:cubicBezTo>
                      <a:pt x="13159" y="4974"/>
                      <a:pt x="13159" y="4974"/>
                      <a:pt x="13159" y="4974"/>
                    </a:cubicBezTo>
                    <a:cubicBezTo>
                      <a:pt x="13341" y="5105"/>
                      <a:pt x="13341" y="5105"/>
                      <a:pt x="13341" y="5105"/>
                    </a:cubicBezTo>
                    <a:cubicBezTo>
                      <a:pt x="13250" y="5105"/>
                      <a:pt x="13250" y="5105"/>
                      <a:pt x="13250" y="5105"/>
                    </a:cubicBezTo>
                    <a:cubicBezTo>
                      <a:pt x="13159" y="5105"/>
                      <a:pt x="13159" y="5105"/>
                      <a:pt x="13159" y="5105"/>
                    </a:cubicBezTo>
                    <a:cubicBezTo>
                      <a:pt x="13159" y="5236"/>
                      <a:pt x="13159" y="5236"/>
                      <a:pt x="13159" y="5236"/>
                    </a:cubicBezTo>
                    <a:cubicBezTo>
                      <a:pt x="13159" y="5498"/>
                      <a:pt x="13159" y="5498"/>
                      <a:pt x="13159" y="5498"/>
                    </a:cubicBezTo>
                    <a:cubicBezTo>
                      <a:pt x="13159" y="5629"/>
                      <a:pt x="13159" y="5629"/>
                      <a:pt x="13159" y="5629"/>
                    </a:cubicBezTo>
                    <a:cubicBezTo>
                      <a:pt x="13250" y="5629"/>
                      <a:pt x="13250" y="5629"/>
                      <a:pt x="13250" y="5629"/>
                    </a:cubicBezTo>
                    <a:cubicBezTo>
                      <a:pt x="13250" y="5629"/>
                      <a:pt x="13250" y="5629"/>
                      <a:pt x="13250" y="5629"/>
                    </a:cubicBezTo>
                    <a:cubicBezTo>
                      <a:pt x="13341" y="5498"/>
                      <a:pt x="13341" y="5498"/>
                      <a:pt x="13341" y="5498"/>
                    </a:cubicBezTo>
                    <a:cubicBezTo>
                      <a:pt x="13431" y="5629"/>
                      <a:pt x="13431" y="5629"/>
                      <a:pt x="13431" y="5629"/>
                    </a:cubicBezTo>
                    <a:cubicBezTo>
                      <a:pt x="13431" y="5629"/>
                      <a:pt x="13431" y="5629"/>
                      <a:pt x="13431" y="5629"/>
                    </a:cubicBezTo>
                    <a:cubicBezTo>
                      <a:pt x="13522" y="5629"/>
                      <a:pt x="13522" y="5629"/>
                      <a:pt x="13522" y="5629"/>
                    </a:cubicBezTo>
                    <a:cubicBezTo>
                      <a:pt x="13704" y="5629"/>
                      <a:pt x="13704" y="5629"/>
                      <a:pt x="13704" y="5629"/>
                    </a:cubicBezTo>
                    <a:cubicBezTo>
                      <a:pt x="13794" y="5759"/>
                      <a:pt x="13794" y="5759"/>
                      <a:pt x="13794" y="5759"/>
                    </a:cubicBezTo>
                    <a:cubicBezTo>
                      <a:pt x="13704" y="5759"/>
                      <a:pt x="13704" y="5759"/>
                      <a:pt x="13704" y="5759"/>
                    </a:cubicBezTo>
                    <a:cubicBezTo>
                      <a:pt x="13704" y="5890"/>
                      <a:pt x="13704" y="5890"/>
                      <a:pt x="13704" y="5890"/>
                    </a:cubicBezTo>
                    <a:cubicBezTo>
                      <a:pt x="13704" y="6021"/>
                      <a:pt x="13704" y="6021"/>
                      <a:pt x="13704" y="6021"/>
                    </a:cubicBezTo>
                    <a:cubicBezTo>
                      <a:pt x="13522" y="6021"/>
                      <a:pt x="13522" y="6021"/>
                      <a:pt x="13522" y="6021"/>
                    </a:cubicBezTo>
                    <a:cubicBezTo>
                      <a:pt x="13522" y="6021"/>
                      <a:pt x="13522" y="6021"/>
                      <a:pt x="13522" y="6021"/>
                    </a:cubicBezTo>
                    <a:cubicBezTo>
                      <a:pt x="13522" y="5890"/>
                      <a:pt x="13522" y="5890"/>
                      <a:pt x="13522" y="5890"/>
                    </a:cubicBezTo>
                    <a:cubicBezTo>
                      <a:pt x="13431" y="6021"/>
                      <a:pt x="13431" y="6021"/>
                      <a:pt x="13431" y="6021"/>
                    </a:cubicBezTo>
                    <a:cubicBezTo>
                      <a:pt x="13341" y="5890"/>
                      <a:pt x="13341" y="5890"/>
                      <a:pt x="13341" y="5890"/>
                    </a:cubicBezTo>
                    <a:cubicBezTo>
                      <a:pt x="13250" y="5890"/>
                      <a:pt x="13250" y="5890"/>
                      <a:pt x="13250" y="5890"/>
                    </a:cubicBezTo>
                    <a:cubicBezTo>
                      <a:pt x="13250" y="5759"/>
                      <a:pt x="13250" y="5759"/>
                      <a:pt x="13250" y="5759"/>
                    </a:cubicBezTo>
                    <a:cubicBezTo>
                      <a:pt x="13159" y="5759"/>
                      <a:pt x="13159" y="5759"/>
                      <a:pt x="13159" y="5759"/>
                    </a:cubicBezTo>
                    <a:cubicBezTo>
                      <a:pt x="13159" y="5759"/>
                      <a:pt x="13159" y="5759"/>
                      <a:pt x="13159" y="5759"/>
                    </a:cubicBezTo>
                    <a:cubicBezTo>
                      <a:pt x="13068" y="5629"/>
                      <a:pt x="13068" y="5629"/>
                      <a:pt x="13068" y="5629"/>
                    </a:cubicBezTo>
                    <a:cubicBezTo>
                      <a:pt x="13068" y="5498"/>
                      <a:pt x="13068" y="5498"/>
                      <a:pt x="13068" y="5498"/>
                    </a:cubicBezTo>
                    <a:cubicBezTo>
                      <a:pt x="13159" y="5105"/>
                      <a:pt x="13159" y="5105"/>
                      <a:pt x="13159" y="5105"/>
                    </a:cubicBezTo>
                    <a:cubicBezTo>
                      <a:pt x="13159" y="5105"/>
                      <a:pt x="13159" y="5105"/>
                      <a:pt x="13159" y="5105"/>
                    </a:cubicBezTo>
                    <a:cubicBezTo>
                      <a:pt x="13068" y="5105"/>
                      <a:pt x="13068" y="5105"/>
                      <a:pt x="13068" y="5105"/>
                    </a:cubicBezTo>
                    <a:cubicBezTo>
                      <a:pt x="13068" y="5105"/>
                      <a:pt x="13068" y="5105"/>
                      <a:pt x="13068" y="5105"/>
                    </a:cubicBezTo>
                    <a:cubicBezTo>
                      <a:pt x="12978" y="5498"/>
                      <a:pt x="12978" y="5498"/>
                      <a:pt x="12978" y="5498"/>
                    </a:cubicBezTo>
                    <a:cubicBezTo>
                      <a:pt x="12978" y="5629"/>
                      <a:pt x="12978" y="5629"/>
                      <a:pt x="12978" y="5629"/>
                    </a:cubicBezTo>
                    <a:cubicBezTo>
                      <a:pt x="12887" y="5759"/>
                      <a:pt x="12887" y="5759"/>
                      <a:pt x="12887" y="5759"/>
                    </a:cubicBezTo>
                    <a:cubicBezTo>
                      <a:pt x="12887" y="5890"/>
                      <a:pt x="12887" y="5890"/>
                      <a:pt x="12887" y="5890"/>
                    </a:cubicBezTo>
                    <a:cubicBezTo>
                      <a:pt x="12978" y="5759"/>
                      <a:pt x="12978" y="5759"/>
                      <a:pt x="12978" y="5759"/>
                    </a:cubicBezTo>
                    <a:cubicBezTo>
                      <a:pt x="12978" y="5759"/>
                      <a:pt x="12978" y="5759"/>
                      <a:pt x="12978" y="5759"/>
                    </a:cubicBezTo>
                    <a:cubicBezTo>
                      <a:pt x="13068" y="5759"/>
                      <a:pt x="13068" y="5759"/>
                      <a:pt x="13068" y="5759"/>
                    </a:cubicBezTo>
                    <a:cubicBezTo>
                      <a:pt x="13159" y="5759"/>
                      <a:pt x="13159" y="5759"/>
                      <a:pt x="13159" y="5759"/>
                    </a:cubicBezTo>
                    <a:cubicBezTo>
                      <a:pt x="13159" y="5890"/>
                      <a:pt x="13159" y="5890"/>
                      <a:pt x="13159" y="5890"/>
                    </a:cubicBezTo>
                    <a:cubicBezTo>
                      <a:pt x="13159" y="6021"/>
                      <a:pt x="13159" y="6021"/>
                      <a:pt x="13159" y="6021"/>
                    </a:cubicBezTo>
                    <a:cubicBezTo>
                      <a:pt x="13068" y="6152"/>
                      <a:pt x="13068" y="6152"/>
                      <a:pt x="13068" y="6152"/>
                    </a:cubicBezTo>
                    <a:cubicBezTo>
                      <a:pt x="12978" y="6283"/>
                      <a:pt x="12978" y="6283"/>
                      <a:pt x="12978" y="6283"/>
                    </a:cubicBezTo>
                    <a:cubicBezTo>
                      <a:pt x="13068" y="6021"/>
                      <a:pt x="13068" y="6021"/>
                      <a:pt x="13068" y="6021"/>
                    </a:cubicBezTo>
                    <a:cubicBezTo>
                      <a:pt x="13068" y="6021"/>
                      <a:pt x="13068" y="6021"/>
                      <a:pt x="13068" y="6021"/>
                    </a:cubicBezTo>
                    <a:cubicBezTo>
                      <a:pt x="13068" y="6021"/>
                      <a:pt x="13068" y="6021"/>
                      <a:pt x="13068" y="6021"/>
                    </a:cubicBezTo>
                    <a:cubicBezTo>
                      <a:pt x="12978" y="5890"/>
                      <a:pt x="12978" y="5890"/>
                      <a:pt x="12978" y="5890"/>
                    </a:cubicBezTo>
                    <a:cubicBezTo>
                      <a:pt x="12978" y="6021"/>
                      <a:pt x="12978" y="6021"/>
                      <a:pt x="12978" y="6021"/>
                    </a:cubicBezTo>
                    <a:cubicBezTo>
                      <a:pt x="12796" y="6152"/>
                      <a:pt x="12796" y="6152"/>
                      <a:pt x="12796" y="6152"/>
                    </a:cubicBezTo>
                    <a:cubicBezTo>
                      <a:pt x="12796" y="6283"/>
                      <a:pt x="12796" y="6283"/>
                      <a:pt x="12796" y="6283"/>
                    </a:cubicBezTo>
                    <a:cubicBezTo>
                      <a:pt x="12796" y="6283"/>
                      <a:pt x="12796" y="6283"/>
                      <a:pt x="12796" y="6283"/>
                    </a:cubicBezTo>
                    <a:cubicBezTo>
                      <a:pt x="12705" y="6283"/>
                      <a:pt x="12705" y="6283"/>
                      <a:pt x="12705" y="6283"/>
                    </a:cubicBezTo>
                    <a:cubicBezTo>
                      <a:pt x="12705" y="6152"/>
                      <a:pt x="12705" y="6152"/>
                      <a:pt x="12705" y="6152"/>
                    </a:cubicBezTo>
                    <a:cubicBezTo>
                      <a:pt x="12615" y="6152"/>
                      <a:pt x="12615" y="6152"/>
                      <a:pt x="12615" y="6152"/>
                    </a:cubicBezTo>
                    <a:cubicBezTo>
                      <a:pt x="12524" y="6152"/>
                      <a:pt x="12524" y="6152"/>
                      <a:pt x="12524" y="6152"/>
                    </a:cubicBezTo>
                    <a:cubicBezTo>
                      <a:pt x="12433" y="6152"/>
                      <a:pt x="12433" y="6152"/>
                      <a:pt x="12433" y="6152"/>
                    </a:cubicBezTo>
                    <a:cubicBezTo>
                      <a:pt x="12433" y="6021"/>
                      <a:pt x="12433" y="6021"/>
                      <a:pt x="12433" y="6021"/>
                    </a:cubicBezTo>
                    <a:cubicBezTo>
                      <a:pt x="12433" y="6021"/>
                      <a:pt x="12433" y="6021"/>
                      <a:pt x="12433" y="6021"/>
                    </a:cubicBezTo>
                    <a:cubicBezTo>
                      <a:pt x="12342" y="6021"/>
                      <a:pt x="12342" y="6021"/>
                      <a:pt x="12342" y="6021"/>
                    </a:cubicBezTo>
                    <a:cubicBezTo>
                      <a:pt x="12342" y="6021"/>
                      <a:pt x="12342" y="6021"/>
                      <a:pt x="12342" y="6021"/>
                    </a:cubicBezTo>
                    <a:cubicBezTo>
                      <a:pt x="12252" y="6021"/>
                      <a:pt x="12252" y="6021"/>
                      <a:pt x="12252" y="6021"/>
                    </a:cubicBezTo>
                    <a:cubicBezTo>
                      <a:pt x="12252" y="5890"/>
                      <a:pt x="12252" y="5890"/>
                      <a:pt x="12252" y="5890"/>
                    </a:cubicBezTo>
                    <a:cubicBezTo>
                      <a:pt x="12161" y="6021"/>
                      <a:pt x="12161" y="6021"/>
                      <a:pt x="12161" y="6021"/>
                    </a:cubicBezTo>
                    <a:cubicBezTo>
                      <a:pt x="12161" y="5890"/>
                      <a:pt x="12161" y="5890"/>
                      <a:pt x="12161" y="5890"/>
                    </a:cubicBezTo>
                    <a:cubicBezTo>
                      <a:pt x="12161" y="5890"/>
                      <a:pt x="12161" y="5890"/>
                      <a:pt x="12161" y="5890"/>
                    </a:cubicBezTo>
                    <a:cubicBezTo>
                      <a:pt x="12070" y="5759"/>
                      <a:pt x="12070" y="5759"/>
                      <a:pt x="12070" y="5759"/>
                    </a:cubicBezTo>
                    <a:cubicBezTo>
                      <a:pt x="12070" y="5629"/>
                      <a:pt x="12070" y="5629"/>
                      <a:pt x="12070" y="5629"/>
                    </a:cubicBezTo>
                    <a:cubicBezTo>
                      <a:pt x="12161" y="5629"/>
                      <a:pt x="12161" y="5629"/>
                      <a:pt x="12161" y="5629"/>
                    </a:cubicBezTo>
                    <a:cubicBezTo>
                      <a:pt x="12252" y="5498"/>
                      <a:pt x="12252" y="5498"/>
                      <a:pt x="12252" y="5498"/>
                    </a:cubicBezTo>
                    <a:cubicBezTo>
                      <a:pt x="12342" y="5498"/>
                      <a:pt x="12342" y="5498"/>
                      <a:pt x="12342" y="5498"/>
                    </a:cubicBezTo>
                    <a:cubicBezTo>
                      <a:pt x="12342" y="5367"/>
                      <a:pt x="12342" y="5367"/>
                      <a:pt x="12342" y="5367"/>
                    </a:cubicBezTo>
                    <a:cubicBezTo>
                      <a:pt x="12342" y="5367"/>
                      <a:pt x="12342" y="5367"/>
                      <a:pt x="12342" y="5367"/>
                    </a:cubicBezTo>
                    <a:cubicBezTo>
                      <a:pt x="12252" y="5236"/>
                      <a:pt x="12252" y="5236"/>
                      <a:pt x="12252" y="5236"/>
                    </a:cubicBezTo>
                    <a:cubicBezTo>
                      <a:pt x="12161" y="5105"/>
                      <a:pt x="12161" y="5105"/>
                      <a:pt x="12161" y="5105"/>
                    </a:cubicBezTo>
                    <a:cubicBezTo>
                      <a:pt x="12070" y="5105"/>
                      <a:pt x="12070" y="5105"/>
                      <a:pt x="12070" y="5105"/>
                    </a:cubicBezTo>
                    <a:cubicBezTo>
                      <a:pt x="11979" y="5236"/>
                      <a:pt x="11979" y="5236"/>
                      <a:pt x="11979" y="5236"/>
                    </a:cubicBezTo>
                    <a:cubicBezTo>
                      <a:pt x="11889" y="5236"/>
                      <a:pt x="11889" y="5236"/>
                      <a:pt x="11889" y="5236"/>
                    </a:cubicBezTo>
                    <a:cubicBezTo>
                      <a:pt x="11889" y="5236"/>
                      <a:pt x="11889" y="5236"/>
                      <a:pt x="11889" y="5236"/>
                    </a:cubicBezTo>
                    <a:cubicBezTo>
                      <a:pt x="11798" y="5236"/>
                      <a:pt x="11798" y="5236"/>
                      <a:pt x="11798" y="5236"/>
                    </a:cubicBezTo>
                    <a:cubicBezTo>
                      <a:pt x="11526" y="5367"/>
                      <a:pt x="11526" y="5367"/>
                      <a:pt x="11526" y="5367"/>
                    </a:cubicBezTo>
                    <a:cubicBezTo>
                      <a:pt x="11526" y="5367"/>
                      <a:pt x="11526" y="5367"/>
                      <a:pt x="11526" y="5367"/>
                    </a:cubicBezTo>
                    <a:cubicBezTo>
                      <a:pt x="11526" y="5498"/>
                      <a:pt x="11526" y="5498"/>
                      <a:pt x="11526" y="5498"/>
                    </a:cubicBezTo>
                    <a:cubicBezTo>
                      <a:pt x="11616" y="5498"/>
                      <a:pt x="11616" y="5498"/>
                      <a:pt x="11616" y="5498"/>
                    </a:cubicBezTo>
                    <a:cubicBezTo>
                      <a:pt x="11616" y="5629"/>
                      <a:pt x="11616" y="5629"/>
                      <a:pt x="11616" y="5629"/>
                    </a:cubicBezTo>
                    <a:cubicBezTo>
                      <a:pt x="11526" y="5498"/>
                      <a:pt x="11526" y="5498"/>
                      <a:pt x="11526" y="5498"/>
                    </a:cubicBezTo>
                    <a:cubicBezTo>
                      <a:pt x="11526" y="5498"/>
                      <a:pt x="11526" y="5498"/>
                      <a:pt x="11526" y="5498"/>
                    </a:cubicBezTo>
                    <a:cubicBezTo>
                      <a:pt x="11435" y="5498"/>
                      <a:pt x="11435" y="5498"/>
                      <a:pt x="11435" y="5498"/>
                    </a:cubicBezTo>
                    <a:cubicBezTo>
                      <a:pt x="11344" y="5498"/>
                      <a:pt x="11344" y="5498"/>
                      <a:pt x="11344" y="5498"/>
                    </a:cubicBezTo>
                    <a:cubicBezTo>
                      <a:pt x="11253" y="5498"/>
                      <a:pt x="11253" y="5498"/>
                      <a:pt x="11253" y="5498"/>
                    </a:cubicBezTo>
                    <a:cubicBezTo>
                      <a:pt x="11072" y="5498"/>
                      <a:pt x="11072" y="5498"/>
                      <a:pt x="11072" y="5498"/>
                    </a:cubicBezTo>
                    <a:cubicBezTo>
                      <a:pt x="11072" y="5498"/>
                      <a:pt x="11072" y="5498"/>
                      <a:pt x="11072" y="5498"/>
                    </a:cubicBezTo>
                    <a:cubicBezTo>
                      <a:pt x="11072" y="5629"/>
                      <a:pt x="11072" y="5629"/>
                      <a:pt x="11072" y="5629"/>
                    </a:cubicBezTo>
                    <a:cubicBezTo>
                      <a:pt x="10981" y="5629"/>
                      <a:pt x="10981" y="5629"/>
                      <a:pt x="10981" y="5629"/>
                    </a:cubicBezTo>
                    <a:cubicBezTo>
                      <a:pt x="10890" y="5498"/>
                      <a:pt x="10890" y="5498"/>
                      <a:pt x="10890" y="5498"/>
                    </a:cubicBezTo>
                    <a:cubicBezTo>
                      <a:pt x="10890" y="5498"/>
                      <a:pt x="10890" y="5498"/>
                      <a:pt x="10890" y="5498"/>
                    </a:cubicBezTo>
                    <a:cubicBezTo>
                      <a:pt x="10800" y="5629"/>
                      <a:pt x="10800" y="5629"/>
                      <a:pt x="10800" y="5629"/>
                    </a:cubicBezTo>
                    <a:cubicBezTo>
                      <a:pt x="10800" y="5759"/>
                      <a:pt x="10800" y="5759"/>
                      <a:pt x="10800" y="5759"/>
                    </a:cubicBezTo>
                    <a:cubicBezTo>
                      <a:pt x="10709" y="5759"/>
                      <a:pt x="10709" y="5759"/>
                      <a:pt x="10709" y="5759"/>
                    </a:cubicBezTo>
                    <a:cubicBezTo>
                      <a:pt x="10618" y="5759"/>
                      <a:pt x="10618" y="5759"/>
                      <a:pt x="10618" y="5759"/>
                    </a:cubicBezTo>
                    <a:cubicBezTo>
                      <a:pt x="10527" y="5890"/>
                      <a:pt x="10527" y="5890"/>
                      <a:pt x="10527" y="5890"/>
                    </a:cubicBezTo>
                    <a:cubicBezTo>
                      <a:pt x="10436" y="5890"/>
                      <a:pt x="10436" y="5890"/>
                      <a:pt x="10436" y="5890"/>
                    </a:cubicBezTo>
                    <a:cubicBezTo>
                      <a:pt x="10436" y="5890"/>
                      <a:pt x="10436" y="5890"/>
                      <a:pt x="10436" y="5890"/>
                    </a:cubicBezTo>
                    <a:cubicBezTo>
                      <a:pt x="10527" y="5759"/>
                      <a:pt x="10527" y="5759"/>
                      <a:pt x="10527" y="5759"/>
                    </a:cubicBezTo>
                    <a:cubicBezTo>
                      <a:pt x="10436" y="5759"/>
                      <a:pt x="10436" y="5759"/>
                      <a:pt x="10436" y="5759"/>
                    </a:cubicBezTo>
                    <a:cubicBezTo>
                      <a:pt x="10346" y="5890"/>
                      <a:pt x="10346" y="5890"/>
                      <a:pt x="10346" y="5890"/>
                    </a:cubicBezTo>
                    <a:cubicBezTo>
                      <a:pt x="10346" y="6021"/>
                      <a:pt x="10346" y="6021"/>
                      <a:pt x="10346" y="6021"/>
                    </a:cubicBezTo>
                    <a:cubicBezTo>
                      <a:pt x="10436" y="6152"/>
                      <a:pt x="10436" y="6152"/>
                      <a:pt x="10436" y="6152"/>
                    </a:cubicBezTo>
                    <a:cubicBezTo>
                      <a:pt x="10527" y="6414"/>
                      <a:pt x="10527" y="6414"/>
                      <a:pt x="10527" y="6414"/>
                    </a:cubicBezTo>
                    <a:cubicBezTo>
                      <a:pt x="10709" y="6414"/>
                      <a:pt x="10709" y="6414"/>
                      <a:pt x="10709" y="6414"/>
                    </a:cubicBezTo>
                    <a:cubicBezTo>
                      <a:pt x="10800" y="6545"/>
                      <a:pt x="10800" y="6545"/>
                      <a:pt x="10800" y="6545"/>
                    </a:cubicBezTo>
                    <a:cubicBezTo>
                      <a:pt x="10890" y="6676"/>
                      <a:pt x="10890" y="6676"/>
                      <a:pt x="10890" y="6676"/>
                    </a:cubicBezTo>
                    <a:cubicBezTo>
                      <a:pt x="10890" y="6807"/>
                      <a:pt x="10890" y="6807"/>
                      <a:pt x="10890" y="6807"/>
                    </a:cubicBezTo>
                    <a:cubicBezTo>
                      <a:pt x="10981" y="6807"/>
                      <a:pt x="10981" y="6807"/>
                      <a:pt x="10981" y="6807"/>
                    </a:cubicBezTo>
                    <a:cubicBezTo>
                      <a:pt x="11072" y="6807"/>
                      <a:pt x="11072" y="6807"/>
                      <a:pt x="11072" y="6807"/>
                    </a:cubicBezTo>
                    <a:cubicBezTo>
                      <a:pt x="11072" y="6807"/>
                      <a:pt x="11072" y="6807"/>
                      <a:pt x="11072" y="6807"/>
                    </a:cubicBezTo>
                    <a:cubicBezTo>
                      <a:pt x="10890" y="6807"/>
                      <a:pt x="10890" y="6807"/>
                      <a:pt x="10890" y="6807"/>
                    </a:cubicBezTo>
                    <a:cubicBezTo>
                      <a:pt x="10890" y="6807"/>
                      <a:pt x="10890" y="6807"/>
                      <a:pt x="10890" y="6807"/>
                    </a:cubicBezTo>
                    <a:cubicBezTo>
                      <a:pt x="10800" y="6676"/>
                      <a:pt x="10800" y="6676"/>
                      <a:pt x="10800" y="6676"/>
                    </a:cubicBezTo>
                    <a:cubicBezTo>
                      <a:pt x="10709" y="6676"/>
                      <a:pt x="10709" y="6676"/>
                      <a:pt x="10709" y="6676"/>
                    </a:cubicBezTo>
                    <a:cubicBezTo>
                      <a:pt x="10709" y="6676"/>
                      <a:pt x="10709" y="6676"/>
                      <a:pt x="10709" y="6676"/>
                    </a:cubicBezTo>
                    <a:cubicBezTo>
                      <a:pt x="10618" y="6807"/>
                      <a:pt x="10618" y="6807"/>
                      <a:pt x="10618" y="6807"/>
                    </a:cubicBezTo>
                    <a:cubicBezTo>
                      <a:pt x="10527" y="6807"/>
                      <a:pt x="10527" y="6807"/>
                      <a:pt x="10527" y="6807"/>
                    </a:cubicBezTo>
                    <a:cubicBezTo>
                      <a:pt x="10527" y="6676"/>
                      <a:pt x="10527" y="6676"/>
                      <a:pt x="10527" y="6676"/>
                    </a:cubicBezTo>
                    <a:cubicBezTo>
                      <a:pt x="10527" y="6545"/>
                      <a:pt x="10527" y="6545"/>
                      <a:pt x="10527" y="6545"/>
                    </a:cubicBezTo>
                    <a:cubicBezTo>
                      <a:pt x="10527" y="6545"/>
                      <a:pt x="10527" y="6545"/>
                      <a:pt x="10527" y="6545"/>
                    </a:cubicBezTo>
                    <a:cubicBezTo>
                      <a:pt x="10527" y="6545"/>
                      <a:pt x="10527" y="6545"/>
                      <a:pt x="10527" y="6545"/>
                    </a:cubicBezTo>
                    <a:cubicBezTo>
                      <a:pt x="10436" y="6676"/>
                      <a:pt x="10436" y="6676"/>
                      <a:pt x="10436" y="6676"/>
                    </a:cubicBezTo>
                    <a:cubicBezTo>
                      <a:pt x="10436" y="6807"/>
                      <a:pt x="10436" y="6807"/>
                      <a:pt x="10436" y="6807"/>
                    </a:cubicBezTo>
                    <a:cubicBezTo>
                      <a:pt x="10527" y="6938"/>
                      <a:pt x="10527" y="6938"/>
                      <a:pt x="10527" y="6938"/>
                    </a:cubicBezTo>
                    <a:cubicBezTo>
                      <a:pt x="10527" y="6938"/>
                      <a:pt x="10527" y="6938"/>
                      <a:pt x="10527" y="6938"/>
                    </a:cubicBezTo>
                    <a:cubicBezTo>
                      <a:pt x="10436" y="7069"/>
                      <a:pt x="10436" y="7069"/>
                      <a:pt x="10436" y="7069"/>
                    </a:cubicBezTo>
                    <a:cubicBezTo>
                      <a:pt x="10346" y="7199"/>
                      <a:pt x="10346" y="7199"/>
                      <a:pt x="10346" y="7199"/>
                    </a:cubicBezTo>
                    <a:cubicBezTo>
                      <a:pt x="10346" y="7330"/>
                      <a:pt x="10346" y="7330"/>
                      <a:pt x="10346" y="7330"/>
                    </a:cubicBezTo>
                    <a:cubicBezTo>
                      <a:pt x="10346" y="7461"/>
                      <a:pt x="10346" y="7461"/>
                      <a:pt x="10346" y="7461"/>
                    </a:cubicBezTo>
                    <a:cubicBezTo>
                      <a:pt x="10436" y="7723"/>
                      <a:pt x="10436" y="7723"/>
                      <a:pt x="10436" y="7723"/>
                    </a:cubicBezTo>
                    <a:cubicBezTo>
                      <a:pt x="10618" y="7723"/>
                      <a:pt x="10618" y="7723"/>
                      <a:pt x="10618" y="7723"/>
                    </a:cubicBezTo>
                    <a:cubicBezTo>
                      <a:pt x="10709" y="7854"/>
                      <a:pt x="10709" y="7854"/>
                      <a:pt x="10709" y="7854"/>
                    </a:cubicBezTo>
                    <a:cubicBezTo>
                      <a:pt x="10709" y="7854"/>
                      <a:pt x="10709" y="7854"/>
                      <a:pt x="10709" y="7854"/>
                    </a:cubicBezTo>
                    <a:cubicBezTo>
                      <a:pt x="10890" y="7723"/>
                      <a:pt x="10890" y="7723"/>
                      <a:pt x="10890" y="7723"/>
                    </a:cubicBezTo>
                    <a:cubicBezTo>
                      <a:pt x="10981" y="7723"/>
                      <a:pt x="10981" y="7723"/>
                      <a:pt x="10981" y="7723"/>
                    </a:cubicBezTo>
                    <a:cubicBezTo>
                      <a:pt x="11072" y="7854"/>
                      <a:pt x="11072" y="7854"/>
                      <a:pt x="11072" y="7854"/>
                    </a:cubicBezTo>
                    <a:cubicBezTo>
                      <a:pt x="11253" y="7854"/>
                      <a:pt x="11253" y="7854"/>
                      <a:pt x="11253" y="7854"/>
                    </a:cubicBezTo>
                    <a:cubicBezTo>
                      <a:pt x="11253" y="7854"/>
                      <a:pt x="11253" y="7854"/>
                      <a:pt x="11253" y="7854"/>
                    </a:cubicBezTo>
                    <a:cubicBezTo>
                      <a:pt x="11344" y="7985"/>
                      <a:pt x="11344" y="7985"/>
                      <a:pt x="11344" y="7985"/>
                    </a:cubicBezTo>
                    <a:cubicBezTo>
                      <a:pt x="11344" y="7985"/>
                      <a:pt x="11344" y="7985"/>
                      <a:pt x="11344" y="7985"/>
                    </a:cubicBezTo>
                    <a:cubicBezTo>
                      <a:pt x="11435" y="7985"/>
                      <a:pt x="11435" y="7985"/>
                      <a:pt x="11435" y="7985"/>
                    </a:cubicBezTo>
                    <a:cubicBezTo>
                      <a:pt x="11435" y="7854"/>
                      <a:pt x="11435" y="7854"/>
                      <a:pt x="11435" y="7854"/>
                    </a:cubicBezTo>
                    <a:cubicBezTo>
                      <a:pt x="11435" y="7854"/>
                      <a:pt x="11435" y="7854"/>
                      <a:pt x="11435" y="7854"/>
                    </a:cubicBezTo>
                    <a:cubicBezTo>
                      <a:pt x="11526" y="7854"/>
                      <a:pt x="11526" y="7854"/>
                      <a:pt x="11526" y="7854"/>
                    </a:cubicBezTo>
                    <a:cubicBezTo>
                      <a:pt x="11526" y="7854"/>
                      <a:pt x="11526" y="7854"/>
                      <a:pt x="11526" y="7854"/>
                    </a:cubicBezTo>
                    <a:cubicBezTo>
                      <a:pt x="11435" y="7985"/>
                      <a:pt x="11435" y="7985"/>
                      <a:pt x="11435" y="7985"/>
                    </a:cubicBezTo>
                    <a:cubicBezTo>
                      <a:pt x="11435" y="8116"/>
                      <a:pt x="11435" y="8116"/>
                      <a:pt x="11435" y="8116"/>
                    </a:cubicBezTo>
                    <a:cubicBezTo>
                      <a:pt x="11435" y="8116"/>
                      <a:pt x="11435" y="8116"/>
                      <a:pt x="11435" y="8116"/>
                    </a:cubicBezTo>
                    <a:cubicBezTo>
                      <a:pt x="11526" y="7985"/>
                      <a:pt x="11526" y="7985"/>
                      <a:pt x="11526" y="7985"/>
                    </a:cubicBezTo>
                    <a:cubicBezTo>
                      <a:pt x="11616" y="7985"/>
                      <a:pt x="11616" y="7985"/>
                      <a:pt x="11616" y="7985"/>
                    </a:cubicBezTo>
                    <a:cubicBezTo>
                      <a:pt x="11707" y="7854"/>
                      <a:pt x="11707" y="7854"/>
                      <a:pt x="11707" y="7854"/>
                    </a:cubicBezTo>
                    <a:cubicBezTo>
                      <a:pt x="11889" y="7723"/>
                      <a:pt x="11889" y="7723"/>
                      <a:pt x="11889" y="7723"/>
                    </a:cubicBezTo>
                    <a:cubicBezTo>
                      <a:pt x="11979" y="7723"/>
                      <a:pt x="11979" y="7723"/>
                      <a:pt x="11979" y="7723"/>
                    </a:cubicBezTo>
                    <a:cubicBezTo>
                      <a:pt x="12070" y="7723"/>
                      <a:pt x="12070" y="7723"/>
                      <a:pt x="12070" y="7723"/>
                    </a:cubicBezTo>
                    <a:cubicBezTo>
                      <a:pt x="12070" y="7723"/>
                      <a:pt x="12070" y="7723"/>
                      <a:pt x="12070" y="7723"/>
                    </a:cubicBezTo>
                    <a:cubicBezTo>
                      <a:pt x="12070" y="7723"/>
                      <a:pt x="12070" y="7723"/>
                      <a:pt x="12070" y="7723"/>
                    </a:cubicBezTo>
                    <a:cubicBezTo>
                      <a:pt x="12161" y="7723"/>
                      <a:pt x="12161" y="7723"/>
                      <a:pt x="12161" y="7723"/>
                    </a:cubicBezTo>
                    <a:cubicBezTo>
                      <a:pt x="12252" y="7592"/>
                      <a:pt x="12252" y="7592"/>
                      <a:pt x="12252" y="7592"/>
                    </a:cubicBezTo>
                    <a:cubicBezTo>
                      <a:pt x="12433" y="7592"/>
                      <a:pt x="12433" y="7592"/>
                      <a:pt x="12433" y="7592"/>
                    </a:cubicBezTo>
                    <a:cubicBezTo>
                      <a:pt x="12433" y="7592"/>
                      <a:pt x="12433" y="7592"/>
                      <a:pt x="12433" y="7592"/>
                    </a:cubicBezTo>
                    <a:cubicBezTo>
                      <a:pt x="12433" y="7723"/>
                      <a:pt x="12433" y="7723"/>
                      <a:pt x="12433" y="7723"/>
                    </a:cubicBezTo>
                    <a:cubicBezTo>
                      <a:pt x="12342" y="7723"/>
                      <a:pt x="12342" y="7723"/>
                      <a:pt x="12342" y="7723"/>
                    </a:cubicBezTo>
                    <a:cubicBezTo>
                      <a:pt x="12342" y="7854"/>
                      <a:pt x="12342" y="7854"/>
                      <a:pt x="12342" y="7854"/>
                    </a:cubicBezTo>
                    <a:cubicBezTo>
                      <a:pt x="12342" y="7854"/>
                      <a:pt x="12342" y="7854"/>
                      <a:pt x="12342" y="7854"/>
                    </a:cubicBezTo>
                    <a:cubicBezTo>
                      <a:pt x="12252" y="7985"/>
                      <a:pt x="12252" y="7985"/>
                      <a:pt x="12252" y="7985"/>
                    </a:cubicBezTo>
                    <a:cubicBezTo>
                      <a:pt x="12161" y="7985"/>
                      <a:pt x="12161" y="7985"/>
                      <a:pt x="12161" y="7985"/>
                    </a:cubicBezTo>
                    <a:cubicBezTo>
                      <a:pt x="12161" y="7985"/>
                      <a:pt x="12161" y="7985"/>
                      <a:pt x="12161" y="7985"/>
                    </a:cubicBezTo>
                    <a:cubicBezTo>
                      <a:pt x="12070" y="7985"/>
                      <a:pt x="12070" y="7985"/>
                      <a:pt x="12070" y="7985"/>
                    </a:cubicBezTo>
                    <a:cubicBezTo>
                      <a:pt x="11979" y="8116"/>
                      <a:pt x="11979" y="8116"/>
                      <a:pt x="11979" y="8116"/>
                    </a:cubicBezTo>
                    <a:cubicBezTo>
                      <a:pt x="11979" y="8116"/>
                      <a:pt x="11979" y="8116"/>
                      <a:pt x="11979" y="8116"/>
                    </a:cubicBezTo>
                    <a:cubicBezTo>
                      <a:pt x="12070" y="8116"/>
                      <a:pt x="12070" y="8116"/>
                      <a:pt x="12070" y="8116"/>
                    </a:cubicBezTo>
                    <a:cubicBezTo>
                      <a:pt x="12070" y="8247"/>
                      <a:pt x="12070" y="8247"/>
                      <a:pt x="12070" y="8247"/>
                    </a:cubicBezTo>
                    <a:cubicBezTo>
                      <a:pt x="12070" y="8378"/>
                      <a:pt x="12070" y="8378"/>
                      <a:pt x="12070" y="8378"/>
                    </a:cubicBezTo>
                    <a:cubicBezTo>
                      <a:pt x="11979" y="8509"/>
                      <a:pt x="11979" y="8509"/>
                      <a:pt x="11979" y="8509"/>
                    </a:cubicBezTo>
                    <a:cubicBezTo>
                      <a:pt x="11979" y="8639"/>
                      <a:pt x="11979" y="8639"/>
                      <a:pt x="11979" y="8639"/>
                    </a:cubicBezTo>
                    <a:cubicBezTo>
                      <a:pt x="11889" y="8770"/>
                      <a:pt x="11889" y="8770"/>
                      <a:pt x="11889" y="8770"/>
                    </a:cubicBezTo>
                    <a:cubicBezTo>
                      <a:pt x="11889" y="8770"/>
                      <a:pt x="11889" y="8770"/>
                      <a:pt x="11889" y="8770"/>
                    </a:cubicBezTo>
                    <a:cubicBezTo>
                      <a:pt x="11889" y="8770"/>
                      <a:pt x="11889" y="8770"/>
                      <a:pt x="11889" y="8770"/>
                    </a:cubicBezTo>
                    <a:cubicBezTo>
                      <a:pt x="11889" y="8901"/>
                      <a:pt x="11889" y="8901"/>
                      <a:pt x="11889" y="8901"/>
                    </a:cubicBezTo>
                    <a:cubicBezTo>
                      <a:pt x="11889" y="9032"/>
                      <a:pt x="11889" y="9032"/>
                      <a:pt x="11889" y="9032"/>
                    </a:cubicBezTo>
                    <a:cubicBezTo>
                      <a:pt x="11798" y="9163"/>
                      <a:pt x="11798" y="9163"/>
                      <a:pt x="11798" y="9163"/>
                    </a:cubicBezTo>
                    <a:cubicBezTo>
                      <a:pt x="11798" y="9163"/>
                      <a:pt x="11798" y="9163"/>
                      <a:pt x="11798" y="9163"/>
                    </a:cubicBezTo>
                    <a:cubicBezTo>
                      <a:pt x="11707" y="9163"/>
                      <a:pt x="11707" y="9163"/>
                      <a:pt x="11707" y="9163"/>
                    </a:cubicBezTo>
                    <a:cubicBezTo>
                      <a:pt x="11616" y="9294"/>
                      <a:pt x="11616" y="9294"/>
                      <a:pt x="11616" y="9294"/>
                    </a:cubicBezTo>
                    <a:cubicBezTo>
                      <a:pt x="11526" y="9294"/>
                      <a:pt x="11526" y="9294"/>
                      <a:pt x="11526" y="9294"/>
                    </a:cubicBezTo>
                    <a:cubicBezTo>
                      <a:pt x="11526" y="9294"/>
                      <a:pt x="11526" y="9294"/>
                      <a:pt x="11526" y="9294"/>
                    </a:cubicBezTo>
                    <a:cubicBezTo>
                      <a:pt x="11435" y="9294"/>
                      <a:pt x="11435" y="9294"/>
                      <a:pt x="11435" y="9294"/>
                    </a:cubicBezTo>
                    <a:cubicBezTo>
                      <a:pt x="11253" y="9294"/>
                      <a:pt x="11253" y="9294"/>
                      <a:pt x="11253" y="9294"/>
                    </a:cubicBezTo>
                    <a:cubicBezTo>
                      <a:pt x="11253" y="9294"/>
                      <a:pt x="11253" y="9294"/>
                      <a:pt x="11253" y="9294"/>
                    </a:cubicBezTo>
                    <a:cubicBezTo>
                      <a:pt x="11253" y="9163"/>
                      <a:pt x="11253" y="9163"/>
                      <a:pt x="11253" y="9163"/>
                    </a:cubicBezTo>
                    <a:cubicBezTo>
                      <a:pt x="11163" y="9163"/>
                      <a:pt x="11163" y="9163"/>
                      <a:pt x="11163" y="9163"/>
                    </a:cubicBezTo>
                    <a:cubicBezTo>
                      <a:pt x="11163" y="9163"/>
                      <a:pt x="11163" y="9163"/>
                      <a:pt x="11163" y="9163"/>
                    </a:cubicBezTo>
                    <a:cubicBezTo>
                      <a:pt x="11072" y="9294"/>
                      <a:pt x="11072" y="9294"/>
                      <a:pt x="11072" y="9294"/>
                    </a:cubicBezTo>
                    <a:cubicBezTo>
                      <a:pt x="10981" y="9294"/>
                      <a:pt x="10981" y="9294"/>
                      <a:pt x="10981" y="9294"/>
                    </a:cubicBezTo>
                    <a:cubicBezTo>
                      <a:pt x="10890" y="9425"/>
                      <a:pt x="10890" y="9425"/>
                      <a:pt x="10890" y="9425"/>
                    </a:cubicBezTo>
                    <a:cubicBezTo>
                      <a:pt x="10709" y="9556"/>
                      <a:pt x="10709" y="9556"/>
                      <a:pt x="10709" y="9556"/>
                    </a:cubicBezTo>
                    <a:cubicBezTo>
                      <a:pt x="10709" y="9556"/>
                      <a:pt x="10709" y="9556"/>
                      <a:pt x="10709" y="9556"/>
                    </a:cubicBezTo>
                    <a:cubicBezTo>
                      <a:pt x="10618" y="9556"/>
                      <a:pt x="10618" y="9556"/>
                      <a:pt x="10618" y="9556"/>
                    </a:cubicBezTo>
                    <a:cubicBezTo>
                      <a:pt x="10527" y="9556"/>
                      <a:pt x="10527" y="9556"/>
                      <a:pt x="10527" y="9556"/>
                    </a:cubicBezTo>
                    <a:cubicBezTo>
                      <a:pt x="10436" y="9556"/>
                      <a:pt x="10436" y="9556"/>
                      <a:pt x="10436" y="9556"/>
                    </a:cubicBezTo>
                    <a:cubicBezTo>
                      <a:pt x="10346" y="9687"/>
                      <a:pt x="10346" y="9687"/>
                      <a:pt x="10346" y="9687"/>
                    </a:cubicBezTo>
                    <a:cubicBezTo>
                      <a:pt x="10255" y="9687"/>
                      <a:pt x="10255" y="9687"/>
                      <a:pt x="10255" y="9687"/>
                    </a:cubicBezTo>
                    <a:cubicBezTo>
                      <a:pt x="10164" y="9687"/>
                      <a:pt x="10164" y="9687"/>
                      <a:pt x="10164" y="9687"/>
                    </a:cubicBezTo>
                    <a:cubicBezTo>
                      <a:pt x="10164" y="9818"/>
                      <a:pt x="10164" y="9818"/>
                      <a:pt x="10164" y="9818"/>
                    </a:cubicBezTo>
                    <a:cubicBezTo>
                      <a:pt x="10164" y="10079"/>
                      <a:pt x="10164" y="10079"/>
                      <a:pt x="10164" y="10079"/>
                    </a:cubicBezTo>
                    <a:cubicBezTo>
                      <a:pt x="10073" y="10079"/>
                      <a:pt x="10073" y="10079"/>
                      <a:pt x="10073" y="10079"/>
                    </a:cubicBezTo>
                    <a:cubicBezTo>
                      <a:pt x="10073" y="10079"/>
                      <a:pt x="10073" y="10079"/>
                      <a:pt x="10073" y="10079"/>
                    </a:cubicBezTo>
                    <a:cubicBezTo>
                      <a:pt x="9983" y="9949"/>
                      <a:pt x="9983" y="9949"/>
                      <a:pt x="9983" y="9949"/>
                    </a:cubicBezTo>
                    <a:cubicBezTo>
                      <a:pt x="9801" y="9949"/>
                      <a:pt x="9801" y="9949"/>
                      <a:pt x="9801" y="9949"/>
                    </a:cubicBezTo>
                    <a:cubicBezTo>
                      <a:pt x="9801" y="9949"/>
                      <a:pt x="9801" y="9949"/>
                      <a:pt x="9801" y="9949"/>
                    </a:cubicBezTo>
                    <a:cubicBezTo>
                      <a:pt x="9801" y="10079"/>
                      <a:pt x="9801" y="10079"/>
                      <a:pt x="9801" y="10079"/>
                    </a:cubicBezTo>
                    <a:cubicBezTo>
                      <a:pt x="9892" y="10079"/>
                      <a:pt x="9892" y="10079"/>
                      <a:pt x="9892" y="10079"/>
                    </a:cubicBezTo>
                    <a:cubicBezTo>
                      <a:pt x="9801" y="10210"/>
                      <a:pt x="9801" y="10210"/>
                      <a:pt x="9801" y="10210"/>
                    </a:cubicBezTo>
                    <a:cubicBezTo>
                      <a:pt x="9801" y="10210"/>
                      <a:pt x="9801" y="10210"/>
                      <a:pt x="9801" y="10210"/>
                    </a:cubicBezTo>
                    <a:cubicBezTo>
                      <a:pt x="9710" y="10079"/>
                      <a:pt x="9710" y="10079"/>
                      <a:pt x="9710" y="10079"/>
                    </a:cubicBezTo>
                    <a:cubicBezTo>
                      <a:pt x="9710" y="9949"/>
                      <a:pt x="9710" y="9949"/>
                      <a:pt x="9710" y="9949"/>
                    </a:cubicBezTo>
                    <a:cubicBezTo>
                      <a:pt x="9620" y="9949"/>
                      <a:pt x="9620" y="9949"/>
                      <a:pt x="9620" y="9949"/>
                    </a:cubicBezTo>
                    <a:cubicBezTo>
                      <a:pt x="9529" y="10079"/>
                      <a:pt x="9529" y="10079"/>
                      <a:pt x="9529" y="10079"/>
                    </a:cubicBezTo>
                    <a:cubicBezTo>
                      <a:pt x="9529" y="10210"/>
                      <a:pt x="9529" y="10210"/>
                      <a:pt x="9529" y="10210"/>
                    </a:cubicBezTo>
                    <a:cubicBezTo>
                      <a:pt x="9438" y="10210"/>
                      <a:pt x="9438" y="10210"/>
                      <a:pt x="9438" y="10210"/>
                    </a:cubicBezTo>
                    <a:cubicBezTo>
                      <a:pt x="9438" y="10210"/>
                      <a:pt x="9438" y="10210"/>
                      <a:pt x="9438" y="10210"/>
                    </a:cubicBezTo>
                    <a:cubicBezTo>
                      <a:pt x="9257" y="10472"/>
                      <a:pt x="9257" y="10472"/>
                      <a:pt x="9257" y="10472"/>
                    </a:cubicBezTo>
                    <a:cubicBezTo>
                      <a:pt x="9166" y="10603"/>
                      <a:pt x="9166" y="10603"/>
                      <a:pt x="9166" y="10603"/>
                    </a:cubicBezTo>
                    <a:cubicBezTo>
                      <a:pt x="9166" y="10734"/>
                      <a:pt x="9166" y="10734"/>
                      <a:pt x="9166" y="10734"/>
                    </a:cubicBezTo>
                    <a:cubicBezTo>
                      <a:pt x="9075" y="10734"/>
                      <a:pt x="9075" y="10734"/>
                      <a:pt x="9075" y="10734"/>
                    </a:cubicBezTo>
                    <a:cubicBezTo>
                      <a:pt x="8984" y="10603"/>
                      <a:pt x="8984" y="10603"/>
                      <a:pt x="8984" y="10603"/>
                    </a:cubicBezTo>
                    <a:cubicBezTo>
                      <a:pt x="8984" y="10734"/>
                      <a:pt x="8984" y="10734"/>
                      <a:pt x="8984" y="10734"/>
                    </a:cubicBezTo>
                    <a:cubicBezTo>
                      <a:pt x="9075" y="10865"/>
                      <a:pt x="9075" y="10865"/>
                      <a:pt x="9075" y="10865"/>
                    </a:cubicBezTo>
                    <a:cubicBezTo>
                      <a:pt x="9075" y="10865"/>
                      <a:pt x="9075" y="10865"/>
                      <a:pt x="9075" y="10865"/>
                    </a:cubicBezTo>
                    <a:cubicBezTo>
                      <a:pt x="8984" y="10865"/>
                      <a:pt x="8984" y="10865"/>
                      <a:pt x="8984" y="10865"/>
                    </a:cubicBezTo>
                    <a:cubicBezTo>
                      <a:pt x="8984" y="10865"/>
                      <a:pt x="8984" y="10865"/>
                      <a:pt x="8984" y="10865"/>
                    </a:cubicBezTo>
                    <a:cubicBezTo>
                      <a:pt x="8894" y="10865"/>
                      <a:pt x="8894" y="10865"/>
                      <a:pt x="8894" y="10865"/>
                    </a:cubicBezTo>
                    <a:cubicBezTo>
                      <a:pt x="8894" y="10865"/>
                      <a:pt x="8894" y="10865"/>
                      <a:pt x="8894" y="10865"/>
                    </a:cubicBezTo>
                    <a:cubicBezTo>
                      <a:pt x="8803" y="10996"/>
                      <a:pt x="8803" y="10996"/>
                      <a:pt x="8803" y="10996"/>
                    </a:cubicBezTo>
                    <a:cubicBezTo>
                      <a:pt x="8803" y="11127"/>
                      <a:pt x="8803" y="11127"/>
                      <a:pt x="8803" y="11127"/>
                    </a:cubicBezTo>
                    <a:cubicBezTo>
                      <a:pt x="8803" y="11258"/>
                      <a:pt x="8803" y="11258"/>
                      <a:pt x="8803" y="11258"/>
                    </a:cubicBezTo>
                    <a:cubicBezTo>
                      <a:pt x="8894" y="11389"/>
                      <a:pt x="8894" y="11389"/>
                      <a:pt x="8894" y="11389"/>
                    </a:cubicBezTo>
                    <a:cubicBezTo>
                      <a:pt x="8803" y="11519"/>
                      <a:pt x="8803" y="11519"/>
                      <a:pt x="8803" y="11519"/>
                    </a:cubicBezTo>
                    <a:cubicBezTo>
                      <a:pt x="8803" y="11519"/>
                      <a:pt x="8803" y="11519"/>
                      <a:pt x="8803" y="11519"/>
                    </a:cubicBezTo>
                    <a:cubicBezTo>
                      <a:pt x="8803" y="11650"/>
                      <a:pt x="8803" y="11650"/>
                      <a:pt x="8803" y="11650"/>
                    </a:cubicBezTo>
                    <a:cubicBezTo>
                      <a:pt x="8894" y="11650"/>
                      <a:pt x="8894" y="11650"/>
                      <a:pt x="8894" y="11650"/>
                    </a:cubicBezTo>
                    <a:cubicBezTo>
                      <a:pt x="8894" y="11519"/>
                      <a:pt x="8894" y="11519"/>
                      <a:pt x="8894" y="11519"/>
                    </a:cubicBezTo>
                    <a:cubicBezTo>
                      <a:pt x="8894" y="11650"/>
                      <a:pt x="8894" y="11650"/>
                      <a:pt x="8894" y="11650"/>
                    </a:cubicBezTo>
                    <a:cubicBezTo>
                      <a:pt x="8984" y="11781"/>
                      <a:pt x="8984" y="11781"/>
                      <a:pt x="8984" y="11781"/>
                    </a:cubicBezTo>
                    <a:cubicBezTo>
                      <a:pt x="8894" y="11781"/>
                      <a:pt x="8894" y="11781"/>
                      <a:pt x="8894" y="11781"/>
                    </a:cubicBezTo>
                    <a:cubicBezTo>
                      <a:pt x="8894" y="11781"/>
                      <a:pt x="8894" y="11781"/>
                      <a:pt x="8894" y="11781"/>
                    </a:cubicBezTo>
                    <a:cubicBezTo>
                      <a:pt x="8894" y="11912"/>
                      <a:pt x="8894" y="11912"/>
                      <a:pt x="8894" y="11912"/>
                    </a:cubicBezTo>
                    <a:cubicBezTo>
                      <a:pt x="8984" y="11912"/>
                      <a:pt x="8984" y="11912"/>
                      <a:pt x="8984" y="11912"/>
                    </a:cubicBezTo>
                    <a:cubicBezTo>
                      <a:pt x="8984" y="11781"/>
                      <a:pt x="8984" y="11781"/>
                      <a:pt x="8984" y="11781"/>
                    </a:cubicBezTo>
                    <a:cubicBezTo>
                      <a:pt x="9075" y="11781"/>
                      <a:pt x="9075" y="11781"/>
                      <a:pt x="9075" y="11781"/>
                    </a:cubicBezTo>
                    <a:cubicBezTo>
                      <a:pt x="9075" y="11912"/>
                      <a:pt x="9075" y="11912"/>
                      <a:pt x="9075" y="11912"/>
                    </a:cubicBezTo>
                    <a:cubicBezTo>
                      <a:pt x="9075" y="11912"/>
                      <a:pt x="9075" y="11912"/>
                      <a:pt x="9075" y="11912"/>
                    </a:cubicBezTo>
                    <a:cubicBezTo>
                      <a:pt x="9166" y="11912"/>
                      <a:pt x="9166" y="11912"/>
                      <a:pt x="9166" y="11912"/>
                    </a:cubicBezTo>
                    <a:cubicBezTo>
                      <a:pt x="9257" y="12043"/>
                      <a:pt x="9257" y="12043"/>
                      <a:pt x="9257" y="12043"/>
                    </a:cubicBezTo>
                    <a:cubicBezTo>
                      <a:pt x="9347" y="12043"/>
                      <a:pt x="9347" y="12043"/>
                      <a:pt x="9347" y="12043"/>
                    </a:cubicBezTo>
                    <a:cubicBezTo>
                      <a:pt x="9347" y="11912"/>
                      <a:pt x="9347" y="11912"/>
                      <a:pt x="9347" y="11912"/>
                    </a:cubicBezTo>
                    <a:cubicBezTo>
                      <a:pt x="9438" y="11650"/>
                      <a:pt x="9438" y="11650"/>
                      <a:pt x="9438" y="11650"/>
                    </a:cubicBezTo>
                    <a:cubicBezTo>
                      <a:pt x="9438" y="11650"/>
                      <a:pt x="9438" y="11650"/>
                      <a:pt x="9438" y="11650"/>
                    </a:cubicBezTo>
                    <a:cubicBezTo>
                      <a:pt x="9620" y="11650"/>
                      <a:pt x="9620" y="11650"/>
                      <a:pt x="9620" y="11650"/>
                    </a:cubicBezTo>
                    <a:cubicBezTo>
                      <a:pt x="9620" y="11519"/>
                      <a:pt x="9620" y="11519"/>
                      <a:pt x="9620" y="11519"/>
                    </a:cubicBezTo>
                    <a:cubicBezTo>
                      <a:pt x="9620" y="11650"/>
                      <a:pt x="9620" y="11650"/>
                      <a:pt x="9620" y="11650"/>
                    </a:cubicBezTo>
                    <a:cubicBezTo>
                      <a:pt x="9529" y="11650"/>
                      <a:pt x="9529" y="11650"/>
                      <a:pt x="9529" y="11650"/>
                    </a:cubicBezTo>
                    <a:cubicBezTo>
                      <a:pt x="9438" y="11912"/>
                      <a:pt x="9438" y="11912"/>
                      <a:pt x="9438" y="11912"/>
                    </a:cubicBezTo>
                    <a:cubicBezTo>
                      <a:pt x="9347" y="11912"/>
                      <a:pt x="9347" y="11912"/>
                      <a:pt x="9347" y="11912"/>
                    </a:cubicBezTo>
                    <a:cubicBezTo>
                      <a:pt x="9347" y="12043"/>
                      <a:pt x="9347" y="12043"/>
                      <a:pt x="9347" y="12043"/>
                    </a:cubicBezTo>
                    <a:cubicBezTo>
                      <a:pt x="9438" y="12174"/>
                      <a:pt x="9438" y="12174"/>
                      <a:pt x="9438" y="12174"/>
                    </a:cubicBezTo>
                    <a:cubicBezTo>
                      <a:pt x="9438" y="12174"/>
                      <a:pt x="9438" y="12174"/>
                      <a:pt x="9438" y="12174"/>
                    </a:cubicBezTo>
                    <a:cubicBezTo>
                      <a:pt x="9347" y="12305"/>
                      <a:pt x="9347" y="12305"/>
                      <a:pt x="9347" y="12305"/>
                    </a:cubicBezTo>
                    <a:cubicBezTo>
                      <a:pt x="9257" y="12174"/>
                      <a:pt x="9257" y="12174"/>
                      <a:pt x="9257" y="12174"/>
                    </a:cubicBezTo>
                    <a:cubicBezTo>
                      <a:pt x="9257" y="12174"/>
                      <a:pt x="9257" y="12174"/>
                      <a:pt x="9257" y="12174"/>
                    </a:cubicBezTo>
                    <a:cubicBezTo>
                      <a:pt x="9257" y="12043"/>
                      <a:pt x="9257" y="12043"/>
                      <a:pt x="9257" y="12043"/>
                    </a:cubicBezTo>
                    <a:cubicBezTo>
                      <a:pt x="9166" y="12043"/>
                      <a:pt x="9166" y="12043"/>
                      <a:pt x="9166" y="12043"/>
                    </a:cubicBezTo>
                    <a:cubicBezTo>
                      <a:pt x="9166" y="12043"/>
                      <a:pt x="9166" y="12043"/>
                      <a:pt x="9166" y="12043"/>
                    </a:cubicBezTo>
                    <a:cubicBezTo>
                      <a:pt x="8984" y="12043"/>
                      <a:pt x="8984" y="12043"/>
                      <a:pt x="8984" y="12043"/>
                    </a:cubicBezTo>
                    <a:cubicBezTo>
                      <a:pt x="8984" y="11912"/>
                      <a:pt x="8984" y="11912"/>
                      <a:pt x="8984" y="11912"/>
                    </a:cubicBezTo>
                    <a:cubicBezTo>
                      <a:pt x="8894" y="11912"/>
                      <a:pt x="8894" y="11912"/>
                      <a:pt x="8894" y="11912"/>
                    </a:cubicBezTo>
                    <a:cubicBezTo>
                      <a:pt x="8894" y="12043"/>
                      <a:pt x="8894" y="12043"/>
                      <a:pt x="8894" y="12043"/>
                    </a:cubicBezTo>
                    <a:cubicBezTo>
                      <a:pt x="8803" y="12043"/>
                      <a:pt x="8803" y="12043"/>
                      <a:pt x="8803" y="12043"/>
                    </a:cubicBezTo>
                    <a:cubicBezTo>
                      <a:pt x="8803" y="12174"/>
                      <a:pt x="8803" y="12174"/>
                      <a:pt x="8803" y="12174"/>
                    </a:cubicBezTo>
                    <a:cubicBezTo>
                      <a:pt x="8712" y="12043"/>
                      <a:pt x="8712" y="12043"/>
                      <a:pt x="8712" y="12043"/>
                    </a:cubicBezTo>
                    <a:cubicBezTo>
                      <a:pt x="8712" y="12174"/>
                      <a:pt x="8712" y="12174"/>
                      <a:pt x="8712" y="12174"/>
                    </a:cubicBezTo>
                    <a:cubicBezTo>
                      <a:pt x="8712" y="12305"/>
                      <a:pt x="8712" y="12305"/>
                      <a:pt x="8712" y="12305"/>
                    </a:cubicBezTo>
                    <a:cubicBezTo>
                      <a:pt x="8712" y="12305"/>
                      <a:pt x="8712" y="12305"/>
                      <a:pt x="8712" y="12305"/>
                    </a:cubicBezTo>
                    <a:cubicBezTo>
                      <a:pt x="8712" y="12305"/>
                      <a:pt x="8712" y="12305"/>
                      <a:pt x="8712" y="12305"/>
                    </a:cubicBezTo>
                    <a:cubicBezTo>
                      <a:pt x="8712" y="12436"/>
                      <a:pt x="8712" y="12436"/>
                      <a:pt x="8712" y="12436"/>
                    </a:cubicBezTo>
                    <a:cubicBezTo>
                      <a:pt x="8712" y="12567"/>
                      <a:pt x="8712" y="12567"/>
                      <a:pt x="8712" y="12567"/>
                    </a:cubicBezTo>
                    <a:cubicBezTo>
                      <a:pt x="8803" y="12567"/>
                      <a:pt x="8803" y="12567"/>
                      <a:pt x="8803" y="12567"/>
                    </a:cubicBezTo>
                    <a:cubicBezTo>
                      <a:pt x="8803" y="12829"/>
                      <a:pt x="8803" y="12829"/>
                      <a:pt x="8803" y="12829"/>
                    </a:cubicBezTo>
                    <a:cubicBezTo>
                      <a:pt x="8803" y="12829"/>
                      <a:pt x="8803" y="12829"/>
                      <a:pt x="8803" y="12829"/>
                    </a:cubicBezTo>
                    <a:cubicBezTo>
                      <a:pt x="8803" y="12959"/>
                      <a:pt x="8803" y="12959"/>
                      <a:pt x="8803" y="12959"/>
                    </a:cubicBezTo>
                    <a:cubicBezTo>
                      <a:pt x="8894" y="12959"/>
                      <a:pt x="8894" y="12959"/>
                      <a:pt x="8894" y="12959"/>
                    </a:cubicBezTo>
                    <a:cubicBezTo>
                      <a:pt x="8894" y="13090"/>
                      <a:pt x="8894" y="13090"/>
                      <a:pt x="8894" y="13090"/>
                    </a:cubicBezTo>
                    <a:cubicBezTo>
                      <a:pt x="8803" y="13090"/>
                      <a:pt x="8803" y="13090"/>
                      <a:pt x="8803" y="13090"/>
                    </a:cubicBezTo>
                    <a:cubicBezTo>
                      <a:pt x="8712" y="13090"/>
                      <a:pt x="8712" y="13090"/>
                      <a:pt x="8712" y="13090"/>
                    </a:cubicBezTo>
                    <a:cubicBezTo>
                      <a:pt x="8984" y="13221"/>
                      <a:pt x="8984" y="13221"/>
                      <a:pt x="8984" y="13221"/>
                    </a:cubicBezTo>
                    <a:cubicBezTo>
                      <a:pt x="9075" y="13221"/>
                      <a:pt x="9075" y="13221"/>
                      <a:pt x="9075" y="13221"/>
                    </a:cubicBezTo>
                    <a:cubicBezTo>
                      <a:pt x="9257" y="13221"/>
                      <a:pt x="9257" y="13221"/>
                      <a:pt x="9257" y="13221"/>
                    </a:cubicBezTo>
                    <a:cubicBezTo>
                      <a:pt x="9257" y="13221"/>
                      <a:pt x="9257" y="13221"/>
                      <a:pt x="9257" y="13221"/>
                    </a:cubicBezTo>
                    <a:cubicBezTo>
                      <a:pt x="9347" y="13221"/>
                      <a:pt x="9347" y="13221"/>
                      <a:pt x="9347" y="13221"/>
                    </a:cubicBezTo>
                    <a:cubicBezTo>
                      <a:pt x="9347" y="13221"/>
                      <a:pt x="9347" y="13221"/>
                      <a:pt x="9347" y="13221"/>
                    </a:cubicBezTo>
                    <a:cubicBezTo>
                      <a:pt x="9529" y="12959"/>
                      <a:pt x="9529" y="12959"/>
                      <a:pt x="9529" y="12959"/>
                    </a:cubicBezTo>
                    <a:cubicBezTo>
                      <a:pt x="9529" y="12959"/>
                      <a:pt x="9529" y="12959"/>
                      <a:pt x="9529" y="12959"/>
                    </a:cubicBezTo>
                    <a:cubicBezTo>
                      <a:pt x="9438" y="12829"/>
                      <a:pt x="9438" y="12829"/>
                      <a:pt x="9438" y="12829"/>
                    </a:cubicBezTo>
                    <a:cubicBezTo>
                      <a:pt x="9438" y="12829"/>
                      <a:pt x="9438" y="12829"/>
                      <a:pt x="9438" y="12829"/>
                    </a:cubicBezTo>
                    <a:cubicBezTo>
                      <a:pt x="9529" y="12698"/>
                      <a:pt x="9529" y="12698"/>
                      <a:pt x="9529" y="12698"/>
                    </a:cubicBezTo>
                    <a:cubicBezTo>
                      <a:pt x="9710" y="12567"/>
                      <a:pt x="9710" y="12567"/>
                      <a:pt x="9710" y="12567"/>
                    </a:cubicBezTo>
                    <a:cubicBezTo>
                      <a:pt x="9892" y="12436"/>
                      <a:pt x="9892" y="12436"/>
                      <a:pt x="9892" y="12436"/>
                    </a:cubicBezTo>
                    <a:cubicBezTo>
                      <a:pt x="9892" y="12436"/>
                      <a:pt x="9892" y="12436"/>
                      <a:pt x="9892" y="12436"/>
                    </a:cubicBezTo>
                    <a:cubicBezTo>
                      <a:pt x="9892" y="12436"/>
                      <a:pt x="9892" y="12436"/>
                      <a:pt x="9892" y="12436"/>
                    </a:cubicBezTo>
                    <a:cubicBezTo>
                      <a:pt x="9710" y="12698"/>
                      <a:pt x="9710" y="12698"/>
                      <a:pt x="9710" y="12698"/>
                    </a:cubicBezTo>
                    <a:cubicBezTo>
                      <a:pt x="9620" y="12829"/>
                      <a:pt x="9620" y="12829"/>
                      <a:pt x="9620" y="12829"/>
                    </a:cubicBezTo>
                    <a:cubicBezTo>
                      <a:pt x="9620" y="12829"/>
                      <a:pt x="9620" y="12829"/>
                      <a:pt x="9620" y="12829"/>
                    </a:cubicBezTo>
                    <a:cubicBezTo>
                      <a:pt x="9620" y="12959"/>
                      <a:pt x="9620" y="12959"/>
                      <a:pt x="9620" y="12959"/>
                    </a:cubicBezTo>
                    <a:cubicBezTo>
                      <a:pt x="9620" y="12959"/>
                      <a:pt x="9620" y="12959"/>
                      <a:pt x="9620" y="12959"/>
                    </a:cubicBezTo>
                    <a:cubicBezTo>
                      <a:pt x="9620" y="13090"/>
                      <a:pt x="9620" y="13090"/>
                      <a:pt x="9620" y="13090"/>
                    </a:cubicBezTo>
                    <a:cubicBezTo>
                      <a:pt x="9529" y="13221"/>
                      <a:pt x="9529" y="13221"/>
                      <a:pt x="9529" y="13221"/>
                    </a:cubicBezTo>
                    <a:cubicBezTo>
                      <a:pt x="9438" y="13352"/>
                      <a:pt x="9438" y="13352"/>
                      <a:pt x="9438" y="13352"/>
                    </a:cubicBezTo>
                    <a:cubicBezTo>
                      <a:pt x="9529" y="13483"/>
                      <a:pt x="9529" y="13483"/>
                      <a:pt x="9529" y="13483"/>
                    </a:cubicBezTo>
                    <a:cubicBezTo>
                      <a:pt x="9438" y="13483"/>
                      <a:pt x="9438" y="13483"/>
                      <a:pt x="9438" y="13483"/>
                    </a:cubicBezTo>
                    <a:cubicBezTo>
                      <a:pt x="9438" y="13614"/>
                      <a:pt x="9438" y="13614"/>
                      <a:pt x="9438" y="13614"/>
                    </a:cubicBezTo>
                    <a:cubicBezTo>
                      <a:pt x="9438" y="13745"/>
                      <a:pt x="9438" y="13745"/>
                      <a:pt x="9438" y="13745"/>
                    </a:cubicBezTo>
                    <a:cubicBezTo>
                      <a:pt x="9529" y="13745"/>
                      <a:pt x="9529" y="13745"/>
                      <a:pt x="9529" y="13745"/>
                    </a:cubicBezTo>
                    <a:cubicBezTo>
                      <a:pt x="9347" y="13876"/>
                      <a:pt x="9347" y="13876"/>
                      <a:pt x="9347" y="13876"/>
                    </a:cubicBezTo>
                    <a:cubicBezTo>
                      <a:pt x="9347" y="13876"/>
                      <a:pt x="9347" y="13876"/>
                      <a:pt x="9347" y="13876"/>
                    </a:cubicBezTo>
                    <a:cubicBezTo>
                      <a:pt x="9347" y="14007"/>
                      <a:pt x="9347" y="14007"/>
                      <a:pt x="9347" y="14007"/>
                    </a:cubicBezTo>
                    <a:cubicBezTo>
                      <a:pt x="9257" y="14007"/>
                      <a:pt x="9257" y="14007"/>
                      <a:pt x="9257" y="14007"/>
                    </a:cubicBezTo>
                    <a:cubicBezTo>
                      <a:pt x="9257" y="14007"/>
                      <a:pt x="9257" y="14007"/>
                      <a:pt x="9257" y="14007"/>
                    </a:cubicBezTo>
                    <a:cubicBezTo>
                      <a:pt x="9257" y="14138"/>
                      <a:pt x="9257" y="14138"/>
                      <a:pt x="9257" y="14138"/>
                    </a:cubicBezTo>
                    <a:cubicBezTo>
                      <a:pt x="9257" y="14138"/>
                      <a:pt x="9257" y="14138"/>
                      <a:pt x="9257" y="14138"/>
                    </a:cubicBezTo>
                    <a:cubicBezTo>
                      <a:pt x="9347" y="14269"/>
                      <a:pt x="9347" y="14269"/>
                      <a:pt x="9347" y="14269"/>
                    </a:cubicBezTo>
                    <a:cubicBezTo>
                      <a:pt x="9347" y="14138"/>
                      <a:pt x="9347" y="14138"/>
                      <a:pt x="9347" y="14138"/>
                    </a:cubicBezTo>
                    <a:cubicBezTo>
                      <a:pt x="9438" y="14138"/>
                      <a:pt x="9438" y="14138"/>
                      <a:pt x="9438" y="14138"/>
                    </a:cubicBezTo>
                    <a:cubicBezTo>
                      <a:pt x="9438" y="14269"/>
                      <a:pt x="9438" y="14269"/>
                      <a:pt x="9438" y="14269"/>
                    </a:cubicBezTo>
                    <a:cubicBezTo>
                      <a:pt x="9438" y="14269"/>
                      <a:pt x="9438" y="14269"/>
                      <a:pt x="9438" y="14269"/>
                    </a:cubicBezTo>
                    <a:cubicBezTo>
                      <a:pt x="9347" y="14269"/>
                      <a:pt x="9347" y="14269"/>
                      <a:pt x="9347" y="14269"/>
                    </a:cubicBezTo>
                    <a:cubicBezTo>
                      <a:pt x="9257" y="14399"/>
                      <a:pt x="9257" y="14399"/>
                      <a:pt x="9257" y="14399"/>
                    </a:cubicBezTo>
                    <a:cubicBezTo>
                      <a:pt x="9257" y="14399"/>
                      <a:pt x="9257" y="14399"/>
                      <a:pt x="9257" y="14399"/>
                    </a:cubicBezTo>
                    <a:cubicBezTo>
                      <a:pt x="9257" y="14399"/>
                      <a:pt x="9257" y="14399"/>
                      <a:pt x="9257" y="14399"/>
                    </a:cubicBezTo>
                    <a:cubicBezTo>
                      <a:pt x="9347" y="14530"/>
                      <a:pt x="9347" y="14530"/>
                      <a:pt x="9347" y="14530"/>
                    </a:cubicBezTo>
                    <a:cubicBezTo>
                      <a:pt x="9257" y="14530"/>
                      <a:pt x="9257" y="14530"/>
                      <a:pt x="9257" y="14530"/>
                    </a:cubicBezTo>
                    <a:cubicBezTo>
                      <a:pt x="9166" y="14530"/>
                      <a:pt x="9166" y="14530"/>
                      <a:pt x="9166" y="14530"/>
                    </a:cubicBezTo>
                    <a:cubicBezTo>
                      <a:pt x="9166" y="14661"/>
                      <a:pt x="9166" y="14661"/>
                      <a:pt x="9166" y="14661"/>
                    </a:cubicBezTo>
                    <a:cubicBezTo>
                      <a:pt x="9075" y="14661"/>
                      <a:pt x="9075" y="14661"/>
                      <a:pt x="9075" y="14661"/>
                    </a:cubicBezTo>
                    <a:cubicBezTo>
                      <a:pt x="9075" y="14661"/>
                      <a:pt x="9075" y="14661"/>
                      <a:pt x="9075" y="14661"/>
                    </a:cubicBezTo>
                    <a:cubicBezTo>
                      <a:pt x="9075" y="14661"/>
                      <a:pt x="9075" y="14661"/>
                      <a:pt x="9075" y="14661"/>
                    </a:cubicBezTo>
                    <a:cubicBezTo>
                      <a:pt x="9166" y="14661"/>
                      <a:pt x="9166" y="14661"/>
                      <a:pt x="9166" y="14661"/>
                    </a:cubicBezTo>
                    <a:cubicBezTo>
                      <a:pt x="9257" y="14792"/>
                      <a:pt x="9257" y="14792"/>
                      <a:pt x="9257" y="14792"/>
                    </a:cubicBezTo>
                    <a:cubicBezTo>
                      <a:pt x="9347" y="14661"/>
                      <a:pt x="9347" y="14661"/>
                      <a:pt x="9347" y="14661"/>
                    </a:cubicBezTo>
                    <a:cubicBezTo>
                      <a:pt x="9438" y="14530"/>
                      <a:pt x="9438" y="14530"/>
                      <a:pt x="9438" y="14530"/>
                    </a:cubicBezTo>
                    <a:cubicBezTo>
                      <a:pt x="9529" y="14530"/>
                      <a:pt x="9529" y="14530"/>
                      <a:pt x="9529" y="14530"/>
                    </a:cubicBezTo>
                    <a:cubicBezTo>
                      <a:pt x="9529" y="14530"/>
                      <a:pt x="9529" y="14530"/>
                      <a:pt x="9529" y="14530"/>
                    </a:cubicBezTo>
                    <a:cubicBezTo>
                      <a:pt x="9620" y="14399"/>
                      <a:pt x="9620" y="14399"/>
                      <a:pt x="9620" y="14399"/>
                    </a:cubicBezTo>
                    <a:cubicBezTo>
                      <a:pt x="9710" y="14399"/>
                      <a:pt x="9710" y="14399"/>
                      <a:pt x="9710" y="14399"/>
                    </a:cubicBezTo>
                    <a:cubicBezTo>
                      <a:pt x="9710" y="14530"/>
                      <a:pt x="9710" y="14530"/>
                      <a:pt x="9710" y="14530"/>
                    </a:cubicBezTo>
                    <a:cubicBezTo>
                      <a:pt x="9710" y="14530"/>
                      <a:pt x="9710" y="14530"/>
                      <a:pt x="9710" y="14530"/>
                    </a:cubicBezTo>
                    <a:cubicBezTo>
                      <a:pt x="9710" y="14530"/>
                      <a:pt x="9710" y="14530"/>
                      <a:pt x="9710" y="14530"/>
                    </a:cubicBezTo>
                    <a:cubicBezTo>
                      <a:pt x="9710" y="14530"/>
                      <a:pt x="9710" y="14530"/>
                      <a:pt x="9710" y="14530"/>
                    </a:cubicBezTo>
                    <a:cubicBezTo>
                      <a:pt x="9710" y="14661"/>
                      <a:pt x="9710" y="14661"/>
                      <a:pt x="9710" y="14661"/>
                    </a:cubicBezTo>
                    <a:cubicBezTo>
                      <a:pt x="9710" y="14792"/>
                      <a:pt x="9710" y="14792"/>
                      <a:pt x="9710" y="14792"/>
                    </a:cubicBezTo>
                    <a:cubicBezTo>
                      <a:pt x="9801" y="14792"/>
                      <a:pt x="9801" y="14792"/>
                      <a:pt x="9801" y="14792"/>
                    </a:cubicBezTo>
                    <a:cubicBezTo>
                      <a:pt x="9892" y="14661"/>
                      <a:pt x="9892" y="14661"/>
                      <a:pt x="9892" y="14661"/>
                    </a:cubicBezTo>
                    <a:cubicBezTo>
                      <a:pt x="9892" y="14661"/>
                      <a:pt x="9892" y="14661"/>
                      <a:pt x="9892" y="14661"/>
                    </a:cubicBezTo>
                    <a:cubicBezTo>
                      <a:pt x="9892" y="14661"/>
                      <a:pt x="9892" y="14661"/>
                      <a:pt x="9892" y="14661"/>
                    </a:cubicBezTo>
                    <a:cubicBezTo>
                      <a:pt x="9892" y="14792"/>
                      <a:pt x="9892" y="14792"/>
                      <a:pt x="9892" y="14792"/>
                    </a:cubicBezTo>
                    <a:cubicBezTo>
                      <a:pt x="9983" y="14923"/>
                      <a:pt x="9983" y="14923"/>
                      <a:pt x="9983" y="14923"/>
                    </a:cubicBezTo>
                    <a:cubicBezTo>
                      <a:pt x="9983" y="15054"/>
                      <a:pt x="9983" y="15054"/>
                      <a:pt x="9983" y="15054"/>
                    </a:cubicBezTo>
                    <a:cubicBezTo>
                      <a:pt x="9983" y="15185"/>
                      <a:pt x="9983" y="15185"/>
                      <a:pt x="9983" y="15185"/>
                    </a:cubicBezTo>
                    <a:cubicBezTo>
                      <a:pt x="9983" y="15316"/>
                      <a:pt x="9983" y="15316"/>
                      <a:pt x="9983" y="15316"/>
                    </a:cubicBezTo>
                    <a:cubicBezTo>
                      <a:pt x="10073" y="15316"/>
                      <a:pt x="10073" y="15316"/>
                      <a:pt x="10073" y="15316"/>
                    </a:cubicBezTo>
                    <a:cubicBezTo>
                      <a:pt x="10073" y="15185"/>
                      <a:pt x="10073" y="15185"/>
                      <a:pt x="10073" y="15185"/>
                    </a:cubicBezTo>
                    <a:cubicBezTo>
                      <a:pt x="10073" y="15054"/>
                      <a:pt x="10073" y="15054"/>
                      <a:pt x="10073" y="15054"/>
                    </a:cubicBezTo>
                    <a:cubicBezTo>
                      <a:pt x="10164" y="14923"/>
                      <a:pt x="10164" y="14923"/>
                      <a:pt x="10164" y="14923"/>
                    </a:cubicBezTo>
                    <a:cubicBezTo>
                      <a:pt x="10164" y="14792"/>
                      <a:pt x="10164" y="14792"/>
                      <a:pt x="10164" y="14792"/>
                    </a:cubicBezTo>
                    <a:cubicBezTo>
                      <a:pt x="10255" y="14661"/>
                      <a:pt x="10255" y="14661"/>
                      <a:pt x="10255" y="14661"/>
                    </a:cubicBezTo>
                    <a:cubicBezTo>
                      <a:pt x="10255" y="14661"/>
                      <a:pt x="10255" y="14661"/>
                      <a:pt x="10255" y="14661"/>
                    </a:cubicBezTo>
                    <a:cubicBezTo>
                      <a:pt x="10346" y="14661"/>
                      <a:pt x="10346" y="14661"/>
                      <a:pt x="10346" y="14661"/>
                    </a:cubicBezTo>
                    <a:cubicBezTo>
                      <a:pt x="10436" y="14661"/>
                      <a:pt x="10436" y="14661"/>
                      <a:pt x="10436" y="14661"/>
                    </a:cubicBezTo>
                    <a:cubicBezTo>
                      <a:pt x="10346" y="14661"/>
                      <a:pt x="10346" y="14661"/>
                      <a:pt x="10346" y="14661"/>
                    </a:cubicBezTo>
                    <a:cubicBezTo>
                      <a:pt x="10255" y="14792"/>
                      <a:pt x="10255" y="14792"/>
                      <a:pt x="10255" y="14792"/>
                    </a:cubicBezTo>
                    <a:cubicBezTo>
                      <a:pt x="10255" y="14923"/>
                      <a:pt x="10255" y="14923"/>
                      <a:pt x="10255" y="14923"/>
                    </a:cubicBezTo>
                    <a:cubicBezTo>
                      <a:pt x="10346" y="15054"/>
                      <a:pt x="10346" y="15054"/>
                      <a:pt x="10346" y="15054"/>
                    </a:cubicBezTo>
                    <a:cubicBezTo>
                      <a:pt x="10436" y="15054"/>
                      <a:pt x="10436" y="15054"/>
                      <a:pt x="10436" y="15054"/>
                    </a:cubicBezTo>
                    <a:cubicBezTo>
                      <a:pt x="10527" y="14923"/>
                      <a:pt x="10527" y="14923"/>
                      <a:pt x="10527" y="14923"/>
                    </a:cubicBezTo>
                    <a:cubicBezTo>
                      <a:pt x="10709" y="14923"/>
                      <a:pt x="10709" y="14923"/>
                      <a:pt x="10709" y="14923"/>
                    </a:cubicBezTo>
                    <a:cubicBezTo>
                      <a:pt x="10709" y="14923"/>
                      <a:pt x="10709" y="14923"/>
                      <a:pt x="10709" y="14923"/>
                    </a:cubicBezTo>
                    <a:cubicBezTo>
                      <a:pt x="10800" y="14923"/>
                      <a:pt x="10800" y="14923"/>
                      <a:pt x="10800" y="14923"/>
                    </a:cubicBezTo>
                    <a:cubicBezTo>
                      <a:pt x="10981" y="14792"/>
                      <a:pt x="10981" y="14792"/>
                      <a:pt x="10981" y="14792"/>
                    </a:cubicBezTo>
                    <a:cubicBezTo>
                      <a:pt x="10981" y="14792"/>
                      <a:pt x="10981" y="14792"/>
                      <a:pt x="10981" y="14792"/>
                    </a:cubicBezTo>
                    <a:cubicBezTo>
                      <a:pt x="10981" y="14792"/>
                      <a:pt x="10981" y="14792"/>
                      <a:pt x="10981" y="14792"/>
                    </a:cubicBezTo>
                    <a:cubicBezTo>
                      <a:pt x="10890" y="14923"/>
                      <a:pt x="10890" y="14923"/>
                      <a:pt x="10890" y="14923"/>
                    </a:cubicBezTo>
                    <a:cubicBezTo>
                      <a:pt x="10890" y="15054"/>
                      <a:pt x="10890" y="15054"/>
                      <a:pt x="10890" y="15054"/>
                    </a:cubicBezTo>
                    <a:cubicBezTo>
                      <a:pt x="10800" y="15054"/>
                      <a:pt x="10800" y="15054"/>
                      <a:pt x="10800" y="15054"/>
                    </a:cubicBezTo>
                    <a:cubicBezTo>
                      <a:pt x="10618" y="15185"/>
                      <a:pt x="10618" y="15185"/>
                      <a:pt x="10618" y="15185"/>
                    </a:cubicBezTo>
                    <a:cubicBezTo>
                      <a:pt x="10436" y="15316"/>
                      <a:pt x="10436" y="15316"/>
                      <a:pt x="10436" y="15316"/>
                    </a:cubicBezTo>
                    <a:cubicBezTo>
                      <a:pt x="10436" y="15447"/>
                      <a:pt x="10436" y="15447"/>
                      <a:pt x="10436" y="15447"/>
                    </a:cubicBezTo>
                    <a:cubicBezTo>
                      <a:pt x="10436" y="15578"/>
                      <a:pt x="10436" y="15578"/>
                      <a:pt x="10436" y="15578"/>
                    </a:cubicBezTo>
                    <a:cubicBezTo>
                      <a:pt x="10436" y="15709"/>
                      <a:pt x="10436" y="15709"/>
                      <a:pt x="10436" y="15709"/>
                    </a:cubicBezTo>
                    <a:cubicBezTo>
                      <a:pt x="10527" y="15709"/>
                      <a:pt x="10527" y="15709"/>
                      <a:pt x="10527" y="15709"/>
                    </a:cubicBezTo>
                    <a:cubicBezTo>
                      <a:pt x="10346" y="15709"/>
                      <a:pt x="10346" y="15709"/>
                      <a:pt x="10346" y="15709"/>
                    </a:cubicBezTo>
                    <a:cubicBezTo>
                      <a:pt x="10346" y="15709"/>
                      <a:pt x="10346" y="15709"/>
                      <a:pt x="10346" y="15709"/>
                    </a:cubicBezTo>
                    <a:cubicBezTo>
                      <a:pt x="10255" y="15840"/>
                      <a:pt x="10255" y="15840"/>
                      <a:pt x="10255" y="15840"/>
                    </a:cubicBezTo>
                    <a:cubicBezTo>
                      <a:pt x="10255" y="15970"/>
                      <a:pt x="10255" y="15970"/>
                      <a:pt x="10255" y="15970"/>
                    </a:cubicBezTo>
                    <a:cubicBezTo>
                      <a:pt x="10073" y="16101"/>
                      <a:pt x="10073" y="16101"/>
                      <a:pt x="10073" y="16101"/>
                    </a:cubicBezTo>
                    <a:cubicBezTo>
                      <a:pt x="10073" y="16232"/>
                      <a:pt x="10073" y="16232"/>
                      <a:pt x="10073" y="16232"/>
                    </a:cubicBezTo>
                    <a:cubicBezTo>
                      <a:pt x="10073" y="16363"/>
                      <a:pt x="10073" y="16363"/>
                      <a:pt x="10073" y="16363"/>
                    </a:cubicBezTo>
                    <a:cubicBezTo>
                      <a:pt x="10164" y="16363"/>
                      <a:pt x="10164" y="16363"/>
                      <a:pt x="10164" y="16363"/>
                    </a:cubicBezTo>
                    <a:cubicBezTo>
                      <a:pt x="10073" y="16363"/>
                      <a:pt x="10073" y="16363"/>
                      <a:pt x="10073" y="16363"/>
                    </a:cubicBezTo>
                    <a:cubicBezTo>
                      <a:pt x="10073" y="16363"/>
                      <a:pt x="10073" y="16363"/>
                      <a:pt x="10073" y="16363"/>
                    </a:cubicBezTo>
                    <a:cubicBezTo>
                      <a:pt x="10073" y="16363"/>
                      <a:pt x="10073" y="16363"/>
                      <a:pt x="10073" y="16363"/>
                    </a:cubicBezTo>
                    <a:cubicBezTo>
                      <a:pt x="9983" y="16363"/>
                      <a:pt x="9983" y="16363"/>
                      <a:pt x="9983" y="16363"/>
                    </a:cubicBezTo>
                    <a:cubicBezTo>
                      <a:pt x="9892" y="16363"/>
                      <a:pt x="9892" y="16363"/>
                      <a:pt x="9892" y="16363"/>
                    </a:cubicBezTo>
                    <a:cubicBezTo>
                      <a:pt x="9801" y="16494"/>
                      <a:pt x="9801" y="16494"/>
                      <a:pt x="9801" y="16494"/>
                    </a:cubicBezTo>
                    <a:cubicBezTo>
                      <a:pt x="9801" y="16625"/>
                      <a:pt x="9801" y="16625"/>
                      <a:pt x="9801" y="16625"/>
                    </a:cubicBezTo>
                    <a:cubicBezTo>
                      <a:pt x="9801" y="16625"/>
                      <a:pt x="9801" y="16625"/>
                      <a:pt x="9801" y="16625"/>
                    </a:cubicBezTo>
                    <a:cubicBezTo>
                      <a:pt x="9801" y="16625"/>
                      <a:pt x="9801" y="16625"/>
                      <a:pt x="9801" y="16625"/>
                    </a:cubicBezTo>
                    <a:cubicBezTo>
                      <a:pt x="9710" y="16625"/>
                      <a:pt x="9710" y="16625"/>
                      <a:pt x="9710" y="16625"/>
                    </a:cubicBezTo>
                    <a:cubicBezTo>
                      <a:pt x="9710" y="16625"/>
                      <a:pt x="9710" y="16625"/>
                      <a:pt x="9710" y="16625"/>
                    </a:cubicBezTo>
                    <a:cubicBezTo>
                      <a:pt x="9529" y="16756"/>
                      <a:pt x="9529" y="16756"/>
                      <a:pt x="9529" y="16756"/>
                    </a:cubicBezTo>
                    <a:cubicBezTo>
                      <a:pt x="9438" y="16887"/>
                      <a:pt x="9438" y="16887"/>
                      <a:pt x="9438" y="16887"/>
                    </a:cubicBezTo>
                    <a:cubicBezTo>
                      <a:pt x="9438" y="17018"/>
                      <a:pt x="9438" y="17018"/>
                      <a:pt x="9438" y="17018"/>
                    </a:cubicBezTo>
                    <a:cubicBezTo>
                      <a:pt x="9438" y="17018"/>
                      <a:pt x="9438" y="17018"/>
                      <a:pt x="9438" y="17018"/>
                    </a:cubicBezTo>
                    <a:cubicBezTo>
                      <a:pt x="9347" y="17018"/>
                      <a:pt x="9347" y="17018"/>
                      <a:pt x="9347" y="17018"/>
                    </a:cubicBezTo>
                    <a:cubicBezTo>
                      <a:pt x="9347" y="16887"/>
                      <a:pt x="9347" y="16887"/>
                      <a:pt x="9347" y="16887"/>
                    </a:cubicBezTo>
                    <a:cubicBezTo>
                      <a:pt x="9257" y="16887"/>
                      <a:pt x="9257" y="16887"/>
                      <a:pt x="9257" y="16887"/>
                    </a:cubicBezTo>
                    <a:cubicBezTo>
                      <a:pt x="9166" y="17018"/>
                      <a:pt x="9166" y="17018"/>
                      <a:pt x="9166" y="17018"/>
                    </a:cubicBezTo>
                    <a:cubicBezTo>
                      <a:pt x="9075" y="17018"/>
                      <a:pt x="9075" y="17018"/>
                      <a:pt x="9075" y="17018"/>
                    </a:cubicBezTo>
                    <a:cubicBezTo>
                      <a:pt x="9075" y="17149"/>
                      <a:pt x="9075" y="17149"/>
                      <a:pt x="9075" y="17149"/>
                    </a:cubicBezTo>
                    <a:cubicBezTo>
                      <a:pt x="9075" y="17149"/>
                      <a:pt x="9075" y="17149"/>
                      <a:pt x="9075" y="17149"/>
                    </a:cubicBezTo>
                    <a:cubicBezTo>
                      <a:pt x="8894" y="17149"/>
                      <a:pt x="8894" y="17149"/>
                      <a:pt x="8894" y="17149"/>
                    </a:cubicBezTo>
                    <a:cubicBezTo>
                      <a:pt x="8803" y="17279"/>
                      <a:pt x="8803" y="17279"/>
                      <a:pt x="8803" y="17279"/>
                    </a:cubicBezTo>
                    <a:cubicBezTo>
                      <a:pt x="8621" y="17410"/>
                      <a:pt x="8621" y="17410"/>
                      <a:pt x="8621" y="17410"/>
                    </a:cubicBezTo>
                    <a:cubicBezTo>
                      <a:pt x="8531" y="17541"/>
                      <a:pt x="8531" y="17541"/>
                      <a:pt x="8531" y="17541"/>
                    </a:cubicBezTo>
                    <a:cubicBezTo>
                      <a:pt x="8440" y="17672"/>
                      <a:pt x="8440" y="17672"/>
                      <a:pt x="8440" y="17672"/>
                    </a:cubicBezTo>
                    <a:cubicBezTo>
                      <a:pt x="8440" y="17672"/>
                      <a:pt x="8440" y="17672"/>
                      <a:pt x="8440" y="17672"/>
                    </a:cubicBezTo>
                    <a:cubicBezTo>
                      <a:pt x="8440" y="17803"/>
                      <a:pt x="8440" y="17803"/>
                      <a:pt x="8440" y="17803"/>
                    </a:cubicBezTo>
                    <a:cubicBezTo>
                      <a:pt x="8440" y="17934"/>
                      <a:pt x="8440" y="17934"/>
                      <a:pt x="8440" y="17934"/>
                    </a:cubicBezTo>
                    <a:cubicBezTo>
                      <a:pt x="8440" y="17934"/>
                      <a:pt x="8440" y="17934"/>
                      <a:pt x="8440" y="17934"/>
                    </a:cubicBezTo>
                    <a:cubicBezTo>
                      <a:pt x="8440" y="17803"/>
                      <a:pt x="8440" y="17803"/>
                      <a:pt x="8440" y="17803"/>
                    </a:cubicBezTo>
                    <a:cubicBezTo>
                      <a:pt x="8349" y="17803"/>
                      <a:pt x="8349" y="17803"/>
                      <a:pt x="8349" y="17803"/>
                    </a:cubicBezTo>
                    <a:cubicBezTo>
                      <a:pt x="8349" y="17803"/>
                      <a:pt x="8349" y="17803"/>
                      <a:pt x="8349" y="17803"/>
                    </a:cubicBezTo>
                    <a:cubicBezTo>
                      <a:pt x="8349" y="17934"/>
                      <a:pt x="8349" y="17934"/>
                      <a:pt x="8349" y="17934"/>
                    </a:cubicBezTo>
                    <a:cubicBezTo>
                      <a:pt x="8349" y="17934"/>
                      <a:pt x="8349" y="17934"/>
                      <a:pt x="8349" y="17934"/>
                    </a:cubicBezTo>
                    <a:cubicBezTo>
                      <a:pt x="8258" y="17934"/>
                      <a:pt x="8258" y="17934"/>
                      <a:pt x="8258" y="17934"/>
                    </a:cubicBezTo>
                    <a:cubicBezTo>
                      <a:pt x="8258" y="17803"/>
                      <a:pt x="8258" y="17803"/>
                      <a:pt x="8258" y="17803"/>
                    </a:cubicBezTo>
                    <a:cubicBezTo>
                      <a:pt x="8258" y="17672"/>
                      <a:pt x="8258" y="17672"/>
                      <a:pt x="8258" y="17672"/>
                    </a:cubicBezTo>
                    <a:cubicBezTo>
                      <a:pt x="8258" y="17672"/>
                      <a:pt x="8258" y="17672"/>
                      <a:pt x="8258" y="17672"/>
                    </a:cubicBezTo>
                    <a:cubicBezTo>
                      <a:pt x="8168" y="17672"/>
                      <a:pt x="8168" y="17672"/>
                      <a:pt x="8168" y="17672"/>
                    </a:cubicBezTo>
                    <a:cubicBezTo>
                      <a:pt x="8168" y="17672"/>
                      <a:pt x="8168" y="17672"/>
                      <a:pt x="8168" y="17672"/>
                    </a:cubicBezTo>
                    <a:cubicBezTo>
                      <a:pt x="8077" y="17672"/>
                      <a:pt x="8077" y="17672"/>
                      <a:pt x="8077" y="17672"/>
                    </a:cubicBezTo>
                    <a:cubicBezTo>
                      <a:pt x="7895" y="17672"/>
                      <a:pt x="7895" y="17672"/>
                      <a:pt x="7895" y="17672"/>
                    </a:cubicBezTo>
                    <a:cubicBezTo>
                      <a:pt x="7895" y="17803"/>
                      <a:pt x="7895" y="17803"/>
                      <a:pt x="7895" y="17803"/>
                    </a:cubicBezTo>
                    <a:cubicBezTo>
                      <a:pt x="7805" y="17803"/>
                      <a:pt x="7805" y="17803"/>
                      <a:pt x="7805" y="17803"/>
                    </a:cubicBezTo>
                    <a:cubicBezTo>
                      <a:pt x="7714" y="17934"/>
                      <a:pt x="7714" y="17934"/>
                      <a:pt x="7714" y="17934"/>
                    </a:cubicBezTo>
                    <a:cubicBezTo>
                      <a:pt x="7623" y="17934"/>
                      <a:pt x="7623" y="17934"/>
                      <a:pt x="7623" y="17934"/>
                    </a:cubicBezTo>
                    <a:cubicBezTo>
                      <a:pt x="7532" y="18065"/>
                      <a:pt x="7532" y="18065"/>
                      <a:pt x="7532" y="18065"/>
                    </a:cubicBezTo>
                    <a:cubicBezTo>
                      <a:pt x="7532" y="18196"/>
                      <a:pt x="7532" y="18196"/>
                      <a:pt x="7532" y="18196"/>
                    </a:cubicBezTo>
                    <a:cubicBezTo>
                      <a:pt x="7532" y="18196"/>
                      <a:pt x="7532" y="18196"/>
                      <a:pt x="7532" y="18196"/>
                    </a:cubicBezTo>
                    <a:cubicBezTo>
                      <a:pt x="7442" y="18196"/>
                      <a:pt x="7442" y="18196"/>
                      <a:pt x="7442" y="18196"/>
                    </a:cubicBezTo>
                    <a:cubicBezTo>
                      <a:pt x="7351" y="18196"/>
                      <a:pt x="7351" y="18196"/>
                      <a:pt x="7351" y="18196"/>
                    </a:cubicBezTo>
                    <a:cubicBezTo>
                      <a:pt x="7351" y="18327"/>
                      <a:pt x="7351" y="18327"/>
                      <a:pt x="7351" y="18327"/>
                    </a:cubicBezTo>
                    <a:cubicBezTo>
                      <a:pt x="7351" y="18327"/>
                      <a:pt x="7351" y="18327"/>
                      <a:pt x="7351" y="18327"/>
                    </a:cubicBezTo>
                    <a:cubicBezTo>
                      <a:pt x="7260" y="18327"/>
                      <a:pt x="7260" y="18327"/>
                      <a:pt x="7260" y="18327"/>
                    </a:cubicBezTo>
                    <a:cubicBezTo>
                      <a:pt x="7169" y="18327"/>
                      <a:pt x="7169" y="18327"/>
                      <a:pt x="7169" y="18327"/>
                    </a:cubicBezTo>
                    <a:cubicBezTo>
                      <a:pt x="7169" y="18327"/>
                      <a:pt x="7169" y="18327"/>
                      <a:pt x="7169" y="18327"/>
                    </a:cubicBezTo>
                    <a:cubicBezTo>
                      <a:pt x="7078" y="18458"/>
                      <a:pt x="7078" y="18458"/>
                      <a:pt x="7078" y="18458"/>
                    </a:cubicBezTo>
                    <a:cubicBezTo>
                      <a:pt x="7078" y="18589"/>
                      <a:pt x="7078" y="18589"/>
                      <a:pt x="7078" y="18589"/>
                    </a:cubicBezTo>
                    <a:cubicBezTo>
                      <a:pt x="7078" y="18589"/>
                      <a:pt x="7078" y="18589"/>
                      <a:pt x="7078" y="18589"/>
                    </a:cubicBezTo>
                    <a:cubicBezTo>
                      <a:pt x="7169" y="18589"/>
                      <a:pt x="7169" y="18589"/>
                      <a:pt x="7169" y="18589"/>
                    </a:cubicBezTo>
                    <a:cubicBezTo>
                      <a:pt x="7169" y="18589"/>
                      <a:pt x="7169" y="18589"/>
                      <a:pt x="7169" y="18589"/>
                    </a:cubicBezTo>
                    <a:cubicBezTo>
                      <a:pt x="7169" y="18458"/>
                      <a:pt x="7169" y="18458"/>
                      <a:pt x="7169" y="18458"/>
                    </a:cubicBezTo>
                    <a:cubicBezTo>
                      <a:pt x="7260" y="18458"/>
                      <a:pt x="7260" y="18458"/>
                      <a:pt x="7260" y="18458"/>
                    </a:cubicBezTo>
                    <a:cubicBezTo>
                      <a:pt x="7260" y="18458"/>
                      <a:pt x="7260" y="18458"/>
                      <a:pt x="7260" y="18458"/>
                    </a:cubicBezTo>
                    <a:cubicBezTo>
                      <a:pt x="7260" y="18589"/>
                      <a:pt x="7260" y="18589"/>
                      <a:pt x="7260" y="18589"/>
                    </a:cubicBezTo>
                    <a:cubicBezTo>
                      <a:pt x="7260" y="18589"/>
                      <a:pt x="7260" y="18589"/>
                      <a:pt x="7260" y="18589"/>
                    </a:cubicBezTo>
                    <a:cubicBezTo>
                      <a:pt x="7351" y="18589"/>
                      <a:pt x="7351" y="18589"/>
                      <a:pt x="7351" y="18589"/>
                    </a:cubicBezTo>
                    <a:cubicBezTo>
                      <a:pt x="7351" y="18458"/>
                      <a:pt x="7351" y="18458"/>
                      <a:pt x="7351" y="18458"/>
                    </a:cubicBezTo>
                    <a:cubicBezTo>
                      <a:pt x="7442" y="18327"/>
                      <a:pt x="7442" y="18327"/>
                      <a:pt x="7442" y="18327"/>
                    </a:cubicBezTo>
                    <a:cubicBezTo>
                      <a:pt x="7442" y="18458"/>
                      <a:pt x="7442" y="18458"/>
                      <a:pt x="7442" y="18458"/>
                    </a:cubicBezTo>
                    <a:cubicBezTo>
                      <a:pt x="7442" y="18458"/>
                      <a:pt x="7442" y="18458"/>
                      <a:pt x="7442" y="18458"/>
                    </a:cubicBezTo>
                    <a:cubicBezTo>
                      <a:pt x="7442" y="18589"/>
                      <a:pt x="7442" y="18589"/>
                      <a:pt x="7442" y="18589"/>
                    </a:cubicBezTo>
                    <a:cubicBezTo>
                      <a:pt x="7532" y="18589"/>
                      <a:pt x="7532" y="18589"/>
                      <a:pt x="7532" y="18589"/>
                    </a:cubicBezTo>
                    <a:cubicBezTo>
                      <a:pt x="7532" y="18458"/>
                      <a:pt x="7532" y="18458"/>
                      <a:pt x="7532" y="18458"/>
                    </a:cubicBezTo>
                    <a:cubicBezTo>
                      <a:pt x="7532" y="18458"/>
                      <a:pt x="7532" y="18458"/>
                      <a:pt x="7532" y="18458"/>
                    </a:cubicBezTo>
                    <a:cubicBezTo>
                      <a:pt x="7623" y="18458"/>
                      <a:pt x="7623" y="18458"/>
                      <a:pt x="7623" y="18458"/>
                    </a:cubicBezTo>
                    <a:cubicBezTo>
                      <a:pt x="7623" y="18458"/>
                      <a:pt x="7623" y="18458"/>
                      <a:pt x="7623" y="18458"/>
                    </a:cubicBezTo>
                    <a:cubicBezTo>
                      <a:pt x="7623" y="18458"/>
                      <a:pt x="7623" y="18458"/>
                      <a:pt x="7623" y="18458"/>
                    </a:cubicBezTo>
                    <a:cubicBezTo>
                      <a:pt x="7714" y="18458"/>
                      <a:pt x="7714" y="18458"/>
                      <a:pt x="7714" y="18458"/>
                    </a:cubicBezTo>
                    <a:cubicBezTo>
                      <a:pt x="7805" y="18327"/>
                      <a:pt x="7805" y="18327"/>
                      <a:pt x="7805" y="18327"/>
                    </a:cubicBezTo>
                    <a:cubicBezTo>
                      <a:pt x="7895" y="18196"/>
                      <a:pt x="7895" y="18196"/>
                      <a:pt x="7895" y="18196"/>
                    </a:cubicBezTo>
                    <a:cubicBezTo>
                      <a:pt x="7805" y="18196"/>
                      <a:pt x="7805" y="18196"/>
                      <a:pt x="7805" y="18196"/>
                    </a:cubicBezTo>
                    <a:cubicBezTo>
                      <a:pt x="7895" y="18065"/>
                      <a:pt x="7895" y="18065"/>
                      <a:pt x="7895" y="18065"/>
                    </a:cubicBezTo>
                    <a:cubicBezTo>
                      <a:pt x="7986" y="17934"/>
                      <a:pt x="7986" y="17934"/>
                      <a:pt x="7986" y="17934"/>
                    </a:cubicBezTo>
                    <a:cubicBezTo>
                      <a:pt x="7986" y="17934"/>
                      <a:pt x="7986" y="17934"/>
                      <a:pt x="7986" y="17934"/>
                    </a:cubicBezTo>
                    <a:cubicBezTo>
                      <a:pt x="8077" y="18065"/>
                      <a:pt x="8077" y="18065"/>
                      <a:pt x="8077" y="18065"/>
                    </a:cubicBezTo>
                    <a:cubicBezTo>
                      <a:pt x="8077" y="18065"/>
                      <a:pt x="8077" y="18065"/>
                      <a:pt x="8077" y="18065"/>
                    </a:cubicBezTo>
                    <a:cubicBezTo>
                      <a:pt x="7986" y="18196"/>
                      <a:pt x="7986" y="18196"/>
                      <a:pt x="7986" y="18196"/>
                    </a:cubicBezTo>
                    <a:cubicBezTo>
                      <a:pt x="7986" y="18196"/>
                      <a:pt x="7986" y="18196"/>
                      <a:pt x="7986" y="18196"/>
                    </a:cubicBezTo>
                    <a:cubicBezTo>
                      <a:pt x="7986" y="18327"/>
                      <a:pt x="7986" y="18327"/>
                      <a:pt x="7986" y="18327"/>
                    </a:cubicBezTo>
                    <a:cubicBezTo>
                      <a:pt x="7986" y="18327"/>
                      <a:pt x="7986" y="18327"/>
                      <a:pt x="7986" y="18327"/>
                    </a:cubicBezTo>
                    <a:cubicBezTo>
                      <a:pt x="8077" y="18196"/>
                      <a:pt x="8077" y="18196"/>
                      <a:pt x="8077" y="18196"/>
                    </a:cubicBezTo>
                    <a:cubicBezTo>
                      <a:pt x="8168" y="18196"/>
                      <a:pt x="8168" y="18196"/>
                      <a:pt x="8168" y="18196"/>
                    </a:cubicBezTo>
                    <a:cubicBezTo>
                      <a:pt x="8168" y="18196"/>
                      <a:pt x="8168" y="18196"/>
                      <a:pt x="8168" y="18196"/>
                    </a:cubicBezTo>
                    <a:cubicBezTo>
                      <a:pt x="8168" y="18196"/>
                      <a:pt x="8168" y="18196"/>
                      <a:pt x="8168" y="18196"/>
                    </a:cubicBezTo>
                    <a:cubicBezTo>
                      <a:pt x="8168" y="18065"/>
                      <a:pt x="8168" y="18065"/>
                      <a:pt x="8168" y="18065"/>
                    </a:cubicBezTo>
                    <a:cubicBezTo>
                      <a:pt x="8258" y="18065"/>
                      <a:pt x="8258" y="18065"/>
                      <a:pt x="8258" y="18065"/>
                    </a:cubicBezTo>
                    <a:cubicBezTo>
                      <a:pt x="8258" y="18196"/>
                      <a:pt x="8258" y="18196"/>
                      <a:pt x="8258" y="18196"/>
                    </a:cubicBezTo>
                    <a:cubicBezTo>
                      <a:pt x="8258" y="18327"/>
                      <a:pt x="8258" y="18327"/>
                      <a:pt x="8258" y="18327"/>
                    </a:cubicBezTo>
                    <a:cubicBezTo>
                      <a:pt x="8258" y="18327"/>
                      <a:pt x="8258" y="18327"/>
                      <a:pt x="8258" y="18327"/>
                    </a:cubicBezTo>
                    <a:cubicBezTo>
                      <a:pt x="8349" y="18196"/>
                      <a:pt x="8349" y="18196"/>
                      <a:pt x="8349" y="18196"/>
                    </a:cubicBezTo>
                    <a:cubicBezTo>
                      <a:pt x="8349" y="18196"/>
                      <a:pt x="8349" y="18196"/>
                      <a:pt x="8349" y="18196"/>
                    </a:cubicBezTo>
                    <a:cubicBezTo>
                      <a:pt x="8440" y="18065"/>
                      <a:pt x="8440" y="18065"/>
                      <a:pt x="8440" y="18065"/>
                    </a:cubicBezTo>
                    <a:cubicBezTo>
                      <a:pt x="8531" y="18065"/>
                      <a:pt x="8531" y="18065"/>
                      <a:pt x="8531" y="18065"/>
                    </a:cubicBezTo>
                    <a:cubicBezTo>
                      <a:pt x="8621" y="17934"/>
                      <a:pt x="8621" y="17934"/>
                      <a:pt x="8621" y="17934"/>
                    </a:cubicBezTo>
                    <a:cubicBezTo>
                      <a:pt x="8621" y="17934"/>
                      <a:pt x="8621" y="17934"/>
                      <a:pt x="8621" y="17934"/>
                    </a:cubicBezTo>
                    <a:cubicBezTo>
                      <a:pt x="8712" y="17934"/>
                      <a:pt x="8712" y="17934"/>
                      <a:pt x="8712" y="17934"/>
                    </a:cubicBezTo>
                    <a:cubicBezTo>
                      <a:pt x="8712" y="18065"/>
                      <a:pt x="8712" y="18065"/>
                      <a:pt x="8712" y="18065"/>
                    </a:cubicBezTo>
                    <a:cubicBezTo>
                      <a:pt x="8621" y="18065"/>
                      <a:pt x="8621" y="18065"/>
                      <a:pt x="8621" y="18065"/>
                    </a:cubicBezTo>
                    <a:cubicBezTo>
                      <a:pt x="8621" y="18196"/>
                      <a:pt x="8621" y="18196"/>
                      <a:pt x="8621" y="18196"/>
                    </a:cubicBezTo>
                    <a:cubicBezTo>
                      <a:pt x="8621" y="18196"/>
                      <a:pt x="8621" y="18196"/>
                      <a:pt x="8621" y="18196"/>
                    </a:cubicBezTo>
                    <a:cubicBezTo>
                      <a:pt x="8621" y="18196"/>
                      <a:pt x="8621" y="18196"/>
                      <a:pt x="8621" y="18196"/>
                    </a:cubicBezTo>
                    <a:cubicBezTo>
                      <a:pt x="8803" y="18065"/>
                      <a:pt x="8803" y="18065"/>
                      <a:pt x="8803" y="18065"/>
                    </a:cubicBezTo>
                    <a:cubicBezTo>
                      <a:pt x="8803" y="17934"/>
                      <a:pt x="8803" y="17934"/>
                      <a:pt x="8803" y="17934"/>
                    </a:cubicBezTo>
                    <a:cubicBezTo>
                      <a:pt x="8803" y="17934"/>
                      <a:pt x="8803" y="17934"/>
                      <a:pt x="8803" y="17934"/>
                    </a:cubicBezTo>
                    <a:cubicBezTo>
                      <a:pt x="8803" y="17934"/>
                      <a:pt x="8803" y="17934"/>
                      <a:pt x="8803" y="17934"/>
                    </a:cubicBezTo>
                    <a:cubicBezTo>
                      <a:pt x="8894" y="17934"/>
                      <a:pt x="8894" y="17934"/>
                      <a:pt x="8894" y="17934"/>
                    </a:cubicBezTo>
                    <a:cubicBezTo>
                      <a:pt x="8894" y="17934"/>
                      <a:pt x="8894" y="17934"/>
                      <a:pt x="8894" y="17934"/>
                    </a:cubicBezTo>
                    <a:cubicBezTo>
                      <a:pt x="8984" y="17934"/>
                      <a:pt x="8984" y="17934"/>
                      <a:pt x="8984" y="17934"/>
                    </a:cubicBezTo>
                    <a:cubicBezTo>
                      <a:pt x="9075" y="17803"/>
                      <a:pt x="9075" y="17803"/>
                      <a:pt x="9075" y="17803"/>
                    </a:cubicBezTo>
                    <a:cubicBezTo>
                      <a:pt x="9075" y="17803"/>
                      <a:pt x="9075" y="17803"/>
                      <a:pt x="9075" y="17803"/>
                    </a:cubicBezTo>
                    <a:cubicBezTo>
                      <a:pt x="9166" y="17803"/>
                      <a:pt x="9166" y="17803"/>
                      <a:pt x="9166" y="17803"/>
                    </a:cubicBezTo>
                    <a:cubicBezTo>
                      <a:pt x="9166" y="17803"/>
                      <a:pt x="9166" y="17803"/>
                      <a:pt x="9166" y="17803"/>
                    </a:cubicBezTo>
                    <a:cubicBezTo>
                      <a:pt x="9257" y="17672"/>
                      <a:pt x="9257" y="17672"/>
                      <a:pt x="9257" y="17672"/>
                    </a:cubicBezTo>
                    <a:cubicBezTo>
                      <a:pt x="9257" y="17672"/>
                      <a:pt x="9257" y="17672"/>
                      <a:pt x="9257" y="17672"/>
                    </a:cubicBezTo>
                    <a:cubicBezTo>
                      <a:pt x="9257" y="17803"/>
                      <a:pt x="9257" y="17803"/>
                      <a:pt x="9257" y="17803"/>
                    </a:cubicBezTo>
                    <a:cubicBezTo>
                      <a:pt x="9257" y="17934"/>
                      <a:pt x="9257" y="17934"/>
                      <a:pt x="9257" y="17934"/>
                    </a:cubicBezTo>
                    <a:cubicBezTo>
                      <a:pt x="9257" y="17803"/>
                      <a:pt x="9257" y="17803"/>
                      <a:pt x="9257" y="17803"/>
                    </a:cubicBezTo>
                    <a:cubicBezTo>
                      <a:pt x="9347" y="17803"/>
                      <a:pt x="9347" y="17803"/>
                      <a:pt x="9347" y="17803"/>
                    </a:cubicBezTo>
                    <a:cubicBezTo>
                      <a:pt x="9257" y="17803"/>
                      <a:pt x="9257" y="17803"/>
                      <a:pt x="9257" y="17803"/>
                    </a:cubicBezTo>
                    <a:cubicBezTo>
                      <a:pt x="9347" y="17672"/>
                      <a:pt x="9347" y="17672"/>
                      <a:pt x="9347" y="17672"/>
                    </a:cubicBezTo>
                    <a:cubicBezTo>
                      <a:pt x="9347" y="17672"/>
                      <a:pt x="9347" y="17672"/>
                      <a:pt x="9347" y="17672"/>
                    </a:cubicBezTo>
                    <a:cubicBezTo>
                      <a:pt x="9257" y="17672"/>
                      <a:pt x="9257" y="17672"/>
                      <a:pt x="9257" y="17672"/>
                    </a:cubicBezTo>
                    <a:cubicBezTo>
                      <a:pt x="9166" y="17672"/>
                      <a:pt x="9166" y="17672"/>
                      <a:pt x="9166" y="17672"/>
                    </a:cubicBezTo>
                    <a:cubicBezTo>
                      <a:pt x="9257" y="17541"/>
                      <a:pt x="9257" y="17541"/>
                      <a:pt x="9257" y="17541"/>
                    </a:cubicBezTo>
                    <a:cubicBezTo>
                      <a:pt x="9438" y="17541"/>
                      <a:pt x="9438" y="17541"/>
                      <a:pt x="9438" y="17541"/>
                    </a:cubicBezTo>
                    <a:cubicBezTo>
                      <a:pt x="9620" y="17541"/>
                      <a:pt x="9620" y="17541"/>
                      <a:pt x="9620" y="17541"/>
                    </a:cubicBezTo>
                    <a:cubicBezTo>
                      <a:pt x="9620" y="17410"/>
                      <a:pt x="9620" y="17410"/>
                      <a:pt x="9620" y="17410"/>
                    </a:cubicBezTo>
                    <a:cubicBezTo>
                      <a:pt x="9620" y="17410"/>
                      <a:pt x="9620" y="17410"/>
                      <a:pt x="9620" y="17410"/>
                    </a:cubicBezTo>
                    <a:cubicBezTo>
                      <a:pt x="9620" y="17410"/>
                      <a:pt x="9620" y="17410"/>
                      <a:pt x="9620" y="17410"/>
                    </a:cubicBezTo>
                    <a:cubicBezTo>
                      <a:pt x="9620" y="17279"/>
                      <a:pt x="9620" y="17279"/>
                      <a:pt x="9620" y="17279"/>
                    </a:cubicBezTo>
                    <a:cubicBezTo>
                      <a:pt x="9710" y="17279"/>
                      <a:pt x="9710" y="17279"/>
                      <a:pt x="9710" y="17279"/>
                    </a:cubicBezTo>
                    <a:cubicBezTo>
                      <a:pt x="9710" y="17279"/>
                      <a:pt x="9710" y="17279"/>
                      <a:pt x="9710" y="17279"/>
                    </a:cubicBezTo>
                    <a:cubicBezTo>
                      <a:pt x="9801" y="17279"/>
                      <a:pt x="9801" y="17279"/>
                      <a:pt x="9801" y="17279"/>
                    </a:cubicBezTo>
                    <a:cubicBezTo>
                      <a:pt x="9801" y="17410"/>
                      <a:pt x="9801" y="17410"/>
                      <a:pt x="9801" y="17410"/>
                    </a:cubicBezTo>
                    <a:cubicBezTo>
                      <a:pt x="9801" y="17410"/>
                      <a:pt x="9801" y="17410"/>
                      <a:pt x="9801" y="17410"/>
                    </a:cubicBezTo>
                    <a:cubicBezTo>
                      <a:pt x="9892" y="17279"/>
                      <a:pt x="9892" y="17279"/>
                      <a:pt x="9892" y="17279"/>
                    </a:cubicBezTo>
                    <a:cubicBezTo>
                      <a:pt x="9801" y="17279"/>
                      <a:pt x="9801" y="17279"/>
                      <a:pt x="9801" y="17279"/>
                    </a:cubicBezTo>
                    <a:cubicBezTo>
                      <a:pt x="9892" y="17149"/>
                      <a:pt x="9892" y="17149"/>
                      <a:pt x="9892" y="17149"/>
                    </a:cubicBezTo>
                    <a:cubicBezTo>
                      <a:pt x="9892" y="17149"/>
                      <a:pt x="9892" y="17149"/>
                      <a:pt x="9892" y="17149"/>
                    </a:cubicBezTo>
                    <a:cubicBezTo>
                      <a:pt x="9892" y="17018"/>
                      <a:pt x="9892" y="17018"/>
                      <a:pt x="9892" y="17018"/>
                    </a:cubicBezTo>
                    <a:cubicBezTo>
                      <a:pt x="9983" y="17149"/>
                      <a:pt x="9983" y="17149"/>
                      <a:pt x="9983" y="17149"/>
                    </a:cubicBezTo>
                    <a:cubicBezTo>
                      <a:pt x="9983" y="17149"/>
                      <a:pt x="9983" y="17149"/>
                      <a:pt x="9983" y="17149"/>
                    </a:cubicBezTo>
                    <a:cubicBezTo>
                      <a:pt x="9983" y="17279"/>
                      <a:pt x="9983" y="17279"/>
                      <a:pt x="9983" y="17279"/>
                    </a:cubicBezTo>
                    <a:cubicBezTo>
                      <a:pt x="10073" y="17149"/>
                      <a:pt x="10073" y="17149"/>
                      <a:pt x="10073" y="17149"/>
                    </a:cubicBezTo>
                    <a:cubicBezTo>
                      <a:pt x="10164" y="17018"/>
                      <a:pt x="10164" y="17018"/>
                      <a:pt x="10164" y="17018"/>
                    </a:cubicBezTo>
                    <a:cubicBezTo>
                      <a:pt x="10164" y="17018"/>
                      <a:pt x="10164" y="17018"/>
                      <a:pt x="10164" y="17018"/>
                    </a:cubicBezTo>
                    <a:cubicBezTo>
                      <a:pt x="10255" y="17018"/>
                      <a:pt x="10255" y="17018"/>
                      <a:pt x="10255" y="17018"/>
                    </a:cubicBezTo>
                    <a:cubicBezTo>
                      <a:pt x="10255" y="16887"/>
                      <a:pt x="10255" y="16887"/>
                      <a:pt x="10255" y="16887"/>
                    </a:cubicBezTo>
                    <a:cubicBezTo>
                      <a:pt x="10346" y="17018"/>
                      <a:pt x="10346" y="17018"/>
                      <a:pt x="10346" y="17018"/>
                    </a:cubicBezTo>
                    <a:cubicBezTo>
                      <a:pt x="10346" y="17018"/>
                      <a:pt x="10346" y="17018"/>
                      <a:pt x="10346" y="17018"/>
                    </a:cubicBezTo>
                    <a:cubicBezTo>
                      <a:pt x="10436" y="16887"/>
                      <a:pt x="10436" y="16887"/>
                      <a:pt x="10436" y="16887"/>
                    </a:cubicBezTo>
                    <a:cubicBezTo>
                      <a:pt x="10436" y="16756"/>
                      <a:pt x="10436" y="16756"/>
                      <a:pt x="10436" y="16756"/>
                    </a:cubicBezTo>
                    <a:cubicBezTo>
                      <a:pt x="10436" y="16756"/>
                      <a:pt x="10436" y="16756"/>
                      <a:pt x="10436" y="16756"/>
                    </a:cubicBezTo>
                    <a:cubicBezTo>
                      <a:pt x="10346" y="16756"/>
                      <a:pt x="10346" y="16756"/>
                      <a:pt x="10346" y="16756"/>
                    </a:cubicBezTo>
                    <a:cubicBezTo>
                      <a:pt x="10346" y="16756"/>
                      <a:pt x="10346" y="16756"/>
                      <a:pt x="10346" y="16756"/>
                    </a:cubicBezTo>
                    <a:cubicBezTo>
                      <a:pt x="10436" y="16625"/>
                      <a:pt x="10436" y="16625"/>
                      <a:pt x="10436" y="16625"/>
                    </a:cubicBezTo>
                    <a:cubicBezTo>
                      <a:pt x="10527" y="16625"/>
                      <a:pt x="10527" y="16625"/>
                      <a:pt x="10527" y="16625"/>
                    </a:cubicBezTo>
                    <a:cubicBezTo>
                      <a:pt x="10618" y="16494"/>
                      <a:pt x="10618" y="16494"/>
                      <a:pt x="10618" y="16494"/>
                    </a:cubicBezTo>
                    <a:cubicBezTo>
                      <a:pt x="10618" y="16494"/>
                      <a:pt x="10618" y="16494"/>
                      <a:pt x="10618" y="16494"/>
                    </a:cubicBezTo>
                    <a:cubicBezTo>
                      <a:pt x="10618" y="16625"/>
                      <a:pt x="10618" y="16625"/>
                      <a:pt x="10618" y="16625"/>
                    </a:cubicBezTo>
                    <a:cubicBezTo>
                      <a:pt x="10709" y="16494"/>
                      <a:pt x="10709" y="16494"/>
                      <a:pt x="10709" y="16494"/>
                    </a:cubicBezTo>
                    <a:cubicBezTo>
                      <a:pt x="10800" y="16363"/>
                      <a:pt x="10800" y="16363"/>
                      <a:pt x="10800" y="16363"/>
                    </a:cubicBezTo>
                    <a:cubicBezTo>
                      <a:pt x="10800" y="16363"/>
                      <a:pt x="10800" y="16363"/>
                      <a:pt x="10800" y="16363"/>
                    </a:cubicBezTo>
                    <a:cubicBezTo>
                      <a:pt x="10890" y="16363"/>
                      <a:pt x="10890" y="16363"/>
                      <a:pt x="10890" y="16363"/>
                    </a:cubicBezTo>
                    <a:cubicBezTo>
                      <a:pt x="10890" y="16232"/>
                      <a:pt x="10890" y="16232"/>
                      <a:pt x="10890" y="16232"/>
                    </a:cubicBezTo>
                    <a:cubicBezTo>
                      <a:pt x="10981" y="16232"/>
                      <a:pt x="10981" y="16232"/>
                      <a:pt x="10981" y="16232"/>
                    </a:cubicBezTo>
                    <a:cubicBezTo>
                      <a:pt x="10981" y="16363"/>
                      <a:pt x="10981" y="16363"/>
                      <a:pt x="10981" y="16363"/>
                    </a:cubicBezTo>
                    <a:cubicBezTo>
                      <a:pt x="10981" y="16363"/>
                      <a:pt x="10981" y="16363"/>
                      <a:pt x="10981" y="16363"/>
                    </a:cubicBezTo>
                    <a:cubicBezTo>
                      <a:pt x="11072" y="16232"/>
                      <a:pt x="11072" y="16232"/>
                      <a:pt x="11072" y="16232"/>
                    </a:cubicBezTo>
                    <a:cubicBezTo>
                      <a:pt x="11072" y="16232"/>
                      <a:pt x="11072" y="16232"/>
                      <a:pt x="11072" y="16232"/>
                    </a:cubicBezTo>
                    <a:cubicBezTo>
                      <a:pt x="11163" y="16232"/>
                      <a:pt x="11163" y="16232"/>
                      <a:pt x="11163" y="16232"/>
                    </a:cubicBezTo>
                    <a:cubicBezTo>
                      <a:pt x="11163" y="16232"/>
                      <a:pt x="11163" y="16232"/>
                      <a:pt x="11163" y="16232"/>
                    </a:cubicBezTo>
                    <a:cubicBezTo>
                      <a:pt x="11253" y="16101"/>
                      <a:pt x="11253" y="16101"/>
                      <a:pt x="11253" y="16101"/>
                    </a:cubicBezTo>
                    <a:cubicBezTo>
                      <a:pt x="11253" y="16101"/>
                      <a:pt x="11253" y="16101"/>
                      <a:pt x="11253" y="16101"/>
                    </a:cubicBezTo>
                    <a:cubicBezTo>
                      <a:pt x="11253" y="16101"/>
                      <a:pt x="11253" y="16101"/>
                      <a:pt x="11253" y="16101"/>
                    </a:cubicBezTo>
                    <a:cubicBezTo>
                      <a:pt x="11344" y="16101"/>
                      <a:pt x="11344" y="16101"/>
                      <a:pt x="11344" y="16101"/>
                    </a:cubicBezTo>
                    <a:cubicBezTo>
                      <a:pt x="11435" y="16101"/>
                      <a:pt x="11435" y="16101"/>
                      <a:pt x="11435" y="16101"/>
                    </a:cubicBezTo>
                    <a:cubicBezTo>
                      <a:pt x="11435" y="16101"/>
                      <a:pt x="11435" y="16101"/>
                      <a:pt x="11435" y="16101"/>
                    </a:cubicBezTo>
                    <a:cubicBezTo>
                      <a:pt x="11435" y="16101"/>
                      <a:pt x="11435" y="16101"/>
                      <a:pt x="11435" y="16101"/>
                    </a:cubicBezTo>
                    <a:cubicBezTo>
                      <a:pt x="11435" y="16101"/>
                      <a:pt x="11435" y="16101"/>
                      <a:pt x="11435" y="16101"/>
                    </a:cubicBezTo>
                    <a:cubicBezTo>
                      <a:pt x="11526" y="16101"/>
                      <a:pt x="11526" y="16101"/>
                      <a:pt x="11526" y="16101"/>
                    </a:cubicBezTo>
                    <a:cubicBezTo>
                      <a:pt x="11526" y="16101"/>
                      <a:pt x="11526" y="16101"/>
                      <a:pt x="11526" y="16101"/>
                    </a:cubicBezTo>
                    <a:cubicBezTo>
                      <a:pt x="11526" y="16101"/>
                      <a:pt x="11526" y="16101"/>
                      <a:pt x="11526" y="16101"/>
                    </a:cubicBezTo>
                    <a:cubicBezTo>
                      <a:pt x="11616" y="15970"/>
                      <a:pt x="11616" y="15970"/>
                      <a:pt x="11616" y="15970"/>
                    </a:cubicBezTo>
                    <a:cubicBezTo>
                      <a:pt x="11526" y="15970"/>
                      <a:pt x="11526" y="15970"/>
                      <a:pt x="11526" y="15970"/>
                    </a:cubicBezTo>
                    <a:cubicBezTo>
                      <a:pt x="11526" y="15970"/>
                      <a:pt x="11526" y="15970"/>
                      <a:pt x="11526" y="15970"/>
                    </a:cubicBezTo>
                    <a:cubicBezTo>
                      <a:pt x="11526" y="15840"/>
                      <a:pt x="11526" y="15840"/>
                      <a:pt x="11526" y="15840"/>
                    </a:cubicBezTo>
                    <a:cubicBezTo>
                      <a:pt x="11616" y="15840"/>
                      <a:pt x="11616" y="15840"/>
                      <a:pt x="11616" y="15840"/>
                    </a:cubicBezTo>
                    <a:cubicBezTo>
                      <a:pt x="11707" y="15840"/>
                      <a:pt x="11707" y="15840"/>
                      <a:pt x="11707" y="15840"/>
                    </a:cubicBezTo>
                    <a:cubicBezTo>
                      <a:pt x="11707" y="15840"/>
                      <a:pt x="11707" y="15840"/>
                      <a:pt x="11707" y="15840"/>
                    </a:cubicBezTo>
                    <a:cubicBezTo>
                      <a:pt x="11707" y="15840"/>
                      <a:pt x="11707" y="15840"/>
                      <a:pt x="11707" y="15840"/>
                    </a:cubicBezTo>
                    <a:cubicBezTo>
                      <a:pt x="11707" y="15709"/>
                      <a:pt x="11707" y="15709"/>
                      <a:pt x="11707" y="15709"/>
                    </a:cubicBezTo>
                    <a:cubicBezTo>
                      <a:pt x="11616" y="15709"/>
                      <a:pt x="11616" y="15709"/>
                      <a:pt x="11616" y="15709"/>
                    </a:cubicBezTo>
                    <a:cubicBezTo>
                      <a:pt x="11707" y="15709"/>
                      <a:pt x="11707" y="15709"/>
                      <a:pt x="11707" y="15709"/>
                    </a:cubicBezTo>
                    <a:cubicBezTo>
                      <a:pt x="11798" y="15709"/>
                      <a:pt x="11798" y="15709"/>
                      <a:pt x="11798" y="15709"/>
                    </a:cubicBezTo>
                    <a:cubicBezTo>
                      <a:pt x="11798" y="15578"/>
                      <a:pt x="11798" y="15578"/>
                      <a:pt x="11798" y="15578"/>
                    </a:cubicBezTo>
                    <a:cubicBezTo>
                      <a:pt x="11979" y="15578"/>
                      <a:pt x="11979" y="15578"/>
                      <a:pt x="11979" y="15578"/>
                    </a:cubicBezTo>
                    <a:cubicBezTo>
                      <a:pt x="11979" y="15447"/>
                      <a:pt x="11979" y="15447"/>
                      <a:pt x="11979" y="15447"/>
                    </a:cubicBezTo>
                    <a:cubicBezTo>
                      <a:pt x="12070" y="15447"/>
                      <a:pt x="12070" y="15447"/>
                      <a:pt x="12070" y="15447"/>
                    </a:cubicBezTo>
                    <a:cubicBezTo>
                      <a:pt x="12161" y="15316"/>
                      <a:pt x="12161" y="15316"/>
                      <a:pt x="12161" y="15316"/>
                    </a:cubicBezTo>
                    <a:cubicBezTo>
                      <a:pt x="12161" y="15185"/>
                      <a:pt x="12161" y="15185"/>
                      <a:pt x="12161" y="15185"/>
                    </a:cubicBezTo>
                    <a:cubicBezTo>
                      <a:pt x="12161" y="15185"/>
                      <a:pt x="12161" y="15185"/>
                      <a:pt x="12161" y="15185"/>
                    </a:cubicBezTo>
                    <a:cubicBezTo>
                      <a:pt x="12070" y="15185"/>
                      <a:pt x="12070" y="15185"/>
                      <a:pt x="12070" y="15185"/>
                    </a:cubicBezTo>
                    <a:cubicBezTo>
                      <a:pt x="12070" y="15054"/>
                      <a:pt x="12070" y="15054"/>
                      <a:pt x="12070" y="15054"/>
                    </a:cubicBezTo>
                    <a:cubicBezTo>
                      <a:pt x="12070" y="15054"/>
                      <a:pt x="12070" y="15054"/>
                      <a:pt x="12070" y="15054"/>
                    </a:cubicBezTo>
                    <a:cubicBezTo>
                      <a:pt x="11979" y="15054"/>
                      <a:pt x="11979" y="15054"/>
                      <a:pt x="11979" y="15054"/>
                    </a:cubicBezTo>
                    <a:cubicBezTo>
                      <a:pt x="11979" y="14923"/>
                      <a:pt x="11979" y="14923"/>
                      <a:pt x="11979" y="14923"/>
                    </a:cubicBezTo>
                    <a:cubicBezTo>
                      <a:pt x="11979" y="14792"/>
                      <a:pt x="11979" y="14792"/>
                      <a:pt x="11979" y="14792"/>
                    </a:cubicBezTo>
                    <a:cubicBezTo>
                      <a:pt x="12070" y="14792"/>
                      <a:pt x="12070" y="14792"/>
                      <a:pt x="12070" y="14792"/>
                    </a:cubicBezTo>
                    <a:cubicBezTo>
                      <a:pt x="12070" y="14792"/>
                      <a:pt x="12070" y="14792"/>
                      <a:pt x="12070" y="14792"/>
                    </a:cubicBezTo>
                    <a:cubicBezTo>
                      <a:pt x="12161" y="14661"/>
                      <a:pt x="12161" y="14661"/>
                      <a:pt x="12161" y="14661"/>
                    </a:cubicBezTo>
                    <a:cubicBezTo>
                      <a:pt x="12161" y="14661"/>
                      <a:pt x="12161" y="14661"/>
                      <a:pt x="12161" y="14661"/>
                    </a:cubicBezTo>
                    <a:cubicBezTo>
                      <a:pt x="12161" y="14661"/>
                      <a:pt x="12161" y="14661"/>
                      <a:pt x="12161" y="14661"/>
                    </a:cubicBezTo>
                    <a:cubicBezTo>
                      <a:pt x="12161" y="14661"/>
                      <a:pt x="12161" y="14661"/>
                      <a:pt x="12161" y="14661"/>
                    </a:cubicBezTo>
                    <a:cubicBezTo>
                      <a:pt x="12252" y="14661"/>
                      <a:pt x="12252" y="14661"/>
                      <a:pt x="12252" y="14661"/>
                    </a:cubicBezTo>
                    <a:cubicBezTo>
                      <a:pt x="12342" y="14530"/>
                      <a:pt x="12342" y="14530"/>
                      <a:pt x="12342" y="14530"/>
                    </a:cubicBezTo>
                    <a:cubicBezTo>
                      <a:pt x="12433" y="14661"/>
                      <a:pt x="12433" y="14661"/>
                      <a:pt x="12433" y="14661"/>
                    </a:cubicBezTo>
                    <a:cubicBezTo>
                      <a:pt x="12524" y="14530"/>
                      <a:pt x="12524" y="14530"/>
                      <a:pt x="12524" y="14530"/>
                    </a:cubicBezTo>
                    <a:cubicBezTo>
                      <a:pt x="12524" y="14661"/>
                      <a:pt x="12524" y="14661"/>
                      <a:pt x="12524" y="14661"/>
                    </a:cubicBezTo>
                    <a:cubicBezTo>
                      <a:pt x="12524" y="14661"/>
                      <a:pt x="12524" y="14661"/>
                      <a:pt x="12524" y="14661"/>
                    </a:cubicBezTo>
                    <a:cubicBezTo>
                      <a:pt x="12615" y="14661"/>
                      <a:pt x="12615" y="14661"/>
                      <a:pt x="12615" y="14661"/>
                    </a:cubicBezTo>
                    <a:cubicBezTo>
                      <a:pt x="12705" y="14530"/>
                      <a:pt x="12705" y="14530"/>
                      <a:pt x="12705" y="14530"/>
                    </a:cubicBezTo>
                    <a:cubicBezTo>
                      <a:pt x="12615" y="14530"/>
                      <a:pt x="12615" y="14530"/>
                      <a:pt x="12615" y="14530"/>
                    </a:cubicBezTo>
                    <a:cubicBezTo>
                      <a:pt x="12615" y="14530"/>
                      <a:pt x="12615" y="14530"/>
                      <a:pt x="12615" y="14530"/>
                    </a:cubicBezTo>
                    <a:cubicBezTo>
                      <a:pt x="12615" y="14399"/>
                      <a:pt x="12615" y="14399"/>
                      <a:pt x="12615" y="14399"/>
                    </a:cubicBezTo>
                    <a:cubicBezTo>
                      <a:pt x="12615" y="14399"/>
                      <a:pt x="12615" y="14399"/>
                      <a:pt x="12615" y="14399"/>
                    </a:cubicBezTo>
                    <a:cubicBezTo>
                      <a:pt x="12705" y="14399"/>
                      <a:pt x="12705" y="14399"/>
                      <a:pt x="12705" y="14399"/>
                    </a:cubicBezTo>
                    <a:cubicBezTo>
                      <a:pt x="12887" y="14399"/>
                      <a:pt x="12887" y="14399"/>
                      <a:pt x="12887" y="14399"/>
                    </a:cubicBezTo>
                    <a:cubicBezTo>
                      <a:pt x="12887" y="14269"/>
                      <a:pt x="12887" y="14269"/>
                      <a:pt x="12887" y="14269"/>
                    </a:cubicBezTo>
                    <a:cubicBezTo>
                      <a:pt x="12887" y="14138"/>
                      <a:pt x="12887" y="14138"/>
                      <a:pt x="12887" y="14138"/>
                    </a:cubicBezTo>
                    <a:cubicBezTo>
                      <a:pt x="12705" y="14007"/>
                      <a:pt x="12705" y="14007"/>
                      <a:pt x="12705" y="14007"/>
                    </a:cubicBezTo>
                    <a:cubicBezTo>
                      <a:pt x="12705" y="14007"/>
                      <a:pt x="12705" y="14007"/>
                      <a:pt x="12705" y="14007"/>
                    </a:cubicBezTo>
                    <a:cubicBezTo>
                      <a:pt x="12615" y="14138"/>
                      <a:pt x="12615" y="14138"/>
                      <a:pt x="12615" y="14138"/>
                    </a:cubicBezTo>
                    <a:cubicBezTo>
                      <a:pt x="12615" y="14007"/>
                      <a:pt x="12615" y="14007"/>
                      <a:pt x="12615" y="14007"/>
                    </a:cubicBezTo>
                    <a:cubicBezTo>
                      <a:pt x="12705" y="14007"/>
                      <a:pt x="12705" y="14007"/>
                      <a:pt x="12705" y="14007"/>
                    </a:cubicBezTo>
                    <a:cubicBezTo>
                      <a:pt x="12796" y="14007"/>
                      <a:pt x="12796" y="14007"/>
                      <a:pt x="12796" y="14007"/>
                    </a:cubicBezTo>
                    <a:cubicBezTo>
                      <a:pt x="12887" y="14007"/>
                      <a:pt x="12887" y="14007"/>
                      <a:pt x="12887" y="14007"/>
                    </a:cubicBezTo>
                    <a:cubicBezTo>
                      <a:pt x="12978" y="14007"/>
                      <a:pt x="12978" y="14007"/>
                      <a:pt x="12978" y="14007"/>
                    </a:cubicBezTo>
                    <a:cubicBezTo>
                      <a:pt x="13068" y="14007"/>
                      <a:pt x="13068" y="14007"/>
                      <a:pt x="13068" y="14007"/>
                    </a:cubicBezTo>
                    <a:cubicBezTo>
                      <a:pt x="13068" y="13876"/>
                      <a:pt x="13068" y="13876"/>
                      <a:pt x="13068" y="13876"/>
                    </a:cubicBezTo>
                    <a:cubicBezTo>
                      <a:pt x="13250" y="13745"/>
                      <a:pt x="13250" y="13745"/>
                      <a:pt x="13250" y="13745"/>
                    </a:cubicBezTo>
                    <a:cubicBezTo>
                      <a:pt x="13341" y="13614"/>
                      <a:pt x="13341" y="13614"/>
                      <a:pt x="13341" y="13614"/>
                    </a:cubicBezTo>
                    <a:cubicBezTo>
                      <a:pt x="13431" y="13614"/>
                      <a:pt x="13431" y="13614"/>
                      <a:pt x="13431" y="13614"/>
                    </a:cubicBezTo>
                    <a:cubicBezTo>
                      <a:pt x="13431" y="13614"/>
                      <a:pt x="13431" y="13614"/>
                      <a:pt x="13431" y="13614"/>
                    </a:cubicBezTo>
                    <a:cubicBezTo>
                      <a:pt x="13431" y="13483"/>
                      <a:pt x="13431" y="13483"/>
                      <a:pt x="13431" y="13483"/>
                    </a:cubicBezTo>
                    <a:cubicBezTo>
                      <a:pt x="13613" y="13352"/>
                      <a:pt x="13613" y="13352"/>
                      <a:pt x="13613" y="13352"/>
                    </a:cubicBezTo>
                    <a:cubicBezTo>
                      <a:pt x="13794" y="13352"/>
                      <a:pt x="13794" y="13352"/>
                      <a:pt x="13794" y="13352"/>
                    </a:cubicBezTo>
                    <a:cubicBezTo>
                      <a:pt x="13885" y="13221"/>
                      <a:pt x="13885" y="13221"/>
                      <a:pt x="13885" y="13221"/>
                    </a:cubicBezTo>
                    <a:cubicBezTo>
                      <a:pt x="14067" y="13090"/>
                      <a:pt x="14067" y="13090"/>
                      <a:pt x="14067" y="13090"/>
                    </a:cubicBezTo>
                    <a:cubicBezTo>
                      <a:pt x="14157" y="12959"/>
                      <a:pt x="14157" y="12959"/>
                      <a:pt x="14157" y="12959"/>
                    </a:cubicBezTo>
                    <a:cubicBezTo>
                      <a:pt x="14157" y="13090"/>
                      <a:pt x="14157" y="13090"/>
                      <a:pt x="14157" y="13090"/>
                    </a:cubicBezTo>
                    <a:cubicBezTo>
                      <a:pt x="14157" y="13221"/>
                      <a:pt x="14157" y="13221"/>
                      <a:pt x="14157" y="13221"/>
                    </a:cubicBezTo>
                    <a:cubicBezTo>
                      <a:pt x="14157" y="13221"/>
                      <a:pt x="14157" y="13221"/>
                      <a:pt x="14157" y="13221"/>
                    </a:cubicBezTo>
                    <a:cubicBezTo>
                      <a:pt x="14248" y="13221"/>
                      <a:pt x="14248" y="13221"/>
                      <a:pt x="14248" y="13221"/>
                    </a:cubicBezTo>
                    <a:cubicBezTo>
                      <a:pt x="14248" y="13221"/>
                      <a:pt x="14248" y="13221"/>
                      <a:pt x="14248" y="13221"/>
                    </a:cubicBezTo>
                    <a:cubicBezTo>
                      <a:pt x="14339" y="13090"/>
                      <a:pt x="14339" y="13090"/>
                      <a:pt x="14339" y="13090"/>
                    </a:cubicBezTo>
                    <a:cubicBezTo>
                      <a:pt x="14430" y="13090"/>
                      <a:pt x="14430" y="13090"/>
                      <a:pt x="14430" y="13090"/>
                    </a:cubicBezTo>
                    <a:cubicBezTo>
                      <a:pt x="14611" y="12959"/>
                      <a:pt x="14611" y="12959"/>
                      <a:pt x="14611" y="12959"/>
                    </a:cubicBezTo>
                    <a:cubicBezTo>
                      <a:pt x="14611" y="12959"/>
                      <a:pt x="14611" y="12959"/>
                      <a:pt x="14611" y="12959"/>
                    </a:cubicBezTo>
                    <a:cubicBezTo>
                      <a:pt x="14611" y="13090"/>
                      <a:pt x="14611" y="13090"/>
                      <a:pt x="14611" y="13090"/>
                    </a:cubicBezTo>
                    <a:cubicBezTo>
                      <a:pt x="14521" y="13090"/>
                      <a:pt x="14521" y="13090"/>
                      <a:pt x="14521" y="13090"/>
                    </a:cubicBezTo>
                    <a:cubicBezTo>
                      <a:pt x="14430" y="13221"/>
                      <a:pt x="14430" y="13221"/>
                      <a:pt x="14430" y="13221"/>
                    </a:cubicBezTo>
                    <a:cubicBezTo>
                      <a:pt x="14248" y="13352"/>
                      <a:pt x="14248" y="13352"/>
                      <a:pt x="14248" y="13352"/>
                    </a:cubicBezTo>
                    <a:cubicBezTo>
                      <a:pt x="14248" y="13483"/>
                      <a:pt x="14248" y="13483"/>
                      <a:pt x="14248" y="13483"/>
                    </a:cubicBezTo>
                    <a:cubicBezTo>
                      <a:pt x="14339" y="13614"/>
                      <a:pt x="14339" y="13614"/>
                      <a:pt x="14339" y="13614"/>
                    </a:cubicBezTo>
                    <a:cubicBezTo>
                      <a:pt x="14339" y="13745"/>
                      <a:pt x="14339" y="13745"/>
                      <a:pt x="14339" y="13745"/>
                    </a:cubicBezTo>
                    <a:cubicBezTo>
                      <a:pt x="14248" y="13745"/>
                      <a:pt x="14248" y="13745"/>
                      <a:pt x="14248" y="13745"/>
                    </a:cubicBezTo>
                    <a:cubicBezTo>
                      <a:pt x="14157" y="13614"/>
                      <a:pt x="14157" y="13614"/>
                      <a:pt x="14157" y="13614"/>
                    </a:cubicBezTo>
                    <a:cubicBezTo>
                      <a:pt x="14157" y="13745"/>
                      <a:pt x="14157" y="13745"/>
                      <a:pt x="14157" y="13745"/>
                    </a:cubicBezTo>
                    <a:cubicBezTo>
                      <a:pt x="14067" y="13745"/>
                      <a:pt x="14067" y="13745"/>
                      <a:pt x="14067" y="13745"/>
                    </a:cubicBezTo>
                    <a:cubicBezTo>
                      <a:pt x="13976" y="13614"/>
                      <a:pt x="13976" y="13614"/>
                      <a:pt x="13976" y="13614"/>
                    </a:cubicBezTo>
                    <a:cubicBezTo>
                      <a:pt x="13976" y="13483"/>
                      <a:pt x="13976" y="13483"/>
                      <a:pt x="13976" y="13483"/>
                    </a:cubicBezTo>
                    <a:cubicBezTo>
                      <a:pt x="13885" y="13614"/>
                      <a:pt x="13885" y="13614"/>
                      <a:pt x="13885" y="13614"/>
                    </a:cubicBezTo>
                    <a:cubicBezTo>
                      <a:pt x="13794" y="13614"/>
                      <a:pt x="13794" y="13614"/>
                      <a:pt x="13794" y="13614"/>
                    </a:cubicBezTo>
                    <a:cubicBezTo>
                      <a:pt x="13704" y="13745"/>
                      <a:pt x="13704" y="13745"/>
                      <a:pt x="13704" y="13745"/>
                    </a:cubicBezTo>
                    <a:cubicBezTo>
                      <a:pt x="13522" y="13745"/>
                      <a:pt x="13522" y="13745"/>
                      <a:pt x="13522" y="13745"/>
                    </a:cubicBezTo>
                    <a:cubicBezTo>
                      <a:pt x="13522" y="13745"/>
                      <a:pt x="13522" y="13745"/>
                      <a:pt x="13522" y="13745"/>
                    </a:cubicBezTo>
                    <a:cubicBezTo>
                      <a:pt x="13431" y="13876"/>
                      <a:pt x="13431" y="13876"/>
                      <a:pt x="13431" y="13876"/>
                    </a:cubicBezTo>
                    <a:cubicBezTo>
                      <a:pt x="13522" y="13876"/>
                      <a:pt x="13522" y="13876"/>
                      <a:pt x="13522" y="13876"/>
                    </a:cubicBezTo>
                    <a:cubicBezTo>
                      <a:pt x="13431" y="14138"/>
                      <a:pt x="13431" y="14138"/>
                      <a:pt x="13431" y="14138"/>
                    </a:cubicBezTo>
                    <a:cubicBezTo>
                      <a:pt x="13341" y="14138"/>
                      <a:pt x="13341" y="14138"/>
                      <a:pt x="13341" y="14138"/>
                    </a:cubicBezTo>
                    <a:cubicBezTo>
                      <a:pt x="13341" y="14269"/>
                      <a:pt x="13341" y="14269"/>
                      <a:pt x="13341" y="14269"/>
                    </a:cubicBezTo>
                    <a:cubicBezTo>
                      <a:pt x="13068" y="14530"/>
                      <a:pt x="13068" y="14530"/>
                      <a:pt x="13068" y="14530"/>
                    </a:cubicBezTo>
                    <a:cubicBezTo>
                      <a:pt x="12978" y="14661"/>
                      <a:pt x="12978" y="14661"/>
                      <a:pt x="12978" y="14661"/>
                    </a:cubicBezTo>
                    <a:cubicBezTo>
                      <a:pt x="12978" y="14792"/>
                      <a:pt x="12978" y="14792"/>
                      <a:pt x="12978" y="14792"/>
                    </a:cubicBezTo>
                    <a:cubicBezTo>
                      <a:pt x="13068" y="14923"/>
                      <a:pt x="13068" y="14923"/>
                      <a:pt x="13068" y="14923"/>
                    </a:cubicBezTo>
                    <a:cubicBezTo>
                      <a:pt x="13159" y="14792"/>
                      <a:pt x="13159" y="14792"/>
                      <a:pt x="13159" y="14792"/>
                    </a:cubicBezTo>
                    <a:cubicBezTo>
                      <a:pt x="13159" y="14792"/>
                      <a:pt x="13159" y="14792"/>
                      <a:pt x="13159" y="14792"/>
                    </a:cubicBezTo>
                    <a:cubicBezTo>
                      <a:pt x="13250" y="14792"/>
                      <a:pt x="13250" y="14792"/>
                      <a:pt x="13250" y="14792"/>
                    </a:cubicBezTo>
                    <a:cubicBezTo>
                      <a:pt x="13341" y="14792"/>
                      <a:pt x="13341" y="14792"/>
                      <a:pt x="13341" y="14792"/>
                    </a:cubicBezTo>
                    <a:cubicBezTo>
                      <a:pt x="13341" y="14792"/>
                      <a:pt x="13341" y="14792"/>
                      <a:pt x="13341" y="14792"/>
                    </a:cubicBezTo>
                    <a:cubicBezTo>
                      <a:pt x="13159" y="14923"/>
                      <a:pt x="13159" y="14923"/>
                      <a:pt x="13159" y="14923"/>
                    </a:cubicBezTo>
                    <a:cubicBezTo>
                      <a:pt x="13068" y="14923"/>
                      <a:pt x="13068" y="14923"/>
                      <a:pt x="13068" y="14923"/>
                    </a:cubicBezTo>
                    <a:cubicBezTo>
                      <a:pt x="13068" y="15054"/>
                      <a:pt x="13068" y="15054"/>
                      <a:pt x="13068" y="15054"/>
                    </a:cubicBezTo>
                    <a:cubicBezTo>
                      <a:pt x="12978" y="15054"/>
                      <a:pt x="12978" y="15054"/>
                      <a:pt x="12978" y="15054"/>
                    </a:cubicBezTo>
                    <a:cubicBezTo>
                      <a:pt x="12887" y="15054"/>
                      <a:pt x="12887" y="15054"/>
                      <a:pt x="12887" y="15054"/>
                    </a:cubicBezTo>
                    <a:cubicBezTo>
                      <a:pt x="12887" y="15054"/>
                      <a:pt x="12887" y="15054"/>
                      <a:pt x="12887" y="15054"/>
                    </a:cubicBezTo>
                    <a:cubicBezTo>
                      <a:pt x="12887" y="15185"/>
                      <a:pt x="12887" y="15185"/>
                      <a:pt x="12887" y="15185"/>
                    </a:cubicBezTo>
                    <a:cubicBezTo>
                      <a:pt x="12796" y="15185"/>
                      <a:pt x="12796" y="15185"/>
                      <a:pt x="12796" y="15185"/>
                    </a:cubicBezTo>
                    <a:cubicBezTo>
                      <a:pt x="12796" y="15185"/>
                      <a:pt x="12796" y="15185"/>
                      <a:pt x="12796" y="15185"/>
                    </a:cubicBezTo>
                    <a:cubicBezTo>
                      <a:pt x="12796" y="15316"/>
                      <a:pt x="12796" y="15316"/>
                      <a:pt x="12796" y="15316"/>
                    </a:cubicBezTo>
                    <a:cubicBezTo>
                      <a:pt x="12887" y="15447"/>
                      <a:pt x="12887" y="15447"/>
                      <a:pt x="12887" y="15447"/>
                    </a:cubicBezTo>
                    <a:cubicBezTo>
                      <a:pt x="12887" y="15447"/>
                      <a:pt x="12887" y="15447"/>
                      <a:pt x="12887" y="15447"/>
                    </a:cubicBezTo>
                    <a:cubicBezTo>
                      <a:pt x="12978" y="15316"/>
                      <a:pt x="12978" y="15316"/>
                      <a:pt x="12978" y="15316"/>
                    </a:cubicBezTo>
                    <a:cubicBezTo>
                      <a:pt x="12978" y="15447"/>
                      <a:pt x="12978" y="15447"/>
                      <a:pt x="12978" y="15447"/>
                    </a:cubicBezTo>
                    <a:cubicBezTo>
                      <a:pt x="12978" y="15316"/>
                      <a:pt x="12978" y="15316"/>
                      <a:pt x="12978" y="15316"/>
                    </a:cubicBezTo>
                    <a:cubicBezTo>
                      <a:pt x="13068" y="15316"/>
                      <a:pt x="13068" y="15316"/>
                      <a:pt x="13068" y="15316"/>
                    </a:cubicBezTo>
                    <a:cubicBezTo>
                      <a:pt x="13068" y="15316"/>
                      <a:pt x="13068" y="15316"/>
                      <a:pt x="13068" y="15316"/>
                    </a:cubicBezTo>
                    <a:cubicBezTo>
                      <a:pt x="13159" y="15316"/>
                      <a:pt x="13159" y="15316"/>
                      <a:pt x="13159" y="15316"/>
                    </a:cubicBezTo>
                    <a:cubicBezTo>
                      <a:pt x="13159" y="15316"/>
                      <a:pt x="13159" y="15316"/>
                      <a:pt x="13159" y="15316"/>
                    </a:cubicBezTo>
                    <a:cubicBezTo>
                      <a:pt x="13159" y="15185"/>
                      <a:pt x="13159" y="15185"/>
                      <a:pt x="13159" y="15185"/>
                    </a:cubicBezTo>
                    <a:cubicBezTo>
                      <a:pt x="13250" y="15185"/>
                      <a:pt x="13250" y="15185"/>
                      <a:pt x="13250" y="15185"/>
                    </a:cubicBezTo>
                    <a:cubicBezTo>
                      <a:pt x="13250" y="15054"/>
                      <a:pt x="13250" y="15054"/>
                      <a:pt x="13250" y="15054"/>
                    </a:cubicBezTo>
                    <a:cubicBezTo>
                      <a:pt x="13341" y="14923"/>
                      <a:pt x="13341" y="14923"/>
                      <a:pt x="13341" y="14923"/>
                    </a:cubicBezTo>
                    <a:cubicBezTo>
                      <a:pt x="13341" y="15054"/>
                      <a:pt x="13341" y="15054"/>
                      <a:pt x="13341" y="15054"/>
                    </a:cubicBezTo>
                    <a:cubicBezTo>
                      <a:pt x="13341" y="15054"/>
                      <a:pt x="13341" y="15054"/>
                      <a:pt x="13341" y="15054"/>
                    </a:cubicBezTo>
                    <a:cubicBezTo>
                      <a:pt x="13341" y="15185"/>
                      <a:pt x="13341" y="15185"/>
                      <a:pt x="13341" y="15185"/>
                    </a:cubicBezTo>
                    <a:cubicBezTo>
                      <a:pt x="13431" y="15185"/>
                      <a:pt x="13431" y="15185"/>
                      <a:pt x="13431" y="15185"/>
                    </a:cubicBezTo>
                    <a:cubicBezTo>
                      <a:pt x="13522" y="15054"/>
                      <a:pt x="13522" y="15054"/>
                      <a:pt x="13522" y="15054"/>
                    </a:cubicBezTo>
                    <a:cubicBezTo>
                      <a:pt x="13613" y="15054"/>
                      <a:pt x="13613" y="15054"/>
                      <a:pt x="13613" y="15054"/>
                    </a:cubicBezTo>
                    <a:cubicBezTo>
                      <a:pt x="13704" y="15054"/>
                      <a:pt x="13704" y="15054"/>
                      <a:pt x="13704" y="15054"/>
                    </a:cubicBezTo>
                    <a:cubicBezTo>
                      <a:pt x="13704" y="15054"/>
                      <a:pt x="13704" y="15054"/>
                      <a:pt x="13704" y="15054"/>
                    </a:cubicBezTo>
                    <a:cubicBezTo>
                      <a:pt x="13794" y="14792"/>
                      <a:pt x="13794" y="14792"/>
                      <a:pt x="13794" y="14792"/>
                    </a:cubicBezTo>
                    <a:cubicBezTo>
                      <a:pt x="13885" y="14792"/>
                      <a:pt x="13885" y="14792"/>
                      <a:pt x="13885" y="14792"/>
                    </a:cubicBezTo>
                    <a:cubicBezTo>
                      <a:pt x="13885" y="14792"/>
                      <a:pt x="13885" y="14792"/>
                      <a:pt x="13885" y="14792"/>
                    </a:cubicBezTo>
                    <a:cubicBezTo>
                      <a:pt x="13794" y="14923"/>
                      <a:pt x="13794" y="14923"/>
                      <a:pt x="13794" y="14923"/>
                    </a:cubicBezTo>
                    <a:cubicBezTo>
                      <a:pt x="13794" y="14923"/>
                      <a:pt x="13794" y="14923"/>
                      <a:pt x="13794" y="14923"/>
                    </a:cubicBezTo>
                    <a:cubicBezTo>
                      <a:pt x="13794" y="14923"/>
                      <a:pt x="13794" y="14923"/>
                      <a:pt x="13794" y="14923"/>
                    </a:cubicBezTo>
                    <a:cubicBezTo>
                      <a:pt x="13885" y="14792"/>
                      <a:pt x="13885" y="14792"/>
                      <a:pt x="13885" y="14792"/>
                    </a:cubicBezTo>
                    <a:cubicBezTo>
                      <a:pt x="13976" y="14661"/>
                      <a:pt x="13976" y="14661"/>
                      <a:pt x="13976" y="14661"/>
                    </a:cubicBezTo>
                    <a:cubicBezTo>
                      <a:pt x="14067" y="14530"/>
                      <a:pt x="14067" y="14530"/>
                      <a:pt x="14067" y="14530"/>
                    </a:cubicBezTo>
                    <a:cubicBezTo>
                      <a:pt x="14067" y="14661"/>
                      <a:pt x="14067" y="14661"/>
                      <a:pt x="14067" y="14661"/>
                    </a:cubicBezTo>
                    <a:cubicBezTo>
                      <a:pt x="13976" y="14792"/>
                      <a:pt x="13976" y="14792"/>
                      <a:pt x="13976" y="14792"/>
                    </a:cubicBezTo>
                    <a:cubicBezTo>
                      <a:pt x="13976" y="14792"/>
                      <a:pt x="13976" y="14792"/>
                      <a:pt x="13976" y="14792"/>
                    </a:cubicBezTo>
                    <a:cubicBezTo>
                      <a:pt x="14067" y="14661"/>
                      <a:pt x="14067" y="14661"/>
                      <a:pt x="14067" y="14661"/>
                    </a:cubicBezTo>
                    <a:cubicBezTo>
                      <a:pt x="14067" y="14792"/>
                      <a:pt x="14067" y="14792"/>
                      <a:pt x="14067" y="14792"/>
                    </a:cubicBezTo>
                    <a:cubicBezTo>
                      <a:pt x="14067" y="14792"/>
                      <a:pt x="14067" y="14792"/>
                      <a:pt x="14067" y="14792"/>
                    </a:cubicBezTo>
                    <a:cubicBezTo>
                      <a:pt x="14157" y="14792"/>
                      <a:pt x="14157" y="14792"/>
                      <a:pt x="14157" y="14792"/>
                    </a:cubicBezTo>
                    <a:cubicBezTo>
                      <a:pt x="14248" y="14923"/>
                      <a:pt x="14248" y="14923"/>
                      <a:pt x="14248" y="14923"/>
                    </a:cubicBezTo>
                    <a:cubicBezTo>
                      <a:pt x="14248" y="14792"/>
                      <a:pt x="14248" y="14792"/>
                      <a:pt x="14248" y="14792"/>
                    </a:cubicBezTo>
                    <a:cubicBezTo>
                      <a:pt x="14339" y="14661"/>
                      <a:pt x="14339" y="14661"/>
                      <a:pt x="14339" y="14661"/>
                    </a:cubicBezTo>
                    <a:cubicBezTo>
                      <a:pt x="14430" y="14661"/>
                      <a:pt x="14430" y="14661"/>
                      <a:pt x="14430" y="14661"/>
                    </a:cubicBezTo>
                    <a:cubicBezTo>
                      <a:pt x="14521" y="14661"/>
                      <a:pt x="14521" y="14661"/>
                      <a:pt x="14521" y="14661"/>
                    </a:cubicBezTo>
                    <a:cubicBezTo>
                      <a:pt x="14430" y="14530"/>
                      <a:pt x="14430" y="14530"/>
                      <a:pt x="14430" y="14530"/>
                    </a:cubicBezTo>
                    <a:cubicBezTo>
                      <a:pt x="14430" y="14530"/>
                      <a:pt x="14430" y="14530"/>
                      <a:pt x="14430" y="14530"/>
                    </a:cubicBezTo>
                    <a:cubicBezTo>
                      <a:pt x="14611" y="14399"/>
                      <a:pt x="14611" y="14399"/>
                      <a:pt x="14611" y="14399"/>
                    </a:cubicBezTo>
                    <a:cubicBezTo>
                      <a:pt x="14611" y="14269"/>
                      <a:pt x="14611" y="14269"/>
                      <a:pt x="14611" y="14269"/>
                    </a:cubicBezTo>
                    <a:cubicBezTo>
                      <a:pt x="14611" y="14269"/>
                      <a:pt x="14611" y="14269"/>
                      <a:pt x="14611" y="14269"/>
                    </a:cubicBezTo>
                    <a:cubicBezTo>
                      <a:pt x="14611" y="14269"/>
                      <a:pt x="14611" y="14269"/>
                      <a:pt x="14611" y="14269"/>
                    </a:cubicBezTo>
                    <a:cubicBezTo>
                      <a:pt x="14521" y="14138"/>
                      <a:pt x="14521" y="14138"/>
                      <a:pt x="14521" y="14138"/>
                    </a:cubicBezTo>
                    <a:cubicBezTo>
                      <a:pt x="14430" y="14138"/>
                      <a:pt x="14430" y="14138"/>
                      <a:pt x="14430" y="14138"/>
                    </a:cubicBezTo>
                    <a:cubicBezTo>
                      <a:pt x="14430" y="14138"/>
                      <a:pt x="14430" y="14138"/>
                      <a:pt x="14430" y="14138"/>
                    </a:cubicBezTo>
                    <a:cubicBezTo>
                      <a:pt x="14521" y="14138"/>
                      <a:pt x="14521" y="14138"/>
                      <a:pt x="14521" y="14138"/>
                    </a:cubicBezTo>
                    <a:cubicBezTo>
                      <a:pt x="14611" y="14138"/>
                      <a:pt x="14611" y="14138"/>
                      <a:pt x="14611" y="14138"/>
                    </a:cubicBezTo>
                    <a:cubicBezTo>
                      <a:pt x="14611" y="14138"/>
                      <a:pt x="14611" y="14138"/>
                      <a:pt x="14611" y="14138"/>
                    </a:cubicBezTo>
                    <a:cubicBezTo>
                      <a:pt x="14611" y="14007"/>
                      <a:pt x="14611" y="14007"/>
                      <a:pt x="14611" y="14007"/>
                    </a:cubicBezTo>
                    <a:cubicBezTo>
                      <a:pt x="14521" y="14007"/>
                      <a:pt x="14521" y="14007"/>
                      <a:pt x="14521" y="14007"/>
                    </a:cubicBezTo>
                    <a:cubicBezTo>
                      <a:pt x="14521" y="14007"/>
                      <a:pt x="14521" y="14007"/>
                      <a:pt x="14521" y="14007"/>
                    </a:cubicBezTo>
                    <a:cubicBezTo>
                      <a:pt x="14521" y="13876"/>
                      <a:pt x="14521" y="13876"/>
                      <a:pt x="14521" y="13876"/>
                    </a:cubicBezTo>
                    <a:cubicBezTo>
                      <a:pt x="14611" y="13876"/>
                      <a:pt x="14611" y="13876"/>
                      <a:pt x="14611" y="13876"/>
                    </a:cubicBezTo>
                    <a:cubicBezTo>
                      <a:pt x="14611" y="13876"/>
                      <a:pt x="14611" y="13876"/>
                      <a:pt x="14611" y="13876"/>
                    </a:cubicBezTo>
                    <a:cubicBezTo>
                      <a:pt x="14702" y="13876"/>
                      <a:pt x="14702" y="13876"/>
                      <a:pt x="14702" y="13876"/>
                    </a:cubicBezTo>
                    <a:cubicBezTo>
                      <a:pt x="14702" y="13745"/>
                      <a:pt x="14702" y="13745"/>
                      <a:pt x="14702" y="13745"/>
                    </a:cubicBezTo>
                    <a:cubicBezTo>
                      <a:pt x="14611" y="13745"/>
                      <a:pt x="14611" y="13745"/>
                      <a:pt x="14611" y="13745"/>
                    </a:cubicBezTo>
                    <a:cubicBezTo>
                      <a:pt x="14793" y="13614"/>
                      <a:pt x="14793" y="13614"/>
                      <a:pt x="14793" y="13614"/>
                    </a:cubicBezTo>
                    <a:cubicBezTo>
                      <a:pt x="14884" y="13745"/>
                      <a:pt x="14884" y="13745"/>
                      <a:pt x="14884" y="13745"/>
                    </a:cubicBezTo>
                    <a:cubicBezTo>
                      <a:pt x="14884" y="13614"/>
                      <a:pt x="14884" y="13614"/>
                      <a:pt x="14884" y="13614"/>
                    </a:cubicBezTo>
                    <a:cubicBezTo>
                      <a:pt x="14974" y="13614"/>
                      <a:pt x="14974" y="13614"/>
                      <a:pt x="14974" y="13614"/>
                    </a:cubicBezTo>
                    <a:cubicBezTo>
                      <a:pt x="14884" y="13745"/>
                      <a:pt x="14884" y="13745"/>
                      <a:pt x="14884" y="13745"/>
                    </a:cubicBezTo>
                    <a:cubicBezTo>
                      <a:pt x="14884" y="13876"/>
                      <a:pt x="14884" y="13876"/>
                      <a:pt x="14884" y="13876"/>
                    </a:cubicBezTo>
                    <a:cubicBezTo>
                      <a:pt x="14884" y="14007"/>
                      <a:pt x="14884" y="14007"/>
                      <a:pt x="14884" y="14007"/>
                    </a:cubicBezTo>
                    <a:cubicBezTo>
                      <a:pt x="14884" y="14007"/>
                      <a:pt x="14884" y="14007"/>
                      <a:pt x="14884" y="14007"/>
                    </a:cubicBezTo>
                    <a:cubicBezTo>
                      <a:pt x="14974" y="13876"/>
                      <a:pt x="14974" y="13876"/>
                      <a:pt x="14974" y="13876"/>
                    </a:cubicBezTo>
                    <a:cubicBezTo>
                      <a:pt x="15065" y="13745"/>
                      <a:pt x="15065" y="13745"/>
                      <a:pt x="15065" y="13745"/>
                    </a:cubicBezTo>
                    <a:cubicBezTo>
                      <a:pt x="15065" y="13745"/>
                      <a:pt x="15065" y="13745"/>
                      <a:pt x="15065" y="13745"/>
                    </a:cubicBezTo>
                    <a:cubicBezTo>
                      <a:pt x="15065" y="13876"/>
                      <a:pt x="15065" y="13876"/>
                      <a:pt x="15065" y="13876"/>
                    </a:cubicBezTo>
                    <a:cubicBezTo>
                      <a:pt x="14974" y="13876"/>
                      <a:pt x="14974" y="13876"/>
                      <a:pt x="14974" y="13876"/>
                    </a:cubicBezTo>
                    <a:cubicBezTo>
                      <a:pt x="15065" y="14007"/>
                      <a:pt x="15065" y="14007"/>
                      <a:pt x="15065" y="14007"/>
                    </a:cubicBezTo>
                    <a:cubicBezTo>
                      <a:pt x="15156" y="13876"/>
                      <a:pt x="15156" y="13876"/>
                      <a:pt x="15156" y="13876"/>
                    </a:cubicBezTo>
                    <a:cubicBezTo>
                      <a:pt x="15156" y="13876"/>
                      <a:pt x="15156" y="13876"/>
                      <a:pt x="15156" y="13876"/>
                    </a:cubicBezTo>
                    <a:cubicBezTo>
                      <a:pt x="15156" y="13876"/>
                      <a:pt x="15156" y="13876"/>
                      <a:pt x="15156" y="13876"/>
                    </a:cubicBezTo>
                    <a:cubicBezTo>
                      <a:pt x="15247" y="13876"/>
                      <a:pt x="15247" y="13876"/>
                      <a:pt x="15247" y="13876"/>
                    </a:cubicBezTo>
                    <a:cubicBezTo>
                      <a:pt x="15337" y="13876"/>
                      <a:pt x="15337" y="13876"/>
                      <a:pt x="15337" y="13876"/>
                    </a:cubicBezTo>
                    <a:cubicBezTo>
                      <a:pt x="15428" y="13745"/>
                      <a:pt x="15428" y="13745"/>
                      <a:pt x="15428" y="13745"/>
                    </a:cubicBezTo>
                    <a:cubicBezTo>
                      <a:pt x="15519" y="13745"/>
                      <a:pt x="15519" y="13745"/>
                      <a:pt x="15519" y="13745"/>
                    </a:cubicBezTo>
                    <a:cubicBezTo>
                      <a:pt x="15519" y="13745"/>
                      <a:pt x="15519" y="13745"/>
                      <a:pt x="15519" y="13745"/>
                    </a:cubicBezTo>
                    <a:cubicBezTo>
                      <a:pt x="15519" y="13745"/>
                      <a:pt x="15519" y="13745"/>
                      <a:pt x="15519" y="13745"/>
                    </a:cubicBezTo>
                    <a:cubicBezTo>
                      <a:pt x="15428" y="13745"/>
                      <a:pt x="15428" y="13745"/>
                      <a:pt x="15428" y="13745"/>
                    </a:cubicBezTo>
                    <a:cubicBezTo>
                      <a:pt x="15337" y="13876"/>
                      <a:pt x="15337" y="13876"/>
                      <a:pt x="15337" y="13876"/>
                    </a:cubicBezTo>
                    <a:cubicBezTo>
                      <a:pt x="15337" y="13876"/>
                      <a:pt x="15337" y="13876"/>
                      <a:pt x="15337" y="13876"/>
                    </a:cubicBezTo>
                    <a:cubicBezTo>
                      <a:pt x="15247" y="14007"/>
                      <a:pt x="15247" y="14007"/>
                      <a:pt x="15247" y="14007"/>
                    </a:cubicBezTo>
                    <a:cubicBezTo>
                      <a:pt x="15337" y="14007"/>
                      <a:pt x="15337" y="14007"/>
                      <a:pt x="15337" y="14007"/>
                    </a:cubicBezTo>
                    <a:cubicBezTo>
                      <a:pt x="15428" y="14138"/>
                      <a:pt x="15428" y="14138"/>
                      <a:pt x="15428" y="14138"/>
                    </a:cubicBezTo>
                    <a:cubicBezTo>
                      <a:pt x="15519" y="14138"/>
                      <a:pt x="15519" y="14138"/>
                      <a:pt x="15519" y="14138"/>
                    </a:cubicBezTo>
                    <a:cubicBezTo>
                      <a:pt x="15519" y="14269"/>
                      <a:pt x="15519" y="14269"/>
                      <a:pt x="15519" y="14269"/>
                    </a:cubicBezTo>
                    <a:cubicBezTo>
                      <a:pt x="15428" y="14138"/>
                      <a:pt x="15428" y="14138"/>
                      <a:pt x="15428" y="14138"/>
                    </a:cubicBezTo>
                    <a:cubicBezTo>
                      <a:pt x="15337" y="14138"/>
                      <a:pt x="15337" y="14138"/>
                      <a:pt x="15337" y="14138"/>
                    </a:cubicBezTo>
                    <a:cubicBezTo>
                      <a:pt x="15247" y="14138"/>
                      <a:pt x="15247" y="14138"/>
                      <a:pt x="15247" y="14138"/>
                    </a:cubicBezTo>
                    <a:cubicBezTo>
                      <a:pt x="15247" y="14269"/>
                      <a:pt x="15247" y="14269"/>
                      <a:pt x="15247" y="14269"/>
                    </a:cubicBezTo>
                    <a:cubicBezTo>
                      <a:pt x="15247" y="14269"/>
                      <a:pt x="15247" y="14269"/>
                      <a:pt x="15247" y="14269"/>
                    </a:cubicBezTo>
                    <a:cubicBezTo>
                      <a:pt x="15337" y="14269"/>
                      <a:pt x="15337" y="14269"/>
                      <a:pt x="15337" y="14269"/>
                    </a:cubicBezTo>
                    <a:cubicBezTo>
                      <a:pt x="15428" y="14269"/>
                      <a:pt x="15428" y="14269"/>
                      <a:pt x="15428" y="14269"/>
                    </a:cubicBezTo>
                    <a:cubicBezTo>
                      <a:pt x="15337" y="14269"/>
                      <a:pt x="15337" y="14269"/>
                      <a:pt x="15337" y="14269"/>
                    </a:cubicBezTo>
                    <a:cubicBezTo>
                      <a:pt x="15247" y="14269"/>
                      <a:pt x="15247" y="14269"/>
                      <a:pt x="15247" y="14269"/>
                    </a:cubicBezTo>
                    <a:cubicBezTo>
                      <a:pt x="15337" y="14399"/>
                      <a:pt x="15337" y="14399"/>
                      <a:pt x="15337" y="14399"/>
                    </a:cubicBezTo>
                    <a:cubicBezTo>
                      <a:pt x="15428" y="14399"/>
                      <a:pt x="15428" y="14399"/>
                      <a:pt x="15428" y="14399"/>
                    </a:cubicBezTo>
                    <a:cubicBezTo>
                      <a:pt x="15428" y="14530"/>
                      <a:pt x="15428" y="14530"/>
                      <a:pt x="15428" y="14530"/>
                    </a:cubicBezTo>
                    <a:cubicBezTo>
                      <a:pt x="15428" y="14530"/>
                      <a:pt x="15428" y="14530"/>
                      <a:pt x="15428" y="14530"/>
                    </a:cubicBezTo>
                    <a:cubicBezTo>
                      <a:pt x="15337" y="14530"/>
                      <a:pt x="15337" y="14530"/>
                      <a:pt x="15337" y="14530"/>
                    </a:cubicBezTo>
                    <a:cubicBezTo>
                      <a:pt x="15337" y="14530"/>
                      <a:pt x="15337" y="14530"/>
                      <a:pt x="15337" y="14530"/>
                    </a:cubicBezTo>
                    <a:cubicBezTo>
                      <a:pt x="15428" y="14530"/>
                      <a:pt x="15428" y="14530"/>
                      <a:pt x="15428" y="14530"/>
                    </a:cubicBezTo>
                    <a:cubicBezTo>
                      <a:pt x="15519" y="14530"/>
                      <a:pt x="15519" y="14530"/>
                      <a:pt x="15519" y="14530"/>
                    </a:cubicBezTo>
                    <a:cubicBezTo>
                      <a:pt x="15519" y="14661"/>
                      <a:pt x="15519" y="14661"/>
                      <a:pt x="15519" y="14661"/>
                    </a:cubicBezTo>
                    <a:cubicBezTo>
                      <a:pt x="15610" y="14661"/>
                      <a:pt x="15610" y="14661"/>
                      <a:pt x="15610" y="14661"/>
                    </a:cubicBezTo>
                    <a:cubicBezTo>
                      <a:pt x="15700" y="14661"/>
                      <a:pt x="15700" y="14661"/>
                      <a:pt x="15700" y="14661"/>
                    </a:cubicBezTo>
                    <a:cubicBezTo>
                      <a:pt x="15791" y="14661"/>
                      <a:pt x="15791" y="14661"/>
                      <a:pt x="15791" y="14661"/>
                    </a:cubicBezTo>
                    <a:cubicBezTo>
                      <a:pt x="15791" y="14661"/>
                      <a:pt x="15791" y="14661"/>
                      <a:pt x="15791" y="14661"/>
                    </a:cubicBezTo>
                    <a:cubicBezTo>
                      <a:pt x="15700" y="14792"/>
                      <a:pt x="15700" y="14792"/>
                      <a:pt x="15700" y="14792"/>
                    </a:cubicBezTo>
                    <a:cubicBezTo>
                      <a:pt x="15700" y="14792"/>
                      <a:pt x="15700" y="14792"/>
                      <a:pt x="15700" y="14792"/>
                    </a:cubicBezTo>
                    <a:cubicBezTo>
                      <a:pt x="15791" y="14792"/>
                      <a:pt x="15791" y="14792"/>
                      <a:pt x="15791" y="14792"/>
                    </a:cubicBezTo>
                    <a:cubicBezTo>
                      <a:pt x="15791" y="14923"/>
                      <a:pt x="15791" y="14923"/>
                      <a:pt x="15791" y="14923"/>
                    </a:cubicBezTo>
                    <a:cubicBezTo>
                      <a:pt x="15882" y="14923"/>
                      <a:pt x="15882" y="14923"/>
                      <a:pt x="15882" y="14923"/>
                    </a:cubicBezTo>
                    <a:cubicBezTo>
                      <a:pt x="15882" y="14792"/>
                      <a:pt x="15882" y="14792"/>
                      <a:pt x="15882" y="14792"/>
                    </a:cubicBezTo>
                    <a:cubicBezTo>
                      <a:pt x="15882" y="14792"/>
                      <a:pt x="15882" y="14792"/>
                      <a:pt x="15882" y="14792"/>
                    </a:cubicBezTo>
                    <a:cubicBezTo>
                      <a:pt x="15882" y="14792"/>
                      <a:pt x="15882" y="14792"/>
                      <a:pt x="15882" y="14792"/>
                    </a:cubicBezTo>
                    <a:cubicBezTo>
                      <a:pt x="15973" y="14792"/>
                      <a:pt x="15973" y="14792"/>
                      <a:pt x="15973" y="14792"/>
                    </a:cubicBezTo>
                    <a:cubicBezTo>
                      <a:pt x="15973" y="14792"/>
                      <a:pt x="15973" y="14792"/>
                      <a:pt x="15973" y="14792"/>
                    </a:cubicBezTo>
                    <a:cubicBezTo>
                      <a:pt x="15973" y="14923"/>
                      <a:pt x="15973" y="14923"/>
                      <a:pt x="15973" y="14923"/>
                    </a:cubicBezTo>
                    <a:cubicBezTo>
                      <a:pt x="15882" y="15054"/>
                      <a:pt x="15882" y="15054"/>
                      <a:pt x="15882" y="15054"/>
                    </a:cubicBezTo>
                    <a:cubicBezTo>
                      <a:pt x="15882" y="15185"/>
                      <a:pt x="15882" y="15185"/>
                      <a:pt x="15882" y="15185"/>
                    </a:cubicBezTo>
                    <a:cubicBezTo>
                      <a:pt x="15882" y="15185"/>
                      <a:pt x="15882" y="15185"/>
                      <a:pt x="15882" y="15185"/>
                    </a:cubicBezTo>
                    <a:cubicBezTo>
                      <a:pt x="15882" y="15185"/>
                      <a:pt x="15882" y="15185"/>
                      <a:pt x="15882" y="15185"/>
                    </a:cubicBezTo>
                    <a:cubicBezTo>
                      <a:pt x="15791" y="15185"/>
                      <a:pt x="15791" y="15185"/>
                      <a:pt x="15791" y="15185"/>
                    </a:cubicBezTo>
                    <a:cubicBezTo>
                      <a:pt x="15791" y="15185"/>
                      <a:pt x="15791" y="15185"/>
                      <a:pt x="15791" y="15185"/>
                    </a:cubicBezTo>
                    <a:cubicBezTo>
                      <a:pt x="15973" y="15316"/>
                      <a:pt x="15973" y="15316"/>
                      <a:pt x="15973" y="15316"/>
                    </a:cubicBezTo>
                    <a:cubicBezTo>
                      <a:pt x="16063" y="15316"/>
                      <a:pt x="16063" y="15316"/>
                      <a:pt x="16063" y="15316"/>
                    </a:cubicBezTo>
                    <a:cubicBezTo>
                      <a:pt x="16154" y="15316"/>
                      <a:pt x="16154" y="15316"/>
                      <a:pt x="16154" y="15316"/>
                    </a:cubicBezTo>
                    <a:cubicBezTo>
                      <a:pt x="16245" y="15316"/>
                      <a:pt x="16245" y="15316"/>
                      <a:pt x="16245" y="15316"/>
                    </a:cubicBezTo>
                    <a:cubicBezTo>
                      <a:pt x="16336" y="15316"/>
                      <a:pt x="16336" y="15316"/>
                      <a:pt x="16336" y="15316"/>
                    </a:cubicBezTo>
                    <a:cubicBezTo>
                      <a:pt x="16426" y="15185"/>
                      <a:pt x="16426" y="15185"/>
                      <a:pt x="16426" y="15185"/>
                    </a:cubicBezTo>
                    <a:cubicBezTo>
                      <a:pt x="16426" y="15316"/>
                      <a:pt x="16426" y="15316"/>
                      <a:pt x="16426" y="15316"/>
                    </a:cubicBezTo>
                    <a:cubicBezTo>
                      <a:pt x="16426" y="15316"/>
                      <a:pt x="16426" y="15316"/>
                      <a:pt x="16426" y="15316"/>
                    </a:cubicBezTo>
                    <a:cubicBezTo>
                      <a:pt x="16517" y="15316"/>
                      <a:pt x="16517" y="15316"/>
                      <a:pt x="16517" y="15316"/>
                    </a:cubicBezTo>
                    <a:cubicBezTo>
                      <a:pt x="16517" y="15447"/>
                      <a:pt x="16517" y="15447"/>
                      <a:pt x="16517" y="15447"/>
                    </a:cubicBezTo>
                    <a:cubicBezTo>
                      <a:pt x="16608" y="15447"/>
                      <a:pt x="16608" y="15447"/>
                      <a:pt x="16608" y="15447"/>
                    </a:cubicBezTo>
                    <a:cubicBezTo>
                      <a:pt x="16608" y="15578"/>
                      <a:pt x="16608" y="15578"/>
                      <a:pt x="16608" y="15578"/>
                    </a:cubicBezTo>
                    <a:cubicBezTo>
                      <a:pt x="16699" y="15578"/>
                      <a:pt x="16699" y="15578"/>
                      <a:pt x="16699" y="15578"/>
                    </a:cubicBezTo>
                    <a:cubicBezTo>
                      <a:pt x="16789" y="15447"/>
                      <a:pt x="16789" y="15447"/>
                      <a:pt x="16789" y="15447"/>
                    </a:cubicBezTo>
                    <a:cubicBezTo>
                      <a:pt x="16789" y="15447"/>
                      <a:pt x="16789" y="15447"/>
                      <a:pt x="16789" y="15447"/>
                    </a:cubicBezTo>
                    <a:cubicBezTo>
                      <a:pt x="16880" y="15447"/>
                      <a:pt x="16880" y="15447"/>
                      <a:pt x="16880" y="15447"/>
                    </a:cubicBezTo>
                    <a:cubicBezTo>
                      <a:pt x="16880" y="15578"/>
                      <a:pt x="16880" y="15578"/>
                      <a:pt x="16880" y="15578"/>
                    </a:cubicBezTo>
                    <a:cubicBezTo>
                      <a:pt x="16789" y="15578"/>
                      <a:pt x="16789" y="15578"/>
                      <a:pt x="16789" y="15578"/>
                    </a:cubicBezTo>
                    <a:cubicBezTo>
                      <a:pt x="16699" y="15578"/>
                      <a:pt x="16699" y="15578"/>
                      <a:pt x="16699" y="15578"/>
                    </a:cubicBezTo>
                    <a:cubicBezTo>
                      <a:pt x="16699" y="15709"/>
                      <a:pt x="16699" y="15709"/>
                      <a:pt x="16699" y="15709"/>
                    </a:cubicBezTo>
                    <a:cubicBezTo>
                      <a:pt x="16880" y="15709"/>
                      <a:pt x="16880" y="15709"/>
                      <a:pt x="16880" y="15709"/>
                    </a:cubicBezTo>
                    <a:cubicBezTo>
                      <a:pt x="16880" y="15840"/>
                      <a:pt x="16880" y="15840"/>
                      <a:pt x="16880" y="15840"/>
                    </a:cubicBezTo>
                    <a:cubicBezTo>
                      <a:pt x="16880" y="15840"/>
                      <a:pt x="16880" y="15840"/>
                      <a:pt x="16880" y="15840"/>
                    </a:cubicBezTo>
                    <a:cubicBezTo>
                      <a:pt x="17062" y="15970"/>
                      <a:pt x="17062" y="15970"/>
                      <a:pt x="17062" y="15970"/>
                    </a:cubicBezTo>
                    <a:cubicBezTo>
                      <a:pt x="17152" y="15840"/>
                      <a:pt x="17152" y="15840"/>
                      <a:pt x="17152" y="15840"/>
                    </a:cubicBezTo>
                    <a:cubicBezTo>
                      <a:pt x="17243" y="15840"/>
                      <a:pt x="17243" y="15840"/>
                      <a:pt x="17243" y="15840"/>
                    </a:cubicBezTo>
                    <a:cubicBezTo>
                      <a:pt x="17243" y="15840"/>
                      <a:pt x="17243" y="15840"/>
                      <a:pt x="17243" y="15840"/>
                    </a:cubicBezTo>
                    <a:cubicBezTo>
                      <a:pt x="17334" y="15840"/>
                      <a:pt x="17334" y="15840"/>
                      <a:pt x="17334" y="15840"/>
                    </a:cubicBezTo>
                    <a:cubicBezTo>
                      <a:pt x="17425" y="15709"/>
                      <a:pt x="17425" y="15709"/>
                      <a:pt x="17425" y="15709"/>
                    </a:cubicBezTo>
                    <a:cubicBezTo>
                      <a:pt x="17425" y="15709"/>
                      <a:pt x="17425" y="15709"/>
                      <a:pt x="17425" y="15709"/>
                    </a:cubicBezTo>
                    <a:cubicBezTo>
                      <a:pt x="17425" y="15840"/>
                      <a:pt x="17425" y="15840"/>
                      <a:pt x="17425" y="15840"/>
                    </a:cubicBezTo>
                    <a:cubicBezTo>
                      <a:pt x="17334" y="15840"/>
                      <a:pt x="17334" y="15840"/>
                      <a:pt x="17334" y="15840"/>
                    </a:cubicBezTo>
                    <a:cubicBezTo>
                      <a:pt x="17334" y="16101"/>
                      <a:pt x="17334" y="16101"/>
                      <a:pt x="17334" y="16101"/>
                    </a:cubicBezTo>
                    <a:cubicBezTo>
                      <a:pt x="17334" y="16101"/>
                      <a:pt x="17334" y="16101"/>
                      <a:pt x="17334" y="16101"/>
                    </a:cubicBezTo>
                    <a:cubicBezTo>
                      <a:pt x="17243" y="16232"/>
                      <a:pt x="17243" y="16232"/>
                      <a:pt x="17243" y="16232"/>
                    </a:cubicBezTo>
                    <a:cubicBezTo>
                      <a:pt x="17152" y="16101"/>
                      <a:pt x="17152" y="16101"/>
                      <a:pt x="17152" y="16101"/>
                    </a:cubicBezTo>
                    <a:cubicBezTo>
                      <a:pt x="17152" y="16101"/>
                      <a:pt x="17152" y="16101"/>
                      <a:pt x="17152" y="16101"/>
                    </a:cubicBezTo>
                    <a:cubicBezTo>
                      <a:pt x="17152" y="16232"/>
                      <a:pt x="17152" y="16232"/>
                      <a:pt x="17152" y="16232"/>
                    </a:cubicBezTo>
                    <a:cubicBezTo>
                      <a:pt x="17243" y="16363"/>
                      <a:pt x="17243" y="16363"/>
                      <a:pt x="17243" y="16363"/>
                    </a:cubicBezTo>
                    <a:cubicBezTo>
                      <a:pt x="17243" y="16363"/>
                      <a:pt x="17243" y="16363"/>
                      <a:pt x="17243" y="16363"/>
                    </a:cubicBezTo>
                    <a:cubicBezTo>
                      <a:pt x="17334" y="16363"/>
                      <a:pt x="17334" y="16363"/>
                      <a:pt x="17334" y="16363"/>
                    </a:cubicBezTo>
                    <a:cubicBezTo>
                      <a:pt x="17425" y="16363"/>
                      <a:pt x="17425" y="16363"/>
                      <a:pt x="17425" y="16363"/>
                    </a:cubicBezTo>
                    <a:cubicBezTo>
                      <a:pt x="17334" y="16494"/>
                      <a:pt x="17334" y="16494"/>
                      <a:pt x="17334" y="16494"/>
                    </a:cubicBezTo>
                    <a:cubicBezTo>
                      <a:pt x="17334" y="16494"/>
                      <a:pt x="17334" y="16494"/>
                      <a:pt x="17334" y="16494"/>
                    </a:cubicBezTo>
                    <a:cubicBezTo>
                      <a:pt x="17334" y="16494"/>
                      <a:pt x="17334" y="16494"/>
                      <a:pt x="17334" y="16494"/>
                    </a:cubicBezTo>
                    <a:cubicBezTo>
                      <a:pt x="17425" y="16625"/>
                      <a:pt x="17425" y="16625"/>
                      <a:pt x="17425" y="16625"/>
                    </a:cubicBezTo>
                    <a:cubicBezTo>
                      <a:pt x="17425" y="16625"/>
                      <a:pt x="17425" y="16625"/>
                      <a:pt x="17425" y="16625"/>
                    </a:cubicBezTo>
                    <a:cubicBezTo>
                      <a:pt x="17515" y="16625"/>
                      <a:pt x="17515" y="16625"/>
                      <a:pt x="17515" y="16625"/>
                    </a:cubicBezTo>
                    <a:cubicBezTo>
                      <a:pt x="17606" y="16494"/>
                      <a:pt x="17606" y="16494"/>
                      <a:pt x="17606" y="16494"/>
                    </a:cubicBezTo>
                    <a:cubicBezTo>
                      <a:pt x="17697" y="16363"/>
                      <a:pt x="17697" y="16363"/>
                      <a:pt x="17697" y="16363"/>
                    </a:cubicBezTo>
                    <a:cubicBezTo>
                      <a:pt x="17606" y="16494"/>
                      <a:pt x="17606" y="16494"/>
                      <a:pt x="17606" y="16494"/>
                    </a:cubicBezTo>
                    <a:cubicBezTo>
                      <a:pt x="17606" y="16625"/>
                      <a:pt x="17606" y="16625"/>
                      <a:pt x="17606" y="16625"/>
                    </a:cubicBezTo>
                    <a:cubicBezTo>
                      <a:pt x="17606" y="16625"/>
                      <a:pt x="17606" y="16625"/>
                      <a:pt x="17606" y="16625"/>
                    </a:cubicBezTo>
                    <a:cubicBezTo>
                      <a:pt x="17606" y="16756"/>
                      <a:pt x="17606" y="16756"/>
                      <a:pt x="17606" y="16756"/>
                    </a:cubicBezTo>
                    <a:cubicBezTo>
                      <a:pt x="17515" y="16756"/>
                      <a:pt x="17515" y="16756"/>
                      <a:pt x="17515" y="16756"/>
                    </a:cubicBezTo>
                    <a:cubicBezTo>
                      <a:pt x="17515" y="16887"/>
                      <a:pt x="17515" y="16887"/>
                      <a:pt x="17515" y="16887"/>
                    </a:cubicBezTo>
                    <a:cubicBezTo>
                      <a:pt x="17606" y="16887"/>
                      <a:pt x="17606" y="16887"/>
                      <a:pt x="17606" y="16887"/>
                    </a:cubicBezTo>
                    <a:cubicBezTo>
                      <a:pt x="17606" y="17018"/>
                      <a:pt x="17606" y="17018"/>
                      <a:pt x="17606" y="17018"/>
                    </a:cubicBezTo>
                    <a:cubicBezTo>
                      <a:pt x="17606" y="17149"/>
                      <a:pt x="17606" y="17149"/>
                      <a:pt x="17606" y="17149"/>
                    </a:cubicBezTo>
                    <a:cubicBezTo>
                      <a:pt x="17606" y="17279"/>
                      <a:pt x="17606" y="17279"/>
                      <a:pt x="17606" y="17279"/>
                    </a:cubicBezTo>
                    <a:cubicBezTo>
                      <a:pt x="17697" y="17279"/>
                      <a:pt x="17697" y="17279"/>
                      <a:pt x="17697" y="17279"/>
                    </a:cubicBezTo>
                    <a:cubicBezTo>
                      <a:pt x="17606" y="17410"/>
                      <a:pt x="17606" y="17410"/>
                      <a:pt x="17606" y="17410"/>
                    </a:cubicBezTo>
                    <a:cubicBezTo>
                      <a:pt x="17697" y="17410"/>
                      <a:pt x="17697" y="17410"/>
                      <a:pt x="17697" y="17410"/>
                    </a:cubicBezTo>
                    <a:cubicBezTo>
                      <a:pt x="17788" y="17672"/>
                      <a:pt x="17788" y="17672"/>
                      <a:pt x="17788" y="17672"/>
                    </a:cubicBezTo>
                    <a:cubicBezTo>
                      <a:pt x="17788" y="17672"/>
                      <a:pt x="17788" y="17672"/>
                      <a:pt x="17788" y="17672"/>
                    </a:cubicBezTo>
                    <a:cubicBezTo>
                      <a:pt x="17788" y="17672"/>
                      <a:pt x="17788" y="17672"/>
                      <a:pt x="17788" y="17672"/>
                    </a:cubicBezTo>
                    <a:cubicBezTo>
                      <a:pt x="17878" y="17672"/>
                      <a:pt x="17878" y="17672"/>
                      <a:pt x="17878" y="17672"/>
                    </a:cubicBezTo>
                    <a:cubicBezTo>
                      <a:pt x="17878" y="17672"/>
                      <a:pt x="17878" y="17672"/>
                      <a:pt x="17878" y="17672"/>
                    </a:cubicBezTo>
                    <a:cubicBezTo>
                      <a:pt x="17969" y="17672"/>
                      <a:pt x="17969" y="17672"/>
                      <a:pt x="17969" y="17672"/>
                    </a:cubicBezTo>
                    <a:cubicBezTo>
                      <a:pt x="17969" y="17672"/>
                      <a:pt x="17969" y="17672"/>
                      <a:pt x="17969" y="17672"/>
                    </a:cubicBezTo>
                    <a:cubicBezTo>
                      <a:pt x="17969" y="17672"/>
                      <a:pt x="17969" y="17672"/>
                      <a:pt x="17969" y="17672"/>
                    </a:cubicBezTo>
                    <a:cubicBezTo>
                      <a:pt x="17969" y="17672"/>
                      <a:pt x="17969" y="17672"/>
                      <a:pt x="17969" y="17672"/>
                    </a:cubicBezTo>
                    <a:cubicBezTo>
                      <a:pt x="18060" y="17672"/>
                      <a:pt x="18060" y="17672"/>
                      <a:pt x="18060" y="17672"/>
                    </a:cubicBezTo>
                    <a:cubicBezTo>
                      <a:pt x="18060" y="17541"/>
                      <a:pt x="18060" y="17541"/>
                      <a:pt x="18060" y="17541"/>
                    </a:cubicBezTo>
                    <a:cubicBezTo>
                      <a:pt x="18060" y="17410"/>
                      <a:pt x="18060" y="17410"/>
                      <a:pt x="18060" y="17410"/>
                    </a:cubicBezTo>
                    <a:cubicBezTo>
                      <a:pt x="17969" y="17410"/>
                      <a:pt x="17969" y="17410"/>
                      <a:pt x="17969" y="17410"/>
                    </a:cubicBezTo>
                    <a:cubicBezTo>
                      <a:pt x="17969" y="17541"/>
                      <a:pt x="17969" y="17541"/>
                      <a:pt x="17969" y="17541"/>
                    </a:cubicBezTo>
                    <a:cubicBezTo>
                      <a:pt x="17969" y="17410"/>
                      <a:pt x="17969" y="17410"/>
                      <a:pt x="17969" y="17410"/>
                    </a:cubicBezTo>
                    <a:cubicBezTo>
                      <a:pt x="17969" y="17410"/>
                      <a:pt x="17969" y="17410"/>
                      <a:pt x="17969" y="17410"/>
                    </a:cubicBezTo>
                    <a:cubicBezTo>
                      <a:pt x="17969" y="17279"/>
                      <a:pt x="17969" y="17279"/>
                      <a:pt x="17969" y="17279"/>
                    </a:cubicBezTo>
                    <a:cubicBezTo>
                      <a:pt x="17969" y="17149"/>
                      <a:pt x="17969" y="17149"/>
                      <a:pt x="17969" y="17149"/>
                    </a:cubicBezTo>
                    <a:cubicBezTo>
                      <a:pt x="17878" y="17149"/>
                      <a:pt x="17878" y="17149"/>
                      <a:pt x="17878" y="17149"/>
                    </a:cubicBezTo>
                    <a:cubicBezTo>
                      <a:pt x="17878" y="17149"/>
                      <a:pt x="17878" y="17149"/>
                      <a:pt x="17878" y="17149"/>
                    </a:cubicBezTo>
                    <a:cubicBezTo>
                      <a:pt x="17969" y="17018"/>
                      <a:pt x="17969" y="17018"/>
                      <a:pt x="17969" y="17018"/>
                    </a:cubicBezTo>
                    <a:cubicBezTo>
                      <a:pt x="17969" y="17018"/>
                      <a:pt x="17969" y="17018"/>
                      <a:pt x="17969" y="17018"/>
                    </a:cubicBezTo>
                    <a:cubicBezTo>
                      <a:pt x="17969" y="17018"/>
                      <a:pt x="17969" y="17018"/>
                      <a:pt x="17969" y="17018"/>
                    </a:cubicBezTo>
                    <a:cubicBezTo>
                      <a:pt x="17969" y="17018"/>
                      <a:pt x="17969" y="17018"/>
                      <a:pt x="17969" y="17018"/>
                    </a:cubicBezTo>
                    <a:cubicBezTo>
                      <a:pt x="18060" y="17149"/>
                      <a:pt x="18060" y="17149"/>
                      <a:pt x="18060" y="17149"/>
                    </a:cubicBezTo>
                    <a:cubicBezTo>
                      <a:pt x="18060" y="17018"/>
                      <a:pt x="18060" y="17018"/>
                      <a:pt x="18060" y="17018"/>
                    </a:cubicBezTo>
                    <a:cubicBezTo>
                      <a:pt x="18060" y="17149"/>
                      <a:pt x="18060" y="17149"/>
                      <a:pt x="18060" y="17149"/>
                    </a:cubicBezTo>
                    <a:cubicBezTo>
                      <a:pt x="18151" y="17149"/>
                      <a:pt x="18151" y="17149"/>
                      <a:pt x="18151" y="17149"/>
                    </a:cubicBezTo>
                    <a:cubicBezTo>
                      <a:pt x="18060" y="17279"/>
                      <a:pt x="18060" y="17279"/>
                      <a:pt x="18060" y="17279"/>
                    </a:cubicBezTo>
                    <a:cubicBezTo>
                      <a:pt x="18151" y="17410"/>
                      <a:pt x="18151" y="17410"/>
                      <a:pt x="18151" y="17410"/>
                    </a:cubicBezTo>
                    <a:cubicBezTo>
                      <a:pt x="18151" y="17410"/>
                      <a:pt x="18151" y="17410"/>
                      <a:pt x="18151" y="17410"/>
                    </a:cubicBezTo>
                    <a:cubicBezTo>
                      <a:pt x="18242" y="17279"/>
                      <a:pt x="18242" y="17279"/>
                      <a:pt x="18242" y="17279"/>
                    </a:cubicBezTo>
                    <a:cubicBezTo>
                      <a:pt x="18242" y="17279"/>
                      <a:pt x="18242" y="17279"/>
                      <a:pt x="18242" y="17279"/>
                    </a:cubicBezTo>
                    <a:cubicBezTo>
                      <a:pt x="18242" y="17410"/>
                      <a:pt x="18242" y="17410"/>
                      <a:pt x="18242" y="17410"/>
                    </a:cubicBezTo>
                    <a:cubicBezTo>
                      <a:pt x="18151" y="17410"/>
                      <a:pt x="18151" y="17410"/>
                      <a:pt x="18151" y="17410"/>
                    </a:cubicBezTo>
                    <a:cubicBezTo>
                      <a:pt x="18151" y="17541"/>
                      <a:pt x="18151" y="17541"/>
                      <a:pt x="18151" y="17541"/>
                    </a:cubicBezTo>
                    <a:cubicBezTo>
                      <a:pt x="18242" y="17541"/>
                      <a:pt x="18242" y="17541"/>
                      <a:pt x="18242" y="17541"/>
                    </a:cubicBezTo>
                    <a:cubicBezTo>
                      <a:pt x="18151" y="17672"/>
                      <a:pt x="18151" y="17672"/>
                      <a:pt x="18151" y="17672"/>
                    </a:cubicBezTo>
                    <a:cubicBezTo>
                      <a:pt x="18151" y="17803"/>
                      <a:pt x="18151" y="17803"/>
                      <a:pt x="18151" y="17803"/>
                    </a:cubicBezTo>
                    <a:cubicBezTo>
                      <a:pt x="18242" y="17803"/>
                      <a:pt x="18242" y="17803"/>
                      <a:pt x="18242" y="17803"/>
                    </a:cubicBezTo>
                    <a:cubicBezTo>
                      <a:pt x="18332" y="17803"/>
                      <a:pt x="18332" y="17803"/>
                      <a:pt x="18332" y="17803"/>
                    </a:cubicBezTo>
                    <a:cubicBezTo>
                      <a:pt x="18332" y="17672"/>
                      <a:pt x="18332" y="17672"/>
                      <a:pt x="18332" y="17672"/>
                    </a:cubicBezTo>
                    <a:cubicBezTo>
                      <a:pt x="18332" y="17672"/>
                      <a:pt x="18332" y="17672"/>
                      <a:pt x="18332" y="17672"/>
                    </a:cubicBezTo>
                    <a:cubicBezTo>
                      <a:pt x="18332" y="17803"/>
                      <a:pt x="18332" y="17803"/>
                      <a:pt x="18332" y="17803"/>
                    </a:cubicBezTo>
                    <a:cubicBezTo>
                      <a:pt x="18332" y="17934"/>
                      <a:pt x="18332" y="17934"/>
                      <a:pt x="18332" y="17934"/>
                    </a:cubicBezTo>
                    <a:cubicBezTo>
                      <a:pt x="18423" y="17934"/>
                      <a:pt x="18423" y="17934"/>
                      <a:pt x="18423" y="17934"/>
                    </a:cubicBezTo>
                    <a:cubicBezTo>
                      <a:pt x="18423" y="17803"/>
                      <a:pt x="18423" y="17803"/>
                      <a:pt x="18423" y="17803"/>
                    </a:cubicBezTo>
                    <a:cubicBezTo>
                      <a:pt x="18514" y="17672"/>
                      <a:pt x="18514" y="17672"/>
                      <a:pt x="18514" y="17672"/>
                    </a:cubicBezTo>
                    <a:cubicBezTo>
                      <a:pt x="18514" y="17541"/>
                      <a:pt x="18514" y="17541"/>
                      <a:pt x="18514" y="17541"/>
                    </a:cubicBezTo>
                    <a:cubicBezTo>
                      <a:pt x="18514" y="17279"/>
                      <a:pt x="18514" y="17279"/>
                      <a:pt x="18514" y="17279"/>
                    </a:cubicBezTo>
                    <a:cubicBezTo>
                      <a:pt x="18605" y="17149"/>
                      <a:pt x="18605" y="17149"/>
                      <a:pt x="18605" y="17149"/>
                    </a:cubicBezTo>
                    <a:cubicBezTo>
                      <a:pt x="18605" y="16887"/>
                      <a:pt x="18605" y="16887"/>
                      <a:pt x="18605" y="16887"/>
                    </a:cubicBezTo>
                    <a:cubicBezTo>
                      <a:pt x="18514" y="16756"/>
                      <a:pt x="18514" y="16756"/>
                      <a:pt x="18514" y="16756"/>
                    </a:cubicBezTo>
                    <a:cubicBezTo>
                      <a:pt x="18514" y="16625"/>
                      <a:pt x="18514" y="16625"/>
                      <a:pt x="18514" y="16625"/>
                    </a:cubicBezTo>
                    <a:cubicBezTo>
                      <a:pt x="18514" y="16625"/>
                      <a:pt x="18514" y="16625"/>
                      <a:pt x="18514" y="16625"/>
                    </a:cubicBezTo>
                    <a:cubicBezTo>
                      <a:pt x="18605" y="16625"/>
                      <a:pt x="18605" y="16625"/>
                      <a:pt x="18605" y="16625"/>
                    </a:cubicBezTo>
                    <a:cubicBezTo>
                      <a:pt x="18605" y="16756"/>
                      <a:pt x="18605" y="16756"/>
                      <a:pt x="18605" y="16756"/>
                    </a:cubicBezTo>
                    <a:cubicBezTo>
                      <a:pt x="18605" y="16756"/>
                      <a:pt x="18605" y="16756"/>
                      <a:pt x="18605" y="16756"/>
                    </a:cubicBezTo>
                    <a:cubicBezTo>
                      <a:pt x="18695" y="16625"/>
                      <a:pt x="18695" y="16625"/>
                      <a:pt x="18695" y="16625"/>
                    </a:cubicBezTo>
                    <a:cubicBezTo>
                      <a:pt x="18786" y="16625"/>
                      <a:pt x="18786" y="16625"/>
                      <a:pt x="18786" y="16625"/>
                    </a:cubicBezTo>
                    <a:cubicBezTo>
                      <a:pt x="18695" y="16756"/>
                      <a:pt x="18695" y="16756"/>
                      <a:pt x="18695" y="16756"/>
                    </a:cubicBezTo>
                    <a:cubicBezTo>
                      <a:pt x="18695" y="16887"/>
                      <a:pt x="18695" y="16887"/>
                      <a:pt x="18695" y="16887"/>
                    </a:cubicBezTo>
                    <a:cubicBezTo>
                      <a:pt x="18695" y="17018"/>
                      <a:pt x="18695" y="17018"/>
                      <a:pt x="18695" y="17018"/>
                    </a:cubicBezTo>
                    <a:cubicBezTo>
                      <a:pt x="18605" y="17279"/>
                      <a:pt x="18605" y="17279"/>
                      <a:pt x="18605" y="17279"/>
                    </a:cubicBezTo>
                    <a:cubicBezTo>
                      <a:pt x="18605" y="17410"/>
                      <a:pt x="18605" y="17410"/>
                      <a:pt x="18605" y="17410"/>
                    </a:cubicBezTo>
                    <a:cubicBezTo>
                      <a:pt x="18605" y="17410"/>
                      <a:pt x="18605" y="17410"/>
                      <a:pt x="18605" y="17410"/>
                    </a:cubicBezTo>
                    <a:cubicBezTo>
                      <a:pt x="18605" y="17541"/>
                      <a:pt x="18605" y="17541"/>
                      <a:pt x="18605" y="17541"/>
                    </a:cubicBezTo>
                    <a:cubicBezTo>
                      <a:pt x="18605" y="17672"/>
                      <a:pt x="18605" y="17672"/>
                      <a:pt x="18605" y="17672"/>
                    </a:cubicBezTo>
                    <a:cubicBezTo>
                      <a:pt x="18605" y="17803"/>
                      <a:pt x="18605" y="17803"/>
                      <a:pt x="18605" y="17803"/>
                    </a:cubicBezTo>
                    <a:cubicBezTo>
                      <a:pt x="18605" y="17803"/>
                      <a:pt x="18605" y="17803"/>
                      <a:pt x="18605" y="17803"/>
                    </a:cubicBezTo>
                    <a:cubicBezTo>
                      <a:pt x="18695" y="17934"/>
                      <a:pt x="18695" y="17934"/>
                      <a:pt x="18695" y="17934"/>
                    </a:cubicBezTo>
                    <a:cubicBezTo>
                      <a:pt x="18695" y="18065"/>
                      <a:pt x="18695" y="18065"/>
                      <a:pt x="18695" y="18065"/>
                    </a:cubicBezTo>
                    <a:cubicBezTo>
                      <a:pt x="18695" y="18065"/>
                      <a:pt x="18695" y="18065"/>
                      <a:pt x="18695" y="18065"/>
                    </a:cubicBezTo>
                    <a:cubicBezTo>
                      <a:pt x="18786" y="18196"/>
                      <a:pt x="18786" y="18196"/>
                      <a:pt x="18786" y="18196"/>
                    </a:cubicBezTo>
                    <a:cubicBezTo>
                      <a:pt x="18786" y="18196"/>
                      <a:pt x="18786" y="18196"/>
                      <a:pt x="18786" y="18196"/>
                    </a:cubicBezTo>
                    <a:cubicBezTo>
                      <a:pt x="18877" y="18196"/>
                      <a:pt x="18877" y="18196"/>
                      <a:pt x="18877" y="18196"/>
                    </a:cubicBezTo>
                    <a:cubicBezTo>
                      <a:pt x="18877" y="18196"/>
                      <a:pt x="18877" y="18196"/>
                      <a:pt x="18877" y="18196"/>
                    </a:cubicBezTo>
                    <a:cubicBezTo>
                      <a:pt x="18968" y="18196"/>
                      <a:pt x="18968" y="18196"/>
                      <a:pt x="18968" y="18196"/>
                    </a:cubicBezTo>
                    <a:cubicBezTo>
                      <a:pt x="19058" y="18196"/>
                      <a:pt x="19058" y="18196"/>
                      <a:pt x="19058" y="18196"/>
                    </a:cubicBezTo>
                    <a:cubicBezTo>
                      <a:pt x="19058" y="18196"/>
                      <a:pt x="19058" y="18196"/>
                      <a:pt x="19058" y="18196"/>
                    </a:cubicBezTo>
                    <a:cubicBezTo>
                      <a:pt x="18968" y="18327"/>
                      <a:pt x="18968" y="18327"/>
                      <a:pt x="18968" y="18327"/>
                    </a:cubicBezTo>
                    <a:cubicBezTo>
                      <a:pt x="18877" y="18327"/>
                      <a:pt x="18877" y="18327"/>
                      <a:pt x="18877" y="18327"/>
                    </a:cubicBezTo>
                    <a:cubicBezTo>
                      <a:pt x="18877" y="18327"/>
                      <a:pt x="18877" y="18327"/>
                      <a:pt x="18877" y="18327"/>
                    </a:cubicBezTo>
                    <a:cubicBezTo>
                      <a:pt x="18968" y="18458"/>
                      <a:pt x="18968" y="18458"/>
                      <a:pt x="18968" y="18458"/>
                    </a:cubicBezTo>
                    <a:cubicBezTo>
                      <a:pt x="18877" y="18458"/>
                      <a:pt x="18877" y="18458"/>
                      <a:pt x="18877" y="18458"/>
                    </a:cubicBezTo>
                    <a:cubicBezTo>
                      <a:pt x="18877" y="18458"/>
                      <a:pt x="18877" y="18458"/>
                      <a:pt x="18877" y="18458"/>
                    </a:cubicBezTo>
                    <a:cubicBezTo>
                      <a:pt x="18877" y="18589"/>
                      <a:pt x="18877" y="18589"/>
                      <a:pt x="18877" y="18589"/>
                    </a:cubicBezTo>
                    <a:cubicBezTo>
                      <a:pt x="18877" y="18719"/>
                      <a:pt x="18877" y="18719"/>
                      <a:pt x="18877" y="18719"/>
                    </a:cubicBezTo>
                    <a:cubicBezTo>
                      <a:pt x="18877" y="18719"/>
                      <a:pt x="18877" y="18719"/>
                      <a:pt x="18877" y="18719"/>
                    </a:cubicBezTo>
                    <a:cubicBezTo>
                      <a:pt x="18877" y="18719"/>
                      <a:pt x="18877" y="18719"/>
                      <a:pt x="18877" y="18719"/>
                    </a:cubicBezTo>
                    <a:cubicBezTo>
                      <a:pt x="18786" y="18719"/>
                      <a:pt x="18786" y="18719"/>
                      <a:pt x="18786" y="18719"/>
                    </a:cubicBezTo>
                    <a:cubicBezTo>
                      <a:pt x="18786" y="18589"/>
                      <a:pt x="18786" y="18589"/>
                      <a:pt x="18786" y="18589"/>
                    </a:cubicBezTo>
                    <a:cubicBezTo>
                      <a:pt x="18786" y="18719"/>
                      <a:pt x="18786" y="18719"/>
                      <a:pt x="18786" y="18719"/>
                    </a:cubicBezTo>
                    <a:cubicBezTo>
                      <a:pt x="18786" y="18719"/>
                      <a:pt x="18786" y="18719"/>
                      <a:pt x="18786" y="18719"/>
                    </a:cubicBezTo>
                    <a:cubicBezTo>
                      <a:pt x="18786" y="18850"/>
                      <a:pt x="18786" y="18850"/>
                      <a:pt x="18786" y="18850"/>
                    </a:cubicBezTo>
                    <a:cubicBezTo>
                      <a:pt x="18786" y="18981"/>
                      <a:pt x="18786" y="18981"/>
                      <a:pt x="18786" y="18981"/>
                    </a:cubicBezTo>
                    <a:cubicBezTo>
                      <a:pt x="18786" y="18981"/>
                      <a:pt x="18786" y="18981"/>
                      <a:pt x="18786" y="18981"/>
                    </a:cubicBezTo>
                    <a:cubicBezTo>
                      <a:pt x="18786" y="18981"/>
                      <a:pt x="18786" y="18981"/>
                      <a:pt x="18786" y="18981"/>
                    </a:cubicBezTo>
                    <a:cubicBezTo>
                      <a:pt x="18695" y="18981"/>
                      <a:pt x="18695" y="18981"/>
                      <a:pt x="18695" y="18981"/>
                    </a:cubicBezTo>
                    <a:cubicBezTo>
                      <a:pt x="18695" y="19112"/>
                      <a:pt x="18695" y="19112"/>
                      <a:pt x="18695" y="19112"/>
                    </a:cubicBezTo>
                    <a:cubicBezTo>
                      <a:pt x="18695" y="19112"/>
                      <a:pt x="18695" y="19112"/>
                      <a:pt x="18695" y="19112"/>
                    </a:cubicBezTo>
                    <a:cubicBezTo>
                      <a:pt x="18695" y="19112"/>
                      <a:pt x="18695" y="19112"/>
                      <a:pt x="18695" y="19112"/>
                    </a:cubicBezTo>
                    <a:cubicBezTo>
                      <a:pt x="18786" y="19112"/>
                      <a:pt x="18786" y="19112"/>
                      <a:pt x="18786" y="19112"/>
                    </a:cubicBezTo>
                    <a:cubicBezTo>
                      <a:pt x="18786" y="19243"/>
                      <a:pt x="18786" y="19243"/>
                      <a:pt x="18786" y="19243"/>
                    </a:cubicBezTo>
                    <a:cubicBezTo>
                      <a:pt x="18877" y="19243"/>
                      <a:pt x="18877" y="19243"/>
                      <a:pt x="18877" y="19243"/>
                    </a:cubicBezTo>
                    <a:cubicBezTo>
                      <a:pt x="18877" y="19243"/>
                      <a:pt x="18877" y="19243"/>
                      <a:pt x="18877" y="19243"/>
                    </a:cubicBezTo>
                    <a:cubicBezTo>
                      <a:pt x="18968" y="19374"/>
                      <a:pt x="18968" y="19374"/>
                      <a:pt x="18968" y="19374"/>
                    </a:cubicBezTo>
                    <a:cubicBezTo>
                      <a:pt x="18968" y="19374"/>
                      <a:pt x="18968" y="19374"/>
                      <a:pt x="18968" y="19374"/>
                    </a:cubicBezTo>
                    <a:cubicBezTo>
                      <a:pt x="18877" y="19374"/>
                      <a:pt x="18877" y="19374"/>
                      <a:pt x="18877" y="19374"/>
                    </a:cubicBezTo>
                    <a:cubicBezTo>
                      <a:pt x="18877" y="19374"/>
                      <a:pt x="18877" y="19374"/>
                      <a:pt x="18877" y="19374"/>
                    </a:cubicBezTo>
                    <a:cubicBezTo>
                      <a:pt x="18877" y="19505"/>
                      <a:pt x="18877" y="19505"/>
                      <a:pt x="18877" y="19505"/>
                    </a:cubicBezTo>
                    <a:cubicBezTo>
                      <a:pt x="18877" y="19505"/>
                      <a:pt x="18877" y="19505"/>
                      <a:pt x="18877" y="19505"/>
                    </a:cubicBezTo>
                    <a:cubicBezTo>
                      <a:pt x="18968" y="19636"/>
                      <a:pt x="18968" y="19636"/>
                      <a:pt x="18968" y="19636"/>
                    </a:cubicBezTo>
                    <a:cubicBezTo>
                      <a:pt x="18968" y="19636"/>
                      <a:pt x="18968" y="19636"/>
                      <a:pt x="18968" y="19636"/>
                    </a:cubicBezTo>
                    <a:cubicBezTo>
                      <a:pt x="19058" y="19636"/>
                      <a:pt x="19058" y="19636"/>
                      <a:pt x="19058" y="19636"/>
                    </a:cubicBezTo>
                    <a:cubicBezTo>
                      <a:pt x="18968" y="19636"/>
                      <a:pt x="18968" y="19636"/>
                      <a:pt x="18968" y="19636"/>
                    </a:cubicBezTo>
                    <a:cubicBezTo>
                      <a:pt x="18968" y="19636"/>
                      <a:pt x="18968" y="19636"/>
                      <a:pt x="18968" y="19636"/>
                    </a:cubicBezTo>
                    <a:cubicBezTo>
                      <a:pt x="18877" y="19767"/>
                      <a:pt x="18877" y="19767"/>
                      <a:pt x="18877" y="19767"/>
                    </a:cubicBezTo>
                    <a:cubicBezTo>
                      <a:pt x="18877" y="19898"/>
                      <a:pt x="18877" y="19898"/>
                      <a:pt x="18877" y="19898"/>
                    </a:cubicBezTo>
                    <a:cubicBezTo>
                      <a:pt x="18968" y="20029"/>
                      <a:pt x="18968" y="20029"/>
                      <a:pt x="18968" y="20029"/>
                    </a:cubicBezTo>
                    <a:cubicBezTo>
                      <a:pt x="19058" y="20159"/>
                      <a:pt x="19058" y="20159"/>
                      <a:pt x="19058" y="20159"/>
                    </a:cubicBezTo>
                    <a:cubicBezTo>
                      <a:pt x="19149" y="20159"/>
                      <a:pt x="19149" y="20159"/>
                      <a:pt x="19149" y="20159"/>
                    </a:cubicBezTo>
                    <a:cubicBezTo>
                      <a:pt x="19149" y="20159"/>
                      <a:pt x="19149" y="20159"/>
                      <a:pt x="19149" y="20159"/>
                    </a:cubicBezTo>
                    <a:cubicBezTo>
                      <a:pt x="19058" y="20159"/>
                      <a:pt x="19058" y="20159"/>
                      <a:pt x="19058" y="20159"/>
                    </a:cubicBezTo>
                    <a:cubicBezTo>
                      <a:pt x="18968" y="20159"/>
                      <a:pt x="18968" y="20159"/>
                      <a:pt x="18968" y="20159"/>
                    </a:cubicBezTo>
                    <a:cubicBezTo>
                      <a:pt x="18968" y="20159"/>
                      <a:pt x="18968" y="20159"/>
                      <a:pt x="18968" y="20159"/>
                    </a:cubicBezTo>
                    <a:cubicBezTo>
                      <a:pt x="18877" y="20290"/>
                      <a:pt x="18877" y="20290"/>
                      <a:pt x="18877" y="20290"/>
                    </a:cubicBezTo>
                    <a:cubicBezTo>
                      <a:pt x="18786" y="20421"/>
                      <a:pt x="18786" y="20421"/>
                      <a:pt x="18786" y="20421"/>
                    </a:cubicBezTo>
                    <a:cubicBezTo>
                      <a:pt x="18695" y="20552"/>
                      <a:pt x="18695" y="20552"/>
                      <a:pt x="18695" y="20552"/>
                    </a:cubicBezTo>
                    <a:cubicBezTo>
                      <a:pt x="18695" y="20683"/>
                      <a:pt x="18695" y="20683"/>
                      <a:pt x="18695" y="20683"/>
                    </a:cubicBezTo>
                    <a:cubicBezTo>
                      <a:pt x="18695" y="20814"/>
                      <a:pt x="18695" y="20814"/>
                      <a:pt x="18695" y="20814"/>
                    </a:cubicBezTo>
                    <a:cubicBezTo>
                      <a:pt x="18786" y="20683"/>
                      <a:pt x="18786" y="20683"/>
                      <a:pt x="18786" y="20683"/>
                    </a:cubicBezTo>
                    <a:cubicBezTo>
                      <a:pt x="18877" y="20552"/>
                      <a:pt x="18877" y="20552"/>
                      <a:pt x="18877" y="20552"/>
                    </a:cubicBezTo>
                    <a:cubicBezTo>
                      <a:pt x="18877" y="20552"/>
                      <a:pt x="18877" y="20552"/>
                      <a:pt x="18877" y="20552"/>
                    </a:cubicBezTo>
                    <a:cubicBezTo>
                      <a:pt x="18877" y="20421"/>
                      <a:pt x="18877" y="20421"/>
                      <a:pt x="18877" y="20421"/>
                    </a:cubicBezTo>
                    <a:cubicBezTo>
                      <a:pt x="19058" y="20290"/>
                      <a:pt x="19058" y="20290"/>
                      <a:pt x="19058" y="20290"/>
                    </a:cubicBezTo>
                    <a:cubicBezTo>
                      <a:pt x="19058" y="20421"/>
                      <a:pt x="19058" y="20421"/>
                      <a:pt x="19058" y="20421"/>
                    </a:cubicBezTo>
                    <a:cubicBezTo>
                      <a:pt x="19058" y="20421"/>
                      <a:pt x="19058" y="20421"/>
                      <a:pt x="19058" y="20421"/>
                    </a:cubicBezTo>
                    <a:cubicBezTo>
                      <a:pt x="19149" y="20421"/>
                      <a:pt x="19149" y="20421"/>
                      <a:pt x="19149" y="20421"/>
                    </a:cubicBezTo>
                    <a:cubicBezTo>
                      <a:pt x="19149" y="20421"/>
                      <a:pt x="19149" y="20421"/>
                      <a:pt x="19149" y="20421"/>
                    </a:cubicBezTo>
                    <a:cubicBezTo>
                      <a:pt x="19149" y="20552"/>
                      <a:pt x="19149" y="20552"/>
                      <a:pt x="19149" y="20552"/>
                    </a:cubicBezTo>
                    <a:cubicBezTo>
                      <a:pt x="19240" y="20552"/>
                      <a:pt x="19240" y="20552"/>
                      <a:pt x="19240" y="20552"/>
                    </a:cubicBezTo>
                    <a:cubicBezTo>
                      <a:pt x="19240" y="20552"/>
                      <a:pt x="19240" y="20552"/>
                      <a:pt x="19240" y="20552"/>
                    </a:cubicBezTo>
                    <a:cubicBezTo>
                      <a:pt x="19149" y="20683"/>
                      <a:pt x="19149" y="20683"/>
                      <a:pt x="19149" y="20683"/>
                    </a:cubicBezTo>
                    <a:cubicBezTo>
                      <a:pt x="19149" y="20683"/>
                      <a:pt x="19149" y="20683"/>
                      <a:pt x="19149" y="20683"/>
                    </a:cubicBezTo>
                    <a:cubicBezTo>
                      <a:pt x="19149" y="20814"/>
                      <a:pt x="19149" y="20814"/>
                      <a:pt x="19149" y="20814"/>
                    </a:cubicBezTo>
                    <a:cubicBezTo>
                      <a:pt x="19149" y="20945"/>
                      <a:pt x="19149" y="20945"/>
                      <a:pt x="19149" y="20945"/>
                    </a:cubicBezTo>
                    <a:cubicBezTo>
                      <a:pt x="19058" y="20945"/>
                      <a:pt x="19058" y="20945"/>
                      <a:pt x="19058" y="20945"/>
                    </a:cubicBezTo>
                    <a:cubicBezTo>
                      <a:pt x="19149" y="21076"/>
                      <a:pt x="19149" y="21076"/>
                      <a:pt x="19149" y="21076"/>
                    </a:cubicBezTo>
                    <a:cubicBezTo>
                      <a:pt x="19149" y="21076"/>
                      <a:pt x="19149" y="21076"/>
                      <a:pt x="19149" y="21076"/>
                    </a:cubicBezTo>
                    <a:cubicBezTo>
                      <a:pt x="19058" y="21076"/>
                      <a:pt x="19058" y="21076"/>
                      <a:pt x="19058" y="21076"/>
                    </a:cubicBezTo>
                    <a:cubicBezTo>
                      <a:pt x="18968" y="21076"/>
                      <a:pt x="18968" y="21076"/>
                      <a:pt x="18968" y="21076"/>
                    </a:cubicBezTo>
                    <a:cubicBezTo>
                      <a:pt x="18968" y="21207"/>
                      <a:pt x="18968" y="21207"/>
                      <a:pt x="18968" y="21207"/>
                    </a:cubicBezTo>
                    <a:cubicBezTo>
                      <a:pt x="18968" y="21207"/>
                      <a:pt x="18968" y="21207"/>
                      <a:pt x="18968" y="21207"/>
                    </a:cubicBezTo>
                    <a:cubicBezTo>
                      <a:pt x="18968" y="21207"/>
                      <a:pt x="18968" y="21207"/>
                      <a:pt x="18968" y="21207"/>
                    </a:cubicBezTo>
                    <a:cubicBezTo>
                      <a:pt x="19058" y="21207"/>
                      <a:pt x="19058" y="21207"/>
                      <a:pt x="19058" y="21207"/>
                    </a:cubicBezTo>
                    <a:cubicBezTo>
                      <a:pt x="19149" y="21207"/>
                      <a:pt x="19149" y="21207"/>
                      <a:pt x="19149" y="21207"/>
                    </a:cubicBezTo>
                    <a:cubicBezTo>
                      <a:pt x="19149" y="21207"/>
                      <a:pt x="19149" y="21207"/>
                      <a:pt x="19149" y="21207"/>
                    </a:cubicBezTo>
                    <a:cubicBezTo>
                      <a:pt x="19058" y="21338"/>
                      <a:pt x="19058" y="21338"/>
                      <a:pt x="19058" y="21338"/>
                    </a:cubicBezTo>
                    <a:cubicBezTo>
                      <a:pt x="18968" y="21338"/>
                      <a:pt x="18968" y="21338"/>
                      <a:pt x="18968" y="21338"/>
                    </a:cubicBezTo>
                    <a:cubicBezTo>
                      <a:pt x="18968" y="21338"/>
                      <a:pt x="18968" y="21338"/>
                      <a:pt x="18968" y="21338"/>
                    </a:cubicBezTo>
                    <a:cubicBezTo>
                      <a:pt x="18968" y="21338"/>
                      <a:pt x="18968" y="21338"/>
                      <a:pt x="18968" y="21338"/>
                    </a:cubicBezTo>
                    <a:cubicBezTo>
                      <a:pt x="18877" y="21469"/>
                      <a:pt x="18877" y="21469"/>
                      <a:pt x="18877" y="21469"/>
                    </a:cubicBezTo>
                    <a:cubicBezTo>
                      <a:pt x="18968" y="21600"/>
                      <a:pt x="18968" y="21600"/>
                      <a:pt x="18968" y="21600"/>
                    </a:cubicBezTo>
                    <a:cubicBezTo>
                      <a:pt x="18968" y="21600"/>
                      <a:pt x="18968" y="21600"/>
                      <a:pt x="18968" y="21600"/>
                    </a:cubicBezTo>
                    <a:cubicBezTo>
                      <a:pt x="18968" y="21469"/>
                      <a:pt x="18968" y="21469"/>
                      <a:pt x="18968" y="21469"/>
                    </a:cubicBezTo>
                    <a:cubicBezTo>
                      <a:pt x="19058" y="21469"/>
                      <a:pt x="19058" y="21469"/>
                      <a:pt x="19058" y="21469"/>
                    </a:cubicBezTo>
                    <a:cubicBezTo>
                      <a:pt x="19149" y="21469"/>
                      <a:pt x="19149" y="21469"/>
                      <a:pt x="19149" y="21469"/>
                    </a:cubicBezTo>
                    <a:cubicBezTo>
                      <a:pt x="19240" y="21338"/>
                      <a:pt x="19240" y="21338"/>
                      <a:pt x="19240" y="21338"/>
                    </a:cubicBezTo>
                    <a:cubicBezTo>
                      <a:pt x="19331" y="21076"/>
                      <a:pt x="19331" y="21076"/>
                      <a:pt x="19331" y="21076"/>
                    </a:cubicBezTo>
                    <a:cubicBezTo>
                      <a:pt x="19331" y="20945"/>
                      <a:pt x="19331" y="20945"/>
                      <a:pt x="19331" y="20945"/>
                    </a:cubicBezTo>
                    <a:cubicBezTo>
                      <a:pt x="19421" y="20683"/>
                      <a:pt x="19421" y="20683"/>
                      <a:pt x="19421" y="20683"/>
                    </a:cubicBezTo>
                    <a:cubicBezTo>
                      <a:pt x="19512" y="20683"/>
                      <a:pt x="19512" y="20683"/>
                      <a:pt x="19512" y="20683"/>
                    </a:cubicBezTo>
                    <a:cubicBezTo>
                      <a:pt x="19512" y="20683"/>
                      <a:pt x="19512" y="20683"/>
                      <a:pt x="19512" y="20683"/>
                    </a:cubicBezTo>
                    <a:close/>
                    <a:moveTo>
                      <a:pt x="18242" y="21207"/>
                    </a:moveTo>
                    <a:cubicBezTo>
                      <a:pt x="18242" y="21207"/>
                      <a:pt x="18242" y="21207"/>
                      <a:pt x="18242" y="21207"/>
                    </a:cubicBezTo>
                    <a:cubicBezTo>
                      <a:pt x="18242" y="21076"/>
                      <a:pt x="18242" y="21076"/>
                      <a:pt x="18242" y="21076"/>
                    </a:cubicBezTo>
                    <a:cubicBezTo>
                      <a:pt x="18332" y="21207"/>
                      <a:pt x="18332" y="21207"/>
                      <a:pt x="18332" y="21207"/>
                    </a:cubicBezTo>
                    <a:cubicBezTo>
                      <a:pt x="18242" y="21207"/>
                      <a:pt x="18242" y="21207"/>
                      <a:pt x="18242" y="21207"/>
                    </a:cubicBezTo>
                    <a:close/>
                    <a:moveTo>
                      <a:pt x="18695" y="21338"/>
                    </a:moveTo>
                    <a:cubicBezTo>
                      <a:pt x="18786" y="21338"/>
                      <a:pt x="18786" y="21338"/>
                      <a:pt x="18786" y="21338"/>
                    </a:cubicBezTo>
                    <a:cubicBezTo>
                      <a:pt x="18877" y="21338"/>
                      <a:pt x="18877" y="21338"/>
                      <a:pt x="18877" y="21338"/>
                    </a:cubicBezTo>
                    <a:cubicBezTo>
                      <a:pt x="18786" y="21469"/>
                      <a:pt x="18786" y="21469"/>
                      <a:pt x="18786" y="21469"/>
                    </a:cubicBezTo>
                    <a:cubicBezTo>
                      <a:pt x="18695" y="21338"/>
                      <a:pt x="18695" y="21338"/>
                      <a:pt x="18695" y="21338"/>
                    </a:cubicBezTo>
                    <a:close/>
                    <a:moveTo>
                      <a:pt x="18786" y="21076"/>
                    </a:moveTo>
                    <a:cubicBezTo>
                      <a:pt x="18786" y="21076"/>
                      <a:pt x="18786" y="21076"/>
                      <a:pt x="18786" y="21076"/>
                    </a:cubicBezTo>
                    <a:cubicBezTo>
                      <a:pt x="18877" y="21207"/>
                      <a:pt x="18877" y="21207"/>
                      <a:pt x="18877" y="21207"/>
                    </a:cubicBezTo>
                    <a:cubicBezTo>
                      <a:pt x="18786" y="21338"/>
                      <a:pt x="18786" y="21338"/>
                      <a:pt x="18786" y="21338"/>
                    </a:cubicBezTo>
                    <a:cubicBezTo>
                      <a:pt x="18695" y="21207"/>
                      <a:pt x="18695" y="21207"/>
                      <a:pt x="18695" y="21207"/>
                    </a:cubicBezTo>
                    <a:cubicBezTo>
                      <a:pt x="18786" y="21207"/>
                      <a:pt x="18786" y="21207"/>
                      <a:pt x="18786" y="21207"/>
                    </a:cubicBezTo>
                    <a:cubicBezTo>
                      <a:pt x="18786" y="21076"/>
                      <a:pt x="18786" y="21076"/>
                      <a:pt x="18786" y="21076"/>
                    </a:cubicBezTo>
                    <a:close/>
                    <a:moveTo>
                      <a:pt x="18695" y="20945"/>
                    </a:moveTo>
                    <a:cubicBezTo>
                      <a:pt x="18786" y="20945"/>
                      <a:pt x="18786" y="20945"/>
                      <a:pt x="18786" y="20945"/>
                    </a:cubicBezTo>
                    <a:cubicBezTo>
                      <a:pt x="18695" y="21076"/>
                      <a:pt x="18695" y="21076"/>
                      <a:pt x="18695" y="21076"/>
                    </a:cubicBezTo>
                    <a:cubicBezTo>
                      <a:pt x="18695" y="20945"/>
                      <a:pt x="18695" y="20945"/>
                      <a:pt x="18695" y="20945"/>
                    </a:cubicBezTo>
                    <a:cubicBezTo>
                      <a:pt x="18695" y="20945"/>
                      <a:pt x="18695" y="20945"/>
                      <a:pt x="18695" y="20945"/>
                    </a:cubicBezTo>
                    <a:cubicBezTo>
                      <a:pt x="18695" y="20945"/>
                      <a:pt x="18695" y="20945"/>
                      <a:pt x="18695" y="20945"/>
                    </a:cubicBezTo>
                    <a:close/>
                    <a:moveTo>
                      <a:pt x="18786" y="20814"/>
                    </a:moveTo>
                    <a:cubicBezTo>
                      <a:pt x="18877" y="20814"/>
                      <a:pt x="18877" y="20814"/>
                      <a:pt x="18877" y="20814"/>
                    </a:cubicBezTo>
                    <a:cubicBezTo>
                      <a:pt x="18877" y="20683"/>
                      <a:pt x="18877" y="20683"/>
                      <a:pt x="18877" y="20683"/>
                    </a:cubicBezTo>
                    <a:cubicBezTo>
                      <a:pt x="18877" y="20552"/>
                      <a:pt x="18877" y="20552"/>
                      <a:pt x="18877" y="20552"/>
                    </a:cubicBezTo>
                    <a:cubicBezTo>
                      <a:pt x="18968" y="20552"/>
                      <a:pt x="18968" y="20552"/>
                      <a:pt x="18968" y="20552"/>
                    </a:cubicBezTo>
                    <a:cubicBezTo>
                      <a:pt x="18968" y="20552"/>
                      <a:pt x="18968" y="20552"/>
                      <a:pt x="18968" y="20552"/>
                    </a:cubicBezTo>
                    <a:cubicBezTo>
                      <a:pt x="19058" y="20421"/>
                      <a:pt x="19058" y="20421"/>
                      <a:pt x="19058" y="20421"/>
                    </a:cubicBezTo>
                    <a:cubicBezTo>
                      <a:pt x="19149" y="20552"/>
                      <a:pt x="19149" y="20552"/>
                      <a:pt x="19149" y="20552"/>
                    </a:cubicBezTo>
                    <a:cubicBezTo>
                      <a:pt x="19058" y="20683"/>
                      <a:pt x="19058" y="20683"/>
                      <a:pt x="19058" y="20683"/>
                    </a:cubicBezTo>
                    <a:cubicBezTo>
                      <a:pt x="19149" y="20814"/>
                      <a:pt x="19149" y="20814"/>
                      <a:pt x="19149" y="20814"/>
                    </a:cubicBezTo>
                    <a:cubicBezTo>
                      <a:pt x="18968" y="20945"/>
                      <a:pt x="18968" y="20945"/>
                      <a:pt x="18968" y="20945"/>
                    </a:cubicBezTo>
                    <a:cubicBezTo>
                      <a:pt x="18877" y="21076"/>
                      <a:pt x="18877" y="21076"/>
                      <a:pt x="18877" y="21076"/>
                    </a:cubicBezTo>
                    <a:cubicBezTo>
                      <a:pt x="18877" y="21076"/>
                      <a:pt x="18877" y="21076"/>
                      <a:pt x="18877" y="21076"/>
                    </a:cubicBezTo>
                    <a:cubicBezTo>
                      <a:pt x="18877" y="20945"/>
                      <a:pt x="18877" y="20945"/>
                      <a:pt x="18877" y="20945"/>
                    </a:cubicBezTo>
                    <a:cubicBezTo>
                      <a:pt x="18968" y="20814"/>
                      <a:pt x="18968" y="20814"/>
                      <a:pt x="18968" y="20814"/>
                    </a:cubicBezTo>
                    <a:cubicBezTo>
                      <a:pt x="18968" y="20814"/>
                      <a:pt x="18968" y="20814"/>
                      <a:pt x="18968" y="20814"/>
                    </a:cubicBezTo>
                    <a:cubicBezTo>
                      <a:pt x="18877" y="20945"/>
                      <a:pt x="18877" y="20945"/>
                      <a:pt x="18877" y="20945"/>
                    </a:cubicBezTo>
                    <a:cubicBezTo>
                      <a:pt x="18786" y="20814"/>
                      <a:pt x="18786" y="20814"/>
                      <a:pt x="18786" y="20814"/>
                    </a:cubicBezTo>
                    <a:close/>
                    <a:moveTo>
                      <a:pt x="18060" y="21207"/>
                    </a:moveTo>
                    <a:cubicBezTo>
                      <a:pt x="18151" y="21207"/>
                      <a:pt x="18151" y="21207"/>
                      <a:pt x="18151" y="21207"/>
                    </a:cubicBezTo>
                    <a:cubicBezTo>
                      <a:pt x="18151" y="21207"/>
                      <a:pt x="18151" y="21207"/>
                      <a:pt x="18151" y="21207"/>
                    </a:cubicBezTo>
                    <a:cubicBezTo>
                      <a:pt x="18151" y="21338"/>
                      <a:pt x="18151" y="21338"/>
                      <a:pt x="18151" y="21338"/>
                    </a:cubicBezTo>
                    <a:cubicBezTo>
                      <a:pt x="18242" y="21469"/>
                      <a:pt x="18242" y="21469"/>
                      <a:pt x="18242" y="21469"/>
                    </a:cubicBezTo>
                    <a:cubicBezTo>
                      <a:pt x="18151" y="21600"/>
                      <a:pt x="18151" y="21600"/>
                      <a:pt x="18151" y="21600"/>
                    </a:cubicBezTo>
                    <a:cubicBezTo>
                      <a:pt x="18151" y="21469"/>
                      <a:pt x="18151" y="21469"/>
                      <a:pt x="18151" y="21469"/>
                    </a:cubicBezTo>
                    <a:cubicBezTo>
                      <a:pt x="18151" y="21338"/>
                      <a:pt x="18151" y="21338"/>
                      <a:pt x="18151" y="21338"/>
                    </a:cubicBezTo>
                    <a:cubicBezTo>
                      <a:pt x="18060" y="21207"/>
                      <a:pt x="18060" y="21207"/>
                      <a:pt x="18060" y="21207"/>
                    </a:cubicBezTo>
                    <a:cubicBezTo>
                      <a:pt x="18060" y="21207"/>
                      <a:pt x="18060" y="21207"/>
                      <a:pt x="18060" y="21207"/>
                    </a:cubicBezTo>
                    <a:close/>
                    <a:moveTo>
                      <a:pt x="18151" y="21076"/>
                    </a:moveTo>
                    <a:cubicBezTo>
                      <a:pt x="18151" y="21076"/>
                      <a:pt x="18151" y="21076"/>
                      <a:pt x="18151" y="21076"/>
                    </a:cubicBezTo>
                    <a:cubicBezTo>
                      <a:pt x="18151" y="21076"/>
                      <a:pt x="18151" y="21076"/>
                      <a:pt x="18151" y="21076"/>
                    </a:cubicBezTo>
                    <a:cubicBezTo>
                      <a:pt x="18242" y="21076"/>
                      <a:pt x="18242" y="21076"/>
                      <a:pt x="18242" y="21076"/>
                    </a:cubicBezTo>
                    <a:cubicBezTo>
                      <a:pt x="18151" y="21207"/>
                      <a:pt x="18151" y="21207"/>
                      <a:pt x="18151" y="21207"/>
                    </a:cubicBezTo>
                    <a:cubicBezTo>
                      <a:pt x="18151" y="21076"/>
                      <a:pt x="18151" y="21076"/>
                      <a:pt x="18151" y="21076"/>
                    </a:cubicBezTo>
                    <a:close/>
                    <a:moveTo>
                      <a:pt x="18060" y="20945"/>
                    </a:moveTo>
                    <a:cubicBezTo>
                      <a:pt x="18151" y="20814"/>
                      <a:pt x="18151" y="20814"/>
                      <a:pt x="18151" y="20814"/>
                    </a:cubicBezTo>
                    <a:cubicBezTo>
                      <a:pt x="18151" y="20945"/>
                      <a:pt x="18151" y="20945"/>
                      <a:pt x="18151" y="20945"/>
                    </a:cubicBezTo>
                    <a:cubicBezTo>
                      <a:pt x="18060" y="20945"/>
                      <a:pt x="18060" y="20945"/>
                      <a:pt x="18060" y="20945"/>
                    </a:cubicBezTo>
                    <a:close/>
                    <a:moveTo>
                      <a:pt x="18060" y="20814"/>
                    </a:moveTo>
                    <a:cubicBezTo>
                      <a:pt x="18060" y="20814"/>
                      <a:pt x="18060" y="20814"/>
                      <a:pt x="18060" y="20814"/>
                    </a:cubicBezTo>
                    <a:cubicBezTo>
                      <a:pt x="17969" y="20945"/>
                      <a:pt x="17969" y="20945"/>
                      <a:pt x="17969" y="20945"/>
                    </a:cubicBezTo>
                    <a:cubicBezTo>
                      <a:pt x="18060" y="20814"/>
                      <a:pt x="18060" y="20814"/>
                      <a:pt x="18060" y="20814"/>
                    </a:cubicBezTo>
                    <a:close/>
                    <a:moveTo>
                      <a:pt x="17969" y="20290"/>
                    </a:moveTo>
                    <a:cubicBezTo>
                      <a:pt x="17969" y="20159"/>
                      <a:pt x="17969" y="20159"/>
                      <a:pt x="17969" y="20159"/>
                    </a:cubicBezTo>
                    <a:cubicBezTo>
                      <a:pt x="18060" y="20290"/>
                      <a:pt x="18060" y="20290"/>
                      <a:pt x="18060" y="20290"/>
                    </a:cubicBezTo>
                    <a:cubicBezTo>
                      <a:pt x="17969" y="20290"/>
                      <a:pt x="17969" y="20290"/>
                      <a:pt x="17969" y="20290"/>
                    </a:cubicBezTo>
                    <a:close/>
                    <a:moveTo>
                      <a:pt x="18151" y="20421"/>
                    </a:moveTo>
                    <a:cubicBezTo>
                      <a:pt x="18242" y="20421"/>
                      <a:pt x="18242" y="20421"/>
                      <a:pt x="18242" y="20421"/>
                    </a:cubicBezTo>
                    <a:cubicBezTo>
                      <a:pt x="18242" y="20421"/>
                      <a:pt x="18242" y="20421"/>
                      <a:pt x="18242" y="20421"/>
                    </a:cubicBezTo>
                    <a:cubicBezTo>
                      <a:pt x="18242" y="20421"/>
                      <a:pt x="18242" y="20421"/>
                      <a:pt x="18242" y="20421"/>
                    </a:cubicBezTo>
                    <a:cubicBezTo>
                      <a:pt x="18151" y="20421"/>
                      <a:pt x="18151" y="20421"/>
                      <a:pt x="18151" y="20421"/>
                    </a:cubicBezTo>
                    <a:close/>
                    <a:moveTo>
                      <a:pt x="18242" y="20290"/>
                    </a:moveTo>
                    <a:cubicBezTo>
                      <a:pt x="18242" y="20159"/>
                      <a:pt x="18242" y="20159"/>
                      <a:pt x="18242" y="20159"/>
                    </a:cubicBezTo>
                    <a:cubicBezTo>
                      <a:pt x="18332" y="20159"/>
                      <a:pt x="18332" y="20159"/>
                      <a:pt x="18332" y="20159"/>
                    </a:cubicBezTo>
                    <a:cubicBezTo>
                      <a:pt x="18423" y="20159"/>
                      <a:pt x="18423" y="20159"/>
                      <a:pt x="18423" y="20159"/>
                    </a:cubicBezTo>
                    <a:cubicBezTo>
                      <a:pt x="18332" y="20290"/>
                      <a:pt x="18332" y="20290"/>
                      <a:pt x="18332" y="20290"/>
                    </a:cubicBezTo>
                    <a:cubicBezTo>
                      <a:pt x="18332" y="20290"/>
                      <a:pt x="18332" y="20290"/>
                      <a:pt x="18332" y="20290"/>
                    </a:cubicBezTo>
                    <a:cubicBezTo>
                      <a:pt x="18242" y="20290"/>
                      <a:pt x="18242" y="20290"/>
                      <a:pt x="18242" y="20290"/>
                    </a:cubicBezTo>
                    <a:cubicBezTo>
                      <a:pt x="18242" y="20290"/>
                      <a:pt x="18242" y="20290"/>
                      <a:pt x="18242" y="20290"/>
                    </a:cubicBezTo>
                    <a:close/>
                    <a:moveTo>
                      <a:pt x="18423" y="20290"/>
                    </a:moveTo>
                    <a:cubicBezTo>
                      <a:pt x="18423" y="20159"/>
                      <a:pt x="18423" y="20159"/>
                      <a:pt x="18423" y="20159"/>
                    </a:cubicBezTo>
                    <a:cubicBezTo>
                      <a:pt x="18423" y="20159"/>
                      <a:pt x="18423" y="20159"/>
                      <a:pt x="18423" y="20159"/>
                    </a:cubicBezTo>
                    <a:cubicBezTo>
                      <a:pt x="18332" y="20029"/>
                      <a:pt x="18332" y="20029"/>
                      <a:pt x="18332" y="20029"/>
                    </a:cubicBezTo>
                    <a:cubicBezTo>
                      <a:pt x="18423" y="19898"/>
                      <a:pt x="18423" y="19898"/>
                      <a:pt x="18423" y="19898"/>
                    </a:cubicBezTo>
                    <a:cubicBezTo>
                      <a:pt x="18423" y="20029"/>
                      <a:pt x="18423" y="20029"/>
                      <a:pt x="18423" y="20029"/>
                    </a:cubicBezTo>
                    <a:cubicBezTo>
                      <a:pt x="18514" y="20029"/>
                      <a:pt x="18514" y="20029"/>
                      <a:pt x="18514" y="20029"/>
                    </a:cubicBezTo>
                    <a:cubicBezTo>
                      <a:pt x="18423" y="20159"/>
                      <a:pt x="18423" y="20159"/>
                      <a:pt x="18423" y="20159"/>
                    </a:cubicBezTo>
                    <a:cubicBezTo>
                      <a:pt x="18423" y="20290"/>
                      <a:pt x="18423" y="20290"/>
                      <a:pt x="18423" y="20290"/>
                    </a:cubicBezTo>
                    <a:cubicBezTo>
                      <a:pt x="18514" y="20290"/>
                      <a:pt x="18514" y="20290"/>
                      <a:pt x="18514" y="20290"/>
                    </a:cubicBezTo>
                    <a:cubicBezTo>
                      <a:pt x="18514" y="20290"/>
                      <a:pt x="18514" y="20290"/>
                      <a:pt x="18514" y="20290"/>
                    </a:cubicBezTo>
                    <a:cubicBezTo>
                      <a:pt x="18605" y="20421"/>
                      <a:pt x="18605" y="20421"/>
                      <a:pt x="18605" y="20421"/>
                    </a:cubicBezTo>
                    <a:cubicBezTo>
                      <a:pt x="18605" y="20552"/>
                      <a:pt x="18605" y="20552"/>
                      <a:pt x="18605" y="20552"/>
                    </a:cubicBezTo>
                    <a:cubicBezTo>
                      <a:pt x="18514" y="20552"/>
                      <a:pt x="18514" y="20552"/>
                      <a:pt x="18514" y="20552"/>
                    </a:cubicBezTo>
                    <a:cubicBezTo>
                      <a:pt x="18605" y="20683"/>
                      <a:pt x="18605" y="20683"/>
                      <a:pt x="18605" y="20683"/>
                    </a:cubicBezTo>
                    <a:cubicBezTo>
                      <a:pt x="18605" y="20683"/>
                      <a:pt x="18605" y="20683"/>
                      <a:pt x="18605" y="20683"/>
                    </a:cubicBezTo>
                    <a:cubicBezTo>
                      <a:pt x="18514" y="20683"/>
                      <a:pt x="18514" y="20683"/>
                      <a:pt x="18514" y="20683"/>
                    </a:cubicBezTo>
                    <a:cubicBezTo>
                      <a:pt x="18514" y="20683"/>
                      <a:pt x="18514" y="20683"/>
                      <a:pt x="18514" y="20683"/>
                    </a:cubicBezTo>
                    <a:cubicBezTo>
                      <a:pt x="18514" y="20814"/>
                      <a:pt x="18514" y="20814"/>
                      <a:pt x="18514" y="20814"/>
                    </a:cubicBezTo>
                    <a:cubicBezTo>
                      <a:pt x="18605" y="20814"/>
                      <a:pt x="18605" y="20814"/>
                      <a:pt x="18605" y="20814"/>
                    </a:cubicBezTo>
                    <a:cubicBezTo>
                      <a:pt x="18605" y="20945"/>
                      <a:pt x="18605" y="20945"/>
                      <a:pt x="18605" y="20945"/>
                    </a:cubicBezTo>
                    <a:cubicBezTo>
                      <a:pt x="18514" y="21076"/>
                      <a:pt x="18514" y="21076"/>
                      <a:pt x="18514" y="21076"/>
                    </a:cubicBezTo>
                    <a:cubicBezTo>
                      <a:pt x="18514" y="21076"/>
                      <a:pt x="18514" y="21076"/>
                      <a:pt x="18514" y="21076"/>
                    </a:cubicBezTo>
                    <a:cubicBezTo>
                      <a:pt x="18605" y="21076"/>
                      <a:pt x="18605" y="21076"/>
                      <a:pt x="18605" y="21076"/>
                    </a:cubicBezTo>
                    <a:cubicBezTo>
                      <a:pt x="18605" y="21076"/>
                      <a:pt x="18605" y="21076"/>
                      <a:pt x="18605" y="21076"/>
                    </a:cubicBezTo>
                    <a:cubicBezTo>
                      <a:pt x="18605" y="21076"/>
                      <a:pt x="18605" y="21076"/>
                      <a:pt x="18605" y="21076"/>
                    </a:cubicBezTo>
                    <a:cubicBezTo>
                      <a:pt x="18514" y="21207"/>
                      <a:pt x="18514" y="21207"/>
                      <a:pt x="18514" y="21207"/>
                    </a:cubicBezTo>
                    <a:cubicBezTo>
                      <a:pt x="18514" y="21207"/>
                      <a:pt x="18514" y="21207"/>
                      <a:pt x="18514" y="21207"/>
                    </a:cubicBezTo>
                    <a:cubicBezTo>
                      <a:pt x="18514" y="21338"/>
                      <a:pt x="18514" y="21338"/>
                      <a:pt x="18514" y="21338"/>
                    </a:cubicBezTo>
                    <a:cubicBezTo>
                      <a:pt x="18514" y="21338"/>
                      <a:pt x="18514" y="21338"/>
                      <a:pt x="18514" y="21338"/>
                    </a:cubicBezTo>
                    <a:cubicBezTo>
                      <a:pt x="18514" y="21338"/>
                      <a:pt x="18514" y="21338"/>
                      <a:pt x="18514" y="21338"/>
                    </a:cubicBezTo>
                    <a:cubicBezTo>
                      <a:pt x="18514" y="21338"/>
                      <a:pt x="18514" y="21338"/>
                      <a:pt x="18514" y="21338"/>
                    </a:cubicBezTo>
                    <a:cubicBezTo>
                      <a:pt x="18514" y="21469"/>
                      <a:pt x="18514" y="21469"/>
                      <a:pt x="18514" y="21469"/>
                    </a:cubicBezTo>
                    <a:cubicBezTo>
                      <a:pt x="18514" y="21469"/>
                      <a:pt x="18514" y="21469"/>
                      <a:pt x="18514" y="21469"/>
                    </a:cubicBezTo>
                    <a:cubicBezTo>
                      <a:pt x="18423" y="21469"/>
                      <a:pt x="18423" y="21469"/>
                      <a:pt x="18423" y="21469"/>
                    </a:cubicBezTo>
                    <a:cubicBezTo>
                      <a:pt x="18423" y="21469"/>
                      <a:pt x="18423" y="21469"/>
                      <a:pt x="18423" y="21469"/>
                    </a:cubicBezTo>
                    <a:cubicBezTo>
                      <a:pt x="18423" y="21338"/>
                      <a:pt x="18423" y="21338"/>
                      <a:pt x="18423" y="21338"/>
                    </a:cubicBezTo>
                    <a:cubicBezTo>
                      <a:pt x="18332" y="21338"/>
                      <a:pt x="18332" y="21338"/>
                      <a:pt x="18332" y="21338"/>
                    </a:cubicBezTo>
                    <a:cubicBezTo>
                      <a:pt x="18332" y="21207"/>
                      <a:pt x="18332" y="21207"/>
                      <a:pt x="18332" y="21207"/>
                    </a:cubicBezTo>
                    <a:cubicBezTo>
                      <a:pt x="18423" y="21207"/>
                      <a:pt x="18423" y="21207"/>
                      <a:pt x="18423" y="21207"/>
                    </a:cubicBezTo>
                    <a:cubicBezTo>
                      <a:pt x="18332" y="21076"/>
                      <a:pt x="18332" y="21076"/>
                      <a:pt x="18332" y="21076"/>
                    </a:cubicBezTo>
                    <a:cubicBezTo>
                      <a:pt x="18332" y="21076"/>
                      <a:pt x="18332" y="21076"/>
                      <a:pt x="18332" y="21076"/>
                    </a:cubicBezTo>
                    <a:cubicBezTo>
                      <a:pt x="18423" y="21076"/>
                      <a:pt x="18423" y="21076"/>
                      <a:pt x="18423" y="21076"/>
                    </a:cubicBezTo>
                    <a:cubicBezTo>
                      <a:pt x="18423" y="20945"/>
                      <a:pt x="18423" y="20945"/>
                      <a:pt x="18423" y="20945"/>
                    </a:cubicBezTo>
                    <a:cubicBezTo>
                      <a:pt x="18332" y="20945"/>
                      <a:pt x="18332" y="20945"/>
                      <a:pt x="18332" y="20945"/>
                    </a:cubicBezTo>
                    <a:cubicBezTo>
                      <a:pt x="18332" y="21076"/>
                      <a:pt x="18332" y="21076"/>
                      <a:pt x="18332" y="21076"/>
                    </a:cubicBezTo>
                    <a:cubicBezTo>
                      <a:pt x="18332" y="20945"/>
                      <a:pt x="18332" y="20945"/>
                      <a:pt x="18332" y="20945"/>
                    </a:cubicBezTo>
                    <a:cubicBezTo>
                      <a:pt x="18242" y="20945"/>
                      <a:pt x="18242" y="20945"/>
                      <a:pt x="18242" y="20945"/>
                    </a:cubicBezTo>
                    <a:cubicBezTo>
                      <a:pt x="18242" y="20945"/>
                      <a:pt x="18242" y="20945"/>
                      <a:pt x="18242" y="20945"/>
                    </a:cubicBezTo>
                    <a:cubicBezTo>
                      <a:pt x="18242" y="20814"/>
                      <a:pt x="18242" y="20814"/>
                      <a:pt x="18242" y="20814"/>
                    </a:cubicBezTo>
                    <a:cubicBezTo>
                      <a:pt x="18242" y="20814"/>
                      <a:pt x="18242" y="20814"/>
                      <a:pt x="18242" y="20814"/>
                    </a:cubicBezTo>
                    <a:cubicBezTo>
                      <a:pt x="18332" y="20814"/>
                      <a:pt x="18332" y="20814"/>
                      <a:pt x="18332" y="20814"/>
                    </a:cubicBezTo>
                    <a:cubicBezTo>
                      <a:pt x="18332" y="20814"/>
                      <a:pt x="18332" y="20814"/>
                      <a:pt x="18332" y="20814"/>
                    </a:cubicBezTo>
                    <a:cubicBezTo>
                      <a:pt x="18423" y="20683"/>
                      <a:pt x="18423" y="20683"/>
                      <a:pt x="18423" y="20683"/>
                    </a:cubicBezTo>
                    <a:cubicBezTo>
                      <a:pt x="18423" y="20683"/>
                      <a:pt x="18423" y="20683"/>
                      <a:pt x="18423" y="20683"/>
                    </a:cubicBezTo>
                    <a:cubicBezTo>
                      <a:pt x="18332" y="20552"/>
                      <a:pt x="18332" y="20552"/>
                      <a:pt x="18332" y="20552"/>
                    </a:cubicBezTo>
                    <a:cubicBezTo>
                      <a:pt x="18332" y="20683"/>
                      <a:pt x="18332" y="20683"/>
                      <a:pt x="18332" y="20683"/>
                    </a:cubicBezTo>
                    <a:cubicBezTo>
                      <a:pt x="18242" y="20552"/>
                      <a:pt x="18242" y="20552"/>
                      <a:pt x="18242" y="20552"/>
                    </a:cubicBezTo>
                    <a:cubicBezTo>
                      <a:pt x="18332" y="20552"/>
                      <a:pt x="18332" y="20552"/>
                      <a:pt x="18332" y="20552"/>
                    </a:cubicBezTo>
                    <a:cubicBezTo>
                      <a:pt x="18332" y="20552"/>
                      <a:pt x="18332" y="20552"/>
                      <a:pt x="18332" y="20552"/>
                    </a:cubicBezTo>
                    <a:cubicBezTo>
                      <a:pt x="18423" y="20421"/>
                      <a:pt x="18423" y="20421"/>
                      <a:pt x="18423" y="20421"/>
                    </a:cubicBezTo>
                    <a:cubicBezTo>
                      <a:pt x="18423" y="20290"/>
                      <a:pt x="18423" y="20290"/>
                      <a:pt x="18423" y="20290"/>
                    </a:cubicBezTo>
                    <a:close/>
                    <a:moveTo>
                      <a:pt x="18877" y="20290"/>
                    </a:moveTo>
                    <a:cubicBezTo>
                      <a:pt x="18786" y="20159"/>
                      <a:pt x="18786" y="20159"/>
                      <a:pt x="18786" y="20159"/>
                    </a:cubicBezTo>
                    <a:cubicBezTo>
                      <a:pt x="18877" y="20159"/>
                      <a:pt x="18877" y="20159"/>
                      <a:pt x="18877" y="20159"/>
                    </a:cubicBezTo>
                    <a:cubicBezTo>
                      <a:pt x="18877" y="20029"/>
                      <a:pt x="18877" y="20029"/>
                      <a:pt x="18877" y="20029"/>
                    </a:cubicBezTo>
                    <a:cubicBezTo>
                      <a:pt x="18877" y="20029"/>
                      <a:pt x="18877" y="20029"/>
                      <a:pt x="18877" y="20029"/>
                    </a:cubicBezTo>
                    <a:cubicBezTo>
                      <a:pt x="18877" y="20159"/>
                      <a:pt x="18877" y="20159"/>
                      <a:pt x="18877" y="20159"/>
                    </a:cubicBezTo>
                    <a:cubicBezTo>
                      <a:pt x="18877" y="20290"/>
                      <a:pt x="18877" y="20290"/>
                      <a:pt x="18877" y="20290"/>
                    </a:cubicBezTo>
                    <a:close/>
                    <a:moveTo>
                      <a:pt x="18695" y="20421"/>
                    </a:moveTo>
                    <a:cubicBezTo>
                      <a:pt x="18786" y="20159"/>
                      <a:pt x="18786" y="20159"/>
                      <a:pt x="18786" y="20159"/>
                    </a:cubicBezTo>
                    <a:cubicBezTo>
                      <a:pt x="18786" y="20159"/>
                      <a:pt x="18786" y="20159"/>
                      <a:pt x="18786" y="20159"/>
                    </a:cubicBezTo>
                    <a:cubicBezTo>
                      <a:pt x="18786" y="20290"/>
                      <a:pt x="18786" y="20290"/>
                      <a:pt x="18786" y="20290"/>
                    </a:cubicBezTo>
                    <a:cubicBezTo>
                      <a:pt x="18786" y="20421"/>
                      <a:pt x="18786" y="20421"/>
                      <a:pt x="18786" y="20421"/>
                    </a:cubicBezTo>
                    <a:cubicBezTo>
                      <a:pt x="18695" y="20421"/>
                      <a:pt x="18695" y="20421"/>
                      <a:pt x="18695" y="20421"/>
                    </a:cubicBezTo>
                    <a:close/>
                    <a:moveTo>
                      <a:pt x="18695" y="20290"/>
                    </a:moveTo>
                    <a:cubicBezTo>
                      <a:pt x="18695" y="20159"/>
                      <a:pt x="18695" y="20159"/>
                      <a:pt x="18695" y="20159"/>
                    </a:cubicBezTo>
                    <a:cubicBezTo>
                      <a:pt x="18786" y="20029"/>
                      <a:pt x="18786" y="20029"/>
                      <a:pt x="18786" y="20029"/>
                    </a:cubicBezTo>
                    <a:cubicBezTo>
                      <a:pt x="18786" y="20159"/>
                      <a:pt x="18786" y="20159"/>
                      <a:pt x="18786" y="20159"/>
                    </a:cubicBezTo>
                    <a:cubicBezTo>
                      <a:pt x="18786" y="20159"/>
                      <a:pt x="18786" y="20159"/>
                      <a:pt x="18786" y="20159"/>
                    </a:cubicBezTo>
                    <a:cubicBezTo>
                      <a:pt x="18695" y="20290"/>
                      <a:pt x="18695" y="20290"/>
                      <a:pt x="18695" y="20290"/>
                    </a:cubicBezTo>
                    <a:cubicBezTo>
                      <a:pt x="18695" y="20290"/>
                      <a:pt x="18695" y="20290"/>
                      <a:pt x="18695" y="20290"/>
                    </a:cubicBezTo>
                    <a:close/>
                    <a:moveTo>
                      <a:pt x="18605" y="20029"/>
                    </a:moveTo>
                    <a:cubicBezTo>
                      <a:pt x="18605" y="19898"/>
                      <a:pt x="18605" y="19898"/>
                      <a:pt x="18605" y="19898"/>
                    </a:cubicBezTo>
                    <a:cubicBezTo>
                      <a:pt x="18786" y="19898"/>
                      <a:pt x="18786" y="19898"/>
                      <a:pt x="18786" y="19898"/>
                    </a:cubicBezTo>
                    <a:cubicBezTo>
                      <a:pt x="18786" y="20029"/>
                      <a:pt x="18786" y="20029"/>
                      <a:pt x="18786" y="20029"/>
                    </a:cubicBezTo>
                    <a:cubicBezTo>
                      <a:pt x="18695" y="20159"/>
                      <a:pt x="18695" y="20159"/>
                      <a:pt x="18695" y="20159"/>
                    </a:cubicBezTo>
                    <a:cubicBezTo>
                      <a:pt x="18605" y="20029"/>
                      <a:pt x="18605" y="20029"/>
                      <a:pt x="18605" y="20029"/>
                    </a:cubicBezTo>
                    <a:cubicBezTo>
                      <a:pt x="18605" y="20029"/>
                      <a:pt x="18605" y="20029"/>
                      <a:pt x="18605" y="20029"/>
                    </a:cubicBezTo>
                    <a:close/>
                    <a:moveTo>
                      <a:pt x="18695" y="19767"/>
                    </a:moveTo>
                    <a:cubicBezTo>
                      <a:pt x="18786" y="19636"/>
                      <a:pt x="18786" y="19636"/>
                      <a:pt x="18786" y="19636"/>
                    </a:cubicBezTo>
                    <a:cubicBezTo>
                      <a:pt x="18786" y="19505"/>
                      <a:pt x="18786" y="19505"/>
                      <a:pt x="18786" y="19505"/>
                    </a:cubicBezTo>
                    <a:cubicBezTo>
                      <a:pt x="18877" y="19767"/>
                      <a:pt x="18877" y="19767"/>
                      <a:pt x="18877" y="19767"/>
                    </a:cubicBezTo>
                    <a:cubicBezTo>
                      <a:pt x="18786" y="19767"/>
                      <a:pt x="18786" y="19767"/>
                      <a:pt x="18786" y="19767"/>
                    </a:cubicBezTo>
                    <a:cubicBezTo>
                      <a:pt x="18695" y="19898"/>
                      <a:pt x="18695" y="19898"/>
                      <a:pt x="18695" y="19898"/>
                    </a:cubicBezTo>
                    <a:cubicBezTo>
                      <a:pt x="18695" y="19767"/>
                      <a:pt x="18695" y="19767"/>
                      <a:pt x="18695" y="19767"/>
                    </a:cubicBezTo>
                    <a:cubicBezTo>
                      <a:pt x="18695" y="19767"/>
                      <a:pt x="18695" y="19767"/>
                      <a:pt x="18695" y="19767"/>
                    </a:cubicBezTo>
                    <a:close/>
                    <a:moveTo>
                      <a:pt x="18423" y="19898"/>
                    </a:moveTo>
                    <a:cubicBezTo>
                      <a:pt x="18423" y="19767"/>
                      <a:pt x="18423" y="19767"/>
                      <a:pt x="18423" y="19767"/>
                    </a:cubicBezTo>
                    <a:cubicBezTo>
                      <a:pt x="18514" y="19505"/>
                      <a:pt x="18514" y="19505"/>
                      <a:pt x="18514" y="19505"/>
                    </a:cubicBezTo>
                    <a:cubicBezTo>
                      <a:pt x="18514" y="19374"/>
                      <a:pt x="18514" y="19374"/>
                      <a:pt x="18514" y="19374"/>
                    </a:cubicBezTo>
                    <a:cubicBezTo>
                      <a:pt x="18423" y="19374"/>
                      <a:pt x="18423" y="19374"/>
                      <a:pt x="18423" y="19374"/>
                    </a:cubicBezTo>
                    <a:cubicBezTo>
                      <a:pt x="18423" y="19374"/>
                      <a:pt x="18423" y="19374"/>
                      <a:pt x="18423" y="19374"/>
                    </a:cubicBezTo>
                    <a:cubicBezTo>
                      <a:pt x="18423" y="19243"/>
                      <a:pt x="18423" y="19243"/>
                      <a:pt x="18423" y="19243"/>
                    </a:cubicBezTo>
                    <a:cubicBezTo>
                      <a:pt x="18423" y="19243"/>
                      <a:pt x="18423" y="19243"/>
                      <a:pt x="18423" y="19243"/>
                    </a:cubicBezTo>
                    <a:cubicBezTo>
                      <a:pt x="18514" y="19112"/>
                      <a:pt x="18514" y="19112"/>
                      <a:pt x="18514" y="19112"/>
                    </a:cubicBezTo>
                    <a:cubicBezTo>
                      <a:pt x="18605" y="19243"/>
                      <a:pt x="18605" y="19243"/>
                      <a:pt x="18605" y="19243"/>
                    </a:cubicBezTo>
                    <a:cubicBezTo>
                      <a:pt x="18695" y="19243"/>
                      <a:pt x="18695" y="19243"/>
                      <a:pt x="18695" y="19243"/>
                    </a:cubicBezTo>
                    <a:cubicBezTo>
                      <a:pt x="18786" y="19374"/>
                      <a:pt x="18786" y="19374"/>
                      <a:pt x="18786" y="19374"/>
                    </a:cubicBezTo>
                    <a:cubicBezTo>
                      <a:pt x="18786" y="19505"/>
                      <a:pt x="18786" y="19505"/>
                      <a:pt x="18786" y="19505"/>
                    </a:cubicBezTo>
                    <a:cubicBezTo>
                      <a:pt x="18695" y="19636"/>
                      <a:pt x="18695" y="19636"/>
                      <a:pt x="18695" y="19636"/>
                    </a:cubicBezTo>
                    <a:cubicBezTo>
                      <a:pt x="18605" y="19636"/>
                      <a:pt x="18605" y="19636"/>
                      <a:pt x="18605" y="19636"/>
                    </a:cubicBezTo>
                    <a:cubicBezTo>
                      <a:pt x="18605" y="19505"/>
                      <a:pt x="18605" y="19505"/>
                      <a:pt x="18605" y="19505"/>
                    </a:cubicBezTo>
                    <a:cubicBezTo>
                      <a:pt x="18605" y="19505"/>
                      <a:pt x="18605" y="19505"/>
                      <a:pt x="18605" y="19505"/>
                    </a:cubicBezTo>
                    <a:cubicBezTo>
                      <a:pt x="18605" y="19636"/>
                      <a:pt x="18605" y="19636"/>
                      <a:pt x="18605" y="19636"/>
                    </a:cubicBezTo>
                    <a:cubicBezTo>
                      <a:pt x="18514" y="19767"/>
                      <a:pt x="18514" y="19767"/>
                      <a:pt x="18514" y="19767"/>
                    </a:cubicBezTo>
                    <a:cubicBezTo>
                      <a:pt x="18605" y="19767"/>
                      <a:pt x="18605" y="19767"/>
                      <a:pt x="18605" y="19767"/>
                    </a:cubicBezTo>
                    <a:cubicBezTo>
                      <a:pt x="18514" y="19898"/>
                      <a:pt x="18514" y="19898"/>
                      <a:pt x="18514" y="19898"/>
                    </a:cubicBezTo>
                    <a:cubicBezTo>
                      <a:pt x="18514" y="19767"/>
                      <a:pt x="18514" y="19767"/>
                      <a:pt x="18514" y="19767"/>
                    </a:cubicBezTo>
                    <a:cubicBezTo>
                      <a:pt x="18514" y="19898"/>
                      <a:pt x="18514" y="19898"/>
                      <a:pt x="18514" y="19898"/>
                    </a:cubicBezTo>
                    <a:cubicBezTo>
                      <a:pt x="18423" y="19898"/>
                      <a:pt x="18423" y="19898"/>
                      <a:pt x="18423" y="19898"/>
                    </a:cubicBezTo>
                    <a:close/>
                    <a:moveTo>
                      <a:pt x="18242" y="19767"/>
                    </a:moveTo>
                    <a:cubicBezTo>
                      <a:pt x="18151" y="19636"/>
                      <a:pt x="18151" y="19636"/>
                      <a:pt x="18151" y="19636"/>
                    </a:cubicBezTo>
                    <a:cubicBezTo>
                      <a:pt x="18242" y="19505"/>
                      <a:pt x="18242" y="19505"/>
                      <a:pt x="18242" y="19505"/>
                    </a:cubicBezTo>
                    <a:cubicBezTo>
                      <a:pt x="18151" y="19505"/>
                      <a:pt x="18151" y="19505"/>
                      <a:pt x="18151" y="19505"/>
                    </a:cubicBezTo>
                    <a:cubicBezTo>
                      <a:pt x="18151" y="19374"/>
                      <a:pt x="18151" y="19374"/>
                      <a:pt x="18151" y="19374"/>
                    </a:cubicBezTo>
                    <a:cubicBezTo>
                      <a:pt x="18242" y="19374"/>
                      <a:pt x="18242" y="19374"/>
                      <a:pt x="18242" y="19374"/>
                    </a:cubicBezTo>
                    <a:cubicBezTo>
                      <a:pt x="18242" y="19374"/>
                      <a:pt x="18242" y="19374"/>
                      <a:pt x="18242" y="19374"/>
                    </a:cubicBezTo>
                    <a:cubicBezTo>
                      <a:pt x="18242" y="19243"/>
                      <a:pt x="18242" y="19243"/>
                      <a:pt x="18242" y="19243"/>
                    </a:cubicBezTo>
                    <a:cubicBezTo>
                      <a:pt x="18332" y="19243"/>
                      <a:pt x="18332" y="19243"/>
                      <a:pt x="18332" y="19243"/>
                    </a:cubicBezTo>
                    <a:cubicBezTo>
                      <a:pt x="18423" y="19374"/>
                      <a:pt x="18423" y="19374"/>
                      <a:pt x="18423" y="19374"/>
                    </a:cubicBezTo>
                    <a:cubicBezTo>
                      <a:pt x="18332" y="19505"/>
                      <a:pt x="18332" y="19505"/>
                      <a:pt x="18332" y="19505"/>
                    </a:cubicBezTo>
                    <a:cubicBezTo>
                      <a:pt x="18332" y="19505"/>
                      <a:pt x="18332" y="19505"/>
                      <a:pt x="18332" y="19505"/>
                    </a:cubicBezTo>
                    <a:cubicBezTo>
                      <a:pt x="18423" y="19505"/>
                      <a:pt x="18423" y="19505"/>
                      <a:pt x="18423" y="19505"/>
                    </a:cubicBezTo>
                    <a:cubicBezTo>
                      <a:pt x="18423" y="19505"/>
                      <a:pt x="18423" y="19505"/>
                      <a:pt x="18423" y="19505"/>
                    </a:cubicBezTo>
                    <a:cubicBezTo>
                      <a:pt x="18332" y="19767"/>
                      <a:pt x="18332" y="19767"/>
                      <a:pt x="18332" y="19767"/>
                    </a:cubicBezTo>
                    <a:cubicBezTo>
                      <a:pt x="18242" y="19898"/>
                      <a:pt x="18242" y="19898"/>
                      <a:pt x="18242" y="19898"/>
                    </a:cubicBezTo>
                    <a:cubicBezTo>
                      <a:pt x="18242" y="20029"/>
                      <a:pt x="18242" y="20029"/>
                      <a:pt x="18242" y="20029"/>
                    </a:cubicBezTo>
                    <a:cubicBezTo>
                      <a:pt x="18242" y="20029"/>
                      <a:pt x="18242" y="20029"/>
                      <a:pt x="18242" y="20029"/>
                    </a:cubicBezTo>
                    <a:cubicBezTo>
                      <a:pt x="18151" y="20159"/>
                      <a:pt x="18151" y="20159"/>
                      <a:pt x="18151" y="20159"/>
                    </a:cubicBezTo>
                    <a:cubicBezTo>
                      <a:pt x="18151" y="20029"/>
                      <a:pt x="18151" y="20029"/>
                      <a:pt x="18151" y="20029"/>
                    </a:cubicBezTo>
                    <a:cubicBezTo>
                      <a:pt x="18151" y="19898"/>
                      <a:pt x="18151" y="19898"/>
                      <a:pt x="18151" y="19898"/>
                    </a:cubicBezTo>
                    <a:cubicBezTo>
                      <a:pt x="18060" y="20159"/>
                      <a:pt x="18060" y="20159"/>
                      <a:pt x="18060" y="20159"/>
                    </a:cubicBezTo>
                    <a:cubicBezTo>
                      <a:pt x="18060" y="20029"/>
                      <a:pt x="18060" y="20029"/>
                      <a:pt x="18060" y="20029"/>
                    </a:cubicBezTo>
                    <a:cubicBezTo>
                      <a:pt x="18060" y="20029"/>
                      <a:pt x="18060" y="20029"/>
                      <a:pt x="18060" y="20029"/>
                    </a:cubicBezTo>
                    <a:cubicBezTo>
                      <a:pt x="18060" y="19898"/>
                      <a:pt x="18060" y="19898"/>
                      <a:pt x="18060" y="19898"/>
                    </a:cubicBezTo>
                    <a:cubicBezTo>
                      <a:pt x="18060" y="19898"/>
                      <a:pt x="18060" y="19898"/>
                      <a:pt x="18060" y="19898"/>
                    </a:cubicBezTo>
                    <a:cubicBezTo>
                      <a:pt x="18151" y="19767"/>
                      <a:pt x="18151" y="19767"/>
                      <a:pt x="18151" y="19767"/>
                    </a:cubicBezTo>
                    <a:cubicBezTo>
                      <a:pt x="18151" y="19898"/>
                      <a:pt x="18151" y="19898"/>
                      <a:pt x="18151" y="19898"/>
                    </a:cubicBezTo>
                    <a:cubicBezTo>
                      <a:pt x="18242" y="19767"/>
                      <a:pt x="18242" y="19767"/>
                      <a:pt x="18242" y="19767"/>
                    </a:cubicBezTo>
                    <a:cubicBezTo>
                      <a:pt x="18242" y="19767"/>
                      <a:pt x="18242" y="19767"/>
                      <a:pt x="18242" y="19767"/>
                    </a:cubicBezTo>
                    <a:close/>
                    <a:moveTo>
                      <a:pt x="18151" y="18850"/>
                    </a:moveTo>
                    <a:cubicBezTo>
                      <a:pt x="18242" y="18850"/>
                      <a:pt x="18242" y="18850"/>
                      <a:pt x="18242" y="18850"/>
                    </a:cubicBezTo>
                    <a:cubicBezTo>
                      <a:pt x="18242" y="18850"/>
                      <a:pt x="18242" y="18850"/>
                      <a:pt x="18242" y="18850"/>
                    </a:cubicBezTo>
                    <a:cubicBezTo>
                      <a:pt x="18151" y="18850"/>
                      <a:pt x="18151" y="18850"/>
                      <a:pt x="18151" y="18850"/>
                    </a:cubicBezTo>
                    <a:close/>
                    <a:moveTo>
                      <a:pt x="17969" y="18850"/>
                    </a:moveTo>
                    <a:cubicBezTo>
                      <a:pt x="18060" y="18850"/>
                      <a:pt x="18060" y="18850"/>
                      <a:pt x="18060" y="18850"/>
                    </a:cubicBezTo>
                    <a:cubicBezTo>
                      <a:pt x="18060" y="18719"/>
                      <a:pt x="18060" y="18719"/>
                      <a:pt x="18060" y="18719"/>
                    </a:cubicBezTo>
                    <a:cubicBezTo>
                      <a:pt x="18151" y="18719"/>
                      <a:pt x="18151" y="18719"/>
                      <a:pt x="18151" y="18719"/>
                    </a:cubicBezTo>
                    <a:cubicBezTo>
                      <a:pt x="18151" y="18850"/>
                      <a:pt x="18151" y="18850"/>
                      <a:pt x="18151" y="18850"/>
                    </a:cubicBezTo>
                    <a:cubicBezTo>
                      <a:pt x="18151" y="19112"/>
                      <a:pt x="18151" y="19112"/>
                      <a:pt x="18151" y="19112"/>
                    </a:cubicBezTo>
                    <a:cubicBezTo>
                      <a:pt x="18151" y="19243"/>
                      <a:pt x="18151" y="19243"/>
                      <a:pt x="18151" y="19243"/>
                    </a:cubicBezTo>
                    <a:cubicBezTo>
                      <a:pt x="18060" y="19243"/>
                      <a:pt x="18060" y="19243"/>
                      <a:pt x="18060" y="19243"/>
                    </a:cubicBezTo>
                    <a:cubicBezTo>
                      <a:pt x="18060" y="19505"/>
                      <a:pt x="18060" y="19505"/>
                      <a:pt x="18060" y="19505"/>
                    </a:cubicBezTo>
                    <a:cubicBezTo>
                      <a:pt x="18060" y="19505"/>
                      <a:pt x="18060" y="19505"/>
                      <a:pt x="18060" y="19505"/>
                    </a:cubicBezTo>
                    <a:cubicBezTo>
                      <a:pt x="17969" y="19636"/>
                      <a:pt x="17969" y="19636"/>
                      <a:pt x="17969" y="19636"/>
                    </a:cubicBezTo>
                    <a:cubicBezTo>
                      <a:pt x="17969" y="19767"/>
                      <a:pt x="17969" y="19767"/>
                      <a:pt x="17969" y="19767"/>
                    </a:cubicBezTo>
                    <a:cubicBezTo>
                      <a:pt x="17969" y="19898"/>
                      <a:pt x="17969" y="19898"/>
                      <a:pt x="17969" y="19898"/>
                    </a:cubicBezTo>
                    <a:cubicBezTo>
                      <a:pt x="17969" y="19898"/>
                      <a:pt x="17969" y="19898"/>
                      <a:pt x="17969" y="19898"/>
                    </a:cubicBezTo>
                    <a:cubicBezTo>
                      <a:pt x="17969" y="19898"/>
                      <a:pt x="17969" y="19898"/>
                      <a:pt x="17969" y="19898"/>
                    </a:cubicBezTo>
                    <a:cubicBezTo>
                      <a:pt x="17969" y="19767"/>
                      <a:pt x="17969" y="19767"/>
                      <a:pt x="17969" y="19767"/>
                    </a:cubicBezTo>
                    <a:cubicBezTo>
                      <a:pt x="17878" y="19767"/>
                      <a:pt x="17878" y="19767"/>
                      <a:pt x="17878" y="19767"/>
                    </a:cubicBezTo>
                    <a:cubicBezTo>
                      <a:pt x="17878" y="19636"/>
                      <a:pt x="17878" y="19636"/>
                      <a:pt x="17878" y="19636"/>
                    </a:cubicBezTo>
                    <a:cubicBezTo>
                      <a:pt x="17878" y="19505"/>
                      <a:pt x="17878" y="19505"/>
                      <a:pt x="17878" y="19505"/>
                    </a:cubicBezTo>
                    <a:cubicBezTo>
                      <a:pt x="17969" y="19505"/>
                      <a:pt x="17969" y="19505"/>
                      <a:pt x="17969" y="19505"/>
                    </a:cubicBezTo>
                    <a:cubicBezTo>
                      <a:pt x="17969" y="19505"/>
                      <a:pt x="17969" y="19505"/>
                      <a:pt x="17969" y="19505"/>
                    </a:cubicBezTo>
                    <a:cubicBezTo>
                      <a:pt x="17969" y="19374"/>
                      <a:pt x="17969" y="19374"/>
                      <a:pt x="17969" y="19374"/>
                    </a:cubicBezTo>
                    <a:cubicBezTo>
                      <a:pt x="17969" y="19505"/>
                      <a:pt x="17969" y="19505"/>
                      <a:pt x="17969" y="19505"/>
                    </a:cubicBezTo>
                    <a:cubicBezTo>
                      <a:pt x="17878" y="19505"/>
                      <a:pt x="17878" y="19505"/>
                      <a:pt x="17878" y="19505"/>
                    </a:cubicBezTo>
                    <a:cubicBezTo>
                      <a:pt x="17878" y="19374"/>
                      <a:pt x="17878" y="19374"/>
                      <a:pt x="17878" y="19374"/>
                    </a:cubicBezTo>
                    <a:cubicBezTo>
                      <a:pt x="17969" y="19374"/>
                      <a:pt x="17969" y="19374"/>
                      <a:pt x="17969" y="19374"/>
                    </a:cubicBezTo>
                    <a:cubicBezTo>
                      <a:pt x="17969" y="19243"/>
                      <a:pt x="17969" y="19243"/>
                      <a:pt x="17969" y="19243"/>
                    </a:cubicBezTo>
                    <a:cubicBezTo>
                      <a:pt x="17878" y="19243"/>
                      <a:pt x="17878" y="19243"/>
                      <a:pt x="17878" y="19243"/>
                    </a:cubicBezTo>
                    <a:cubicBezTo>
                      <a:pt x="17878" y="19243"/>
                      <a:pt x="17878" y="19243"/>
                      <a:pt x="17878" y="19243"/>
                    </a:cubicBezTo>
                    <a:cubicBezTo>
                      <a:pt x="17969" y="19243"/>
                      <a:pt x="17969" y="19243"/>
                      <a:pt x="17969" y="19243"/>
                    </a:cubicBezTo>
                    <a:cubicBezTo>
                      <a:pt x="17969" y="19112"/>
                      <a:pt x="17969" y="19112"/>
                      <a:pt x="17969" y="19112"/>
                    </a:cubicBezTo>
                    <a:cubicBezTo>
                      <a:pt x="17969" y="18981"/>
                      <a:pt x="17969" y="18981"/>
                      <a:pt x="17969" y="18981"/>
                    </a:cubicBezTo>
                    <a:cubicBezTo>
                      <a:pt x="18060" y="18981"/>
                      <a:pt x="18060" y="18981"/>
                      <a:pt x="18060" y="18981"/>
                    </a:cubicBezTo>
                    <a:cubicBezTo>
                      <a:pt x="17969" y="18850"/>
                      <a:pt x="17969" y="18850"/>
                      <a:pt x="17969" y="18850"/>
                    </a:cubicBezTo>
                    <a:cubicBezTo>
                      <a:pt x="17969" y="18850"/>
                      <a:pt x="17969" y="18850"/>
                      <a:pt x="17969" y="18850"/>
                    </a:cubicBezTo>
                    <a:close/>
                    <a:moveTo>
                      <a:pt x="17788" y="18850"/>
                    </a:moveTo>
                    <a:cubicBezTo>
                      <a:pt x="17878" y="18850"/>
                      <a:pt x="17878" y="18850"/>
                      <a:pt x="17878" y="18850"/>
                    </a:cubicBezTo>
                    <a:cubicBezTo>
                      <a:pt x="17878" y="18850"/>
                      <a:pt x="17878" y="18850"/>
                      <a:pt x="17878" y="18850"/>
                    </a:cubicBezTo>
                    <a:cubicBezTo>
                      <a:pt x="17878" y="18981"/>
                      <a:pt x="17878" y="18981"/>
                      <a:pt x="17878" y="18981"/>
                    </a:cubicBezTo>
                    <a:cubicBezTo>
                      <a:pt x="17878" y="19112"/>
                      <a:pt x="17878" y="19112"/>
                      <a:pt x="17878" y="19112"/>
                    </a:cubicBezTo>
                    <a:cubicBezTo>
                      <a:pt x="17788" y="19112"/>
                      <a:pt x="17788" y="19112"/>
                      <a:pt x="17788" y="19112"/>
                    </a:cubicBezTo>
                    <a:cubicBezTo>
                      <a:pt x="17788" y="18981"/>
                      <a:pt x="17788" y="18981"/>
                      <a:pt x="17788" y="18981"/>
                    </a:cubicBezTo>
                    <a:cubicBezTo>
                      <a:pt x="17788" y="18981"/>
                      <a:pt x="17788" y="18981"/>
                      <a:pt x="17788" y="18981"/>
                    </a:cubicBezTo>
                    <a:cubicBezTo>
                      <a:pt x="17788" y="18981"/>
                      <a:pt x="17788" y="18981"/>
                      <a:pt x="17788" y="18981"/>
                    </a:cubicBezTo>
                    <a:cubicBezTo>
                      <a:pt x="17788" y="18850"/>
                      <a:pt x="17788" y="18850"/>
                      <a:pt x="17788" y="18850"/>
                    </a:cubicBezTo>
                    <a:close/>
                    <a:moveTo>
                      <a:pt x="18242" y="19112"/>
                    </a:moveTo>
                    <a:cubicBezTo>
                      <a:pt x="18242" y="18981"/>
                      <a:pt x="18242" y="18981"/>
                      <a:pt x="18242" y="18981"/>
                    </a:cubicBezTo>
                    <a:cubicBezTo>
                      <a:pt x="18242" y="18850"/>
                      <a:pt x="18242" y="18850"/>
                      <a:pt x="18242" y="18850"/>
                    </a:cubicBezTo>
                    <a:cubicBezTo>
                      <a:pt x="18332" y="18850"/>
                      <a:pt x="18332" y="18850"/>
                      <a:pt x="18332" y="18850"/>
                    </a:cubicBezTo>
                    <a:cubicBezTo>
                      <a:pt x="18423" y="18850"/>
                      <a:pt x="18423" y="18850"/>
                      <a:pt x="18423" y="18850"/>
                    </a:cubicBezTo>
                    <a:cubicBezTo>
                      <a:pt x="18332" y="18719"/>
                      <a:pt x="18332" y="18719"/>
                      <a:pt x="18332" y="18719"/>
                    </a:cubicBezTo>
                    <a:cubicBezTo>
                      <a:pt x="18423" y="18719"/>
                      <a:pt x="18423" y="18719"/>
                      <a:pt x="18423" y="18719"/>
                    </a:cubicBezTo>
                    <a:cubicBezTo>
                      <a:pt x="18332" y="18589"/>
                      <a:pt x="18332" y="18589"/>
                      <a:pt x="18332" y="18589"/>
                    </a:cubicBezTo>
                    <a:cubicBezTo>
                      <a:pt x="18332" y="18458"/>
                      <a:pt x="18332" y="18458"/>
                      <a:pt x="18332" y="18458"/>
                    </a:cubicBezTo>
                    <a:cubicBezTo>
                      <a:pt x="18423" y="18327"/>
                      <a:pt x="18423" y="18327"/>
                      <a:pt x="18423" y="18327"/>
                    </a:cubicBezTo>
                    <a:cubicBezTo>
                      <a:pt x="18423" y="18065"/>
                      <a:pt x="18423" y="18065"/>
                      <a:pt x="18423" y="18065"/>
                    </a:cubicBezTo>
                    <a:cubicBezTo>
                      <a:pt x="18514" y="17803"/>
                      <a:pt x="18514" y="17803"/>
                      <a:pt x="18514" y="17803"/>
                    </a:cubicBezTo>
                    <a:cubicBezTo>
                      <a:pt x="18514" y="17934"/>
                      <a:pt x="18514" y="17934"/>
                      <a:pt x="18514" y="17934"/>
                    </a:cubicBezTo>
                    <a:cubicBezTo>
                      <a:pt x="18514" y="18065"/>
                      <a:pt x="18514" y="18065"/>
                      <a:pt x="18514" y="18065"/>
                    </a:cubicBezTo>
                    <a:cubicBezTo>
                      <a:pt x="18605" y="18065"/>
                      <a:pt x="18605" y="18065"/>
                      <a:pt x="18605" y="18065"/>
                    </a:cubicBezTo>
                    <a:cubicBezTo>
                      <a:pt x="18695" y="18196"/>
                      <a:pt x="18695" y="18196"/>
                      <a:pt x="18695" y="18196"/>
                    </a:cubicBezTo>
                    <a:cubicBezTo>
                      <a:pt x="18695" y="18589"/>
                      <a:pt x="18695" y="18589"/>
                      <a:pt x="18695" y="18589"/>
                    </a:cubicBezTo>
                    <a:cubicBezTo>
                      <a:pt x="18695" y="18719"/>
                      <a:pt x="18695" y="18719"/>
                      <a:pt x="18695" y="18719"/>
                    </a:cubicBezTo>
                    <a:cubicBezTo>
                      <a:pt x="18605" y="18719"/>
                      <a:pt x="18605" y="18719"/>
                      <a:pt x="18605" y="18719"/>
                    </a:cubicBezTo>
                    <a:cubicBezTo>
                      <a:pt x="18605" y="18458"/>
                      <a:pt x="18605" y="18458"/>
                      <a:pt x="18605" y="18458"/>
                    </a:cubicBezTo>
                    <a:cubicBezTo>
                      <a:pt x="18605" y="18196"/>
                      <a:pt x="18605" y="18196"/>
                      <a:pt x="18605" y="18196"/>
                    </a:cubicBezTo>
                    <a:cubicBezTo>
                      <a:pt x="18605" y="18327"/>
                      <a:pt x="18605" y="18327"/>
                      <a:pt x="18605" y="18327"/>
                    </a:cubicBezTo>
                    <a:cubicBezTo>
                      <a:pt x="18605" y="18719"/>
                      <a:pt x="18605" y="18719"/>
                      <a:pt x="18605" y="18719"/>
                    </a:cubicBezTo>
                    <a:cubicBezTo>
                      <a:pt x="18514" y="18719"/>
                      <a:pt x="18514" y="18719"/>
                      <a:pt x="18514" y="18719"/>
                    </a:cubicBezTo>
                    <a:cubicBezTo>
                      <a:pt x="18514" y="18850"/>
                      <a:pt x="18514" y="18850"/>
                      <a:pt x="18514" y="18850"/>
                    </a:cubicBezTo>
                    <a:cubicBezTo>
                      <a:pt x="18514" y="18850"/>
                      <a:pt x="18514" y="18850"/>
                      <a:pt x="18514" y="18850"/>
                    </a:cubicBezTo>
                    <a:cubicBezTo>
                      <a:pt x="18423" y="18850"/>
                      <a:pt x="18423" y="18850"/>
                      <a:pt x="18423" y="18850"/>
                    </a:cubicBezTo>
                    <a:cubicBezTo>
                      <a:pt x="18423" y="18981"/>
                      <a:pt x="18423" y="18981"/>
                      <a:pt x="18423" y="18981"/>
                    </a:cubicBezTo>
                    <a:cubicBezTo>
                      <a:pt x="18332" y="19112"/>
                      <a:pt x="18332" y="19112"/>
                      <a:pt x="18332" y="19112"/>
                    </a:cubicBezTo>
                    <a:cubicBezTo>
                      <a:pt x="18242" y="19243"/>
                      <a:pt x="18242" y="19243"/>
                      <a:pt x="18242" y="19243"/>
                    </a:cubicBezTo>
                    <a:cubicBezTo>
                      <a:pt x="18242" y="19112"/>
                      <a:pt x="18242" y="19112"/>
                      <a:pt x="18242" y="19112"/>
                    </a:cubicBezTo>
                    <a:close/>
                    <a:moveTo>
                      <a:pt x="17969" y="17934"/>
                    </a:moveTo>
                    <a:cubicBezTo>
                      <a:pt x="18151" y="17934"/>
                      <a:pt x="18151" y="17934"/>
                      <a:pt x="18151" y="17934"/>
                    </a:cubicBezTo>
                    <a:cubicBezTo>
                      <a:pt x="18151" y="17934"/>
                      <a:pt x="18151" y="17934"/>
                      <a:pt x="18151" y="17934"/>
                    </a:cubicBezTo>
                    <a:cubicBezTo>
                      <a:pt x="18151" y="18065"/>
                      <a:pt x="18151" y="18065"/>
                      <a:pt x="18151" y="18065"/>
                    </a:cubicBezTo>
                    <a:cubicBezTo>
                      <a:pt x="18151" y="18065"/>
                      <a:pt x="18151" y="18065"/>
                      <a:pt x="18151" y="18065"/>
                    </a:cubicBezTo>
                    <a:cubicBezTo>
                      <a:pt x="18151" y="18196"/>
                      <a:pt x="18151" y="18196"/>
                      <a:pt x="18151" y="18196"/>
                    </a:cubicBezTo>
                    <a:cubicBezTo>
                      <a:pt x="18242" y="18065"/>
                      <a:pt x="18242" y="18065"/>
                      <a:pt x="18242" y="18065"/>
                    </a:cubicBezTo>
                    <a:cubicBezTo>
                      <a:pt x="18242" y="18065"/>
                      <a:pt x="18242" y="18065"/>
                      <a:pt x="18242" y="18065"/>
                    </a:cubicBezTo>
                    <a:cubicBezTo>
                      <a:pt x="18332" y="18196"/>
                      <a:pt x="18332" y="18196"/>
                      <a:pt x="18332" y="18196"/>
                    </a:cubicBezTo>
                    <a:cubicBezTo>
                      <a:pt x="18332" y="18196"/>
                      <a:pt x="18332" y="18196"/>
                      <a:pt x="18332" y="18196"/>
                    </a:cubicBezTo>
                    <a:cubicBezTo>
                      <a:pt x="18332" y="18196"/>
                      <a:pt x="18332" y="18196"/>
                      <a:pt x="18332" y="18196"/>
                    </a:cubicBezTo>
                    <a:cubicBezTo>
                      <a:pt x="18332" y="18327"/>
                      <a:pt x="18332" y="18327"/>
                      <a:pt x="18332" y="18327"/>
                    </a:cubicBezTo>
                    <a:cubicBezTo>
                      <a:pt x="18242" y="18327"/>
                      <a:pt x="18242" y="18327"/>
                      <a:pt x="18242" y="18327"/>
                    </a:cubicBezTo>
                    <a:cubicBezTo>
                      <a:pt x="18242" y="18327"/>
                      <a:pt x="18242" y="18327"/>
                      <a:pt x="18242" y="18327"/>
                    </a:cubicBezTo>
                    <a:cubicBezTo>
                      <a:pt x="18151" y="18196"/>
                      <a:pt x="18151" y="18196"/>
                      <a:pt x="18151" y="18196"/>
                    </a:cubicBezTo>
                    <a:cubicBezTo>
                      <a:pt x="18060" y="18065"/>
                      <a:pt x="18060" y="18065"/>
                      <a:pt x="18060" y="18065"/>
                    </a:cubicBezTo>
                    <a:cubicBezTo>
                      <a:pt x="18060" y="18196"/>
                      <a:pt x="18060" y="18196"/>
                      <a:pt x="18060" y="18196"/>
                    </a:cubicBezTo>
                    <a:cubicBezTo>
                      <a:pt x="18151" y="18327"/>
                      <a:pt x="18151" y="18327"/>
                      <a:pt x="18151" y="18327"/>
                    </a:cubicBezTo>
                    <a:cubicBezTo>
                      <a:pt x="18151" y="18458"/>
                      <a:pt x="18151" y="18458"/>
                      <a:pt x="18151" y="18458"/>
                    </a:cubicBezTo>
                    <a:cubicBezTo>
                      <a:pt x="18242" y="18458"/>
                      <a:pt x="18242" y="18458"/>
                      <a:pt x="18242" y="18458"/>
                    </a:cubicBezTo>
                    <a:cubicBezTo>
                      <a:pt x="18242" y="18589"/>
                      <a:pt x="18242" y="18589"/>
                      <a:pt x="18242" y="18589"/>
                    </a:cubicBezTo>
                    <a:cubicBezTo>
                      <a:pt x="18242" y="18589"/>
                      <a:pt x="18242" y="18589"/>
                      <a:pt x="18242" y="18589"/>
                    </a:cubicBezTo>
                    <a:cubicBezTo>
                      <a:pt x="18242" y="18719"/>
                      <a:pt x="18242" y="18719"/>
                      <a:pt x="18242" y="18719"/>
                    </a:cubicBezTo>
                    <a:cubicBezTo>
                      <a:pt x="18151" y="18719"/>
                      <a:pt x="18151" y="18719"/>
                      <a:pt x="18151" y="18719"/>
                    </a:cubicBezTo>
                    <a:cubicBezTo>
                      <a:pt x="18151" y="18589"/>
                      <a:pt x="18151" y="18589"/>
                      <a:pt x="18151" y="18589"/>
                    </a:cubicBezTo>
                    <a:cubicBezTo>
                      <a:pt x="18060" y="18589"/>
                      <a:pt x="18060" y="18589"/>
                      <a:pt x="18060" y="18589"/>
                    </a:cubicBezTo>
                    <a:cubicBezTo>
                      <a:pt x="17969" y="18327"/>
                      <a:pt x="17969" y="18327"/>
                      <a:pt x="17969" y="18327"/>
                    </a:cubicBezTo>
                    <a:cubicBezTo>
                      <a:pt x="17969" y="18458"/>
                      <a:pt x="17969" y="18458"/>
                      <a:pt x="17969" y="18458"/>
                    </a:cubicBezTo>
                    <a:cubicBezTo>
                      <a:pt x="18060" y="18589"/>
                      <a:pt x="18060" y="18589"/>
                      <a:pt x="18060" y="18589"/>
                    </a:cubicBezTo>
                    <a:cubicBezTo>
                      <a:pt x="18060" y="18719"/>
                      <a:pt x="18060" y="18719"/>
                      <a:pt x="18060" y="18719"/>
                    </a:cubicBezTo>
                    <a:cubicBezTo>
                      <a:pt x="17969" y="18719"/>
                      <a:pt x="17969" y="18719"/>
                      <a:pt x="17969" y="18719"/>
                    </a:cubicBezTo>
                    <a:cubicBezTo>
                      <a:pt x="17878" y="18719"/>
                      <a:pt x="17878" y="18719"/>
                      <a:pt x="17878" y="18719"/>
                    </a:cubicBezTo>
                    <a:cubicBezTo>
                      <a:pt x="17878" y="18589"/>
                      <a:pt x="17878" y="18589"/>
                      <a:pt x="17878" y="18589"/>
                    </a:cubicBezTo>
                    <a:cubicBezTo>
                      <a:pt x="17878" y="18589"/>
                      <a:pt x="17878" y="18589"/>
                      <a:pt x="17878" y="18589"/>
                    </a:cubicBezTo>
                    <a:cubicBezTo>
                      <a:pt x="17878" y="18458"/>
                      <a:pt x="17878" y="18458"/>
                      <a:pt x="17878" y="18458"/>
                    </a:cubicBezTo>
                    <a:cubicBezTo>
                      <a:pt x="17878" y="18458"/>
                      <a:pt x="17878" y="18458"/>
                      <a:pt x="17878" y="18458"/>
                    </a:cubicBezTo>
                    <a:cubicBezTo>
                      <a:pt x="17788" y="18327"/>
                      <a:pt x="17788" y="18327"/>
                      <a:pt x="17788" y="18327"/>
                    </a:cubicBezTo>
                    <a:cubicBezTo>
                      <a:pt x="17878" y="18196"/>
                      <a:pt x="17878" y="18196"/>
                      <a:pt x="17878" y="18196"/>
                    </a:cubicBezTo>
                    <a:cubicBezTo>
                      <a:pt x="17878" y="18196"/>
                      <a:pt x="17878" y="18196"/>
                      <a:pt x="17878" y="18196"/>
                    </a:cubicBezTo>
                    <a:cubicBezTo>
                      <a:pt x="17969" y="18196"/>
                      <a:pt x="17969" y="18196"/>
                      <a:pt x="17969" y="18196"/>
                    </a:cubicBezTo>
                    <a:cubicBezTo>
                      <a:pt x="17878" y="18065"/>
                      <a:pt x="17878" y="18065"/>
                      <a:pt x="17878" y="18065"/>
                    </a:cubicBezTo>
                    <a:cubicBezTo>
                      <a:pt x="17878" y="17934"/>
                      <a:pt x="17878" y="17934"/>
                      <a:pt x="17878" y="17934"/>
                    </a:cubicBezTo>
                    <a:cubicBezTo>
                      <a:pt x="17878" y="17934"/>
                      <a:pt x="17878" y="17934"/>
                      <a:pt x="17878" y="17934"/>
                    </a:cubicBezTo>
                    <a:cubicBezTo>
                      <a:pt x="17969" y="17934"/>
                      <a:pt x="17969" y="17934"/>
                      <a:pt x="17969" y="17934"/>
                    </a:cubicBezTo>
                    <a:cubicBezTo>
                      <a:pt x="17969" y="17934"/>
                      <a:pt x="17969" y="17934"/>
                      <a:pt x="17969" y="17934"/>
                    </a:cubicBezTo>
                    <a:cubicBezTo>
                      <a:pt x="17969" y="17934"/>
                      <a:pt x="17969" y="17934"/>
                      <a:pt x="17969" y="17934"/>
                    </a:cubicBezTo>
                    <a:close/>
                    <a:moveTo>
                      <a:pt x="18060" y="17803"/>
                    </a:moveTo>
                    <a:cubicBezTo>
                      <a:pt x="18060" y="17672"/>
                      <a:pt x="18060" y="17672"/>
                      <a:pt x="18060" y="17672"/>
                    </a:cubicBezTo>
                    <a:cubicBezTo>
                      <a:pt x="18151" y="17803"/>
                      <a:pt x="18151" y="17803"/>
                      <a:pt x="18151" y="17803"/>
                    </a:cubicBezTo>
                    <a:cubicBezTo>
                      <a:pt x="18060" y="17803"/>
                      <a:pt x="18060" y="17803"/>
                      <a:pt x="18060" y="17803"/>
                    </a:cubicBezTo>
                    <a:cubicBezTo>
                      <a:pt x="18060" y="17803"/>
                      <a:pt x="18060" y="17803"/>
                      <a:pt x="18060" y="17803"/>
                    </a:cubicBezTo>
                    <a:close/>
                    <a:moveTo>
                      <a:pt x="5989" y="11258"/>
                    </a:moveTo>
                    <a:cubicBezTo>
                      <a:pt x="5989" y="11258"/>
                      <a:pt x="5989" y="11258"/>
                      <a:pt x="5989" y="11258"/>
                    </a:cubicBezTo>
                    <a:cubicBezTo>
                      <a:pt x="5989" y="11258"/>
                      <a:pt x="5989" y="11258"/>
                      <a:pt x="5989" y="11258"/>
                    </a:cubicBezTo>
                    <a:cubicBezTo>
                      <a:pt x="5989" y="11258"/>
                      <a:pt x="5989" y="11258"/>
                      <a:pt x="5989" y="11258"/>
                    </a:cubicBezTo>
                    <a:cubicBezTo>
                      <a:pt x="5989" y="11258"/>
                      <a:pt x="5989" y="11258"/>
                      <a:pt x="5989" y="11258"/>
                    </a:cubicBezTo>
                    <a:close/>
                    <a:moveTo>
                      <a:pt x="5989" y="11389"/>
                    </a:moveTo>
                    <a:cubicBezTo>
                      <a:pt x="5989" y="11389"/>
                      <a:pt x="5989" y="11389"/>
                      <a:pt x="5989" y="11389"/>
                    </a:cubicBezTo>
                    <a:cubicBezTo>
                      <a:pt x="5989" y="11519"/>
                      <a:pt x="5989" y="11519"/>
                      <a:pt x="5989" y="11519"/>
                    </a:cubicBezTo>
                    <a:cubicBezTo>
                      <a:pt x="6171" y="11650"/>
                      <a:pt x="6171" y="11650"/>
                      <a:pt x="6171" y="11650"/>
                    </a:cubicBezTo>
                    <a:cubicBezTo>
                      <a:pt x="6080" y="11781"/>
                      <a:pt x="6080" y="11781"/>
                      <a:pt x="6080" y="11781"/>
                    </a:cubicBezTo>
                    <a:cubicBezTo>
                      <a:pt x="5989" y="11650"/>
                      <a:pt x="5989" y="11650"/>
                      <a:pt x="5989" y="11650"/>
                    </a:cubicBezTo>
                    <a:cubicBezTo>
                      <a:pt x="5989" y="11519"/>
                      <a:pt x="5989" y="11519"/>
                      <a:pt x="5989" y="11519"/>
                    </a:cubicBezTo>
                    <a:cubicBezTo>
                      <a:pt x="5899" y="11389"/>
                      <a:pt x="5899" y="11389"/>
                      <a:pt x="5899" y="11389"/>
                    </a:cubicBezTo>
                    <a:cubicBezTo>
                      <a:pt x="5899" y="11389"/>
                      <a:pt x="5989" y="11389"/>
                      <a:pt x="5989" y="11389"/>
                    </a:cubicBezTo>
                    <a:close/>
                    <a:moveTo>
                      <a:pt x="10164" y="9556"/>
                    </a:moveTo>
                    <a:cubicBezTo>
                      <a:pt x="10073" y="9687"/>
                      <a:pt x="10073" y="9687"/>
                      <a:pt x="10073" y="9687"/>
                    </a:cubicBezTo>
                    <a:cubicBezTo>
                      <a:pt x="10073" y="9949"/>
                      <a:pt x="10073" y="9949"/>
                      <a:pt x="10073" y="9949"/>
                    </a:cubicBezTo>
                    <a:cubicBezTo>
                      <a:pt x="10073" y="9949"/>
                      <a:pt x="10073" y="9949"/>
                      <a:pt x="10073" y="9949"/>
                    </a:cubicBezTo>
                    <a:cubicBezTo>
                      <a:pt x="10073" y="9818"/>
                      <a:pt x="10073" y="9818"/>
                      <a:pt x="10073" y="9818"/>
                    </a:cubicBezTo>
                    <a:cubicBezTo>
                      <a:pt x="9983" y="9818"/>
                      <a:pt x="9983" y="9818"/>
                      <a:pt x="9983" y="9818"/>
                    </a:cubicBezTo>
                    <a:cubicBezTo>
                      <a:pt x="9892" y="9818"/>
                      <a:pt x="9892" y="9818"/>
                      <a:pt x="9892" y="9818"/>
                    </a:cubicBezTo>
                    <a:cubicBezTo>
                      <a:pt x="9801" y="9818"/>
                      <a:pt x="9801" y="9818"/>
                      <a:pt x="9801" y="9818"/>
                    </a:cubicBezTo>
                    <a:cubicBezTo>
                      <a:pt x="9801" y="9687"/>
                      <a:pt x="9801" y="9687"/>
                      <a:pt x="9801" y="9687"/>
                    </a:cubicBezTo>
                    <a:cubicBezTo>
                      <a:pt x="10073" y="9425"/>
                      <a:pt x="10073" y="9425"/>
                      <a:pt x="10073" y="9425"/>
                    </a:cubicBezTo>
                    <a:cubicBezTo>
                      <a:pt x="10164" y="9425"/>
                      <a:pt x="10164" y="9425"/>
                      <a:pt x="10164" y="9425"/>
                    </a:cubicBezTo>
                    <a:cubicBezTo>
                      <a:pt x="10164" y="9425"/>
                      <a:pt x="10164" y="9425"/>
                      <a:pt x="10164" y="9425"/>
                    </a:cubicBezTo>
                    <a:cubicBezTo>
                      <a:pt x="10164" y="9556"/>
                      <a:pt x="10164" y="9556"/>
                      <a:pt x="10164" y="9556"/>
                    </a:cubicBezTo>
                    <a:close/>
                    <a:moveTo>
                      <a:pt x="10255" y="9556"/>
                    </a:moveTo>
                    <a:cubicBezTo>
                      <a:pt x="10255" y="9556"/>
                      <a:pt x="10255" y="9556"/>
                      <a:pt x="10255" y="9556"/>
                    </a:cubicBezTo>
                    <a:cubicBezTo>
                      <a:pt x="10255" y="9556"/>
                      <a:pt x="10255" y="9556"/>
                      <a:pt x="10255" y="9556"/>
                    </a:cubicBezTo>
                    <a:cubicBezTo>
                      <a:pt x="10255" y="9425"/>
                      <a:pt x="10255" y="9425"/>
                      <a:pt x="10255" y="9425"/>
                    </a:cubicBezTo>
                    <a:cubicBezTo>
                      <a:pt x="10255" y="9294"/>
                      <a:pt x="10255" y="9294"/>
                      <a:pt x="10255" y="9294"/>
                    </a:cubicBezTo>
                    <a:cubicBezTo>
                      <a:pt x="10164" y="9294"/>
                      <a:pt x="10164" y="9294"/>
                      <a:pt x="10164" y="9294"/>
                    </a:cubicBezTo>
                    <a:cubicBezTo>
                      <a:pt x="10255" y="9163"/>
                      <a:pt x="10255" y="9163"/>
                      <a:pt x="10255" y="9163"/>
                    </a:cubicBezTo>
                    <a:cubicBezTo>
                      <a:pt x="10346" y="9163"/>
                      <a:pt x="10346" y="9163"/>
                      <a:pt x="10346" y="9163"/>
                    </a:cubicBezTo>
                    <a:cubicBezTo>
                      <a:pt x="10527" y="9294"/>
                      <a:pt x="10527" y="9294"/>
                      <a:pt x="10527" y="9294"/>
                    </a:cubicBezTo>
                    <a:cubicBezTo>
                      <a:pt x="10527" y="9425"/>
                      <a:pt x="10527" y="9425"/>
                      <a:pt x="10527" y="9425"/>
                    </a:cubicBezTo>
                    <a:cubicBezTo>
                      <a:pt x="10436" y="9425"/>
                      <a:pt x="10436" y="9425"/>
                      <a:pt x="10436" y="9425"/>
                    </a:cubicBezTo>
                    <a:cubicBezTo>
                      <a:pt x="10255" y="9687"/>
                      <a:pt x="10255" y="9687"/>
                      <a:pt x="10255" y="9687"/>
                    </a:cubicBezTo>
                    <a:cubicBezTo>
                      <a:pt x="10255" y="9556"/>
                      <a:pt x="10255" y="9556"/>
                      <a:pt x="10255" y="9556"/>
                    </a:cubicBezTo>
                    <a:close/>
                    <a:moveTo>
                      <a:pt x="10981" y="8901"/>
                    </a:moveTo>
                    <a:cubicBezTo>
                      <a:pt x="11072" y="8901"/>
                      <a:pt x="11072" y="8901"/>
                      <a:pt x="11072" y="8901"/>
                    </a:cubicBezTo>
                    <a:cubicBezTo>
                      <a:pt x="11163" y="8901"/>
                      <a:pt x="11163" y="8901"/>
                      <a:pt x="11163" y="8901"/>
                    </a:cubicBezTo>
                    <a:cubicBezTo>
                      <a:pt x="11163" y="9032"/>
                      <a:pt x="11163" y="9032"/>
                      <a:pt x="11163" y="9032"/>
                    </a:cubicBezTo>
                    <a:cubicBezTo>
                      <a:pt x="11163" y="9032"/>
                      <a:pt x="11163" y="9032"/>
                      <a:pt x="11163" y="9032"/>
                    </a:cubicBezTo>
                    <a:cubicBezTo>
                      <a:pt x="11072" y="9032"/>
                      <a:pt x="11072" y="9032"/>
                      <a:pt x="11072" y="9032"/>
                    </a:cubicBezTo>
                    <a:cubicBezTo>
                      <a:pt x="10981" y="8901"/>
                      <a:pt x="10981" y="8901"/>
                      <a:pt x="10981" y="8901"/>
                    </a:cubicBezTo>
                    <a:close/>
                    <a:moveTo>
                      <a:pt x="15065" y="14007"/>
                    </a:moveTo>
                    <a:cubicBezTo>
                      <a:pt x="15156" y="14007"/>
                      <a:pt x="15156" y="14007"/>
                      <a:pt x="15156" y="14007"/>
                    </a:cubicBezTo>
                    <a:cubicBezTo>
                      <a:pt x="15156" y="14007"/>
                      <a:pt x="15156" y="14007"/>
                      <a:pt x="15156" y="14007"/>
                    </a:cubicBezTo>
                    <a:cubicBezTo>
                      <a:pt x="15156" y="14007"/>
                      <a:pt x="15156" y="14007"/>
                      <a:pt x="15156" y="14007"/>
                    </a:cubicBezTo>
                    <a:cubicBezTo>
                      <a:pt x="15065" y="14007"/>
                      <a:pt x="15065" y="14007"/>
                      <a:pt x="15065" y="14007"/>
                    </a:cubicBezTo>
                    <a:close/>
                    <a:moveTo>
                      <a:pt x="14702" y="15578"/>
                    </a:moveTo>
                    <a:cubicBezTo>
                      <a:pt x="14793" y="15578"/>
                      <a:pt x="14793" y="15578"/>
                      <a:pt x="14793" y="15578"/>
                    </a:cubicBezTo>
                    <a:cubicBezTo>
                      <a:pt x="14793" y="15578"/>
                      <a:pt x="14793" y="15578"/>
                      <a:pt x="14793" y="15578"/>
                    </a:cubicBezTo>
                    <a:cubicBezTo>
                      <a:pt x="14702" y="15578"/>
                      <a:pt x="14702" y="15578"/>
                      <a:pt x="14702" y="15578"/>
                    </a:cubicBezTo>
                    <a:close/>
                    <a:moveTo>
                      <a:pt x="15610" y="15316"/>
                    </a:moveTo>
                    <a:cubicBezTo>
                      <a:pt x="15700" y="15185"/>
                      <a:pt x="15700" y="15185"/>
                      <a:pt x="15700" y="15185"/>
                    </a:cubicBezTo>
                    <a:cubicBezTo>
                      <a:pt x="15700" y="15185"/>
                      <a:pt x="15700" y="15185"/>
                      <a:pt x="15700" y="15185"/>
                    </a:cubicBezTo>
                    <a:cubicBezTo>
                      <a:pt x="15700" y="15316"/>
                      <a:pt x="15700" y="15316"/>
                      <a:pt x="15700" y="15316"/>
                    </a:cubicBezTo>
                    <a:cubicBezTo>
                      <a:pt x="15610" y="15447"/>
                      <a:pt x="15610" y="15447"/>
                      <a:pt x="15610" y="15447"/>
                    </a:cubicBezTo>
                    <a:cubicBezTo>
                      <a:pt x="15610" y="15316"/>
                      <a:pt x="15610" y="15316"/>
                      <a:pt x="15610" y="15316"/>
                    </a:cubicBezTo>
                    <a:close/>
                    <a:moveTo>
                      <a:pt x="14974" y="14269"/>
                    </a:moveTo>
                    <a:cubicBezTo>
                      <a:pt x="14974" y="14138"/>
                      <a:pt x="14974" y="14138"/>
                      <a:pt x="14974" y="14138"/>
                    </a:cubicBezTo>
                    <a:cubicBezTo>
                      <a:pt x="14974" y="14138"/>
                      <a:pt x="14974" y="14138"/>
                      <a:pt x="14974" y="14138"/>
                    </a:cubicBezTo>
                    <a:cubicBezTo>
                      <a:pt x="15065" y="14269"/>
                      <a:pt x="15065" y="14269"/>
                      <a:pt x="15065" y="14269"/>
                    </a:cubicBezTo>
                    <a:cubicBezTo>
                      <a:pt x="14974" y="14269"/>
                      <a:pt x="14974" y="14269"/>
                      <a:pt x="14974" y="14269"/>
                    </a:cubicBezTo>
                    <a:close/>
                    <a:moveTo>
                      <a:pt x="15065" y="14661"/>
                    </a:moveTo>
                    <a:cubicBezTo>
                      <a:pt x="15065" y="14530"/>
                      <a:pt x="15065" y="14530"/>
                      <a:pt x="15065" y="14530"/>
                    </a:cubicBezTo>
                    <a:cubicBezTo>
                      <a:pt x="15065" y="14399"/>
                      <a:pt x="15065" y="14399"/>
                      <a:pt x="15065" y="14399"/>
                    </a:cubicBezTo>
                    <a:cubicBezTo>
                      <a:pt x="15156" y="14399"/>
                      <a:pt x="15156" y="14399"/>
                      <a:pt x="15156" y="14399"/>
                    </a:cubicBezTo>
                    <a:cubicBezTo>
                      <a:pt x="15156" y="14530"/>
                      <a:pt x="15156" y="14530"/>
                      <a:pt x="15156" y="14530"/>
                    </a:cubicBezTo>
                    <a:cubicBezTo>
                      <a:pt x="15247" y="14530"/>
                      <a:pt x="15247" y="14530"/>
                      <a:pt x="15247" y="14530"/>
                    </a:cubicBezTo>
                    <a:cubicBezTo>
                      <a:pt x="15247" y="14661"/>
                      <a:pt x="15247" y="14661"/>
                      <a:pt x="15247" y="14661"/>
                    </a:cubicBezTo>
                    <a:cubicBezTo>
                      <a:pt x="15156" y="14661"/>
                      <a:pt x="15156" y="14661"/>
                      <a:pt x="15156" y="14661"/>
                    </a:cubicBezTo>
                    <a:cubicBezTo>
                      <a:pt x="15065" y="14661"/>
                      <a:pt x="15065" y="14661"/>
                      <a:pt x="15065" y="14661"/>
                    </a:cubicBezTo>
                    <a:close/>
                    <a:moveTo>
                      <a:pt x="14430" y="15054"/>
                    </a:moveTo>
                    <a:cubicBezTo>
                      <a:pt x="14430" y="15054"/>
                      <a:pt x="14430" y="15054"/>
                      <a:pt x="14430" y="15054"/>
                    </a:cubicBezTo>
                    <a:cubicBezTo>
                      <a:pt x="14521" y="15054"/>
                      <a:pt x="14521" y="15054"/>
                      <a:pt x="14521" y="15054"/>
                    </a:cubicBezTo>
                    <a:cubicBezTo>
                      <a:pt x="14521" y="14923"/>
                      <a:pt x="14521" y="14923"/>
                      <a:pt x="14521" y="14923"/>
                    </a:cubicBezTo>
                    <a:cubicBezTo>
                      <a:pt x="14611" y="14792"/>
                      <a:pt x="14611" y="14792"/>
                      <a:pt x="14611" y="14792"/>
                    </a:cubicBezTo>
                    <a:cubicBezTo>
                      <a:pt x="14702" y="14792"/>
                      <a:pt x="14702" y="14792"/>
                      <a:pt x="14702" y="14792"/>
                    </a:cubicBezTo>
                    <a:cubicBezTo>
                      <a:pt x="14793" y="14661"/>
                      <a:pt x="14793" y="14661"/>
                      <a:pt x="14793" y="14661"/>
                    </a:cubicBezTo>
                    <a:cubicBezTo>
                      <a:pt x="14884" y="14661"/>
                      <a:pt x="14884" y="14661"/>
                      <a:pt x="14884" y="14661"/>
                    </a:cubicBezTo>
                    <a:cubicBezTo>
                      <a:pt x="14884" y="14530"/>
                      <a:pt x="14884" y="14530"/>
                      <a:pt x="14884" y="14530"/>
                    </a:cubicBezTo>
                    <a:cubicBezTo>
                      <a:pt x="14974" y="14530"/>
                      <a:pt x="14974" y="14530"/>
                      <a:pt x="14974" y="14530"/>
                    </a:cubicBezTo>
                    <a:cubicBezTo>
                      <a:pt x="14884" y="14661"/>
                      <a:pt x="14884" y="14661"/>
                      <a:pt x="14884" y="14661"/>
                    </a:cubicBezTo>
                    <a:cubicBezTo>
                      <a:pt x="14974" y="14661"/>
                      <a:pt x="14974" y="14661"/>
                      <a:pt x="14974" y="14661"/>
                    </a:cubicBezTo>
                    <a:cubicBezTo>
                      <a:pt x="14884" y="14661"/>
                      <a:pt x="14884" y="14661"/>
                      <a:pt x="14884" y="14661"/>
                    </a:cubicBezTo>
                    <a:cubicBezTo>
                      <a:pt x="14793" y="14792"/>
                      <a:pt x="14793" y="14792"/>
                      <a:pt x="14793" y="14792"/>
                    </a:cubicBezTo>
                    <a:cubicBezTo>
                      <a:pt x="14702" y="14923"/>
                      <a:pt x="14702" y="14923"/>
                      <a:pt x="14702" y="14923"/>
                    </a:cubicBezTo>
                    <a:cubicBezTo>
                      <a:pt x="14611" y="14923"/>
                      <a:pt x="14611" y="14923"/>
                      <a:pt x="14611" y="14923"/>
                    </a:cubicBezTo>
                    <a:cubicBezTo>
                      <a:pt x="14611" y="15054"/>
                      <a:pt x="14611" y="15054"/>
                      <a:pt x="14611" y="15054"/>
                    </a:cubicBezTo>
                    <a:cubicBezTo>
                      <a:pt x="14611" y="15054"/>
                      <a:pt x="14611" y="15054"/>
                      <a:pt x="14611" y="15054"/>
                    </a:cubicBezTo>
                    <a:cubicBezTo>
                      <a:pt x="14521" y="15054"/>
                      <a:pt x="14521" y="15054"/>
                      <a:pt x="14521" y="15054"/>
                    </a:cubicBezTo>
                    <a:cubicBezTo>
                      <a:pt x="14521" y="15054"/>
                      <a:pt x="14521" y="15054"/>
                      <a:pt x="14521" y="15054"/>
                    </a:cubicBezTo>
                    <a:cubicBezTo>
                      <a:pt x="14430" y="15054"/>
                      <a:pt x="14430" y="15054"/>
                      <a:pt x="14430" y="15054"/>
                    </a:cubicBezTo>
                    <a:cubicBezTo>
                      <a:pt x="14430" y="15054"/>
                      <a:pt x="14430" y="15054"/>
                      <a:pt x="14430" y="15054"/>
                    </a:cubicBezTo>
                    <a:close/>
                    <a:moveTo>
                      <a:pt x="14430" y="14923"/>
                    </a:moveTo>
                    <a:cubicBezTo>
                      <a:pt x="14521" y="14792"/>
                      <a:pt x="14521" y="14792"/>
                      <a:pt x="14521" y="14792"/>
                    </a:cubicBezTo>
                    <a:cubicBezTo>
                      <a:pt x="14521" y="14792"/>
                      <a:pt x="14521" y="14792"/>
                      <a:pt x="14521" y="14792"/>
                    </a:cubicBezTo>
                    <a:cubicBezTo>
                      <a:pt x="14430" y="14923"/>
                      <a:pt x="14430" y="14923"/>
                      <a:pt x="14430" y="14923"/>
                    </a:cubicBezTo>
                    <a:cubicBezTo>
                      <a:pt x="14430" y="14923"/>
                      <a:pt x="14430" y="14923"/>
                      <a:pt x="14430" y="14923"/>
                    </a:cubicBezTo>
                    <a:close/>
                    <a:moveTo>
                      <a:pt x="14611" y="14661"/>
                    </a:moveTo>
                    <a:cubicBezTo>
                      <a:pt x="14702" y="14530"/>
                      <a:pt x="14702" y="14530"/>
                      <a:pt x="14702" y="14530"/>
                    </a:cubicBezTo>
                    <a:cubicBezTo>
                      <a:pt x="14702" y="14399"/>
                      <a:pt x="14702" y="14399"/>
                      <a:pt x="14702" y="14399"/>
                    </a:cubicBezTo>
                    <a:cubicBezTo>
                      <a:pt x="14793" y="14269"/>
                      <a:pt x="14793" y="14269"/>
                      <a:pt x="14793" y="14269"/>
                    </a:cubicBezTo>
                    <a:cubicBezTo>
                      <a:pt x="14793" y="14399"/>
                      <a:pt x="14793" y="14399"/>
                      <a:pt x="14793" y="14399"/>
                    </a:cubicBezTo>
                    <a:cubicBezTo>
                      <a:pt x="14793" y="14399"/>
                      <a:pt x="14793" y="14399"/>
                      <a:pt x="14793" y="14399"/>
                    </a:cubicBezTo>
                    <a:cubicBezTo>
                      <a:pt x="14793" y="14399"/>
                      <a:pt x="14793" y="14399"/>
                      <a:pt x="14793" y="14399"/>
                    </a:cubicBezTo>
                    <a:cubicBezTo>
                      <a:pt x="14702" y="14530"/>
                      <a:pt x="14702" y="14530"/>
                      <a:pt x="14702" y="14530"/>
                    </a:cubicBezTo>
                    <a:cubicBezTo>
                      <a:pt x="14702" y="14661"/>
                      <a:pt x="14702" y="14661"/>
                      <a:pt x="14702" y="14661"/>
                    </a:cubicBezTo>
                    <a:cubicBezTo>
                      <a:pt x="14611" y="14661"/>
                      <a:pt x="14611" y="14661"/>
                      <a:pt x="14611" y="14661"/>
                    </a:cubicBezTo>
                    <a:cubicBezTo>
                      <a:pt x="14611" y="14661"/>
                      <a:pt x="14611" y="14661"/>
                      <a:pt x="14611" y="14661"/>
                    </a:cubicBezTo>
                    <a:cubicBezTo>
                      <a:pt x="14611" y="14661"/>
                      <a:pt x="14611" y="14661"/>
                      <a:pt x="14611" y="14661"/>
                    </a:cubicBezTo>
                    <a:close/>
                    <a:moveTo>
                      <a:pt x="14702" y="14007"/>
                    </a:moveTo>
                    <a:cubicBezTo>
                      <a:pt x="14793" y="13876"/>
                      <a:pt x="14793" y="13876"/>
                      <a:pt x="14793" y="13876"/>
                    </a:cubicBezTo>
                    <a:cubicBezTo>
                      <a:pt x="14793" y="13876"/>
                      <a:pt x="14793" y="13876"/>
                      <a:pt x="14793" y="13876"/>
                    </a:cubicBezTo>
                    <a:cubicBezTo>
                      <a:pt x="14793" y="14007"/>
                      <a:pt x="14793" y="14007"/>
                      <a:pt x="14793" y="14007"/>
                    </a:cubicBezTo>
                    <a:cubicBezTo>
                      <a:pt x="14793" y="14007"/>
                      <a:pt x="14793" y="14007"/>
                      <a:pt x="14793" y="14007"/>
                    </a:cubicBezTo>
                    <a:cubicBezTo>
                      <a:pt x="14793" y="14007"/>
                      <a:pt x="14793" y="14007"/>
                      <a:pt x="14793" y="14007"/>
                    </a:cubicBezTo>
                    <a:cubicBezTo>
                      <a:pt x="14702" y="14007"/>
                      <a:pt x="14702" y="14007"/>
                      <a:pt x="14702" y="14007"/>
                    </a:cubicBezTo>
                    <a:close/>
                    <a:moveTo>
                      <a:pt x="9892" y="6676"/>
                    </a:moveTo>
                    <a:cubicBezTo>
                      <a:pt x="9892" y="6676"/>
                      <a:pt x="9892" y="6676"/>
                      <a:pt x="9892" y="6676"/>
                    </a:cubicBezTo>
                    <a:cubicBezTo>
                      <a:pt x="9983" y="6676"/>
                      <a:pt x="9983" y="6676"/>
                      <a:pt x="9983" y="6676"/>
                    </a:cubicBezTo>
                    <a:cubicBezTo>
                      <a:pt x="9892" y="6676"/>
                      <a:pt x="9892" y="6676"/>
                      <a:pt x="9892" y="6676"/>
                    </a:cubicBezTo>
                    <a:cubicBezTo>
                      <a:pt x="9892" y="6676"/>
                      <a:pt x="9892" y="6676"/>
                      <a:pt x="9892" y="6676"/>
                    </a:cubicBezTo>
                    <a:close/>
                    <a:moveTo>
                      <a:pt x="8258" y="8901"/>
                    </a:moveTo>
                    <a:cubicBezTo>
                      <a:pt x="8349" y="8639"/>
                      <a:pt x="8349" y="8639"/>
                      <a:pt x="8349" y="8639"/>
                    </a:cubicBezTo>
                    <a:cubicBezTo>
                      <a:pt x="8349" y="8639"/>
                      <a:pt x="8349" y="8639"/>
                      <a:pt x="8349" y="8639"/>
                    </a:cubicBezTo>
                    <a:cubicBezTo>
                      <a:pt x="8258" y="8509"/>
                      <a:pt x="8258" y="8509"/>
                      <a:pt x="8258" y="8509"/>
                    </a:cubicBezTo>
                    <a:cubicBezTo>
                      <a:pt x="8258" y="8378"/>
                      <a:pt x="8258" y="8378"/>
                      <a:pt x="8258" y="8378"/>
                    </a:cubicBezTo>
                    <a:cubicBezTo>
                      <a:pt x="8258" y="8247"/>
                      <a:pt x="8258" y="8247"/>
                      <a:pt x="8258" y="8247"/>
                    </a:cubicBezTo>
                    <a:cubicBezTo>
                      <a:pt x="8168" y="8116"/>
                      <a:pt x="8168" y="8116"/>
                      <a:pt x="8168" y="8116"/>
                    </a:cubicBezTo>
                    <a:cubicBezTo>
                      <a:pt x="8077" y="8116"/>
                      <a:pt x="8077" y="8116"/>
                      <a:pt x="8077" y="8116"/>
                    </a:cubicBezTo>
                    <a:cubicBezTo>
                      <a:pt x="7986" y="8247"/>
                      <a:pt x="7986" y="8247"/>
                      <a:pt x="7986" y="8247"/>
                    </a:cubicBezTo>
                    <a:cubicBezTo>
                      <a:pt x="7895" y="8247"/>
                      <a:pt x="7895" y="8247"/>
                      <a:pt x="7895" y="8247"/>
                    </a:cubicBezTo>
                    <a:cubicBezTo>
                      <a:pt x="7805" y="8116"/>
                      <a:pt x="7805" y="8116"/>
                      <a:pt x="7805" y="8116"/>
                    </a:cubicBezTo>
                    <a:cubicBezTo>
                      <a:pt x="7805" y="7985"/>
                      <a:pt x="7805" y="7985"/>
                      <a:pt x="7805" y="7985"/>
                    </a:cubicBezTo>
                    <a:cubicBezTo>
                      <a:pt x="7986" y="7723"/>
                      <a:pt x="7986" y="7723"/>
                      <a:pt x="7986" y="7723"/>
                    </a:cubicBezTo>
                    <a:cubicBezTo>
                      <a:pt x="8077" y="7461"/>
                      <a:pt x="8077" y="7461"/>
                      <a:pt x="8077" y="7461"/>
                    </a:cubicBezTo>
                    <a:cubicBezTo>
                      <a:pt x="8168" y="7461"/>
                      <a:pt x="8168" y="7461"/>
                      <a:pt x="8168" y="7461"/>
                    </a:cubicBezTo>
                    <a:cubicBezTo>
                      <a:pt x="8168" y="7723"/>
                      <a:pt x="8168" y="7723"/>
                      <a:pt x="8168" y="7723"/>
                    </a:cubicBezTo>
                    <a:cubicBezTo>
                      <a:pt x="8077" y="7854"/>
                      <a:pt x="8077" y="7854"/>
                      <a:pt x="8077" y="7854"/>
                    </a:cubicBezTo>
                    <a:cubicBezTo>
                      <a:pt x="8168" y="7854"/>
                      <a:pt x="8168" y="7854"/>
                      <a:pt x="8168" y="7854"/>
                    </a:cubicBezTo>
                    <a:cubicBezTo>
                      <a:pt x="8168" y="7854"/>
                      <a:pt x="8168" y="7854"/>
                      <a:pt x="8168" y="7854"/>
                    </a:cubicBezTo>
                    <a:cubicBezTo>
                      <a:pt x="8258" y="7985"/>
                      <a:pt x="8258" y="7985"/>
                      <a:pt x="8258" y="7985"/>
                    </a:cubicBezTo>
                    <a:cubicBezTo>
                      <a:pt x="8349" y="7854"/>
                      <a:pt x="8349" y="7854"/>
                      <a:pt x="8349" y="7854"/>
                    </a:cubicBezTo>
                    <a:cubicBezTo>
                      <a:pt x="8531" y="7854"/>
                      <a:pt x="8531" y="7854"/>
                      <a:pt x="8531" y="7854"/>
                    </a:cubicBezTo>
                    <a:cubicBezTo>
                      <a:pt x="8531" y="7985"/>
                      <a:pt x="8531" y="7985"/>
                      <a:pt x="8531" y="7985"/>
                    </a:cubicBezTo>
                    <a:cubicBezTo>
                      <a:pt x="8531" y="8116"/>
                      <a:pt x="8531" y="8116"/>
                      <a:pt x="8531" y="8116"/>
                    </a:cubicBezTo>
                    <a:cubicBezTo>
                      <a:pt x="8531" y="8116"/>
                      <a:pt x="8531" y="8116"/>
                      <a:pt x="8531" y="8116"/>
                    </a:cubicBezTo>
                    <a:cubicBezTo>
                      <a:pt x="8531" y="8247"/>
                      <a:pt x="8531" y="8247"/>
                      <a:pt x="8531" y="8247"/>
                    </a:cubicBezTo>
                    <a:cubicBezTo>
                      <a:pt x="8621" y="8378"/>
                      <a:pt x="8621" y="8378"/>
                      <a:pt x="8621" y="8378"/>
                    </a:cubicBezTo>
                    <a:cubicBezTo>
                      <a:pt x="8621" y="8378"/>
                      <a:pt x="8621" y="8378"/>
                      <a:pt x="8621" y="8378"/>
                    </a:cubicBezTo>
                    <a:cubicBezTo>
                      <a:pt x="8803" y="8639"/>
                      <a:pt x="8803" y="8639"/>
                      <a:pt x="8803" y="8639"/>
                    </a:cubicBezTo>
                    <a:cubicBezTo>
                      <a:pt x="8803" y="8770"/>
                      <a:pt x="8803" y="8770"/>
                      <a:pt x="8803" y="8770"/>
                    </a:cubicBezTo>
                    <a:cubicBezTo>
                      <a:pt x="8712" y="8770"/>
                      <a:pt x="8712" y="8770"/>
                      <a:pt x="8712" y="8770"/>
                    </a:cubicBezTo>
                    <a:cubicBezTo>
                      <a:pt x="8621" y="8639"/>
                      <a:pt x="8621" y="8639"/>
                      <a:pt x="8621" y="8639"/>
                    </a:cubicBezTo>
                    <a:cubicBezTo>
                      <a:pt x="8621" y="8639"/>
                      <a:pt x="8621" y="8639"/>
                      <a:pt x="8621" y="8639"/>
                    </a:cubicBezTo>
                    <a:cubicBezTo>
                      <a:pt x="8531" y="8770"/>
                      <a:pt x="8531" y="8770"/>
                      <a:pt x="8531" y="8770"/>
                    </a:cubicBezTo>
                    <a:cubicBezTo>
                      <a:pt x="8440" y="8770"/>
                      <a:pt x="8440" y="8770"/>
                      <a:pt x="8440" y="8770"/>
                    </a:cubicBezTo>
                    <a:cubicBezTo>
                      <a:pt x="8349" y="8901"/>
                      <a:pt x="8349" y="8901"/>
                      <a:pt x="8349" y="8901"/>
                    </a:cubicBezTo>
                    <a:cubicBezTo>
                      <a:pt x="8258" y="8901"/>
                      <a:pt x="8258" y="8901"/>
                      <a:pt x="8258" y="8901"/>
                    </a:cubicBezTo>
                    <a:close/>
                    <a:moveTo>
                      <a:pt x="7805" y="12436"/>
                    </a:moveTo>
                    <a:cubicBezTo>
                      <a:pt x="7895" y="12436"/>
                      <a:pt x="7895" y="12436"/>
                      <a:pt x="7895" y="12436"/>
                    </a:cubicBezTo>
                    <a:cubicBezTo>
                      <a:pt x="7986" y="12436"/>
                      <a:pt x="7986" y="12436"/>
                      <a:pt x="7986" y="12436"/>
                    </a:cubicBezTo>
                    <a:cubicBezTo>
                      <a:pt x="8077" y="12436"/>
                      <a:pt x="8077" y="12436"/>
                      <a:pt x="8077" y="12436"/>
                    </a:cubicBezTo>
                    <a:cubicBezTo>
                      <a:pt x="8077" y="12436"/>
                      <a:pt x="8077" y="12436"/>
                      <a:pt x="8077" y="12436"/>
                    </a:cubicBezTo>
                    <a:cubicBezTo>
                      <a:pt x="8168" y="12305"/>
                      <a:pt x="8168" y="12305"/>
                      <a:pt x="8168" y="12305"/>
                    </a:cubicBezTo>
                    <a:cubicBezTo>
                      <a:pt x="8258" y="12305"/>
                      <a:pt x="8258" y="12305"/>
                      <a:pt x="8258" y="12305"/>
                    </a:cubicBezTo>
                    <a:cubicBezTo>
                      <a:pt x="8258" y="12436"/>
                      <a:pt x="8258" y="12436"/>
                      <a:pt x="8258" y="12436"/>
                    </a:cubicBezTo>
                    <a:cubicBezTo>
                      <a:pt x="8349" y="12436"/>
                      <a:pt x="8349" y="12436"/>
                      <a:pt x="8349" y="12436"/>
                    </a:cubicBezTo>
                    <a:cubicBezTo>
                      <a:pt x="8440" y="12567"/>
                      <a:pt x="8440" y="12567"/>
                      <a:pt x="8440" y="12567"/>
                    </a:cubicBezTo>
                    <a:cubicBezTo>
                      <a:pt x="8349" y="12698"/>
                      <a:pt x="8349" y="12698"/>
                      <a:pt x="8349" y="12698"/>
                    </a:cubicBezTo>
                    <a:cubicBezTo>
                      <a:pt x="8258" y="12829"/>
                      <a:pt x="8258" y="12829"/>
                      <a:pt x="8258" y="12829"/>
                    </a:cubicBezTo>
                    <a:cubicBezTo>
                      <a:pt x="8168" y="12829"/>
                      <a:pt x="8168" y="12829"/>
                      <a:pt x="8168" y="12829"/>
                    </a:cubicBezTo>
                    <a:cubicBezTo>
                      <a:pt x="8077" y="12829"/>
                      <a:pt x="8077" y="12829"/>
                      <a:pt x="8077" y="12829"/>
                    </a:cubicBezTo>
                    <a:cubicBezTo>
                      <a:pt x="8077" y="12829"/>
                      <a:pt x="8077" y="12829"/>
                      <a:pt x="8077" y="12829"/>
                    </a:cubicBezTo>
                    <a:cubicBezTo>
                      <a:pt x="7986" y="12829"/>
                      <a:pt x="7986" y="12829"/>
                      <a:pt x="7986" y="12829"/>
                    </a:cubicBezTo>
                    <a:cubicBezTo>
                      <a:pt x="7895" y="12829"/>
                      <a:pt x="7895" y="12829"/>
                      <a:pt x="7895" y="12829"/>
                    </a:cubicBezTo>
                    <a:cubicBezTo>
                      <a:pt x="7805" y="12567"/>
                      <a:pt x="7805" y="12567"/>
                      <a:pt x="7805" y="12567"/>
                    </a:cubicBezTo>
                    <a:cubicBezTo>
                      <a:pt x="7805" y="12436"/>
                      <a:pt x="7805" y="12436"/>
                      <a:pt x="7805" y="12436"/>
                    </a:cubicBezTo>
                    <a:close/>
                    <a:moveTo>
                      <a:pt x="13068" y="14007"/>
                    </a:moveTo>
                    <a:cubicBezTo>
                      <a:pt x="13250" y="13876"/>
                      <a:pt x="13250" y="13876"/>
                      <a:pt x="13250" y="13876"/>
                    </a:cubicBezTo>
                    <a:cubicBezTo>
                      <a:pt x="13250" y="13876"/>
                      <a:pt x="13250" y="13876"/>
                      <a:pt x="13250" y="13876"/>
                    </a:cubicBezTo>
                    <a:cubicBezTo>
                      <a:pt x="13250" y="13876"/>
                      <a:pt x="13250" y="13876"/>
                      <a:pt x="13250" y="13876"/>
                    </a:cubicBezTo>
                    <a:cubicBezTo>
                      <a:pt x="13159" y="14007"/>
                      <a:pt x="13159" y="14007"/>
                      <a:pt x="13159" y="14007"/>
                    </a:cubicBezTo>
                    <a:cubicBezTo>
                      <a:pt x="13068" y="14007"/>
                      <a:pt x="13068" y="14007"/>
                      <a:pt x="13068" y="14007"/>
                    </a:cubicBezTo>
                    <a:close/>
                    <a:moveTo>
                      <a:pt x="12252" y="14792"/>
                    </a:moveTo>
                    <a:cubicBezTo>
                      <a:pt x="12342" y="14792"/>
                      <a:pt x="12342" y="14792"/>
                      <a:pt x="12342" y="14792"/>
                    </a:cubicBezTo>
                    <a:cubicBezTo>
                      <a:pt x="12342" y="14792"/>
                      <a:pt x="12342" y="14792"/>
                      <a:pt x="12342" y="14792"/>
                    </a:cubicBezTo>
                    <a:cubicBezTo>
                      <a:pt x="12342" y="14792"/>
                      <a:pt x="12342" y="14792"/>
                      <a:pt x="12342" y="14792"/>
                    </a:cubicBezTo>
                    <a:cubicBezTo>
                      <a:pt x="12252" y="14792"/>
                      <a:pt x="12252" y="14792"/>
                      <a:pt x="12252" y="14792"/>
                    </a:cubicBezTo>
                    <a:close/>
                    <a:moveTo>
                      <a:pt x="12252" y="15709"/>
                    </a:moveTo>
                    <a:cubicBezTo>
                      <a:pt x="12342" y="15578"/>
                      <a:pt x="12342" y="15578"/>
                      <a:pt x="12342" y="15578"/>
                    </a:cubicBezTo>
                    <a:cubicBezTo>
                      <a:pt x="12342" y="15709"/>
                      <a:pt x="12342" y="15709"/>
                      <a:pt x="12342" y="15709"/>
                    </a:cubicBezTo>
                    <a:cubicBezTo>
                      <a:pt x="12342" y="15709"/>
                      <a:pt x="12342" y="15709"/>
                      <a:pt x="12342" y="15709"/>
                    </a:cubicBezTo>
                    <a:cubicBezTo>
                      <a:pt x="12252" y="15840"/>
                      <a:pt x="12252" y="15840"/>
                      <a:pt x="12252" y="15840"/>
                    </a:cubicBezTo>
                    <a:cubicBezTo>
                      <a:pt x="12252" y="15709"/>
                      <a:pt x="12252" y="15709"/>
                      <a:pt x="12252" y="15709"/>
                    </a:cubicBezTo>
                    <a:cubicBezTo>
                      <a:pt x="12252" y="15709"/>
                      <a:pt x="12252" y="15709"/>
                      <a:pt x="12252" y="15709"/>
                    </a:cubicBezTo>
                    <a:close/>
                    <a:moveTo>
                      <a:pt x="11979" y="16101"/>
                    </a:moveTo>
                    <a:cubicBezTo>
                      <a:pt x="11889" y="16101"/>
                      <a:pt x="11889" y="16101"/>
                      <a:pt x="11889" y="16101"/>
                    </a:cubicBezTo>
                    <a:cubicBezTo>
                      <a:pt x="11979" y="16101"/>
                      <a:pt x="11979" y="16101"/>
                      <a:pt x="11979" y="16101"/>
                    </a:cubicBezTo>
                    <a:cubicBezTo>
                      <a:pt x="11979" y="16101"/>
                      <a:pt x="11979" y="16101"/>
                      <a:pt x="11979" y="16101"/>
                    </a:cubicBezTo>
                    <a:cubicBezTo>
                      <a:pt x="12070" y="16101"/>
                      <a:pt x="12070" y="16101"/>
                      <a:pt x="12070" y="16101"/>
                    </a:cubicBezTo>
                    <a:cubicBezTo>
                      <a:pt x="12070" y="16101"/>
                      <a:pt x="12070" y="16101"/>
                      <a:pt x="12070" y="16101"/>
                    </a:cubicBezTo>
                    <a:cubicBezTo>
                      <a:pt x="12161" y="15970"/>
                      <a:pt x="12161" y="15970"/>
                      <a:pt x="12161" y="15970"/>
                    </a:cubicBezTo>
                    <a:cubicBezTo>
                      <a:pt x="12070" y="15970"/>
                      <a:pt x="12070" y="15970"/>
                      <a:pt x="12070" y="15970"/>
                    </a:cubicBezTo>
                    <a:cubicBezTo>
                      <a:pt x="12161" y="15840"/>
                      <a:pt x="12161" y="15840"/>
                      <a:pt x="12161" y="15840"/>
                    </a:cubicBezTo>
                    <a:cubicBezTo>
                      <a:pt x="12252" y="15840"/>
                      <a:pt x="12252" y="15840"/>
                      <a:pt x="12252" y="15840"/>
                    </a:cubicBezTo>
                    <a:cubicBezTo>
                      <a:pt x="12252" y="15840"/>
                      <a:pt x="12252" y="15840"/>
                      <a:pt x="12252" y="15840"/>
                    </a:cubicBezTo>
                    <a:cubicBezTo>
                      <a:pt x="12252" y="15970"/>
                      <a:pt x="12252" y="15970"/>
                      <a:pt x="12252" y="15970"/>
                    </a:cubicBezTo>
                    <a:cubicBezTo>
                      <a:pt x="12252" y="15970"/>
                      <a:pt x="12252" y="15970"/>
                      <a:pt x="12252" y="15970"/>
                    </a:cubicBezTo>
                    <a:cubicBezTo>
                      <a:pt x="12252" y="15970"/>
                      <a:pt x="12252" y="15970"/>
                      <a:pt x="12252" y="15970"/>
                    </a:cubicBezTo>
                    <a:cubicBezTo>
                      <a:pt x="12342" y="15840"/>
                      <a:pt x="12342" y="15840"/>
                      <a:pt x="12342" y="15840"/>
                    </a:cubicBezTo>
                    <a:cubicBezTo>
                      <a:pt x="12342" y="15970"/>
                      <a:pt x="12342" y="15970"/>
                      <a:pt x="12342" y="15970"/>
                    </a:cubicBezTo>
                    <a:cubicBezTo>
                      <a:pt x="12342" y="15970"/>
                      <a:pt x="12342" y="15970"/>
                      <a:pt x="12342" y="15970"/>
                    </a:cubicBezTo>
                    <a:cubicBezTo>
                      <a:pt x="12342" y="16101"/>
                      <a:pt x="12342" y="16101"/>
                      <a:pt x="12342" y="16101"/>
                    </a:cubicBezTo>
                    <a:cubicBezTo>
                      <a:pt x="12342" y="16101"/>
                      <a:pt x="12342" y="16101"/>
                      <a:pt x="12342" y="16101"/>
                    </a:cubicBezTo>
                    <a:cubicBezTo>
                      <a:pt x="12342" y="16232"/>
                      <a:pt x="12342" y="16232"/>
                      <a:pt x="12342" y="16232"/>
                    </a:cubicBezTo>
                    <a:cubicBezTo>
                      <a:pt x="12342" y="16232"/>
                      <a:pt x="12342" y="16232"/>
                      <a:pt x="12342" y="16232"/>
                    </a:cubicBezTo>
                    <a:cubicBezTo>
                      <a:pt x="12252" y="16101"/>
                      <a:pt x="12252" y="16101"/>
                      <a:pt x="12252" y="16101"/>
                    </a:cubicBezTo>
                    <a:cubicBezTo>
                      <a:pt x="12252" y="16232"/>
                      <a:pt x="12252" y="16232"/>
                      <a:pt x="12252" y="16232"/>
                    </a:cubicBezTo>
                    <a:cubicBezTo>
                      <a:pt x="12161" y="16232"/>
                      <a:pt x="12161" y="16232"/>
                      <a:pt x="12161" y="16232"/>
                    </a:cubicBezTo>
                    <a:cubicBezTo>
                      <a:pt x="12161" y="16232"/>
                      <a:pt x="12161" y="16232"/>
                      <a:pt x="12161" y="16232"/>
                    </a:cubicBezTo>
                    <a:cubicBezTo>
                      <a:pt x="12070" y="16232"/>
                      <a:pt x="12070" y="16232"/>
                      <a:pt x="12070" y="16232"/>
                    </a:cubicBezTo>
                    <a:cubicBezTo>
                      <a:pt x="11979" y="16232"/>
                      <a:pt x="11979" y="16232"/>
                      <a:pt x="11979" y="16232"/>
                    </a:cubicBezTo>
                    <a:cubicBezTo>
                      <a:pt x="11979" y="16101"/>
                      <a:pt x="11979" y="16101"/>
                      <a:pt x="11979" y="16101"/>
                    </a:cubicBezTo>
                    <a:close/>
                    <a:moveTo>
                      <a:pt x="11072" y="17279"/>
                    </a:moveTo>
                    <a:cubicBezTo>
                      <a:pt x="11072" y="17279"/>
                      <a:pt x="11072" y="17279"/>
                      <a:pt x="11072" y="17279"/>
                    </a:cubicBezTo>
                    <a:cubicBezTo>
                      <a:pt x="11072" y="17279"/>
                      <a:pt x="11072" y="17279"/>
                      <a:pt x="11072" y="17279"/>
                    </a:cubicBezTo>
                    <a:cubicBezTo>
                      <a:pt x="10981" y="17279"/>
                      <a:pt x="10981" y="17279"/>
                      <a:pt x="10981" y="17279"/>
                    </a:cubicBezTo>
                    <a:cubicBezTo>
                      <a:pt x="10981" y="17149"/>
                      <a:pt x="10981" y="17149"/>
                      <a:pt x="10981" y="17149"/>
                    </a:cubicBezTo>
                    <a:cubicBezTo>
                      <a:pt x="10981" y="17149"/>
                      <a:pt x="10981" y="17149"/>
                      <a:pt x="10981" y="17149"/>
                    </a:cubicBezTo>
                    <a:cubicBezTo>
                      <a:pt x="11072" y="17018"/>
                      <a:pt x="11072" y="17018"/>
                      <a:pt x="11072" y="17018"/>
                    </a:cubicBezTo>
                    <a:cubicBezTo>
                      <a:pt x="10981" y="16887"/>
                      <a:pt x="10981" y="16887"/>
                      <a:pt x="10981" y="16887"/>
                    </a:cubicBezTo>
                    <a:cubicBezTo>
                      <a:pt x="10981" y="16887"/>
                      <a:pt x="10981" y="16887"/>
                      <a:pt x="10981" y="16887"/>
                    </a:cubicBezTo>
                    <a:cubicBezTo>
                      <a:pt x="10981" y="16756"/>
                      <a:pt x="10981" y="16756"/>
                      <a:pt x="10981" y="16756"/>
                    </a:cubicBezTo>
                    <a:cubicBezTo>
                      <a:pt x="11163" y="16625"/>
                      <a:pt x="11163" y="16625"/>
                      <a:pt x="11163" y="16625"/>
                    </a:cubicBezTo>
                    <a:cubicBezTo>
                      <a:pt x="11344" y="16494"/>
                      <a:pt x="11344" y="16494"/>
                      <a:pt x="11344" y="16494"/>
                    </a:cubicBezTo>
                    <a:cubicBezTo>
                      <a:pt x="11435" y="16494"/>
                      <a:pt x="11435" y="16494"/>
                      <a:pt x="11435" y="16494"/>
                    </a:cubicBezTo>
                    <a:cubicBezTo>
                      <a:pt x="11435" y="16494"/>
                      <a:pt x="11435" y="16494"/>
                      <a:pt x="11435" y="16494"/>
                    </a:cubicBezTo>
                    <a:cubicBezTo>
                      <a:pt x="11435" y="16756"/>
                      <a:pt x="11435" y="16756"/>
                      <a:pt x="11435" y="16756"/>
                    </a:cubicBezTo>
                    <a:cubicBezTo>
                      <a:pt x="11435" y="16756"/>
                      <a:pt x="11435" y="16756"/>
                      <a:pt x="11435" y="16756"/>
                    </a:cubicBezTo>
                    <a:cubicBezTo>
                      <a:pt x="11526" y="16625"/>
                      <a:pt x="11526" y="16625"/>
                      <a:pt x="11526" y="16625"/>
                    </a:cubicBezTo>
                    <a:cubicBezTo>
                      <a:pt x="11526" y="16625"/>
                      <a:pt x="11526" y="16625"/>
                      <a:pt x="11526" y="16625"/>
                    </a:cubicBezTo>
                    <a:cubicBezTo>
                      <a:pt x="11526" y="16494"/>
                      <a:pt x="11526" y="16494"/>
                      <a:pt x="11526" y="16494"/>
                    </a:cubicBezTo>
                    <a:cubicBezTo>
                      <a:pt x="11616" y="16625"/>
                      <a:pt x="11616" y="16625"/>
                      <a:pt x="11616" y="16625"/>
                    </a:cubicBezTo>
                    <a:cubicBezTo>
                      <a:pt x="11616" y="16494"/>
                      <a:pt x="11616" y="16494"/>
                      <a:pt x="11616" y="16494"/>
                    </a:cubicBezTo>
                    <a:cubicBezTo>
                      <a:pt x="11526" y="16494"/>
                      <a:pt x="11526" y="16494"/>
                      <a:pt x="11526" y="16494"/>
                    </a:cubicBezTo>
                    <a:cubicBezTo>
                      <a:pt x="11526" y="16363"/>
                      <a:pt x="11526" y="16363"/>
                      <a:pt x="11526" y="16363"/>
                    </a:cubicBezTo>
                    <a:cubicBezTo>
                      <a:pt x="11616" y="16363"/>
                      <a:pt x="11616" y="16363"/>
                      <a:pt x="11616" y="16363"/>
                    </a:cubicBezTo>
                    <a:cubicBezTo>
                      <a:pt x="11616" y="16232"/>
                      <a:pt x="11616" y="16232"/>
                      <a:pt x="11616" y="16232"/>
                    </a:cubicBezTo>
                    <a:cubicBezTo>
                      <a:pt x="11707" y="16363"/>
                      <a:pt x="11707" y="16363"/>
                      <a:pt x="11707" y="16363"/>
                    </a:cubicBezTo>
                    <a:cubicBezTo>
                      <a:pt x="11707" y="16494"/>
                      <a:pt x="11707" y="16494"/>
                      <a:pt x="11707" y="16494"/>
                    </a:cubicBezTo>
                    <a:cubicBezTo>
                      <a:pt x="11707" y="16494"/>
                      <a:pt x="11707" y="16494"/>
                      <a:pt x="11707" y="16494"/>
                    </a:cubicBezTo>
                    <a:cubicBezTo>
                      <a:pt x="11707" y="16625"/>
                      <a:pt x="11707" y="16625"/>
                      <a:pt x="11707" y="16625"/>
                    </a:cubicBezTo>
                    <a:cubicBezTo>
                      <a:pt x="11707" y="16494"/>
                      <a:pt x="11707" y="16494"/>
                      <a:pt x="11707" y="16494"/>
                    </a:cubicBezTo>
                    <a:cubicBezTo>
                      <a:pt x="11707" y="16494"/>
                      <a:pt x="11707" y="16494"/>
                      <a:pt x="11707" y="16494"/>
                    </a:cubicBezTo>
                    <a:cubicBezTo>
                      <a:pt x="11798" y="16494"/>
                      <a:pt x="11798" y="16494"/>
                      <a:pt x="11798" y="16494"/>
                    </a:cubicBezTo>
                    <a:cubicBezTo>
                      <a:pt x="11798" y="16494"/>
                      <a:pt x="11798" y="16494"/>
                      <a:pt x="11798" y="16494"/>
                    </a:cubicBezTo>
                    <a:cubicBezTo>
                      <a:pt x="11798" y="16363"/>
                      <a:pt x="11798" y="16363"/>
                      <a:pt x="11798" y="16363"/>
                    </a:cubicBezTo>
                    <a:cubicBezTo>
                      <a:pt x="11798" y="16363"/>
                      <a:pt x="11798" y="16363"/>
                      <a:pt x="11798" y="16363"/>
                    </a:cubicBezTo>
                    <a:cubicBezTo>
                      <a:pt x="11889" y="16232"/>
                      <a:pt x="11889" y="16232"/>
                      <a:pt x="11889" y="16232"/>
                    </a:cubicBezTo>
                    <a:cubicBezTo>
                      <a:pt x="11889" y="16363"/>
                      <a:pt x="11889" y="16363"/>
                      <a:pt x="11889" y="16363"/>
                    </a:cubicBezTo>
                    <a:cubicBezTo>
                      <a:pt x="11889" y="16363"/>
                      <a:pt x="11889" y="16363"/>
                      <a:pt x="11889" y="16363"/>
                    </a:cubicBezTo>
                    <a:cubicBezTo>
                      <a:pt x="11889" y="16494"/>
                      <a:pt x="11889" y="16494"/>
                      <a:pt x="11889" y="16494"/>
                    </a:cubicBezTo>
                    <a:cubicBezTo>
                      <a:pt x="11889" y="16494"/>
                      <a:pt x="11889" y="16494"/>
                      <a:pt x="11889" y="16494"/>
                    </a:cubicBezTo>
                    <a:cubicBezTo>
                      <a:pt x="11889" y="16494"/>
                      <a:pt x="11889" y="16494"/>
                      <a:pt x="11889" y="16494"/>
                    </a:cubicBezTo>
                    <a:cubicBezTo>
                      <a:pt x="11979" y="16363"/>
                      <a:pt x="11979" y="16363"/>
                      <a:pt x="11979" y="16363"/>
                    </a:cubicBezTo>
                    <a:cubicBezTo>
                      <a:pt x="12070" y="16363"/>
                      <a:pt x="12070" y="16363"/>
                      <a:pt x="12070" y="16363"/>
                    </a:cubicBezTo>
                    <a:cubicBezTo>
                      <a:pt x="12161" y="16363"/>
                      <a:pt x="12161" y="16363"/>
                      <a:pt x="12161" y="16363"/>
                    </a:cubicBezTo>
                    <a:cubicBezTo>
                      <a:pt x="12161" y="16494"/>
                      <a:pt x="12161" y="16494"/>
                      <a:pt x="12161" y="16494"/>
                    </a:cubicBezTo>
                    <a:cubicBezTo>
                      <a:pt x="12070" y="16494"/>
                      <a:pt x="12070" y="16494"/>
                      <a:pt x="12070" y="16494"/>
                    </a:cubicBezTo>
                    <a:cubicBezTo>
                      <a:pt x="11979" y="16494"/>
                      <a:pt x="11979" y="16494"/>
                      <a:pt x="11979" y="16494"/>
                    </a:cubicBezTo>
                    <a:cubicBezTo>
                      <a:pt x="11979" y="16625"/>
                      <a:pt x="11979" y="16625"/>
                      <a:pt x="11979" y="16625"/>
                    </a:cubicBezTo>
                    <a:cubicBezTo>
                      <a:pt x="12070" y="16625"/>
                      <a:pt x="12070" y="16625"/>
                      <a:pt x="12070" y="16625"/>
                    </a:cubicBezTo>
                    <a:cubicBezTo>
                      <a:pt x="12070" y="16756"/>
                      <a:pt x="12070" y="16756"/>
                      <a:pt x="12070" y="16756"/>
                    </a:cubicBezTo>
                    <a:cubicBezTo>
                      <a:pt x="11979" y="16756"/>
                      <a:pt x="11979" y="16756"/>
                      <a:pt x="11979" y="16756"/>
                    </a:cubicBezTo>
                    <a:cubicBezTo>
                      <a:pt x="11979" y="16756"/>
                      <a:pt x="11979" y="16756"/>
                      <a:pt x="11979" y="16756"/>
                    </a:cubicBezTo>
                    <a:cubicBezTo>
                      <a:pt x="11979" y="16756"/>
                      <a:pt x="11979" y="16756"/>
                      <a:pt x="11979" y="16756"/>
                    </a:cubicBezTo>
                    <a:cubicBezTo>
                      <a:pt x="11889" y="16756"/>
                      <a:pt x="11889" y="16756"/>
                      <a:pt x="11889" y="16756"/>
                    </a:cubicBezTo>
                    <a:cubicBezTo>
                      <a:pt x="11798" y="16756"/>
                      <a:pt x="11798" y="16756"/>
                      <a:pt x="11798" y="16756"/>
                    </a:cubicBezTo>
                    <a:cubicBezTo>
                      <a:pt x="11798" y="16756"/>
                      <a:pt x="11798" y="16756"/>
                      <a:pt x="11798" y="16756"/>
                    </a:cubicBezTo>
                    <a:cubicBezTo>
                      <a:pt x="11707" y="16756"/>
                      <a:pt x="11707" y="16756"/>
                      <a:pt x="11707" y="16756"/>
                    </a:cubicBezTo>
                    <a:cubicBezTo>
                      <a:pt x="11798" y="16887"/>
                      <a:pt x="11798" y="16887"/>
                      <a:pt x="11798" y="16887"/>
                    </a:cubicBezTo>
                    <a:cubicBezTo>
                      <a:pt x="11889" y="16887"/>
                      <a:pt x="11889" y="16887"/>
                      <a:pt x="11889" y="16887"/>
                    </a:cubicBezTo>
                    <a:cubicBezTo>
                      <a:pt x="11798" y="17018"/>
                      <a:pt x="11798" y="17018"/>
                      <a:pt x="11798" y="17018"/>
                    </a:cubicBezTo>
                    <a:cubicBezTo>
                      <a:pt x="11707" y="17018"/>
                      <a:pt x="11707" y="17018"/>
                      <a:pt x="11707" y="17018"/>
                    </a:cubicBezTo>
                    <a:cubicBezTo>
                      <a:pt x="11707" y="16887"/>
                      <a:pt x="11707" y="16887"/>
                      <a:pt x="11707" y="16887"/>
                    </a:cubicBezTo>
                    <a:cubicBezTo>
                      <a:pt x="11616" y="16887"/>
                      <a:pt x="11616" y="16887"/>
                      <a:pt x="11616" y="16887"/>
                    </a:cubicBezTo>
                    <a:cubicBezTo>
                      <a:pt x="11526" y="16887"/>
                      <a:pt x="11526" y="16887"/>
                      <a:pt x="11526" y="16887"/>
                    </a:cubicBezTo>
                    <a:cubicBezTo>
                      <a:pt x="11616" y="17018"/>
                      <a:pt x="11616" y="17018"/>
                      <a:pt x="11616" y="17018"/>
                    </a:cubicBezTo>
                    <a:cubicBezTo>
                      <a:pt x="11616" y="17018"/>
                      <a:pt x="11616" y="17018"/>
                      <a:pt x="11616" y="17018"/>
                    </a:cubicBezTo>
                    <a:cubicBezTo>
                      <a:pt x="11616" y="17149"/>
                      <a:pt x="11616" y="17149"/>
                      <a:pt x="11616" y="17149"/>
                    </a:cubicBezTo>
                    <a:cubicBezTo>
                      <a:pt x="11526" y="17018"/>
                      <a:pt x="11526" y="17018"/>
                      <a:pt x="11526" y="17018"/>
                    </a:cubicBezTo>
                    <a:cubicBezTo>
                      <a:pt x="11435" y="17149"/>
                      <a:pt x="11435" y="17149"/>
                      <a:pt x="11435" y="17149"/>
                    </a:cubicBezTo>
                    <a:cubicBezTo>
                      <a:pt x="11435" y="17149"/>
                      <a:pt x="11435" y="17149"/>
                      <a:pt x="11435" y="17149"/>
                    </a:cubicBezTo>
                    <a:cubicBezTo>
                      <a:pt x="11344" y="17149"/>
                      <a:pt x="11344" y="17149"/>
                      <a:pt x="11344" y="17149"/>
                    </a:cubicBezTo>
                    <a:cubicBezTo>
                      <a:pt x="11344" y="17149"/>
                      <a:pt x="11344" y="17149"/>
                      <a:pt x="11344" y="17149"/>
                    </a:cubicBezTo>
                    <a:cubicBezTo>
                      <a:pt x="11344" y="17279"/>
                      <a:pt x="11344" y="17279"/>
                      <a:pt x="11344" y="17279"/>
                    </a:cubicBezTo>
                    <a:cubicBezTo>
                      <a:pt x="11344" y="17279"/>
                      <a:pt x="11344" y="17279"/>
                      <a:pt x="11344" y="17279"/>
                    </a:cubicBezTo>
                    <a:cubicBezTo>
                      <a:pt x="11253" y="17410"/>
                      <a:pt x="11253" y="17410"/>
                      <a:pt x="11253" y="17410"/>
                    </a:cubicBezTo>
                    <a:cubicBezTo>
                      <a:pt x="11253" y="17410"/>
                      <a:pt x="11253" y="17410"/>
                      <a:pt x="11253" y="17410"/>
                    </a:cubicBezTo>
                    <a:cubicBezTo>
                      <a:pt x="11163" y="17541"/>
                      <a:pt x="11163" y="17541"/>
                      <a:pt x="11163" y="17541"/>
                    </a:cubicBezTo>
                    <a:cubicBezTo>
                      <a:pt x="11163" y="17541"/>
                      <a:pt x="11163" y="17541"/>
                      <a:pt x="11163" y="17541"/>
                    </a:cubicBezTo>
                    <a:cubicBezTo>
                      <a:pt x="11072" y="17541"/>
                      <a:pt x="11072" y="17541"/>
                      <a:pt x="11072" y="17541"/>
                    </a:cubicBezTo>
                    <a:cubicBezTo>
                      <a:pt x="11072" y="17410"/>
                      <a:pt x="11072" y="17410"/>
                      <a:pt x="11072" y="17410"/>
                    </a:cubicBezTo>
                    <a:cubicBezTo>
                      <a:pt x="11253" y="17279"/>
                      <a:pt x="11253" y="17279"/>
                      <a:pt x="11253" y="17279"/>
                    </a:cubicBezTo>
                    <a:cubicBezTo>
                      <a:pt x="11253" y="17279"/>
                      <a:pt x="11253" y="17279"/>
                      <a:pt x="11253" y="17279"/>
                    </a:cubicBezTo>
                    <a:cubicBezTo>
                      <a:pt x="11253" y="17149"/>
                      <a:pt x="11253" y="17149"/>
                      <a:pt x="11253" y="17149"/>
                    </a:cubicBezTo>
                    <a:cubicBezTo>
                      <a:pt x="11253" y="17149"/>
                      <a:pt x="11253" y="17149"/>
                      <a:pt x="11253" y="17149"/>
                    </a:cubicBezTo>
                    <a:cubicBezTo>
                      <a:pt x="11163" y="17279"/>
                      <a:pt x="11163" y="17279"/>
                      <a:pt x="11163" y="17279"/>
                    </a:cubicBezTo>
                    <a:cubicBezTo>
                      <a:pt x="11163" y="17149"/>
                      <a:pt x="11163" y="17149"/>
                      <a:pt x="11163" y="17149"/>
                    </a:cubicBezTo>
                    <a:cubicBezTo>
                      <a:pt x="11163" y="17149"/>
                      <a:pt x="11163" y="17149"/>
                      <a:pt x="11163" y="17149"/>
                    </a:cubicBezTo>
                    <a:cubicBezTo>
                      <a:pt x="11072" y="17149"/>
                      <a:pt x="11072" y="17149"/>
                      <a:pt x="11072" y="17149"/>
                    </a:cubicBezTo>
                    <a:cubicBezTo>
                      <a:pt x="11072" y="17149"/>
                      <a:pt x="11072" y="17149"/>
                      <a:pt x="11072" y="17149"/>
                    </a:cubicBezTo>
                    <a:cubicBezTo>
                      <a:pt x="11072" y="17149"/>
                      <a:pt x="11072" y="17149"/>
                      <a:pt x="11072" y="17149"/>
                    </a:cubicBezTo>
                    <a:cubicBezTo>
                      <a:pt x="11072" y="17279"/>
                      <a:pt x="11072" y="17279"/>
                      <a:pt x="11072" y="17279"/>
                    </a:cubicBezTo>
                    <a:close/>
                    <a:moveTo>
                      <a:pt x="10981" y="17672"/>
                    </a:moveTo>
                    <a:cubicBezTo>
                      <a:pt x="10981" y="17672"/>
                      <a:pt x="10981" y="17672"/>
                      <a:pt x="10981" y="17672"/>
                    </a:cubicBezTo>
                    <a:cubicBezTo>
                      <a:pt x="10981" y="17672"/>
                      <a:pt x="10981" y="17672"/>
                      <a:pt x="10981" y="17672"/>
                    </a:cubicBezTo>
                    <a:cubicBezTo>
                      <a:pt x="10981" y="17672"/>
                      <a:pt x="10981" y="17672"/>
                      <a:pt x="10981" y="17672"/>
                    </a:cubicBezTo>
                    <a:close/>
                    <a:moveTo>
                      <a:pt x="10709" y="17803"/>
                    </a:moveTo>
                    <a:cubicBezTo>
                      <a:pt x="10800" y="17672"/>
                      <a:pt x="10800" y="17672"/>
                      <a:pt x="10800" y="17672"/>
                    </a:cubicBezTo>
                    <a:cubicBezTo>
                      <a:pt x="10890" y="17541"/>
                      <a:pt x="10890" y="17541"/>
                      <a:pt x="10890" y="17541"/>
                    </a:cubicBezTo>
                    <a:cubicBezTo>
                      <a:pt x="10800" y="17803"/>
                      <a:pt x="10800" y="17803"/>
                      <a:pt x="10800" y="17803"/>
                    </a:cubicBezTo>
                    <a:cubicBezTo>
                      <a:pt x="10709" y="17803"/>
                      <a:pt x="10709" y="17803"/>
                      <a:pt x="10709" y="17803"/>
                    </a:cubicBezTo>
                    <a:close/>
                    <a:moveTo>
                      <a:pt x="10164" y="18327"/>
                    </a:moveTo>
                    <a:cubicBezTo>
                      <a:pt x="10164" y="18327"/>
                      <a:pt x="10164" y="18327"/>
                      <a:pt x="10164" y="18327"/>
                    </a:cubicBezTo>
                    <a:cubicBezTo>
                      <a:pt x="10164" y="18327"/>
                      <a:pt x="10164" y="18327"/>
                      <a:pt x="10164" y="18327"/>
                    </a:cubicBezTo>
                    <a:cubicBezTo>
                      <a:pt x="10255" y="18196"/>
                      <a:pt x="10255" y="18196"/>
                      <a:pt x="10255" y="18196"/>
                    </a:cubicBezTo>
                    <a:cubicBezTo>
                      <a:pt x="10255" y="18327"/>
                      <a:pt x="10255" y="18327"/>
                      <a:pt x="10255" y="18327"/>
                    </a:cubicBezTo>
                    <a:cubicBezTo>
                      <a:pt x="10164" y="18327"/>
                      <a:pt x="10164" y="18327"/>
                      <a:pt x="10164" y="18327"/>
                    </a:cubicBezTo>
                    <a:close/>
                    <a:moveTo>
                      <a:pt x="9892" y="17410"/>
                    </a:moveTo>
                    <a:cubicBezTo>
                      <a:pt x="9983" y="17410"/>
                      <a:pt x="9983" y="17410"/>
                      <a:pt x="9983" y="17410"/>
                    </a:cubicBezTo>
                    <a:cubicBezTo>
                      <a:pt x="9983" y="17541"/>
                      <a:pt x="9983" y="17541"/>
                      <a:pt x="9983" y="17541"/>
                    </a:cubicBezTo>
                    <a:cubicBezTo>
                      <a:pt x="9892" y="17541"/>
                      <a:pt x="9892" y="17541"/>
                      <a:pt x="9892" y="17541"/>
                    </a:cubicBezTo>
                    <a:cubicBezTo>
                      <a:pt x="9892" y="17410"/>
                      <a:pt x="9892" y="17410"/>
                      <a:pt x="9892" y="17410"/>
                    </a:cubicBezTo>
                    <a:close/>
                    <a:moveTo>
                      <a:pt x="8349" y="18327"/>
                    </a:moveTo>
                    <a:cubicBezTo>
                      <a:pt x="8258" y="18327"/>
                      <a:pt x="8349" y="18327"/>
                      <a:pt x="8349" y="18327"/>
                    </a:cubicBezTo>
                    <a:cubicBezTo>
                      <a:pt x="8349" y="18327"/>
                      <a:pt x="8349" y="18327"/>
                      <a:pt x="8349" y="18327"/>
                    </a:cubicBezTo>
                    <a:cubicBezTo>
                      <a:pt x="8349" y="18327"/>
                      <a:pt x="8349" y="18327"/>
                      <a:pt x="8349" y="18327"/>
                    </a:cubicBezTo>
                    <a:close/>
                    <a:moveTo>
                      <a:pt x="8168" y="18327"/>
                    </a:moveTo>
                    <a:cubicBezTo>
                      <a:pt x="8258" y="18458"/>
                      <a:pt x="8258" y="18458"/>
                      <a:pt x="8258" y="18458"/>
                    </a:cubicBezTo>
                    <a:cubicBezTo>
                      <a:pt x="8258" y="18458"/>
                      <a:pt x="8258" y="18458"/>
                      <a:pt x="8258" y="18458"/>
                    </a:cubicBezTo>
                    <a:cubicBezTo>
                      <a:pt x="8168" y="18327"/>
                      <a:pt x="8168" y="18327"/>
                      <a:pt x="8168" y="18327"/>
                    </a:cubicBezTo>
                    <a:close/>
                    <a:moveTo>
                      <a:pt x="8531" y="18719"/>
                    </a:moveTo>
                    <a:cubicBezTo>
                      <a:pt x="8621" y="18850"/>
                      <a:pt x="8621" y="18850"/>
                      <a:pt x="8621" y="18850"/>
                    </a:cubicBezTo>
                    <a:cubicBezTo>
                      <a:pt x="8531" y="18850"/>
                      <a:pt x="8531" y="18850"/>
                      <a:pt x="8531" y="18850"/>
                    </a:cubicBezTo>
                    <a:cubicBezTo>
                      <a:pt x="8531" y="18850"/>
                      <a:pt x="8531" y="18850"/>
                      <a:pt x="8531" y="18850"/>
                    </a:cubicBezTo>
                    <a:cubicBezTo>
                      <a:pt x="8531" y="18719"/>
                      <a:pt x="8531" y="18719"/>
                      <a:pt x="8531" y="18719"/>
                    </a:cubicBezTo>
                    <a:close/>
                    <a:moveTo>
                      <a:pt x="8531" y="18719"/>
                    </a:moveTo>
                    <a:cubicBezTo>
                      <a:pt x="8531" y="18589"/>
                      <a:pt x="8531" y="18589"/>
                      <a:pt x="8531" y="18589"/>
                    </a:cubicBezTo>
                    <a:cubicBezTo>
                      <a:pt x="8531" y="18719"/>
                      <a:pt x="8531" y="18719"/>
                      <a:pt x="8531" y="18719"/>
                    </a:cubicBezTo>
                    <a:cubicBezTo>
                      <a:pt x="8531" y="18719"/>
                      <a:pt x="8531" y="18719"/>
                      <a:pt x="8531" y="18719"/>
                    </a:cubicBezTo>
                    <a:close/>
                    <a:moveTo>
                      <a:pt x="8168" y="18850"/>
                    </a:moveTo>
                    <a:cubicBezTo>
                      <a:pt x="8258" y="18719"/>
                      <a:pt x="8258" y="18719"/>
                      <a:pt x="8258" y="18719"/>
                    </a:cubicBezTo>
                    <a:cubicBezTo>
                      <a:pt x="8258" y="18589"/>
                      <a:pt x="8258" y="18589"/>
                      <a:pt x="8258" y="18589"/>
                    </a:cubicBezTo>
                    <a:cubicBezTo>
                      <a:pt x="8349" y="18589"/>
                      <a:pt x="8349" y="18589"/>
                      <a:pt x="8349" y="18589"/>
                    </a:cubicBezTo>
                    <a:cubicBezTo>
                      <a:pt x="8440" y="18589"/>
                      <a:pt x="8440" y="18589"/>
                      <a:pt x="8440" y="18589"/>
                    </a:cubicBezTo>
                    <a:cubicBezTo>
                      <a:pt x="8349" y="18589"/>
                      <a:pt x="8349" y="18589"/>
                      <a:pt x="8349" y="18589"/>
                    </a:cubicBezTo>
                    <a:cubicBezTo>
                      <a:pt x="8349" y="18719"/>
                      <a:pt x="8349" y="18719"/>
                      <a:pt x="8349" y="18719"/>
                    </a:cubicBezTo>
                    <a:cubicBezTo>
                      <a:pt x="8258" y="18850"/>
                      <a:pt x="8258" y="18850"/>
                      <a:pt x="8258" y="18850"/>
                    </a:cubicBezTo>
                    <a:cubicBezTo>
                      <a:pt x="8168" y="18850"/>
                      <a:pt x="8168" y="18850"/>
                      <a:pt x="8168" y="18850"/>
                    </a:cubicBezTo>
                    <a:close/>
                    <a:moveTo>
                      <a:pt x="8077" y="18589"/>
                    </a:moveTo>
                    <a:cubicBezTo>
                      <a:pt x="7986" y="18458"/>
                      <a:pt x="7986" y="18458"/>
                      <a:pt x="7986" y="18458"/>
                    </a:cubicBezTo>
                    <a:cubicBezTo>
                      <a:pt x="8077" y="18327"/>
                      <a:pt x="8077" y="18327"/>
                      <a:pt x="8077" y="18327"/>
                    </a:cubicBezTo>
                    <a:cubicBezTo>
                      <a:pt x="8077" y="18327"/>
                      <a:pt x="8077" y="18327"/>
                      <a:pt x="8077" y="18327"/>
                    </a:cubicBezTo>
                    <a:cubicBezTo>
                      <a:pt x="8168" y="18458"/>
                      <a:pt x="8168" y="18458"/>
                      <a:pt x="8168" y="18458"/>
                    </a:cubicBezTo>
                    <a:cubicBezTo>
                      <a:pt x="8168" y="18458"/>
                      <a:pt x="8168" y="18458"/>
                      <a:pt x="8168" y="18458"/>
                    </a:cubicBezTo>
                    <a:cubicBezTo>
                      <a:pt x="8077" y="18589"/>
                      <a:pt x="8077" y="18589"/>
                      <a:pt x="8077" y="18589"/>
                    </a:cubicBezTo>
                    <a:cubicBezTo>
                      <a:pt x="8077" y="18589"/>
                      <a:pt x="8077" y="18589"/>
                      <a:pt x="8077" y="18589"/>
                    </a:cubicBezTo>
                    <a:close/>
                    <a:moveTo>
                      <a:pt x="7623" y="18458"/>
                    </a:moveTo>
                    <a:cubicBezTo>
                      <a:pt x="7714" y="18458"/>
                      <a:pt x="7714" y="18458"/>
                      <a:pt x="7714" y="18458"/>
                    </a:cubicBezTo>
                    <a:cubicBezTo>
                      <a:pt x="7714" y="18589"/>
                      <a:pt x="7714" y="18589"/>
                      <a:pt x="7714" y="18589"/>
                    </a:cubicBezTo>
                    <a:cubicBezTo>
                      <a:pt x="7714" y="18589"/>
                      <a:pt x="7714" y="18589"/>
                      <a:pt x="7714" y="18589"/>
                    </a:cubicBezTo>
                    <a:cubicBezTo>
                      <a:pt x="7623" y="18458"/>
                      <a:pt x="7623" y="18458"/>
                      <a:pt x="7623" y="18458"/>
                    </a:cubicBezTo>
                    <a:close/>
                    <a:moveTo>
                      <a:pt x="7442" y="18719"/>
                    </a:moveTo>
                    <a:cubicBezTo>
                      <a:pt x="7351" y="18719"/>
                      <a:pt x="7351" y="18719"/>
                      <a:pt x="7351" y="18719"/>
                    </a:cubicBezTo>
                    <a:cubicBezTo>
                      <a:pt x="7442" y="18589"/>
                      <a:pt x="7442" y="18589"/>
                      <a:pt x="7442" y="18589"/>
                    </a:cubicBezTo>
                    <a:cubicBezTo>
                      <a:pt x="7442" y="18719"/>
                      <a:pt x="7442" y="18719"/>
                      <a:pt x="7442" y="18719"/>
                    </a:cubicBezTo>
                    <a:cubicBezTo>
                      <a:pt x="7442" y="18719"/>
                      <a:pt x="7442" y="18719"/>
                      <a:pt x="7442" y="18719"/>
                    </a:cubicBezTo>
                    <a:close/>
                    <a:moveTo>
                      <a:pt x="7078" y="18981"/>
                    </a:moveTo>
                    <a:cubicBezTo>
                      <a:pt x="7169" y="19112"/>
                      <a:pt x="7169" y="19112"/>
                      <a:pt x="7169" y="19112"/>
                    </a:cubicBezTo>
                    <a:cubicBezTo>
                      <a:pt x="7169" y="19112"/>
                      <a:pt x="7169" y="19112"/>
                      <a:pt x="7169" y="19112"/>
                    </a:cubicBezTo>
                    <a:cubicBezTo>
                      <a:pt x="7078" y="19112"/>
                      <a:pt x="7078" y="19112"/>
                      <a:pt x="7078" y="19112"/>
                    </a:cubicBezTo>
                    <a:cubicBezTo>
                      <a:pt x="7078" y="18981"/>
                      <a:pt x="7078" y="18981"/>
                      <a:pt x="7078" y="18981"/>
                    </a:cubicBezTo>
                    <a:close/>
                    <a:moveTo>
                      <a:pt x="0" y="20814"/>
                    </a:moveTo>
                    <a:cubicBezTo>
                      <a:pt x="0" y="20945"/>
                      <a:pt x="0" y="20945"/>
                      <a:pt x="0" y="20945"/>
                    </a:cubicBezTo>
                    <a:cubicBezTo>
                      <a:pt x="90" y="20814"/>
                      <a:pt x="90" y="20814"/>
                      <a:pt x="90" y="20814"/>
                    </a:cubicBezTo>
                    <a:cubicBezTo>
                      <a:pt x="0" y="20814"/>
                      <a:pt x="0" y="20814"/>
                      <a:pt x="0" y="20814"/>
                    </a:cubicBezTo>
                    <a:close/>
                    <a:moveTo>
                      <a:pt x="90" y="20552"/>
                    </a:moveTo>
                    <a:cubicBezTo>
                      <a:pt x="0" y="20683"/>
                      <a:pt x="0" y="20683"/>
                      <a:pt x="0" y="20683"/>
                    </a:cubicBezTo>
                    <a:cubicBezTo>
                      <a:pt x="90" y="20683"/>
                      <a:pt x="90" y="20683"/>
                      <a:pt x="90" y="20683"/>
                    </a:cubicBezTo>
                    <a:cubicBezTo>
                      <a:pt x="181" y="20552"/>
                      <a:pt x="181" y="20552"/>
                      <a:pt x="181" y="20552"/>
                    </a:cubicBezTo>
                    <a:cubicBezTo>
                      <a:pt x="90" y="20552"/>
                      <a:pt x="90" y="20552"/>
                      <a:pt x="90" y="20552"/>
                    </a:cubicBezTo>
                    <a:close/>
                    <a:moveTo>
                      <a:pt x="181" y="20290"/>
                    </a:moveTo>
                    <a:cubicBezTo>
                      <a:pt x="272" y="20421"/>
                      <a:pt x="272" y="20421"/>
                      <a:pt x="272" y="20421"/>
                    </a:cubicBezTo>
                    <a:cubicBezTo>
                      <a:pt x="272" y="20290"/>
                      <a:pt x="272" y="20290"/>
                      <a:pt x="272" y="20290"/>
                    </a:cubicBezTo>
                    <a:cubicBezTo>
                      <a:pt x="181" y="20290"/>
                      <a:pt x="181" y="20290"/>
                      <a:pt x="181" y="20290"/>
                    </a:cubicBezTo>
                    <a:close/>
                    <a:moveTo>
                      <a:pt x="726" y="20421"/>
                    </a:moveTo>
                    <a:cubicBezTo>
                      <a:pt x="635" y="20290"/>
                      <a:pt x="635" y="20290"/>
                      <a:pt x="635" y="20290"/>
                    </a:cubicBezTo>
                    <a:cubicBezTo>
                      <a:pt x="544" y="20290"/>
                      <a:pt x="544" y="20290"/>
                      <a:pt x="544" y="20290"/>
                    </a:cubicBezTo>
                    <a:cubicBezTo>
                      <a:pt x="453" y="20290"/>
                      <a:pt x="453" y="20290"/>
                      <a:pt x="453" y="20290"/>
                    </a:cubicBezTo>
                    <a:cubicBezTo>
                      <a:pt x="453" y="20421"/>
                      <a:pt x="453" y="20421"/>
                      <a:pt x="453" y="20421"/>
                    </a:cubicBezTo>
                    <a:cubicBezTo>
                      <a:pt x="544" y="20421"/>
                      <a:pt x="544" y="20421"/>
                      <a:pt x="544" y="20421"/>
                    </a:cubicBezTo>
                    <a:cubicBezTo>
                      <a:pt x="544" y="20421"/>
                      <a:pt x="544" y="20421"/>
                      <a:pt x="544" y="20421"/>
                    </a:cubicBezTo>
                    <a:cubicBezTo>
                      <a:pt x="544" y="20552"/>
                      <a:pt x="544" y="20552"/>
                      <a:pt x="544" y="20552"/>
                    </a:cubicBezTo>
                    <a:cubicBezTo>
                      <a:pt x="544" y="20552"/>
                      <a:pt x="544" y="20552"/>
                      <a:pt x="544" y="20552"/>
                    </a:cubicBezTo>
                    <a:cubicBezTo>
                      <a:pt x="635" y="20421"/>
                      <a:pt x="635" y="20421"/>
                      <a:pt x="635" y="20421"/>
                    </a:cubicBezTo>
                    <a:cubicBezTo>
                      <a:pt x="726" y="20421"/>
                      <a:pt x="726" y="20421"/>
                      <a:pt x="726" y="20421"/>
                    </a:cubicBezTo>
                    <a:close/>
                    <a:moveTo>
                      <a:pt x="726" y="20552"/>
                    </a:moveTo>
                    <a:cubicBezTo>
                      <a:pt x="816" y="20683"/>
                      <a:pt x="816" y="20683"/>
                      <a:pt x="816" y="20683"/>
                    </a:cubicBezTo>
                    <a:cubicBezTo>
                      <a:pt x="907" y="20552"/>
                      <a:pt x="907" y="20552"/>
                      <a:pt x="907" y="20552"/>
                    </a:cubicBezTo>
                    <a:cubicBezTo>
                      <a:pt x="907" y="20421"/>
                      <a:pt x="907" y="20421"/>
                      <a:pt x="907" y="20421"/>
                    </a:cubicBezTo>
                    <a:cubicBezTo>
                      <a:pt x="907" y="20421"/>
                      <a:pt x="907" y="20421"/>
                      <a:pt x="907" y="20421"/>
                    </a:cubicBezTo>
                    <a:cubicBezTo>
                      <a:pt x="907" y="20421"/>
                      <a:pt x="907" y="20421"/>
                      <a:pt x="907" y="20421"/>
                    </a:cubicBezTo>
                    <a:cubicBezTo>
                      <a:pt x="816" y="20421"/>
                      <a:pt x="816" y="20421"/>
                      <a:pt x="816" y="20421"/>
                    </a:cubicBezTo>
                    <a:cubicBezTo>
                      <a:pt x="816" y="20552"/>
                      <a:pt x="816" y="20552"/>
                      <a:pt x="816" y="20552"/>
                    </a:cubicBezTo>
                    <a:cubicBezTo>
                      <a:pt x="726" y="20552"/>
                      <a:pt x="726" y="20552"/>
                      <a:pt x="726" y="20552"/>
                    </a:cubicBezTo>
                    <a:close/>
                    <a:moveTo>
                      <a:pt x="1179" y="20552"/>
                    </a:moveTo>
                    <a:cubicBezTo>
                      <a:pt x="1089" y="20421"/>
                      <a:pt x="1089" y="20421"/>
                      <a:pt x="1089" y="20421"/>
                    </a:cubicBezTo>
                    <a:cubicBezTo>
                      <a:pt x="1089" y="20421"/>
                      <a:pt x="1089" y="20421"/>
                      <a:pt x="1089" y="20421"/>
                    </a:cubicBezTo>
                    <a:cubicBezTo>
                      <a:pt x="1089" y="20552"/>
                      <a:pt x="1089" y="20552"/>
                      <a:pt x="1089" y="20552"/>
                    </a:cubicBezTo>
                    <a:cubicBezTo>
                      <a:pt x="998" y="20552"/>
                      <a:pt x="998" y="20552"/>
                      <a:pt x="998" y="20552"/>
                    </a:cubicBezTo>
                    <a:cubicBezTo>
                      <a:pt x="998" y="20683"/>
                      <a:pt x="998" y="20683"/>
                      <a:pt x="998" y="20683"/>
                    </a:cubicBezTo>
                    <a:cubicBezTo>
                      <a:pt x="1089" y="20683"/>
                      <a:pt x="1089" y="20683"/>
                      <a:pt x="1089" y="20683"/>
                    </a:cubicBezTo>
                    <a:cubicBezTo>
                      <a:pt x="1179" y="20552"/>
                      <a:pt x="1179" y="20552"/>
                      <a:pt x="1179" y="20552"/>
                    </a:cubicBezTo>
                    <a:close/>
                    <a:moveTo>
                      <a:pt x="2087" y="20552"/>
                    </a:moveTo>
                    <a:cubicBezTo>
                      <a:pt x="2087" y="20421"/>
                      <a:pt x="2087" y="20421"/>
                      <a:pt x="2087" y="20421"/>
                    </a:cubicBezTo>
                    <a:cubicBezTo>
                      <a:pt x="2178" y="20290"/>
                      <a:pt x="2178" y="20290"/>
                      <a:pt x="2178" y="20290"/>
                    </a:cubicBezTo>
                    <a:cubicBezTo>
                      <a:pt x="2178" y="20290"/>
                      <a:pt x="2178" y="20290"/>
                      <a:pt x="2178" y="20290"/>
                    </a:cubicBezTo>
                    <a:cubicBezTo>
                      <a:pt x="2087" y="20159"/>
                      <a:pt x="2087" y="20159"/>
                      <a:pt x="2087" y="20159"/>
                    </a:cubicBezTo>
                    <a:cubicBezTo>
                      <a:pt x="1996" y="20290"/>
                      <a:pt x="1996" y="20290"/>
                      <a:pt x="1996" y="20290"/>
                    </a:cubicBezTo>
                    <a:cubicBezTo>
                      <a:pt x="1996" y="20421"/>
                      <a:pt x="1996" y="20421"/>
                      <a:pt x="1996" y="20421"/>
                    </a:cubicBezTo>
                    <a:cubicBezTo>
                      <a:pt x="1996" y="20421"/>
                      <a:pt x="1996" y="20421"/>
                      <a:pt x="1996" y="20421"/>
                    </a:cubicBezTo>
                    <a:cubicBezTo>
                      <a:pt x="1905" y="20421"/>
                      <a:pt x="1905" y="20421"/>
                      <a:pt x="1905" y="20421"/>
                    </a:cubicBezTo>
                    <a:cubicBezTo>
                      <a:pt x="1905" y="20421"/>
                      <a:pt x="1905" y="20421"/>
                      <a:pt x="1905" y="20421"/>
                    </a:cubicBezTo>
                    <a:cubicBezTo>
                      <a:pt x="1815" y="20421"/>
                      <a:pt x="1815" y="20421"/>
                      <a:pt x="1815" y="20421"/>
                    </a:cubicBezTo>
                    <a:cubicBezTo>
                      <a:pt x="1724" y="20421"/>
                      <a:pt x="1724" y="20421"/>
                      <a:pt x="1724" y="20421"/>
                    </a:cubicBezTo>
                    <a:cubicBezTo>
                      <a:pt x="1724" y="20421"/>
                      <a:pt x="1724" y="20421"/>
                      <a:pt x="1724" y="20421"/>
                    </a:cubicBezTo>
                    <a:cubicBezTo>
                      <a:pt x="1815" y="20552"/>
                      <a:pt x="1815" y="20552"/>
                      <a:pt x="1815" y="20552"/>
                    </a:cubicBezTo>
                    <a:cubicBezTo>
                      <a:pt x="1815" y="20552"/>
                      <a:pt x="1815" y="20552"/>
                      <a:pt x="1815" y="20552"/>
                    </a:cubicBezTo>
                    <a:cubicBezTo>
                      <a:pt x="1905" y="20552"/>
                      <a:pt x="1905" y="20552"/>
                      <a:pt x="1905" y="20552"/>
                    </a:cubicBezTo>
                    <a:cubicBezTo>
                      <a:pt x="1996" y="20421"/>
                      <a:pt x="1996" y="20421"/>
                      <a:pt x="1996" y="20421"/>
                    </a:cubicBezTo>
                    <a:cubicBezTo>
                      <a:pt x="2087" y="20552"/>
                      <a:pt x="2087" y="20552"/>
                      <a:pt x="2087" y="20552"/>
                    </a:cubicBezTo>
                    <a:close/>
                    <a:moveTo>
                      <a:pt x="2268" y="20552"/>
                    </a:moveTo>
                    <a:cubicBezTo>
                      <a:pt x="2450" y="20552"/>
                      <a:pt x="2450" y="20552"/>
                      <a:pt x="2450" y="20552"/>
                    </a:cubicBezTo>
                    <a:cubicBezTo>
                      <a:pt x="2541" y="20552"/>
                      <a:pt x="2541" y="20552"/>
                      <a:pt x="2541" y="20552"/>
                    </a:cubicBezTo>
                    <a:cubicBezTo>
                      <a:pt x="2541" y="20683"/>
                      <a:pt x="2541" y="20683"/>
                      <a:pt x="2541" y="20683"/>
                    </a:cubicBezTo>
                    <a:cubicBezTo>
                      <a:pt x="2450" y="20683"/>
                      <a:pt x="2450" y="20683"/>
                      <a:pt x="2450" y="20683"/>
                    </a:cubicBezTo>
                    <a:cubicBezTo>
                      <a:pt x="2268" y="20552"/>
                      <a:pt x="2268" y="20552"/>
                      <a:pt x="2268" y="20552"/>
                    </a:cubicBezTo>
                    <a:cubicBezTo>
                      <a:pt x="2178" y="20552"/>
                      <a:pt x="2178" y="20552"/>
                      <a:pt x="2178" y="20552"/>
                    </a:cubicBezTo>
                    <a:cubicBezTo>
                      <a:pt x="2178" y="20552"/>
                      <a:pt x="2178" y="20552"/>
                      <a:pt x="2178" y="20552"/>
                    </a:cubicBezTo>
                    <a:cubicBezTo>
                      <a:pt x="2178" y="20552"/>
                      <a:pt x="2268" y="20552"/>
                      <a:pt x="2268" y="20552"/>
                    </a:cubicBezTo>
                    <a:close/>
                    <a:moveTo>
                      <a:pt x="2904" y="20421"/>
                    </a:moveTo>
                    <a:cubicBezTo>
                      <a:pt x="2813" y="20290"/>
                      <a:pt x="2813" y="20290"/>
                      <a:pt x="2813" y="20290"/>
                    </a:cubicBezTo>
                    <a:cubicBezTo>
                      <a:pt x="2722" y="20290"/>
                      <a:pt x="2722" y="20290"/>
                      <a:pt x="2722" y="20290"/>
                    </a:cubicBezTo>
                    <a:cubicBezTo>
                      <a:pt x="2722" y="20421"/>
                      <a:pt x="2722" y="20421"/>
                      <a:pt x="2722" y="20421"/>
                    </a:cubicBezTo>
                    <a:cubicBezTo>
                      <a:pt x="2813" y="20421"/>
                      <a:pt x="2813" y="20421"/>
                      <a:pt x="2813" y="20421"/>
                    </a:cubicBezTo>
                    <a:cubicBezTo>
                      <a:pt x="2904" y="20421"/>
                      <a:pt x="2904" y="20421"/>
                      <a:pt x="2904" y="20421"/>
                    </a:cubicBezTo>
                    <a:close/>
                    <a:moveTo>
                      <a:pt x="3357" y="20421"/>
                    </a:moveTo>
                    <a:cubicBezTo>
                      <a:pt x="3357" y="20290"/>
                      <a:pt x="3357" y="20290"/>
                      <a:pt x="3357" y="20290"/>
                    </a:cubicBezTo>
                    <a:cubicBezTo>
                      <a:pt x="3267" y="20290"/>
                      <a:pt x="3267" y="20290"/>
                      <a:pt x="3267" y="20290"/>
                    </a:cubicBezTo>
                    <a:cubicBezTo>
                      <a:pt x="3357" y="20421"/>
                      <a:pt x="3357" y="20421"/>
                      <a:pt x="3357" y="20421"/>
                    </a:cubicBezTo>
                    <a:close/>
                    <a:moveTo>
                      <a:pt x="3630" y="20159"/>
                    </a:moveTo>
                    <a:cubicBezTo>
                      <a:pt x="3539" y="20159"/>
                      <a:pt x="3539" y="20159"/>
                      <a:pt x="3539" y="20159"/>
                    </a:cubicBezTo>
                    <a:cubicBezTo>
                      <a:pt x="3539" y="20159"/>
                      <a:pt x="3539" y="20159"/>
                      <a:pt x="3539" y="20159"/>
                    </a:cubicBezTo>
                    <a:cubicBezTo>
                      <a:pt x="3539" y="20290"/>
                      <a:pt x="3539" y="20290"/>
                      <a:pt x="3539" y="20290"/>
                    </a:cubicBezTo>
                    <a:cubicBezTo>
                      <a:pt x="3630" y="20159"/>
                      <a:pt x="3630" y="20159"/>
                      <a:pt x="3630" y="20159"/>
                    </a:cubicBezTo>
                    <a:cubicBezTo>
                      <a:pt x="3630" y="20159"/>
                      <a:pt x="3630" y="20159"/>
                      <a:pt x="3630" y="20159"/>
                    </a:cubicBezTo>
                    <a:close/>
                    <a:moveTo>
                      <a:pt x="3902" y="20159"/>
                    </a:moveTo>
                    <a:cubicBezTo>
                      <a:pt x="3811" y="20159"/>
                      <a:pt x="3811" y="20159"/>
                      <a:pt x="3811" y="20159"/>
                    </a:cubicBezTo>
                    <a:cubicBezTo>
                      <a:pt x="3721" y="20159"/>
                      <a:pt x="3721" y="20159"/>
                      <a:pt x="3721" y="20159"/>
                    </a:cubicBezTo>
                    <a:cubicBezTo>
                      <a:pt x="3811" y="20159"/>
                      <a:pt x="3811" y="20159"/>
                      <a:pt x="3811" y="20159"/>
                    </a:cubicBezTo>
                    <a:cubicBezTo>
                      <a:pt x="3902" y="20159"/>
                      <a:pt x="3902" y="20159"/>
                      <a:pt x="3902" y="20159"/>
                    </a:cubicBezTo>
                    <a:close/>
                    <a:moveTo>
                      <a:pt x="3902" y="20029"/>
                    </a:moveTo>
                    <a:cubicBezTo>
                      <a:pt x="3902" y="19898"/>
                      <a:pt x="3902" y="19898"/>
                      <a:pt x="3902" y="19898"/>
                    </a:cubicBezTo>
                    <a:cubicBezTo>
                      <a:pt x="3811" y="20029"/>
                      <a:pt x="3811" y="20029"/>
                      <a:pt x="3811" y="20029"/>
                    </a:cubicBezTo>
                    <a:cubicBezTo>
                      <a:pt x="3902" y="20029"/>
                      <a:pt x="3902" y="20029"/>
                      <a:pt x="3902" y="20029"/>
                    </a:cubicBezTo>
                    <a:close/>
                    <a:moveTo>
                      <a:pt x="3902" y="20029"/>
                    </a:moveTo>
                    <a:cubicBezTo>
                      <a:pt x="3993" y="20159"/>
                      <a:pt x="3993" y="20159"/>
                      <a:pt x="3993" y="20159"/>
                    </a:cubicBezTo>
                    <a:cubicBezTo>
                      <a:pt x="3993" y="20029"/>
                      <a:pt x="3993" y="20029"/>
                      <a:pt x="3993" y="20029"/>
                    </a:cubicBezTo>
                    <a:cubicBezTo>
                      <a:pt x="3993" y="20029"/>
                      <a:pt x="3993" y="20029"/>
                      <a:pt x="3993" y="20029"/>
                    </a:cubicBezTo>
                    <a:cubicBezTo>
                      <a:pt x="3902" y="20029"/>
                      <a:pt x="3902" y="20029"/>
                      <a:pt x="3902" y="20029"/>
                    </a:cubicBezTo>
                    <a:close/>
                    <a:moveTo>
                      <a:pt x="4810" y="19505"/>
                    </a:moveTo>
                    <a:cubicBezTo>
                      <a:pt x="4900" y="19636"/>
                      <a:pt x="4900" y="19636"/>
                      <a:pt x="4900" y="19636"/>
                    </a:cubicBezTo>
                    <a:cubicBezTo>
                      <a:pt x="4900" y="19636"/>
                      <a:pt x="4900" y="19636"/>
                      <a:pt x="4900" y="19636"/>
                    </a:cubicBezTo>
                    <a:cubicBezTo>
                      <a:pt x="4810" y="19636"/>
                      <a:pt x="4810" y="19636"/>
                      <a:pt x="4810" y="19636"/>
                    </a:cubicBezTo>
                    <a:cubicBezTo>
                      <a:pt x="4810" y="19767"/>
                      <a:pt x="4810" y="19767"/>
                      <a:pt x="4810" y="19767"/>
                    </a:cubicBezTo>
                    <a:cubicBezTo>
                      <a:pt x="4719" y="19898"/>
                      <a:pt x="4719" y="19898"/>
                      <a:pt x="4719" y="19898"/>
                    </a:cubicBezTo>
                    <a:cubicBezTo>
                      <a:pt x="4537" y="20029"/>
                      <a:pt x="4537" y="20029"/>
                      <a:pt x="4537" y="20029"/>
                    </a:cubicBezTo>
                    <a:cubicBezTo>
                      <a:pt x="4447" y="20029"/>
                      <a:pt x="4447" y="20029"/>
                      <a:pt x="4447" y="20029"/>
                    </a:cubicBezTo>
                    <a:cubicBezTo>
                      <a:pt x="4356" y="20159"/>
                      <a:pt x="4356" y="20159"/>
                      <a:pt x="4356" y="20159"/>
                    </a:cubicBezTo>
                    <a:cubicBezTo>
                      <a:pt x="4174" y="20159"/>
                      <a:pt x="4174" y="20159"/>
                      <a:pt x="4174" y="20159"/>
                    </a:cubicBezTo>
                    <a:cubicBezTo>
                      <a:pt x="4265" y="20029"/>
                      <a:pt x="4265" y="20029"/>
                      <a:pt x="4265" y="20029"/>
                    </a:cubicBezTo>
                    <a:cubicBezTo>
                      <a:pt x="4356" y="20029"/>
                      <a:pt x="4356" y="20029"/>
                      <a:pt x="4356" y="20029"/>
                    </a:cubicBezTo>
                    <a:cubicBezTo>
                      <a:pt x="4356" y="19898"/>
                      <a:pt x="4356" y="19898"/>
                      <a:pt x="4356" y="19898"/>
                    </a:cubicBezTo>
                    <a:cubicBezTo>
                      <a:pt x="4447" y="19898"/>
                      <a:pt x="4447" y="19898"/>
                      <a:pt x="4447" y="19898"/>
                    </a:cubicBezTo>
                    <a:cubicBezTo>
                      <a:pt x="4447" y="19898"/>
                      <a:pt x="4447" y="19898"/>
                      <a:pt x="4447" y="19898"/>
                    </a:cubicBezTo>
                    <a:cubicBezTo>
                      <a:pt x="4537" y="19767"/>
                      <a:pt x="4537" y="19767"/>
                      <a:pt x="4537" y="19767"/>
                    </a:cubicBezTo>
                    <a:cubicBezTo>
                      <a:pt x="4628" y="19767"/>
                      <a:pt x="4628" y="19767"/>
                      <a:pt x="4628" y="19767"/>
                    </a:cubicBezTo>
                    <a:cubicBezTo>
                      <a:pt x="4628" y="19636"/>
                      <a:pt x="4628" y="19636"/>
                      <a:pt x="4628" y="19636"/>
                    </a:cubicBezTo>
                    <a:cubicBezTo>
                      <a:pt x="4628" y="19636"/>
                      <a:pt x="4628" y="19636"/>
                      <a:pt x="4628" y="19636"/>
                    </a:cubicBezTo>
                    <a:cubicBezTo>
                      <a:pt x="4719" y="19505"/>
                      <a:pt x="4719" y="19505"/>
                      <a:pt x="4719" y="19505"/>
                    </a:cubicBezTo>
                    <a:cubicBezTo>
                      <a:pt x="4719" y="19505"/>
                      <a:pt x="4810" y="19505"/>
                      <a:pt x="4810" y="19505"/>
                    </a:cubicBezTo>
                    <a:close/>
                    <a:moveTo>
                      <a:pt x="5536" y="19112"/>
                    </a:moveTo>
                    <a:cubicBezTo>
                      <a:pt x="5445" y="19112"/>
                      <a:pt x="5445" y="19112"/>
                      <a:pt x="5445" y="19112"/>
                    </a:cubicBezTo>
                    <a:cubicBezTo>
                      <a:pt x="5354" y="19243"/>
                      <a:pt x="5354" y="19243"/>
                      <a:pt x="5354" y="19243"/>
                    </a:cubicBezTo>
                    <a:cubicBezTo>
                      <a:pt x="5354" y="19374"/>
                      <a:pt x="5354" y="19374"/>
                      <a:pt x="5354" y="19374"/>
                    </a:cubicBezTo>
                    <a:cubicBezTo>
                      <a:pt x="5445" y="19374"/>
                      <a:pt x="5445" y="19374"/>
                      <a:pt x="5445" y="19374"/>
                    </a:cubicBezTo>
                    <a:cubicBezTo>
                      <a:pt x="5354" y="19505"/>
                      <a:pt x="5354" y="19505"/>
                      <a:pt x="5354" y="19505"/>
                    </a:cubicBezTo>
                    <a:cubicBezTo>
                      <a:pt x="5354" y="19374"/>
                      <a:pt x="5354" y="19374"/>
                      <a:pt x="5354" y="19374"/>
                    </a:cubicBezTo>
                    <a:cubicBezTo>
                      <a:pt x="5263" y="19505"/>
                      <a:pt x="5263" y="19505"/>
                      <a:pt x="5263" y="19505"/>
                    </a:cubicBezTo>
                    <a:cubicBezTo>
                      <a:pt x="5263" y="19505"/>
                      <a:pt x="5263" y="19505"/>
                      <a:pt x="5263" y="19505"/>
                    </a:cubicBezTo>
                    <a:cubicBezTo>
                      <a:pt x="5173" y="19505"/>
                      <a:pt x="5173" y="19505"/>
                      <a:pt x="5173" y="19505"/>
                    </a:cubicBezTo>
                    <a:cubicBezTo>
                      <a:pt x="5173" y="19636"/>
                      <a:pt x="5173" y="19636"/>
                      <a:pt x="5173" y="19636"/>
                    </a:cubicBezTo>
                    <a:cubicBezTo>
                      <a:pt x="5082" y="19636"/>
                      <a:pt x="5082" y="19636"/>
                      <a:pt x="5082" y="19636"/>
                    </a:cubicBezTo>
                    <a:cubicBezTo>
                      <a:pt x="4991" y="19767"/>
                      <a:pt x="4991" y="19767"/>
                      <a:pt x="4991" y="19767"/>
                    </a:cubicBezTo>
                    <a:cubicBezTo>
                      <a:pt x="4900" y="19767"/>
                      <a:pt x="4900" y="19767"/>
                      <a:pt x="4900" y="19767"/>
                    </a:cubicBezTo>
                    <a:cubicBezTo>
                      <a:pt x="4900" y="19767"/>
                      <a:pt x="4900" y="19767"/>
                      <a:pt x="4900" y="19767"/>
                    </a:cubicBezTo>
                    <a:cubicBezTo>
                      <a:pt x="4900" y="19898"/>
                      <a:pt x="4900" y="19898"/>
                      <a:pt x="4900" y="19898"/>
                    </a:cubicBezTo>
                    <a:cubicBezTo>
                      <a:pt x="5082" y="19898"/>
                      <a:pt x="5082" y="19898"/>
                      <a:pt x="5082" y="19898"/>
                    </a:cubicBezTo>
                    <a:cubicBezTo>
                      <a:pt x="5173" y="19767"/>
                      <a:pt x="5173" y="19767"/>
                      <a:pt x="5173" y="19767"/>
                    </a:cubicBezTo>
                    <a:cubicBezTo>
                      <a:pt x="5263" y="19636"/>
                      <a:pt x="5263" y="19636"/>
                      <a:pt x="5263" y="19636"/>
                    </a:cubicBezTo>
                    <a:cubicBezTo>
                      <a:pt x="5263" y="19767"/>
                      <a:pt x="5263" y="19767"/>
                      <a:pt x="5263" y="19767"/>
                    </a:cubicBezTo>
                    <a:cubicBezTo>
                      <a:pt x="5263" y="19767"/>
                      <a:pt x="5263" y="19767"/>
                      <a:pt x="5263" y="19767"/>
                    </a:cubicBezTo>
                    <a:cubicBezTo>
                      <a:pt x="5354" y="19636"/>
                      <a:pt x="5354" y="19636"/>
                      <a:pt x="5354" y="19636"/>
                    </a:cubicBezTo>
                    <a:cubicBezTo>
                      <a:pt x="5354" y="19636"/>
                      <a:pt x="5354" y="19636"/>
                      <a:pt x="5354" y="19636"/>
                    </a:cubicBezTo>
                    <a:cubicBezTo>
                      <a:pt x="5445" y="19636"/>
                      <a:pt x="5445" y="19636"/>
                      <a:pt x="5445" y="19636"/>
                    </a:cubicBezTo>
                    <a:cubicBezTo>
                      <a:pt x="5445" y="19636"/>
                      <a:pt x="5445" y="19636"/>
                      <a:pt x="5445" y="19636"/>
                    </a:cubicBezTo>
                    <a:cubicBezTo>
                      <a:pt x="5445" y="19636"/>
                      <a:pt x="5445" y="19636"/>
                      <a:pt x="5445" y="19636"/>
                    </a:cubicBezTo>
                    <a:cubicBezTo>
                      <a:pt x="5536" y="19505"/>
                      <a:pt x="5536" y="19505"/>
                      <a:pt x="5536" y="19505"/>
                    </a:cubicBezTo>
                    <a:cubicBezTo>
                      <a:pt x="5626" y="19505"/>
                      <a:pt x="5626" y="19505"/>
                      <a:pt x="5626" y="19505"/>
                    </a:cubicBezTo>
                    <a:cubicBezTo>
                      <a:pt x="5626" y="19505"/>
                      <a:pt x="5626" y="19505"/>
                      <a:pt x="5626" y="19505"/>
                    </a:cubicBezTo>
                    <a:cubicBezTo>
                      <a:pt x="5536" y="19374"/>
                      <a:pt x="5536" y="19374"/>
                      <a:pt x="5536" y="19374"/>
                    </a:cubicBezTo>
                    <a:cubicBezTo>
                      <a:pt x="5626" y="19374"/>
                      <a:pt x="5626" y="19374"/>
                      <a:pt x="5626" y="19374"/>
                    </a:cubicBezTo>
                    <a:cubicBezTo>
                      <a:pt x="5626" y="19243"/>
                      <a:pt x="5626" y="19243"/>
                      <a:pt x="5626" y="19243"/>
                    </a:cubicBezTo>
                    <a:cubicBezTo>
                      <a:pt x="5536" y="19243"/>
                      <a:pt x="5536" y="19243"/>
                      <a:pt x="5536" y="19243"/>
                    </a:cubicBezTo>
                    <a:cubicBezTo>
                      <a:pt x="5536" y="19112"/>
                      <a:pt x="5536" y="19112"/>
                      <a:pt x="5536" y="19112"/>
                    </a:cubicBezTo>
                    <a:close/>
                    <a:moveTo>
                      <a:pt x="5808" y="19374"/>
                    </a:moveTo>
                    <a:cubicBezTo>
                      <a:pt x="5717" y="19243"/>
                      <a:pt x="5717" y="19243"/>
                      <a:pt x="5717" y="19243"/>
                    </a:cubicBezTo>
                    <a:cubicBezTo>
                      <a:pt x="5717" y="19243"/>
                      <a:pt x="5717" y="19243"/>
                      <a:pt x="5717" y="19243"/>
                    </a:cubicBezTo>
                    <a:cubicBezTo>
                      <a:pt x="5717" y="19243"/>
                      <a:pt x="5717" y="19243"/>
                      <a:pt x="5717" y="19243"/>
                    </a:cubicBezTo>
                    <a:cubicBezTo>
                      <a:pt x="5808" y="19374"/>
                      <a:pt x="5808" y="19374"/>
                      <a:pt x="5808" y="19374"/>
                    </a:cubicBezTo>
                    <a:close/>
                    <a:moveTo>
                      <a:pt x="6171" y="19243"/>
                    </a:moveTo>
                    <a:cubicBezTo>
                      <a:pt x="6171" y="19243"/>
                      <a:pt x="6171" y="19243"/>
                      <a:pt x="6171" y="19243"/>
                    </a:cubicBezTo>
                    <a:cubicBezTo>
                      <a:pt x="6262" y="19243"/>
                      <a:pt x="6262" y="19243"/>
                      <a:pt x="6262" y="19243"/>
                    </a:cubicBezTo>
                    <a:cubicBezTo>
                      <a:pt x="6262" y="19243"/>
                      <a:pt x="6262" y="19243"/>
                      <a:pt x="6262" y="19243"/>
                    </a:cubicBezTo>
                    <a:cubicBezTo>
                      <a:pt x="6171" y="19243"/>
                      <a:pt x="6171" y="19243"/>
                      <a:pt x="6171" y="19243"/>
                    </a:cubicBezTo>
                    <a:cubicBezTo>
                      <a:pt x="6171" y="19243"/>
                      <a:pt x="6171" y="19243"/>
                      <a:pt x="6171" y="19243"/>
                    </a:cubicBezTo>
                    <a:close/>
                    <a:moveTo>
                      <a:pt x="5989" y="19243"/>
                    </a:moveTo>
                    <a:cubicBezTo>
                      <a:pt x="6080" y="19243"/>
                      <a:pt x="6080" y="19243"/>
                      <a:pt x="6080" y="19243"/>
                    </a:cubicBezTo>
                    <a:cubicBezTo>
                      <a:pt x="6080" y="19243"/>
                      <a:pt x="6080" y="19243"/>
                      <a:pt x="6080" y="19243"/>
                    </a:cubicBezTo>
                    <a:cubicBezTo>
                      <a:pt x="5989" y="19243"/>
                      <a:pt x="5989" y="19243"/>
                      <a:pt x="5989" y="19243"/>
                    </a:cubicBezTo>
                    <a:close/>
                    <a:moveTo>
                      <a:pt x="5989" y="19112"/>
                    </a:moveTo>
                    <a:cubicBezTo>
                      <a:pt x="5989" y="19112"/>
                      <a:pt x="5989" y="19112"/>
                      <a:pt x="5989" y="19112"/>
                    </a:cubicBezTo>
                    <a:cubicBezTo>
                      <a:pt x="5989" y="18981"/>
                      <a:pt x="5989" y="18981"/>
                      <a:pt x="5989" y="18981"/>
                    </a:cubicBezTo>
                    <a:cubicBezTo>
                      <a:pt x="5989" y="18981"/>
                      <a:pt x="5989" y="18981"/>
                      <a:pt x="5989" y="18981"/>
                    </a:cubicBezTo>
                    <a:cubicBezTo>
                      <a:pt x="6080" y="19112"/>
                      <a:pt x="6080" y="19112"/>
                      <a:pt x="6080" y="19112"/>
                    </a:cubicBezTo>
                    <a:cubicBezTo>
                      <a:pt x="5989" y="19112"/>
                      <a:pt x="5989" y="19112"/>
                      <a:pt x="5989" y="19112"/>
                    </a:cubicBezTo>
                    <a:close/>
                    <a:moveTo>
                      <a:pt x="5899" y="19112"/>
                    </a:moveTo>
                    <a:cubicBezTo>
                      <a:pt x="5808" y="19112"/>
                      <a:pt x="5808" y="19112"/>
                      <a:pt x="5808" y="19112"/>
                    </a:cubicBezTo>
                    <a:cubicBezTo>
                      <a:pt x="5808" y="19112"/>
                      <a:pt x="5808" y="19112"/>
                      <a:pt x="5808" y="19112"/>
                    </a:cubicBezTo>
                    <a:cubicBezTo>
                      <a:pt x="5808" y="19243"/>
                      <a:pt x="5808" y="19243"/>
                      <a:pt x="5808" y="19243"/>
                    </a:cubicBezTo>
                    <a:cubicBezTo>
                      <a:pt x="5899" y="19243"/>
                      <a:pt x="5899" y="19243"/>
                      <a:pt x="5899" y="19243"/>
                    </a:cubicBezTo>
                    <a:cubicBezTo>
                      <a:pt x="5899" y="19112"/>
                      <a:pt x="5899" y="19112"/>
                      <a:pt x="5899" y="19112"/>
                    </a:cubicBezTo>
                    <a:cubicBezTo>
                      <a:pt x="5899" y="19112"/>
                      <a:pt x="5899" y="19112"/>
                      <a:pt x="5899" y="19112"/>
                    </a:cubicBezTo>
                    <a:cubicBezTo>
                      <a:pt x="5899" y="19112"/>
                      <a:pt x="5899" y="19112"/>
                      <a:pt x="5899" y="19112"/>
                    </a:cubicBezTo>
                    <a:close/>
                    <a:moveTo>
                      <a:pt x="9529" y="14792"/>
                    </a:moveTo>
                    <a:cubicBezTo>
                      <a:pt x="9529" y="14792"/>
                      <a:pt x="9529" y="14792"/>
                      <a:pt x="9529" y="14792"/>
                    </a:cubicBezTo>
                    <a:cubicBezTo>
                      <a:pt x="9620" y="14661"/>
                      <a:pt x="9620" y="14661"/>
                      <a:pt x="9620" y="14661"/>
                    </a:cubicBezTo>
                    <a:cubicBezTo>
                      <a:pt x="9620" y="14792"/>
                      <a:pt x="9620" y="14792"/>
                      <a:pt x="9620" y="14792"/>
                    </a:cubicBezTo>
                    <a:cubicBezTo>
                      <a:pt x="9529" y="14792"/>
                      <a:pt x="9529" y="14792"/>
                      <a:pt x="9529" y="14792"/>
                    </a:cubicBezTo>
                    <a:close/>
                    <a:moveTo>
                      <a:pt x="9438" y="14792"/>
                    </a:moveTo>
                    <a:cubicBezTo>
                      <a:pt x="9347" y="14792"/>
                      <a:pt x="9347" y="14792"/>
                      <a:pt x="9347" y="14792"/>
                    </a:cubicBezTo>
                    <a:cubicBezTo>
                      <a:pt x="9347" y="14661"/>
                      <a:pt x="9347" y="14661"/>
                      <a:pt x="9347" y="14661"/>
                    </a:cubicBezTo>
                    <a:cubicBezTo>
                      <a:pt x="9438" y="14661"/>
                      <a:pt x="9438" y="14661"/>
                      <a:pt x="9438" y="14661"/>
                    </a:cubicBezTo>
                    <a:cubicBezTo>
                      <a:pt x="9529" y="14530"/>
                      <a:pt x="9529" y="14530"/>
                      <a:pt x="9529" y="14530"/>
                    </a:cubicBezTo>
                    <a:cubicBezTo>
                      <a:pt x="9529" y="14661"/>
                      <a:pt x="9529" y="14661"/>
                      <a:pt x="9529" y="14661"/>
                    </a:cubicBezTo>
                    <a:cubicBezTo>
                      <a:pt x="9438" y="14792"/>
                      <a:pt x="9438" y="14792"/>
                      <a:pt x="9438" y="14792"/>
                    </a:cubicBezTo>
                    <a:cubicBezTo>
                      <a:pt x="9438" y="14792"/>
                      <a:pt x="9438" y="14792"/>
                      <a:pt x="9438" y="14792"/>
                    </a:cubicBezTo>
                    <a:close/>
                    <a:moveTo>
                      <a:pt x="6352" y="18850"/>
                    </a:moveTo>
                    <a:cubicBezTo>
                      <a:pt x="6352" y="18719"/>
                      <a:pt x="6352" y="18719"/>
                      <a:pt x="6352" y="18719"/>
                    </a:cubicBezTo>
                    <a:cubicBezTo>
                      <a:pt x="6352" y="18719"/>
                      <a:pt x="6352" y="18719"/>
                      <a:pt x="6352" y="18719"/>
                    </a:cubicBezTo>
                    <a:cubicBezTo>
                      <a:pt x="6443" y="18719"/>
                      <a:pt x="6443" y="18719"/>
                      <a:pt x="6443" y="18719"/>
                    </a:cubicBezTo>
                    <a:cubicBezTo>
                      <a:pt x="6534" y="18589"/>
                      <a:pt x="6534" y="18589"/>
                      <a:pt x="6534" y="18589"/>
                    </a:cubicBezTo>
                    <a:cubicBezTo>
                      <a:pt x="6534" y="18589"/>
                      <a:pt x="6534" y="18589"/>
                      <a:pt x="6534" y="18589"/>
                    </a:cubicBezTo>
                    <a:cubicBezTo>
                      <a:pt x="6625" y="18458"/>
                      <a:pt x="6625" y="18458"/>
                      <a:pt x="6625" y="18458"/>
                    </a:cubicBezTo>
                    <a:cubicBezTo>
                      <a:pt x="6625" y="18458"/>
                      <a:pt x="6625" y="18458"/>
                      <a:pt x="6625" y="18458"/>
                    </a:cubicBezTo>
                    <a:cubicBezTo>
                      <a:pt x="6715" y="18458"/>
                      <a:pt x="6715" y="18458"/>
                      <a:pt x="6715" y="18458"/>
                    </a:cubicBezTo>
                    <a:cubicBezTo>
                      <a:pt x="6715" y="18458"/>
                      <a:pt x="6715" y="18458"/>
                      <a:pt x="6715" y="18458"/>
                    </a:cubicBezTo>
                    <a:cubicBezTo>
                      <a:pt x="6806" y="18458"/>
                      <a:pt x="6806" y="18458"/>
                      <a:pt x="6806" y="18458"/>
                    </a:cubicBezTo>
                    <a:cubicBezTo>
                      <a:pt x="6897" y="18458"/>
                      <a:pt x="6897" y="18458"/>
                      <a:pt x="6897" y="18458"/>
                    </a:cubicBezTo>
                    <a:cubicBezTo>
                      <a:pt x="6897" y="18458"/>
                      <a:pt x="6897" y="18458"/>
                      <a:pt x="6897" y="18458"/>
                    </a:cubicBezTo>
                    <a:cubicBezTo>
                      <a:pt x="6988" y="18458"/>
                      <a:pt x="6988" y="18458"/>
                      <a:pt x="6988" y="18458"/>
                    </a:cubicBezTo>
                    <a:cubicBezTo>
                      <a:pt x="7078" y="18458"/>
                      <a:pt x="7078" y="18458"/>
                      <a:pt x="7078" y="18458"/>
                    </a:cubicBezTo>
                    <a:cubicBezTo>
                      <a:pt x="6988" y="18589"/>
                      <a:pt x="6988" y="18589"/>
                      <a:pt x="6988" y="18589"/>
                    </a:cubicBezTo>
                    <a:cubicBezTo>
                      <a:pt x="7078" y="18719"/>
                      <a:pt x="7078" y="18719"/>
                      <a:pt x="7078" y="18719"/>
                    </a:cubicBezTo>
                    <a:cubicBezTo>
                      <a:pt x="7078" y="18719"/>
                      <a:pt x="7078" y="18719"/>
                      <a:pt x="7078" y="18719"/>
                    </a:cubicBezTo>
                    <a:cubicBezTo>
                      <a:pt x="6988" y="18719"/>
                      <a:pt x="6988" y="18719"/>
                      <a:pt x="6988" y="18719"/>
                    </a:cubicBezTo>
                    <a:cubicBezTo>
                      <a:pt x="6988" y="18850"/>
                      <a:pt x="6988" y="18850"/>
                      <a:pt x="6988" y="18850"/>
                    </a:cubicBezTo>
                    <a:cubicBezTo>
                      <a:pt x="6806" y="18850"/>
                      <a:pt x="6806" y="18850"/>
                      <a:pt x="6806" y="18850"/>
                    </a:cubicBezTo>
                    <a:cubicBezTo>
                      <a:pt x="6715" y="18850"/>
                      <a:pt x="6715" y="18850"/>
                      <a:pt x="6715" y="18850"/>
                    </a:cubicBezTo>
                    <a:cubicBezTo>
                      <a:pt x="6625" y="18850"/>
                      <a:pt x="6625" y="18850"/>
                      <a:pt x="6625" y="18850"/>
                    </a:cubicBezTo>
                    <a:cubicBezTo>
                      <a:pt x="6534" y="18981"/>
                      <a:pt x="6534" y="18981"/>
                      <a:pt x="6534" y="18981"/>
                    </a:cubicBezTo>
                    <a:cubicBezTo>
                      <a:pt x="6443" y="18981"/>
                      <a:pt x="6443" y="18981"/>
                      <a:pt x="6443" y="18981"/>
                    </a:cubicBezTo>
                    <a:cubicBezTo>
                      <a:pt x="6443" y="18981"/>
                      <a:pt x="6443" y="18981"/>
                      <a:pt x="6443" y="18981"/>
                    </a:cubicBezTo>
                    <a:cubicBezTo>
                      <a:pt x="6352" y="18850"/>
                      <a:pt x="6352" y="18850"/>
                      <a:pt x="6352" y="18850"/>
                    </a:cubicBez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15" name="AutoShape 161"/>
              <p:cNvSpPr/>
              <p:nvPr/>
            </p:nvSpPr>
            <p:spPr bwMode="auto">
              <a:xfrm>
                <a:off x="5594111" y="6259481"/>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16" name="AutoShape 162"/>
              <p:cNvSpPr/>
              <p:nvPr/>
            </p:nvSpPr>
            <p:spPr bwMode="auto">
              <a:xfrm>
                <a:off x="5787744" y="6314889"/>
                <a:ext cx="149027" cy="58873"/>
              </a:xfrm>
              <a:custGeom>
                <a:avLst/>
                <a:gdLst>
                  <a:gd name="T0" fmla="*/ 74514 w 21600"/>
                  <a:gd name="T1" fmla="*/ 29437 h 21600"/>
                  <a:gd name="T2" fmla="*/ 74514 w 21600"/>
                  <a:gd name="T3" fmla="*/ 29437 h 21600"/>
                  <a:gd name="T4" fmla="*/ 74514 w 21600"/>
                  <a:gd name="T5" fmla="*/ 29437 h 21600"/>
                  <a:gd name="T6" fmla="*/ 74514 w 21600"/>
                  <a:gd name="T7" fmla="*/ 294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51" y="0"/>
                    </a:moveTo>
                    <a:lnTo>
                      <a:pt x="15178" y="0"/>
                    </a:lnTo>
                    <a:lnTo>
                      <a:pt x="16929" y="5759"/>
                    </a:lnTo>
                    <a:lnTo>
                      <a:pt x="19264" y="11519"/>
                    </a:lnTo>
                    <a:lnTo>
                      <a:pt x="21599" y="11519"/>
                    </a:lnTo>
                    <a:lnTo>
                      <a:pt x="21599" y="17279"/>
                    </a:lnTo>
                    <a:lnTo>
                      <a:pt x="16929" y="17279"/>
                    </a:lnTo>
                    <a:lnTo>
                      <a:pt x="16929" y="11519"/>
                    </a:lnTo>
                    <a:lnTo>
                      <a:pt x="15178" y="17279"/>
                    </a:lnTo>
                    <a:lnTo>
                      <a:pt x="12843" y="17279"/>
                    </a:lnTo>
                    <a:lnTo>
                      <a:pt x="12843" y="21600"/>
                    </a:lnTo>
                    <a:lnTo>
                      <a:pt x="10508" y="21600"/>
                    </a:lnTo>
                    <a:lnTo>
                      <a:pt x="8172" y="17279"/>
                    </a:lnTo>
                    <a:lnTo>
                      <a:pt x="4086" y="17279"/>
                    </a:lnTo>
                    <a:lnTo>
                      <a:pt x="4086" y="11519"/>
                    </a:lnTo>
                    <a:lnTo>
                      <a:pt x="1751" y="5759"/>
                    </a:lnTo>
                    <a:lnTo>
                      <a:pt x="1751" y="11519"/>
                    </a:lnTo>
                    <a:lnTo>
                      <a:pt x="0" y="5759"/>
                    </a:lnTo>
                    <a:lnTo>
                      <a:pt x="0" y="0"/>
                    </a:lnTo>
                    <a:lnTo>
                      <a:pt x="1751"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17" name="AutoShape 163"/>
              <p:cNvSpPr/>
              <p:nvPr/>
            </p:nvSpPr>
            <p:spPr bwMode="auto">
              <a:xfrm>
                <a:off x="6041484" y="6212847"/>
                <a:ext cx="193328" cy="133440"/>
              </a:xfrm>
              <a:custGeom>
                <a:avLst/>
                <a:gdLst>
                  <a:gd name="T0" fmla="*/ 96664 w 21600"/>
                  <a:gd name="T1" fmla="*/ 66720 h 21600"/>
                  <a:gd name="T2" fmla="*/ 96664 w 21600"/>
                  <a:gd name="T3" fmla="*/ 66720 h 21600"/>
                  <a:gd name="T4" fmla="*/ 96664 w 21600"/>
                  <a:gd name="T5" fmla="*/ 66720 h 21600"/>
                  <a:gd name="T6" fmla="*/ 96664 w 21600"/>
                  <a:gd name="T7" fmla="*/ 6672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276" y="21600"/>
                    </a:moveTo>
                    <a:cubicBezTo>
                      <a:pt x="18276" y="19199"/>
                      <a:pt x="18276" y="19199"/>
                      <a:pt x="18276" y="19199"/>
                    </a:cubicBezTo>
                    <a:cubicBezTo>
                      <a:pt x="19938" y="16800"/>
                      <a:pt x="19938" y="16800"/>
                      <a:pt x="19938" y="16800"/>
                    </a:cubicBezTo>
                    <a:cubicBezTo>
                      <a:pt x="19938" y="16800"/>
                      <a:pt x="19938" y="16800"/>
                      <a:pt x="19938" y="16800"/>
                    </a:cubicBezTo>
                    <a:cubicBezTo>
                      <a:pt x="19938" y="14399"/>
                      <a:pt x="19938" y="14399"/>
                      <a:pt x="19938" y="14399"/>
                    </a:cubicBezTo>
                    <a:cubicBezTo>
                      <a:pt x="19938" y="11999"/>
                      <a:pt x="19938" y="11999"/>
                      <a:pt x="19938" y="11999"/>
                    </a:cubicBezTo>
                    <a:cubicBezTo>
                      <a:pt x="19938" y="11999"/>
                      <a:pt x="19938" y="11999"/>
                      <a:pt x="19938" y="11999"/>
                    </a:cubicBezTo>
                    <a:cubicBezTo>
                      <a:pt x="21599" y="11999"/>
                      <a:pt x="21599" y="11999"/>
                      <a:pt x="21599" y="11999"/>
                    </a:cubicBezTo>
                    <a:cubicBezTo>
                      <a:pt x="21599" y="9599"/>
                      <a:pt x="21599" y="9599"/>
                      <a:pt x="21599" y="9599"/>
                    </a:cubicBezTo>
                    <a:cubicBezTo>
                      <a:pt x="19938" y="7199"/>
                      <a:pt x="19938" y="7199"/>
                      <a:pt x="19938" y="7199"/>
                    </a:cubicBezTo>
                    <a:cubicBezTo>
                      <a:pt x="21599" y="4799"/>
                      <a:pt x="21599" y="4799"/>
                      <a:pt x="21599" y="4799"/>
                    </a:cubicBezTo>
                    <a:cubicBezTo>
                      <a:pt x="21599" y="4799"/>
                      <a:pt x="21599" y="4799"/>
                      <a:pt x="21599" y="4799"/>
                    </a:cubicBezTo>
                    <a:cubicBezTo>
                      <a:pt x="21599" y="4799"/>
                      <a:pt x="21599" y="4799"/>
                      <a:pt x="21599" y="4799"/>
                    </a:cubicBezTo>
                    <a:cubicBezTo>
                      <a:pt x="19938" y="4799"/>
                      <a:pt x="19938" y="4799"/>
                      <a:pt x="19938" y="4799"/>
                    </a:cubicBezTo>
                    <a:cubicBezTo>
                      <a:pt x="18276" y="4799"/>
                      <a:pt x="18276" y="4799"/>
                      <a:pt x="18276" y="4799"/>
                    </a:cubicBezTo>
                    <a:cubicBezTo>
                      <a:pt x="16615" y="2399"/>
                      <a:pt x="16615" y="2399"/>
                      <a:pt x="16615" y="2399"/>
                    </a:cubicBezTo>
                    <a:cubicBezTo>
                      <a:pt x="14953" y="2399"/>
                      <a:pt x="14953" y="2399"/>
                      <a:pt x="14953" y="2399"/>
                    </a:cubicBezTo>
                    <a:cubicBezTo>
                      <a:pt x="13292" y="2399"/>
                      <a:pt x="13292" y="2399"/>
                      <a:pt x="13292" y="2399"/>
                    </a:cubicBezTo>
                    <a:cubicBezTo>
                      <a:pt x="11630" y="2399"/>
                      <a:pt x="11630" y="2399"/>
                      <a:pt x="11630" y="2399"/>
                    </a:cubicBezTo>
                    <a:cubicBezTo>
                      <a:pt x="9969" y="2399"/>
                      <a:pt x="9969" y="2399"/>
                      <a:pt x="9969" y="2399"/>
                    </a:cubicBezTo>
                    <a:cubicBezTo>
                      <a:pt x="8307" y="2399"/>
                      <a:pt x="8307" y="2399"/>
                      <a:pt x="8307" y="2399"/>
                    </a:cubicBezTo>
                    <a:cubicBezTo>
                      <a:pt x="8307" y="2399"/>
                      <a:pt x="9969" y="4799"/>
                      <a:pt x="9969" y="4799"/>
                    </a:cubicBezTo>
                    <a:cubicBezTo>
                      <a:pt x="14953" y="7199"/>
                      <a:pt x="14953" y="7199"/>
                      <a:pt x="14953" y="7199"/>
                    </a:cubicBezTo>
                    <a:cubicBezTo>
                      <a:pt x="13292" y="7199"/>
                      <a:pt x="13292" y="7199"/>
                      <a:pt x="13292" y="7199"/>
                    </a:cubicBezTo>
                    <a:cubicBezTo>
                      <a:pt x="14953" y="9599"/>
                      <a:pt x="14953" y="9599"/>
                      <a:pt x="14953" y="9599"/>
                    </a:cubicBezTo>
                    <a:cubicBezTo>
                      <a:pt x="13292" y="11999"/>
                      <a:pt x="13292" y="11999"/>
                      <a:pt x="13292" y="11999"/>
                    </a:cubicBezTo>
                    <a:cubicBezTo>
                      <a:pt x="14953" y="11999"/>
                      <a:pt x="14953" y="11999"/>
                      <a:pt x="14953" y="11999"/>
                    </a:cubicBezTo>
                    <a:cubicBezTo>
                      <a:pt x="16615" y="14399"/>
                      <a:pt x="16615" y="14399"/>
                      <a:pt x="16615" y="14399"/>
                    </a:cubicBezTo>
                    <a:cubicBezTo>
                      <a:pt x="18276" y="14399"/>
                      <a:pt x="18276" y="14399"/>
                      <a:pt x="18276" y="14399"/>
                    </a:cubicBezTo>
                    <a:cubicBezTo>
                      <a:pt x="16615" y="16800"/>
                      <a:pt x="16615" y="16800"/>
                      <a:pt x="16615" y="16800"/>
                    </a:cubicBezTo>
                    <a:cubicBezTo>
                      <a:pt x="13292" y="16800"/>
                      <a:pt x="13292" y="16800"/>
                      <a:pt x="13292" y="16800"/>
                    </a:cubicBezTo>
                    <a:cubicBezTo>
                      <a:pt x="13292" y="16800"/>
                      <a:pt x="13292" y="16800"/>
                      <a:pt x="13292" y="16800"/>
                    </a:cubicBezTo>
                    <a:cubicBezTo>
                      <a:pt x="11630" y="16800"/>
                      <a:pt x="11630" y="16800"/>
                      <a:pt x="11630" y="16800"/>
                    </a:cubicBezTo>
                    <a:cubicBezTo>
                      <a:pt x="9969" y="16800"/>
                      <a:pt x="9969" y="16800"/>
                      <a:pt x="9969" y="16800"/>
                    </a:cubicBezTo>
                    <a:cubicBezTo>
                      <a:pt x="8307" y="16800"/>
                      <a:pt x="8307" y="16800"/>
                      <a:pt x="8307" y="16800"/>
                    </a:cubicBezTo>
                    <a:cubicBezTo>
                      <a:pt x="6646" y="16800"/>
                      <a:pt x="6646" y="16800"/>
                      <a:pt x="6646" y="16800"/>
                    </a:cubicBezTo>
                    <a:cubicBezTo>
                      <a:pt x="6646" y="16800"/>
                      <a:pt x="6646" y="16800"/>
                      <a:pt x="6646" y="16800"/>
                    </a:cubicBezTo>
                    <a:cubicBezTo>
                      <a:pt x="6646" y="14399"/>
                      <a:pt x="6646" y="14399"/>
                      <a:pt x="6646" y="14399"/>
                    </a:cubicBezTo>
                    <a:cubicBezTo>
                      <a:pt x="3323" y="16800"/>
                      <a:pt x="3323" y="16800"/>
                      <a:pt x="3323" y="16800"/>
                    </a:cubicBezTo>
                    <a:cubicBezTo>
                      <a:pt x="3323" y="14399"/>
                      <a:pt x="3323" y="14399"/>
                      <a:pt x="3323" y="14399"/>
                    </a:cubicBezTo>
                    <a:cubicBezTo>
                      <a:pt x="1661" y="16800"/>
                      <a:pt x="1661" y="16800"/>
                      <a:pt x="1661" y="16800"/>
                    </a:cubicBezTo>
                    <a:cubicBezTo>
                      <a:pt x="0" y="16800"/>
                      <a:pt x="0" y="16800"/>
                      <a:pt x="0" y="16800"/>
                    </a:cubicBezTo>
                    <a:cubicBezTo>
                      <a:pt x="1661" y="19199"/>
                      <a:pt x="1661" y="19199"/>
                      <a:pt x="1661" y="19199"/>
                    </a:cubicBezTo>
                    <a:cubicBezTo>
                      <a:pt x="3323" y="19199"/>
                      <a:pt x="3323" y="19199"/>
                      <a:pt x="3323" y="19199"/>
                    </a:cubicBezTo>
                    <a:cubicBezTo>
                      <a:pt x="4984" y="21600"/>
                      <a:pt x="4984" y="21600"/>
                      <a:pt x="4984" y="21600"/>
                    </a:cubicBezTo>
                    <a:cubicBezTo>
                      <a:pt x="4984" y="21600"/>
                      <a:pt x="4984" y="21600"/>
                      <a:pt x="4984" y="21600"/>
                    </a:cubicBezTo>
                    <a:cubicBezTo>
                      <a:pt x="6646" y="19199"/>
                      <a:pt x="6646" y="19199"/>
                      <a:pt x="6646" y="19199"/>
                    </a:cubicBezTo>
                    <a:cubicBezTo>
                      <a:pt x="6646" y="19199"/>
                      <a:pt x="6646" y="19199"/>
                      <a:pt x="6646" y="19199"/>
                    </a:cubicBezTo>
                    <a:cubicBezTo>
                      <a:pt x="9969" y="19199"/>
                      <a:pt x="9969" y="19199"/>
                      <a:pt x="9969" y="19199"/>
                    </a:cubicBezTo>
                    <a:cubicBezTo>
                      <a:pt x="11630" y="19199"/>
                      <a:pt x="11630" y="19199"/>
                      <a:pt x="11630" y="19199"/>
                    </a:cubicBezTo>
                    <a:cubicBezTo>
                      <a:pt x="14953" y="21600"/>
                      <a:pt x="14953" y="21600"/>
                      <a:pt x="14953" y="21600"/>
                    </a:cubicBezTo>
                    <a:cubicBezTo>
                      <a:pt x="16615" y="19199"/>
                      <a:pt x="16615" y="19199"/>
                      <a:pt x="16615" y="19199"/>
                    </a:cubicBezTo>
                    <a:cubicBezTo>
                      <a:pt x="16615" y="21600"/>
                      <a:pt x="16615" y="21600"/>
                      <a:pt x="16615" y="21600"/>
                    </a:cubicBezTo>
                    <a:cubicBezTo>
                      <a:pt x="18276" y="21600"/>
                      <a:pt x="18276" y="21600"/>
                      <a:pt x="18276" y="21600"/>
                    </a:cubicBezTo>
                    <a:close/>
                    <a:moveTo>
                      <a:pt x="13292" y="0"/>
                    </a:moveTo>
                    <a:cubicBezTo>
                      <a:pt x="13292" y="0"/>
                      <a:pt x="13292" y="0"/>
                      <a:pt x="13292" y="0"/>
                    </a:cubicBezTo>
                    <a:cubicBezTo>
                      <a:pt x="16615" y="2399"/>
                      <a:pt x="16615" y="2399"/>
                      <a:pt x="16615" y="2399"/>
                    </a:cubicBezTo>
                    <a:cubicBezTo>
                      <a:pt x="13292" y="2399"/>
                      <a:pt x="13292" y="2399"/>
                      <a:pt x="13292" y="2399"/>
                    </a:cubicBezTo>
                    <a:cubicBezTo>
                      <a:pt x="13292" y="0"/>
                      <a:pt x="13292" y="0"/>
                      <a:pt x="13292" y="0"/>
                    </a:cubicBezTo>
                    <a:close/>
                    <a:moveTo>
                      <a:pt x="9969" y="11999"/>
                    </a:moveTo>
                    <a:cubicBezTo>
                      <a:pt x="11630" y="11999"/>
                      <a:pt x="11630" y="11999"/>
                      <a:pt x="11630" y="11999"/>
                    </a:cubicBezTo>
                    <a:cubicBezTo>
                      <a:pt x="13292" y="11999"/>
                      <a:pt x="13292" y="11999"/>
                      <a:pt x="13292" y="11999"/>
                    </a:cubicBezTo>
                    <a:cubicBezTo>
                      <a:pt x="13292" y="14399"/>
                      <a:pt x="13292" y="14399"/>
                      <a:pt x="13292" y="14399"/>
                    </a:cubicBezTo>
                    <a:cubicBezTo>
                      <a:pt x="11630" y="14399"/>
                      <a:pt x="11630" y="14399"/>
                      <a:pt x="11630" y="14399"/>
                    </a:cubicBezTo>
                    <a:lnTo>
                      <a:pt x="9969" y="119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18" name="AutoShape 164"/>
              <p:cNvSpPr/>
              <p:nvPr/>
            </p:nvSpPr>
            <p:spPr bwMode="auto">
              <a:xfrm>
                <a:off x="5368873" y="6012684"/>
                <a:ext cx="700814" cy="231562"/>
              </a:xfrm>
              <a:custGeom>
                <a:avLst/>
                <a:gdLst>
                  <a:gd name="T0" fmla="*/ 350407 w 21600"/>
                  <a:gd name="T1" fmla="*/ 115781 h 21600"/>
                  <a:gd name="T2" fmla="*/ 350407 w 21600"/>
                  <a:gd name="T3" fmla="*/ 115781 h 21600"/>
                  <a:gd name="T4" fmla="*/ 350407 w 21600"/>
                  <a:gd name="T5" fmla="*/ 115781 h 21600"/>
                  <a:gd name="T6" fmla="*/ 350407 w 21600"/>
                  <a:gd name="T7" fmla="*/ 1157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096" y="9518"/>
                    </a:moveTo>
                    <a:lnTo>
                      <a:pt x="4096" y="8054"/>
                    </a:lnTo>
                    <a:lnTo>
                      <a:pt x="4593" y="8054"/>
                    </a:lnTo>
                    <a:lnTo>
                      <a:pt x="5089" y="9518"/>
                    </a:lnTo>
                    <a:lnTo>
                      <a:pt x="5089" y="10616"/>
                    </a:lnTo>
                    <a:lnTo>
                      <a:pt x="3724" y="10616"/>
                    </a:lnTo>
                    <a:lnTo>
                      <a:pt x="3724" y="9518"/>
                    </a:lnTo>
                    <a:lnTo>
                      <a:pt x="4096" y="10616"/>
                    </a:lnTo>
                    <a:lnTo>
                      <a:pt x="4593" y="9518"/>
                    </a:lnTo>
                    <a:lnTo>
                      <a:pt x="4096" y="9518"/>
                    </a:lnTo>
                    <a:close/>
                    <a:moveTo>
                      <a:pt x="1365" y="6589"/>
                    </a:moveTo>
                    <a:lnTo>
                      <a:pt x="1365" y="8054"/>
                    </a:lnTo>
                    <a:lnTo>
                      <a:pt x="868" y="6589"/>
                    </a:lnTo>
                    <a:lnTo>
                      <a:pt x="496" y="8054"/>
                    </a:lnTo>
                    <a:lnTo>
                      <a:pt x="0" y="8054"/>
                    </a:lnTo>
                    <a:lnTo>
                      <a:pt x="496" y="9518"/>
                    </a:lnTo>
                    <a:lnTo>
                      <a:pt x="868" y="8054"/>
                    </a:lnTo>
                    <a:lnTo>
                      <a:pt x="868" y="9518"/>
                    </a:lnTo>
                    <a:lnTo>
                      <a:pt x="1365" y="8054"/>
                    </a:lnTo>
                    <a:lnTo>
                      <a:pt x="1862" y="8054"/>
                    </a:lnTo>
                    <a:lnTo>
                      <a:pt x="2358" y="6589"/>
                    </a:lnTo>
                    <a:lnTo>
                      <a:pt x="3724" y="6589"/>
                    </a:lnTo>
                    <a:lnTo>
                      <a:pt x="4096" y="4027"/>
                    </a:lnTo>
                    <a:lnTo>
                      <a:pt x="6455" y="4027"/>
                    </a:lnTo>
                    <a:lnTo>
                      <a:pt x="6951" y="5125"/>
                    </a:lnTo>
                    <a:lnTo>
                      <a:pt x="5958" y="5125"/>
                    </a:lnTo>
                    <a:lnTo>
                      <a:pt x="5958" y="6589"/>
                    </a:lnTo>
                    <a:lnTo>
                      <a:pt x="8317" y="6589"/>
                    </a:lnTo>
                    <a:lnTo>
                      <a:pt x="8689" y="8054"/>
                    </a:lnTo>
                    <a:lnTo>
                      <a:pt x="9186" y="8054"/>
                    </a:lnTo>
                    <a:lnTo>
                      <a:pt x="9186" y="6589"/>
                    </a:lnTo>
                    <a:lnTo>
                      <a:pt x="9682" y="8054"/>
                    </a:lnTo>
                    <a:lnTo>
                      <a:pt x="10055" y="9518"/>
                    </a:lnTo>
                    <a:lnTo>
                      <a:pt x="11917" y="9518"/>
                    </a:lnTo>
                    <a:lnTo>
                      <a:pt x="11917" y="10616"/>
                    </a:lnTo>
                    <a:lnTo>
                      <a:pt x="12910" y="9518"/>
                    </a:lnTo>
                    <a:lnTo>
                      <a:pt x="13282" y="13545"/>
                    </a:lnTo>
                    <a:lnTo>
                      <a:pt x="13779" y="14644"/>
                    </a:lnTo>
                    <a:lnTo>
                      <a:pt x="14275" y="14644"/>
                    </a:lnTo>
                    <a:lnTo>
                      <a:pt x="14648" y="16108"/>
                    </a:lnTo>
                    <a:lnTo>
                      <a:pt x="16137" y="16108"/>
                    </a:lnTo>
                    <a:lnTo>
                      <a:pt x="16137" y="17572"/>
                    </a:lnTo>
                    <a:lnTo>
                      <a:pt x="15641" y="17572"/>
                    </a:lnTo>
                    <a:lnTo>
                      <a:pt x="14648" y="20135"/>
                    </a:lnTo>
                    <a:lnTo>
                      <a:pt x="17875" y="20135"/>
                    </a:lnTo>
                    <a:lnTo>
                      <a:pt x="18372" y="21600"/>
                    </a:lnTo>
                    <a:lnTo>
                      <a:pt x="19737" y="20135"/>
                    </a:lnTo>
                    <a:lnTo>
                      <a:pt x="20234" y="18671"/>
                    </a:lnTo>
                    <a:lnTo>
                      <a:pt x="21600" y="18671"/>
                    </a:lnTo>
                    <a:lnTo>
                      <a:pt x="21600" y="17572"/>
                    </a:lnTo>
                    <a:lnTo>
                      <a:pt x="21103" y="17572"/>
                    </a:lnTo>
                    <a:lnTo>
                      <a:pt x="20731" y="16108"/>
                    </a:lnTo>
                    <a:lnTo>
                      <a:pt x="19737" y="14644"/>
                    </a:lnTo>
                    <a:lnTo>
                      <a:pt x="18868" y="14644"/>
                    </a:lnTo>
                    <a:lnTo>
                      <a:pt x="18868" y="12081"/>
                    </a:lnTo>
                    <a:lnTo>
                      <a:pt x="18372" y="13545"/>
                    </a:lnTo>
                    <a:lnTo>
                      <a:pt x="17875" y="13545"/>
                    </a:lnTo>
                    <a:lnTo>
                      <a:pt x="17503" y="10616"/>
                    </a:lnTo>
                    <a:lnTo>
                      <a:pt x="17006" y="12081"/>
                    </a:lnTo>
                    <a:lnTo>
                      <a:pt x="17006" y="10616"/>
                    </a:lnTo>
                    <a:lnTo>
                      <a:pt x="16137" y="9518"/>
                    </a:lnTo>
                    <a:lnTo>
                      <a:pt x="16137" y="10616"/>
                    </a:lnTo>
                    <a:lnTo>
                      <a:pt x="15641" y="10616"/>
                    </a:lnTo>
                    <a:lnTo>
                      <a:pt x="15641" y="9518"/>
                    </a:lnTo>
                    <a:lnTo>
                      <a:pt x="15641" y="10616"/>
                    </a:lnTo>
                    <a:lnTo>
                      <a:pt x="15144" y="9518"/>
                    </a:lnTo>
                    <a:lnTo>
                      <a:pt x="14275" y="9518"/>
                    </a:lnTo>
                    <a:lnTo>
                      <a:pt x="13282" y="6589"/>
                    </a:lnTo>
                    <a:lnTo>
                      <a:pt x="12910" y="5125"/>
                    </a:lnTo>
                    <a:lnTo>
                      <a:pt x="11544" y="5125"/>
                    </a:lnTo>
                    <a:lnTo>
                      <a:pt x="11544" y="4027"/>
                    </a:lnTo>
                    <a:lnTo>
                      <a:pt x="11048" y="2562"/>
                    </a:lnTo>
                    <a:lnTo>
                      <a:pt x="10055" y="2562"/>
                    </a:lnTo>
                    <a:lnTo>
                      <a:pt x="8689" y="1098"/>
                    </a:lnTo>
                    <a:lnTo>
                      <a:pt x="8317" y="2562"/>
                    </a:lnTo>
                    <a:lnTo>
                      <a:pt x="7820" y="1098"/>
                    </a:lnTo>
                    <a:lnTo>
                      <a:pt x="7324" y="1098"/>
                    </a:lnTo>
                    <a:lnTo>
                      <a:pt x="6455" y="0"/>
                    </a:lnTo>
                    <a:lnTo>
                      <a:pt x="5462" y="0"/>
                    </a:lnTo>
                    <a:lnTo>
                      <a:pt x="5089" y="1098"/>
                    </a:lnTo>
                    <a:lnTo>
                      <a:pt x="4096" y="1098"/>
                    </a:lnTo>
                    <a:lnTo>
                      <a:pt x="3227" y="2562"/>
                    </a:lnTo>
                    <a:lnTo>
                      <a:pt x="2731" y="2562"/>
                    </a:lnTo>
                    <a:lnTo>
                      <a:pt x="1862" y="4027"/>
                    </a:lnTo>
                    <a:lnTo>
                      <a:pt x="1365" y="5125"/>
                    </a:lnTo>
                    <a:lnTo>
                      <a:pt x="1365" y="658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19" name="AutoShape 165"/>
              <p:cNvSpPr/>
              <p:nvPr/>
            </p:nvSpPr>
            <p:spPr bwMode="auto">
              <a:xfrm>
                <a:off x="5799827" y="5777200"/>
                <a:ext cx="374575" cy="392473"/>
              </a:xfrm>
              <a:custGeom>
                <a:avLst/>
                <a:gdLst>
                  <a:gd name="T0" fmla="*/ 187288 w 21600"/>
                  <a:gd name="T1" fmla="*/ 196237 h 21600"/>
                  <a:gd name="T2" fmla="*/ 187288 w 21600"/>
                  <a:gd name="T3" fmla="*/ 196237 h 21600"/>
                  <a:gd name="T4" fmla="*/ 187288 w 21600"/>
                  <a:gd name="T5" fmla="*/ 196237 h 21600"/>
                  <a:gd name="T6" fmla="*/ 187288 w 21600"/>
                  <a:gd name="T7" fmla="*/ 1962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70" y="19223"/>
                    </a:moveTo>
                    <a:close/>
                    <a:moveTo>
                      <a:pt x="18116" y="21600"/>
                    </a:moveTo>
                    <a:lnTo>
                      <a:pt x="19974" y="21600"/>
                    </a:lnTo>
                    <a:lnTo>
                      <a:pt x="20670" y="20952"/>
                    </a:lnTo>
                    <a:lnTo>
                      <a:pt x="20670" y="20087"/>
                    </a:lnTo>
                    <a:lnTo>
                      <a:pt x="19974" y="20087"/>
                    </a:lnTo>
                    <a:lnTo>
                      <a:pt x="19974" y="20952"/>
                    </a:lnTo>
                    <a:lnTo>
                      <a:pt x="19045" y="20087"/>
                    </a:lnTo>
                    <a:lnTo>
                      <a:pt x="18116" y="20952"/>
                    </a:lnTo>
                    <a:lnTo>
                      <a:pt x="18116" y="21600"/>
                    </a:lnTo>
                    <a:close/>
                    <a:moveTo>
                      <a:pt x="19974" y="15983"/>
                    </a:moveTo>
                    <a:lnTo>
                      <a:pt x="20670" y="15983"/>
                    </a:lnTo>
                    <a:lnTo>
                      <a:pt x="21599" y="16848"/>
                    </a:lnTo>
                    <a:lnTo>
                      <a:pt x="19974" y="16848"/>
                    </a:lnTo>
                    <a:lnTo>
                      <a:pt x="19974" y="15983"/>
                    </a:lnTo>
                    <a:close/>
                    <a:moveTo>
                      <a:pt x="18116" y="14471"/>
                    </a:moveTo>
                    <a:lnTo>
                      <a:pt x="17187" y="14471"/>
                    </a:lnTo>
                    <a:lnTo>
                      <a:pt x="17187" y="15335"/>
                    </a:lnTo>
                    <a:lnTo>
                      <a:pt x="16490" y="15983"/>
                    </a:lnTo>
                    <a:lnTo>
                      <a:pt x="15561" y="15983"/>
                    </a:lnTo>
                    <a:lnTo>
                      <a:pt x="15561" y="16848"/>
                    </a:lnTo>
                    <a:lnTo>
                      <a:pt x="16490" y="16848"/>
                    </a:lnTo>
                    <a:lnTo>
                      <a:pt x="18116" y="15983"/>
                    </a:lnTo>
                    <a:lnTo>
                      <a:pt x="18116" y="14471"/>
                    </a:lnTo>
                    <a:close/>
                    <a:moveTo>
                      <a:pt x="15561" y="14471"/>
                    </a:moveTo>
                    <a:lnTo>
                      <a:pt x="16490" y="14471"/>
                    </a:lnTo>
                    <a:lnTo>
                      <a:pt x="16490" y="15335"/>
                    </a:lnTo>
                    <a:lnTo>
                      <a:pt x="15561" y="14471"/>
                    </a:lnTo>
                    <a:close/>
                    <a:moveTo>
                      <a:pt x="13006" y="11231"/>
                    </a:moveTo>
                    <a:lnTo>
                      <a:pt x="13006" y="12960"/>
                    </a:lnTo>
                    <a:lnTo>
                      <a:pt x="13935" y="13608"/>
                    </a:lnTo>
                    <a:lnTo>
                      <a:pt x="13935" y="14471"/>
                    </a:lnTo>
                    <a:lnTo>
                      <a:pt x="13006" y="13608"/>
                    </a:lnTo>
                    <a:lnTo>
                      <a:pt x="13006" y="11231"/>
                    </a:lnTo>
                    <a:close/>
                    <a:moveTo>
                      <a:pt x="9522" y="11231"/>
                    </a:moveTo>
                    <a:lnTo>
                      <a:pt x="9522" y="12095"/>
                    </a:lnTo>
                    <a:lnTo>
                      <a:pt x="10451" y="12095"/>
                    </a:lnTo>
                    <a:lnTo>
                      <a:pt x="9522" y="11231"/>
                    </a:lnTo>
                    <a:close/>
                    <a:moveTo>
                      <a:pt x="15561" y="9719"/>
                    </a:moveTo>
                    <a:lnTo>
                      <a:pt x="15561" y="11231"/>
                    </a:lnTo>
                    <a:lnTo>
                      <a:pt x="16490" y="10367"/>
                    </a:lnTo>
                    <a:lnTo>
                      <a:pt x="15561" y="9719"/>
                    </a:lnTo>
                    <a:close/>
                    <a:moveTo>
                      <a:pt x="12077" y="7991"/>
                    </a:moveTo>
                    <a:lnTo>
                      <a:pt x="11380" y="8855"/>
                    </a:lnTo>
                    <a:lnTo>
                      <a:pt x="12077" y="8855"/>
                    </a:lnTo>
                    <a:lnTo>
                      <a:pt x="12077" y="10367"/>
                    </a:lnTo>
                    <a:lnTo>
                      <a:pt x="13006" y="10367"/>
                    </a:lnTo>
                    <a:lnTo>
                      <a:pt x="13006" y="9719"/>
                    </a:lnTo>
                    <a:lnTo>
                      <a:pt x="12077" y="8855"/>
                    </a:lnTo>
                    <a:lnTo>
                      <a:pt x="12077" y="7991"/>
                    </a:lnTo>
                    <a:close/>
                    <a:moveTo>
                      <a:pt x="8593" y="5615"/>
                    </a:moveTo>
                    <a:lnTo>
                      <a:pt x="9522" y="5615"/>
                    </a:lnTo>
                    <a:lnTo>
                      <a:pt x="10451" y="6479"/>
                    </a:lnTo>
                    <a:lnTo>
                      <a:pt x="10451" y="7991"/>
                    </a:lnTo>
                    <a:lnTo>
                      <a:pt x="9522" y="7991"/>
                    </a:lnTo>
                    <a:lnTo>
                      <a:pt x="9522" y="7343"/>
                    </a:lnTo>
                    <a:lnTo>
                      <a:pt x="10451" y="7343"/>
                    </a:lnTo>
                    <a:lnTo>
                      <a:pt x="8593" y="5615"/>
                    </a:lnTo>
                    <a:close/>
                    <a:moveTo>
                      <a:pt x="4412" y="0"/>
                    </a:moveTo>
                    <a:lnTo>
                      <a:pt x="6038" y="0"/>
                    </a:lnTo>
                    <a:lnTo>
                      <a:pt x="7896" y="1727"/>
                    </a:lnTo>
                    <a:lnTo>
                      <a:pt x="7896" y="2375"/>
                    </a:lnTo>
                    <a:lnTo>
                      <a:pt x="6967" y="2375"/>
                    </a:lnTo>
                    <a:lnTo>
                      <a:pt x="6967" y="3239"/>
                    </a:lnTo>
                    <a:lnTo>
                      <a:pt x="6038" y="4103"/>
                    </a:lnTo>
                    <a:lnTo>
                      <a:pt x="6967" y="2375"/>
                    </a:lnTo>
                    <a:lnTo>
                      <a:pt x="6038" y="2375"/>
                    </a:lnTo>
                    <a:lnTo>
                      <a:pt x="6967" y="1727"/>
                    </a:lnTo>
                    <a:lnTo>
                      <a:pt x="6038" y="863"/>
                    </a:lnTo>
                    <a:lnTo>
                      <a:pt x="6038" y="0"/>
                    </a:lnTo>
                    <a:lnTo>
                      <a:pt x="4412" y="0"/>
                    </a:lnTo>
                    <a:close/>
                    <a:moveTo>
                      <a:pt x="0" y="863"/>
                    </a:moveTo>
                    <a:lnTo>
                      <a:pt x="1858" y="863"/>
                    </a:lnTo>
                    <a:lnTo>
                      <a:pt x="2554" y="0"/>
                    </a:lnTo>
                    <a:lnTo>
                      <a:pt x="3483" y="0"/>
                    </a:lnTo>
                    <a:lnTo>
                      <a:pt x="4412" y="863"/>
                    </a:lnTo>
                    <a:lnTo>
                      <a:pt x="3483" y="863"/>
                    </a:lnTo>
                    <a:lnTo>
                      <a:pt x="1858" y="1727"/>
                    </a:lnTo>
                    <a:lnTo>
                      <a:pt x="929" y="1727"/>
                    </a:lnTo>
                    <a:lnTo>
                      <a:pt x="0" y="863"/>
                    </a:lnTo>
                    <a:close/>
                    <a:moveTo>
                      <a:pt x="4412" y="6479"/>
                    </a:moveTo>
                    <a:lnTo>
                      <a:pt x="6967" y="6479"/>
                    </a:lnTo>
                    <a:lnTo>
                      <a:pt x="6038" y="7343"/>
                    </a:lnTo>
                    <a:lnTo>
                      <a:pt x="5341" y="7343"/>
                    </a:lnTo>
                    <a:lnTo>
                      <a:pt x="4412" y="6479"/>
                    </a:lnTo>
                    <a:close/>
                    <a:moveTo>
                      <a:pt x="3483" y="9719"/>
                    </a:moveTo>
                    <a:lnTo>
                      <a:pt x="4412" y="9719"/>
                    </a:lnTo>
                    <a:lnTo>
                      <a:pt x="3483" y="9719"/>
                    </a:lnTo>
                    <a:close/>
                    <a:moveTo>
                      <a:pt x="2554" y="9719"/>
                    </a:moveTo>
                    <a:lnTo>
                      <a:pt x="3483" y="9719"/>
                    </a:lnTo>
                    <a:lnTo>
                      <a:pt x="3483" y="10367"/>
                    </a:lnTo>
                    <a:lnTo>
                      <a:pt x="2554" y="9719"/>
                    </a:lnTo>
                    <a:close/>
                    <a:moveTo>
                      <a:pt x="3483" y="8855"/>
                    </a:moveTo>
                    <a:lnTo>
                      <a:pt x="4412" y="8855"/>
                    </a:lnTo>
                    <a:lnTo>
                      <a:pt x="3483" y="7343"/>
                    </a:lnTo>
                    <a:lnTo>
                      <a:pt x="3483" y="6479"/>
                    </a:lnTo>
                    <a:lnTo>
                      <a:pt x="2554" y="6479"/>
                    </a:lnTo>
                    <a:lnTo>
                      <a:pt x="2554" y="7343"/>
                    </a:lnTo>
                    <a:lnTo>
                      <a:pt x="1858" y="7991"/>
                    </a:lnTo>
                    <a:lnTo>
                      <a:pt x="2554" y="8855"/>
                    </a:lnTo>
                    <a:lnTo>
                      <a:pt x="2554" y="7991"/>
                    </a:lnTo>
                    <a:lnTo>
                      <a:pt x="3483" y="8855"/>
                    </a:lnTo>
                    <a:close/>
                    <a:moveTo>
                      <a:pt x="4412" y="9719"/>
                    </a:moveTo>
                    <a:lnTo>
                      <a:pt x="3483" y="10367"/>
                    </a:lnTo>
                    <a:lnTo>
                      <a:pt x="3483" y="12095"/>
                    </a:lnTo>
                    <a:lnTo>
                      <a:pt x="4412" y="11231"/>
                    </a:lnTo>
                    <a:lnTo>
                      <a:pt x="4412" y="971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20" name="AutoShape 166"/>
              <p:cNvSpPr/>
              <p:nvPr/>
            </p:nvSpPr>
            <p:spPr bwMode="auto">
              <a:xfrm>
                <a:off x="5457475" y="6856502"/>
                <a:ext cx="374575" cy="145218"/>
              </a:xfrm>
              <a:custGeom>
                <a:avLst/>
                <a:gdLst>
                  <a:gd name="T0" fmla="*/ 187288 w 21600"/>
                  <a:gd name="T1" fmla="*/ 72609 h 21600"/>
                  <a:gd name="T2" fmla="*/ 187288 w 21600"/>
                  <a:gd name="T3" fmla="*/ 72609 h 21600"/>
                  <a:gd name="T4" fmla="*/ 187288 w 21600"/>
                  <a:gd name="T5" fmla="*/ 72609 h 21600"/>
                  <a:gd name="T6" fmla="*/ 187288 w 21600"/>
                  <a:gd name="T7" fmla="*/ 7260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045" y="21599"/>
                    </a:moveTo>
                    <a:lnTo>
                      <a:pt x="19045" y="19264"/>
                    </a:lnTo>
                    <a:lnTo>
                      <a:pt x="18116" y="16929"/>
                    </a:lnTo>
                    <a:lnTo>
                      <a:pt x="17187" y="15178"/>
                    </a:lnTo>
                    <a:lnTo>
                      <a:pt x="18116" y="12843"/>
                    </a:lnTo>
                    <a:lnTo>
                      <a:pt x="18116" y="10508"/>
                    </a:lnTo>
                    <a:lnTo>
                      <a:pt x="19045" y="10508"/>
                    </a:lnTo>
                    <a:lnTo>
                      <a:pt x="19045" y="8756"/>
                    </a:lnTo>
                    <a:lnTo>
                      <a:pt x="18116" y="8756"/>
                    </a:lnTo>
                    <a:lnTo>
                      <a:pt x="18116" y="10508"/>
                    </a:lnTo>
                    <a:lnTo>
                      <a:pt x="17187" y="10508"/>
                    </a:lnTo>
                    <a:lnTo>
                      <a:pt x="17187" y="8756"/>
                    </a:lnTo>
                    <a:lnTo>
                      <a:pt x="16490" y="6421"/>
                    </a:lnTo>
                    <a:lnTo>
                      <a:pt x="15561" y="6421"/>
                    </a:lnTo>
                    <a:lnTo>
                      <a:pt x="15561" y="4086"/>
                    </a:lnTo>
                    <a:lnTo>
                      <a:pt x="13703" y="4086"/>
                    </a:lnTo>
                    <a:lnTo>
                      <a:pt x="13006" y="6421"/>
                    </a:lnTo>
                    <a:lnTo>
                      <a:pt x="13006" y="8756"/>
                    </a:lnTo>
                    <a:lnTo>
                      <a:pt x="12077" y="10508"/>
                    </a:lnTo>
                    <a:lnTo>
                      <a:pt x="10451" y="10508"/>
                    </a:lnTo>
                    <a:lnTo>
                      <a:pt x="9522" y="12843"/>
                    </a:lnTo>
                    <a:lnTo>
                      <a:pt x="11148" y="16929"/>
                    </a:lnTo>
                    <a:lnTo>
                      <a:pt x="11148" y="19264"/>
                    </a:lnTo>
                    <a:lnTo>
                      <a:pt x="9522" y="19264"/>
                    </a:lnTo>
                    <a:lnTo>
                      <a:pt x="9522" y="21599"/>
                    </a:lnTo>
                    <a:lnTo>
                      <a:pt x="7896" y="21599"/>
                    </a:lnTo>
                    <a:lnTo>
                      <a:pt x="7896" y="15178"/>
                    </a:lnTo>
                    <a:lnTo>
                      <a:pt x="6967" y="15178"/>
                    </a:lnTo>
                    <a:lnTo>
                      <a:pt x="6967" y="16929"/>
                    </a:lnTo>
                    <a:lnTo>
                      <a:pt x="6038" y="16929"/>
                    </a:lnTo>
                    <a:lnTo>
                      <a:pt x="5109" y="15178"/>
                    </a:lnTo>
                    <a:lnTo>
                      <a:pt x="5109" y="12843"/>
                    </a:lnTo>
                    <a:lnTo>
                      <a:pt x="3483" y="12843"/>
                    </a:lnTo>
                    <a:lnTo>
                      <a:pt x="3483" y="10508"/>
                    </a:lnTo>
                    <a:lnTo>
                      <a:pt x="929" y="10508"/>
                    </a:lnTo>
                    <a:lnTo>
                      <a:pt x="929" y="6421"/>
                    </a:lnTo>
                    <a:lnTo>
                      <a:pt x="0" y="6421"/>
                    </a:lnTo>
                    <a:lnTo>
                      <a:pt x="0" y="4086"/>
                    </a:lnTo>
                    <a:lnTo>
                      <a:pt x="929" y="1751"/>
                    </a:lnTo>
                    <a:lnTo>
                      <a:pt x="929" y="0"/>
                    </a:lnTo>
                    <a:lnTo>
                      <a:pt x="1858" y="0"/>
                    </a:lnTo>
                    <a:lnTo>
                      <a:pt x="1858" y="1751"/>
                    </a:lnTo>
                    <a:lnTo>
                      <a:pt x="2554" y="1751"/>
                    </a:lnTo>
                    <a:lnTo>
                      <a:pt x="2554" y="4086"/>
                    </a:lnTo>
                    <a:lnTo>
                      <a:pt x="3483" y="4086"/>
                    </a:lnTo>
                    <a:lnTo>
                      <a:pt x="3483" y="6421"/>
                    </a:lnTo>
                    <a:lnTo>
                      <a:pt x="4412" y="6421"/>
                    </a:lnTo>
                    <a:lnTo>
                      <a:pt x="4412" y="4086"/>
                    </a:lnTo>
                    <a:lnTo>
                      <a:pt x="5109" y="4086"/>
                    </a:lnTo>
                    <a:lnTo>
                      <a:pt x="6038" y="6421"/>
                    </a:lnTo>
                    <a:lnTo>
                      <a:pt x="8593" y="6421"/>
                    </a:lnTo>
                    <a:lnTo>
                      <a:pt x="8593" y="4086"/>
                    </a:lnTo>
                    <a:lnTo>
                      <a:pt x="11148" y="1751"/>
                    </a:lnTo>
                    <a:lnTo>
                      <a:pt x="13006" y="1751"/>
                    </a:lnTo>
                    <a:lnTo>
                      <a:pt x="13703" y="0"/>
                    </a:lnTo>
                    <a:lnTo>
                      <a:pt x="14632" y="0"/>
                    </a:lnTo>
                    <a:lnTo>
                      <a:pt x="14632" y="1751"/>
                    </a:lnTo>
                    <a:lnTo>
                      <a:pt x="18116" y="1751"/>
                    </a:lnTo>
                    <a:lnTo>
                      <a:pt x="19741" y="4086"/>
                    </a:lnTo>
                    <a:lnTo>
                      <a:pt x="19741" y="6421"/>
                    </a:lnTo>
                    <a:lnTo>
                      <a:pt x="20670" y="6421"/>
                    </a:lnTo>
                    <a:lnTo>
                      <a:pt x="21599" y="8756"/>
                    </a:lnTo>
                    <a:lnTo>
                      <a:pt x="20670" y="8756"/>
                    </a:lnTo>
                    <a:lnTo>
                      <a:pt x="21599" y="10508"/>
                    </a:lnTo>
                    <a:lnTo>
                      <a:pt x="21599" y="12843"/>
                    </a:lnTo>
                    <a:lnTo>
                      <a:pt x="20670" y="15178"/>
                    </a:lnTo>
                    <a:lnTo>
                      <a:pt x="20670" y="16929"/>
                    </a:lnTo>
                    <a:lnTo>
                      <a:pt x="19741" y="16929"/>
                    </a:lnTo>
                    <a:lnTo>
                      <a:pt x="19045"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21" name="AutoShape 167"/>
              <p:cNvSpPr/>
              <p:nvPr/>
            </p:nvSpPr>
            <p:spPr bwMode="auto">
              <a:xfrm>
                <a:off x="5264150" y="6754456"/>
                <a:ext cx="225549" cy="188387"/>
              </a:xfrm>
              <a:custGeom>
                <a:avLst/>
                <a:gdLst>
                  <a:gd name="T0" fmla="*/ 112775 w 21600"/>
                  <a:gd name="T1" fmla="*/ 94194 h 21600"/>
                  <a:gd name="T2" fmla="*/ 112775 w 21600"/>
                  <a:gd name="T3" fmla="*/ 94194 h 21600"/>
                  <a:gd name="T4" fmla="*/ 112775 w 21600"/>
                  <a:gd name="T5" fmla="*/ 94194 h 21600"/>
                  <a:gd name="T6" fmla="*/ 112775 w 21600"/>
                  <a:gd name="T7" fmla="*/ 941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057" y="19799"/>
                    </a:moveTo>
                    <a:lnTo>
                      <a:pt x="20057" y="21599"/>
                    </a:lnTo>
                    <a:lnTo>
                      <a:pt x="17357" y="21599"/>
                    </a:lnTo>
                    <a:lnTo>
                      <a:pt x="17357" y="19799"/>
                    </a:lnTo>
                    <a:lnTo>
                      <a:pt x="15814" y="18450"/>
                    </a:lnTo>
                    <a:lnTo>
                      <a:pt x="17357" y="19799"/>
                    </a:lnTo>
                    <a:lnTo>
                      <a:pt x="17357" y="21599"/>
                    </a:lnTo>
                    <a:lnTo>
                      <a:pt x="15814" y="21599"/>
                    </a:lnTo>
                    <a:lnTo>
                      <a:pt x="15814" y="19799"/>
                    </a:lnTo>
                    <a:lnTo>
                      <a:pt x="14271" y="19799"/>
                    </a:lnTo>
                    <a:lnTo>
                      <a:pt x="12728" y="18450"/>
                    </a:lnTo>
                    <a:lnTo>
                      <a:pt x="14271" y="16650"/>
                    </a:lnTo>
                    <a:lnTo>
                      <a:pt x="12728" y="14850"/>
                    </a:lnTo>
                    <a:lnTo>
                      <a:pt x="11571" y="14850"/>
                    </a:lnTo>
                    <a:lnTo>
                      <a:pt x="10028" y="13050"/>
                    </a:lnTo>
                    <a:lnTo>
                      <a:pt x="8485" y="11699"/>
                    </a:lnTo>
                    <a:lnTo>
                      <a:pt x="7328" y="9899"/>
                    </a:lnTo>
                    <a:lnTo>
                      <a:pt x="7328" y="8100"/>
                    </a:lnTo>
                    <a:lnTo>
                      <a:pt x="5785" y="8100"/>
                    </a:lnTo>
                    <a:lnTo>
                      <a:pt x="5785" y="6749"/>
                    </a:lnTo>
                    <a:lnTo>
                      <a:pt x="4242" y="8100"/>
                    </a:lnTo>
                    <a:lnTo>
                      <a:pt x="7328" y="9899"/>
                    </a:lnTo>
                    <a:lnTo>
                      <a:pt x="7328" y="11699"/>
                    </a:lnTo>
                    <a:lnTo>
                      <a:pt x="5785" y="11699"/>
                    </a:lnTo>
                    <a:lnTo>
                      <a:pt x="4242" y="9899"/>
                    </a:lnTo>
                    <a:lnTo>
                      <a:pt x="2700" y="9899"/>
                    </a:lnTo>
                    <a:lnTo>
                      <a:pt x="0" y="8100"/>
                    </a:lnTo>
                    <a:lnTo>
                      <a:pt x="1542" y="6749"/>
                    </a:lnTo>
                    <a:lnTo>
                      <a:pt x="1542" y="3149"/>
                    </a:lnTo>
                    <a:lnTo>
                      <a:pt x="0" y="3149"/>
                    </a:lnTo>
                    <a:lnTo>
                      <a:pt x="1542" y="3149"/>
                    </a:lnTo>
                    <a:lnTo>
                      <a:pt x="1542" y="1350"/>
                    </a:lnTo>
                    <a:lnTo>
                      <a:pt x="4242" y="0"/>
                    </a:lnTo>
                    <a:lnTo>
                      <a:pt x="7328" y="1350"/>
                    </a:lnTo>
                    <a:lnTo>
                      <a:pt x="10028" y="1350"/>
                    </a:lnTo>
                    <a:lnTo>
                      <a:pt x="11571" y="3149"/>
                    </a:lnTo>
                    <a:lnTo>
                      <a:pt x="12728" y="4949"/>
                    </a:lnTo>
                    <a:lnTo>
                      <a:pt x="12728" y="3149"/>
                    </a:lnTo>
                    <a:lnTo>
                      <a:pt x="14271" y="3149"/>
                    </a:lnTo>
                    <a:lnTo>
                      <a:pt x="14271" y="4949"/>
                    </a:lnTo>
                    <a:lnTo>
                      <a:pt x="15814" y="4949"/>
                    </a:lnTo>
                    <a:lnTo>
                      <a:pt x="15814" y="3149"/>
                    </a:lnTo>
                    <a:lnTo>
                      <a:pt x="15814" y="4949"/>
                    </a:lnTo>
                    <a:lnTo>
                      <a:pt x="17357" y="6749"/>
                    </a:lnTo>
                    <a:lnTo>
                      <a:pt x="17357" y="8100"/>
                    </a:lnTo>
                    <a:lnTo>
                      <a:pt x="18514" y="8100"/>
                    </a:lnTo>
                    <a:lnTo>
                      <a:pt x="18514" y="9899"/>
                    </a:lnTo>
                    <a:lnTo>
                      <a:pt x="20057" y="11699"/>
                    </a:lnTo>
                    <a:lnTo>
                      <a:pt x="21599" y="11699"/>
                    </a:lnTo>
                    <a:lnTo>
                      <a:pt x="20057" y="11699"/>
                    </a:lnTo>
                    <a:lnTo>
                      <a:pt x="20057" y="13050"/>
                    </a:lnTo>
                    <a:lnTo>
                      <a:pt x="18514" y="14850"/>
                    </a:lnTo>
                    <a:lnTo>
                      <a:pt x="18514" y="16650"/>
                    </a:lnTo>
                    <a:lnTo>
                      <a:pt x="20057" y="16650"/>
                    </a:lnTo>
                    <a:lnTo>
                      <a:pt x="20057" y="197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22" name="AutoShape 168"/>
              <p:cNvSpPr/>
              <p:nvPr/>
            </p:nvSpPr>
            <p:spPr bwMode="auto">
              <a:xfrm>
                <a:off x="5159435" y="6534677"/>
                <a:ext cx="314158" cy="262960"/>
              </a:xfrm>
              <a:custGeom>
                <a:avLst/>
                <a:gdLst>
                  <a:gd name="T0" fmla="*/ 157079 w 21600"/>
                  <a:gd name="T1" fmla="*/ 131480 h 21600"/>
                  <a:gd name="T2" fmla="*/ 157079 w 21600"/>
                  <a:gd name="T3" fmla="*/ 131480 h 21600"/>
                  <a:gd name="T4" fmla="*/ 157079 w 21600"/>
                  <a:gd name="T5" fmla="*/ 131480 h 21600"/>
                  <a:gd name="T6" fmla="*/ 157079 w 21600"/>
                  <a:gd name="T7" fmla="*/ 1314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228" y="19199"/>
                    </a:moveTo>
                    <a:cubicBezTo>
                      <a:pt x="8228" y="19199"/>
                      <a:pt x="8228" y="19199"/>
                      <a:pt x="8228" y="19199"/>
                    </a:cubicBezTo>
                    <a:cubicBezTo>
                      <a:pt x="8228" y="19199"/>
                      <a:pt x="8228" y="19199"/>
                      <a:pt x="8228" y="19199"/>
                    </a:cubicBezTo>
                    <a:cubicBezTo>
                      <a:pt x="10285" y="18000"/>
                      <a:pt x="10285" y="18000"/>
                      <a:pt x="10285" y="18000"/>
                    </a:cubicBezTo>
                    <a:cubicBezTo>
                      <a:pt x="12342" y="19199"/>
                      <a:pt x="12342" y="19199"/>
                      <a:pt x="12342" y="19199"/>
                    </a:cubicBezTo>
                    <a:cubicBezTo>
                      <a:pt x="13371" y="19199"/>
                      <a:pt x="13371" y="19199"/>
                      <a:pt x="13371" y="19199"/>
                    </a:cubicBezTo>
                    <a:cubicBezTo>
                      <a:pt x="14399" y="19199"/>
                      <a:pt x="14399" y="19199"/>
                      <a:pt x="14399" y="19199"/>
                    </a:cubicBezTo>
                    <a:cubicBezTo>
                      <a:pt x="14399" y="19199"/>
                      <a:pt x="14399" y="19199"/>
                      <a:pt x="14399" y="19199"/>
                    </a:cubicBezTo>
                    <a:cubicBezTo>
                      <a:pt x="15428" y="20400"/>
                      <a:pt x="15428" y="20400"/>
                      <a:pt x="15428" y="20400"/>
                    </a:cubicBezTo>
                    <a:cubicBezTo>
                      <a:pt x="15428" y="20400"/>
                      <a:pt x="15428" y="20400"/>
                      <a:pt x="15428" y="20400"/>
                    </a:cubicBezTo>
                    <a:cubicBezTo>
                      <a:pt x="16457" y="21600"/>
                      <a:pt x="16457" y="21600"/>
                      <a:pt x="16457" y="21600"/>
                    </a:cubicBezTo>
                    <a:cubicBezTo>
                      <a:pt x="16457" y="20400"/>
                      <a:pt x="16457" y="20400"/>
                      <a:pt x="16457" y="20400"/>
                    </a:cubicBezTo>
                    <a:cubicBezTo>
                      <a:pt x="17485" y="20400"/>
                      <a:pt x="17485" y="20400"/>
                      <a:pt x="17485" y="20400"/>
                    </a:cubicBezTo>
                    <a:cubicBezTo>
                      <a:pt x="17485" y="20400"/>
                      <a:pt x="17485" y="20400"/>
                      <a:pt x="17485" y="20400"/>
                    </a:cubicBezTo>
                    <a:cubicBezTo>
                      <a:pt x="17485" y="20400"/>
                      <a:pt x="17485" y="20400"/>
                      <a:pt x="17485" y="20400"/>
                    </a:cubicBezTo>
                    <a:cubicBezTo>
                      <a:pt x="17485" y="20400"/>
                      <a:pt x="17485" y="20400"/>
                      <a:pt x="17485" y="20400"/>
                    </a:cubicBezTo>
                    <a:cubicBezTo>
                      <a:pt x="17485" y="19199"/>
                      <a:pt x="17485" y="19199"/>
                      <a:pt x="17485" y="19199"/>
                    </a:cubicBezTo>
                    <a:cubicBezTo>
                      <a:pt x="17485" y="18000"/>
                      <a:pt x="17485" y="18000"/>
                      <a:pt x="17485" y="18000"/>
                    </a:cubicBezTo>
                    <a:cubicBezTo>
                      <a:pt x="17485" y="16800"/>
                      <a:pt x="17485" y="16800"/>
                      <a:pt x="17485" y="16800"/>
                    </a:cubicBezTo>
                    <a:cubicBezTo>
                      <a:pt x="17485" y="16800"/>
                      <a:pt x="17485" y="16800"/>
                      <a:pt x="17485" y="16800"/>
                    </a:cubicBezTo>
                    <a:cubicBezTo>
                      <a:pt x="17485" y="15600"/>
                      <a:pt x="17485" y="15600"/>
                      <a:pt x="17485" y="15600"/>
                    </a:cubicBezTo>
                    <a:cubicBezTo>
                      <a:pt x="17485" y="15600"/>
                      <a:pt x="17485" y="15600"/>
                      <a:pt x="17485" y="15600"/>
                    </a:cubicBezTo>
                    <a:cubicBezTo>
                      <a:pt x="17485" y="16800"/>
                      <a:pt x="17485" y="16800"/>
                      <a:pt x="17485" y="16800"/>
                    </a:cubicBezTo>
                    <a:cubicBezTo>
                      <a:pt x="17485" y="16800"/>
                      <a:pt x="17485" y="16800"/>
                      <a:pt x="17485" y="16800"/>
                    </a:cubicBezTo>
                    <a:cubicBezTo>
                      <a:pt x="17485" y="15600"/>
                      <a:pt x="17485" y="15600"/>
                      <a:pt x="17485" y="15600"/>
                    </a:cubicBezTo>
                    <a:cubicBezTo>
                      <a:pt x="17485" y="15600"/>
                      <a:pt x="17485" y="15600"/>
                      <a:pt x="17485" y="15600"/>
                    </a:cubicBezTo>
                    <a:cubicBezTo>
                      <a:pt x="17485" y="14400"/>
                      <a:pt x="17485" y="14400"/>
                      <a:pt x="17485" y="14400"/>
                    </a:cubicBezTo>
                    <a:cubicBezTo>
                      <a:pt x="17485" y="13199"/>
                      <a:pt x="17485" y="13199"/>
                      <a:pt x="17485" y="13199"/>
                    </a:cubicBezTo>
                    <a:cubicBezTo>
                      <a:pt x="17485" y="13199"/>
                      <a:pt x="17485" y="13199"/>
                      <a:pt x="17485" y="13199"/>
                    </a:cubicBezTo>
                    <a:cubicBezTo>
                      <a:pt x="18514" y="10800"/>
                      <a:pt x="18514" y="10800"/>
                      <a:pt x="18514" y="10800"/>
                    </a:cubicBezTo>
                    <a:cubicBezTo>
                      <a:pt x="18514" y="12000"/>
                      <a:pt x="18514" y="12000"/>
                      <a:pt x="18514" y="12000"/>
                    </a:cubicBezTo>
                    <a:cubicBezTo>
                      <a:pt x="18514" y="12000"/>
                      <a:pt x="18514" y="12000"/>
                      <a:pt x="18514" y="12000"/>
                    </a:cubicBezTo>
                    <a:cubicBezTo>
                      <a:pt x="18514" y="12000"/>
                      <a:pt x="18514" y="12000"/>
                      <a:pt x="18514" y="13199"/>
                    </a:cubicBezTo>
                    <a:cubicBezTo>
                      <a:pt x="18514" y="13199"/>
                      <a:pt x="18514" y="13199"/>
                      <a:pt x="18514" y="13199"/>
                    </a:cubicBezTo>
                    <a:cubicBezTo>
                      <a:pt x="18514" y="13199"/>
                      <a:pt x="18514" y="13199"/>
                      <a:pt x="18514" y="13199"/>
                    </a:cubicBezTo>
                    <a:cubicBezTo>
                      <a:pt x="18514" y="13199"/>
                      <a:pt x="18514" y="13199"/>
                      <a:pt x="18514" y="13199"/>
                    </a:cubicBezTo>
                    <a:cubicBezTo>
                      <a:pt x="19542" y="10800"/>
                      <a:pt x="19542" y="10800"/>
                      <a:pt x="19542" y="10800"/>
                    </a:cubicBezTo>
                    <a:cubicBezTo>
                      <a:pt x="19542" y="8400"/>
                      <a:pt x="19542" y="8400"/>
                      <a:pt x="19542" y="8400"/>
                    </a:cubicBezTo>
                    <a:cubicBezTo>
                      <a:pt x="19542" y="8400"/>
                      <a:pt x="19542" y="8400"/>
                      <a:pt x="19542" y="8400"/>
                    </a:cubicBezTo>
                    <a:cubicBezTo>
                      <a:pt x="18514" y="8400"/>
                      <a:pt x="18514" y="8400"/>
                      <a:pt x="18514" y="8400"/>
                    </a:cubicBezTo>
                    <a:cubicBezTo>
                      <a:pt x="18514" y="7199"/>
                      <a:pt x="18514" y="7199"/>
                      <a:pt x="18514" y="7199"/>
                    </a:cubicBezTo>
                    <a:cubicBezTo>
                      <a:pt x="18514" y="7199"/>
                      <a:pt x="18514" y="7199"/>
                      <a:pt x="18514" y="7199"/>
                    </a:cubicBezTo>
                    <a:cubicBezTo>
                      <a:pt x="18514" y="7199"/>
                      <a:pt x="18514" y="7199"/>
                      <a:pt x="18514" y="7199"/>
                    </a:cubicBezTo>
                    <a:cubicBezTo>
                      <a:pt x="19542" y="7199"/>
                      <a:pt x="19542" y="7199"/>
                      <a:pt x="19542" y="7199"/>
                    </a:cubicBezTo>
                    <a:cubicBezTo>
                      <a:pt x="19542" y="7199"/>
                      <a:pt x="19542" y="7199"/>
                      <a:pt x="19542" y="7199"/>
                    </a:cubicBezTo>
                    <a:cubicBezTo>
                      <a:pt x="19542" y="6000"/>
                      <a:pt x="19542" y="6000"/>
                      <a:pt x="19542" y="6000"/>
                    </a:cubicBezTo>
                    <a:cubicBezTo>
                      <a:pt x="20571" y="4799"/>
                      <a:pt x="20571" y="4799"/>
                      <a:pt x="20571" y="4799"/>
                    </a:cubicBezTo>
                    <a:cubicBezTo>
                      <a:pt x="20571" y="4799"/>
                      <a:pt x="20571" y="4799"/>
                      <a:pt x="20571" y="4799"/>
                    </a:cubicBezTo>
                    <a:cubicBezTo>
                      <a:pt x="20571" y="3599"/>
                      <a:pt x="20571" y="3599"/>
                      <a:pt x="20571" y="3599"/>
                    </a:cubicBezTo>
                    <a:cubicBezTo>
                      <a:pt x="20571" y="3599"/>
                      <a:pt x="20571" y="3599"/>
                      <a:pt x="20571" y="3599"/>
                    </a:cubicBezTo>
                    <a:cubicBezTo>
                      <a:pt x="20571" y="3599"/>
                      <a:pt x="20571" y="3599"/>
                      <a:pt x="20571" y="3599"/>
                    </a:cubicBezTo>
                    <a:cubicBezTo>
                      <a:pt x="20571" y="2399"/>
                      <a:pt x="20571" y="2399"/>
                      <a:pt x="20571" y="2399"/>
                    </a:cubicBezTo>
                    <a:cubicBezTo>
                      <a:pt x="20571" y="2399"/>
                      <a:pt x="20571" y="2399"/>
                      <a:pt x="20571" y="2399"/>
                    </a:cubicBezTo>
                    <a:cubicBezTo>
                      <a:pt x="20571" y="0"/>
                      <a:pt x="20571" y="0"/>
                      <a:pt x="20571" y="0"/>
                    </a:cubicBezTo>
                    <a:cubicBezTo>
                      <a:pt x="20571" y="0"/>
                      <a:pt x="20571" y="0"/>
                      <a:pt x="20571" y="0"/>
                    </a:cubicBezTo>
                    <a:cubicBezTo>
                      <a:pt x="21600" y="0"/>
                      <a:pt x="21600" y="0"/>
                      <a:pt x="21600" y="0"/>
                    </a:cubicBezTo>
                    <a:cubicBezTo>
                      <a:pt x="20571" y="0"/>
                      <a:pt x="20571" y="0"/>
                      <a:pt x="20571" y="0"/>
                    </a:cubicBezTo>
                    <a:cubicBezTo>
                      <a:pt x="19542" y="0"/>
                      <a:pt x="19542" y="0"/>
                      <a:pt x="19542" y="0"/>
                    </a:cubicBezTo>
                    <a:cubicBezTo>
                      <a:pt x="19542" y="0"/>
                      <a:pt x="19542" y="0"/>
                      <a:pt x="19542" y="0"/>
                    </a:cubicBezTo>
                    <a:cubicBezTo>
                      <a:pt x="19542" y="0"/>
                      <a:pt x="19542" y="0"/>
                      <a:pt x="19542" y="0"/>
                    </a:cubicBezTo>
                    <a:cubicBezTo>
                      <a:pt x="18514" y="0"/>
                      <a:pt x="18514" y="0"/>
                      <a:pt x="18514" y="0"/>
                    </a:cubicBezTo>
                    <a:cubicBezTo>
                      <a:pt x="18514" y="0"/>
                      <a:pt x="18514" y="0"/>
                      <a:pt x="18514" y="0"/>
                    </a:cubicBezTo>
                    <a:cubicBezTo>
                      <a:pt x="18514" y="1199"/>
                      <a:pt x="18514" y="1199"/>
                      <a:pt x="18514" y="1199"/>
                    </a:cubicBezTo>
                    <a:cubicBezTo>
                      <a:pt x="17485" y="1199"/>
                      <a:pt x="17485" y="1199"/>
                      <a:pt x="17485" y="1199"/>
                    </a:cubicBezTo>
                    <a:cubicBezTo>
                      <a:pt x="16457" y="1199"/>
                      <a:pt x="16457" y="1199"/>
                      <a:pt x="16457" y="1199"/>
                    </a:cubicBezTo>
                    <a:cubicBezTo>
                      <a:pt x="16457" y="2399"/>
                      <a:pt x="16457" y="2399"/>
                      <a:pt x="16457" y="2399"/>
                    </a:cubicBezTo>
                    <a:cubicBezTo>
                      <a:pt x="15428" y="1199"/>
                      <a:pt x="15428" y="1199"/>
                      <a:pt x="15428" y="1199"/>
                    </a:cubicBezTo>
                    <a:cubicBezTo>
                      <a:pt x="14399" y="2399"/>
                      <a:pt x="14399" y="2399"/>
                      <a:pt x="14399" y="2399"/>
                    </a:cubicBezTo>
                    <a:cubicBezTo>
                      <a:pt x="14399" y="1199"/>
                      <a:pt x="14399" y="1199"/>
                      <a:pt x="14399" y="1199"/>
                    </a:cubicBezTo>
                    <a:cubicBezTo>
                      <a:pt x="14399" y="1199"/>
                      <a:pt x="14399" y="1199"/>
                      <a:pt x="14399" y="1199"/>
                    </a:cubicBezTo>
                    <a:cubicBezTo>
                      <a:pt x="13371" y="1199"/>
                      <a:pt x="13371" y="1199"/>
                      <a:pt x="13371" y="1199"/>
                    </a:cubicBezTo>
                    <a:cubicBezTo>
                      <a:pt x="13371" y="2399"/>
                      <a:pt x="13371" y="2399"/>
                      <a:pt x="13371" y="2399"/>
                    </a:cubicBezTo>
                    <a:cubicBezTo>
                      <a:pt x="12342" y="2399"/>
                      <a:pt x="12342" y="2399"/>
                      <a:pt x="12342" y="2399"/>
                    </a:cubicBezTo>
                    <a:cubicBezTo>
                      <a:pt x="12342" y="3599"/>
                      <a:pt x="12342" y="3599"/>
                      <a:pt x="12342" y="3599"/>
                    </a:cubicBezTo>
                    <a:cubicBezTo>
                      <a:pt x="12342" y="3599"/>
                      <a:pt x="12342" y="3599"/>
                      <a:pt x="12342" y="3599"/>
                    </a:cubicBezTo>
                    <a:cubicBezTo>
                      <a:pt x="11314" y="3599"/>
                      <a:pt x="11314" y="3599"/>
                      <a:pt x="11314" y="3599"/>
                    </a:cubicBezTo>
                    <a:cubicBezTo>
                      <a:pt x="10285" y="4799"/>
                      <a:pt x="10285" y="4799"/>
                      <a:pt x="10285" y="4799"/>
                    </a:cubicBezTo>
                    <a:cubicBezTo>
                      <a:pt x="9257" y="4799"/>
                      <a:pt x="9257" y="4799"/>
                      <a:pt x="9257" y="4799"/>
                    </a:cubicBezTo>
                    <a:cubicBezTo>
                      <a:pt x="9257" y="6000"/>
                      <a:pt x="9257" y="6000"/>
                      <a:pt x="9257" y="6000"/>
                    </a:cubicBezTo>
                    <a:cubicBezTo>
                      <a:pt x="8228" y="6000"/>
                      <a:pt x="8228" y="6000"/>
                      <a:pt x="8228" y="6000"/>
                    </a:cubicBezTo>
                    <a:cubicBezTo>
                      <a:pt x="8228" y="6000"/>
                      <a:pt x="8228" y="6000"/>
                      <a:pt x="8228" y="6000"/>
                    </a:cubicBezTo>
                    <a:cubicBezTo>
                      <a:pt x="8228" y="4799"/>
                      <a:pt x="8228" y="4799"/>
                      <a:pt x="8228" y="4799"/>
                    </a:cubicBezTo>
                    <a:cubicBezTo>
                      <a:pt x="6171" y="4799"/>
                      <a:pt x="6171" y="4799"/>
                      <a:pt x="6171" y="4799"/>
                    </a:cubicBezTo>
                    <a:cubicBezTo>
                      <a:pt x="5142" y="6000"/>
                      <a:pt x="5142" y="6000"/>
                      <a:pt x="5142" y="6000"/>
                    </a:cubicBezTo>
                    <a:cubicBezTo>
                      <a:pt x="4114" y="6000"/>
                      <a:pt x="4114" y="6000"/>
                      <a:pt x="4114" y="6000"/>
                    </a:cubicBezTo>
                    <a:cubicBezTo>
                      <a:pt x="4114" y="7199"/>
                      <a:pt x="4114" y="7199"/>
                      <a:pt x="4114" y="7199"/>
                    </a:cubicBezTo>
                    <a:cubicBezTo>
                      <a:pt x="4114" y="7199"/>
                      <a:pt x="4114" y="7199"/>
                      <a:pt x="4114" y="7199"/>
                    </a:cubicBezTo>
                    <a:cubicBezTo>
                      <a:pt x="4114" y="8400"/>
                      <a:pt x="4114" y="8400"/>
                      <a:pt x="4114" y="8400"/>
                    </a:cubicBezTo>
                    <a:cubicBezTo>
                      <a:pt x="3085" y="9599"/>
                      <a:pt x="3085" y="9599"/>
                      <a:pt x="3085" y="9599"/>
                    </a:cubicBezTo>
                    <a:cubicBezTo>
                      <a:pt x="2057" y="9599"/>
                      <a:pt x="2057" y="9599"/>
                      <a:pt x="2057" y="9599"/>
                    </a:cubicBezTo>
                    <a:cubicBezTo>
                      <a:pt x="1028" y="9599"/>
                      <a:pt x="1028" y="9599"/>
                      <a:pt x="1028" y="9599"/>
                    </a:cubicBezTo>
                    <a:cubicBezTo>
                      <a:pt x="1028" y="9599"/>
                      <a:pt x="1028" y="9599"/>
                      <a:pt x="1028" y="9599"/>
                    </a:cubicBezTo>
                    <a:cubicBezTo>
                      <a:pt x="1028" y="10800"/>
                      <a:pt x="1028" y="10800"/>
                      <a:pt x="1028" y="10800"/>
                    </a:cubicBezTo>
                    <a:cubicBezTo>
                      <a:pt x="0" y="9599"/>
                      <a:pt x="0" y="9599"/>
                      <a:pt x="0" y="9599"/>
                    </a:cubicBezTo>
                    <a:cubicBezTo>
                      <a:pt x="0" y="10800"/>
                      <a:pt x="0" y="10800"/>
                      <a:pt x="0" y="10800"/>
                    </a:cubicBezTo>
                    <a:cubicBezTo>
                      <a:pt x="2057" y="12000"/>
                      <a:pt x="2057" y="12000"/>
                      <a:pt x="2057" y="12000"/>
                    </a:cubicBezTo>
                    <a:cubicBezTo>
                      <a:pt x="2057" y="13199"/>
                      <a:pt x="2057" y="13199"/>
                      <a:pt x="2057" y="13199"/>
                    </a:cubicBezTo>
                    <a:cubicBezTo>
                      <a:pt x="2057" y="13199"/>
                      <a:pt x="2057" y="13199"/>
                      <a:pt x="2057" y="13199"/>
                    </a:cubicBezTo>
                    <a:cubicBezTo>
                      <a:pt x="4114" y="14400"/>
                      <a:pt x="4114" y="14400"/>
                      <a:pt x="4114" y="14400"/>
                    </a:cubicBezTo>
                    <a:cubicBezTo>
                      <a:pt x="5142" y="16800"/>
                      <a:pt x="5142" y="16800"/>
                      <a:pt x="5142" y="16800"/>
                    </a:cubicBezTo>
                    <a:cubicBezTo>
                      <a:pt x="7199" y="19199"/>
                      <a:pt x="7199" y="19199"/>
                      <a:pt x="7199" y="19199"/>
                    </a:cubicBezTo>
                    <a:cubicBezTo>
                      <a:pt x="7199" y="19199"/>
                      <a:pt x="7199" y="19199"/>
                      <a:pt x="7199" y="19199"/>
                    </a:cubicBezTo>
                    <a:lnTo>
                      <a:pt x="8228" y="191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23" name="AutoShape 169"/>
              <p:cNvSpPr/>
              <p:nvPr/>
            </p:nvSpPr>
            <p:spPr bwMode="auto">
              <a:xfrm>
                <a:off x="5026521" y="6464028"/>
                <a:ext cx="447071" cy="188387"/>
              </a:xfrm>
              <a:custGeom>
                <a:avLst/>
                <a:gdLst>
                  <a:gd name="T0" fmla="*/ 223536 w 21600"/>
                  <a:gd name="T1" fmla="*/ 94194 h 21600"/>
                  <a:gd name="T2" fmla="*/ 223536 w 21600"/>
                  <a:gd name="T3" fmla="*/ 94194 h 21600"/>
                  <a:gd name="T4" fmla="*/ 223536 w 21600"/>
                  <a:gd name="T5" fmla="*/ 94194 h 21600"/>
                  <a:gd name="T6" fmla="*/ 223536 w 21600"/>
                  <a:gd name="T7" fmla="*/ 941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200" y="21599"/>
                    </a:moveTo>
                    <a:lnTo>
                      <a:pt x="8562" y="21599"/>
                    </a:lnTo>
                    <a:lnTo>
                      <a:pt x="9340" y="19799"/>
                    </a:lnTo>
                    <a:lnTo>
                      <a:pt x="9340" y="16650"/>
                    </a:lnTo>
                    <a:lnTo>
                      <a:pt x="10118" y="16650"/>
                    </a:lnTo>
                    <a:lnTo>
                      <a:pt x="10702" y="14850"/>
                    </a:lnTo>
                    <a:lnTo>
                      <a:pt x="12259" y="14850"/>
                    </a:lnTo>
                    <a:lnTo>
                      <a:pt x="12259" y="16650"/>
                    </a:lnTo>
                    <a:lnTo>
                      <a:pt x="12843" y="16650"/>
                    </a:lnTo>
                    <a:lnTo>
                      <a:pt x="12843" y="14850"/>
                    </a:lnTo>
                    <a:lnTo>
                      <a:pt x="13621" y="14850"/>
                    </a:lnTo>
                    <a:lnTo>
                      <a:pt x="14400" y="13050"/>
                    </a:lnTo>
                    <a:lnTo>
                      <a:pt x="15178" y="13050"/>
                    </a:lnTo>
                    <a:lnTo>
                      <a:pt x="15178" y="11699"/>
                    </a:lnTo>
                    <a:lnTo>
                      <a:pt x="15762" y="11699"/>
                    </a:lnTo>
                    <a:lnTo>
                      <a:pt x="15762" y="9899"/>
                    </a:lnTo>
                    <a:lnTo>
                      <a:pt x="16540" y="9899"/>
                    </a:lnTo>
                    <a:lnTo>
                      <a:pt x="16540" y="11699"/>
                    </a:lnTo>
                    <a:lnTo>
                      <a:pt x="17318" y="9899"/>
                    </a:lnTo>
                    <a:lnTo>
                      <a:pt x="17902" y="11699"/>
                    </a:lnTo>
                    <a:lnTo>
                      <a:pt x="17902" y="9899"/>
                    </a:lnTo>
                    <a:lnTo>
                      <a:pt x="19459" y="9899"/>
                    </a:lnTo>
                    <a:lnTo>
                      <a:pt x="19459" y="8100"/>
                    </a:lnTo>
                    <a:lnTo>
                      <a:pt x="21600" y="8100"/>
                    </a:lnTo>
                    <a:lnTo>
                      <a:pt x="21600" y="6299"/>
                    </a:lnTo>
                    <a:lnTo>
                      <a:pt x="20821" y="4949"/>
                    </a:lnTo>
                    <a:lnTo>
                      <a:pt x="19459" y="4949"/>
                    </a:lnTo>
                    <a:lnTo>
                      <a:pt x="20237" y="6299"/>
                    </a:lnTo>
                    <a:lnTo>
                      <a:pt x="18681" y="6299"/>
                    </a:lnTo>
                    <a:lnTo>
                      <a:pt x="17902" y="4949"/>
                    </a:lnTo>
                    <a:lnTo>
                      <a:pt x="17318" y="4949"/>
                    </a:lnTo>
                    <a:lnTo>
                      <a:pt x="17902" y="4949"/>
                    </a:lnTo>
                    <a:lnTo>
                      <a:pt x="17318" y="3149"/>
                    </a:lnTo>
                    <a:lnTo>
                      <a:pt x="18681" y="3149"/>
                    </a:lnTo>
                    <a:lnTo>
                      <a:pt x="19459" y="4949"/>
                    </a:lnTo>
                    <a:lnTo>
                      <a:pt x="18681" y="3149"/>
                    </a:lnTo>
                    <a:lnTo>
                      <a:pt x="17902" y="3149"/>
                    </a:lnTo>
                    <a:lnTo>
                      <a:pt x="17318" y="1350"/>
                    </a:lnTo>
                    <a:lnTo>
                      <a:pt x="17318" y="3149"/>
                    </a:lnTo>
                    <a:lnTo>
                      <a:pt x="16540" y="1350"/>
                    </a:lnTo>
                    <a:lnTo>
                      <a:pt x="16540" y="3149"/>
                    </a:lnTo>
                    <a:lnTo>
                      <a:pt x="15762" y="3149"/>
                    </a:lnTo>
                    <a:lnTo>
                      <a:pt x="14400" y="1350"/>
                    </a:lnTo>
                    <a:lnTo>
                      <a:pt x="12843" y="1350"/>
                    </a:lnTo>
                    <a:lnTo>
                      <a:pt x="12259" y="0"/>
                    </a:lnTo>
                    <a:lnTo>
                      <a:pt x="11481" y="0"/>
                    </a:lnTo>
                    <a:lnTo>
                      <a:pt x="11481" y="1350"/>
                    </a:lnTo>
                    <a:lnTo>
                      <a:pt x="12259" y="1350"/>
                    </a:lnTo>
                    <a:lnTo>
                      <a:pt x="6421" y="1350"/>
                    </a:lnTo>
                    <a:lnTo>
                      <a:pt x="5643" y="3149"/>
                    </a:lnTo>
                    <a:lnTo>
                      <a:pt x="4281" y="3149"/>
                    </a:lnTo>
                    <a:lnTo>
                      <a:pt x="4281" y="4949"/>
                    </a:lnTo>
                    <a:lnTo>
                      <a:pt x="3502" y="6299"/>
                    </a:lnTo>
                    <a:lnTo>
                      <a:pt x="2918" y="6299"/>
                    </a:lnTo>
                    <a:lnTo>
                      <a:pt x="2140" y="8100"/>
                    </a:lnTo>
                    <a:lnTo>
                      <a:pt x="1362" y="8100"/>
                    </a:lnTo>
                    <a:lnTo>
                      <a:pt x="2140" y="9899"/>
                    </a:lnTo>
                    <a:lnTo>
                      <a:pt x="778" y="13050"/>
                    </a:lnTo>
                    <a:lnTo>
                      <a:pt x="0" y="16650"/>
                    </a:lnTo>
                    <a:lnTo>
                      <a:pt x="778" y="18000"/>
                    </a:lnTo>
                    <a:lnTo>
                      <a:pt x="2140" y="19799"/>
                    </a:lnTo>
                    <a:lnTo>
                      <a:pt x="2918" y="21599"/>
                    </a:lnTo>
                    <a:lnTo>
                      <a:pt x="2918" y="19799"/>
                    </a:lnTo>
                    <a:lnTo>
                      <a:pt x="3502" y="19799"/>
                    </a:lnTo>
                    <a:lnTo>
                      <a:pt x="3502" y="21599"/>
                    </a:lnTo>
                    <a:lnTo>
                      <a:pt x="5643" y="21599"/>
                    </a:lnTo>
                    <a:lnTo>
                      <a:pt x="6421" y="19799"/>
                    </a:lnTo>
                    <a:lnTo>
                      <a:pt x="5643" y="19799"/>
                    </a:lnTo>
                    <a:lnTo>
                      <a:pt x="7200" y="19799"/>
                    </a:lnTo>
                    <a:lnTo>
                      <a:pt x="7200"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24" name="AutoShape 170"/>
              <p:cNvSpPr/>
              <p:nvPr/>
            </p:nvSpPr>
            <p:spPr bwMode="auto">
              <a:xfrm>
                <a:off x="4994294" y="6566073"/>
                <a:ext cx="165136" cy="86346"/>
              </a:xfrm>
              <a:custGeom>
                <a:avLst/>
                <a:gdLst>
                  <a:gd name="T0" fmla="*/ 82568 w 21600"/>
                  <a:gd name="T1" fmla="*/ 43173 h 21600"/>
                  <a:gd name="T2" fmla="*/ 82568 w 21600"/>
                  <a:gd name="T3" fmla="*/ 43173 h 21600"/>
                  <a:gd name="T4" fmla="*/ 82568 w 21600"/>
                  <a:gd name="T5" fmla="*/ 43173 h 21600"/>
                  <a:gd name="T6" fmla="*/ 82568 w 21600"/>
                  <a:gd name="T7" fmla="*/ 431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902" y="0"/>
                    </a:moveTo>
                    <a:lnTo>
                      <a:pt x="10009" y="0"/>
                    </a:lnTo>
                    <a:lnTo>
                      <a:pt x="10009" y="2945"/>
                    </a:lnTo>
                    <a:lnTo>
                      <a:pt x="13697" y="2945"/>
                    </a:lnTo>
                    <a:lnTo>
                      <a:pt x="17912" y="10800"/>
                    </a:lnTo>
                    <a:lnTo>
                      <a:pt x="17912" y="6872"/>
                    </a:lnTo>
                    <a:lnTo>
                      <a:pt x="21600" y="6872"/>
                    </a:lnTo>
                    <a:lnTo>
                      <a:pt x="21600" y="13745"/>
                    </a:lnTo>
                    <a:lnTo>
                      <a:pt x="19492" y="13745"/>
                    </a:lnTo>
                    <a:lnTo>
                      <a:pt x="21600" y="17672"/>
                    </a:lnTo>
                    <a:lnTo>
                      <a:pt x="19492" y="17672"/>
                    </a:lnTo>
                    <a:lnTo>
                      <a:pt x="21600" y="17672"/>
                    </a:lnTo>
                    <a:lnTo>
                      <a:pt x="19492" y="21599"/>
                    </a:lnTo>
                    <a:lnTo>
                      <a:pt x="13697" y="21599"/>
                    </a:lnTo>
                    <a:lnTo>
                      <a:pt x="13697" y="17672"/>
                    </a:lnTo>
                    <a:lnTo>
                      <a:pt x="12117" y="17672"/>
                    </a:lnTo>
                    <a:lnTo>
                      <a:pt x="12117" y="21599"/>
                    </a:lnTo>
                    <a:lnTo>
                      <a:pt x="10009" y="17672"/>
                    </a:lnTo>
                    <a:lnTo>
                      <a:pt x="6321" y="13745"/>
                    </a:lnTo>
                    <a:lnTo>
                      <a:pt x="0" y="13745"/>
                    </a:lnTo>
                    <a:lnTo>
                      <a:pt x="0" y="10800"/>
                    </a:lnTo>
                    <a:lnTo>
                      <a:pt x="2107" y="6872"/>
                    </a:lnTo>
                    <a:lnTo>
                      <a:pt x="4214" y="6872"/>
                    </a:lnTo>
                    <a:lnTo>
                      <a:pt x="7902"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25" name="AutoShape 171"/>
              <p:cNvSpPr/>
              <p:nvPr/>
            </p:nvSpPr>
            <p:spPr bwMode="auto">
              <a:xfrm>
                <a:off x="5070826" y="6330589"/>
                <a:ext cx="72498" cy="145218"/>
              </a:xfrm>
              <a:custGeom>
                <a:avLst/>
                <a:gdLst>
                  <a:gd name="T0" fmla="*/ 36249 w 21600"/>
                  <a:gd name="T1" fmla="*/ 72609 h 21600"/>
                  <a:gd name="T2" fmla="*/ 36249 w 21600"/>
                  <a:gd name="T3" fmla="*/ 72609 h 21600"/>
                  <a:gd name="T4" fmla="*/ 36249 w 21600"/>
                  <a:gd name="T5" fmla="*/ 72609 h 21600"/>
                  <a:gd name="T6" fmla="*/ 36249 w 21600"/>
                  <a:gd name="T7" fmla="*/ 7260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4670"/>
                    </a:moveTo>
                    <a:lnTo>
                      <a:pt x="0" y="2335"/>
                    </a:lnTo>
                    <a:lnTo>
                      <a:pt x="4799" y="2335"/>
                    </a:lnTo>
                    <a:lnTo>
                      <a:pt x="4799" y="4670"/>
                    </a:lnTo>
                    <a:lnTo>
                      <a:pt x="8399" y="4670"/>
                    </a:lnTo>
                    <a:lnTo>
                      <a:pt x="8399" y="2335"/>
                    </a:lnTo>
                    <a:lnTo>
                      <a:pt x="13200" y="0"/>
                    </a:lnTo>
                    <a:lnTo>
                      <a:pt x="21599" y="0"/>
                    </a:lnTo>
                    <a:lnTo>
                      <a:pt x="21599" y="4670"/>
                    </a:lnTo>
                    <a:lnTo>
                      <a:pt x="18000" y="6421"/>
                    </a:lnTo>
                    <a:lnTo>
                      <a:pt x="18000" y="15178"/>
                    </a:lnTo>
                    <a:lnTo>
                      <a:pt x="13200" y="19848"/>
                    </a:lnTo>
                    <a:lnTo>
                      <a:pt x="8399" y="17513"/>
                    </a:lnTo>
                    <a:lnTo>
                      <a:pt x="4799" y="19848"/>
                    </a:lnTo>
                    <a:lnTo>
                      <a:pt x="4799" y="21599"/>
                    </a:lnTo>
                    <a:lnTo>
                      <a:pt x="0" y="21599"/>
                    </a:lnTo>
                    <a:lnTo>
                      <a:pt x="0" y="467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26" name="AutoShape 172"/>
              <p:cNvSpPr/>
              <p:nvPr/>
            </p:nvSpPr>
            <p:spPr bwMode="auto">
              <a:xfrm>
                <a:off x="4861390" y="6361987"/>
                <a:ext cx="269857" cy="247259"/>
              </a:xfrm>
              <a:custGeom>
                <a:avLst/>
                <a:gdLst>
                  <a:gd name="T0" fmla="*/ 134929 w 21600"/>
                  <a:gd name="T1" fmla="*/ 123630 h 21600"/>
                  <a:gd name="T2" fmla="*/ 134929 w 21600"/>
                  <a:gd name="T3" fmla="*/ 123630 h 21600"/>
                  <a:gd name="T4" fmla="*/ 134929 w 21600"/>
                  <a:gd name="T5" fmla="*/ 123630 h 21600"/>
                  <a:gd name="T6" fmla="*/ 134929 w 21600"/>
                  <a:gd name="T7" fmla="*/ 1236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638" y="21599"/>
                    </a:moveTo>
                    <a:lnTo>
                      <a:pt x="11928" y="20228"/>
                    </a:lnTo>
                    <a:lnTo>
                      <a:pt x="13217" y="20228"/>
                    </a:lnTo>
                    <a:lnTo>
                      <a:pt x="16764" y="16457"/>
                    </a:lnTo>
                    <a:lnTo>
                      <a:pt x="15474" y="15085"/>
                    </a:lnTo>
                    <a:lnTo>
                      <a:pt x="16764" y="15085"/>
                    </a:lnTo>
                    <a:lnTo>
                      <a:pt x="18053" y="13714"/>
                    </a:lnTo>
                    <a:lnTo>
                      <a:pt x="19020" y="13714"/>
                    </a:lnTo>
                    <a:lnTo>
                      <a:pt x="20310" y="12685"/>
                    </a:lnTo>
                    <a:lnTo>
                      <a:pt x="20310" y="11314"/>
                    </a:lnTo>
                    <a:lnTo>
                      <a:pt x="21599" y="11314"/>
                    </a:lnTo>
                    <a:lnTo>
                      <a:pt x="21599" y="9942"/>
                    </a:lnTo>
                    <a:lnTo>
                      <a:pt x="20310" y="9942"/>
                    </a:lnTo>
                    <a:lnTo>
                      <a:pt x="20310" y="11314"/>
                    </a:lnTo>
                    <a:lnTo>
                      <a:pt x="19020" y="9942"/>
                    </a:lnTo>
                    <a:lnTo>
                      <a:pt x="16764" y="9942"/>
                    </a:lnTo>
                    <a:lnTo>
                      <a:pt x="16764" y="0"/>
                    </a:lnTo>
                    <a:lnTo>
                      <a:pt x="7092" y="0"/>
                    </a:lnTo>
                    <a:lnTo>
                      <a:pt x="7092" y="2399"/>
                    </a:lnTo>
                    <a:lnTo>
                      <a:pt x="4835" y="2399"/>
                    </a:lnTo>
                    <a:lnTo>
                      <a:pt x="7092" y="4799"/>
                    </a:lnTo>
                    <a:lnTo>
                      <a:pt x="8382" y="4799"/>
                    </a:lnTo>
                    <a:lnTo>
                      <a:pt x="8382" y="7542"/>
                    </a:lnTo>
                    <a:lnTo>
                      <a:pt x="10638" y="7542"/>
                    </a:lnTo>
                    <a:lnTo>
                      <a:pt x="10638" y="8914"/>
                    </a:lnTo>
                    <a:lnTo>
                      <a:pt x="3546" y="8914"/>
                    </a:lnTo>
                    <a:lnTo>
                      <a:pt x="0" y="13714"/>
                    </a:lnTo>
                    <a:lnTo>
                      <a:pt x="0" y="16457"/>
                    </a:lnTo>
                    <a:lnTo>
                      <a:pt x="1289" y="16457"/>
                    </a:lnTo>
                    <a:lnTo>
                      <a:pt x="0" y="16457"/>
                    </a:lnTo>
                    <a:lnTo>
                      <a:pt x="0" y="18857"/>
                    </a:lnTo>
                    <a:lnTo>
                      <a:pt x="2579" y="18857"/>
                    </a:lnTo>
                    <a:lnTo>
                      <a:pt x="2579" y="20228"/>
                    </a:lnTo>
                    <a:lnTo>
                      <a:pt x="6125" y="21599"/>
                    </a:lnTo>
                    <a:lnTo>
                      <a:pt x="10638"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27" name="AutoShape 173"/>
              <p:cNvSpPr/>
              <p:nvPr/>
            </p:nvSpPr>
            <p:spPr bwMode="auto">
              <a:xfrm>
                <a:off x="3371155" y="5325857"/>
                <a:ext cx="1893002" cy="1240215"/>
              </a:xfrm>
              <a:custGeom>
                <a:avLst/>
                <a:gdLst>
                  <a:gd name="T0" fmla="*/ 946501 w 21600"/>
                  <a:gd name="T1" fmla="*/ 620108 h 21600"/>
                  <a:gd name="T2" fmla="*/ 946501 w 21600"/>
                  <a:gd name="T3" fmla="*/ 620108 h 21600"/>
                  <a:gd name="T4" fmla="*/ 946501 w 21600"/>
                  <a:gd name="T5" fmla="*/ 620108 h 21600"/>
                  <a:gd name="T6" fmla="*/ 946501 w 21600"/>
                  <a:gd name="T7" fmla="*/ 62010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1884" y="0"/>
                    </a:lnTo>
                    <a:lnTo>
                      <a:pt x="1700" y="273"/>
                    </a:lnTo>
                    <a:lnTo>
                      <a:pt x="4411" y="1777"/>
                    </a:lnTo>
                    <a:lnTo>
                      <a:pt x="6480" y="1777"/>
                    </a:lnTo>
                    <a:lnTo>
                      <a:pt x="6480" y="1503"/>
                    </a:lnTo>
                    <a:lnTo>
                      <a:pt x="7812" y="1503"/>
                    </a:lnTo>
                    <a:lnTo>
                      <a:pt x="7996" y="1777"/>
                    </a:lnTo>
                    <a:lnTo>
                      <a:pt x="7996" y="2050"/>
                    </a:lnTo>
                    <a:lnTo>
                      <a:pt x="8180" y="2050"/>
                    </a:lnTo>
                    <a:lnTo>
                      <a:pt x="8180" y="2324"/>
                    </a:lnTo>
                    <a:lnTo>
                      <a:pt x="8318" y="2324"/>
                    </a:lnTo>
                    <a:lnTo>
                      <a:pt x="8502" y="2529"/>
                    </a:lnTo>
                    <a:lnTo>
                      <a:pt x="8318" y="2529"/>
                    </a:lnTo>
                    <a:lnTo>
                      <a:pt x="8502" y="2802"/>
                    </a:lnTo>
                    <a:lnTo>
                      <a:pt x="8685" y="2802"/>
                    </a:lnTo>
                    <a:lnTo>
                      <a:pt x="8685" y="3281"/>
                    </a:lnTo>
                    <a:lnTo>
                      <a:pt x="8823" y="3281"/>
                    </a:lnTo>
                    <a:lnTo>
                      <a:pt x="8823" y="3554"/>
                    </a:lnTo>
                    <a:lnTo>
                      <a:pt x="8685" y="3554"/>
                    </a:lnTo>
                    <a:lnTo>
                      <a:pt x="8685" y="3827"/>
                    </a:lnTo>
                    <a:lnTo>
                      <a:pt x="8823" y="4101"/>
                    </a:lnTo>
                    <a:lnTo>
                      <a:pt x="9007" y="4101"/>
                    </a:lnTo>
                    <a:lnTo>
                      <a:pt x="9007" y="4306"/>
                    </a:lnTo>
                    <a:lnTo>
                      <a:pt x="9191" y="4306"/>
                    </a:lnTo>
                    <a:lnTo>
                      <a:pt x="9191" y="4579"/>
                    </a:lnTo>
                    <a:lnTo>
                      <a:pt x="9329" y="4579"/>
                    </a:lnTo>
                    <a:lnTo>
                      <a:pt x="9513" y="4853"/>
                    </a:lnTo>
                    <a:lnTo>
                      <a:pt x="9697" y="4853"/>
                    </a:lnTo>
                    <a:lnTo>
                      <a:pt x="9880" y="5058"/>
                    </a:lnTo>
                    <a:lnTo>
                      <a:pt x="10018" y="5058"/>
                    </a:lnTo>
                    <a:lnTo>
                      <a:pt x="10018" y="4853"/>
                    </a:lnTo>
                    <a:lnTo>
                      <a:pt x="10202" y="4853"/>
                    </a:lnTo>
                    <a:lnTo>
                      <a:pt x="10202" y="4579"/>
                    </a:lnTo>
                    <a:lnTo>
                      <a:pt x="10386" y="4579"/>
                    </a:lnTo>
                    <a:lnTo>
                      <a:pt x="10386" y="4306"/>
                    </a:lnTo>
                    <a:lnTo>
                      <a:pt x="10524" y="4101"/>
                    </a:lnTo>
                    <a:lnTo>
                      <a:pt x="11397" y="4101"/>
                    </a:lnTo>
                    <a:lnTo>
                      <a:pt x="11397" y="4306"/>
                    </a:lnTo>
                    <a:lnTo>
                      <a:pt x="11581" y="4306"/>
                    </a:lnTo>
                    <a:lnTo>
                      <a:pt x="11719" y="4579"/>
                    </a:lnTo>
                    <a:lnTo>
                      <a:pt x="11719" y="4853"/>
                    </a:lnTo>
                    <a:lnTo>
                      <a:pt x="11902" y="5058"/>
                    </a:lnTo>
                    <a:lnTo>
                      <a:pt x="11902" y="5605"/>
                    </a:lnTo>
                    <a:lnTo>
                      <a:pt x="12086" y="5605"/>
                    </a:lnTo>
                    <a:lnTo>
                      <a:pt x="12086" y="6083"/>
                    </a:lnTo>
                    <a:lnTo>
                      <a:pt x="12224" y="6083"/>
                    </a:lnTo>
                    <a:lnTo>
                      <a:pt x="12408" y="6356"/>
                    </a:lnTo>
                    <a:lnTo>
                      <a:pt x="12408" y="6630"/>
                    </a:lnTo>
                    <a:lnTo>
                      <a:pt x="12592" y="6835"/>
                    </a:lnTo>
                    <a:lnTo>
                      <a:pt x="12592" y="7382"/>
                    </a:lnTo>
                    <a:lnTo>
                      <a:pt x="12776" y="7860"/>
                    </a:lnTo>
                    <a:lnTo>
                      <a:pt x="12776" y="8407"/>
                    </a:lnTo>
                    <a:lnTo>
                      <a:pt x="13097" y="8407"/>
                    </a:lnTo>
                    <a:lnTo>
                      <a:pt x="13097" y="8612"/>
                    </a:lnTo>
                    <a:lnTo>
                      <a:pt x="13419" y="8612"/>
                    </a:lnTo>
                    <a:lnTo>
                      <a:pt x="13603" y="8886"/>
                    </a:lnTo>
                    <a:lnTo>
                      <a:pt x="13787" y="8886"/>
                    </a:lnTo>
                    <a:lnTo>
                      <a:pt x="13787" y="9159"/>
                    </a:lnTo>
                    <a:lnTo>
                      <a:pt x="13925" y="8886"/>
                    </a:lnTo>
                    <a:lnTo>
                      <a:pt x="13925" y="8612"/>
                    </a:lnTo>
                    <a:lnTo>
                      <a:pt x="14108" y="8612"/>
                    </a:lnTo>
                    <a:lnTo>
                      <a:pt x="13925" y="8886"/>
                    </a:lnTo>
                    <a:lnTo>
                      <a:pt x="13925" y="9364"/>
                    </a:lnTo>
                    <a:lnTo>
                      <a:pt x="13787" y="9364"/>
                    </a:lnTo>
                    <a:lnTo>
                      <a:pt x="13787" y="9637"/>
                    </a:lnTo>
                    <a:lnTo>
                      <a:pt x="13603" y="9637"/>
                    </a:lnTo>
                    <a:lnTo>
                      <a:pt x="13787" y="9637"/>
                    </a:lnTo>
                    <a:lnTo>
                      <a:pt x="13787" y="9364"/>
                    </a:lnTo>
                    <a:lnTo>
                      <a:pt x="13603" y="9364"/>
                    </a:lnTo>
                    <a:lnTo>
                      <a:pt x="13603" y="9637"/>
                    </a:lnTo>
                    <a:lnTo>
                      <a:pt x="13419" y="9911"/>
                    </a:lnTo>
                    <a:lnTo>
                      <a:pt x="13603" y="9911"/>
                    </a:lnTo>
                    <a:lnTo>
                      <a:pt x="13603" y="10389"/>
                    </a:lnTo>
                    <a:lnTo>
                      <a:pt x="13419" y="10389"/>
                    </a:lnTo>
                    <a:lnTo>
                      <a:pt x="13419" y="12440"/>
                    </a:lnTo>
                    <a:lnTo>
                      <a:pt x="13281" y="12440"/>
                    </a:lnTo>
                    <a:lnTo>
                      <a:pt x="13281" y="13192"/>
                    </a:lnTo>
                    <a:lnTo>
                      <a:pt x="13603" y="13739"/>
                    </a:lnTo>
                    <a:lnTo>
                      <a:pt x="13603" y="13944"/>
                    </a:lnTo>
                    <a:lnTo>
                      <a:pt x="13419" y="14217"/>
                    </a:lnTo>
                    <a:lnTo>
                      <a:pt x="13419" y="13739"/>
                    </a:lnTo>
                    <a:lnTo>
                      <a:pt x="13281" y="13465"/>
                    </a:lnTo>
                    <a:lnTo>
                      <a:pt x="13281" y="13739"/>
                    </a:lnTo>
                    <a:lnTo>
                      <a:pt x="13419" y="13739"/>
                    </a:lnTo>
                    <a:lnTo>
                      <a:pt x="13419" y="14491"/>
                    </a:lnTo>
                    <a:lnTo>
                      <a:pt x="13603" y="14696"/>
                    </a:lnTo>
                    <a:lnTo>
                      <a:pt x="13603" y="14969"/>
                    </a:lnTo>
                    <a:lnTo>
                      <a:pt x="14108" y="15721"/>
                    </a:lnTo>
                    <a:lnTo>
                      <a:pt x="14108" y="16268"/>
                    </a:lnTo>
                    <a:lnTo>
                      <a:pt x="14292" y="16268"/>
                    </a:lnTo>
                    <a:lnTo>
                      <a:pt x="14476" y="16746"/>
                    </a:lnTo>
                    <a:lnTo>
                      <a:pt x="14614" y="17020"/>
                    </a:lnTo>
                    <a:lnTo>
                      <a:pt x="15120" y="17020"/>
                    </a:lnTo>
                    <a:lnTo>
                      <a:pt x="15303" y="17498"/>
                    </a:lnTo>
                    <a:lnTo>
                      <a:pt x="15487" y="17772"/>
                    </a:lnTo>
                    <a:lnTo>
                      <a:pt x="15625" y="17498"/>
                    </a:lnTo>
                    <a:lnTo>
                      <a:pt x="15993" y="17498"/>
                    </a:lnTo>
                    <a:lnTo>
                      <a:pt x="16314" y="17225"/>
                    </a:lnTo>
                    <a:lnTo>
                      <a:pt x="16820" y="17225"/>
                    </a:lnTo>
                    <a:lnTo>
                      <a:pt x="17004" y="17020"/>
                    </a:lnTo>
                    <a:lnTo>
                      <a:pt x="17188" y="17020"/>
                    </a:lnTo>
                    <a:lnTo>
                      <a:pt x="17371" y="17225"/>
                    </a:lnTo>
                    <a:lnTo>
                      <a:pt x="17371" y="17020"/>
                    </a:lnTo>
                    <a:lnTo>
                      <a:pt x="17509" y="17020"/>
                    </a:lnTo>
                    <a:lnTo>
                      <a:pt x="17371" y="17225"/>
                    </a:lnTo>
                    <a:lnTo>
                      <a:pt x="17509" y="17498"/>
                    </a:lnTo>
                    <a:lnTo>
                      <a:pt x="17693" y="17498"/>
                    </a:lnTo>
                    <a:lnTo>
                      <a:pt x="17877" y="17225"/>
                    </a:lnTo>
                    <a:lnTo>
                      <a:pt x="17877" y="17020"/>
                    </a:lnTo>
                    <a:lnTo>
                      <a:pt x="18015" y="16746"/>
                    </a:lnTo>
                    <a:lnTo>
                      <a:pt x="17877" y="17020"/>
                    </a:lnTo>
                    <a:lnTo>
                      <a:pt x="17877" y="16746"/>
                    </a:lnTo>
                    <a:lnTo>
                      <a:pt x="18199" y="16473"/>
                    </a:lnTo>
                    <a:lnTo>
                      <a:pt x="18382" y="16268"/>
                    </a:lnTo>
                    <a:lnTo>
                      <a:pt x="18382" y="15994"/>
                    </a:lnTo>
                    <a:lnTo>
                      <a:pt x="18704" y="15448"/>
                    </a:lnTo>
                    <a:lnTo>
                      <a:pt x="18704" y="14969"/>
                    </a:lnTo>
                    <a:lnTo>
                      <a:pt x="18888" y="14491"/>
                    </a:lnTo>
                    <a:lnTo>
                      <a:pt x="18888" y="14217"/>
                    </a:lnTo>
                    <a:lnTo>
                      <a:pt x="19899" y="14217"/>
                    </a:lnTo>
                    <a:lnTo>
                      <a:pt x="20083" y="13944"/>
                    </a:lnTo>
                    <a:lnTo>
                      <a:pt x="20405" y="13944"/>
                    </a:lnTo>
                    <a:lnTo>
                      <a:pt x="20405" y="13739"/>
                    </a:lnTo>
                    <a:lnTo>
                      <a:pt x="20772" y="13739"/>
                    </a:lnTo>
                    <a:lnTo>
                      <a:pt x="21094" y="13944"/>
                    </a:lnTo>
                    <a:lnTo>
                      <a:pt x="21278" y="13944"/>
                    </a:lnTo>
                    <a:lnTo>
                      <a:pt x="21278" y="13739"/>
                    </a:lnTo>
                    <a:lnTo>
                      <a:pt x="21599" y="13944"/>
                    </a:lnTo>
                    <a:lnTo>
                      <a:pt x="21599" y="14217"/>
                    </a:lnTo>
                    <a:lnTo>
                      <a:pt x="21416" y="14491"/>
                    </a:lnTo>
                    <a:lnTo>
                      <a:pt x="21278" y="14969"/>
                    </a:lnTo>
                    <a:lnTo>
                      <a:pt x="20910" y="15243"/>
                    </a:lnTo>
                    <a:lnTo>
                      <a:pt x="20910" y="15721"/>
                    </a:lnTo>
                    <a:lnTo>
                      <a:pt x="20772" y="15994"/>
                    </a:lnTo>
                    <a:lnTo>
                      <a:pt x="20588" y="15994"/>
                    </a:lnTo>
                    <a:lnTo>
                      <a:pt x="20910" y="15994"/>
                    </a:lnTo>
                    <a:lnTo>
                      <a:pt x="20910" y="16268"/>
                    </a:lnTo>
                    <a:lnTo>
                      <a:pt x="20772" y="16473"/>
                    </a:lnTo>
                    <a:lnTo>
                      <a:pt x="20910" y="16473"/>
                    </a:lnTo>
                    <a:lnTo>
                      <a:pt x="20772" y="16746"/>
                    </a:lnTo>
                    <a:lnTo>
                      <a:pt x="20772" y="17225"/>
                    </a:lnTo>
                    <a:lnTo>
                      <a:pt x="20588" y="17498"/>
                    </a:lnTo>
                    <a:lnTo>
                      <a:pt x="20588" y="17772"/>
                    </a:lnTo>
                    <a:lnTo>
                      <a:pt x="20221" y="17225"/>
                    </a:lnTo>
                    <a:lnTo>
                      <a:pt x="20405" y="17225"/>
                    </a:lnTo>
                    <a:lnTo>
                      <a:pt x="20405" y="17020"/>
                    </a:lnTo>
                    <a:lnTo>
                      <a:pt x="20221" y="17020"/>
                    </a:lnTo>
                    <a:lnTo>
                      <a:pt x="20083" y="17225"/>
                    </a:lnTo>
                    <a:lnTo>
                      <a:pt x="20083" y="17498"/>
                    </a:lnTo>
                    <a:lnTo>
                      <a:pt x="19899" y="17498"/>
                    </a:lnTo>
                    <a:lnTo>
                      <a:pt x="19715" y="17772"/>
                    </a:lnTo>
                    <a:lnTo>
                      <a:pt x="19715" y="18045"/>
                    </a:lnTo>
                    <a:lnTo>
                      <a:pt x="19577" y="18045"/>
                    </a:lnTo>
                    <a:lnTo>
                      <a:pt x="19577" y="17772"/>
                    </a:lnTo>
                    <a:lnTo>
                      <a:pt x="19394" y="17772"/>
                    </a:lnTo>
                    <a:lnTo>
                      <a:pt x="19394" y="18045"/>
                    </a:lnTo>
                    <a:lnTo>
                      <a:pt x="18015" y="18045"/>
                    </a:lnTo>
                    <a:lnTo>
                      <a:pt x="18015" y="18524"/>
                    </a:lnTo>
                    <a:lnTo>
                      <a:pt x="17693" y="18524"/>
                    </a:lnTo>
                    <a:lnTo>
                      <a:pt x="18015" y="19002"/>
                    </a:lnTo>
                    <a:lnTo>
                      <a:pt x="18199" y="19002"/>
                    </a:lnTo>
                    <a:lnTo>
                      <a:pt x="18199" y="19549"/>
                    </a:lnTo>
                    <a:lnTo>
                      <a:pt x="18520" y="19549"/>
                    </a:lnTo>
                    <a:lnTo>
                      <a:pt x="18520" y="19822"/>
                    </a:lnTo>
                    <a:lnTo>
                      <a:pt x="17509" y="19822"/>
                    </a:lnTo>
                    <a:lnTo>
                      <a:pt x="17004" y="20779"/>
                    </a:lnTo>
                    <a:lnTo>
                      <a:pt x="17004" y="21326"/>
                    </a:lnTo>
                    <a:lnTo>
                      <a:pt x="17188" y="21326"/>
                    </a:lnTo>
                    <a:lnTo>
                      <a:pt x="17004" y="21326"/>
                    </a:lnTo>
                    <a:lnTo>
                      <a:pt x="17004" y="21599"/>
                    </a:lnTo>
                    <a:lnTo>
                      <a:pt x="16820" y="21326"/>
                    </a:lnTo>
                    <a:lnTo>
                      <a:pt x="16682" y="21053"/>
                    </a:lnTo>
                    <a:lnTo>
                      <a:pt x="16498" y="20779"/>
                    </a:lnTo>
                    <a:lnTo>
                      <a:pt x="15993" y="20301"/>
                    </a:lnTo>
                    <a:lnTo>
                      <a:pt x="15809" y="20301"/>
                    </a:lnTo>
                    <a:lnTo>
                      <a:pt x="15809" y="19822"/>
                    </a:lnTo>
                    <a:lnTo>
                      <a:pt x="15625" y="19822"/>
                    </a:lnTo>
                    <a:lnTo>
                      <a:pt x="15809" y="20027"/>
                    </a:lnTo>
                    <a:lnTo>
                      <a:pt x="15809" y="20301"/>
                    </a:lnTo>
                    <a:lnTo>
                      <a:pt x="15487" y="19822"/>
                    </a:lnTo>
                    <a:lnTo>
                      <a:pt x="15303" y="19822"/>
                    </a:lnTo>
                    <a:lnTo>
                      <a:pt x="15303" y="19549"/>
                    </a:lnTo>
                    <a:lnTo>
                      <a:pt x="15120" y="19549"/>
                    </a:lnTo>
                    <a:lnTo>
                      <a:pt x="15120" y="19822"/>
                    </a:lnTo>
                    <a:lnTo>
                      <a:pt x="15120" y="19549"/>
                    </a:lnTo>
                    <a:lnTo>
                      <a:pt x="14982" y="19549"/>
                    </a:lnTo>
                    <a:lnTo>
                      <a:pt x="14798" y="19822"/>
                    </a:lnTo>
                    <a:lnTo>
                      <a:pt x="15120" y="19822"/>
                    </a:lnTo>
                    <a:lnTo>
                      <a:pt x="14798" y="19822"/>
                    </a:lnTo>
                    <a:lnTo>
                      <a:pt x="14476" y="20027"/>
                    </a:lnTo>
                    <a:lnTo>
                      <a:pt x="14292" y="20027"/>
                    </a:lnTo>
                    <a:lnTo>
                      <a:pt x="13925" y="20301"/>
                    </a:lnTo>
                    <a:lnTo>
                      <a:pt x="13787" y="20301"/>
                    </a:lnTo>
                    <a:lnTo>
                      <a:pt x="13419" y="20027"/>
                    </a:lnTo>
                    <a:lnTo>
                      <a:pt x="12914" y="20027"/>
                    </a:lnTo>
                    <a:lnTo>
                      <a:pt x="12776" y="19822"/>
                    </a:lnTo>
                    <a:lnTo>
                      <a:pt x="12408" y="19822"/>
                    </a:lnTo>
                    <a:lnTo>
                      <a:pt x="12224" y="19549"/>
                    </a:lnTo>
                    <a:lnTo>
                      <a:pt x="12086" y="19549"/>
                    </a:lnTo>
                    <a:lnTo>
                      <a:pt x="12086" y="19275"/>
                    </a:lnTo>
                    <a:lnTo>
                      <a:pt x="11902" y="19549"/>
                    </a:lnTo>
                    <a:lnTo>
                      <a:pt x="11719" y="19275"/>
                    </a:lnTo>
                    <a:lnTo>
                      <a:pt x="11581" y="19275"/>
                    </a:lnTo>
                    <a:lnTo>
                      <a:pt x="11397" y="19002"/>
                    </a:lnTo>
                    <a:lnTo>
                      <a:pt x="11213" y="19002"/>
                    </a:lnTo>
                    <a:lnTo>
                      <a:pt x="10891" y="18797"/>
                    </a:lnTo>
                    <a:lnTo>
                      <a:pt x="10524" y="18797"/>
                    </a:lnTo>
                    <a:lnTo>
                      <a:pt x="10386" y="18524"/>
                    </a:lnTo>
                    <a:lnTo>
                      <a:pt x="10202" y="18250"/>
                    </a:lnTo>
                    <a:lnTo>
                      <a:pt x="9880" y="18045"/>
                    </a:lnTo>
                    <a:lnTo>
                      <a:pt x="9880" y="17772"/>
                    </a:lnTo>
                    <a:lnTo>
                      <a:pt x="9191" y="17772"/>
                    </a:lnTo>
                    <a:lnTo>
                      <a:pt x="9007" y="17498"/>
                    </a:lnTo>
                    <a:lnTo>
                      <a:pt x="9007" y="17772"/>
                    </a:lnTo>
                    <a:lnTo>
                      <a:pt x="8823" y="17498"/>
                    </a:lnTo>
                    <a:lnTo>
                      <a:pt x="8685" y="17225"/>
                    </a:lnTo>
                    <a:lnTo>
                      <a:pt x="8502" y="17020"/>
                    </a:lnTo>
                    <a:lnTo>
                      <a:pt x="8318" y="16746"/>
                    </a:lnTo>
                    <a:lnTo>
                      <a:pt x="8180" y="16746"/>
                    </a:lnTo>
                    <a:lnTo>
                      <a:pt x="8318" y="16473"/>
                    </a:lnTo>
                    <a:lnTo>
                      <a:pt x="7812" y="16473"/>
                    </a:lnTo>
                    <a:lnTo>
                      <a:pt x="7628" y="16268"/>
                    </a:lnTo>
                    <a:lnTo>
                      <a:pt x="7491" y="16268"/>
                    </a:lnTo>
                    <a:lnTo>
                      <a:pt x="7491" y="15994"/>
                    </a:lnTo>
                    <a:lnTo>
                      <a:pt x="7307" y="15721"/>
                    </a:lnTo>
                    <a:lnTo>
                      <a:pt x="7307" y="15448"/>
                    </a:lnTo>
                    <a:lnTo>
                      <a:pt x="7123" y="15243"/>
                    </a:lnTo>
                    <a:lnTo>
                      <a:pt x="7123" y="14969"/>
                    </a:lnTo>
                    <a:lnTo>
                      <a:pt x="7491" y="14969"/>
                    </a:lnTo>
                    <a:lnTo>
                      <a:pt x="7307" y="14696"/>
                    </a:lnTo>
                    <a:lnTo>
                      <a:pt x="7491" y="14491"/>
                    </a:lnTo>
                    <a:lnTo>
                      <a:pt x="7628" y="14217"/>
                    </a:lnTo>
                    <a:lnTo>
                      <a:pt x="7628" y="13944"/>
                    </a:lnTo>
                    <a:lnTo>
                      <a:pt x="7491" y="13465"/>
                    </a:lnTo>
                    <a:lnTo>
                      <a:pt x="7307" y="13192"/>
                    </a:lnTo>
                    <a:lnTo>
                      <a:pt x="7307" y="12713"/>
                    </a:lnTo>
                    <a:lnTo>
                      <a:pt x="6985" y="12167"/>
                    </a:lnTo>
                    <a:lnTo>
                      <a:pt x="6985" y="11962"/>
                    </a:lnTo>
                    <a:lnTo>
                      <a:pt x="6801" y="11688"/>
                    </a:lnTo>
                    <a:lnTo>
                      <a:pt x="6617" y="11141"/>
                    </a:lnTo>
                    <a:lnTo>
                      <a:pt x="6480" y="10936"/>
                    </a:lnTo>
                    <a:lnTo>
                      <a:pt x="6112" y="10663"/>
                    </a:lnTo>
                    <a:lnTo>
                      <a:pt x="6112" y="10389"/>
                    </a:lnTo>
                    <a:lnTo>
                      <a:pt x="5928" y="10184"/>
                    </a:lnTo>
                    <a:lnTo>
                      <a:pt x="5790" y="10184"/>
                    </a:lnTo>
                    <a:lnTo>
                      <a:pt x="5928" y="9911"/>
                    </a:lnTo>
                    <a:lnTo>
                      <a:pt x="5790" y="9637"/>
                    </a:lnTo>
                    <a:lnTo>
                      <a:pt x="5790" y="9364"/>
                    </a:lnTo>
                    <a:lnTo>
                      <a:pt x="5422" y="9364"/>
                    </a:lnTo>
                    <a:lnTo>
                      <a:pt x="5101" y="9159"/>
                    </a:lnTo>
                    <a:lnTo>
                      <a:pt x="5101" y="8886"/>
                    </a:lnTo>
                    <a:lnTo>
                      <a:pt x="4779" y="8886"/>
                    </a:lnTo>
                    <a:lnTo>
                      <a:pt x="4779" y="8612"/>
                    </a:lnTo>
                    <a:lnTo>
                      <a:pt x="4917" y="8407"/>
                    </a:lnTo>
                    <a:lnTo>
                      <a:pt x="4917" y="8134"/>
                    </a:lnTo>
                    <a:lnTo>
                      <a:pt x="5285" y="8134"/>
                    </a:lnTo>
                    <a:lnTo>
                      <a:pt x="5285" y="7860"/>
                    </a:lnTo>
                    <a:lnTo>
                      <a:pt x="5101" y="7860"/>
                    </a:lnTo>
                    <a:lnTo>
                      <a:pt x="4917" y="7587"/>
                    </a:lnTo>
                    <a:lnTo>
                      <a:pt x="4595" y="7587"/>
                    </a:lnTo>
                    <a:lnTo>
                      <a:pt x="4595" y="7108"/>
                    </a:lnTo>
                    <a:lnTo>
                      <a:pt x="4411" y="7108"/>
                    </a:lnTo>
                    <a:lnTo>
                      <a:pt x="4090" y="6835"/>
                    </a:lnTo>
                    <a:lnTo>
                      <a:pt x="4090" y="6630"/>
                    </a:lnTo>
                    <a:lnTo>
                      <a:pt x="4228" y="6356"/>
                    </a:lnTo>
                    <a:lnTo>
                      <a:pt x="4228" y="6083"/>
                    </a:lnTo>
                    <a:lnTo>
                      <a:pt x="3722" y="6083"/>
                    </a:lnTo>
                    <a:lnTo>
                      <a:pt x="3722" y="5605"/>
                    </a:lnTo>
                    <a:lnTo>
                      <a:pt x="3584" y="5331"/>
                    </a:lnTo>
                    <a:lnTo>
                      <a:pt x="3400" y="5331"/>
                    </a:lnTo>
                    <a:lnTo>
                      <a:pt x="3400" y="4853"/>
                    </a:lnTo>
                    <a:lnTo>
                      <a:pt x="3217" y="4853"/>
                    </a:lnTo>
                    <a:lnTo>
                      <a:pt x="3217" y="4579"/>
                    </a:lnTo>
                    <a:lnTo>
                      <a:pt x="3033" y="4306"/>
                    </a:lnTo>
                    <a:lnTo>
                      <a:pt x="3033" y="4101"/>
                    </a:lnTo>
                    <a:lnTo>
                      <a:pt x="2895" y="3827"/>
                    </a:lnTo>
                    <a:lnTo>
                      <a:pt x="2895" y="3281"/>
                    </a:lnTo>
                    <a:lnTo>
                      <a:pt x="2711" y="3075"/>
                    </a:lnTo>
                    <a:lnTo>
                      <a:pt x="2711" y="2050"/>
                    </a:lnTo>
                    <a:lnTo>
                      <a:pt x="2527" y="1777"/>
                    </a:lnTo>
                    <a:lnTo>
                      <a:pt x="2389" y="1777"/>
                    </a:lnTo>
                    <a:lnTo>
                      <a:pt x="2389" y="1503"/>
                    </a:lnTo>
                    <a:lnTo>
                      <a:pt x="2205" y="1777"/>
                    </a:lnTo>
                    <a:lnTo>
                      <a:pt x="2022" y="1777"/>
                    </a:lnTo>
                    <a:lnTo>
                      <a:pt x="2022" y="1503"/>
                    </a:lnTo>
                    <a:lnTo>
                      <a:pt x="1884" y="1298"/>
                    </a:lnTo>
                    <a:lnTo>
                      <a:pt x="1700" y="1298"/>
                    </a:lnTo>
                    <a:lnTo>
                      <a:pt x="1516" y="1025"/>
                    </a:lnTo>
                    <a:lnTo>
                      <a:pt x="1700" y="1298"/>
                    </a:lnTo>
                    <a:lnTo>
                      <a:pt x="1516" y="1777"/>
                    </a:lnTo>
                    <a:lnTo>
                      <a:pt x="1516" y="3281"/>
                    </a:lnTo>
                    <a:lnTo>
                      <a:pt x="1700" y="3554"/>
                    </a:lnTo>
                    <a:lnTo>
                      <a:pt x="1700" y="3827"/>
                    </a:lnTo>
                    <a:lnTo>
                      <a:pt x="1884" y="3827"/>
                    </a:lnTo>
                    <a:lnTo>
                      <a:pt x="1884" y="4101"/>
                    </a:lnTo>
                    <a:lnTo>
                      <a:pt x="2022" y="4306"/>
                    </a:lnTo>
                    <a:lnTo>
                      <a:pt x="2022" y="4853"/>
                    </a:lnTo>
                    <a:lnTo>
                      <a:pt x="2205" y="4853"/>
                    </a:lnTo>
                    <a:lnTo>
                      <a:pt x="2389" y="5058"/>
                    </a:lnTo>
                    <a:lnTo>
                      <a:pt x="2389" y="5331"/>
                    </a:lnTo>
                    <a:lnTo>
                      <a:pt x="2527" y="5331"/>
                    </a:lnTo>
                    <a:lnTo>
                      <a:pt x="2711" y="5605"/>
                    </a:lnTo>
                    <a:lnTo>
                      <a:pt x="2527" y="5878"/>
                    </a:lnTo>
                    <a:lnTo>
                      <a:pt x="2527" y="6083"/>
                    </a:lnTo>
                    <a:lnTo>
                      <a:pt x="2711" y="6356"/>
                    </a:lnTo>
                    <a:lnTo>
                      <a:pt x="2895" y="6356"/>
                    </a:lnTo>
                    <a:lnTo>
                      <a:pt x="2895" y="6630"/>
                    </a:lnTo>
                    <a:lnTo>
                      <a:pt x="3033" y="6835"/>
                    </a:lnTo>
                    <a:lnTo>
                      <a:pt x="3033" y="7382"/>
                    </a:lnTo>
                    <a:lnTo>
                      <a:pt x="3217" y="7587"/>
                    </a:lnTo>
                    <a:lnTo>
                      <a:pt x="3217" y="7382"/>
                    </a:lnTo>
                    <a:lnTo>
                      <a:pt x="3400" y="7587"/>
                    </a:lnTo>
                    <a:lnTo>
                      <a:pt x="3584" y="8134"/>
                    </a:lnTo>
                    <a:lnTo>
                      <a:pt x="3400" y="8407"/>
                    </a:lnTo>
                    <a:lnTo>
                      <a:pt x="3400" y="8612"/>
                    </a:lnTo>
                    <a:lnTo>
                      <a:pt x="3584" y="8612"/>
                    </a:lnTo>
                    <a:lnTo>
                      <a:pt x="3584" y="9159"/>
                    </a:lnTo>
                    <a:lnTo>
                      <a:pt x="3722" y="9159"/>
                    </a:lnTo>
                    <a:lnTo>
                      <a:pt x="3722" y="9364"/>
                    </a:lnTo>
                    <a:lnTo>
                      <a:pt x="3584" y="9364"/>
                    </a:lnTo>
                    <a:lnTo>
                      <a:pt x="3722" y="9637"/>
                    </a:lnTo>
                    <a:lnTo>
                      <a:pt x="3722" y="10184"/>
                    </a:lnTo>
                    <a:lnTo>
                      <a:pt x="3906" y="10389"/>
                    </a:lnTo>
                    <a:lnTo>
                      <a:pt x="3906" y="10663"/>
                    </a:lnTo>
                    <a:lnTo>
                      <a:pt x="4090" y="10663"/>
                    </a:lnTo>
                    <a:lnTo>
                      <a:pt x="4090" y="10389"/>
                    </a:lnTo>
                    <a:lnTo>
                      <a:pt x="4228" y="10663"/>
                    </a:lnTo>
                    <a:lnTo>
                      <a:pt x="4411" y="10936"/>
                    </a:lnTo>
                    <a:lnTo>
                      <a:pt x="4411" y="11141"/>
                    </a:lnTo>
                    <a:lnTo>
                      <a:pt x="4595" y="11415"/>
                    </a:lnTo>
                    <a:lnTo>
                      <a:pt x="4595" y="11688"/>
                    </a:lnTo>
                    <a:lnTo>
                      <a:pt x="4411" y="11962"/>
                    </a:lnTo>
                    <a:lnTo>
                      <a:pt x="4228" y="12167"/>
                    </a:lnTo>
                    <a:lnTo>
                      <a:pt x="4090" y="11962"/>
                    </a:lnTo>
                    <a:lnTo>
                      <a:pt x="4090" y="11688"/>
                    </a:lnTo>
                    <a:lnTo>
                      <a:pt x="3906" y="11415"/>
                    </a:lnTo>
                    <a:lnTo>
                      <a:pt x="3906" y="11141"/>
                    </a:lnTo>
                    <a:lnTo>
                      <a:pt x="3722" y="11141"/>
                    </a:lnTo>
                    <a:lnTo>
                      <a:pt x="3217" y="10389"/>
                    </a:lnTo>
                    <a:lnTo>
                      <a:pt x="3033" y="10184"/>
                    </a:lnTo>
                    <a:lnTo>
                      <a:pt x="2895" y="10184"/>
                    </a:lnTo>
                    <a:lnTo>
                      <a:pt x="2895" y="9911"/>
                    </a:lnTo>
                    <a:lnTo>
                      <a:pt x="2711" y="9911"/>
                    </a:lnTo>
                    <a:lnTo>
                      <a:pt x="2711" y="9364"/>
                    </a:lnTo>
                    <a:lnTo>
                      <a:pt x="2895" y="8886"/>
                    </a:lnTo>
                    <a:lnTo>
                      <a:pt x="2895" y="8612"/>
                    </a:lnTo>
                    <a:lnTo>
                      <a:pt x="2711" y="8134"/>
                    </a:lnTo>
                    <a:lnTo>
                      <a:pt x="2527" y="8134"/>
                    </a:lnTo>
                    <a:lnTo>
                      <a:pt x="2205" y="7587"/>
                    </a:lnTo>
                    <a:lnTo>
                      <a:pt x="2205" y="7108"/>
                    </a:lnTo>
                    <a:lnTo>
                      <a:pt x="2022" y="7382"/>
                    </a:lnTo>
                    <a:lnTo>
                      <a:pt x="1700" y="7382"/>
                    </a:lnTo>
                    <a:lnTo>
                      <a:pt x="1884" y="7108"/>
                    </a:lnTo>
                    <a:lnTo>
                      <a:pt x="1516" y="7108"/>
                    </a:lnTo>
                    <a:lnTo>
                      <a:pt x="827" y="6083"/>
                    </a:lnTo>
                    <a:lnTo>
                      <a:pt x="1516" y="6083"/>
                    </a:lnTo>
                    <a:lnTo>
                      <a:pt x="1516" y="6356"/>
                    </a:lnTo>
                    <a:lnTo>
                      <a:pt x="1516" y="6083"/>
                    </a:lnTo>
                    <a:lnTo>
                      <a:pt x="1700" y="6083"/>
                    </a:lnTo>
                    <a:lnTo>
                      <a:pt x="1516" y="6083"/>
                    </a:lnTo>
                    <a:lnTo>
                      <a:pt x="1516" y="5878"/>
                    </a:lnTo>
                    <a:lnTo>
                      <a:pt x="1700" y="5878"/>
                    </a:lnTo>
                    <a:lnTo>
                      <a:pt x="1700" y="5058"/>
                    </a:lnTo>
                    <a:lnTo>
                      <a:pt x="1516" y="5058"/>
                    </a:lnTo>
                    <a:lnTo>
                      <a:pt x="1516" y="4853"/>
                    </a:lnTo>
                    <a:lnTo>
                      <a:pt x="1332" y="4579"/>
                    </a:lnTo>
                    <a:lnTo>
                      <a:pt x="1332" y="4306"/>
                    </a:lnTo>
                    <a:lnTo>
                      <a:pt x="1011" y="3827"/>
                    </a:lnTo>
                    <a:lnTo>
                      <a:pt x="689" y="3827"/>
                    </a:lnTo>
                    <a:lnTo>
                      <a:pt x="689" y="3075"/>
                    </a:lnTo>
                    <a:lnTo>
                      <a:pt x="505" y="2802"/>
                    </a:lnTo>
                    <a:lnTo>
                      <a:pt x="505" y="2324"/>
                    </a:lnTo>
                    <a:lnTo>
                      <a:pt x="321" y="2324"/>
                    </a:lnTo>
                    <a:lnTo>
                      <a:pt x="321" y="2050"/>
                    </a:lnTo>
                    <a:lnTo>
                      <a:pt x="505" y="1777"/>
                    </a:lnTo>
                    <a:lnTo>
                      <a:pt x="183" y="1503"/>
                    </a:lnTo>
                    <a:lnTo>
                      <a:pt x="183" y="1298"/>
                    </a:lnTo>
                    <a:lnTo>
                      <a:pt x="321" y="1298"/>
                    </a:lnTo>
                    <a:lnTo>
                      <a:pt x="183" y="1025"/>
                    </a:lnTo>
                    <a:lnTo>
                      <a:pt x="183" y="751"/>
                    </a:lnTo>
                    <a:lnTo>
                      <a:pt x="0" y="273"/>
                    </a:lnTo>
                    <a:lnTo>
                      <a:pt x="0" y="0"/>
                    </a:lnTo>
                    <a:close/>
                    <a:moveTo>
                      <a:pt x="3906" y="9911"/>
                    </a:moveTo>
                    <a:lnTo>
                      <a:pt x="3906" y="9364"/>
                    </a:lnTo>
                    <a:lnTo>
                      <a:pt x="3722" y="9364"/>
                    </a:lnTo>
                    <a:lnTo>
                      <a:pt x="3906" y="9637"/>
                    </a:lnTo>
                    <a:lnTo>
                      <a:pt x="3906" y="9911"/>
                    </a:lnTo>
                    <a:close/>
                    <a:moveTo>
                      <a:pt x="4090" y="10184"/>
                    </a:moveTo>
                    <a:lnTo>
                      <a:pt x="4090" y="10389"/>
                    </a:lnTo>
                    <a:lnTo>
                      <a:pt x="4090" y="10184"/>
                    </a:lnTo>
                    <a:close/>
                    <a:moveTo>
                      <a:pt x="13603" y="9911"/>
                    </a:moveTo>
                    <a:lnTo>
                      <a:pt x="13787" y="9911"/>
                    </a:lnTo>
                    <a:lnTo>
                      <a:pt x="13603" y="9911"/>
                    </a:lnTo>
                    <a:close/>
                    <a:moveTo>
                      <a:pt x="13603" y="10184"/>
                    </a:moveTo>
                    <a:close/>
                    <a:moveTo>
                      <a:pt x="13603" y="10663"/>
                    </a:moveTo>
                    <a:lnTo>
                      <a:pt x="13603" y="10389"/>
                    </a:lnTo>
                    <a:lnTo>
                      <a:pt x="13603" y="10663"/>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28" name="AutoShape 174"/>
              <p:cNvSpPr/>
              <p:nvPr/>
            </p:nvSpPr>
            <p:spPr bwMode="auto">
              <a:xfrm>
                <a:off x="6053570" y="7115532"/>
                <a:ext cx="2597841" cy="2405861"/>
              </a:xfrm>
              <a:custGeom>
                <a:avLst/>
                <a:gdLst>
                  <a:gd name="T0" fmla="*/ 1298921 w 21600"/>
                  <a:gd name="T1" fmla="*/ 1202931 h 21600"/>
                  <a:gd name="T2" fmla="*/ 1298921 w 21600"/>
                  <a:gd name="T3" fmla="*/ 1202931 h 21600"/>
                  <a:gd name="T4" fmla="*/ 1298921 w 21600"/>
                  <a:gd name="T5" fmla="*/ 1202931 h 21600"/>
                  <a:gd name="T6" fmla="*/ 1298921 w 21600"/>
                  <a:gd name="T7" fmla="*/ 12029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662" y="3141"/>
                    </a:moveTo>
                    <a:cubicBezTo>
                      <a:pt x="12662" y="3141"/>
                      <a:pt x="12662" y="3141"/>
                      <a:pt x="12662" y="3141"/>
                    </a:cubicBezTo>
                    <a:cubicBezTo>
                      <a:pt x="12786" y="3010"/>
                      <a:pt x="12786" y="3010"/>
                      <a:pt x="12786" y="3010"/>
                    </a:cubicBezTo>
                    <a:cubicBezTo>
                      <a:pt x="12786" y="3141"/>
                      <a:pt x="12786" y="3141"/>
                      <a:pt x="12786" y="3141"/>
                    </a:cubicBezTo>
                    <a:cubicBezTo>
                      <a:pt x="12786" y="3141"/>
                      <a:pt x="12786" y="3141"/>
                      <a:pt x="12786" y="3141"/>
                    </a:cubicBezTo>
                    <a:cubicBezTo>
                      <a:pt x="12662" y="3141"/>
                      <a:pt x="12662" y="3141"/>
                      <a:pt x="12662" y="3141"/>
                    </a:cubicBezTo>
                    <a:cubicBezTo>
                      <a:pt x="12662" y="3141"/>
                      <a:pt x="12662" y="3141"/>
                      <a:pt x="12662" y="3141"/>
                    </a:cubicBezTo>
                    <a:close/>
                    <a:moveTo>
                      <a:pt x="12537" y="3141"/>
                    </a:moveTo>
                    <a:cubicBezTo>
                      <a:pt x="12537" y="3141"/>
                      <a:pt x="12537" y="3141"/>
                      <a:pt x="12537" y="3141"/>
                    </a:cubicBezTo>
                    <a:cubicBezTo>
                      <a:pt x="12537" y="3141"/>
                      <a:pt x="12537" y="3141"/>
                      <a:pt x="12537" y="3141"/>
                    </a:cubicBezTo>
                    <a:cubicBezTo>
                      <a:pt x="12662" y="3010"/>
                      <a:pt x="12662" y="3010"/>
                      <a:pt x="12662" y="3010"/>
                    </a:cubicBezTo>
                    <a:cubicBezTo>
                      <a:pt x="12786" y="3010"/>
                      <a:pt x="12786" y="3010"/>
                      <a:pt x="12786" y="3010"/>
                    </a:cubicBezTo>
                    <a:cubicBezTo>
                      <a:pt x="12786" y="2879"/>
                      <a:pt x="12786" y="2879"/>
                      <a:pt x="12786" y="2879"/>
                    </a:cubicBezTo>
                    <a:cubicBezTo>
                      <a:pt x="12786" y="2879"/>
                      <a:pt x="12786" y="2879"/>
                      <a:pt x="12786" y="2879"/>
                    </a:cubicBezTo>
                    <a:cubicBezTo>
                      <a:pt x="12786" y="2879"/>
                      <a:pt x="12786" y="2879"/>
                      <a:pt x="12786" y="2879"/>
                    </a:cubicBezTo>
                    <a:cubicBezTo>
                      <a:pt x="12786" y="2879"/>
                      <a:pt x="12786" y="2879"/>
                      <a:pt x="12786" y="2879"/>
                    </a:cubicBezTo>
                    <a:cubicBezTo>
                      <a:pt x="12662" y="2879"/>
                      <a:pt x="12662" y="2879"/>
                      <a:pt x="12662" y="2879"/>
                    </a:cubicBezTo>
                    <a:cubicBezTo>
                      <a:pt x="12537" y="3010"/>
                      <a:pt x="12537" y="3010"/>
                      <a:pt x="12537" y="3010"/>
                    </a:cubicBezTo>
                    <a:cubicBezTo>
                      <a:pt x="12537" y="3141"/>
                      <a:pt x="12537" y="3141"/>
                      <a:pt x="12537" y="3141"/>
                    </a:cubicBezTo>
                    <a:close/>
                    <a:moveTo>
                      <a:pt x="13034" y="2749"/>
                    </a:moveTo>
                    <a:cubicBezTo>
                      <a:pt x="12910" y="2749"/>
                      <a:pt x="12910" y="2749"/>
                      <a:pt x="12910" y="2749"/>
                    </a:cubicBezTo>
                    <a:cubicBezTo>
                      <a:pt x="12910" y="2749"/>
                      <a:pt x="12910" y="2749"/>
                      <a:pt x="12910" y="2749"/>
                    </a:cubicBezTo>
                    <a:cubicBezTo>
                      <a:pt x="12910" y="2749"/>
                      <a:pt x="12910" y="2749"/>
                      <a:pt x="12910" y="2749"/>
                    </a:cubicBezTo>
                    <a:cubicBezTo>
                      <a:pt x="12910" y="2879"/>
                      <a:pt x="12910" y="2879"/>
                      <a:pt x="12910" y="2879"/>
                    </a:cubicBezTo>
                    <a:cubicBezTo>
                      <a:pt x="13034" y="2879"/>
                      <a:pt x="13034" y="2879"/>
                      <a:pt x="13034" y="2879"/>
                    </a:cubicBezTo>
                    <a:cubicBezTo>
                      <a:pt x="13034" y="2749"/>
                      <a:pt x="13034" y="2749"/>
                      <a:pt x="13034" y="2749"/>
                    </a:cubicBezTo>
                    <a:close/>
                    <a:moveTo>
                      <a:pt x="13034" y="2749"/>
                    </a:moveTo>
                    <a:cubicBezTo>
                      <a:pt x="12910" y="2618"/>
                      <a:pt x="12910" y="2618"/>
                      <a:pt x="12910" y="2618"/>
                    </a:cubicBezTo>
                    <a:cubicBezTo>
                      <a:pt x="13034" y="2487"/>
                      <a:pt x="13034" y="2487"/>
                      <a:pt x="13034" y="2487"/>
                    </a:cubicBezTo>
                    <a:cubicBezTo>
                      <a:pt x="13034" y="2487"/>
                      <a:pt x="13034" y="2487"/>
                      <a:pt x="13034" y="2487"/>
                    </a:cubicBezTo>
                    <a:cubicBezTo>
                      <a:pt x="13158" y="2487"/>
                      <a:pt x="13158" y="2487"/>
                      <a:pt x="13158" y="2487"/>
                    </a:cubicBezTo>
                    <a:cubicBezTo>
                      <a:pt x="13158" y="2487"/>
                      <a:pt x="13158" y="2487"/>
                      <a:pt x="13158" y="2487"/>
                    </a:cubicBezTo>
                    <a:cubicBezTo>
                      <a:pt x="13158" y="2487"/>
                      <a:pt x="13158" y="2487"/>
                      <a:pt x="13158" y="2487"/>
                    </a:cubicBezTo>
                    <a:cubicBezTo>
                      <a:pt x="13158" y="2487"/>
                      <a:pt x="13158" y="2487"/>
                      <a:pt x="13158" y="2487"/>
                    </a:cubicBezTo>
                    <a:cubicBezTo>
                      <a:pt x="13034" y="2618"/>
                      <a:pt x="13034" y="2618"/>
                      <a:pt x="13034" y="2618"/>
                    </a:cubicBezTo>
                    <a:cubicBezTo>
                      <a:pt x="13034" y="2749"/>
                      <a:pt x="13034" y="2749"/>
                      <a:pt x="13034" y="2749"/>
                    </a:cubicBezTo>
                    <a:close/>
                    <a:moveTo>
                      <a:pt x="13034" y="2749"/>
                    </a:moveTo>
                    <a:cubicBezTo>
                      <a:pt x="13034" y="2749"/>
                      <a:pt x="13034" y="2749"/>
                      <a:pt x="13034" y="2749"/>
                    </a:cubicBezTo>
                    <a:cubicBezTo>
                      <a:pt x="13158" y="2749"/>
                      <a:pt x="13158" y="2749"/>
                      <a:pt x="13158" y="2749"/>
                    </a:cubicBezTo>
                    <a:cubicBezTo>
                      <a:pt x="13282" y="2749"/>
                      <a:pt x="13282" y="2749"/>
                      <a:pt x="13282" y="2749"/>
                    </a:cubicBezTo>
                    <a:cubicBezTo>
                      <a:pt x="13282" y="2749"/>
                      <a:pt x="13282" y="2749"/>
                      <a:pt x="13282" y="2749"/>
                    </a:cubicBezTo>
                    <a:cubicBezTo>
                      <a:pt x="13406" y="2749"/>
                      <a:pt x="13406" y="2749"/>
                      <a:pt x="13406" y="2749"/>
                    </a:cubicBezTo>
                    <a:cubicBezTo>
                      <a:pt x="13282" y="2618"/>
                      <a:pt x="13282" y="2618"/>
                      <a:pt x="13282" y="2618"/>
                    </a:cubicBezTo>
                    <a:cubicBezTo>
                      <a:pt x="13158" y="2749"/>
                      <a:pt x="13158" y="2749"/>
                      <a:pt x="13158" y="2749"/>
                    </a:cubicBezTo>
                    <a:cubicBezTo>
                      <a:pt x="13034" y="2749"/>
                      <a:pt x="13034" y="2749"/>
                      <a:pt x="13034" y="2749"/>
                    </a:cubicBezTo>
                    <a:cubicBezTo>
                      <a:pt x="13034" y="2749"/>
                      <a:pt x="13034" y="2749"/>
                      <a:pt x="13034" y="2749"/>
                    </a:cubicBezTo>
                    <a:close/>
                    <a:moveTo>
                      <a:pt x="13282" y="2879"/>
                    </a:moveTo>
                    <a:cubicBezTo>
                      <a:pt x="13406" y="2879"/>
                      <a:pt x="13406" y="2879"/>
                      <a:pt x="13406" y="2879"/>
                    </a:cubicBezTo>
                    <a:cubicBezTo>
                      <a:pt x="13406" y="2749"/>
                      <a:pt x="13406" y="2749"/>
                      <a:pt x="13406" y="2749"/>
                    </a:cubicBezTo>
                    <a:cubicBezTo>
                      <a:pt x="13531" y="2749"/>
                      <a:pt x="13531" y="2749"/>
                      <a:pt x="13531" y="2749"/>
                    </a:cubicBezTo>
                    <a:cubicBezTo>
                      <a:pt x="13531" y="2879"/>
                      <a:pt x="13531" y="2879"/>
                      <a:pt x="13531" y="2879"/>
                    </a:cubicBezTo>
                    <a:cubicBezTo>
                      <a:pt x="13531" y="2879"/>
                      <a:pt x="13531" y="2879"/>
                      <a:pt x="13531" y="2879"/>
                    </a:cubicBezTo>
                    <a:cubicBezTo>
                      <a:pt x="13406" y="2879"/>
                      <a:pt x="13406" y="2879"/>
                      <a:pt x="13406" y="2879"/>
                    </a:cubicBezTo>
                    <a:cubicBezTo>
                      <a:pt x="13282" y="2879"/>
                      <a:pt x="13282" y="2879"/>
                      <a:pt x="13282" y="2879"/>
                    </a:cubicBezTo>
                    <a:close/>
                    <a:moveTo>
                      <a:pt x="13034" y="1832"/>
                    </a:moveTo>
                    <a:cubicBezTo>
                      <a:pt x="12910" y="1701"/>
                      <a:pt x="12910" y="1701"/>
                      <a:pt x="12910" y="1701"/>
                    </a:cubicBezTo>
                    <a:cubicBezTo>
                      <a:pt x="12910" y="1570"/>
                      <a:pt x="12910" y="1570"/>
                      <a:pt x="12910" y="1570"/>
                    </a:cubicBezTo>
                    <a:cubicBezTo>
                      <a:pt x="12910" y="1570"/>
                      <a:pt x="12910" y="1570"/>
                      <a:pt x="12910" y="1570"/>
                    </a:cubicBezTo>
                    <a:cubicBezTo>
                      <a:pt x="13034" y="1570"/>
                      <a:pt x="13034" y="1570"/>
                      <a:pt x="13034" y="1570"/>
                    </a:cubicBezTo>
                    <a:cubicBezTo>
                      <a:pt x="13034" y="1701"/>
                      <a:pt x="13034" y="1701"/>
                      <a:pt x="13034" y="1701"/>
                    </a:cubicBezTo>
                    <a:cubicBezTo>
                      <a:pt x="13034" y="1832"/>
                      <a:pt x="13034" y="1832"/>
                      <a:pt x="13034" y="1832"/>
                    </a:cubicBezTo>
                    <a:cubicBezTo>
                      <a:pt x="13034" y="1832"/>
                      <a:pt x="13034" y="1832"/>
                      <a:pt x="13034" y="1832"/>
                    </a:cubicBezTo>
                    <a:close/>
                    <a:moveTo>
                      <a:pt x="12537" y="785"/>
                    </a:moveTo>
                    <a:cubicBezTo>
                      <a:pt x="12413" y="654"/>
                      <a:pt x="12413" y="654"/>
                      <a:pt x="12413" y="654"/>
                    </a:cubicBezTo>
                    <a:cubicBezTo>
                      <a:pt x="12413" y="654"/>
                      <a:pt x="12413" y="654"/>
                      <a:pt x="12413" y="654"/>
                    </a:cubicBezTo>
                    <a:cubicBezTo>
                      <a:pt x="12413" y="523"/>
                      <a:pt x="12413" y="523"/>
                      <a:pt x="12413" y="523"/>
                    </a:cubicBezTo>
                    <a:cubicBezTo>
                      <a:pt x="12289" y="523"/>
                      <a:pt x="12289" y="523"/>
                      <a:pt x="12289" y="523"/>
                    </a:cubicBezTo>
                    <a:cubicBezTo>
                      <a:pt x="12413" y="523"/>
                      <a:pt x="12413" y="523"/>
                      <a:pt x="12413" y="523"/>
                    </a:cubicBezTo>
                    <a:cubicBezTo>
                      <a:pt x="12289" y="654"/>
                      <a:pt x="12289" y="654"/>
                      <a:pt x="12289" y="654"/>
                    </a:cubicBezTo>
                    <a:cubicBezTo>
                      <a:pt x="12165" y="785"/>
                      <a:pt x="12165" y="785"/>
                      <a:pt x="12165" y="785"/>
                    </a:cubicBezTo>
                    <a:cubicBezTo>
                      <a:pt x="12165" y="785"/>
                      <a:pt x="12165" y="785"/>
                      <a:pt x="12165" y="785"/>
                    </a:cubicBezTo>
                    <a:cubicBezTo>
                      <a:pt x="12165" y="785"/>
                      <a:pt x="12165" y="785"/>
                      <a:pt x="12165" y="785"/>
                    </a:cubicBezTo>
                    <a:cubicBezTo>
                      <a:pt x="12165" y="785"/>
                      <a:pt x="12165" y="785"/>
                      <a:pt x="12165" y="785"/>
                    </a:cubicBezTo>
                    <a:cubicBezTo>
                      <a:pt x="12041" y="916"/>
                      <a:pt x="12041" y="916"/>
                      <a:pt x="12041" y="916"/>
                    </a:cubicBezTo>
                    <a:cubicBezTo>
                      <a:pt x="11917" y="1178"/>
                      <a:pt x="11917" y="1178"/>
                      <a:pt x="11917" y="1178"/>
                    </a:cubicBezTo>
                    <a:cubicBezTo>
                      <a:pt x="11917" y="1178"/>
                      <a:pt x="11917" y="1178"/>
                      <a:pt x="11917" y="1178"/>
                    </a:cubicBezTo>
                    <a:cubicBezTo>
                      <a:pt x="11793" y="1439"/>
                      <a:pt x="11793" y="1439"/>
                      <a:pt x="11793" y="1439"/>
                    </a:cubicBezTo>
                    <a:cubicBezTo>
                      <a:pt x="11668" y="1570"/>
                      <a:pt x="11668" y="1570"/>
                      <a:pt x="11668" y="1570"/>
                    </a:cubicBezTo>
                    <a:cubicBezTo>
                      <a:pt x="11544" y="1701"/>
                      <a:pt x="11544" y="1701"/>
                      <a:pt x="11544" y="1701"/>
                    </a:cubicBezTo>
                    <a:cubicBezTo>
                      <a:pt x="11544" y="1701"/>
                      <a:pt x="11544" y="1701"/>
                      <a:pt x="11544" y="1701"/>
                    </a:cubicBezTo>
                    <a:cubicBezTo>
                      <a:pt x="11420" y="1701"/>
                      <a:pt x="11420" y="1701"/>
                      <a:pt x="11420" y="1701"/>
                    </a:cubicBezTo>
                    <a:cubicBezTo>
                      <a:pt x="11420" y="1832"/>
                      <a:pt x="11420" y="1832"/>
                      <a:pt x="11420" y="1832"/>
                    </a:cubicBezTo>
                    <a:cubicBezTo>
                      <a:pt x="11296" y="1963"/>
                      <a:pt x="11296" y="1963"/>
                      <a:pt x="11296" y="1963"/>
                    </a:cubicBezTo>
                    <a:cubicBezTo>
                      <a:pt x="11296" y="1832"/>
                      <a:pt x="11296" y="1832"/>
                      <a:pt x="11296" y="1832"/>
                    </a:cubicBezTo>
                    <a:cubicBezTo>
                      <a:pt x="11296" y="1701"/>
                      <a:pt x="11296" y="1701"/>
                      <a:pt x="11296" y="1701"/>
                    </a:cubicBezTo>
                    <a:cubicBezTo>
                      <a:pt x="11172" y="1701"/>
                      <a:pt x="11172" y="1701"/>
                      <a:pt x="11172" y="1701"/>
                    </a:cubicBezTo>
                    <a:cubicBezTo>
                      <a:pt x="11172" y="1701"/>
                      <a:pt x="11172" y="1701"/>
                      <a:pt x="11172" y="1701"/>
                    </a:cubicBezTo>
                    <a:cubicBezTo>
                      <a:pt x="11172" y="1701"/>
                      <a:pt x="11172" y="1701"/>
                      <a:pt x="11172" y="1701"/>
                    </a:cubicBezTo>
                    <a:cubicBezTo>
                      <a:pt x="11048" y="1701"/>
                      <a:pt x="11048" y="1701"/>
                      <a:pt x="11048" y="1701"/>
                    </a:cubicBezTo>
                    <a:cubicBezTo>
                      <a:pt x="11048" y="1832"/>
                      <a:pt x="11048" y="1832"/>
                      <a:pt x="11048" y="1832"/>
                    </a:cubicBezTo>
                    <a:cubicBezTo>
                      <a:pt x="10924" y="1701"/>
                      <a:pt x="10924" y="1701"/>
                      <a:pt x="10924" y="1701"/>
                    </a:cubicBezTo>
                    <a:cubicBezTo>
                      <a:pt x="10800" y="1701"/>
                      <a:pt x="10800" y="1701"/>
                      <a:pt x="10800" y="1701"/>
                    </a:cubicBezTo>
                    <a:cubicBezTo>
                      <a:pt x="10800" y="1570"/>
                      <a:pt x="10800" y="1570"/>
                      <a:pt x="10800" y="1570"/>
                    </a:cubicBezTo>
                    <a:cubicBezTo>
                      <a:pt x="10800" y="1570"/>
                      <a:pt x="10800" y="1570"/>
                      <a:pt x="10800" y="1570"/>
                    </a:cubicBezTo>
                    <a:cubicBezTo>
                      <a:pt x="10800" y="1570"/>
                      <a:pt x="10800" y="1570"/>
                      <a:pt x="10800" y="1570"/>
                    </a:cubicBezTo>
                    <a:cubicBezTo>
                      <a:pt x="10800" y="1439"/>
                      <a:pt x="10800" y="1439"/>
                      <a:pt x="10800" y="1439"/>
                    </a:cubicBezTo>
                    <a:cubicBezTo>
                      <a:pt x="10675" y="1439"/>
                      <a:pt x="10675" y="1439"/>
                      <a:pt x="10675" y="1439"/>
                    </a:cubicBezTo>
                    <a:cubicBezTo>
                      <a:pt x="10551" y="1309"/>
                      <a:pt x="10551" y="1309"/>
                      <a:pt x="10551" y="1309"/>
                    </a:cubicBezTo>
                    <a:cubicBezTo>
                      <a:pt x="10427" y="1309"/>
                      <a:pt x="10427" y="1309"/>
                      <a:pt x="10427" y="1309"/>
                    </a:cubicBezTo>
                    <a:cubicBezTo>
                      <a:pt x="10303" y="1439"/>
                      <a:pt x="10303" y="1439"/>
                      <a:pt x="10303" y="1439"/>
                    </a:cubicBezTo>
                    <a:cubicBezTo>
                      <a:pt x="10055" y="1439"/>
                      <a:pt x="10055" y="1439"/>
                      <a:pt x="10055" y="1439"/>
                    </a:cubicBezTo>
                    <a:cubicBezTo>
                      <a:pt x="9931" y="1439"/>
                      <a:pt x="9931" y="1439"/>
                      <a:pt x="9931" y="1439"/>
                    </a:cubicBezTo>
                    <a:cubicBezTo>
                      <a:pt x="9806" y="1439"/>
                      <a:pt x="9806" y="1439"/>
                      <a:pt x="9806" y="1439"/>
                    </a:cubicBezTo>
                    <a:cubicBezTo>
                      <a:pt x="9806" y="1570"/>
                      <a:pt x="9806" y="1570"/>
                      <a:pt x="9806" y="1570"/>
                    </a:cubicBezTo>
                    <a:cubicBezTo>
                      <a:pt x="9931" y="1701"/>
                      <a:pt x="9931" y="1701"/>
                      <a:pt x="9931" y="1701"/>
                    </a:cubicBezTo>
                    <a:cubicBezTo>
                      <a:pt x="9931" y="1701"/>
                      <a:pt x="9931" y="1701"/>
                      <a:pt x="9931" y="1701"/>
                    </a:cubicBezTo>
                    <a:cubicBezTo>
                      <a:pt x="10055" y="1832"/>
                      <a:pt x="10055" y="1832"/>
                      <a:pt x="10055" y="1832"/>
                    </a:cubicBezTo>
                    <a:cubicBezTo>
                      <a:pt x="10055" y="1832"/>
                      <a:pt x="10055" y="1832"/>
                      <a:pt x="10055" y="1832"/>
                    </a:cubicBezTo>
                    <a:cubicBezTo>
                      <a:pt x="9931" y="1832"/>
                      <a:pt x="9931" y="1832"/>
                      <a:pt x="9931" y="1832"/>
                    </a:cubicBezTo>
                    <a:cubicBezTo>
                      <a:pt x="9806" y="1832"/>
                      <a:pt x="9806" y="1832"/>
                      <a:pt x="9806" y="1832"/>
                    </a:cubicBezTo>
                    <a:cubicBezTo>
                      <a:pt x="9682" y="1832"/>
                      <a:pt x="9682" y="1832"/>
                      <a:pt x="9682" y="1832"/>
                    </a:cubicBezTo>
                    <a:cubicBezTo>
                      <a:pt x="9682" y="1832"/>
                      <a:pt x="9682" y="1832"/>
                      <a:pt x="9682" y="1832"/>
                    </a:cubicBezTo>
                    <a:cubicBezTo>
                      <a:pt x="9682" y="1832"/>
                      <a:pt x="9682" y="1832"/>
                      <a:pt x="9682" y="1832"/>
                    </a:cubicBezTo>
                    <a:cubicBezTo>
                      <a:pt x="9682" y="1832"/>
                      <a:pt x="9682" y="1832"/>
                      <a:pt x="9682" y="1832"/>
                    </a:cubicBezTo>
                    <a:cubicBezTo>
                      <a:pt x="9558" y="1832"/>
                      <a:pt x="9558" y="1832"/>
                      <a:pt x="9558" y="1832"/>
                    </a:cubicBezTo>
                    <a:cubicBezTo>
                      <a:pt x="9434" y="1832"/>
                      <a:pt x="9434" y="1832"/>
                      <a:pt x="9434" y="1832"/>
                    </a:cubicBezTo>
                    <a:cubicBezTo>
                      <a:pt x="9310" y="1701"/>
                      <a:pt x="9310" y="1701"/>
                      <a:pt x="9310" y="1701"/>
                    </a:cubicBezTo>
                    <a:cubicBezTo>
                      <a:pt x="9186" y="1832"/>
                      <a:pt x="9186" y="1832"/>
                      <a:pt x="9186" y="1832"/>
                    </a:cubicBezTo>
                    <a:cubicBezTo>
                      <a:pt x="9062" y="1832"/>
                      <a:pt x="9062" y="1832"/>
                      <a:pt x="9062" y="1832"/>
                    </a:cubicBezTo>
                    <a:cubicBezTo>
                      <a:pt x="9062" y="1963"/>
                      <a:pt x="9062" y="1963"/>
                      <a:pt x="9062" y="1963"/>
                    </a:cubicBezTo>
                    <a:cubicBezTo>
                      <a:pt x="8813" y="1963"/>
                      <a:pt x="8813" y="1963"/>
                      <a:pt x="8813" y="1963"/>
                    </a:cubicBezTo>
                    <a:cubicBezTo>
                      <a:pt x="8689" y="1963"/>
                      <a:pt x="8689" y="1963"/>
                      <a:pt x="8689" y="1963"/>
                    </a:cubicBezTo>
                    <a:cubicBezTo>
                      <a:pt x="8689" y="2094"/>
                      <a:pt x="8689" y="2094"/>
                      <a:pt x="8689" y="2094"/>
                    </a:cubicBezTo>
                    <a:cubicBezTo>
                      <a:pt x="8565" y="2094"/>
                      <a:pt x="8565" y="2094"/>
                      <a:pt x="8565" y="2094"/>
                    </a:cubicBezTo>
                    <a:cubicBezTo>
                      <a:pt x="8441" y="2094"/>
                      <a:pt x="8441" y="2094"/>
                      <a:pt x="8441" y="2094"/>
                    </a:cubicBezTo>
                    <a:cubicBezTo>
                      <a:pt x="8441" y="2094"/>
                      <a:pt x="8441" y="2094"/>
                      <a:pt x="8441" y="2094"/>
                    </a:cubicBezTo>
                    <a:cubicBezTo>
                      <a:pt x="8317" y="2094"/>
                      <a:pt x="8317" y="2094"/>
                      <a:pt x="8317" y="2094"/>
                    </a:cubicBezTo>
                    <a:cubicBezTo>
                      <a:pt x="8317" y="2225"/>
                      <a:pt x="8317" y="2225"/>
                      <a:pt x="8317" y="2225"/>
                    </a:cubicBezTo>
                    <a:cubicBezTo>
                      <a:pt x="8193" y="2225"/>
                      <a:pt x="8193" y="2225"/>
                      <a:pt x="8193" y="2225"/>
                    </a:cubicBezTo>
                    <a:cubicBezTo>
                      <a:pt x="7944" y="1963"/>
                      <a:pt x="7944" y="1963"/>
                      <a:pt x="7944" y="1963"/>
                    </a:cubicBezTo>
                    <a:cubicBezTo>
                      <a:pt x="7944" y="1963"/>
                      <a:pt x="7944" y="1963"/>
                      <a:pt x="7944" y="1963"/>
                    </a:cubicBezTo>
                    <a:cubicBezTo>
                      <a:pt x="7944" y="1832"/>
                      <a:pt x="7944" y="1832"/>
                      <a:pt x="7944" y="1832"/>
                    </a:cubicBezTo>
                    <a:cubicBezTo>
                      <a:pt x="7820" y="1701"/>
                      <a:pt x="7820" y="1701"/>
                      <a:pt x="7820" y="1701"/>
                    </a:cubicBezTo>
                    <a:cubicBezTo>
                      <a:pt x="7696" y="1570"/>
                      <a:pt x="7696" y="1570"/>
                      <a:pt x="7696" y="1570"/>
                    </a:cubicBezTo>
                    <a:cubicBezTo>
                      <a:pt x="7696" y="1570"/>
                      <a:pt x="7696" y="1570"/>
                      <a:pt x="7696" y="1570"/>
                    </a:cubicBezTo>
                    <a:cubicBezTo>
                      <a:pt x="7696" y="1439"/>
                      <a:pt x="7696" y="1439"/>
                      <a:pt x="7696" y="1439"/>
                    </a:cubicBezTo>
                    <a:cubicBezTo>
                      <a:pt x="7696" y="1439"/>
                      <a:pt x="7696" y="1439"/>
                      <a:pt x="7696" y="1439"/>
                    </a:cubicBezTo>
                    <a:cubicBezTo>
                      <a:pt x="7696" y="1309"/>
                      <a:pt x="7696" y="1309"/>
                      <a:pt x="7696" y="1309"/>
                    </a:cubicBezTo>
                    <a:cubicBezTo>
                      <a:pt x="7696" y="1178"/>
                      <a:pt x="7696" y="1178"/>
                      <a:pt x="7696" y="1178"/>
                    </a:cubicBezTo>
                    <a:cubicBezTo>
                      <a:pt x="7696" y="1178"/>
                      <a:pt x="7696" y="1178"/>
                      <a:pt x="7696" y="1178"/>
                    </a:cubicBezTo>
                    <a:cubicBezTo>
                      <a:pt x="7820" y="916"/>
                      <a:pt x="7820" y="916"/>
                      <a:pt x="7820" y="916"/>
                    </a:cubicBezTo>
                    <a:cubicBezTo>
                      <a:pt x="7820" y="785"/>
                      <a:pt x="7820" y="785"/>
                      <a:pt x="7820" y="785"/>
                    </a:cubicBezTo>
                    <a:cubicBezTo>
                      <a:pt x="7944" y="654"/>
                      <a:pt x="7944" y="654"/>
                      <a:pt x="7944" y="654"/>
                    </a:cubicBezTo>
                    <a:cubicBezTo>
                      <a:pt x="7944" y="654"/>
                      <a:pt x="7944" y="654"/>
                      <a:pt x="7944" y="654"/>
                    </a:cubicBezTo>
                    <a:cubicBezTo>
                      <a:pt x="7820" y="654"/>
                      <a:pt x="7820" y="654"/>
                      <a:pt x="7820" y="654"/>
                    </a:cubicBezTo>
                    <a:cubicBezTo>
                      <a:pt x="7820" y="523"/>
                      <a:pt x="7820" y="523"/>
                      <a:pt x="7820" y="523"/>
                    </a:cubicBezTo>
                    <a:cubicBezTo>
                      <a:pt x="7820" y="523"/>
                      <a:pt x="7820" y="523"/>
                      <a:pt x="7820" y="523"/>
                    </a:cubicBezTo>
                    <a:cubicBezTo>
                      <a:pt x="7696" y="523"/>
                      <a:pt x="7696" y="523"/>
                      <a:pt x="7696" y="523"/>
                    </a:cubicBezTo>
                    <a:cubicBezTo>
                      <a:pt x="7572" y="392"/>
                      <a:pt x="7572" y="392"/>
                      <a:pt x="7572" y="392"/>
                    </a:cubicBezTo>
                    <a:cubicBezTo>
                      <a:pt x="7572" y="392"/>
                      <a:pt x="7572" y="392"/>
                      <a:pt x="7572" y="392"/>
                    </a:cubicBezTo>
                    <a:cubicBezTo>
                      <a:pt x="7696" y="261"/>
                      <a:pt x="7696" y="261"/>
                      <a:pt x="7696" y="261"/>
                    </a:cubicBezTo>
                    <a:cubicBezTo>
                      <a:pt x="7696" y="130"/>
                      <a:pt x="7696" y="130"/>
                      <a:pt x="7696" y="130"/>
                    </a:cubicBezTo>
                    <a:cubicBezTo>
                      <a:pt x="7572" y="0"/>
                      <a:pt x="7572" y="0"/>
                      <a:pt x="7572" y="0"/>
                    </a:cubicBezTo>
                    <a:cubicBezTo>
                      <a:pt x="7448" y="0"/>
                      <a:pt x="7448" y="0"/>
                      <a:pt x="7448" y="0"/>
                    </a:cubicBezTo>
                    <a:cubicBezTo>
                      <a:pt x="7448" y="0"/>
                      <a:pt x="7448" y="0"/>
                      <a:pt x="7448" y="0"/>
                    </a:cubicBezTo>
                    <a:cubicBezTo>
                      <a:pt x="7324" y="0"/>
                      <a:pt x="7324" y="0"/>
                      <a:pt x="7324" y="0"/>
                    </a:cubicBezTo>
                    <a:cubicBezTo>
                      <a:pt x="7324" y="0"/>
                      <a:pt x="7324" y="0"/>
                      <a:pt x="7324" y="0"/>
                    </a:cubicBezTo>
                    <a:cubicBezTo>
                      <a:pt x="7324" y="130"/>
                      <a:pt x="7324" y="130"/>
                      <a:pt x="7324" y="130"/>
                    </a:cubicBezTo>
                    <a:cubicBezTo>
                      <a:pt x="7324" y="261"/>
                      <a:pt x="7324" y="261"/>
                      <a:pt x="7324" y="261"/>
                    </a:cubicBezTo>
                    <a:cubicBezTo>
                      <a:pt x="6951" y="392"/>
                      <a:pt x="6951" y="392"/>
                      <a:pt x="6951" y="392"/>
                    </a:cubicBezTo>
                    <a:cubicBezTo>
                      <a:pt x="6827" y="392"/>
                      <a:pt x="6827" y="392"/>
                      <a:pt x="6827" y="392"/>
                    </a:cubicBezTo>
                    <a:cubicBezTo>
                      <a:pt x="6579" y="523"/>
                      <a:pt x="6579" y="523"/>
                      <a:pt x="6579" y="523"/>
                    </a:cubicBezTo>
                    <a:cubicBezTo>
                      <a:pt x="6455" y="523"/>
                      <a:pt x="6455" y="523"/>
                      <a:pt x="6455" y="523"/>
                    </a:cubicBezTo>
                    <a:cubicBezTo>
                      <a:pt x="6331" y="523"/>
                      <a:pt x="6331" y="523"/>
                      <a:pt x="6331" y="523"/>
                    </a:cubicBezTo>
                    <a:cubicBezTo>
                      <a:pt x="6082" y="654"/>
                      <a:pt x="6082" y="654"/>
                      <a:pt x="6082" y="654"/>
                    </a:cubicBezTo>
                    <a:cubicBezTo>
                      <a:pt x="5958" y="654"/>
                      <a:pt x="5958" y="654"/>
                      <a:pt x="5958" y="654"/>
                    </a:cubicBezTo>
                    <a:cubicBezTo>
                      <a:pt x="5958" y="654"/>
                      <a:pt x="5958" y="654"/>
                      <a:pt x="5958" y="654"/>
                    </a:cubicBezTo>
                    <a:cubicBezTo>
                      <a:pt x="5710" y="654"/>
                      <a:pt x="5710" y="654"/>
                      <a:pt x="5710" y="654"/>
                    </a:cubicBezTo>
                    <a:cubicBezTo>
                      <a:pt x="5462" y="785"/>
                      <a:pt x="5462" y="785"/>
                      <a:pt x="5462" y="785"/>
                    </a:cubicBezTo>
                    <a:cubicBezTo>
                      <a:pt x="5337" y="654"/>
                      <a:pt x="5337" y="654"/>
                      <a:pt x="5337" y="654"/>
                    </a:cubicBezTo>
                    <a:cubicBezTo>
                      <a:pt x="5089" y="654"/>
                      <a:pt x="5089" y="654"/>
                      <a:pt x="5089" y="654"/>
                    </a:cubicBezTo>
                    <a:cubicBezTo>
                      <a:pt x="4965" y="523"/>
                      <a:pt x="4965" y="523"/>
                      <a:pt x="4965" y="523"/>
                    </a:cubicBezTo>
                    <a:cubicBezTo>
                      <a:pt x="5089" y="654"/>
                      <a:pt x="5089" y="654"/>
                      <a:pt x="5089" y="654"/>
                    </a:cubicBezTo>
                    <a:cubicBezTo>
                      <a:pt x="5089" y="785"/>
                      <a:pt x="5089" y="785"/>
                      <a:pt x="5089" y="785"/>
                    </a:cubicBezTo>
                    <a:cubicBezTo>
                      <a:pt x="5213" y="785"/>
                      <a:pt x="5213" y="785"/>
                      <a:pt x="5213" y="785"/>
                    </a:cubicBezTo>
                    <a:cubicBezTo>
                      <a:pt x="5337" y="916"/>
                      <a:pt x="5337" y="916"/>
                      <a:pt x="5337" y="916"/>
                    </a:cubicBezTo>
                    <a:cubicBezTo>
                      <a:pt x="5089" y="1178"/>
                      <a:pt x="5089" y="1178"/>
                      <a:pt x="5089" y="1178"/>
                    </a:cubicBezTo>
                    <a:cubicBezTo>
                      <a:pt x="5213" y="1309"/>
                      <a:pt x="5213" y="1309"/>
                      <a:pt x="5213" y="1309"/>
                    </a:cubicBezTo>
                    <a:cubicBezTo>
                      <a:pt x="5213" y="1439"/>
                      <a:pt x="5213" y="1439"/>
                      <a:pt x="5213" y="1439"/>
                    </a:cubicBezTo>
                    <a:cubicBezTo>
                      <a:pt x="5462" y="1570"/>
                      <a:pt x="5462" y="1570"/>
                      <a:pt x="5462" y="1570"/>
                    </a:cubicBezTo>
                    <a:cubicBezTo>
                      <a:pt x="5586" y="1439"/>
                      <a:pt x="5586" y="1439"/>
                      <a:pt x="5586" y="1439"/>
                    </a:cubicBezTo>
                    <a:cubicBezTo>
                      <a:pt x="5834" y="1570"/>
                      <a:pt x="5834" y="1570"/>
                      <a:pt x="5834" y="1570"/>
                    </a:cubicBezTo>
                    <a:cubicBezTo>
                      <a:pt x="5834" y="1701"/>
                      <a:pt x="5834" y="1701"/>
                      <a:pt x="5834" y="1701"/>
                    </a:cubicBezTo>
                    <a:cubicBezTo>
                      <a:pt x="5710" y="1701"/>
                      <a:pt x="5710" y="1701"/>
                      <a:pt x="5710" y="1701"/>
                    </a:cubicBezTo>
                    <a:cubicBezTo>
                      <a:pt x="5462" y="1701"/>
                      <a:pt x="5462" y="1701"/>
                      <a:pt x="5462" y="1701"/>
                    </a:cubicBezTo>
                    <a:cubicBezTo>
                      <a:pt x="5337" y="1832"/>
                      <a:pt x="5337" y="1832"/>
                      <a:pt x="5337" y="1832"/>
                    </a:cubicBezTo>
                    <a:cubicBezTo>
                      <a:pt x="5213" y="1963"/>
                      <a:pt x="5213" y="1963"/>
                      <a:pt x="5213" y="1963"/>
                    </a:cubicBezTo>
                    <a:cubicBezTo>
                      <a:pt x="4965" y="2094"/>
                      <a:pt x="4965" y="2094"/>
                      <a:pt x="4965" y="2094"/>
                    </a:cubicBezTo>
                    <a:cubicBezTo>
                      <a:pt x="4841" y="2225"/>
                      <a:pt x="4841" y="2225"/>
                      <a:pt x="4841" y="2225"/>
                    </a:cubicBezTo>
                    <a:cubicBezTo>
                      <a:pt x="4717" y="2356"/>
                      <a:pt x="4717" y="2356"/>
                      <a:pt x="4717" y="2356"/>
                    </a:cubicBezTo>
                    <a:cubicBezTo>
                      <a:pt x="4593" y="2487"/>
                      <a:pt x="4593" y="2487"/>
                      <a:pt x="4593" y="2487"/>
                    </a:cubicBezTo>
                    <a:cubicBezTo>
                      <a:pt x="4344" y="2487"/>
                      <a:pt x="4344" y="2487"/>
                      <a:pt x="4344" y="2487"/>
                    </a:cubicBezTo>
                    <a:cubicBezTo>
                      <a:pt x="4220" y="2487"/>
                      <a:pt x="4220" y="2487"/>
                      <a:pt x="4220" y="2487"/>
                    </a:cubicBezTo>
                    <a:cubicBezTo>
                      <a:pt x="3972" y="2356"/>
                      <a:pt x="3972" y="2356"/>
                      <a:pt x="3972" y="2356"/>
                    </a:cubicBezTo>
                    <a:cubicBezTo>
                      <a:pt x="3724" y="2225"/>
                      <a:pt x="3724" y="2225"/>
                      <a:pt x="3724" y="2225"/>
                    </a:cubicBezTo>
                    <a:cubicBezTo>
                      <a:pt x="3600" y="2225"/>
                      <a:pt x="3600" y="2225"/>
                      <a:pt x="3600" y="2225"/>
                    </a:cubicBezTo>
                    <a:cubicBezTo>
                      <a:pt x="3600" y="2094"/>
                      <a:pt x="3600" y="2094"/>
                      <a:pt x="3600" y="2094"/>
                    </a:cubicBezTo>
                    <a:cubicBezTo>
                      <a:pt x="3600" y="1963"/>
                      <a:pt x="3600" y="1963"/>
                      <a:pt x="3600" y="1963"/>
                    </a:cubicBezTo>
                    <a:cubicBezTo>
                      <a:pt x="3475" y="1832"/>
                      <a:pt x="3475" y="1832"/>
                      <a:pt x="3475" y="1832"/>
                    </a:cubicBezTo>
                    <a:cubicBezTo>
                      <a:pt x="3475" y="1701"/>
                      <a:pt x="3475" y="1701"/>
                      <a:pt x="3475" y="1701"/>
                    </a:cubicBezTo>
                    <a:cubicBezTo>
                      <a:pt x="3351" y="1832"/>
                      <a:pt x="3351" y="1832"/>
                      <a:pt x="3351" y="1832"/>
                    </a:cubicBezTo>
                    <a:cubicBezTo>
                      <a:pt x="3227" y="1963"/>
                      <a:pt x="3227" y="1963"/>
                      <a:pt x="3227" y="1963"/>
                    </a:cubicBezTo>
                    <a:cubicBezTo>
                      <a:pt x="3227" y="1963"/>
                      <a:pt x="3227" y="1963"/>
                      <a:pt x="3227" y="1963"/>
                    </a:cubicBezTo>
                    <a:cubicBezTo>
                      <a:pt x="3103" y="1832"/>
                      <a:pt x="3103" y="1832"/>
                      <a:pt x="3103" y="1832"/>
                    </a:cubicBezTo>
                    <a:cubicBezTo>
                      <a:pt x="2979" y="1832"/>
                      <a:pt x="2979" y="1832"/>
                      <a:pt x="2979" y="1832"/>
                    </a:cubicBezTo>
                    <a:cubicBezTo>
                      <a:pt x="2979" y="1963"/>
                      <a:pt x="2979" y="1963"/>
                      <a:pt x="2979" y="1963"/>
                    </a:cubicBezTo>
                    <a:cubicBezTo>
                      <a:pt x="2358" y="1963"/>
                      <a:pt x="2358" y="1963"/>
                      <a:pt x="2358" y="1963"/>
                    </a:cubicBezTo>
                    <a:cubicBezTo>
                      <a:pt x="2234" y="2094"/>
                      <a:pt x="2234" y="2094"/>
                      <a:pt x="2234" y="2094"/>
                    </a:cubicBezTo>
                    <a:cubicBezTo>
                      <a:pt x="2358" y="2225"/>
                      <a:pt x="2358" y="2225"/>
                      <a:pt x="2358" y="2225"/>
                    </a:cubicBezTo>
                    <a:cubicBezTo>
                      <a:pt x="2482" y="2225"/>
                      <a:pt x="2482" y="2225"/>
                      <a:pt x="2482" y="2225"/>
                    </a:cubicBezTo>
                    <a:cubicBezTo>
                      <a:pt x="2606" y="2487"/>
                      <a:pt x="2606" y="2487"/>
                      <a:pt x="2606" y="2487"/>
                    </a:cubicBezTo>
                    <a:cubicBezTo>
                      <a:pt x="2606" y="2487"/>
                      <a:pt x="2606" y="2487"/>
                      <a:pt x="2606" y="2487"/>
                    </a:cubicBezTo>
                    <a:cubicBezTo>
                      <a:pt x="2606" y="2487"/>
                      <a:pt x="2606" y="2487"/>
                      <a:pt x="2606" y="2487"/>
                    </a:cubicBezTo>
                    <a:cubicBezTo>
                      <a:pt x="2606" y="2618"/>
                      <a:pt x="2606" y="2618"/>
                      <a:pt x="2606" y="2618"/>
                    </a:cubicBezTo>
                    <a:cubicBezTo>
                      <a:pt x="2482" y="2618"/>
                      <a:pt x="2482" y="2618"/>
                      <a:pt x="2482" y="2618"/>
                    </a:cubicBezTo>
                    <a:cubicBezTo>
                      <a:pt x="2110" y="2618"/>
                      <a:pt x="2110" y="2618"/>
                      <a:pt x="2110" y="2618"/>
                    </a:cubicBezTo>
                    <a:cubicBezTo>
                      <a:pt x="2110" y="3010"/>
                      <a:pt x="2110" y="3010"/>
                      <a:pt x="2110" y="3010"/>
                    </a:cubicBezTo>
                    <a:cubicBezTo>
                      <a:pt x="2234" y="3141"/>
                      <a:pt x="2234" y="3141"/>
                      <a:pt x="2234" y="3141"/>
                    </a:cubicBezTo>
                    <a:cubicBezTo>
                      <a:pt x="2358" y="3272"/>
                      <a:pt x="2358" y="3272"/>
                      <a:pt x="2358" y="3272"/>
                    </a:cubicBezTo>
                    <a:cubicBezTo>
                      <a:pt x="2606" y="3403"/>
                      <a:pt x="2606" y="3403"/>
                      <a:pt x="2606" y="3403"/>
                    </a:cubicBezTo>
                    <a:cubicBezTo>
                      <a:pt x="2482" y="3665"/>
                      <a:pt x="2482" y="3665"/>
                      <a:pt x="2482" y="3665"/>
                    </a:cubicBezTo>
                    <a:cubicBezTo>
                      <a:pt x="2482" y="3665"/>
                      <a:pt x="2482" y="3665"/>
                      <a:pt x="2482" y="3665"/>
                    </a:cubicBezTo>
                    <a:cubicBezTo>
                      <a:pt x="2234" y="4843"/>
                      <a:pt x="2234" y="4843"/>
                      <a:pt x="2234" y="4843"/>
                    </a:cubicBezTo>
                    <a:cubicBezTo>
                      <a:pt x="2110" y="5105"/>
                      <a:pt x="2110" y="5105"/>
                      <a:pt x="2110" y="5105"/>
                    </a:cubicBezTo>
                    <a:cubicBezTo>
                      <a:pt x="2110" y="5105"/>
                      <a:pt x="2110" y="5105"/>
                      <a:pt x="2110" y="5105"/>
                    </a:cubicBezTo>
                    <a:cubicBezTo>
                      <a:pt x="2110" y="5236"/>
                      <a:pt x="2110" y="5236"/>
                      <a:pt x="2110" y="5236"/>
                    </a:cubicBezTo>
                    <a:cubicBezTo>
                      <a:pt x="1986" y="5236"/>
                      <a:pt x="1986" y="5236"/>
                      <a:pt x="1986" y="5236"/>
                    </a:cubicBezTo>
                    <a:cubicBezTo>
                      <a:pt x="1986" y="5105"/>
                      <a:pt x="1986" y="5105"/>
                      <a:pt x="1986" y="5105"/>
                    </a:cubicBezTo>
                    <a:cubicBezTo>
                      <a:pt x="1862" y="5105"/>
                      <a:pt x="1862" y="5105"/>
                      <a:pt x="1862" y="5105"/>
                    </a:cubicBezTo>
                    <a:cubicBezTo>
                      <a:pt x="1862" y="5105"/>
                      <a:pt x="1862" y="5105"/>
                      <a:pt x="1862" y="5105"/>
                    </a:cubicBezTo>
                    <a:cubicBezTo>
                      <a:pt x="1737" y="5105"/>
                      <a:pt x="1737" y="5105"/>
                      <a:pt x="1737" y="5105"/>
                    </a:cubicBezTo>
                    <a:cubicBezTo>
                      <a:pt x="1613" y="5105"/>
                      <a:pt x="1613" y="5105"/>
                      <a:pt x="1613" y="5105"/>
                    </a:cubicBezTo>
                    <a:cubicBezTo>
                      <a:pt x="1613" y="5105"/>
                      <a:pt x="1613" y="5105"/>
                      <a:pt x="1613" y="5105"/>
                    </a:cubicBezTo>
                    <a:cubicBezTo>
                      <a:pt x="1241" y="5236"/>
                      <a:pt x="1241" y="5236"/>
                      <a:pt x="1241" y="5236"/>
                    </a:cubicBezTo>
                    <a:cubicBezTo>
                      <a:pt x="993" y="5367"/>
                      <a:pt x="993" y="5367"/>
                      <a:pt x="993" y="5367"/>
                    </a:cubicBezTo>
                    <a:cubicBezTo>
                      <a:pt x="868" y="5367"/>
                      <a:pt x="868" y="5367"/>
                      <a:pt x="868" y="5367"/>
                    </a:cubicBezTo>
                    <a:cubicBezTo>
                      <a:pt x="868" y="5367"/>
                      <a:pt x="868" y="5367"/>
                      <a:pt x="868" y="5367"/>
                    </a:cubicBezTo>
                    <a:cubicBezTo>
                      <a:pt x="744" y="5498"/>
                      <a:pt x="744" y="5498"/>
                      <a:pt x="744" y="5498"/>
                    </a:cubicBezTo>
                    <a:cubicBezTo>
                      <a:pt x="620" y="5629"/>
                      <a:pt x="620" y="5629"/>
                      <a:pt x="620" y="5629"/>
                    </a:cubicBezTo>
                    <a:cubicBezTo>
                      <a:pt x="496" y="5629"/>
                      <a:pt x="496" y="5629"/>
                      <a:pt x="496" y="5629"/>
                    </a:cubicBezTo>
                    <a:cubicBezTo>
                      <a:pt x="496" y="5759"/>
                      <a:pt x="496" y="5759"/>
                      <a:pt x="496" y="5759"/>
                    </a:cubicBezTo>
                    <a:cubicBezTo>
                      <a:pt x="496" y="5890"/>
                      <a:pt x="496" y="5890"/>
                      <a:pt x="496" y="5890"/>
                    </a:cubicBezTo>
                    <a:cubicBezTo>
                      <a:pt x="496" y="5890"/>
                      <a:pt x="496" y="5890"/>
                      <a:pt x="496" y="5890"/>
                    </a:cubicBezTo>
                    <a:cubicBezTo>
                      <a:pt x="372" y="6152"/>
                      <a:pt x="372" y="6152"/>
                      <a:pt x="372" y="6152"/>
                    </a:cubicBezTo>
                    <a:cubicBezTo>
                      <a:pt x="372" y="6283"/>
                      <a:pt x="372" y="6283"/>
                      <a:pt x="372" y="6283"/>
                    </a:cubicBezTo>
                    <a:cubicBezTo>
                      <a:pt x="372" y="6414"/>
                      <a:pt x="372" y="6414"/>
                      <a:pt x="372" y="6414"/>
                    </a:cubicBezTo>
                    <a:cubicBezTo>
                      <a:pt x="372" y="6414"/>
                      <a:pt x="372" y="6414"/>
                      <a:pt x="372" y="6414"/>
                    </a:cubicBezTo>
                    <a:cubicBezTo>
                      <a:pt x="248" y="6414"/>
                      <a:pt x="248" y="6414"/>
                      <a:pt x="248" y="6414"/>
                    </a:cubicBezTo>
                    <a:cubicBezTo>
                      <a:pt x="124" y="6545"/>
                      <a:pt x="124" y="6545"/>
                      <a:pt x="124" y="6545"/>
                    </a:cubicBezTo>
                    <a:cubicBezTo>
                      <a:pt x="124" y="6676"/>
                      <a:pt x="124" y="6676"/>
                      <a:pt x="124" y="6676"/>
                    </a:cubicBezTo>
                    <a:cubicBezTo>
                      <a:pt x="0" y="6676"/>
                      <a:pt x="0" y="6676"/>
                      <a:pt x="0" y="6676"/>
                    </a:cubicBezTo>
                    <a:cubicBezTo>
                      <a:pt x="124" y="6807"/>
                      <a:pt x="124" y="6807"/>
                      <a:pt x="124" y="6807"/>
                    </a:cubicBezTo>
                    <a:cubicBezTo>
                      <a:pt x="0" y="6938"/>
                      <a:pt x="0" y="6938"/>
                      <a:pt x="0" y="6938"/>
                    </a:cubicBezTo>
                    <a:cubicBezTo>
                      <a:pt x="0" y="6938"/>
                      <a:pt x="0" y="6938"/>
                      <a:pt x="0" y="6938"/>
                    </a:cubicBezTo>
                    <a:cubicBezTo>
                      <a:pt x="0" y="7069"/>
                      <a:pt x="0" y="7069"/>
                      <a:pt x="0" y="7069"/>
                    </a:cubicBezTo>
                    <a:cubicBezTo>
                      <a:pt x="0" y="7199"/>
                      <a:pt x="0" y="7199"/>
                      <a:pt x="0" y="7199"/>
                    </a:cubicBezTo>
                    <a:cubicBezTo>
                      <a:pt x="124" y="7330"/>
                      <a:pt x="124" y="7330"/>
                      <a:pt x="124" y="7330"/>
                    </a:cubicBezTo>
                    <a:cubicBezTo>
                      <a:pt x="496" y="7723"/>
                      <a:pt x="496" y="7723"/>
                      <a:pt x="496" y="7723"/>
                    </a:cubicBezTo>
                    <a:cubicBezTo>
                      <a:pt x="248" y="7854"/>
                      <a:pt x="248" y="7854"/>
                      <a:pt x="248" y="7854"/>
                    </a:cubicBezTo>
                    <a:cubicBezTo>
                      <a:pt x="620" y="7854"/>
                      <a:pt x="620" y="7854"/>
                      <a:pt x="620" y="7854"/>
                    </a:cubicBezTo>
                    <a:cubicBezTo>
                      <a:pt x="868" y="7854"/>
                      <a:pt x="868" y="7854"/>
                      <a:pt x="868" y="7854"/>
                    </a:cubicBezTo>
                    <a:cubicBezTo>
                      <a:pt x="993" y="7985"/>
                      <a:pt x="993" y="7985"/>
                      <a:pt x="993" y="7985"/>
                    </a:cubicBezTo>
                    <a:cubicBezTo>
                      <a:pt x="993" y="8247"/>
                      <a:pt x="993" y="8247"/>
                      <a:pt x="993" y="8247"/>
                    </a:cubicBezTo>
                    <a:cubicBezTo>
                      <a:pt x="1241" y="8247"/>
                      <a:pt x="1241" y="8247"/>
                      <a:pt x="1241" y="8247"/>
                    </a:cubicBezTo>
                    <a:cubicBezTo>
                      <a:pt x="1489" y="8247"/>
                      <a:pt x="1489" y="8247"/>
                      <a:pt x="1489" y="8247"/>
                    </a:cubicBezTo>
                    <a:cubicBezTo>
                      <a:pt x="1737" y="7985"/>
                      <a:pt x="1737" y="7985"/>
                      <a:pt x="1737" y="7985"/>
                    </a:cubicBezTo>
                    <a:cubicBezTo>
                      <a:pt x="1862" y="7854"/>
                      <a:pt x="1862" y="7854"/>
                      <a:pt x="1862" y="7854"/>
                    </a:cubicBezTo>
                    <a:cubicBezTo>
                      <a:pt x="1986" y="7985"/>
                      <a:pt x="1986" y="7985"/>
                      <a:pt x="1986" y="7985"/>
                    </a:cubicBezTo>
                    <a:cubicBezTo>
                      <a:pt x="1986" y="8116"/>
                      <a:pt x="1986" y="8116"/>
                      <a:pt x="1986" y="8116"/>
                    </a:cubicBezTo>
                    <a:cubicBezTo>
                      <a:pt x="1862" y="8116"/>
                      <a:pt x="1862" y="8116"/>
                      <a:pt x="1862" y="8116"/>
                    </a:cubicBezTo>
                    <a:cubicBezTo>
                      <a:pt x="1862" y="8247"/>
                      <a:pt x="1862" y="8247"/>
                      <a:pt x="1862" y="8247"/>
                    </a:cubicBezTo>
                    <a:cubicBezTo>
                      <a:pt x="1986" y="8639"/>
                      <a:pt x="1986" y="8639"/>
                      <a:pt x="1986" y="8639"/>
                    </a:cubicBezTo>
                    <a:cubicBezTo>
                      <a:pt x="1986" y="8770"/>
                      <a:pt x="1986" y="8770"/>
                      <a:pt x="1986" y="8770"/>
                    </a:cubicBezTo>
                    <a:cubicBezTo>
                      <a:pt x="1986" y="8770"/>
                      <a:pt x="1986" y="8770"/>
                      <a:pt x="1986" y="8770"/>
                    </a:cubicBezTo>
                    <a:cubicBezTo>
                      <a:pt x="2110" y="8770"/>
                      <a:pt x="2110" y="8770"/>
                      <a:pt x="2110" y="8770"/>
                    </a:cubicBezTo>
                    <a:cubicBezTo>
                      <a:pt x="2234" y="8770"/>
                      <a:pt x="2234" y="8770"/>
                      <a:pt x="2234" y="8770"/>
                    </a:cubicBezTo>
                    <a:cubicBezTo>
                      <a:pt x="2358" y="8770"/>
                      <a:pt x="2358" y="8770"/>
                      <a:pt x="2358" y="8770"/>
                    </a:cubicBezTo>
                    <a:cubicBezTo>
                      <a:pt x="2358" y="8770"/>
                      <a:pt x="2358" y="8770"/>
                      <a:pt x="2358" y="8770"/>
                    </a:cubicBezTo>
                    <a:cubicBezTo>
                      <a:pt x="2482" y="8770"/>
                      <a:pt x="2482" y="8770"/>
                      <a:pt x="2482" y="8770"/>
                    </a:cubicBezTo>
                    <a:cubicBezTo>
                      <a:pt x="2482" y="8770"/>
                      <a:pt x="2482" y="8770"/>
                      <a:pt x="2482" y="8770"/>
                    </a:cubicBezTo>
                    <a:cubicBezTo>
                      <a:pt x="2482" y="8770"/>
                      <a:pt x="2482" y="8770"/>
                      <a:pt x="2482" y="8770"/>
                    </a:cubicBezTo>
                    <a:cubicBezTo>
                      <a:pt x="2855" y="8770"/>
                      <a:pt x="2855" y="8770"/>
                      <a:pt x="2855" y="8770"/>
                    </a:cubicBezTo>
                    <a:cubicBezTo>
                      <a:pt x="2979" y="8770"/>
                      <a:pt x="2979" y="8770"/>
                      <a:pt x="2979" y="8770"/>
                    </a:cubicBezTo>
                    <a:cubicBezTo>
                      <a:pt x="3103" y="8639"/>
                      <a:pt x="3103" y="8639"/>
                      <a:pt x="3103" y="8639"/>
                    </a:cubicBezTo>
                    <a:cubicBezTo>
                      <a:pt x="3227" y="8639"/>
                      <a:pt x="3227" y="8639"/>
                      <a:pt x="3227" y="8639"/>
                    </a:cubicBezTo>
                    <a:cubicBezTo>
                      <a:pt x="3351" y="8639"/>
                      <a:pt x="3351" y="8639"/>
                      <a:pt x="3351" y="8639"/>
                    </a:cubicBezTo>
                    <a:cubicBezTo>
                      <a:pt x="3475" y="8639"/>
                      <a:pt x="3475" y="8639"/>
                      <a:pt x="3475" y="8639"/>
                    </a:cubicBezTo>
                    <a:cubicBezTo>
                      <a:pt x="3600" y="8509"/>
                      <a:pt x="3600" y="8509"/>
                      <a:pt x="3600" y="8509"/>
                    </a:cubicBezTo>
                    <a:cubicBezTo>
                      <a:pt x="3724" y="8378"/>
                      <a:pt x="3724" y="8378"/>
                      <a:pt x="3724" y="8378"/>
                    </a:cubicBezTo>
                    <a:cubicBezTo>
                      <a:pt x="3972" y="8116"/>
                      <a:pt x="3972" y="8116"/>
                      <a:pt x="3972" y="8116"/>
                    </a:cubicBezTo>
                    <a:cubicBezTo>
                      <a:pt x="4220" y="8116"/>
                      <a:pt x="4220" y="8116"/>
                      <a:pt x="4220" y="8116"/>
                    </a:cubicBezTo>
                    <a:cubicBezTo>
                      <a:pt x="4344" y="7985"/>
                      <a:pt x="4344" y="7985"/>
                      <a:pt x="4344" y="7985"/>
                    </a:cubicBezTo>
                    <a:cubicBezTo>
                      <a:pt x="4468" y="7985"/>
                      <a:pt x="4468" y="7985"/>
                      <a:pt x="4468" y="7985"/>
                    </a:cubicBezTo>
                    <a:cubicBezTo>
                      <a:pt x="4593" y="8116"/>
                      <a:pt x="4593" y="8116"/>
                      <a:pt x="4593" y="8116"/>
                    </a:cubicBezTo>
                    <a:cubicBezTo>
                      <a:pt x="4717" y="7985"/>
                      <a:pt x="4717" y="7985"/>
                      <a:pt x="4717" y="7985"/>
                    </a:cubicBezTo>
                    <a:cubicBezTo>
                      <a:pt x="4717" y="8116"/>
                      <a:pt x="4717" y="8116"/>
                      <a:pt x="4717" y="8116"/>
                    </a:cubicBezTo>
                    <a:cubicBezTo>
                      <a:pt x="4717" y="8247"/>
                      <a:pt x="4717" y="8247"/>
                      <a:pt x="4717" y="8247"/>
                    </a:cubicBezTo>
                    <a:cubicBezTo>
                      <a:pt x="4841" y="8378"/>
                      <a:pt x="4841" y="8378"/>
                      <a:pt x="4841" y="8378"/>
                    </a:cubicBezTo>
                    <a:cubicBezTo>
                      <a:pt x="4717" y="8509"/>
                      <a:pt x="4717" y="8509"/>
                      <a:pt x="4717" y="8509"/>
                    </a:cubicBezTo>
                    <a:cubicBezTo>
                      <a:pt x="4841" y="8770"/>
                      <a:pt x="4841" y="8770"/>
                      <a:pt x="4841" y="8770"/>
                    </a:cubicBezTo>
                    <a:cubicBezTo>
                      <a:pt x="4717" y="8901"/>
                      <a:pt x="4717" y="8901"/>
                      <a:pt x="4717" y="8901"/>
                    </a:cubicBezTo>
                    <a:cubicBezTo>
                      <a:pt x="4841" y="9163"/>
                      <a:pt x="4841" y="9163"/>
                      <a:pt x="4841" y="9163"/>
                    </a:cubicBezTo>
                    <a:cubicBezTo>
                      <a:pt x="4965" y="9163"/>
                      <a:pt x="4965" y="9163"/>
                      <a:pt x="4965" y="9163"/>
                    </a:cubicBezTo>
                    <a:cubicBezTo>
                      <a:pt x="4965" y="9294"/>
                      <a:pt x="4965" y="9294"/>
                      <a:pt x="4965" y="9294"/>
                    </a:cubicBezTo>
                    <a:cubicBezTo>
                      <a:pt x="5089" y="9425"/>
                      <a:pt x="5089" y="9425"/>
                      <a:pt x="5089" y="9425"/>
                    </a:cubicBezTo>
                    <a:cubicBezTo>
                      <a:pt x="5337" y="9425"/>
                      <a:pt x="5337" y="9425"/>
                      <a:pt x="5337" y="9425"/>
                    </a:cubicBezTo>
                    <a:cubicBezTo>
                      <a:pt x="5462" y="9556"/>
                      <a:pt x="5462" y="9556"/>
                      <a:pt x="5462" y="9556"/>
                    </a:cubicBezTo>
                    <a:cubicBezTo>
                      <a:pt x="5462" y="9556"/>
                      <a:pt x="5462" y="9556"/>
                      <a:pt x="5462" y="9556"/>
                    </a:cubicBezTo>
                    <a:cubicBezTo>
                      <a:pt x="5710" y="9425"/>
                      <a:pt x="5710" y="9425"/>
                      <a:pt x="5710" y="9425"/>
                    </a:cubicBezTo>
                    <a:cubicBezTo>
                      <a:pt x="5958" y="9687"/>
                      <a:pt x="5958" y="9687"/>
                      <a:pt x="5958" y="9687"/>
                    </a:cubicBezTo>
                    <a:cubicBezTo>
                      <a:pt x="6082" y="9687"/>
                      <a:pt x="6082" y="9687"/>
                      <a:pt x="6082" y="9687"/>
                    </a:cubicBezTo>
                    <a:cubicBezTo>
                      <a:pt x="6206" y="9818"/>
                      <a:pt x="6206" y="9818"/>
                      <a:pt x="6206" y="9818"/>
                    </a:cubicBezTo>
                    <a:cubicBezTo>
                      <a:pt x="6331" y="9818"/>
                      <a:pt x="6331" y="9818"/>
                      <a:pt x="6331" y="9818"/>
                    </a:cubicBezTo>
                    <a:cubicBezTo>
                      <a:pt x="6579" y="9949"/>
                      <a:pt x="6579" y="9949"/>
                      <a:pt x="6579" y="9949"/>
                    </a:cubicBezTo>
                    <a:cubicBezTo>
                      <a:pt x="6703" y="9949"/>
                      <a:pt x="6703" y="9949"/>
                      <a:pt x="6703" y="9949"/>
                    </a:cubicBezTo>
                    <a:cubicBezTo>
                      <a:pt x="6703" y="10079"/>
                      <a:pt x="6703" y="10079"/>
                      <a:pt x="6703" y="10079"/>
                    </a:cubicBezTo>
                    <a:cubicBezTo>
                      <a:pt x="6827" y="10079"/>
                      <a:pt x="6827" y="10079"/>
                      <a:pt x="6827" y="10079"/>
                    </a:cubicBezTo>
                    <a:cubicBezTo>
                      <a:pt x="6951" y="10210"/>
                      <a:pt x="6951" y="10210"/>
                      <a:pt x="6951" y="10210"/>
                    </a:cubicBezTo>
                    <a:cubicBezTo>
                      <a:pt x="7324" y="10210"/>
                      <a:pt x="7324" y="10210"/>
                      <a:pt x="7324" y="10210"/>
                    </a:cubicBezTo>
                    <a:cubicBezTo>
                      <a:pt x="7572" y="10341"/>
                      <a:pt x="7572" y="10341"/>
                      <a:pt x="7572" y="10341"/>
                    </a:cubicBezTo>
                    <a:cubicBezTo>
                      <a:pt x="7572" y="10341"/>
                      <a:pt x="7572" y="10341"/>
                      <a:pt x="7572" y="10341"/>
                    </a:cubicBezTo>
                    <a:cubicBezTo>
                      <a:pt x="7572" y="10603"/>
                      <a:pt x="7572" y="10603"/>
                      <a:pt x="7572" y="10603"/>
                    </a:cubicBezTo>
                    <a:cubicBezTo>
                      <a:pt x="7572" y="10865"/>
                      <a:pt x="7572" y="10865"/>
                      <a:pt x="7572" y="10865"/>
                    </a:cubicBezTo>
                    <a:cubicBezTo>
                      <a:pt x="7572" y="10996"/>
                      <a:pt x="7572" y="10996"/>
                      <a:pt x="7572" y="10996"/>
                    </a:cubicBezTo>
                    <a:cubicBezTo>
                      <a:pt x="7696" y="11258"/>
                      <a:pt x="7696" y="11258"/>
                      <a:pt x="7696" y="11258"/>
                    </a:cubicBezTo>
                    <a:cubicBezTo>
                      <a:pt x="7696" y="11519"/>
                      <a:pt x="7696" y="11519"/>
                      <a:pt x="7696" y="11519"/>
                    </a:cubicBezTo>
                    <a:cubicBezTo>
                      <a:pt x="8689" y="11519"/>
                      <a:pt x="8689" y="11519"/>
                      <a:pt x="8689" y="11519"/>
                    </a:cubicBezTo>
                    <a:cubicBezTo>
                      <a:pt x="8813" y="11912"/>
                      <a:pt x="8813" y="11912"/>
                      <a:pt x="8813" y="11912"/>
                    </a:cubicBezTo>
                    <a:cubicBezTo>
                      <a:pt x="8689" y="12043"/>
                      <a:pt x="8689" y="12043"/>
                      <a:pt x="8689" y="12043"/>
                    </a:cubicBezTo>
                    <a:cubicBezTo>
                      <a:pt x="9062" y="12174"/>
                      <a:pt x="9062" y="12174"/>
                      <a:pt x="9062" y="12174"/>
                    </a:cubicBezTo>
                    <a:cubicBezTo>
                      <a:pt x="9310" y="12698"/>
                      <a:pt x="9310" y="12698"/>
                      <a:pt x="9310" y="12698"/>
                    </a:cubicBezTo>
                    <a:cubicBezTo>
                      <a:pt x="9310" y="12829"/>
                      <a:pt x="9310" y="12829"/>
                      <a:pt x="9310" y="12829"/>
                    </a:cubicBezTo>
                    <a:cubicBezTo>
                      <a:pt x="9062" y="13352"/>
                      <a:pt x="9062" y="13352"/>
                      <a:pt x="9062" y="13352"/>
                    </a:cubicBezTo>
                    <a:cubicBezTo>
                      <a:pt x="9062" y="13483"/>
                      <a:pt x="9062" y="13483"/>
                      <a:pt x="9062" y="13483"/>
                    </a:cubicBezTo>
                    <a:cubicBezTo>
                      <a:pt x="9062" y="13614"/>
                      <a:pt x="9062" y="13614"/>
                      <a:pt x="9062" y="13614"/>
                    </a:cubicBezTo>
                    <a:cubicBezTo>
                      <a:pt x="9062" y="13614"/>
                      <a:pt x="9062" y="13614"/>
                      <a:pt x="9062" y="13614"/>
                    </a:cubicBezTo>
                    <a:cubicBezTo>
                      <a:pt x="9062" y="13745"/>
                      <a:pt x="9062" y="13745"/>
                      <a:pt x="9062" y="13745"/>
                    </a:cubicBezTo>
                    <a:cubicBezTo>
                      <a:pt x="9186" y="13876"/>
                      <a:pt x="9186" y="13876"/>
                      <a:pt x="9186" y="13876"/>
                    </a:cubicBezTo>
                    <a:cubicBezTo>
                      <a:pt x="9186" y="14007"/>
                      <a:pt x="9186" y="14007"/>
                      <a:pt x="9186" y="14007"/>
                    </a:cubicBezTo>
                    <a:cubicBezTo>
                      <a:pt x="9310" y="14138"/>
                      <a:pt x="9310" y="14138"/>
                      <a:pt x="9310" y="14138"/>
                    </a:cubicBezTo>
                    <a:cubicBezTo>
                      <a:pt x="9186" y="14530"/>
                      <a:pt x="9186" y="14530"/>
                      <a:pt x="9186" y="14530"/>
                    </a:cubicBezTo>
                    <a:cubicBezTo>
                      <a:pt x="9310" y="14661"/>
                      <a:pt x="9310" y="14661"/>
                      <a:pt x="9310" y="14661"/>
                    </a:cubicBezTo>
                    <a:cubicBezTo>
                      <a:pt x="9186" y="14661"/>
                      <a:pt x="9186" y="14661"/>
                      <a:pt x="9186" y="14661"/>
                    </a:cubicBezTo>
                    <a:cubicBezTo>
                      <a:pt x="9310" y="14792"/>
                      <a:pt x="9310" y="14792"/>
                      <a:pt x="9310" y="14792"/>
                    </a:cubicBezTo>
                    <a:cubicBezTo>
                      <a:pt x="9434" y="14792"/>
                      <a:pt x="9434" y="14792"/>
                      <a:pt x="9434" y="14792"/>
                    </a:cubicBezTo>
                    <a:cubicBezTo>
                      <a:pt x="9558" y="14923"/>
                      <a:pt x="9558" y="14923"/>
                      <a:pt x="9558" y="14923"/>
                    </a:cubicBezTo>
                    <a:cubicBezTo>
                      <a:pt x="9806" y="14792"/>
                      <a:pt x="9806" y="14792"/>
                      <a:pt x="9806" y="14792"/>
                    </a:cubicBezTo>
                    <a:cubicBezTo>
                      <a:pt x="9931" y="14923"/>
                      <a:pt x="9931" y="14923"/>
                      <a:pt x="9931" y="14923"/>
                    </a:cubicBezTo>
                    <a:cubicBezTo>
                      <a:pt x="10179" y="14792"/>
                      <a:pt x="10179" y="14792"/>
                      <a:pt x="10179" y="14792"/>
                    </a:cubicBezTo>
                    <a:cubicBezTo>
                      <a:pt x="10303" y="14923"/>
                      <a:pt x="10303" y="14923"/>
                      <a:pt x="10303" y="14923"/>
                    </a:cubicBezTo>
                    <a:cubicBezTo>
                      <a:pt x="10427" y="14923"/>
                      <a:pt x="10427" y="14923"/>
                      <a:pt x="10427" y="14923"/>
                    </a:cubicBezTo>
                    <a:cubicBezTo>
                      <a:pt x="10427" y="15054"/>
                      <a:pt x="10427" y="15054"/>
                      <a:pt x="10427" y="15054"/>
                    </a:cubicBezTo>
                    <a:cubicBezTo>
                      <a:pt x="10675" y="15578"/>
                      <a:pt x="10675" y="15578"/>
                      <a:pt x="10675" y="15578"/>
                    </a:cubicBezTo>
                    <a:cubicBezTo>
                      <a:pt x="10675" y="15840"/>
                      <a:pt x="10675" y="15840"/>
                      <a:pt x="10675" y="15840"/>
                    </a:cubicBezTo>
                    <a:cubicBezTo>
                      <a:pt x="10800" y="15840"/>
                      <a:pt x="10800" y="15840"/>
                      <a:pt x="10800" y="15840"/>
                    </a:cubicBezTo>
                    <a:cubicBezTo>
                      <a:pt x="11048" y="15709"/>
                      <a:pt x="11048" y="15709"/>
                      <a:pt x="11048" y="15709"/>
                    </a:cubicBezTo>
                    <a:cubicBezTo>
                      <a:pt x="11172" y="15709"/>
                      <a:pt x="11172" y="15709"/>
                      <a:pt x="11172" y="15709"/>
                    </a:cubicBezTo>
                    <a:cubicBezTo>
                      <a:pt x="11296" y="15840"/>
                      <a:pt x="11296" y="15840"/>
                      <a:pt x="11296" y="15840"/>
                    </a:cubicBezTo>
                    <a:cubicBezTo>
                      <a:pt x="11296" y="15840"/>
                      <a:pt x="11296" y="15840"/>
                      <a:pt x="11296" y="15840"/>
                    </a:cubicBezTo>
                    <a:cubicBezTo>
                      <a:pt x="11296" y="15970"/>
                      <a:pt x="11296" y="15970"/>
                      <a:pt x="11296" y="15970"/>
                    </a:cubicBezTo>
                    <a:cubicBezTo>
                      <a:pt x="11296" y="16494"/>
                      <a:pt x="11296" y="16494"/>
                      <a:pt x="11296" y="16494"/>
                    </a:cubicBezTo>
                    <a:cubicBezTo>
                      <a:pt x="11296" y="16494"/>
                      <a:pt x="11296" y="16494"/>
                      <a:pt x="11296" y="16494"/>
                    </a:cubicBezTo>
                    <a:cubicBezTo>
                      <a:pt x="11172" y="16494"/>
                      <a:pt x="11172" y="16494"/>
                      <a:pt x="11172" y="16494"/>
                    </a:cubicBezTo>
                    <a:cubicBezTo>
                      <a:pt x="11172" y="16625"/>
                      <a:pt x="11172" y="16625"/>
                      <a:pt x="11172" y="16625"/>
                    </a:cubicBezTo>
                    <a:cubicBezTo>
                      <a:pt x="11172" y="16625"/>
                      <a:pt x="11172" y="16625"/>
                      <a:pt x="11172" y="16625"/>
                    </a:cubicBezTo>
                    <a:cubicBezTo>
                      <a:pt x="11172" y="16756"/>
                      <a:pt x="11172" y="16756"/>
                      <a:pt x="11172" y="16756"/>
                    </a:cubicBezTo>
                    <a:cubicBezTo>
                      <a:pt x="11296" y="16625"/>
                      <a:pt x="11296" y="16625"/>
                      <a:pt x="11296" y="16625"/>
                    </a:cubicBezTo>
                    <a:cubicBezTo>
                      <a:pt x="11544" y="16625"/>
                      <a:pt x="11544" y="16625"/>
                      <a:pt x="11544" y="16625"/>
                    </a:cubicBezTo>
                    <a:cubicBezTo>
                      <a:pt x="11544" y="16756"/>
                      <a:pt x="11544" y="16756"/>
                      <a:pt x="11544" y="16756"/>
                    </a:cubicBezTo>
                    <a:cubicBezTo>
                      <a:pt x="11668" y="17018"/>
                      <a:pt x="11668" y="17018"/>
                      <a:pt x="11668" y="17018"/>
                    </a:cubicBezTo>
                    <a:cubicBezTo>
                      <a:pt x="11668" y="17149"/>
                      <a:pt x="11668" y="17149"/>
                      <a:pt x="11668" y="17149"/>
                    </a:cubicBezTo>
                    <a:cubicBezTo>
                      <a:pt x="11668" y="17410"/>
                      <a:pt x="11668" y="17410"/>
                      <a:pt x="11668" y="17410"/>
                    </a:cubicBezTo>
                    <a:cubicBezTo>
                      <a:pt x="11668" y="17541"/>
                      <a:pt x="11668" y="17541"/>
                      <a:pt x="11668" y="17541"/>
                    </a:cubicBezTo>
                    <a:cubicBezTo>
                      <a:pt x="11668" y="17672"/>
                      <a:pt x="11668" y="17672"/>
                      <a:pt x="11668" y="17672"/>
                    </a:cubicBezTo>
                    <a:cubicBezTo>
                      <a:pt x="11544" y="17672"/>
                      <a:pt x="11544" y="17672"/>
                      <a:pt x="11544" y="17672"/>
                    </a:cubicBezTo>
                    <a:cubicBezTo>
                      <a:pt x="11420" y="17672"/>
                      <a:pt x="11420" y="17672"/>
                      <a:pt x="11420" y="17672"/>
                    </a:cubicBezTo>
                    <a:cubicBezTo>
                      <a:pt x="11420" y="17803"/>
                      <a:pt x="11420" y="17803"/>
                      <a:pt x="11420" y="17803"/>
                    </a:cubicBezTo>
                    <a:cubicBezTo>
                      <a:pt x="11296" y="17803"/>
                      <a:pt x="11296" y="17803"/>
                      <a:pt x="11296" y="17803"/>
                    </a:cubicBezTo>
                    <a:cubicBezTo>
                      <a:pt x="11296" y="17803"/>
                      <a:pt x="11296" y="17803"/>
                      <a:pt x="11296" y="17803"/>
                    </a:cubicBezTo>
                    <a:cubicBezTo>
                      <a:pt x="11048" y="17934"/>
                      <a:pt x="11048" y="17934"/>
                      <a:pt x="11048" y="17934"/>
                    </a:cubicBezTo>
                    <a:cubicBezTo>
                      <a:pt x="11048" y="18065"/>
                      <a:pt x="11048" y="18065"/>
                      <a:pt x="11048" y="18065"/>
                    </a:cubicBezTo>
                    <a:cubicBezTo>
                      <a:pt x="10924" y="18065"/>
                      <a:pt x="10924" y="18065"/>
                      <a:pt x="10924" y="18065"/>
                    </a:cubicBezTo>
                    <a:cubicBezTo>
                      <a:pt x="10675" y="18196"/>
                      <a:pt x="10675" y="18196"/>
                      <a:pt x="10675" y="18196"/>
                    </a:cubicBezTo>
                    <a:cubicBezTo>
                      <a:pt x="10675" y="18196"/>
                      <a:pt x="10675" y="18196"/>
                      <a:pt x="10675" y="18196"/>
                    </a:cubicBezTo>
                    <a:cubicBezTo>
                      <a:pt x="10675" y="18327"/>
                      <a:pt x="10675" y="18327"/>
                      <a:pt x="10675" y="18327"/>
                    </a:cubicBezTo>
                    <a:cubicBezTo>
                      <a:pt x="10551" y="18327"/>
                      <a:pt x="10551" y="18327"/>
                      <a:pt x="10551" y="18327"/>
                    </a:cubicBezTo>
                    <a:cubicBezTo>
                      <a:pt x="10551" y="18327"/>
                      <a:pt x="10551" y="18327"/>
                      <a:pt x="10551" y="18327"/>
                    </a:cubicBezTo>
                    <a:cubicBezTo>
                      <a:pt x="10303" y="18589"/>
                      <a:pt x="10303" y="18589"/>
                      <a:pt x="10303" y="18589"/>
                    </a:cubicBezTo>
                    <a:cubicBezTo>
                      <a:pt x="10303" y="18589"/>
                      <a:pt x="10303" y="18589"/>
                      <a:pt x="10303" y="18589"/>
                    </a:cubicBezTo>
                    <a:cubicBezTo>
                      <a:pt x="10303" y="18719"/>
                      <a:pt x="10303" y="18719"/>
                      <a:pt x="10303" y="18719"/>
                    </a:cubicBezTo>
                    <a:cubicBezTo>
                      <a:pt x="10179" y="18719"/>
                      <a:pt x="10179" y="18719"/>
                      <a:pt x="10179" y="18719"/>
                    </a:cubicBezTo>
                    <a:cubicBezTo>
                      <a:pt x="10179" y="18850"/>
                      <a:pt x="10179" y="18850"/>
                      <a:pt x="10179" y="18850"/>
                    </a:cubicBezTo>
                    <a:cubicBezTo>
                      <a:pt x="10055" y="18981"/>
                      <a:pt x="10055" y="18981"/>
                      <a:pt x="10055" y="18981"/>
                    </a:cubicBezTo>
                    <a:cubicBezTo>
                      <a:pt x="9931" y="19112"/>
                      <a:pt x="9931" y="19112"/>
                      <a:pt x="9931" y="19112"/>
                    </a:cubicBezTo>
                    <a:cubicBezTo>
                      <a:pt x="9931" y="19243"/>
                      <a:pt x="9931" y="19243"/>
                      <a:pt x="9931" y="19243"/>
                    </a:cubicBezTo>
                    <a:cubicBezTo>
                      <a:pt x="9931" y="19374"/>
                      <a:pt x="9931" y="19374"/>
                      <a:pt x="9931" y="19374"/>
                    </a:cubicBezTo>
                    <a:cubicBezTo>
                      <a:pt x="9806" y="19374"/>
                      <a:pt x="9806" y="19374"/>
                      <a:pt x="9806" y="19374"/>
                    </a:cubicBezTo>
                    <a:cubicBezTo>
                      <a:pt x="9806" y="19374"/>
                      <a:pt x="9806" y="19374"/>
                      <a:pt x="9806" y="19374"/>
                    </a:cubicBezTo>
                    <a:cubicBezTo>
                      <a:pt x="9806" y="19374"/>
                      <a:pt x="9806" y="19374"/>
                      <a:pt x="9806" y="19374"/>
                    </a:cubicBezTo>
                    <a:cubicBezTo>
                      <a:pt x="9931" y="19505"/>
                      <a:pt x="9931" y="19505"/>
                      <a:pt x="9931" y="19505"/>
                    </a:cubicBezTo>
                    <a:cubicBezTo>
                      <a:pt x="10179" y="19374"/>
                      <a:pt x="10179" y="19374"/>
                      <a:pt x="10179" y="19374"/>
                    </a:cubicBezTo>
                    <a:cubicBezTo>
                      <a:pt x="10303" y="19505"/>
                      <a:pt x="10303" y="19505"/>
                      <a:pt x="10303" y="19505"/>
                    </a:cubicBezTo>
                    <a:cubicBezTo>
                      <a:pt x="10427" y="19636"/>
                      <a:pt x="10427" y="19636"/>
                      <a:pt x="10427" y="19636"/>
                    </a:cubicBezTo>
                    <a:cubicBezTo>
                      <a:pt x="10551" y="19636"/>
                      <a:pt x="10551" y="19636"/>
                      <a:pt x="10551" y="19636"/>
                    </a:cubicBezTo>
                    <a:cubicBezTo>
                      <a:pt x="10675" y="19767"/>
                      <a:pt x="10675" y="19767"/>
                      <a:pt x="10675" y="19767"/>
                    </a:cubicBezTo>
                    <a:cubicBezTo>
                      <a:pt x="10800" y="20029"/>
                      <a:pt x="10800" y="20029"/>
                      <a:pt x="10800" y="20029"/>
                    </a:cubicBezTo>
                    <a:cubicBezTo>
                      <a:pt x="10800" y="20029"/>
                      <a:pt x="10800" y="20029"/>
                      <a:pt x="10800" y="20029"/>
                    </a:cubicBezTo>
                    <a:cubicBezTo>
                      <a:pt x="10924" y="19898"/>
                      <a:pt x="10924" y="19898"/>
                      <a:pt x="10924" y="19898"/>
                    </a:cubicBezTo>
                    <a:cubicBezTo>
                      <a:pt x="10924" y="19898"/>
                      <a:pt x="10924" y="19898"/>
                      <a:pt x="10924" y="19898"/>
                    </a:cubicBezTo>
                    <a:cubicBezTo>
                      <a:pt x="11048" y="20159"/>
                      <a:pt x="11048" y="20159"/>
                      <a:pt x="11048" y="20159"/>
                    </a:cubicBezTo>
                    <a:cubicBezTo>
                      <a:pt x="11296" y="20159"/>
                      <a:pt x="11296" y="20159"/>
                      <a:pt x="11296" y="20159"/>
                    </a:cubicBezTo>
                    <a:cubicBezTo>
                      <a:pt x="11420" y="20159"/>
                      <a:pt x="11420" y="20159"/>
                      <a:pt x="11420" y="20159"/>
                    </a:cubicBezTo>
                    <a:cubicBezTo>
                      <a:pt x="11544" y="20290"/>
                      <a:pt x="11544" y="20290"/>
                      <a:pt x="11544" y="20290"/>
                    </a:cubicBezTo>
                    <a:cubicBezTo>
                      <a:pt x="11544" y="20421"/>
                      <a:pt x="11544" y="20421"/>
                      <a:pt x="11544" y="20421"/>
                    </a:cubicBezTo>
                    <a:cubicBezTo>
                      <a:pt x="11668" y="20421"/>
                      <a:pt x="11668" y="20421"/>
                      <a:pt x="11668" y="20421"/>
                    </a:cubicBezTo>
                    <a:cubicBezTo>
                      <a:pt x="11793" y="20552"/>
                      <a:pt x="11793" y="20552"/>
                      <a:pt x="11793" y="20552"/>
                    </a:cubicBezTo>
                    <a:cubicBezTo>
                      <a:pt x="11917" y="20683"/>
                      <a:pt x="11917" y="20683"/>
                      <a:pt x="11917" y="20683"/>
                    </a:cubicBezTo>
                    <a:cubicBezTo>
                      <a:pt x="12041" y="20814"/>
                      <a:pt x="12041" y="20814"/>
                      <a:pt x="12041" y="20814"/>
                    </a:cubicBezTo>
                    <a:cubicBezTo>
                      <a:pt x="12165" y="20945"/>
                      <a:pt x="12165" y="20945"/>
                      <a:pt x="12165" y="20945"/>
                    </a:cubicBezTo>
                    <a:cubicBezTo>
                      <a:pt x="12165" y="21076"/>
                      <a:pt x="12165" y="21076"/>
                      <a:pt x="12165" y="21076"/>
                    </a:cubicBezTo>
                    <a:cubicBezTo>
                      <a:pt x="12041" y="21207"/>
                      <a:pt x="12041" y="21207"/>
                      <a:pt x="12041" y="21207"/>
                    </a:cubicBezTo>
                    <a:cubicBezTo>
                      <a:pt x="12165" y="21338"/>
                      <a:pt x="12165" y="21338"/>
                      <a:pt x="12165" y="21338"/>
                    </a:cubicBezTo>
                    <a:cubicBezTo>
                      <a:pt x="12165" y="21469"/>
                      <a:pt x="12165" y="21469"/>
                      <a:pt x="12165" y="21469"/>
                    </a:cubicBezTo>
                    <a:cubicBezTo>
                      <a:pt x="12165" y="21469"/>
                      <a:pt x="12165" y="21469"/>
                      <a:pt x="12165" y="21469"/>
                    </a:cubicBezTo>
                    <a:cubicBezTo>
                      <a:pt x="12289" y="21599"/>
                      <a:pt x="12289" y="21599"/>
                      <a:pt x="12289" y="21599"/>
                    </a:cubicBezTo>
                    <a:cubicBezTo>
                      <a:pt x="12289" y="21599"/>
                      <a:pt x="12289" y="21599"/>
                      <a:pt x="12289" y="21599"/>
                    </a:cubicBezTo>
                    <a:cubicBezTo>
                      <a:pt x="12537" y="21469"/>
                      <a:pt x="12537" y="21469"/>
                      <a:pt x="12537" y="21469"/>
                    </a:cubicBezTo>
                    <a:cubicBezTo>
                      <a:pt x="12537" y="21207"/>
                      <a:pt x="12537" y="21207"/>
                      <a:pt x="12537" y="21207"/>
                    </a:cubicBezTo>
                    <a:cubicBezTo>
                      <a:pt x="12662" y="20814"/>
                      <a:pt x="12662" y="20814"/>
                      <a:pt x="12662" y="20814"/>
                    </a:cubicBezTo>
                    <a:cubicBezTo>
                      <a:pt x="12786" y="20683"/>
                      <a:pt x="12786" y="20683"/>
                      <a:pt x="12786" y="20683"/>
                    </a:cubicBezTo>
                    <a:cubicBezTo>
                      <a:pt x="12786" y="20552"/>
                      <a:pt x="12786" y="20552"/>
                      <a:pt x="12786" y="20552"/>
                    </a:cubicBezTo>
                    <a:cubicBezTo>
                      <a:pt x="12662" y="20552"/>
                      <a:pt x="12662" y="20552"/>
                      <a:pt x="12662" y="20552"/>
                    </a:cubicBezTo>
                    <a:cubicBezTo>
                      <a:pt x="12662" y="20421"/>
                      <a:pt x="12662" y="20421"/>
                      <a:pt x="12662" y="20421"/>
                    </a:cubicBezTo>
                    <a:cubicBezTo>
                      <a:pt x="12662" y="20290"/>
                      <a:pt x="12662" y="20290"/>
                      <a:pt x="12662" y="20290"/>
                    </a:cubicBezTo>
                    <a:cubicBezTo>
                      <a:pt x="12786" y="20290"/>
                      <a:pt x="12786" y="20290"/>
                      <a:pt x="12786" y="20290"/>
                    </a:cubicBezTo>
                    <a:cubicBezTo>
                      <a:pt x="12786" y="20159"/>
                      <a:pt x="12786" y="20159"/>
                      <a:pt x="12786" y="20159"/>
                    </a:cubicBezTo>
                    <a:cubicBezTo>
                      <a:pt x="12910" y="20029"/>
                      <a:pt x="12910" y="20029"/>
                      <a:pt x="12910" y="20029"/>
                    </a:cubicBezTo>
                    <a:cubicBezTo>
                      <a:pt x="12910" y="20029"/>
                      <a:pt x="12910" y="20029"/>
                      <a:pt x="12910" y="20029"/>
                    </a:cubicBezTo>
                    <a:cubicBezTo>
                      <a:pt x="12910" y="20029"/>
                      <a:pt x="12910" y="20029"/>
                      <a:pt x="12910" y="20029"/>
                    </a:cubicBezTo>
                    <a:cubicBezTo>
                      <a:pt x="13034" y="20029"/>
                      <a:pt x="13034" y="20029"/>
                      <a:pt x="13034" y="20029"/>
                    </a:cubicBezTo>
                    <a:cubicBezTo>
                      <a:pt x="13034" y="20029"/>
                      <a:pt x="13034" y="20029"/>
                      <a:pt x="13034" y="20029"/>
                    </a:cubicBezTo>
                    <a:cubicBezTo>
                      <a:pt x="13034" y="19898"/>
                      <a:pt x="13034" y="19898"/>
                      <a:pt x="13034" y="19898"/>
                    </a:cubicBezTo>
                    <a:cubicBezTo>
                      <a:pt x="13158" y="19767"/>
                      <a:pt x="13158" y="19767"/>
                      <a:pt x="13158" y="19767"/>
                    </a:cubicBezTo>
                    <a:cubicBezTo>
                      <a:pt x="13158" y="19767"/>
                      <a:pt x="13158" y="19767"/>
                      <a:pt x="13158" y="19767"/>
                    </a:cubicBezTo>
                    <a:cubicBezTo>
                      <a:pt x="13158" y="19636"/>
                      <a:pt x="13158" y="19636"/>
                      <a:pt x="13158" y="19636"/>
                    </a:cubicBezTo>
                    <a:cubicBezTo>
                      <a:pt x="13282" y="19636"/>
                      <a:pt x="13282" y="19636"/>
                      <a:pt x="13282" y="19636"/>
                    </a:cubicBezTo>
                    <a:cubicBezTo>
                      <a:pt x="13282" y="19505"/>
                      <a:pt x="13282" y="19505"/>
                      <a:pt x="13282" y="19505"/>
                    </a:cubicBezTo>
                    <a:cubicBezTo>
                      <a:pt x="13282" y="19505"/>
                      <a:pt x="13282" y="19505"/>
                      <a:pt x="13282" y="19505"/>
                    </a:cubicBezTo>
                    <a:cubicBezTo>
                      <a:pt x="13158" y="19374"/>
                      <a:pt x="13158" y="19374"/>
                      <a:pt x="13158" y="19374"/>
                    </a:cubicBezTo>
                    <a:cubicBezTo>
                      <a:pt x="13158" y="19243"/>
                      <a:pt x="13158" y="19243"/>
                      <a:pt x="13158" y="19243"/>
                    </a:cubicBezTo>
                    <a:cubicBezTo>
                      <a:pt x="13158" y="19243"/>
                      <a:pt x="13158" y="19243"/>
                      <a:pt x="13158" y="19243"/>
                    </a:cubicBezTo>
                    <a:cubicBezTo>
                      <a:pt x="13158" y="19243"/>
                      <a:pt x="13158" y="19243"/>
                      <a:pt x="13158" y="19243"/>
                    </a:cubicBezTo>
                    <a:cubicBezTo>
                      <a:pt x="13282" y="19374"/>
                      <a:pt x="13282" y="19374"/>
                      <a:pt x="13282" y="19374"/>
                    </a:cubicBezTo>
                    <a:cubicBezTo>
                      <a:pt x="13406" y="19505"/>
                      <a:pt x="13406" y="19505"/>
                      <a:pt x="13406" y="19505"/>
                    </a:cubicBezTo>
                    <a:cubicBezTo>
                      <a:pt x="13406" y="19505"/>
                      <a:pt x="13406" y="19505"/>
                      <a:pt x="13406" y="19505"/>
                    </a:cubicBezTo>
                    <a:cubicBezTo>
                      <a:pt x="13531" y="19505"/>
                      <a:pt x="13531" y="19505"/>
                      <a:pt x="13531" y="19505"/>
                    </a:cubicBezTo>
                    <a:cubicBezTo>
                      <a:pt x="13531" y="19505"/>
                      <a:pt x="13531" y="19505"/>
                      <a:pt x="13531" y="19505"/>
                    </a:cubicBezTo>
                    <a:cubicBezTo>
                      <a:pt x="13531" y="19636"/>
                      <a:pt x="13531" y="19636"/>
                      <a:pt x="13531" y="19636"/>
                    </a:cubicBezTo>
                    <a:cubicBezTo>
                      <a:pt x="13531" y="19636"/>
                      <a:pt x="13531" y="19636"/>
                      <a:pt x="13531" y="19636"/>
                    </a:cubicBezTo>
                    <a:cubicBezTo>
                      <a:pt x="13406" y="19767"/>
                      <a:pt x="13406" y="19767"/>
                      <a:pt x="13406" y="19767"/>
                    </a:cubicBezTo>
                    <a:cubicBezTo>
                      <a:pt x="13282" y="20029"/>
                      <a:pt x="13282" y="20029"/>
                      <a:pt x="13282" y="20029"/>
                    </a:cubicBezTo>
                    <a:cubicBezTo>
                      <a:pt x="13158" y="20029"/>
                      <a:pt x="13158" y="20029"/>
                      <a:pt x="13158" y="20029"/>
                    </a:cubicBezTo>
                    <a:cubicBezTo>
                      <a:pt x="13158" y="20159"/>
                      <a:pt x="13158" y="20159"/>
                      <a:pt x="13158" y="20159"/>
                    </a:cubicBezTo>
                    <a:cubicBezTo>
                      <a:pt x="13158" y="20159"/>
                      <a:pt x="13158" y="20159"/>
                      <a:pt x="13158" y="20159"/>
                    </a:cubicBezTo>
                    <a:cubicBezTo>
                      <a:pt x="13158" y="20159"/>
                      <a:pt x="13158" y="20159"/>
                      <a:pt x="13158" y="20159"/>
                    </a:cubicBezTo>
                    <a:cubicBezTo>
                      <a:pt x="13034" y="20290"/>
                      <a:pt x="13034" y="20290"/>
                      <a:pt x="13034" y="20290"/>
                    </a:cubicBezTo>
                    <a:cubicBezTo>
                      <a:pt x="12910" y="20290"/>
                      <a:pt x="12910" y="20290"/>
                      <a:pt x="12910" y="20290"/>
                    </a:cubicBezTo>
                    <a:cubicBezTo>
                      <a:pt x="12910" y="20421"/>
                      <a:pt x="12910" y="20421"/>
                      <a:pt x="12910" y="20421"/>
                    </a:cubicBezTo>
                    <a:cubicBezTo>
                      <a:pt x="12786" y="20421"/>
                      <a:pt x="12786" y="20421"/>
                      <a:pt x="12786" y="20421"/>
                    </a:cubicBezTo>
                    <a:cubicBezTo>
                      <a:pt x="12786" y="20421"/>
                      <a:pt x="12786" y="20421"/>
                      <a:pt x="12786" y="20421"/>
                    </a:cubicBezTo>
                    <a:cubicBezTo>
                      <a:pt x="12786" y="20421"/>
                      <a:pt x="12786" y="20421"/>
                      <a:pt x="12786" y="20421"/>
                    </a:cubicBezTo>
                    <a:cubicBezTo>
                      <a:pt x="12910" y="20552"/>
                      <a:pt x="12910" y="20552"/>
                      <a:pt x="12910" y="20552"/>
                    </a:cubicBezTo>
                    <a:cubicBezTo>
                      <a:pt x="13282" y="20290"/>
                      <a:pt x="13282" y="20290"/>
                      <a:pt x="13282" y="20290"/>
                    </a:cubicBezTo>
                    <a:cubicBezTo>
                      <a:pt x="13406" y="20029"/>
                      <a:pt x="13406" y="20029"/>
                      <a:pt x="13406" y="20029"/>
                    </a:cubicBezTo>
                    <a:cubicBezTo>
                      <a:pt x="13655" y="19636"/>
                      <a:pt x="13655" y="19636"/>
                      <a:pt x="13655" y="19636"/>
                    </a:cubicBezTo>
                    <a:cubicBezTo>
                      <a:pt x="13779" y="19374"/>
                      <a:pt x="13779" y="19374"/>
                      <a:pt x="13779" y="19374"/>
                    </a:cubicBezTo>
                    <a:cubicBezTo>
                      <a:pt x="13903" y="19112"/>
                      <a:pt x="13903" y="19112"/>
                      <a:pt x="13903" y="19112"/>
                    </a:cubicBezTo>
                    <a:cubicBezTo>
                      <a:pt x="14151" y="18719"/>
                      <a:pt x="14151" y="18719"/>
                      <a:pt x="14151" y="18719"/>
                    </a:cubicBezTo>
                    <a:cubicBezTo>
                      <a:pt x="14399" y="18458"/>
                      <a:pt x="14399" y="18458"/>
                      <a:pt x="14399" y="18458"/>
                    </a:cubicBezTo>
                    <a:cubicBezTo>
                      <a:pt x="14399" y="18327"/>
                      <a:pt x="14399" y="18327"/>
                      <a:pt x="14399" y="18327"/>
                    </a:cubicBezTo>
                    <a:cubicBezTo>
                      <a:pt x="14399" y="18327"/>
                      <a:pt x="14399" y="18327"/>
                      <a:pt x="14399" y="18327"/>
                    </a:cubicBezTo>
                    <a:cubicBezTo>
                      <a:pt x="14399" y="18196"/>
                      <a:pt x="14399" y="18196"/>
                      <a:pt x="14399" y="18196"/>
                    </a:cubicBezTo>
                    <a:cubicBezTo>
                      <a:pt x="14399" y="18196"/>
                      <a:pt x="14399" y="18196"/>
                      <a:pt x="14399" y="18196"/>
                    </a:cubicBezTo>
                    <a:cubicBezTo>
                      <a:pt x="14524" y="18065"/>
                      <a:pt x="14524" y="18065"/>
                      <a:pt x="14524" y="18065"/>
                    </a:cubicBezTo>
                    <a:cubicBezTo>
                      <a:pt x="14524" y="18065"/>
                      <a:pt x="14524" y="18065"/>
                      <a:pt x="14524" y="18065"/>
                    </a:cubicBezTo>
                    <a:cubicBezTo>
                      <a:pt x="14524" y="17934"/>
                      <a:pt x="14524" y="17934"/>
                      <a:pt x="14524" y="17934"/>
                    </a:cubicBezTo>
                    <a:cubicBezTo>
                      <a:pt x="14524" y="17934"/>
                      <a:pt x="14524" y="17934"/>
                      <a:pt x="14524" y="17934"/>
                    </a:cubicBezTo>
                    <a:cubicBezTo>
                      <a:pt x="14524" y="17803"/>
                      <a:pt x="14524" y="17803"/>
                      <a:pt x="14524" y="17803"/>
                    </a:cubicBezTo>
                    <a:cubicBezTo>
                      <a:pt x="14524" y="17803"/>
                      <a:pt x="14524" y="17803"/>
                      <a:pt x="14524" y="17803"/>
                    </a:cubicBezTo>
                    <a:cubicBezTo>
                      <a:pt x="14524" y="17672"/>
                      <a:pt x="14524" y="17672"/>
                      <a:pt x="14524" y="17672"/>
                    </a:cubicBezTo>
                    <a:cubicBezTo>
                      <a:pt x="14399" y="17541"/>
                      <a:pt x="14399" y="17541"/>
                      <a:pt x="14399" y="17541"/>
                    </a:cubicBezTo>
                    <a:cubicBezTo>
                      <a:pt x="14399" y="17541"/>
                      <a:pt x="14399" y="17541"/>
                      <a:pt x="14399" y="17541"/>
                    </a:cubicBezTo>
                    <a:cubicBezTo>
                      <a:pt x="14399" y="17410"/>
                      <a:pt x="14399" y="17410"/>
                      <a:pt x="14399" y="17410"/>
                    </a:cubicBezTo>
                    <a:cubicBezTo>
                      <a:pt x="14399" y="17410"/>
                      <a:pt x="14399" y="17410"/>
                      <a:pt x="14399" y="17410"/>
                    </a:cubicBezTo>
                    <a:cubicBezTo>
                      <a:pt x="14399" y="17279"/>
                      <a:pt x="14399" y="17279"/>
                      <a:pt x="14399" y="17279"/>
                    </a:cubicBezTo>
                    <a:cubicBezTo>
                      <a:pt x="14275" y="17018"/>
                      <a:pt x="14275" y="17018"/>
                      <a:pt x="14275" y="17018"/>
                    </a:cubicBezTo>
                    <a:cubicBezTo>
                      <a:pt x="14399" y="17018"/>
                      <a:pt x="14399" y="17018"/>
                      <a:pt x="14399" y="17018"/>
                    </a:cubicBezTo>
                    <a:cubicBezTo>
                      <a:pt x="14524" y="17018"/>
                      <a:pt x="14524" y="17018"/>
                      <a:pt x="14524" y="17018"/>
                    </a:cubicBezTo>
                    <a:cubicBezTo>
                      <a:pt x="14399" y="16887"/>
                      <a:pt x="14399" y="16887"/>
                      <a:pt x="14399" y="16887"/>
                    </a:cubicBezTo>
                    <a:cubicBezTo>
                      <a:pt x="14399" y="16887"/>
                      <a:pt x="14399" y="16887"/>
                      <a:pt x="14399" y="16887"/>
                    </a:cubicBezTo>
                    <a:cubicBezTo>
                      <a:pt x="14524" y="16887"/>
                      <a:pt x="14524" y="16887"/>
                      <a:pt x="14524" y="16887"/>
                    </a:cubicBezTo>
                    <a:cubicBezTo>
                      <a:pt x="14524" y="16756"/>
                      <a:pt x="14524" y="16756"/>
                      <a:pt x="14524" y="16756"/>
                    </a:cubicBezTo>
                    <a:cubicBezTo>
                      <a:pt x="14399" y="16756"/>
                      <a:pt x="14399" y="16756"/>
                      <a:pt x="14399" y="16756"/>
                    </a:cubicBezTo>
                    <a:cubicBezTo>
                      <a:pt x="14524" y="16625"/>
                      <a:pt x="14524" y="16625"/>
                      <a:pt x="14524" y="16625"/>
                    </a:cubicBezTo>
                    <a:cubicBezTo>
                      <a:pt x="14524" y="16625"/>
                      <a:pt x="14524" y="16625"/>
                      <a:pt x="14524" y="16625"/>
                    </a:cubicBezTo>
                    <a:cubicBezTo>
                      <a:pt x="14648" y="16625"/>
                      <a:pt x="14648" y="16625"/>
                      <a:pt x="14648" y="16625"/>
                    </a:cubicBezTo>
                    <a:cubicBezTo>
                      <a:pt x="14772" y="16494"/>
                      <a:pt x="14772" y="16494"/>
                      <a:pt x="14772" y="16494"/>
                    </a:cubicBezTo>
                    <a:cubicBezTo>
                      <a:pt x="14896" y="16363"/>
                      <a:pt x="14896" y="16363"/>
                      <a:pt x="14896" y="16363"/>
                    </a:cubicBezTo>
                    <a:cubicBezTo>
                      <a:pt x="14896" y="16363"/>
                      <a:pt x="14896" y="16363"/>
                      <a:pt x="14896" y="16363"/>
                    </a:cubicBezTo>
                    <a:cubicBezTo>
                      <a:pt x="15020" y="16232"/>
                      <a:pt x="15020" y="16232"/>
                      <a:pt x="15020" y="16232"/>
                    </a:cubicBezTo>
                    <a:cubicBezTo>
                      <a:pt x="15268" y="16101"/>
                      <a:pt x="15268" y="16101"/>
                      <a:pt x="15268" y="16101"/>
                    </a:cubicBezTo>
                    <a:cubicBezTo>
                      <a:pt x="15393" y="15840"/>
                      <a:pt x="15393" y="15840"/>
                      <a:pt x="15393" y="15840"/>
                    </a:cubicBezTo>
                    <a:cubicBezTo>
                      <a:pt x="15641" y="15840"/>
                      <a:pt x="15641" y="15840"/>
                      <a:pt x="15641" y="15840"/>
                    </a:cubicBezTo>
                    <a:cubicBezTo>
                      <a:pt x="15765" y="15709"/>
                      <a:pt x="15765" y="15709"/>
                      <a:pt x="15765" y="15709"/>
                    </a:cubicBezTo>
                    <a:cubicBezTo>
                      <a:pt x="15889" y="15709"/>
                      <a:pt x="15889" y="15709"/>
                      <a:pt x="15889" y="15709"/>
                    </a:cubicBezTo>
                    <a:cubicBezTo>
                      <a:pt x="16013" y="15709"/>
                      <a:pt x="16013" y="15709"/>
                      <a:pt x="16013" y="15709"/>
                    </a:cubicBezTo>
                    <a:cubicBezTo>
                      <a:pt x="16013" y="15709"/>
                      <a:pt x="16013" y="15709"/>
                      <a:pt x="16013" y="15709"/>
                    </a:cubicBezTo>
                    <a:cubicBezTo>
                      <a:pt x="16137" y="15709"/>
                      <a:pt x="16137" y="15709"/>
                      <a:pt x="16137" y="15709"/>
                    </a:cubicBezTo>
                    <a:cubicBezTo>
                      <a:pt x="16137" y="15709"/>
                      <a:pt x="16137" y="15709"/>
                      <a:pt x="16137" y="15709"/>
                    </a:cubicBezTo>
                    <a:cubicBezTo>
                      <a:pt x="16262" y="15578"/>
                      <a:pt x="16262" y="15578"/>
                      <a:pt x="16262" y="15578"/>
                    </a:cubicBezTo>
                    <a:cubicBezTo>
                      <a:pt x="16386" y="15316"/>
                      <a:pt x="16386" y="15316"/>
                      <a:pt x="16386" y="15316"/>
                    </a:cubicBezTo>
                    <a:cubicBezTo>
                      <a:pt x="16510" y="15316"/>
                      <a:pt x="16510" y="15316"/>
                      <a:pt x="16510" y="15316"/>
                    </a:cubicBezTo>
                    <a:cubicBezTo>
                      <a:pt x="16510" y="15316"/>
                      <a:pt x="16510" y="15316"/>
                      <a:pt x="16510" y="15316"/>
                    </a:cubicBezTo>
                    <a:cubicBezTo>
                      <a:pt x="16510" y="15316"/>
                      <a:pt x="16510" y="15316"/>
                      <a:pt x="16510" y="15316"/>
                    </a:cubicBezTo>
                    <a:cubicBezTo>
                      <a:pt x="16386" y="15316"/>
                      <a:pt x="16386" y="15316"/>
                      <a:pt x="16386" y="15316"/>
                    </a:cubicBezTo>
                    <a:cubicBezTo>
                      <a:pt x="16386" y="15185"/>
                      <a:pt x="16386" y="15185"/>
                      <a:pt x="16386" y="15185"/>
                    </a:cubicBezTo>
                    <a:cubicBezTo>
                      <a:pt x="16510" y="15185"/>
                      <a:pt x="16510" y="15185"/>
                      <a:pt x="16510" y="15185"/>
                    </a:cubicBezTo>
                    <a:cubicBezTo>
                      <a:pt x="16634" y="15054"/>
                      <a:pt x="16634" y="15054"/>
                      <a:pt x="16634" y="15054"/>
                    </a:cubicBezTo>
                    <a:cubicBezTo>
                      <a:pt x="16634" y="15054"/>
                      <a:pt x="16634" y="15054"/>
                      <a:pt x="16634" y="15054"/>
                    </a:cubicBezTo>
                    <a:cubicBezTo>
                      <a:pt x="16758" y="15054"/>
                      <a:pt x="16758" y="15054"/>
                      <a:pt x="16758" y="15054"/>
                    </a:cubicBezTo>
                    <a:cubicBezTo>
                      <a:pt x="16882" y="15054"/>
                      <a:pt x="16882" y="15054"/>
                      <a:pt x="16882" y="15054"/>
                    </a:cubicBezTo>
                    <a:cubicBezTo>
                      <a:pt x="16882" y="15054"/>
                      <a:pt x="16882" y="15054"/>
                      <a:pt x="16882" y="15054"/>
                    </a:cubicBezTo>
                    <a:cubicBezTo>
                      <a:pt x="16882" y="15054"/>
                      <a:pt x="16882" y="15054"/>
                      <a:pt x="16882" y="15054"/>
                    </a:cubicBezTo>
                    <a:cubicBezTo>
                      <a:pt x="16758" y="15185"/>
                      <a:pt x="16758" y="15185"/>
                      <a:pt x="16758" y="15185"/>
                    </a:cubicBezTo>
                    <a:cubicBezTo>
                      <a:pt x="16634" y="15185"/>
                      <a:pt x="16634" y="15185"/>
                      <a:pt x="16634" y="15185"/>
                    </a:cubicBezTo>
                    <a:cubicBezTo>
                      <a:pt x="16634" y="15185"/>
                      <a:pt x="16634" y="15185"/>
                      <a:pt x="16634" y="15185"/>
                    </a:cubicBezTo>
                    <a:cubicBezTo>
                      <a:pt x="16634" y="15316"/>
                      <a:pt x="16634" y="15316"/>
                      <a:pt x="16634" y="15316"/>
                    </a:cubicBezTo>
                    <a:cubicBezTo>
                      <a:pt x="16882" y="15185"/>
                      <a:pt x="16882" y="15185"/>
                      <a:pt x="16882" y="15185"/>
                    </a:cubicBezTo>
                    <a:cubicBezTo>
                      <a:pt x="17131" y="15054"/>
                      <a:pt x="17131" y="15054"/>
                      <a:pt x="17131" y="15054"/>
                    </a:cubicBezTo>
                    <a:cubicBezTo>
                      <a:pt x="17131" y="15054"/>
                      <a:pt x="17131" y="15054"/>
                      <a:pt x="17131" y="15054"/>
                    </a:cubicBezTo>
                    <a:cubicBezTo>
                      <a:pt x="17131" y="15054"/>
                      <a:pt x="17131" y="15054"/>
                      <a:pt x="17131" y="15054"/>
                    </a:cubicBezTo>
                    <a:cubicBezTo>
                      <a:pt x="17255" y="15054"/>
                      <a:pt x="17255" y="15054"/>
                      <a:pt x="17255" y="15054"/>
                    </a:cubicBezTo>
                    <a:cubicBezTo>
                      <a:pt x="17255" y="15054"/>
                      <a:pt x="17255" y="15054"/>
                      <a:pt x="17255" y="15054"/>
                    </a:cubicBezTo>
                    <a:cubicBezTo>
                      <a:pt x="17255" y="15054"/>
                      <a:pt x="17255" y="15185"/>
                      <a:pt x="17255" y="15185"/>
                    </a:cubicBezTo>
                    <a:cubicBezTo>
                      <a:pt x="17255" y="15185"/>
                      <a:pt x="17379" y="15185"/>
                      <a:pt x="17379" y="15185"/>
                    </a:cubicBezTo>
                    <a:cubicBezTo>
                      <a:pt x="17503" y="15185"/>
                      <a:pt x="17503" y="15185"/>
                      <a:pt x="17503" y="15185"/>
                    </a:cubicBezTo>
                    <a:cubicBezTo>
                      <a:pt x="17627" y="15185"/>
                      <a:pt x="17627" y="15185"/>
                      <a:pt x="17627" y="15185"/>
                    </a:cubicBezTo>
                    <a:cubicBezTo>
                      <a:pt x="17875" y="15185"/>
                      <a:pt x="17875" y="15185"/>
                      <a:pt x="17875" y="15185"/>
                    </a:cubicBezTo>
                    <a:cubicBezTo>
                      <a:pt x="17999" y="15054"/>
                      <a:pt x="17999" y="15054"/>
                      <a:pt x="17999" y="15054"/>
                    </a:cubicBezTo>
                    <a:cubicBezTo>
                      <a:pt x="17999" y="15054"/>
                      <a:pt x="17999" y="15054"/>
                      <a:pt x="17999" y="15054"/>
                    </a:cubicBezTo>
                    <a:cubicBezTo>
                      <a:pt x="17875" y="15054"/>
                      <a:pt x="17875" y="15054"/>
                      <a:pt x="17875" y="15054"/>
                    </a:cubicBezTo>
                    <a:cubicBezTo>
                      <a:pt x="17875" y="14923"/>
                      <a:pt x="17875" y="14923"/>
                      <a:pt x="17875" y="14923"/>
                    </a:cubicBezTo>
                    <a:cubicBezTo>
                      <a:pt x="18124" y="14792"/>
                      <a:pt x="18124" y="14792"/>
                      <a:pt x="18124" y="14792"/>
                    </a:cubicBezTo>
                    <a:cubicBezTo>
                      <a:pt x="18372" y="14661"/>
                      <a:pt x="18372" y="14661"/>
                      <a:pt x="18372" y="14661"/>
                    </a:cubicBezTo>
                    <a:cubicBezTo>
                      <a:pt x="18496" y="14661"/>
                      <a:pt x="18496" y="14661"/>
                      <a:pt x="18496" y="14661"/>
                    </a:cubicBezTo>
                    <a:cubicBezTo>
                      <a:pt x="18496" y="14530"/>
                      <a:pt x="18496" y="14530"/>
                      <a:pt x="18496" y="14530"/>
                    </a:cubicBezTo>
                    <a:cubicBezTo>
                      <a:pt x="18496" y="14530"/>
                      <a:pt x="18496" y="14530"/>
                      <a:pt x="18496" y="14530"/>
                    </a:cubicBezTo>
                    <a:cubicBezTo>
                      <a:pt x="18372" y="14399"/>
                      <a:pt x="18372" y="14399"/>
                      <a:pt x="18372" y="14399"/>
                    </a:cubicBezTo>
                    <a:cubicBezTo>
                      <a:pt x="18496" y="14269"/>
                      <a:pt x="18496" y="14269"/>
                      <a:pt x="18496" y="14269"/>
                    </a:cubicBezTo>
                    <a:cubicBezTo>
                      <a:pt x="18496" y="14138"/>
                      <a:pt x="18496" y="14138"/>
                      <a:pt x="18496" y="14138"/>
                    </a:cubicBezTo>
                    <a:cubicBezTo>
                      <a:pt x="18496" y="14007"/>
                      <a:pt x="18496" y="14007"/>
                      <a:pt x="18496" y="14007"/>
                    </a:cubicBezTo>
                    <a:cubicBezTo>
                      <a:pt x="18620" y="14007"/>
                      <a:pt x="18620" y="14007"/>
                      <a:pt x="18620" y="14007"/>
                    </a:cubicBezTo>
                    <a:cubicBezTo>
                      <a:pt x="18744" y="13876"/>
                      <a:pt x="18744" y="13876"/>
                      <a:pt x="18744" y="13876"/>
                    </a:cubicBezTo>
                    <a:cubicBezTo>
                      <a:pt x="18744" y="13876"/>
                      <a:pt x="18744" y="13876"/>
                      <a:pt x="18744" y="13876"/>
                    </a:cubicBezTo>
                    <a:cubicBezTo>
                      <a:pt x="18744" y="13745"/>
                      <a:pt x="18744" y="13745"/>
                      <a:pt x="18744" y="13745"/>
                    </a:cubicBezTo>
                    <a:cubicBezTo>
                      <a:pt x="18868" y="13614"/>
                      <a:pt x="18868" y="13614"/>
                      <a:pt x="18868" y="13614"/>
                    </a:cubicBezTo>
                    <a:cubicBezTo>
                      <a:pt x="19117" y="13352"/>
                      <a:pt x="19117" y="13352"/>
                      <a:pt x="19117" y="13352"/>
                    </a:cubicBezTo>
                    <a:cubicBezTo>
                      <a:pt x="19117" y="13221"/>
                      <a:pt x="19117" y="13221"/>
                      <a:pt x="19117" y="13221"/>
                    </a:cubicBezTo>
                    <a:cubicBezTo>
                      <a:pt x="18993" y="12829"/>
                      <a:pt x="18993" y="12829"/>
                      <a:pt x="18993" y="12829"/>
                    </a:cubicBezTo>
                    <a:cubicBezTo>
                      <a:pt x="18993" y="12829"/>
                      <a:pt x="18993" y="12829"/>
                      <a:pt x="18993" y="12829"/>
                    </a:cubicBezTo>
                    <a:cubicBezTo>
                      <a:pt x="18993" y="12567"/>
                      <a:pt x="18993" y="12567"/>
                      <a:pt x="18993" y="12567"/>
                    </a:cubicBezTo>
                    <a:cubicBezTo>
                      <a:pt x="19117" y="12567"/>
                      <a:pt x="19117" y="12567"/>
                      <a:pt x="19117" y="12567"/>
                    </a:cubicBezTo>
                    <a:cubicBezTo>
                      <a:pt x="19117" y="12436"/>
                      <a:pt x="19117" y="12436"/>
                      <a:pt x="19117" y="12436"/>
                    </a:cubicBezTo>
                    <a:cubicBezTo>
                      <a:pt x="19241" y="12305"/>
                      <a:pt x="19241" y="12305"/>
                      <a:pt x="19241" y="12305"/>
                    </a:cubicBezTo>
                    <a:cubicBezTo>
                      <a:pt x="19241" y="12305"/>
                      <a:pt x="19241" y="12305"/>
                      <a:pt x="19241" y="12305"/>
                    </a:cubicBezTo>
                    <a:cubicBezTo>
                      <a:pt x="19241" y="12043"/>
                      <a:pt x="19241" y="12043"/>
                      <a:pt x="19241" y="12043"/>
                    </a:cubicBezTo>
                    <a:cubicBezTo>
                      <a:pt x="19365" y="11912"/>
                      <a:pt x="19365" y="11912"/>
                      <a:pt x="19365" y="11912"/>
                    </a:cubicBezTo>
                    <a:cubicBezTo>
                      <a:pt x="19365" y="11650"/>
                      <a:pt x="19365" y="11650"/>
                      <a:pt x="19365" y="11650"/>
                    </a:cubicBezTo>
                    <a:cubicBezTo>
                      <a:pt x="19365" y="11519"/>
                      <a:pt x="19365" y="11519"/>
                      <a:pt x="19365" y="11519"/>
                    </a:cubicBezTo>
                    <a:cubicBezTo>
                      <a:pt x="19365" y="11519"/>
                      <a:pt x="19365" y="11519"/>
                      <a:pt x="19365" y="11519"/>
                    </a:cubicBezTo>
                    <a:cubicBezTo>
                      <a:pt x="19365" y="11258"/>
                      <a:pt x="19365" y="11258"/>
                      <a:pt x="19365" y="11258"/>
                    </a:cubicBezTo>
                    <a:cubicBezTo>
                      <a:pt x="19365" y="10603"/>
                      <a:pt x="19365" y="10603"/>
                      <a:pt x="19365" y="10603"/>
                    </a:cubicBezTo>
                    <a:cubicBezTo>
                      <a:pt x="19365" y="10472"/>
                      <a:pt x="19365" y="10472"/>
                      <a:pt x="19365" y="10472"/>
                    </a:cubicBezTo>
                    <a:cubicBezTo>
                      <a:pt x="19365" y="10341"/>
                      <a:pt x="19365" y="10341"/>
                      <a:pt x="19365" y="10341"/>
                    </a:cubicBezTo>
                    <a:cubicBezTo>
                      <a:pt x="19365" y="10210"/>
                      <a:pt x="19365" y="10210"/>
                      <a:pt x="19365" y="10210"/>
                    </a:cubicBezTo>
                    <a:cubicBezTo>
                      <a:pt x="19365" y="10341"/>
                      <a:pt x="19365" y="10341"/>
                      <a:pt x="19365" y="10341"/>
                    </a:cubicBezTo>
                    <a:cubicBezTo>
                      <a:pt x="19241" y="10210"/>
                      <a:pt x="19241" y="10210"/>
                      <a:pt x="19241" y="10210"/>
                    </a:cubicBezTo>
                    <a:cubicBezTo>
                      <a:pt x="19241" y="10210"/>
                      <a:pt x="19241" y="10210"/>
                      <a:pt x="19241" y="10210"/>
                    </a:cubicBezTo>
                    <a:cubicBezTo>
                      <a:pt x="19365" y="10079"/>
                      <a:pt x="19365" y="10079"/>
                      <a:pt x="19365" y="10079"/>
                    </a:cubicBezTo>
                    <a:cubicBezTo>
                      <a:pt x="19365" y="9949"/>
                      <a:pt x="19365" y="9949"/>
                      <a:pt x="19365" y="9949"/>
                    </a:cubicBezTo>
                    <a:cubicBezTo>
                      <a:pt x="19365" y="9818"/>
                      <a:pt x="19365" y="9818"/>
                      <a:pt x="19365" y="9818"/>
                    </a:cubicBezTo>
                    <a:cubicBezTo>
                      <a:pt x="19365" y="9818"/>
                      <a:pt x="19365" y="9818"/>
                      <a:pt x="19365" y="9818"/>
                    </a:cubicBezTo>
                    <a:cubicBezTo>
                      <a:pt x="19365" y="9687"/>
                      <a:pt x="19365" y="9687"/>
                      <a:pt x="19365" y="9687"/>
                    </a:cubicBezTo>
                    <a:cubicBezTo>
                      <a:pt x="19365" y="9556"/>
                      <a:pt x="19365" y="9556"/>
                      <a:pt x="19365" y="9556"/>
                    </a:cubicBezTo>
                    <a:cubicBezTo>
                      <a:pt x="19241" y="9556"/>
                      <a:pt x="19241" y="9556"/>
                      <a:pt x="19241" y="9556"/>
                    </a:cubicBezTo>
                    <a:cubicBezTo>
                      <a:pt x="19241" y="9556"/>
                      <a:pt x="19241" y="9556"/>
                      <a:pt x="19241" y="9556"/>
                    </a:cubicBezTo>
                    <a:cubicBezTo>
                      <a:pt x="19241" y="9425"/>
                      <a:pt x="19241" y="9425"/>
                      <a:pt x="19241" y="9425"/>
                    </a:cubicBezTo>
                    <a:cubicBezTo>
                      <a:pt x="19241" y="9556"/>
                      <a:pt x="19241" y="9556"/>
                      <a:pt x="19241" y="9556"/>
                    </a:cubicBezTo>
                    <a:cubicBezTo>
                      <a:pt x="19365" y="9556"/>
                      <a:pt x="19365" y="9556"/>
                      <a:pt x="19365" y="9556"/>
                    </a:cubicBezTo>
                    <a:cubicBezTo>
                      <a:pt x="19489" y="9556"/>
                      <a:pt x="19489" y="9556"/>
                      <a:pt x="19489" y="9556"/>
                    </a:cubicBezTo>
                    <a:cubicBezTo>
                      <a:pt x="19489" y="9425"/>
                      <a:pt x="19489" y="9425"/>
                      <a:pt x="19489" y="9425"/>
                    </a:cubicBezTo>
                    <a:cubicBezTo>
                      <a:pt x="19489" y="9425"/>
                      <a:pt x="19489" y="9425"/>
                      <a:pt x="19489" y="9425"/>
                    </a:cubicBezTo>
                    <a:cubicBezTo>
                      <a:pt x="19613" y="9556"/>
                      <a:pt x="19613" y="9556"/>
                      <a:pt x="19613" y="9556"/>
                    </a:cubicBezTo>
                    <a:cubicBezTo>
                      <a:pt x="19613" y="9556"/>
                      <a:pt x="19613" y="9556"/>
                      <a:pt x="19613" y="9556"/>
                    </a:cubicBezTo>
                    <a:cubicBezTo>
                      <a:pt x="19613" y="9687"/>
                      <a:pt x="19613" y="9687"/>
                      <a:pt x="19613" y="9687"/>
                    </a:cubicBezTo>
                    <a:cubicBezTo>
                      <a:pt x="19489" y="9687"/>
                      <a:pt x="19489" y="9687"/>
                      <a:pt x="19489" y="9687"/>
                    </a:cubicBezTo>
                    <a:cubicBezTo>
                      <a:pt x="19489" y="9818"/>
                      <a:pt x="19489" y="9818"/>
                      <a:pt x="19489" y="9818"/>
                    </a:cubicBezTo>
                    <a:cubicBezTo>
                      <a:pt x="19489" y="9818"/>
                      <a:pt x="19489" y="9818"/>
                      <a:pt x="19489" y="9818"/>
                    </a:cubicBezTo>
                    <a:cubicBezTo>
                      <a:pt x="19613" y="9687"/>
                      <a:pt x="19613" y="9687"/>
                      <a:pt x="19613" y="9687"/>
                    </a:cubicBezTo>
                    <a:cubicBezTo>
                      <a:pt x="19737" y="9556"/>
                      <a:pt x="19737" y="9556"/>
                      <a:pt x="19737" y="9556"/>
                    </a:cubicBezTo>
                    <a:cubicBezTo>
                      <a:pt x="19986" y="9294"/>
                      <a:pt x="19986" y="9294"/>
                      <a:pt x="19986" y="9294"/>
                    </a:cubicBezTo>
                    <a:cubicBezTo>
                      <a:pt x="20110" y="9163"/>
                      <a:pt x="20110" y="9163"/>
                      <a:pt x="20110" y="9163"/>
                    </a:cubicBezTo>
                    <a:cubicBezTo>
                      <a:pt x="20110" y="9032"/>
                      <a:pt x="20110" y="9032"/>
                      <a:pt x="20110" y="9032"/>
                    </a:cubicBezTo>
                    <a:cubicBezTo>
                      <a:pt x="20110" y="8901"/>
                      <a:pt x="20110" y="8901"/>
                      <a:pt x="20110" y="8901"/>
                    </a:cubicBezTo>
                    <a:cubicBezTo>
                      <a:pt x="20234" y="8770"/>
                      <a:pt x="20234" y="8770"/>
                      <a:pt x="20234" y="8770"/>
                    </a:cubicBezTo>
                    <a:cubicBezTo>
                      <a:pt x="20358" y="8639"/>
                      <a:pt x="20358" y="8639"/>
                      <a:pt x="20358" y="8639"/>
                    </a:cubicBezTo>
                    <a:cubicBezTo>
                      <a:pt x="20606" y="8378"/>
                      <a:pt x="20606" y="8378"/>
                      <a:pt x="20606" y="8378"/>
                    </a:cubicBezTo>
                    <a:cubicBezTo>
                      <a:pt x="20606" y="8378"/>
                      <a:pt x="20606" y="8378"/>
                      <a:pt x="20606" y="8378"/>
                    </a:cubicBezTo>
                    <a:cubicBezTo>
                      <a:pt x="20731" y="8378"/>
                      <a:pt x="20731" y="8378"/>
                      <a:pt x="20731" y="8378"/>
                    </a:cubicBezTo>
                    <a:cubicBezTo>
                      <a:pt x="20731" y="8247"/>
                      <a:pt x="20731" y="8247"/>
                      <a:pt x="20731" y="8247"/>
                    </a:cubicBezTo>
                    <a:cubicBezTo>
                      <a:pt x="20979" y="7985"/>
                      <a:pt x="20979" y="7985"/>
                      <a:pt x="20979" y="7985"/>
                    </a:cubicBezTo>
                    <a:cubicBezTo>
                      <a:pt x="21227" y="7723"/>
                      <a:pt x="21227" y="7723"/>
                      <a:pt x="21227" y="7723"/>
                    </a:cubicBezTo>
                    <a:cubicBezTo>
                      <a:pt x="21351" y="7592"/>
                      <a:pt x="21351" y="7592"/>
                      <a:pt x="21351" y="7592"/>
                    </a:cubicBezTo>
                    <a:cubicBezTo>
                      <a:pt x="21475" y="7330"/>
                      <a:pt x="21475" y="7330"/>
                      <a:pt x="21475" y="7330"/>
                    </a:cubicBezTo>
                    <a:cubicBezTo>
                      <a:pt x="21475" y="7199"/>
                      <a:pt x="21475" y="7199"/>
                      <a:pt x="21475" y="7199"/>
                    </a:cubicBezTo>
                    <a:cubicBezTo>
                      <a:pt x="21599" y="7199"/>
                      <a:pt x="21599" y="7199"/>
                      <a:pt x="21599" y="7199"/>
                    </a:cubicBezTo>
                    <a:cubicBezTo>
                      <a:pt x="21599" y="7069"/>
                      <a:pt x="21599" y="7069"/>
                      <a:pt x="21599" y="7069"/>
                    </a:cubicBezTo>
                    <a:cubicBezTo>
                      <a:pt x="21475" y="6938"/>
                      <a:pt x="21475" y="6938"/>
                      <a:pt x="21475" y="6938"/>
                    </a:cubicBezTo>
                    <a:cubicBezTo>
                      <a:pt x="21475" y="6807"/>
                      <a:pt x="21475" y="6807"/>
                      <a:pt x="21475" y="6807"/>
                    </a:cubicBezTo>
                    <a:cubicBezTo>
                      <a:pt x="21599" y="6807"/>
                      <a:pt x="21599" y="6807"/>
                      <a:pt x="21599" y="6807"/>
                    </a:cubicBezTo>
                    <a:cubicBezTo>
                      <a:pt x="21599" y="6545"/>
                      <a:pt x="21599" y="6545"/>
                      <a:pt x="21599" y="6545"/>
                    </a:cubicBezTo>
                    <a:cubicBezTo>
                      <a:pt x="21475" y="6545"/>
                      <a:pt x="21475" y="6545"/>
                      <a:pt x="21475" y="6545"/>
                    </a:cubicBezTo>
                    <a:cubicBezTo>
                      <a:pt x="21475" y="6414"/>
                      <a:pt x="21475" y="6414"/>
                      <a:pt x="21475" y="6414"/>
                    </a:cubicBezTo>
                    <a:cubicBezTo>
                      <a:pt x="21227" y="6021"/>
                      <a:pt x="21227" y="6021"/>
                      <a:pt x="21227" y="6021"/>
                    </a:cubicBezTo>
                    <a:cubicBezTo>
                      <a:pt x="21227" y="5890"/>
                      <a:pt x="21227" y="5890"/>
                      <a:pt x="21227" y="5890"/>
                    </a:cubicBezTo>
                    <a:cubicBezTo>
                      <a:pt x="21227" y="5629"/>
                      <a:pt x="21227" y="5629"/>
                      <a:pt x="21227" y="5629"/>
                    </a:cubicBezTo>
                    <a:cubicBezTo>
                      <a:pt x="20855" y="5498"/>
                      <a:pt x="20855" y="5498"/>
                      <a:pt x="20855" y="5498"/>
                    </a:cubicBezTo>
                    <a:cubicBezTo>
                      <a:pt x="20731" y="5498"/>
                      <a:pt x="20731" y="5498"/>
                      <a:pt x="20731" y="5498"/>
                    </a:cubicBezTo>
                    <a:cubicBezTo>
                      <a:pt x="20482" y="5629"/>
                      <a:pt x="20482" y="5629"/>
                      <a:pt x="20482" y="5629"/>
                    </a:cubicBezTo>
                    <a:cubicBezTo>
                      <a:pt x="20358" y="5498"/>
                      <a:pt x="20358" y="5498"/>
                      <a:pt x="20358" y="5498"/>
                    </a:cubicBezTo>
                    <a:cubicBezTo>
                      <a:pt x="20358" y="5367"/>
                      <a:pt x="20358" y="5367"/>
                      <a:pt x="20358" y="5367"/>
                    </a:cubicBezTo>
                    <a:cubicBezTo>
                      <a:pt x="20234" y="5236"/>
                      <a:pt x="20234" y="5236"/>
                      <a:pt x="20234" y="5236"/>
                    </a:cubicBezTo>
                    <a:cubicBezTo>
                      <a:pt x="19986" y="5236"/>
                      <a:pt x="19986" y="5236"/>
                      <a:pt x="19986" y="5236"/>
                    </a:cubicBezTo>
                    <a:cubicBezTo>
                      <a:pt x="19862" y="5236"/>
                      <a:pt x="19862" y="5236"/>
                      <a:pt x="19862" y="5236"/>
                    </a:cubicBezTo>
                    <a:cubicBezTo>
                      <a:pt x="19613" y="4974"/>
                      <a:pt x="19613" y="4974"/>
                      <a:pt x="19613" y="4974"/>
                    </a:cubicBezTo>
                    <a:cubicBezTo>
                      <a:pt x="19489" y="4712"/>
                      <a:pt x="19489" y="4712"/>
                      <a:pt x="19489" y="4712"/>
                    </a:cubicBezTo>
                    <a:cubicBezTo>
                      <a:pt x="19365" y="4712"/>
                      <a:pt x="19365" y="4712"/>
                      <a:pt x="19365" y="4712"/>
                    </a:cubicBezTo>
                    <a:cubicBezTo>
                      <a:pt x="19241" y="4581"/>
                      <a:pt x="19241" y="4581"/>
                      <a:pt x="19241" y="4581"/>
                    </a:cubicBezTo>
                    <a:cubicBezTo>
                      <a:pt x="19117" y="4581"/>
                      <a:pt x="19117" y="4581"/>
                      <a:pt x="19117" y="4581"/>
                    </a:cubicBezTo>
                    <a:cubicBezTo>
                      <a:pt x="18744" y="4319"/>
                      <a:pt x="18744" y="4319"/>
                      <a:pt x="18744" y="4319"/>
                    </a:cubicBezTo>
                    <a:cubicBezTo>
                      <a:pt x="18620" y="4319"/>
                      <a:pt x="18620" y="4319"/>
                      <a:pt x="18620" y="4319"/>
                    </a:cubicBezTo>
                    <a:cubicBezTo>
                      <a:pt x="18496" y="4319"/>
                      <a:pt x="18496" y="4319"/>
                      <a:pt x="18496" y="4319"/>
                    </a:cubicBezTo>
                    <a:cubicBezTo>
                      <a:pt x="18372" y="4319"/>
                      <a:pt x="18372" y="4319"/>
                      <a:pt x="18372" y="4319"/>
                    </a:cubicBezTo>
                    <a:cubicBezTo>
                      <a:pt x="18248" y="4319"/>
                      <a:pt x="18248" y="4319"/>
                      <a:pt x="18248" y="4319"/>
                    </a:cubicBezTo>
                    <a:cubicBezTo>
                      <a:pt x="18124" y="4319"/>
                      <a:pt x="18124" y="4319"/>
                      <a:pt x="18124" y="4319"/>
                    </a:cubicBezTo>
                    <a:cubicBezTo>
                      <a:pt x="17999" y="4319"/>
                      <a:pt x="17999" y="4319"/>
                      <a:pt x="17999" y="4319"/>
                    </a:cubicBezTo>
                    <a:cubicBezTo>
                      <a:pt x="17999" y="4319"/>
                      <a:pt x="17999" y="4319"/>
                      <a:pt x="17999" y="4319"/>
                    </a:cubicBezTo>
                    <a:cubicBezTo>
                      <a:pt x="17875" y="4319"/>
                      <a:pt x="17875" y="4319"/>
                      <a:pt x="17875" y="4319"/>
                    </a:cubicBezTo>
                    <a:cubicBezTo>
                      <a:pt x="17751" y="4189"/>
                      <a:pt x="17751" y="4189"/>
                      <a:pt x="17751" y="4189"/>
                    </a:cubicBezTo>
                    <a:cubicBezTo>
                      <a:pt x="17751" y="4319"/>
                      <a:pt x="17751" y="4319"/>
                      <a:pt x="17751" y="4319"/>
                    </a:cubicBezTo>
                    <a:cubicBezTo>
                      <a:pt x="17627" y="4189"/>
                      <a:pt x="17627" y="4189"/>
                      <a:pt x="17627" y="4189"/>
                    </a:cubicBezTo>
                    <a:cubicBezTo>
                      <a:pt x="17627" y="4319"/>
                      <a:pt x="17627" y="4319"/>
                      <a:pt x="17627" y="4319"/>
                    </a:cubicBezTo>
                    <a:cubicBezTo>
                      <a:pt x="17627" y="4319"/>
                      <a:pt x="17627" y="4319"/>
                      <a:pt x="17627" y="4319"/>
                    </a:cubicBezTo>
                    <a:cubicBezTo>
                      <a:pt x="17503" y="4319"/>
                      <a:pt x="17503" y="4319"/>
                      <a:pt x="17503" y="4319"/>
                    </a:cubicBezTo>
                    <a:cubicBezTo>
                      <a:pt x="17503" y="4189"/>
                      <a:pt x="17503" y="4189"/>
                      <a:pt x="17503" y="4189"/>
                    </a:cubicBezTo>
                    <a:cubicBezTo>
                      <a:pt x="17503" y="4189"/>
                      <a:pt x="17503" y="4189"/>
                      <a:pt x="17503" y="4189"/>
                    </a:cubicBezTo>
                    <a:cubicBezTo>
                      <a:pt x="17503" y="4189"/>
                      <a:pt x="17503" y="4189"/>
                      <a:pt x="17503" y="4189"/>
                    </a:cubicBezTo>
                    <a:cubicBezTo>
                      <a:pt x="17503" y="4319"/>
                      <a:pt x="17503" y="4319"/>
                      <a:pt x="17503" y="4319"/>
                    </a:cubicBezTo>
                    <a:cubicBezTo>
                      <a:pt x="17255" y="4189"/>
                      <a:pt x="17255" y="4189"/>
                      <a:pt x="17255" y="4189"/>
                    </a:cubicBezTo>
                    <a:cubicBezTo>
                      <a:pt x="17255" y="4189"/>
                      <a:pt x="17255" y="4189"/>
                      <a:pt x="17255" y="4189"/>
                    </a:cubicBezTo>
                    <a:cubicBezTo>
                      <a:pt x="17131" y="4189"/>
                      <a:pt x="17131" y="4189"/>
                      <a:pt x="17131" y="4189"/>
                    </a:cubicBezTo>
                    <a:cubicBezTo>
                      <a:pt x="16758" y="4058"/>
                      <a:pt x="16758" y="4058"/>
                      <a:pt x="16758" y="4058"/>
                    </a:cubicBezTo>
                    <a:cubicBezTo>
                      <a:pt x="16634" y="4058"/>
                      <a:pt x="16634" y="4058"/>
                      <a:pt x="16634" y="4058"/>
                    </a:cubicBezTo>
                    <a:cubicBezTo>
                      <a:pt x="16634" y="4058"/>
                      <a:pt x="16634" y="4058"/>
                      <a:pt x="16634" y="4058"/>
                    </a:cubicBezTo>
                    <a:cubicBezTo>
                      <a:pt x="16634" y="4189"/>
                      <a:pt x="16634" y="4189"/>
                      <a:pt x="16634" y="4189"/>
                    </a:cubicBezTo>
                    <a:cubicBezTo>
                      <a:pt x="16634" y="4189"/>
                      <a:pt x="16634" y="4189"/>
                      <a:pt x="16634" y="4189"/>
                    </a:cubicBezTo>
                    <a:cubicBezTo>
                      <a:pt x="16634" y="4189"/>
                      <a:pt x="16634" y="4189"/>
                      <a:pt x="16634" y="4189"/>
                    </a:cubicBezTo>
                    <a:cubicBezTo>
                      <a:pt x="16634" y="4189"/>
                      <a:pt x="16634" y="4189"/>
                      <a:pt x="16634" y="4189"/>
                    </a:cubicBezTo>
                    <a:cubicBezTo>
                      <a:pt x="16510" y="4189"/>
                      <a:pt x="16510" y="4189"/>
                      <a:pt x="16510" y="4189"/>
                    </a:cubicBezTo>
                    <a:cubicBezTo>
                      <a:pt x="16510" y="4189"/>
                      <a:pt x="16510" y="4189"/>
                      <a:pt x="16510" y="4189"/>
                    </a:cubicBezTo>
                    <a:cubicBezTo>
                      <a:pt x="16386" y="4319"/>
                      <a:pt x="16386" y="4319"/>
                      <a:pt x="16386" y="4319"/>
                    </a:cubicBezTo>
                    <a:cubicBezTo>
                      <a:pt x="16386" y="4450"/>
                      <a:pt x="16386" y="4450"/>
                      <a:pt x="16386" y="4450"/>
                    </a:cubicBezTo>
                    <a:cubicBezTo>
                      <a:pt x="16386" y="4319"/>
                      <a:pt x="16386" y="4319"/>
                      <a:pt x="16386" y="4319"/>
                    </a:cubicBezTo>
                    <a:cubicBezTo>
                      <a:pt x="16262" y="4319"/>
                      <a:pt x="16262" y="4319"/>
                      <a:pt x="16262" y="4319"/>
                    </a:cubicBezTo>
                    <a:cubicBezTo>
                      <a:pt x="16262" y="4319"/>
                      <a:pt x="16262" y="4319"/>
                      <a:pt x="16262" y="4319"/>
                    </a:cubicBezTo>
                    <a:cubicBezTo>
                      <a:pt x="16262" y="4319"/>
                      <a:pt x="16262" y="4319"/>
                      <a:pt x="16262" y="4319"/>
                    </a:cubicBezTo>
                    <a:cubicBezTo>
                      <a:pt x="16137" y="4581"/>
                      <a:pt x="16137" y="4581"/>
                      <a:pt x="16137" y="4581"/>
                    </a:cubicBezTo>
                    <a:cubicBezTo>
                      <a:pt x="16137" y="4712"/>
                      <a:pt x="16137" y="4712"/>
                      <a:pt x="16137" y="4712"/>
                    </a:cubicBezTo>
                    <a:cubicBezTo>
                      <a:pt x="16137" y="4581"/>
                      <a:pt x="16137" y="4581"/>
                      <a:pt x="16137" y="4581"/>
                    </a:cubicBezTo>
                    <a:cubicBezTo>
                      <a:pt x="16137" y="4450"/>
                      <a:pt x="16137" y="4450"/>
                      <a:pt x="16137" y="4450"/>
                    </a:cubicBezTo>
                    <a:cubicBezTo>
                      <a:pt x="16137" y="4319"/>
                      <a:pt x="16137" y="4319"/>
                      <a:pt x="16137" y="4319"/>
                    </a:cubicBezTo>
                    <a:cubicBezTo>
                      <a:pt x="16262" y="4189"/>
                      <a:pt x="16262" y="4189"/>
                      <a:pt x="16262" y="4189"/>
                    </a:cubicBezTo>
                    <a:cubicBezTo>
                      <a:pt x="16262" y="4058"/>
                      <a:pt x="16262" y="4058"/>
                      <a:pt x="16262" y="4058"/>
                    </a:cubicBezTo>
                    <a:cubicBezTo>
                      <a:pt x="16262" y="4058"/>
                      <a:pt x="16262" y="4058"/>
                      <a:pt x="16262" y="4058"/>
                    </a:cubicBezTo>
                    <a:cubicBezTo>
                      <a:pt x="16137" y="4058"/>
                      <a:pt x="16137" y="4058"/>
                      <a:pt x="16137" y="4058"/>
                    </a:cubicBezTo>
                    <a:cubicBezTo>
                      <a:pt x="16262" y="3927"/>
                      <a:pt x="16262" y="3927"/>
                      <a:pt x="16262" y="3927"/>
                    </a:cubicBezTo>
                    <a:cubicBezTo>
                      <a:pt x="16137" y="3796"/>
                      <a:pt x="16137" y="3796"/>
                      <a:pt x="16137" y="3796"/>
                    </a:cubicBezTo>
                    <a:cubicBezTo>
                      <a:pt x="16013" y="3665"/>
                      <a:pt x="16013" y="3665"/>
                      <a:pt x="16013" y="3665"/>
                    </a:cubicBezTo>
                    <a:cubicBezTo>
                      <a:pt x="15889" y="3665"/>
                      <a:pt x="15889" y="3665"/>
                      <a:pt x="15889" y="3665"/>
                    </a:cubicBezTo>
                    <a:cubicBezTo>
                      <a:pt x="15765" y="3665"/>
                      <a:pt x="15765" y="3665"/>
                      <a:pt x="15765" y="3665"/>
                    </a:cubicBezTo>
                    <a:cubicBezTo>
                      <a:pt x="15765" y="3665"/>
                      <a:pt x="15765" y="3665"/>
                      <a:pt x="15765" y="3665"/>
                    </a:cubicBezTo>
                    <a:cubicBezTo>
                      <a:pt x="15641" y="3796"/>
                      <a:pt x="15641" y="3796"/>
                      <a:pt x="15641" y="3796"/>
                    </a:cubicBezTo>
                    <a:cubicBezTo>
                      <a:pt x="15641" y="3665"/>
                      <a:pt x="15641" y="3665"/>
                      <a:pt x="15641" y="3665"/>
                    </a:cubicBezTo>
                    <a:cubicBezTo>
                      <a:pt x="15517" y="3665"/>
                      <a:pt x="15517" y="3665"/>
                      <a:pt x="15517" y="3665"/>
                    </a:cubicBezTo>
                    <a:cubicBezTo>
                      <a:pt x="15517" y="3534"/>
                      <a:pt x="15517" y="3534"/>
                      <a:pt x="15517" y="3534"/>
                    </a:cubicBezTo>
                    <a:cubicBezTo>
                      <a:pt x="15517" y="3534"/>
                      <a:pt x="15517" y="3534"/>
                      <a:pt x="15517" y="3534"/>
                    </a:cubicBezTo>
                    <a:cubicBezTo>
                      <a:pt x="15393" y="3534"/>
                      <a:pt x="15393" y="3534"/>
                      <a:pt x="15393" y="3534"/>
                    </a:cubicBezTo>
                    <a:cubicBezTo>
                      <a:pt x="15393" y="3534"/>
                      <a:pt x="15393" y="3534"/>
                      <a:pt x="15393" y="3534"/>
                    </a:cubicBezTo>
                    <a:cubicBezTo>
                      <a:pt x="15268" y="3403"/>
                      <a:pt x="15268" y="3403"/>
                      <a:pt x="15268" y="3403"/>
                    </a:cubicBezTo>
                    <a:cubicBezTo>
                      <a:pt x="15268" y="3534"/>
                      <a:pt x="15268" y="3534"/>
                      <a:pt x="15268" y="3534"/>
                    </a:cubicBezTo>
                    <a:cubicBezTo>
                      <a:pt x="15268" y="3403"/>
                      <a:pt x="15268" y="3403"/>
                      <a:pt x="15268" y="3403"/>
                    </a:cubicBezTo>
                    <a:cubicBezTo>
                      <a:pt x="15144" y="3403"/>
                      <a:pt x="15144" y="3403"/>
                      <a:pt x="15144" y="3403"/>
                    </a:cubicBezTo>
                    <a:cubicBezTo>
                      <a:pt x="15144" y="3403"/>
                      <a:pt x="15144" y="3403"/>
                      <a:pt x="15144" y="3403"/>
                    </a:cubicBezTo>
                    <a:cubicBezTo>
                      <a:pt x="15020" y="3403"/>
                      <a:pt x="15020" y="3403"/>
                      <a:pt x="15020" y="3403"/>
                    </a:cubicBezTo>
                    <a:cubicBezTo>
                      <a:pt x="14896" y="3272"/>
                      <a:pt x="14896" y="3272"/>
                      <a:pt x="14896" y="3272"/>
                    </a:cubicBezTo>
                    <a:cubicBezTo>
                      <a:pt x="14772" y="3272"/>
                      <a:pt x="14772" y="3272"/>
                      <a:pt x="14772" y="3272"/>
                    </a:cubicBezTo>
                    <a:cubicBezTo>
                      <a:pt x="14772" y="3272"/>
                      <a:pt x="14772" y="3272"/>
                      <a:pt x="14772" y="3272"/>
                    </a:cubicBezTo>
                    <a:cubicBezTo>
                      <a:pt x="14772" y="3272"/>
                      <a:pt x="14772" y="3272"/>
                      <a:pt x="14772" y="3272"/>
                    </a:cubicBezTo>
                    <a:cubicBezTo>
                      <a:pt x="14648" y="3272"/>
                      <a:pt x="14648" y="3272"/>
                      <a:pt x="14648" y="3272"/>
                    </a:cubicBezTo>
                    <a:cubicBezTo>
                      <a:pt x="14524" y="3272"/>
                      <a:pt x="14524" y="3272"/>
                      <a:pt x="14524" y="3272"/>
                    </a:cubicBezTo>
                    <a:cubicBezTo>
                      <a:pt x="14524" y="3272"/>
                      <a:pt x="14524" y="3272"/>
                      <a:pt x="14524" y="3272"/>
                    </a:cubicBezTo>
                    <a:cubicBezTo>
                      <a:pt x="14524" y="3272"/>
                      <a:pt x="14524" y="3272"/>
                      <a:pt x="14524" y="3272"/>
                    </a:cubicBezTo>
                    <a:cubicBezTo>
                      <a:pt x="14399" y="3272"/>
                      <a:pt x="14399" y="3272"/>
                      <a:pt x="14399" y="3272"/>
                    </a:cubicBezTo>
                    <a:cubicBezTo>
                      <a:pt x="14275" y="3272"/>
                      <a:pt x="14275" y="3272"/>
                      <a:pt x="14275" y="3272"/>
                    </a:cubicBezTo>
                    <a:cubicBezTo>
                      <a:pt x="14275" y="3272"/>
                      <a:pt x="14275" y="3272"/>
                      <a:pt x="14275" y="3272"/>
                    </a:cubicBezTo>
                    <a:cubicBezTo>
                      <a:pt x="14151" y="3403"/>
                      <a:pt x="14151" y="3403"/>
                      <a:pt x="14151" y="3403"/>
                    </a:cubicBezTo>
                    <a:cubicBezTo>
                      <a:pt x="14151" y="3403"/>
                      <a:pt x="14151" y="3403"/>
                      <a:pt x="14151" y="3403"/>
                    </a:cubicBezTo>
                    <a:cubicBezTo>
                      <a:pt x="14027" y="3534"/>
                      <a:pt x="14027" y="3534"/>
                      <a:pt x="14027" y="3534"/>
                    </a:cubicBezTo>
                    <a:cubicBezTo>
                      <a:pt x="13903" y="3665"/>
                      <a:pt x="13903" y="3665"/>
                      <a:pt x="13903" y="3665"/>
                    </a:cubicBezTo>
                    <a:cubicBezTo>
                      <a:pt x="13655" y="3796"/>
                      <a:pt x="13655" y="3796"/>
                      <a:pt x="13655" y="3796"/>
                    </a:cubicBezTo>
                    <a:cubicBezTo>
                      <a:pt x="13655" y="3927"/>
                      <a:pt x="13655" y="3927"/>
                      <a:pt x="13655" y="3927"/>
                    </a:cubicBezTo>
                    <a:cubicBezTo>
                      <a:pt x="13531" y="4058"/>
                      <a:pt x="13531" y="4058"/>
                      <a:pt x="13531" y="4058"/>
                    </a:cubicBezTo>
                    <a:cubicBezTo>
                      <a:pt x="13531" y="4189"/>
                      <a:pt x="13531" y="4189"/>
                      <a:pt x="13531" y="4189"/>
                    </a:cubicBezTo>
                    <a:cubicBezTo>
                      <a:pt x="13406" y="4189"/>
                      <a:pt x="13406" y="4189"/>
                      <a:pt x="13406" y="4189"/>
                    </a:cubicBezTo>
                    <a:cubicBezTo>
                      <a:pt x="13406" y="4319"/>
                      <a:pt x="13406" y="4319"/>
                      <a:pt x="13406" y="4319"/>
                    </a:cubicBezTo>
                    <a:cubicBezTo>
                      <a:pt x="13406" y="4319"/>
                      <a:pt x="13406" y="4319"/>
                      <a:pt x="13406" y="4319"/>
                    </a:cubicBezTo>
                    <a:cubicBezTo>
                      <a:pt x="13406" y="4450"/>
                      <a:pt x="13406" y="4450"/>
                      <a:pt x="13406" y="4450"/>
                    </a:cubicBezTo>
                    <a:cubicBezTo>
                      <a:pt x="13406" y="4712"/>
                      <a:pt x="13406" y="4712"/>
                      <a:pt x="13406" y="4712"/>
                    </a:cubicBezTo>
                    <a:cubicBezTo>
                      <a:pt x="13282" y="4581"/>
                      <a:pt x="13282" y="4581"/>
                      <a:pt x="13282" y="4581"/>
                    </a:cubicBezTo>
                    <a:cubicBezTo>
                      <a:pt x="13282" y="4450"/>
                      <a:pt x="13282" y="4450"/>
                      <a:pt x="13282" y="4450"/>
                    </a:cubicBezTo>
                    <a:cubicBezTo>
                      <a:pt x="13282" y="4319"/>
                      <a:pt x="13282" y="4319"/>
                      <a:pt x="13282" y="4319"/>
                    </a:cubicBezTo>
                    <a:cubicBezTo>
                      <a:pt x="13406" y="4319"/>
                      <a:pt x="13406" y="4319"/>
                      <a:pt x="13406" y="4319"/>
                    </a:cubicBezTo>
                    <a:cubicBezTo>
                      <a:pt x="13406" y="4189"/>
                      <a:pt x="13406" y="4189"/>
                      <a:pt x="13406" y="4189"/>
                    </a:cubicBezTo>
                    <a:cubicBezTo>
                      <a:pt x="13406" y="4058"/>
                      <a:pt x="13406" y="4058"/>
                      <a:pt x="13406" y="4058"/>
                    </a:cubicBezTo>
                    <a:cubicBezTo>
                      <a:pt x="13406" y="3927"/>
                      <a:pt x="13406" y="3927"/>
                      <a:pt x="13406" y="3927"/>
                    </a:cubicBezTo>
                    <a:cubicBezTo>
                      <a:pt x="13406" y="3927"/>
                      <a:pt x="13406" y="3927"/>
                      <a:pt x="13406" y="3927"/>
                    </a:cubicBezTo>
                    <a:cubicBezTo>
                      <a:pt x="13406" y="3927"/>
                      <a:pt x="13406" y="3927"/>
                      <a:pt x="13406" y="3927"/>
                    </a:cubicBezTo>
                    <a:cubicBezTo>
                      <a:pt x="13282" y="3927"/>
                      <a:pt x="13282" y="3927"/>
                      <a:pt x="13282" y="3927"/>
                    </a:cubicBezTo>
                    <a:cubicBezTo>
                      <a:pt x="13158" y="3927"/>
                      <a:pt x="13158" y="3927"/>
                      <a:pt x="13158" y="3927"/>
                    </a:cubicBezTo>
                    <a:cubicBezTo>
                      <a:pt x="13034" y="3927"/>
                      <a:pt x="13034" y="3927"/>
                      <a:pt x="13034" y="3927"/>
                    </a:cubicBezTo>
                    <a:cubicBezTo>
                      <a:pt x="12910" y="3927"/>
                      <a:pt x="12910" y="3927"/>
                      <a:pt x="12910" y="3927"/>
                    </a:cubicBezTo>
                    <a:cubicBezTo>
                      <a:pt x="12786" y="3796"/>
                      <a:pt x="12786" y="3796"/>
                      <a:pt x="12786" y="3796"/>
                    </a:cubicBezTo>
                    <a:cubicBezTo>
                      <a:pt x="12910" y="3796"/>
                      <a:pt x="12910" y="3796"/>
                      <a:pt x="12910" y="3796"/>
                    </a:cubicBezTo>
                    <a:cubicBezTo>
                      <a:pt x="13034" y="3796"/>
                      <a:pt x="13034" y="3796"/>
                      <a:pt x="13034" y="3796"/>
                    </a:cubicBezTo>
                    <a:cubicBezTo>
                      <a:pt x="13158" y="3796"/>
                      <a:pt x="13158" y="3796"/>
                      <a:pt x="13158" y="3796"/>
                    </a:cubicBezTo>
                    <a:cubicBezTo>
                      <a:pt x="13282" y="3796"/>
                      <a:pt x="13282" y="3796"/>
                      <a:pt x="13282" y="3796"/>
                    </a:cubicBezTo>
                    <a:cubicBezTo>
                      <a:pt x="13406" y="3796"/>
                      <a:pt x="13406" y="3796"/>
                      <a:pt x="13406" y="3796"/>
                    </a:cubicBezTo>
                    <a:cubicBezTo>
                      <a:pt x="13406" y="3665"/>
                      <a:pt x="13406" y="3665"/>
                      <a:pt x="13406" y="3665"/>
                    </a:cubicBezTo>
                    <a:cubicBezTo>
                      <a:pt x="13531" y="3665"/>
                      <a:pt x="13531" y="3665"/>
                      <a:pt x="13531" y="3665"/>
                    </a:cubicBezTo>
                    <a:cubicBezTo>
                      <a:pt x="13531" y="3665"/>
                      <a:pt x="13531" y="3665"/>
                      <a:pt x="13531" y="3665"/>
                    </a:cubicBezTo>
                    <a:cubicBezTo>
                      <a:pt x="13531" y="3665"/>
                      <a:pt x="13531" y="3665"/>
                      <a:pt x="13531" y="3665"/>
                    </a:cubicBezTo>
                    <a:cubicBezTo>
                      <a:pt x="13655" y="3665"/>
                      <a:pt x="13655" y="3665"/>
                      <a:pt x="13655" y="3665"/>
                    </a:cubicBezTo>
                    <a:cubicBezTo>
                      <a:pt x="13903" y="3534"/>
                      <a:pt x="13903" y="3534"/>
                      <a:pt x="13903" y="3534"/>
                    </a:cubicBezTo>
                    <a:cubicBezTo>
                      <a:pt x="13903" y="3403"/>
                      <a:pt x="13903" y="3403"/>
                      <a:pt x="13903" y="3403"/>
                    </a:cubicBezTo>
                    <a:cubicBezTo>
                      <a:pt x="14027" y="3272"/>
                      <a:pt x="14027" y="3272"/>
                      <a:pt x="14027" y="3272"/>
                    </a:cubicBezTo>
                    <a:cubicBezTo>
                      <a:pt x="14027" y="3141"/>
                      <a:pt x="14027" y="3141"/>
                      <a:pt x="14027" y="3141"/>
                    </a:cubicBezTo>
                    <a:cubicBezTo>
                      <a:pt x="14027" y="3141"/>
                      <a:pt x="14027" y="3141"/>
                      <a:pt x="14027" y="3141"/>
                    </a:cubicBezTo>
                    <a:cubicBezTo>
                      <a:pt x="14027" y="3010"/>
                      <a:pt x="14027" y="3010"/>
                      <a:pt x="14027" y="3010"/>
                    </a:cubicBezTo>
                    <a:cubicBezTo>
                      <a:pt x="13903" y="3010"/>
                      <a:pt x="13903" y="3010"/>
                      <a:pt x="13903" y="3010"/>
                    </a:cubicBezTo>
                    <a:cubicBezTo>
                      <a:pt x="13779" y="2879"/>
                      <a:pt x="13779" y="2879"/>
                      <a:pt x="13779" y="2879"/>
                    </a:cubicBezTo>
                    <a:cubicBezTo>
                      <a:pt x="13655" y="2879"/>
                      <a:pt x="13655" y="2879"/>
                      <a:pt x="13655" y="2879"/>
                    </a:cubicBezTo>
                    <a:cubicBezTo>
                      <a:pt x="13531" y="3010"/>
                      <a:pt x="13531" y="3010"/>
                      <a:pt x="13531" y="3010"/>
                    </a:cubicBezTo>
                    <a:cubicBezTo>
                      <a:pt x="13406" y="3010"/>
                      <a:pt x="13406" y="3010"/>
                      <a:pt x="13406" y="3010"/>
                    </a:cubicBezTo>
                    <a:cubicBezTo>
                      <a:pt x="13158" y="2879"/>
                      <a:pt x="13158" y="2879"/>
                      <a:pt x="13158" y="2879"/>
                    </a:cubicBezTo>
                    <a:cubicBezTo>
                      <a:pt x="13034" y="2879"/>
                      <a:pt x="13034" y="2879"/>
                      <a:pt x="13034" y="2879"/>
                    </a:cubicBezTo>
                    <a:cubicBezTo>
                      <a:pt x="12786" y="3010"/>
                      <a:pt x="12786" y="3010"/>
                      <a:pt x="12786" y="3010"/>
                    </a:cubicBezTo>
                    <a:cubicBezTo>
                      <a:pt x="12786" y="3141"/>
                      <a:pt x="12786" y="3141"/>
                      <a:pt x="12786" y="3141"/>
                    </a:cubicBezTo>
                    <a:cubicBezTo>
                      <a:pt x="12910" y="3141"/>
                      <a:pt x="12910" y="3141"/>
                      <a:pt x="12910" y="3141"/>
                    </a:cubicBezTo>
                    <a:cubicBezTo>
                      <a:pt x="12910" y="3272"/>
                      <a:pt x="12910" y="3272"/>
                      <a:pt x="12910" y="3272"/>
                    </a:cubicBezTo>
                    <a:cubicBezTo>
                      <a:pt x="12910" y="3272"/>
                      <a:pt x="12910" y="3272"/>
                      <a:pt x="12910" y="3272"/>
                    </a:cubicBezTo>
                    <a:cubicBezTo>
                      <a:pt x="12786" y="3272"/>
                      <a:pt x="12786" y="3272"/>
                      <a:pt x="12786" y="3272"/>
                    </a:cubicBezTo>
                    <a:cubicBezTo>
                      <a:pt x="12786" y="3272"/>
                      <a:pt x="12786" y="3272"/>
                      <a:pt x="12786" y="3272"/>
                    </a:cubicBezTo>
                    <a:cubicBezTo>
                      <a:pt x="12786" y="3272"/>
                      <a:pt x="12786" y="3272"/>
                      <a:pt x="12786" y="3272"/>
                    </a:cubicBezTo>
                    <a:cubicBezTo>
                      <a:pt x="12662" y="3272"/>
                      <a:pt x="12662" y="3272"/>
                      <a:pt x="12662" y="3272"/>
                    </a:cubicBezTo>
                    <a:cubicBezTo>
                      <a:pt x="12537" y="3272"/>
                      <a:pt x="12537" y="3272"/>
                      <a:pt x="12537" y="3272"/>
                    </a:cubicBezTo>
                    <a:cubicBezTo>
                      <a:pt x="12413" y="3403"/>
                      <a:pt x="12413" y="3403"/>
                      <a:pt x="12413" y="3403"/>
                    </a:cubicBezTo>
                    <a:cubicBezTo>
                      <a:pt x="12289" y="3665"/>
                      <a:pt x="12289" y="3665"/>
                      <a:pt x="12289" y="3665"/>
                    </a:cubicBezTo>
                    <a:cubicBezTo>
                      <a:pt x="12413" y="3403"/>
                      <a:pt x="12413" y="3403"/>
                      <a:pt x="12413" y="3403"/>
                    </a:cubicBezTo>
                    <a:cubicBezTo>
                      <a:pt x="12413" y="3403"/>
                      <a:pt x="12413" y="3403"/>
                      <a:pt x="12413" y="3403"/>
                    </a:cubicBezTo>
                    <a:cubicBezTo>
                      <a:pt x="12413" y="3272"/>
                      <a:pt x="12413" y="3272"/>
                      <a:pt x="12413" y="3272"/>
                    </a:cubicBezTo>
                    <a:cubicBezTo>
                      <a:pt x="12413" y="3272"/>
                      <a:pt x="12413" y="3272"/>
                      <a:pt x="12413" y="3272"/>
                    </a:cubicBezTo>
                    <a:cubicBezTo>
                      <a:pt x="12413" y="3272"/>
                      <a:pt x="12413" y="3272"/>
                      <a:pt x="12413" y="3272"/>
                    </a:cubicBezTo>
                    <a:cubicBezTo>
                      <a:pt x="12289" y="3272"/>
                      <a:pt x="12289" y="3272"/>
                      <a:pt x="12289" y="3272"/>
                    </a:cubicBezTo>
                    <a:cubicBezTo>
                      <a:pt x="12165" y="3403"/>
                      <a:pt x="12165" y="3403"/>
                      <a:pt x="12165" y="3403"/>
                    </a:cubicBezTo>
                    <a:cubicBezTo>
                      <a:pt x="12165" y="3534"/>
                      <a:pt x="12165" y="3534"/>
                      <a:pt x="12165" y="3534"/>
                    </a:cubicBezTo>
                    <a:cubicBezTo>
                      <a:pt x="12041" y="3665"/>
                      <a:pt x="12041" y="3665"/>
                      <a:pt x="12041" y="3665"/>
                    </a:cubicBezTo>
                    <a:cubicBezTo>
                      <a:pt x="12165" y="3403"/>
                      <a:pt x="12165" y="3403"/>
                      <a:pt x="12165" y="3403"/>
                    </a:cubicBezTo>
                    <a:cubicBezTo>
                      <a:pt x="12165" y="3272"/>
                      <a:pt x="12165" y="3272"/>
                      <a:pt x="12165" y="3272"/>
                    </a:cubicBezTo>
                    <a:cubicBezTo>
                      <a:pt x="12413" y="3141"/>
                      <a:pt x="12413" y="3141"/>
                      <a:pt x="12413" y="3141"/>
                    </a:cubicBezTo>
                    <a:cubicBezTo>
                      <a:pt x="12413" y="3010"/>
                      <a:pt x="12413" y="3010"/>
                      <a:pt x="12413" y="3010"/>
                    </a:cubicBezTo>
                    <a:cubicBezTo>
                      <a:pt x="12537" y="2879"/>
                      <a:pt x="12537" y="2879"/>
                      <a:pt x="12537" y="2879"/>
                    </a:cubicBezTo>
                    <a:cubicBezTo>
                      <a:pt x="12537" y="2749"/>
                      <a:pt x="12537" y="2749"/>
                      <a:pt x="12537" y="2749"/>
                    </a:cubicBezTo>
                    <a:cubicBezTo>
                      <a:pt x="12662" y="2749"/>
                      <a:pt x="12662" y="2749"/>
                      <a:pt x="12662" y="2749"/>
                    </a:cubicBezTo>
                    <a:cubicBezTo>
                      <a:pt x="12786" y="2749"/>
                      <a:pt x="12786" y="2749"/>
                      <a:pt x="12786" y="2749"/>
                    </a:cubicBezTo>
                    <a:cubicBezTo>
                      <a:pt x="12910" y="2487"/>
                      <a:pt x="12910" y="2487"/>
                      <a:pt x="12910" y="2487"/>
                    </a:cubicBezTo>
                    <a:cubicBezTo>
                      <a:pt x="13158" y="2225"/>
                      <a:pt x="13158" y="2225"/>
                      <a:pt x="13158" y="2225"/>
                    </a:cubicBezTo>
                    <a:cubicBezTo>
                      <a:pt x="13158" y="2225"/>
                      <a:pt x="13158" y="2225"/>
                      <a:pt x="13158" y="2225"/>
                    </a:cubicBezTo>
                    <a:cubicBezTo>
                      <a:pt x="13158" y="2225"/>
                      <a:pt x="13158" y="2225"/>
                      <a:pt x="13158" y="2225"/>
                    </a:cubicBezTo>
                    <a:cubicBezTo>
                      <a:pt x="13158" y="2094"/>
                      <a:pt x="13158" y="2094"/>
                      <a:pt x="13158" y="2094"/>
                    </a:cubicBezTo>
                    <a:cubicBezTo>
                      <a:pt x="13158" y="2094"/>
                      <a:pt x="13158" y="2094"/>
                      <a:pt x="13158" y="2094"/>
                    </a:cubicBezTo>
                    <a:cubicBezTo>
                      <a:pt x="13158" y="1963"/>
                      <a:pt x="13158" y="1963"/>
                      <a:pt x="13158" y="1963"/>
                    </a:cubicBezTo>
                    <a:cubicBezTo>
                      <a:pt x="13158" y="1963"/>
                      <a:pt x="13158" y="1963"/>
                      <a:pt x="13158" y="1963"/>
                    </a:cubicBezTo>
                    <a:cubicBezTo>
                      <a:pt x="13158" y="1832"/>
                      <a:pt x="13158" y="1832"/>
                      <a:pt x="13158" y="1832"/>
                    </a:cubicBezTo>
                    <a:cubicBezTo>
                      <a:pt x="13034" y="1832"/>
                      <a:pt x="13034" y="1832"/>
                      <a:pt x="13034" y="1832"/>
                    </a:cubicBezTo>
                    <a:cubicBezTo>
                      <a:pt x="12910" y="1832"/>
                      <a:pt x="12910" y="1832"/>
                      <a:pt x="12910" y="1832"/>
                    </a:cubicBezTo>
                    <a:cubicBezTo>
                      <a:pt x="12910" y="1832"/>
                      <a:pt x="12910" y="1832"/>
                      <a:pt x="12910" y="1832"/>
                    </a:cubicBezTo>
                    <a:cubicBezTo>
                      <a:pt x="12786" y="1570"/>
                      <a:pt x="12786" y="1570"/>
                      <a:pt x="12786" y="1570"/>
                    </a:cubicBezTo>
                    <a:cubicBezTo>
                      <a:pt x="12662" y="1309"/>
                      <a:pt x="12662" y="1309"/>
                      <a:pt x="12662" y="1309"/>
                    </a:cubicBezTo>
                    <a:cubicBezTo>
                      <a:pt x="12662" y="1178"/>
                      <a:pt x="12662" y="1178"/>
                      <a:pt x="12662" y="1178"/>
                    </a:cubicBezTo>
                    <a:cubicBezTo>
                      <a:pt x="12537" y="916"/>
                      <a:pt x="12537" y="916"/>
                      <a:pt x="12537" y="916"/>
                    </a:cubicBezTo>
                    <a:cubicBezTo>
                      <a:pt x="12537" y="916"/>
                      <a:pt x="12537" y="916"/>
                      <a:pt x="12537" y="916"/>
                    </a:cubicBezTo>
                    <a:lnTo>
                      <a:pt x="12537" y="78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29" name="AutoShape 175"/>
              <p:cNvSpPr/>
              <p:nvPr/>
            </p:nvSpPr>
            <p:spPr bwMode="auto">
              <a:xfrm>
                <a:off x="7338392" y="7088060"/>
                <a:ext cx="193328" cy="247260"/>
              </a:xfrm>
              <a:custGeom>
                <a:avLst/>
                <a:gdLst>
                  <a:gd name="T0" fmla="*/ 96664 w 21600"/>
                  <a:gd name="T1" fmla="*/ 123630 h 21600"/>
                  <a:gd name="T2" fmla="*/ 96664 w 21600"/>
                  <a:gd name="T3" fmla="*/ 123630 h 21600"/>
                  <a:gd name="T4" fmla="*/ 96664 w 21600"/>
                  <a:gd name="T5" fmla="*/ 123630 h 21600"/>
                  <a:gd name="T6" fmla="*/ 96664 w 21600"/>
                  <a:gd name="T7" fmla="*/ 1236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49" y="16457"/>
                    </a:moveTo>
                    <a:lnTo>
                      <a:pt x="1349" y="19199"/>
                    </a:lnTo>
                    <a:lnTo>
                      <a:pt x="3149" y="19199"/>
                    </a:lnTo>
                    <a:lnTo>
                      <a:pt x="4950" y="20228"/>
                    </a:lnTo>
                    <a:lnTo>
                      <a:pt x="4950" y="19199"/>
                    </a:lnTo>
                    <a:lnTo>
                      <a:pt x="8100" y="19199"/>
                    </a:lnTo>
                    <a:lnTo>
                      <a:pt x="8100" y="21599"/>
                    </a:lnTo>
                    <a:lnTo>
                      <a:pt x="9900" y="20228"/>
                    </a:lnTo>
                    <a:lnTo>
                      <a:pt x="9900" y="19199"/>
                    </a:lnTo>
                    <a:lnTo>
                      <a:pt x="11699" y="19199"/>
                    </a:lnTo>
                    <a:lnTo>
                      <a:pt x="13049" y="17828"/>
                    </a:lnTo>
                    <a:lnTo>
                      <a:pt x="14850" y="16457"/>
                    </a:lnTo>
                    <a:lnTo>
                      <a:pt x="16650" y="14057"/>
                    </a:lnTo>
                    <a:lnTo>
                      <a:pt x="18000" y="11314"/>
                    </a:lnTo>
                    <a:lnTo>
                      <a:pt x="19800" y="10285"/>
                    </a:lnTo>
                    <a:lnTo>
                      <a:pt x="21600" y="8914"/>
                    </a:lnTo>
                    <a:lnTo>
                      <a:pt x="21600" y="7542"/>
                    </a:lnTo>
                    <a:lnTo>
                      <a:pt x="19800" y="6514"/>
                    </a:lnTo>
                    <a:lnTo>
                      <a:pt x="18000" y="6514"/>
                    </a:lnTo>
                    <a:lnTo>
                      <a:pt x="18000" y="5142"/>
                    </a:lnTo>
                    <a:lnTo>
                      <a:pt x="14850" y="3771"/>
                    </a:lnTo>
                    <a:lnTo>
                      <a:pt x="14850" y="2399"/>
                    </a:lnTo>
                    <a:lnTo>
                      <a:pt x="13049" y="2399"/>
                    </a:lnTo>
                    <a:lnTo>
                      <a:pt x="9900" y="1371"/>
                    </a:lnTo>
                    <a:lnTo>
                      <a:pt x="6750" y="0"/>
                    </a:lnTo>
                    <a:lnTo>
                      <a:pt x="4950" y="0"/>
                    </a:lnTo>
                    <a:lnTo>
                      <a:pt x="3149" y="1371"/>
                    </a:lnTo>
                    <a:lnTo>
                      <a:pt x="1349" y="1371"/>
                    </a:lnTo>
                    <a:lnTo>
                      <a:pt x="1349" y="2399"/>
                    </a:lnTo>
                    <a:lnTo>
                      <a:pt x="0" y="2399"/>
                    </a:lnTo>
                    <a:lnTo>
                      <a:pt x="1349" y="5142"/>
                    </a:lnTo>
                    <a:lnTo>
                      <a:pt x="1349" y="7542"/>
                    </a:lnTo>
                    <a:lnTo>
                      <a:pt x="3149" y="7542"/>
                    </a:lnTo>
                    <a:lnTo>
                      <a:pt x="3149" y="10285"/>
                    </a:lnTo>
                    <a:lnTo>
                      <a:pt x="4950" y="11314"/>
                    </a:lnTo>
                    <a:lnTo>
                      <a:pt x="4950" y="12685"/>
                    </a:lnTo>
                    <a:lnTo>
                      <a:pt x="3149" y="12685"/>
                    </a:lnTo>
                    <a:lnTo>
                      <a:pt x="3149" y="16457"/>
                    </a:lnTo>
                    <a:lnTo>
                      <a:pt x="1349" y="1645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30" name="AutoShape 176"/>
              <p:cNvSpPr/>
              <p:nvPr/>
            </p:nvSpPr>
            <p:spPr bwMode="auto">
              <a:xfrm>
                <a:off x="7112849" y="7072363"/>
                <a:ext cx="269856" cy="247260"/>
              </a:xfrm>
              <a:custGeom>
                <a:avLst/>
                <a:gdLst>
                  <a:gd name="T0" fmla="*/ 134928 w 21600"/>
                  <a:gd name="T1" fmla="*/ 123630 h 21600"/>
                  <a:gd name="T2" fmla="*/ 134928 w 21600"/>
                  <a:gd name="T3" fmla="*/ 123630 h 21600"/>
                  <a:gd name="T4" fmla="*/ 134928 w 21600"/>
                  <a:gd name="T5" fmla="*/ 123630 h 21600"/>
                  <a:gd name="T6" fmla="*/ 134928 w 21600"/>
                  <a:gd name="T7" fmla="*/ 12363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382" y="21599"/>
                    </a:moveTo>
                    <a:lnTo>
                      <a:pt x="11928" y="21599"/>
                    </a:lnTo>
                    <a:lnTo>
                      <a:pt x="9671" y="19199"/>
                    </a:lnTo>
                    <a:lnTo>
                      <a:pt x="9671" y="17828"/>
                    </a:lnTo>
                    <a:lnTo>
                      <a:pt x="14507" y="17828"/>
                    </a:lnTo>
                    <a:lnTo>
                      <a:pt x="15474" y="16799"/>
                    </a:lnTo>
                    <a:lnTo>
                      <a:pt x="16764" y="16799"/>
                    </a:lnTo>
                    <a:lnTo>
                      <a:pt x="18053" y="17828"/>
                    </a:lnTo>
                    <a:lnTo>
                      <a:pt x="20310" y="17828"/>
                    </a:lnTo>
                    <a:lnTo>
                      <a:pt x="20310" y="14057"/>
                    </a:lnTo>
                    <a:lnTo>
                      <a:pt x="21599" y="14057"/>
                    </a:lnTo>
                    <a:lnTo>
                      <a:pt x="21599" y="12685"/>
                    </a:lnTo>
                    <a:lnTo>
                      <a:pt x="20310" y="11657"/>
                    </a:lnTo>
                    <a:lnTo>
                      <a:pt x="20310" y="8914"/>
                    </a:lnTo>
                    <a:lnTo>
                      <a:pt x="19020" y="8914"/>
                    </a:lnTo>
                    <a:lnTo>
                      <a:pt x="19020" y="6514"/>
                    </a:lnTo>
                    <a:lnTo>
                      <a:pt x="18053" y="3771"/>
                    </a:lnTo>
                    <a:lnTo>
                      <a:pt x="19020" y="3771"/>
                    </a:lnTo>
                    <a:lnTo>
                      <a:pt x="19020" y="2742"/>
                    </a:lnTo>
                    <a:lnTo>
                      <a:pt x="20310" y="2742"/>
                    </a:lnTo>
                    <a:lnTo>
                      <a:pt x="20310" y="1371"/>
                    </a:lnTo>
                    <a:lnTo>
                      <a:pt x="19020" y="0"/>
                    </a:lnTo>
                    <a:lnTo>
                      <a:pt x="4835" y="0"/>
                    </a:lnTo>
                    <a:lnTo>
                      <a:pt x="4835" y="2742"/>
                    </a:lnTo>
                    <a:lnTo>
                      <a:pt x="3546" y="3771"/>
                    </a:lnTo>
                    <a:lnTo>
                      <a:pt x="2579" y="5142"/>
                    </a:lnTo>
                    <a:lnTo>
                      <a:pt x="1289" y="5142"/>
                    </a:lnTo>
                    <a:lnTo>
                      <a:pt x="1289" y="6514"/>
                    </a:lnTo>
                    <a:lnTo>
                      <a:pt x="0" y="8914"/>
                    </a:lnTo>
                    <a:lnTo>
                      <a:pt x="0" y="10285"/>
                    </a:lnTo>
                    <a:lnTo>
                      <a:pt x="1289" y="10285"/>
                    </a:lnTo>
                    <a:lnTo>
                      <a:pt x="1289" y="11657"/>
                    </a:lnTo>
                    <a:lnTo>
                      <a:pt x="2579" y="12685"/>
                    </a:lnTo>
                    <a:lnTo>
                      <a:pt x="3546" y="12685"/>
                    </a:lnTo>
                    <a:lnTo>
                      <a:pt x="3546" y="14057"/>
                    </a:lnTo>
                    <a:lnTo>
                      <a:pt x="4835" y="14057"/>
                    </a:lnTo>
                    <a:lnTo>
                      <a:pt x="4835" y="17828"/>
                    </a:lnTo>
                    <a:lnTo>
                      <a:pt x="6125" y="17828"/>
                    </a:lnTo>
                    <a:lnTo>
                      <a:pt x="6125" y="19199"/>
                    </a:lnTo>
                    <a:lnTo>
                      <a:pt x="7092" y="19199"/>
                    </a:lnTo>
                    <a:lnTo>
                      <a:pt x="7092" y="20571"/>
                    </a:lnTo>
                    <a:lnTo>
                      <a:pt x="8382" y="21599"/>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31" name="AutoShape 177"/>
              <p:cNvSpPr/>
              <p:nvPr/>
            </p:nvSpPr>
            <p:spPr bwMode="auto">
              <a:xfrm>
                <a:off x="6891322" y="6927149"/>
                <a:ext cx="326244" cy="439571"/>
              </a:xfrm>
              <a:custGeom>
                <a:avLst/>
                <a:gdLst>
                  <a:gd name="T0" fmla="*/ 163122 w 21600"/>
                  <a:gd name="T1" fmla="*/ 219786 h 21600"/>
                  <a:gd name="T2" fmla="*/ 163122 w 21600"/>
                  <a:gd name="T3" fmla="*/ 219786 h 21600"/>
                  <a:gd name="T4" fmla="*/ 163122 w 21600"/>
                  <a:gd name="T5" fmla="*/ 219786 h 21600"/>
                  <a:gd name="T6" fmla="*/ 163122 w 21600"/>
                  <a:gd name="T7" fmla="*/ 21978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933" y="9257"/>
                    </a:moveTo>
                    <a:lnTo>
                      <a:pt x="4799" y="9257"/>
                    </a:lnTo>
                    <a:lnTo>
                      <a:pt x="5866" y="10028"/>
                    </a:lnTo>
                    <a:lnTo>
                      <a:pt x="5866" y="10800"/>
                    </a:lnTo>
                    <a:lnTo>
                      <a:pt x="4799" y="11571"/>
                    </a:lnTo>
                    <a:lnTo>
                      <a:pt x="5866" y="12150"/>
                    </a:lnTo>
                    <a:lnTo>
                      <a:pt x="6933" y="12150"/>
                    </a:lnTo>
                    <a:lnTo>
                      <a:pt x="6933" y="12921"/>
                    </a:lnTo>
                    <a:lnTo>
                      <a:pt x="7733" y="12921"/>
                    </a:lnTo>
                    <a:lnTo>
                      <a:pt x="6933" y="13692"/>
                    </a:lnTo>
                    <a:lnTo>
                      <a:pt x="6933" y="14271"/>
                    </a:lnTo>
                    <a:lnTo>
                      <a:pt x="5866" y="15814"/>
                    </a:lnTo>
                    <a:lnTo>
                      <a:pt x="5866" y="17935"/>
                    </a:lnTo>
                    <a:lnTo>
                      <a:pt x="7733" y="19285"/>
                    </a:lnTo>
                    <a:lnTo>
                      <a:pt x="7733" y="20057"/>
                    </a:lnTo>
                    <a:lnTo>
                      <a:pt x="9866" y="21599"/>
                    </a:lnTo>
                    <a:lnTo>
                      <a:pt x="10666" y="21599"/>
                    </a:lnTo>
                    <a:lnTo>
                      <a:pt x="10666" y="20828"/>
                    </a:lnTo>
                    <a:lnTo>
                      <a:pt x="13866" y="20828"/>
                    </a:lnTo>
                    <a:lnTo>
                      <a:pt x="13866" y="20057"/>
                    </a:lnTo>
                    <a:lnTo>
                      <a:pt x="16800" y="20057"/>
                    </a:lnTo>
                    <a:lnTo>
                      <a:pt x="16800" y="19285"/>
                    </a:lnTo>
                    <a:lnTo>
                      <a:pt x="17599" y="19285"/>
                    </a:lnTo>
                    <a:lnTo>
                      <a:pt x="18666" y="18707"/>
                    </a:lnTo>
                    <a:lnTo>
                      <a:pt x="19733" y="19285"/>
                    </a:lnTo>
                    <a:lnTo>
                      <a:pt x="21600" y="19285"/>
                    </a:lnTo>
                    <a:lnTo>
                      <a:pt x="20533" y="18707"/>
                    </a:lnTo>
                    <a:lnTo>
                      <a:pt x="20533" y="17935"/>
                    </a:lnTo>
                    <a:lnTo>
                      <a:pt x="19733" y="17935"/>
                    </a:lnTo>
                    <a:lnTo>
                      <a:pt x="19733" y="17164"/>
                    </a:lnTo>
                    <a:lnTo>
                      <a:pt x="18666" y="17164"/>
                    </a:lnTo>
                    <a:lnTo>
                      <a:pt x="18666" y="15042"/>
                    </a:lnTo>
                    <a:lnTo>
                      <a:pt x="17599" y="15042"/>
                    </a:lnTo>
                    <a:lnTo>
                      <a:pt x="17599" y="14271"/>
                    </a:lnTo>
                    <a:lnTo>
                      <a:pt x="16800" y="14271"/>
                    </a:lnTo>
                    <a:lnTo>
                      <a:pt x="15733" y="13692"/>
                    </a:lnTo>
                    <a:lnTo>
                      <a:pt x="15733" y="12921"/>
                    </a:lnTo>
                    <a:lnTo>
                      <a:pt x="14666" y="12921"/>
                    </a:lnTo>
                    <a:lnTo>
                      <a:pt x="14666" y="12150"/>
                    </a:lnTo>
                    <a:lnTo>
                      <a:pt x="15733" y="10800"/>
                    </a:lnTo>
                    <a:lnTo>
                      <a:pt x="15733" y="10028"/>
                    </a:lnTo>
                    <a:lnTo>
                      <a:pt x="16800" y="10028"/>
                    </a:lnTo>
                    <a:lnTo>
                      <a:pt x="17599" y="9257"/>
                    </a:lnTo>
                    <a:lnTo>
                      <a:pt x="18666" y="8678"/>
                    </a:lnTo>
                    <a:lnTo>
                      <a:pt x="18666" y="6557"/>
                    </a:lnTo>
                    <a:lnTo>
                      <a:pt x="17599" y="6557"/>
                    </a:lnTo>
                    <a:lnTo>
                      <a:pt x="16800" y="5785"/>
                    </a:lnTo>
                    <a:lnTo>
                      <a:pt x="14666" y="5014"/>
                    </a:lnTo>
                    <a:lnTo>
                      <a:pt x="13866" y="4435"/>
                    </a:lnTo>
                    <a:lnTo>
                      <a:pt x="13866" y="5014"/>
                    </a:lnTo>
                    <a:lnTo>
                      <a:pt x="11733" y="5014"/>
                    </a:lnTo>
                    <a:lnTo>
                      <a:pt x="11733" y="5785"/>
                    </a:lnTo>
                    <a:lnTo>
                      <a:pt x="11733" y="4435"/>
                    </a:lnTo>
                    <a:lnTo>
                      <a:pt x="12799" y="3664"/>
                    </a:lnTo>
                    <a:lnTo>
                      <a:pt x="10666" y="2121"/>
                    </a:lnTo>
                    <a:lnTo>
                      <a:pt x="9866" y="2121"/>
                    </a:lnTo>
                    <a:lnTo>
                      <a:pt x="8799" y="771"/>
                    </a:lnTo>
                    <a:lnTo>
                      <a:pt x="7733" y="771"/>
                    </a:lnTo>
                    <a:lnTo>
                      <a:pt x="7733" y="0"/>
                    </a:lnTo>
                    <a:lnTo>
                      <a:pt x="5866" y="0"/>
                    </a:lnTo>
                    <a:lnTo>
                      <a:pt x="3733" y="1542"/>
                    </a:lnTo>
                    <a:lnTo>
                      <a:pt x="2933" y="1542"/>
                    </a:lnTo>
                    <a:lnTo>
                      <a:pt x="1866" y="2121"/>
                    </a:lnTo>
                    <a:lnTo>
                      <a:pt x="2933" y="2892"/>
                    </a:lnTo>
                    <a:lnTo>
                      <a:pt x="2933" y="3664"/>
                    </a:lnTo>
                    <a:lnTo>
                      <a:pt x="4799" y="3664"/>
                    </a:lnTo>
                    <a:lnTo>
                      <a:pt x="4799" y="4435"/>
                    </a:lnTo>
                    <a:lnTo>
                      <a:pt x="2933" y="5014"/>
                    </a:lnTo>
                    <a:lnTo>
                      <a:pt x="799" y="5014"/>
                    </a:lnTo>
                    <a:lnTo>
                      <a:pt x="799" y="5785"/>
                    </a:lnTo>
                    <a:lnTo>
                      <a:pt x="0" y="6557"/>
                    </a:lnTo>
                    <a:lnTo>
                      <a:pt x="0" y="7135"/>
                    </a:lnTo>
                    <a:lnTo>
                      <a:pt x="799" y="8678"/>
                    </a:lnTo>
                    <a:lnTo>
                      <a:pt x="2933" y="925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32" name="AutoShape 178"/>
              <p:cNvSpPr/>
              <p:nvPr/>
            </p:nvSpPr>
            <p:spPr bwMode="auto">
              <a:xfrm>
                <a:off x="6097879" y="6679889"/>
                <a:ext cx="882060" cy="714303"/>
              </a:xfrm>
              <a:custGeom>
                <a:avLst/>
                <a:gdLst>
                  <a:gd name="T0" fmla="*/ 441030 w 21600"/>
                  <a:gd name="T1" fmla="*/ 357152 h 21600"/>
                  <a:gd name="T2" fmla="*/ 441030 w 21600"/>
                  <a:gd name="T3" fmla="*/ 357152 h 21600"/>
                  <a:gd name="T4" fmla="*/ 441030 w 21600"/>
                  <a:gd name="T5" fmla="*/ 357152 h 21600"/>
                  <a:gd name="T6" fmla="*/ 441030 w 21600"/>
                  <a:gd name="T7" fmla="*/ 3571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884" y="20718"/>
                    </a:moveTo>
                    <a:cubicBezTo>
                      <a:pt x="10616" y="21159"/>
                      <a:pt x="10616" y="21159"/>
                      <a:pt x="10616" y="21159"/>
                    </a:cubicBezTo>
                    <a:cubicBezTo>
                      <a:pt x="11349" y="21600"/>
                      <a:pt x="11349" y="21600"/>
                      <a:pt x="11349" y="21600"/>
                    </a:cubicBezTo>
                    <a:cubicBezTo>
                      <a:pt x="11715" y="21600"/>
                      <a:pt x="11715" y="21600"/>
                      <a:pt x="11715" y="21600"/>
                    </a:cubicBezTo>
                    <a:cubicBezTo>
                      <a:pt x="12447" y="21600"/>
                      <a:pt x="12447" y="21600"/>
                      <a:pt x="12447" y="21600"/>
                    </a:cubicBezTo>
                    <a:cubicBezTo>
                      <a:pt x="12813" y="21159"/>
                      <a:pt x="12813" y="21159"/>
                      <a:pt x="12813" y="21159"/>
                    </a:cubicBezTo>
                    <a:cubicBezTo>
                      <a:pt x="13179" y="20718"/>
                      <a:pt x="13179" y="20718"/>
                      <a:pt x="13179" y="20718"/>
                    </a:cubicBezTo>
                    <a:cubicBezTo>
                      <a:pt x="13545" y="20277"/>
                      <a:pt x="13545" y="20277"/>
                      <a:pt x="13545" y="20277"/>
                    </a:cubicBezTo>
                    <a:cubicBezTo>
                      <a:pt x="14277" y="19836"/>
                      <a:pt x="14277" y="19836"/>
                      <a:pt x="14277" y="19836"/>
                    </a:cubicBezTo>
                    <a:cubicBezTo>
                      <a:pt x="14644" y="19395"/>
                      <a:pt x="14644" y="19395"/>
                      <a:pt x="14644" y="19395"/>
                    </a:cubicBezTo>
                    <a:cubicBezTo>
                      <a:pt x="15010" y="18955"/>
                      <a:pt x="15010" y="18955"/>
                      <a:pt x="15010" y="18955"/>
                    </a:cubicBezTo>
                    <a:cubicBezTo>
                      <a:pt x="15742" y="18955"/>
                      <a:pt x="15742" y="18955"/>
                      <a:pt x="15742" y="18955"/>
                    </a:cubicBezTo>
                    <a:cubicBezTo>
                      <a:pt x="16108" y="18955"/>
                      <a:pt x="16108" y="18955"/>
                      <a:pt x="16108" y="18955"/>
                    </a:cubicBezTo>
                    <a:cubicBezTo>
                      <a:pt x="16108" y="18514"/>
                      <a:pt x="16108" y="18514"/>
                      <a:pt x="16108" y="18514"/>
                    </a:cubicBezTo>
                    <a:cubicBezTo>
                      <a:pt x="15376" y="18073"/>
                      <a:pt x="15376" y="18073"/>
                      <a:pt x="15376" y="18073"/>
                    </a:cubicBezTo>
                    <a:cubicBezTo>
                      <a:pt x="15010" y="18514"/>
                      <a:pt x="15010" y="18514"/>
                      <a:pt x="15010" y="18514"/>
                    </a:cubicBezTo>
                    <a:cubicBezTo>
                      <a:pt x="14277" y="18073"/>
                      <a:pt x="14277" y="18073"/>
                      <a:pt x="14277" y="18073"/>
                    </a:cubicBezTo>
                    <a:cubicBezTo>
                      <a:pt x="14277" y="17632"/>
                      <a:pt x="14277" y="17632"/>
                      <a:pt x="14277" y="17632"/>
                    </a:cubicBezTo>
                    <a:cubicBezTo>
                      <a:pt x="13911" y="17191"/>
                      <a:pt x="13911" y="17191"/>
                      <a:pt x="13911" y="17191"/>
                    </a:cubicBezTo>
                    <a:cubicBezTo>
                      <a:pt x="14644" y="16310"/>
                      <a:pt x="14644" y="16310"/>
                      <a:pt x="14644" y="16310"/>
                    </a:cubicBezTo>
                    <a:cubicBezTo>
                      <a:pt x="14277" y="15869"/>
                      <a:pt x="14277" y="15869"/>
                      <a:pt x="14277" y="15869"/>
                    </a:cubicBezTo>
                    <a:cubicBezTo>
                      <a:pt x="13911" y="15869"/>
                      <a:pt x="13911" y="15869"/>
                      <a:pt x="13911" y="15869"/>
                    </a:cubicBezTo>
                    <a:cubicBezTo>
                      <a:pt x="13911" y="15428"/>
                      <a:pt x="13911" y="15428"/>
                      <a:pt x="13911" y="15428"/>
                    </a:cubicBezTo>
                    <a:cubicBezTo>
                      <a:pt x="13545" y="14987"/>
                      <a:pt x="13545" y="14987"/>
                      <a:pt x="13545" y="14987"/>
                    </a:cubicBezTo>
                    <a:cubicBezTo>
                      <a:pt x="13911" y="15428"/>
                      <a:pt x="13911" y="15428"/>
                      <a:pt x="13911" y="15428"/>
                    </a:cubicBezTo>
                    <a:cubicBezTo>
                      <a:pt x="14644" y="15428"/>
                      <a:pt x="14644" y="15428"/>
                      <a:pt x="14644" y="15428"/>
                    </a:cubicBezTo>
                    <a:cubicBezTo>
                      <a:pt x="15010" y="15869"/>
                      <a:pt x="15010" y="15869"/>
                      <a:pt x="15010" y="15869"/>
                    </a:cubicBezTo>
                    <a:cubicBezTo>
                      <a:pt x="15742" y="15428"/>
                      <a:pt x="15742" y="15428"/>
                      <a:pt x="15742" y="15428"/>
                    </a:cubicBezTo>
                    <a:cubicBezTo>
                      <a:pt x="16474" y="15428"/>
                      <a:pt x="16474" y="15428"/>
                      <a:pt x="16474" y="15428"/>
                    </a:cubicBezTo>
                    <a:cubicBezTo>
                      <a:pt x="16474" y="15428"/>
                      <a:pt x="16474" y="15428"/>
                      <a:pt x="16474" y="15428"/>
                    </a:cubicBezTo>
                    <a:cubicBezTo>
                      <a:pt x="16840" y="15428"/>
                      <a:pt x="16840" y="15428"/>
                      <a:pt x="16840" y="15428"/>
                    </a:cubicBezTo>
                    <a:cubicBezTo>
                      <a:pt x="17572" y="14987"/>
                      <a:pt x="17572" y="14987"/>
                      <a:pt x="17572" y="14987"/>
                    </a:cubicBezTo>
                    <a:cubicBezTo>
                      <a:pt x="17938" y="14987"/>
                      <a:pt x="17938" y="14987"/>
                      <a:pt x="17938" y="14987"/>
                    </a:cubicBezTo>
                    <a:cubicBezTo>
                      <a:pt x="18305" y="14987"/>
                      <a:pt x="18305" y="14987"/>
                      <a:pt x="18305" y="14987"/>
                    </a:cubicBezTo>
                    <a:cubicBezTo>
                      <a:pt x="19037" y="14546"/>
                      <a:pt x="19037" y="14546"/>
                      <a:pt x="19037" y="14546"/>
                    </a:cubicBezTo>
                    <a:cubicBezTo>
                      <a:pt x="19403" y="14546"/>
                      <a:pt x="19403" y="14546"/>
                      <a:pt x="19403" y="14546"/>
                    </a:cubicBezTo>
                    <a:cubicBezTo>
                      <a:pt x="20501" y="14106"/>
                      <a:pt x="20501" y="14106"/>
                      <a:pt x="20501" y="14106"/>
                    </a:cubicBezTo>
                    <a:cubicBezTo>
                      <a:pt x="20501" y="13665"/>
                      <a:pt x="20501" y="13665"/>
                      <a:pt x="20501" y="13665"/>
                    </a:cubicBezTo>
                    <a:cubicBezTo>
                      <a:pt x="20501" y="13224"/>
                      <a:pt x="20501" y="13224"/>
                      <a:pt x="20501" y="13224"/>
                    </a:cubicBezTo>
                    <a:cubicBezTo>
                      <a:pt x="19769" y="12783"/>
                      <a:pt x="19769" y="12783"/>
                      <a:pt x="19769" y="12783"/>
                    </a:cubicBezTo>
                    <a:cubicBezTo>
                      <a:pt x="19403" y="11902"/>
                      <a:pt x="19403" y="11902"/>
                      <a:pt x="19403" y="11902"/>
                    </a:cubicBezTo>
                    <a:cubicBezTo>
                      <a:pt x="19403" y="11461"/>
                      <a:pt x="19403" y="11461"/>
                      <a:pt x="19403" y="11461"/>
                    </a:cubicBezTo>
                    <a:cubicBezTo>
                      <a:pt x="19769" y="11020"/>
                      <a:pt x="19769" y="11020"/>
                      <a:pt x="19769" y="11020"/>
                    </a:cubicBezTo>
                    <a:cubicBezTo>
                      <a:pt x="19769" y="10579"/>
                      <a:pt x="19769" y="10579"/>
                      <a:pt x="19769" y="10579"/>
                    </a:cubicBezTo>
                    <a:cubicBezTo>
                      <a:pt x="19769" y="10579"/>
                      <a:pt x="19769" y="10579"/>
                      <a:pt x="19769" y="10579"/>
                    </a:cubicBezTo>
                    <a:cubicBezTo>
                      <a:pt x="20135" y="10579"/>
                      <a:pt x="20135" y="10579"/>
                      <a:pt x="20135" y="10579"/>
                    </a:cubicBezTo>
                    <a:cubicBezTo>
                      <a:pt x="20501" y="10579"/>
                      <a:pt x="20501" y="10579"/>
                      <a:pt x="20501" y="10579"/>
                    </a:cubicBezTo>
                    <a:cubicBezTo>
                      <a:pt x="20501" y="10579"/>
                      <a:pt x="20501" y="10579"/>
                      <a:pt x="20501" y="10579"/>
                    </a:cubicBezTo>
                    <a:cubicBezTo>
                      <a:pt x="21233" y="10138"/>
                      <a:pt x="21233" y="10138"/>
                      <a:pt x="21233" y="10138"/>
                    </a:cubicBezTo>
                    <a:cubicBezTo>
                      <a:pt x="21233" y="9697"/>
                      <a:pt x="21233" y="9697"/>
                      <a:pt x="21233" y="9697"/>
                    </a:cubicBezTo>
                    <a:cubicBezTo>
                      <a:pt x="20867" y="9697"/>
                      <a:pt x="20867" y="9697"/>
                      <a:pt x="20867" y="9697"/>
                    </a:cubicBezTo>
                    <a:cubicBezTo>
                      <a:pt x="20501" y="9697"/>
                      <a:pt x="20501" y="9697"/>
                      <a:pt x="20501" y="9697"/>
                    </a:cubicBezTo>
                    <a:cubicBezTo>
                      <a:pt x="20501" y="9257"/>
                      <a:pt x="20501" y="9257"/>
                      <a:pt x="20501" y="9257"/>
                    </a:cubicBezTo>
                    <a:cubicBezTo>
                      <a:pt x="20135" y="8816"/>
                      <a:pt x="20135" y="8816"/>
                      <a:pt x="20135" y="8816"/>
                    </a:cubicBezTo>
                    <a:cubicBezTo>
                      <a:pt x="20501" y="8375"/>
                      <a:pt x="20501" y="8375"/>
                      <a:pt x="20501" y="8375"/>
                    </a:cubicBezTo>
                    <a:cubicBezTo>
                      <a:pt x="20867" y="8375"/>
                      <a:pt x="20867" y="8375"/>
                      <a:pt x="20867" y="8375"/>
                    </a:cubicBezTo>
                    <a:cubicBezTo>
                      <a:pt x="21233" y="7934"/>
                      <a:pt x="21233" y="7934"/>
                      <a:pt x="21233" y="7934"/>
                    </a:cubicBezTo>
                    <a:cubicBezTo>
                      <a:pt x="21600" y="7493"/>
                      <a:pt x="21600" y="7493"/>
                      <a:pt x="21600" y="7493"/>
                    </a:cubicBezTo>
                    <a:cubicBezTo>
                      <a:pt x="21600" y="7493"/>
                      <a:pt x="21600" y="7493"/>
                      <a:pt x="21600" y="7493"/>
                    </a:cubicBezTo>
                    <a:cubicBezTo>
                      <a:pt x="21600" y="7493"/>
                      <a:pt x="21600" y="7493"/>
                      <a:pt x="21600" y="7493"/>
                    </a:cubicBezTo>
                    <a:cubicBezTo>
                      <a:pt x="21233" y="7053"/>
                      <a:pt x="21233" y="7053"/>
                      <a:pt x="21233" y="7053"/>
                    </a:cubicBezTo>
                    <a:cubicBezTo>
                      <a:pt x="20867" y="7053"/>
                      <a:pt x="20867" y="7053"/>
                      <a:pt x="20867" y="7053"/>
                    </a:cubicBezTo>
                    <a:cubicBezTo>
                      <a:pt x="20501" y="7053"/>
                      <a:pt x="20501" y="7053"/>
                      <a:pt x="20501" y="7053"/>
                    </a:cubicBezTo>
                    <a:cubicBezTo>
                      <a:pt x="20135" y="7053"/>
                      <a:pt x="20135" y="7053"/>
                      <a:pt x="20135" y="7053"/>
                    </a:cubicBezTo>
                    <a:cubicBezTo>
                      <a:pt x="20135" y="7053"/>
                      <a:pt x="20135" y="7053"/>
                      <a:pt x="20135" y="7053"/>
                    </a:cubicBezTo>
                    <a:cubicBezTo>
                      <a:pt x="19769" y="7053"/>
                      <a:pt x="19769" y="7053"/>
                      <a:pt x="19769" y="7053"/>
                    </a:cubicBezTo>
                    <a:cubicBezTo>
                      <a:pt x="19403" y="7053"/>
                      <a:pt x="19403" y="7053"/>
                      <a:pt x="19403" y="7053"/>
                    </a:cubicBezTo>
                    <a:cubicBezTo>
                      <a:pt x="19037" y="7053"/>
                      <a:pt x="19037" y="7053"/>
                      <a:pt x="19037" y="7053"/>
                    </a:cubicBezTo>
                    <a:cubicBezTo>
                      <a:pt x="18671" y="7053"/>
                      <a:pt x="18671" y="7053"/>
                      <a:pt x="18671" y="7053"/>
                    </a:cubicBezTo>
                    <a:cubicBezTo>
                      <a:pt x="19037" y="7053"/>
                      <a:pt x="19037" y="7053"/>
                      <a:pt x="19037" y="7053"/>
                    </a:cubicBezTo>
                    <a:cubicBezTo>
                      <a:pt x="19403" y="7053"/>
                      <a:pt x="19403" y="7053"/>
                      <a:pt x="19403" y="7053"/>
                    </a:cubicBezTo>
                    <a:cubicBezTo>
                      <a:pt x="19403" y="7053"/>
                      <a:pt x="19403" y="7053"/>
                      <a:pt x="19403" y="7053"/>
                    </a:cubicBezTo>
                    <a:cubicBezTo>
                      <a:pt x="19769" y="6612"/>
                      <a:pt x="19769" y="6612"/>
                      <a:pt x="19769" y="6612"/>
                    </a:cubicBezTo>
                    <a:cubicBezTo>
                      <a:pt x="20135" y="6171"/>
                      <a:pt x="20135" y="6171"/>
                      <a:pt x="20135" y="6171"/>
                    </a:cubicBezTo>
                    <a:cubicBezTo>
                      <a:pt x="20135" y="6171"/>
                      <a:pt x="20135" y="6171"/>
                      <a:pt x="20135" y="6171"/>
                    </a:cubicBezTo>
                    <a:cubicBezTo>
                      <a:pt x="19769" y="6171"/>
                      <a:pt x="19769" y="6171"/>
                      <a:pt x="19769" y="6171"/>
                    </a:cubicBezTo>
                    <a:cubicBezTo>
                      <a:pt x="19769" y="5730"/>
                      <a:pt x="19769" y="5730"/>
                      <a:pt x="19769" y="5730"/>
                    </a:cubicBezTo>
                    <a:cubicBezTo>
                      <a:pt x="19769" y="5730"/>
                      <a:pt x="19769" y="5730"/>
                      <a:pt x="19769" y="5730"/>
                    </a:cubicBezTo>
                    <a:cubicBezTo>
                      <a:pt x="19403" y="5289"/>
                      <a:pt x="19403" y="5289"/>
                      <a:pt x="19403" y="5289"/>
                    </a:cubicBezTo>
                    <a:cubicBezTo>
                      <a:pt x="18671" y="5289"/>
                      <a:pt x="18671" y="5289"/>
                      <a:pt x="18671" y="5289"/>
                    </a:cubicBezTo>
                    <a:cubicBezTo>
                      <a:pt x="18671" y="4848"/>
                      <a:pt x="18671" y="4848"/>
                      <a:pt x="18671" y="4848"/>
                    </a:cubicBezTo>
                    <a:cubicBezTo>
                      <a:pt x="18305" y="4848"/>
                      <a:pt x="18305" y="4848"/>
                      <a:pt x="18305" y="4848"/>
                    </a:cubicBezTo>
                    <a:cubicBezTo>
                      <a:pt x="18305" y="4848"/>
                      <a:pt x="18305" y="4848"/>
                      <a:pt x="18305" y="4848"/>
                    </a:cubicBezTo>
                    <a:cubicBezTo>
                      <a:pt x="17938" y="4848"/>
                      <a:pt x="17938" y="4848"/>
                      <a:pt x="17938" y="4848"/>
                    </a:cubicBezTo>
                    <a:cubicBezTo>
                      <a:pt x="17572" y="4408"/>
                      <a:pt x="17572" y="4408"/>
                      <a:pt x="17572" y="4408"/>
                    </a:cubicBezTo>
                    <a:cubicBezTo>
                      <a:pt x="17572" y="4408"/>
                      <a:pt x="17572" y="4408"/>
                      <a:pt x="17572" y="4408"/>
                    </a:cubicBezTo>
                    <a:cubicBezTo>
                      <a:pt x="17572" y="4848"/>
                      <a:pt x="17572" y="4848"/>
                      <a:pt x="17572" y="4848"/>
                    </a:cubicBezTo>
                    <a:cubicBezTo>
                      <a:pt x="17206" y="4408"/>
                      <a:pt x="17206" y="4408"/>
                      <a:pt x="17206" y="4408"/>
                    </a:cubicBezTo>
                    <a:cubicBezTo>
                      <a:pt x="17206" y="4408"/>
                      <a:pt x="17206" y="4408"/>
                      <a:pt x="17206" y="4408"/>
                    </a:cubicBezTo>
                    <a:cubicBezTo>
                      <a:pt x="16840" y="3967"/>
                      <a:pt x="16840" y="3967"/>
                      <a:pt x="16840" y="3967"/>
                    </a:cubicBezTo>
                    <a:cubicBezTo>
                      <a:pt x="16840" y="3967"/>
                      <a:pt x="16840" y="3967"/>
                      <a:pt x="16840" y="3967"/>
                    </a:cubicBezTo>
                    <a:cubicBezTo>
                      <a:pt x="16840" y="3526"/>
                      <a:pt x="16840" y="3526"/>
                      <a:pt x="16840" y="3526"/>
                    </a:cubicBezTo>
                    <a:cubicBezTo>
                      <a:pt x="17572" y="3526"/>
                      <a:pt x="17572" y="3526"/>
                      <a:pt x="17572" y="3526"/>
                    </a:cubicBezTo>
                    <a:cubicBezTo>
                      <a:pt x="17938" y="3526"/>
                      <a:pt x="17938" y="3526"/>
                      <a:pt x="17938" y="3526"/>
                    </a:cubicBezTo>
                    <a:cubicBezTo>
                      <a:pt x="18305" y="3526"/>
                      <a:pt x="18305" y="3526"/>
                      <a:pt x="18305" y="3526"/>
                    </a:cubicBezTo>
                    <a:cubicBezTo>
                      <a:pt x="18305" y="3085"/>
                      <a:pt x="18305" y="3085"/>
                      <a:pt x="18305" y="3085"/>
                    </a:cubicBezTo>
                    <a:cubicBezTo>
                      <a:pt x="17938" y="3085"/>
                      <a:pt x="17938" y="3085"/>
                      <a:pt x="17938" y="3085"/>
                    </a:cubicBezTo>
                    <a:cubicBezTo>
                      <a:pt x="17206" y="3085"/>
                      <a:pt x="17206" y="3085"/>
                      <a:pt x="17206" y="3085"/>
                    </a:cubicBezTo>
                    <a:cubicBezTo>
                      <a:pt x="16840" y="3085"/>
                      <a:pt x="16840" y="3085"/>
                      <a:pt x="16840" y="3085"/>
                    </a:cubicBezTo>
                    <a:cubicBezTo>
                      <a:pt x="16474" y="3085"/>
                      <a:pt x="16474" y="3085"/>
                      <a:pt x="16474" y="3085"/>
                    </a:cubicBezTo>
                    <a:cubicBezTo>
                      <a:pt x="15742" y="3526"/>
                      <a:pt x="15742" y="3526"/>
                      <a:pt x="15742" y="3526"/>
                    </a:cubicBezTo>
                    <a:cubicBezTo>
                      <a:pt x="15376" y="3526"/>
                      <a:pt x="15376" y="3526"/>
                      <a:pt x="15376" y="3526"/>
                    </a:cubicBezTo>
                    <a:cubicBezTo>
                      <a:pt x="15010" y="3526"/>
                      <a:pt x="15010" y="3526"/>
                      <a:pt x="15010" y="3526"/>
                    </a:cubicBezTo>
                    <a:cubicBezTo>
                      <a:pt x="14644" y="3967"/>
                      <a:pt x="14644" y="3967"/>
                      <a:pt x="14644" y="3967"/>
                    </a:cubicBezTo>
                    <a:cubicBezTo>
                      <a:pt x="14277" y="3967"/>
                      <a:pt x="14277" y="3967"/>
                      <a:pt x="14277" y="3967"/>
                    </a:cubicBezTo>
                    <a:cubicBezTo>
                      <a:pt x="13911" y="3967"/>
                      <a:pt x="13911" y="3967"/>
                      <a:pt x="13911" y="3967"/>
                    </a:cubicBezTo>
                    <a:cubicBezTo>
                      <a:pt x="13911" y="4408"/>
                      <a:pt x="13911" y="4408"/>
                      <a:pt x="13911" y="4408"/>
                    </a:cubicBezTo>
                    <a:cubicBezTo>
                      <a:pt x="13179" y="4408"/>
                      <a:pt x="13179" y="4408"/>
                      <a:pt x="13179" y="4408"/>
                    </a:cubicBezTo>
                    <a:cubicBezTo>
                      <a:pt x="13179" y="4408"/>
                      <a:pt x="13179" y="4408"/>
                      <a:pt x="13179" y="4408"/>
                    </a:cubicBezTo>
                    <a:cubicBezTo>
                      <a:pt x="12813" y="4408"/>
                      <a:pt x="12813" y="4408"/>
                      <a:pt x="12813" y="4408"/>
                    </a:cubicBezTo>
                    <a:cubicBezTo>
                      <a:pt x="12081" y="3967"/>
                      <a:pt x="12081" y="3967"/>
                      <a:pt x="12081" y="3967"/>
                    </a:cubicBezTo>
                    <a:cubicBezTo>
                      <a:pt x="12081" y="3526"/>
                      <a:pt x="12081" y="3526"/>
                      <a:pt x="12081" y="3526"/>
                    </a:cubicBezTo>
                    <a:cubicBezTo>
                      <a:pt x="11715" y="3526"/>
                      <a:pt x="11715" y="3526"/>
                      <a:pt x="11715" y="3526"/>
                    </a:cubicBezTo>
                    <a:cubicBezTo>
                      <a:pt x="10983" y="3526"/>
                      <a:pt x="10983" y="3526"/>
                      <a:pt x="10983" y="3526"/>
                    </a:cubicBezTo>
                    <a:cubicBezTo>
                      <a:pt x="9518" y="3967"/>
                      <a:pt x="9518" y="3967"/>
                      <a:pt x="9518" y="3967"/>
                    </a:cubicBezTo>
                    <a:cubicBezTo>
                      <a:pt x="8786" y="3967"/>
                      <a:pt x="8786" y="3967"/>
                      <a:pt x="8786" y="3967"/>
                    </a:cubicBezTo>
                    <a:cubicBezTo>
                      <a:pt x="8420" y="3526"/>
                      <a:pt x="8420" y="3526"/>
                      <a:pt x="8420" y="3526"/>
                    </a:cubicBezTo>
                    <a:cubicBezTo>
                      <a:pt x="8420" y="3526"/>
                      <a:pt x="8420" y="3526"/>
                      <a:pt x="8420" y="3526"/>
                    </a:cubicBezTo>
                    <a:cubicBezTo>
                      <a:pt x="8420" y="3085"/>
                      <a:pt x="8420" y="3085"/>
                      <a:pt x="8420" y="3085"/>
                    </a:cubicBezTo>
                    <a:cubicBezTo>
                      <a:pt x="8420" y="3085"/>
                      <a:pt x="8420" y="3085"/>
                      <a:pt x="8420" y="3085"/>
                    </a:cubicBezTo>
                    <a:cubicBezTo>
                      <a:pt x="8420" y="2644"/>
                      <a:pt x="8420" y="2644"/>
                      <a:pt x="8420" y="2644"/>
                    </a:cubicBezTo>
                    <a:cubicBezTo>
                      <a:pt x="8054" y="2204"/>
                      <a:pt x="8054" y="2204"/>
                      <a:pt x="8054" y="2204"/>
                    </a:cubicBezTo>
                    <a:cubicBezTo>
                      <a:pt x="7688" y="2204"/>
                      <a:pt x="7688" y="2204"/>
                      <a:pt x="7688" y="2204"/>
                    </a:cubicBezTo>
                    <a:cubicBezTo>
                      <a:pt x="6955" y="2204"/>
                      <a:pt x="6955" y="2204"/>
                      <a:pt x="6955" y="2204"/>
                    </a:cubicBezTo>
                    <a:cubicBezTo>
                      <a:pt x="6589" y="2204"/>
                      <a:pt x="6589" y="2204"/>
                      <a:pt x="6589" y="2204"/>
                    </a:cubicBezTo>
                    <a:cubicBezTo>
                      <a:pt x="6589" y="2204"/>
                      <a:pt x="6589" y="2204"/>
                      <a:pt x="6589" y="2204"/>
                    </a:cubicBezTo>
                    <a:cubicBezTo>
                      <a:pt x="6223" y="2204"/>
                      <a:pt x="6223" y="2204"/>
                      <a:pt x="6223" y="2204"/>
                    </a:cubicBezTo>
                    <a:cubicBezTo>
                      <a:pt x="5857" y="1763"/>
                      <a:pt x="5857" y="1763"/>
                      <a:pt x="5857" y="1763"/>
                    </a:cubicBezTo>
                    <a:cubicBezTo>
                      <a:pt x="5857" y="1322"/>
                      <a:pt x="5857" y="1322"/>
                      <a:pt x="5857" y="1322"/>
                    </a:cubicBezTo>
                    <a:cubicBezTo>
                      <a:pt x="5857" y="440"/>
                      <a:pt x="5857" y="440"/>
                      <a:pt x="5857" y="440"/>
                    </a:cubicBezTo>
                    <a:cubicBezTo>
                      <a:pt x="5857" y="440"/>
                      <a:pt x="5857" y="440"/>
                      <a:pt x="5857" y="440"/>
                    </a:cubicBezTo>
                    <a:cubicBezTo>
                      <a:pt x="5125" y="881"/>
                      <a:pt x="5125" y="881"/>
                      <a:pt x="5125" y="881"/>
                    </a:cubicBezTo>
                    <a:cubicBezTo>
                      <a:pt x="4759" y="1322"/>
                      <a:pt x="4759" y="1322"/>
                      <a:pt x="4759" y="1322"/>
                    </a:cubicBezTo>
                    <a:cubicBezTo>
                      <a:pt x="4759" y="1763"/>
                      <a:pt x="4759" y="1763"/>
                      <a:pt x="4759" y="1763"/>
                    </a:cubicBezTo>
                    <a:cubicBezTo>
                      <a:pt x="5125" y="1763"/>
                      <a:pt x="5125" y="1763"/>
                      <a:pt x="5125" y="1763"/>
                    </a:cubicBezTo>
                    <a:cubicBezTo>
                      <a:pt x="5491" y="1763"/>
                      <a:pt x="5491" y="1763"/>
                      <a:pt x="5491" y="1763"/>
                    </a:cubicBezTo>
                    <a:cubicBezTo>
                      <a:pt x="5857" y="1763"/>
                      <a:pt x="5857" y="1763"/>
                      <a:pt x="5857" y="1763"/>
                    </a:cubicBezTo>
                    <a:cubicBezTo>
                      <a:pt x="5857" y="1763"/>
                      <a:pt x="5857" y="1763"/>
                      <a:pt x="5857" y="1763"/>
                    </a:cubicBezTo>
                    <a:cubicBezTo>
                      <a:pt x="5857" y="2204"/>
                      <a:pt x="5857" y="2204"/>
                      <a:pt x="5857" y="2204"/>
                    </a:cubicBezTo>
                    <a:cubicBezTo>
                      <a:pt x="5491" y="2204"/>
                      <a:pt x="5491" y="2204"/>
                      <a:pt x="5491" y="2204"/>
                    </a:cubicBezTo>
                    <a:cubicBezTo>
                      <a:pt x="5125" y="2204"/>
                      <a:pt x="5125" y="2204"/>
                      <a:pt x="5125" y="2204"/>
                    </a:cubicBezTo>
                    <a:cubicBezTo>
                      <a:pt x="5125" y="2204"/>
                      <a:pt x="5125" y="2204"/>
                      <a:pt x="5125" y="2204"/>
                    </a:cubicBezTo>
                    <a:cubicBezTo>
                      <a:pt x="5125" y="2204"/>
                      <a:pt x="5125" y="2204"/>
                      <a:pt x="5125" y="2204"/>
                    </a:cubicBezTo>
                    <a:cubicBezTo>
                      <a:pt x="5125" y="2204"/>
                      <a:pt x="5125" y="2204"/>
                      <a:pt x="5125" y="2204"/>
                    </a:cubicBezTo>
                    <a:cubicBezTo>
                      <a:pt x="4759" y="2644"/>
                      <a:pt x="4759" y="2644"/>
                      <a:pt x="4759" y="2644"/>
                    </a:cubicBezTo>
                    <a:cubicBezTo>
                      <a:pt x="4027" y="2644"/>
                      <a:pt x="4027" y="2644"/>
                      <a:pt x="4027" y="2644"/>
                    </a:cubicBezTo>
                    <a:cubicBezTo>
                      <a:pt x="3294" y="3085"/>
                      <a:pt x="3294" y="3085"/>
                      <a:pt x="3294" y="3085"/>
                    </a:cubicBezTo>
                    <a:cubicBezTo>
                      <a:pt x="2928" y="3085"/>
                      <a:pt x="2928" y="3085"/>
                      <a:pt x="2928" y="3085"/>
                    </a:cubicBezTo>
                    <a:cubicBezTo>
                      <a:pt x="2928" y="3526"/>
                      <a:pt x="2928" y="3526"/>
                      <a:pt x="2928" y="3526"/>
                    </a:cubicBezTo>
                    <a:cubicBezTo>
                      <a:pt x="3294" y="3967"/>
                      <a:pt x="3294" y="3967"/>
                      <a:pt x="3294" y="3967"/>
                    </a:cubicBezTo>
                    <a:cubicBezTo>
                      <a:pt x="3294" y="4408"/>
                      <a:pt x="3294" y="4408"/>
                      <a:pt x="3294" y="4408"/>
                    </a:cubicBezTo>
                    <a:cubicBezTo>
                      <a:pt x="3294" y="5289"/>
                      <a:pt x="3294" y="5289"/>
                      <a:pt x="3294" y="5289"/>
                    </a:cubicBezTo>
                    <a:cubicBezTo>
                      <a:pt x="3294" y="5289"/>
                      <a:pt x="3294" y="5289"/>
                      <a:pt x="3294" y="5289"/>
                    </a:cubicBezTo>
                    <a:cubicBezTo>
                      <a:pt x="3294" y="6171"/>
                      <a:pt x="3294" y="6171"/>
                      <a:pt x="3294" y="6171"/>
                    </a:cubicBezTo>
                    <a:cubicBezTo>
                      <a:pt x="2562" y="6171"/>
                      <a:pt x="2562" y="6171"/>
                      <a:pt x="2562" y="6171"/>
                    </a:cubicBezTo>
                    <a:cubicBezTo>
                      <a:pt x="2196" y="6171"/>
                      <a:pt x="2196" y="6171"/>
                      <a:pt x="2196" y="6171"/>
                    </a:cubicBezTo>
                    <a:cubicBezTo>
                      <a:pt x="2196" y="5730"/>
                      <a:pt x="2196" y="5730"/>
                      <a:pt x="2196" y="5730"/>
                    </a:cubicBezTo>
                    <a:cubicBezTo>
                      <a:pt x="1830" y="5289"/>
                      <a:pt x="1830" y="5289"/>
                      <a:pt x="1830" y="5289"/>
                    </a:cubicBezTo>
                    <a:cubicBezTo>
                      <a:pt x="1830" y="4848"/>
                      <a:pt x="1830" y="4848"/>
                      <a:pt x="1830" y="4848"/>
                    </a:cubicBezTo>
                    <a:cubicBezTo>
                      <a:pt x="2196" y="4848"/>
                      <a:pt x="2196" y="4848"/>
                      <a:pt x="2196" y="4848"/>
                    </a:cubicBezTo>
                    <a:cubicBezTo>
                      <a:pt x="2196" y="4408"/>
                      <a:pt x="2196" y="4408"/>
                      <a:pt x="2196" y="4408"/>
                    </a:cubicBezTo>
                    <a:cubicBezTo>
                      <a:pt x="2928" y="3967"/>
                      <a:pt x="2928" y="3967"/>
                      <a:pt x="2928" y="3967"/>
                    </a:cubicBezTo>
                    <a:cubicBezTo>
                      <a:pt x="2928" y="3526"/>
                      <a:pt x="2928" y="3526"/>
                      <a:pt x="2928" y="3526"/>
                    </a:cubicBezTo>
                    <a:cubicBezTo>
                      <a:pt x="2562" y="3085"/>
                      <a:pt x="2562" y="3085"/>
                      <a:pt x="2562" y="3085"/>
                    </a:cubicBezTo>
                    <a:cubicBezTo>
                      <a:pt x="2562" y="2644"/>
                      <a:pt x="2562" y="2644"/>
                      <a:pt x="2562" y="2644"/>
                    </a:cubicBezTo>
                    <a:cubicBezTo>
                      <a:pt x="2562" y="2644"/>
                      <a:pt x="2562" y="2644"/>
                      <a:pt x="2562" y="2644"/>
                    </a:cubicBezTo>
                    <a:cubicBezTo>
                      <a:pt x="2562" y="2204"/>
                      <a:pt x="2562" y="2204"/>
                      <a:pt x="2562" y="2204"/>
                    </a:cubicBezTo>
                    <a:cubicBezTo>
                      <a:pt x="2196" y="2204"/>
                      <a:pt x="2196" y="2204"/>
                      <a:pt x="2196" y="2204"/>
                    </a:cubicBezTo>
                    <a:cubicBezTo>
                      <a:pt x="2196" y="1763"/>
                      <a:pt x="2196" y="1763"/>
                      <a:pt x="2196" y="1763"/>
                    </a:cubicBezTo>
                    <a:cubicBezTo>
                      <a:pt x="2928" y="1763"/>
                      <a:pt x="2928" y="1763"/>
                      <a:pt x="2928" y="1763"/>
                    </a:cubicBezTo>
                    <a:cubicBezTo>
                      <a:pt x="3294" y="1763"/>
                      <a:pt x="3294" y="1763"/>
                      <a:pt x="3294" y="1763"/>
                    </a:cubicBezTo>
                    <a:cubicBezTo>
                      <a:pt x="3294" y="1322"/>
                      <a:pt x="3294" y="1322"/>
                      <a:pt x="3294" y="1322"/>
                    </a:cubicBezTo>
                    <a:cubicBezTo>
                      <a:pt x="3294" y="1322"/>
                      <a:pt x="3294" y="1322"/>
                      <a:pt x="3294" y="1322"/>
                    </a:cubicBezTo>
                    <a:cubicBezTo>
                      <a:pt x="3294" y="1322"/>
                      <a:pt x="3294" y="1322"/>
                      <a:pt x="3294" y="1322"/>
                    </a:cubicBezTo>
                    <a:cubicBezTo>
                      <a:pt x="2562" y="1763"/>
                      <a:pt x="2562" y="1763"/>
                      <a:pt x="2562" y="1763"/>
                    </a:cubicBezTo>
                    <a:cubicBezTo>
                      <a:pt x="1830" y="2204"/>
                      <a:pt x="1830" y="2204"/>
                      <a:pt x="1830" y="2204"/>
                    </a:cubicBezTo>
                    <a:cubicBezTo>
                      <a:pt x="1830" y="2644"/>
                      <a:pt x="1830" y="2644"/>
                      <a:pt x="1830" y="2644"/>
                    </a:cubicBezTo>
                    <a:cubicBezTo>
                      <a:pt x="1464" y="2644"/>
                      <a:pt x="1464" y="2644"/>
                      <a:pt x="1464" y="2644"/>
                    </a:cubicBezTo>
                    <a:cubicBezTo>
                      <a:pt x="1098" y="3085"/>
                      <a:pt x="1098" y="3085"/>
                      <a:pt x="1098" y="3085"/>
                    </a:cubicBezTo>
                    <a:cubicBezTo>
                      <a:pt x="1098" y="3526"/>
                      <a:pt x="1098" y="3526"/>
                      <a:pt x="1098" y="3526"/>
                    </a:cubicBezTo>
                    <a:cubicBezTo>
                      <a:pt x="366" y="3967"/>
                      <a:pt x="366" y="3967"/>
                      <a:pt x="366" y="3967"/>
                    </a:cubicBezTo>
                    <a:cubicBezTo>
                      <a:pt x="366" y="4408"/>
                      <a:pt x="366" y="4408"/>
                      <a:pt x="366" y="4408"/>
                    </a:cubicBezTo>
                    <a:cubicBezTo>
                      <a:pt x="366" y="4848"/>
                      <a:pt x="366" y="4848"/>
                      <a:pt x="366" y="4848"/>
                    </a:cubicBezTo>
                    <a:cubicBezTo>
                      <a:pt x="366" y="5289"/>
                      <a:pt x="366" y="5289"/>
                      <a:pt x="366" y="5289"/>
                    </a:cubicBezTo>
                    <a:cubicBezTo>
                      <a:pt x="0" y="5730"/>
                      <a:pt x="0" y="5730"/>
                      <a:pt x="0" y="5730"/>
                    </a:cubicBezTo>
                    <a:cubicBezTo>
                      <a:pt x="0" y="6171"/>
                      <a:pt x="0" y="6171"/>
                      <a:pt x="0" y="6171"/>
                    </a:cubicBezTo>
                    <a:cubicBezTo>
                      <a:pt x="366" y="6171"/>
                      <a:pt x="366" y="6171"/>
                      <a:pt x="366" y="6171"/>
                    </a:cubicBezTo>
                    <a:cubicBezTo>
                      <a:pt x="732" y="6171"/>
                      <a:pt x="732" y="6171"/>
                      <a:pt x="732" y="6171"/>
                    </a:cubicBezTo>
                    <a:cubicBezTo>
                      <a:pt x="1098" y="7493"/>
                      <a:pt x="1098" y="7493"/>
                      <a:pt x="1098" y="7493"/>
                    </a:cubicBezTo>
                    <a:cubicBezTo>
                      <a:pt x="1464" y="7934"/>
                      <a:pt x="1464" y="7934"/>
                      <a:pt x="1464" y="7934"/>
                    </a:cubicBezTo>
                    <a:cubicBezTo>
                      <a:pt x="1464" y="8375"/>
                      <a:pt x="1464" y="8375"/>
                      <a:pt x="1464" y="8375"/>
                    </a:cubicBezTo>
                    <a:cubicBezTo>
                      <a:pt x="1464" y="8375"/>
                      <a:pt x="1464" y="8375"/>
                      <a:pt x="1464" y="8375"/>
                    </a:cubicBezTo>
                    <a:cubicBezTo>
                      <a:pt x="1464" y="8816"/>
                      <a:pt x="1464" y="8816"/>
                      <a:pt x="1464" y="8816"/>
                    </a:cubicBezTo>
                    <a:cubicBezTo>
                      <a:pt x="1464" y="8816"/>
                      <a:pt x="1464" y="8816"/>
                      <a:pt x="1464" y="8816"/>
                    </a:cubicBezTo>
                    <a:cubicBezTo>
                      <a:pt x="1464" y="9257"/>
                      <a:pt x="1464" y="9257"/>
                      <a:pt x="1464" y="9257"/>
                    </a:cubicBezTo>
                    <a:cubicBezTo>
                      <a:pt x="1830" y="9697"/>
                      <a:pt x="1830" y="9697"/>
                      <a:pt x="1830" y="9697"/>
                    </a:cubicBezTo>
                    <a:cubicBezTo>
                      <a:pt x="2196" y="9697"/>
                      <a:pt x="2196" y="9697"/>
                      <a:pt x="2196" y="9697"/>
                    </a:cubicBezTo>
                    <a:cubicBezTo>
                      <a:pt x="2562" y="9697"/>
                      <a:pt x="2562" y="9697"/>
                      <a:pt x="2562" y="9697"/>
                    </a:cubicBezTo>
                    <a:cubicBezTo>
                      <a:pt x="2928" y="10138"/>
                      <a:pt x="2928" y="10138"/>
                      <a:pt x="2928" y="10138"/>
                    </a:cubicBezTo>
                    <a:cubicBezTo>
                      <a:pt x="2928" y="9697"/>
                      <a:pt x="2928" y="9697"/>
                      <a:pt x="2928" y="9697"/>
                    </a:cubicBezTo>
                    <a:cubicBezTo>
                      <a:pt x="3661" y="9697"/>
                      <a:pt x="3661" y="9697"/>
                      <a:pt x="3661" y="9697"/>
                    </a:cubicBezTo>
                    <a:cubicBezTo>
                      <a:pt x="4027" y="10138"/>
                      <a:pt x="4027" y="10138"/>
                      <a:pt x="4027" y="10138"/>
                    </a:cubicBezTo>
                    <a:cubicBezTo>
                      <a:pt x="4027" y="10138"/>
                      <a:pt x="4027" y="10138"/>
                      <a:pt x="4027" y="10138"/>
                    </a:cubicBezTo>
                    <a:cubicBezTo>
                      <a:pt x="4393" y="9697"/>
                      <a:pt x="4393" y="9697"/>
                      <a:pt x="4393" y="9697"/>
                    </a:cubicBezTo>
                    <a:cubicBezTo>
                      <a:pt x="5125" y="10138"/>
                      <a:pt x="5125" y="10138"/>
                      <a:pt x="5125" y="10138"/>
                    </a:cubicBezTo>
                    <a:cubicBezTo>
                      <a:pt x="5125" y="10138"/>
                      <a:pt x="5125" y="10138"/>
                      <a:pt x="5125" y="10138"/>
                    </a:cubicBezTo>
                    <a:cubicBezTo>
                      <a:pt x="6589" y="11461"/>
                      <a:pt x="6589" y="11461"/>
                      <a:pt x="6589" y="11461"/>
                    </a:cubicBezTo>
                    <a:cubicBezTo>
                      <a:pt x="6955" y="11461"/>
                      <a:pt x="6955" y="11461"/>
                      <a:pt x="6955" y="11461"/>
                    </a:cubicBezTo>
                    <a:cubicBezTo>
                      <a:pt x="6955" y="11461"/>
                      <a:pt x="6955" y="11461"/>
                      <a:pt x="6955" y="11461"/>
                    </a:cubicBezTo>
                    <a:cubicBezTo>
                      <a:pt x="7322" y="11461"/>
                      <a:pt x="7322" y="11461"/>
                      <a:pt x="7322" y="11461"/>
                    </a:cubicBezTo>
                    <a:cubicBezTo>
                      <a:pt x="7688" y="11461"/>
                      <a:pt x="7688" y="11461"/>
                      <a:pt x="7688" y="11461"/>
                    </a:cubicBezTo>
                    <a:cubicBezTo>
                      <a:pt x="7688" y="11461"/>
                      <a:pt x="7688" y="11461"/>
                      <a:pt x="7688" y="11461"/>
                    </a:cubicBezTo>
                    <a:cubicBezTo>
                      <a:pt x="8054" y="11461"/>
                      <a:pt x="8054" y="11461"/>
                      <a:pt x="8054" y="11461"/>
                    </a:cubicBezTo>
                    <a:cubicBezTo>
                      <a:pt x="8420" y="11461"/>
                      <a:pt x="8420" y="11461"/>
                      <a:pt x="8420" y="11461"/>
                    </a:cubicBezTo>
                    <a:cubicBezTo>
                      <a:pt x="8786" y="11461"/>
                      <a:pt x="8786" y="11461"/>
                      <a:pt x="8786" y="11461"/>
                    </a:cubicBezTo>
                    <a:cubicBezTo>
                      <a:pt x="8786" y="11461"/>
                      <a:pt x="8786" y="11461"/>
                      <a:pt x="8786" y="11461"/>
                    </a:cubicBezTo>
                    <a:cubicBezTo>
                      <a:pt x="9152" y="11461"/>
                      <a:pt x="9152" y="11461"/>
                      <a:pt x="9152" y="11461"/>
                    </a:cubicBezTo>
                    <a:cubicBezTo>
                      <a:pt x="9518" y="11461"/>
                      <a:pt x="9518" y="11461"/>
                      <a:pt x="9518" y="11461"/>
                    </a:cubicBezTo>
                    <a:cubicBezTo>
                      <a:pt x="9518" y="12342"/>
                      <a:pt x="9518" y="12342"/>
                      <a:pt x="9518" y="12342"/>
                    </a:cubicBezTo>
                    <a:cubicBezTo>
                      <a:pt x="9518" y="12342"/>
                      <a:pt x="9518" y="12342"/>
                      <a:pt x="9518" y="12342"/>
                    </a:cubicBezTo>
                    <a:cubicBezTo>
                      <a:pt x="9518" y="12783"/>
                      <a:pt x="9518" y="12783"/>
                      <a:pt x="9518" y="12783"/>
                    </a:cubicBezTo>
                    <a:cubicBezTo>
                      <a:pt x="9152" y="12783"/>
                      <a:pt x="9152" y="12783"/>
                      <a:pt x="9152" y="12783"/>
                    </a:cubicBezTo>
                    <a:cubicBezTo>
                      <a:pt x="8786" y="13224"/>
                      <a:pt x="8786" y="13224"/>
                      <a:pt x="8786" y="13224"/>
                    </a:cubicBezTo>
                    <a:cubicBezTo>
                      <a:pt x="8786" y="13224"/>
                      <a:pt x="8786" y="13224"/>
                      <a:pt x="8786" y="13224"/>
                    </a:cubicBezTo>
                    <a:cubicBezTo>
                      <a:pt x="8786" y="14106"/>
                      <a:pt x="8786" y="14106"/>
                      <a:pt x="8786" y="14106"/>
                    </a:cubicBezTo>
                    <a:cubicBezTo>
                      <a:pt x="8786" y="14106"/>
                      <a:pt x="8786" y="14106"/>
                      <a:pt x="8786" y="14106"/>
                    </a:cubicBezTo>
                    <a:cubicBezTo>
                      <a:pt x="8786" y="14546"/>
                      <a:pt x="8786" y="14546"/>
                      <a:pt x="8786" y="14546"/>
                    </a:cubicBezTo>
                    <a:cubicBezTo>
                      <a:pt x="8786" y="14987"/>
                      <a:pt x="8786" y="14987"/>
                      <a:pt x="8786" y="14987"/>
                    </a:cubicBezTo>
                    <a:cubicBezTo>
                      <a:pt x="8786" y="15428"/>
                      <a:pt x="8786" y="15428"/>
                      <a:pt x="8786" y="15428"/>
                    </a:cubicBezTo>
                    <a:cubicBezTo>
                      <a:pt x="8786" y="15869"/>
                      <a:pt x="8786" y="15869"/>
                      <a:pt x="8786" y="15869"/>
                    </a:cubicBezTo>
                    <a:cubicBezTo>
                      <a:pt x="9152" y="16751"/>
                      <a:pt x="9152" y="16751"/>
                      <a:pt x="9152" y="16751"/>
                    </a:cubicBezTo>
                    <a:cubicBezTo>
                      <a:pt x="8786" y="17632"/>
                      <a:pt x="8786" y="17632"/>
                      <a:pt x="8786" y="17632"/>
                    </a:cubicBezTo>
                    <a:cubicBezTo>
                      <a:pt x="8786" y="18073"/>
                      <a:pt x="8786" y="18073"/>
                      <a:pt x="8786" y="18073"/>
                    </a:cubicBezTo>
                    <a:cubicBezTo>
                      <a:pt x="9152" y="18073"/>
                      <a:pt x="9152" y="18073"/>
                      <a:pt x="9152" y="18073"/>
                    </a:cubicBezTo>
                    <a:cubicBezTo>
                      <a:pt x="9152" y="18073"/>
                      <a:pt x="9152" y="18073"/>
                      <a:pt x="9152" y="18073"/>
                    </a:cubicBezTo>
                    <a:cubicBezTo>
                      <a:pt x="9152" y="18073"/>
                      <a:pt x="9152" y="18073"/>
                      <a:pt x="9152" y="18073"/>
                    </a:cubicBezTo>
                    <a:cubicBezTo>
                      <a:pt x="9152" y="18073"/>
                      <a:pt x="9152" y="18073"/>
                      <a:pt x="9152" y="18073"/>
                    </a:cubicBezTo>
                    <a:cubicBezTo>
                      <a:pt x="9518" y="18514"/>
                      <a:pt x="9518" y="18514"/>
                      <a:pt x="9518" y="18514"/>
                    </a:cubicBezTo>
                    <a:cubicBezTo>
                      <a:pt x="9518" y="18514"/>
                      <a:pt x="9518" y="18514"/>
                      <a:pt x="9518" y="18514"/>
                    </a:cubicBezTo>
                    <a:cubicBezTo>
                      <a:pt x="9518" y="18955"/>
                      <a:pt x="9518" y="18955"/>
                      <a:pt x="9518" y="18955"/>
                    </a:cubicBezTo>
                    <a:cubicBezTo>
                      <a:pt x="9884" y="19395"/>
                      <a:pt x="9884" y="19395"/>
                      <a:pt x="9884" y="19395"/>
                    </a:cubicBezTo>
                    <a:cubicBezTo>
                      <a:pt x="9884" y="20277"/>
                      <a:pt x="9884" y="20277"/>
                      <a:pt x="9884" y="20277"/>
                    </a:cubicBezTo>
                    <a:cubicBezTo>
                      <a:pt x="10250" y="20718"/>
                      <a:pt x="10250" y="20718"/>
                      <a:pt x="10250" y="20718"/>
                    </a:cubicBezTo>
                    <a:cubicBezTo>
                      <a:pt x="9884" y="20718"/>
                      <a:pt x="9884" y="20718"/>
                      <a:pt x="9884" y="20718"/>
                    </a:cubicBezTo>
                    <a:close/>
                    <a:moveTo>
                      <a:pt x="8054" y="440"/>
                    </a:moveTo>
                    <a:cubicBezTo>
                      <a:pt x="8054" y="440"/>
                      <a:pt x="8054" y="440"/>
                      <a:pt x="8054" y="440"/>
                    </a:cubicBezTo>
                    <a:cubicBezTo>
                      <a:pt x="8420" y="881"/>
                      <a:pt x="8420" y="881"/>
                      <a:pt x="8420" y="881"/>
                    </a:cubicBezTo>
                    <a:cubicBezTo>
                      <a:pt x="8420" y="881"/>
                      <a:pt x="8420" y="881"/>
                      <a:pt x="8420" y="881"/>
                    </a:cubicBezTo>
                    <a:cubicBezTo>
                      <a:pt x="8420" y="881"/>
                      <a:pt x="8420" y="881"/>
                      <a:pt x="8420" y="881"/>
                    </a:cubicBezTo>
                    <a:cubicBezTo>
                      <a:pt x="8054" y="881"/>
                      <a:pt x="8054" y="881"/>
                      <a:pt x="8054" y="881"/>
                    </a:cubicBezTo>
                    <a:cubicBezTo>
                      <a:pt x="8054" y="440"/>
                      <a:pt x="8054" y="440"/>
                      <a:pt x="8054" y="440"/>
                    </a:cubicBezTo>
                    <a:close/>
                    <a:moveTo>
                      <a:pt x="6955" y="440"/>
                    </a:moveTo>
                    <a:cubicBezTo>
                      <a:pt x="7322" y="440"/>
                      <a:pt x="7322" y="440"/>
                      <a:pt x="7322" y="440"/>
                    </a:cubicBezTo>
                    <a:cubicBezTo>
                      <a:pt x="7322" y="881"/>
                      <a:pt x="7322" y="881"/>
                      <a:pt x="7322" y="881"/>
                    </a:cubicBezTo>
                    <a:cubicBezTo>
                      <a:pt x="7322" y="881"/>
                      <a:pt x="7322" y="881"/>
                      <a:pt x="7322" y="881"/>
                    </a:cubicBezTo>
                    <a:cubicBezTo>
                      <a:pt x="6955" y="881"/>
                      <a:pt x="6955" y="881"/>
                      <a:pt x="6955" y="881"/>
                    </a:cubicBezTo>
                    <a:cubicBezTo>
                      <a:pt x="6589" y="440"/>
                      <a:pt x="6589" y="440"/>
                      <a:pt x="6589" y="440"/>
                    </a:cubicBezTo>
                    <a:cubicBezTo>
                      <a:pt x="6955" y="440"/>
                      <a:pt x="6955" y="440"/>
                      <a:pt x="6955" y="440"/>
                    </a:cubicBezTo>
                    <a:close/>
                    <a:moveTo>
                      <a:pt x="5125" y="0"/>
                    </a:moveTo>
                    <a:cubicBezTo>
                      <a:pt x="5491" y="0"/>
                      <a:pt x="5491" y="0"/>
                      <a:pt x="5491" y="0"/>
                    </a:cubicBezTo>
                    <a:cubicBezTo>
                      <a:pt x="5857" y="0"/>
                      <a:pt x="5857" y="0"/>
                      <a:pt x="5857" y="0"/>
                    </a:cubicBezTo>
                    <a:cubicBezTo>
                      <a:pt x="5491" y="0"/>
                      <a:pt x="5491" y="0"/>
                      <a:pt x="5491" y="0"/>
                    </a:cubicBezTo>
                    <a:cubicBezTo>
                      <a:pt x="5125" y="0"/>
                      <a:pt x="5125" y="0"/>
                      <a:pt x="5125" y="0"/>
                    </a:cubicBezTo>
                    <a:close/>
                    <a:moveTo>
                      <a:pt x="14277" y="3085"/>
                    </a:moveTo>
                    <a:cubicBezTo>
                      <a:pt x="14644" y="2644"/>
                      <a:pt x="14644" y="2644"/>
                      <a:pt x="14644" y="2644"/>
                    </a:cubicBezTo>
                    <a:cubicBezTo>
                      <a:pt x="15010" y="2644"/>
                      <a:pt x="15010" y="2644"/>
                      <a:pt x="15010" y="2644"/>
                    </a:cubicBezTo>
                    <a:cubicBezTo>
                      <a:pt x="15376" y="2644"/>
                      <a:pt x="15376" y="2644"/>
                      <a:pt x="15376" y="2644"/>
                    </a:cubicBezTo>
                    <a:cubicBezTo>
                      <a:pt x="15376" y="2644"/>
                      <a:pt x="15376" y="2644"/>
                      <a:pt x="15376" y="2644"/>
                    </a:cubicBezTo>
                    <a:cubicBezTo>
                      <a:pt x="15376" y="3085"/>
                      <a:pt x="15376" y="3085"/>
                      <a:pt x="15376" y="3085"/>
                    </a:cubicBezTo>
                    <a:cubicBezTo>
                      <a:pt x="15010" y="3085"/>
                      <a:pt x="15010" y="3085"/>
                      <a:pt x="15010" y="3085"/>
                    </a:cubicBezTo>
                    <a:cubicBezTo>
                      <a:pt x="14644" y="3085"/>
                      <a:pt x="14644" y="3085"/>
                      <a:pt x="14644" y="3085"/>
                    </a:cubicBezTo>
                    <a:cubicBezTo>
                      <a:pt x="14644" y="3085"/>
                      <a:pt x="14277" y="3085"/>
                      <a:pt x="14277" y="3085"/>
                    </a:cubicBez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33" name="AutoShape 179"/>
              <p:cNvSpPr/>
              <p:nvPr/>
            </p:nvSpPr>
            <p:spPr bwMode="auto">
              <a:xfrm>
                <a:off x="5711218" y="6679886"/>
                <a:ext cx="805533" cy="1004731"/>
              </a:xfrm>
              <a:custGeom>
                <a:avLst/>
                <a:gdLst>
                  <a:gd name="T0" fmla="*/ 402767 w 21600"/>
                  <a:gd name="T1" fmla="*/ 502366 h 21600"/>
                  <a:gd name="T2" fmla="*/ 402767 w 21600"/>
                  <a:gd name="T3" fmla="*/ 502366 h 21600"/>
                  <a:gd name="T4" fmla="*/ 402767 w 21600"/>
                  <a:gd name="T5" fmla="*/ 502366 h 21600"/>
                  <a:gd name="T6" fmla="*/ 402767 w 21600"/>
                  <a:gd name="T7" fmla="*/ 50236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983" y="21600"/>
                    </a:moveTo>
                    <a:lnTo>
                      <a:pt x="16415" y="21009"/>
                    </a:lnTo>
                    <a:lnTo>
                      <a:pt x="17171" y="18140"/>
                    </a:lnTo>
                    <a:lnTo>
                      <a:pt x="17603" y="17550"/>
                    </a:lnTo>
                    <a:lnTo>
                      <a:pt x="16848" y="17212"/>
                    </a:lnTo>
                    <a:lnTo>
                      <a:pt x="16415" y="16959"/>
                    </a:lnTo>
                    <a:lnTo>
                      <a:pt x="15983" y="16621"/>
                    </a:lnTo>
                    <a:lnTo>
                      <a:pt x="15983" y="15693"/>
                    </a:lnTo>
                    <a:lnTo>
                      <a:pt x="17603" y="15693"/>
                    </a:lnTo>
                    <a:lnTo>
                      <a:pt x="17603" y="15356"/>
                    </a:lnTo>
                    <a:lnTo>
                      <a:pt x="17171" y="14765"/>
                    </a:lnTo>
                    <a:lnTo>
                      <a:pt x="16848" y="14765"/>
                    </a:lnTo>
                    <a:lnTo>
                      <a:pt x="16415" y="14428"/>
                    </a:lnTo>
                    <a:lnTo>
                      <a:pt x="16848" y="14090"/>
                    </a:lnTo>
                    <a:lnTo>
                      <a:pt x="18791" y="14090"/>
                    </a:lnTo>
                    <a:lnTo>
                      <a:pt x="18791" y="13753"/>
                    </a:lnTo>
                    <a:lnTo>
                      <a:pt x="19224" y="13753"/>
                    </a:lnTo>
                    <a:lnTo>
                      <a:pt x="19655" y="14090"/>
                    </a:lnTo>
                    <a:lnTo>
                      <a:pt x="19980" y="13753"/>
                    </a:lnTo>
                    <a:lnTo>
                      <a:pt x="20412" y="13500"/>
                    </a:lnTo>
                    <a:lnTo>
                      <a:pt x="20412" y="13753"/>
                    </a:lnTo>
                    <a:lnTo>
                      <a:pt x="20844" y="14090"/>
                    </a:lnTo>
                    <a:lnTo>
                      <a:pt x="20844" y="14765"/>
                    </a:lnTo>
                    <a:lnTo>
                      <a:pt x="21599" y="14765"/>
                    </a:lnTo>
                    <a:lnTo>
                      <a:pt x="21168" y="14428"/>
                    </a:lnTo>
                    <a:lnTo>
                      <a:pt x="21168" y="13753"/>
                    </a:lnTo>
                    <a:lnTo>
                      <a:pt x="20844" y="13500"/>
                    </a:lnTo>
                    <a:lnTo>
                      <a:pt x="20844" y="13162"/>
                    </a:lnTo>
                    <a:lnTo>
                      <a:pt x="20412" y="12825"/>
                    </a:lnTo>
                    <a:lnTo>
                      <a:pt x="19980" y="12825"/>
                    </a:lnTo>
                    <a:lnTo>
                      <a:pt x="19980" y="12571"/>
                    </a:lnTo>
                    <a:lnTo>
                      <a:pt x="20412" y="11896"/>
                    </a:lnTo>
                    <a:lnTo>
                      <a:pt x="19980" y="11306"/>
                    </a:lnTo>
                    <a:lnTo>
                      <a:pt x="19980" y="9365"/>
                    </a:lnTo>
                    <a:lnTo>
                      <a:pt x="20412" y="9112"/>
                    </a:lnTo>
                    <a:lnTo>
                      <a:pt x="20844" y="9112"/>
                    </a:lnTo>
                    <a:lnTo>
                      <a:pt x="20844" y="8184"/>
                    </a:lnTo>
                    <a:lnTo>
                      <a:pt x="17603" y="8184"/>
                    </a:lnTo>
                    <a:lnTo>
                      <a:pt x="15983" y="7256"/>
                    </a:lnTo>
                    <a:lnTo>
                      <a:pt x="15228" y="6918"/>
                    </a:lnTo>
                    <a:lnTo>
                      <a:pt x="14795" y="7256"/>
                    </a:lnTo>
                    <a:lnTo>
                      <a:pt x="14363" y="6918"/>
                    </a:lnTo>
                    <a:lnTo>
                      <a:pt x="13608" y="6918"/>
                    </a:lnTo>
                    <a:lnTo>
                      <a:pt x="13608" y="7256"/>
                    </a:lnTo>
                    <a:lnTo>
                      <a:pt x="13176" y="6918"/>
                    </a:lnTo>
                    <a:lnTo>
                      <a:pt x="12420" y="6918"/>
                    </a:lnTo>
                    <a:lnTo>
                      <a:pt x="11987" y="6581"/>
                    </a:lnTo>
                    <a:lnTo>
                      <a:pt x="11987" y="5653"/>
                    </a:lnTo>
                    <a:lnTo>
                      <a:pt x="11663" y="5315"/>
                    </a:lnTo>
                    <a:lnTo>
                      <a:pt x="11231" y="4387"/>
                    </a:lnTo>
                    <a:lnTo>
                      <a:pt x="10367" y="4387"/>
                    </a:lnTo>
                    <a:lnTo>
                      <a:pt x="10367" y="4049"/>
                    </a:lnTo>
                    <a:lnTo>
                      <a:pt x="10800" y="3796"/>
                    </a:lnTo>
                    <a:lnTo>
                      <a:pt x="10800" y="2868"/>
                    </a:lnTo>
                    <a:lnTo>
                      <a:pt x="11663" y="2531"/>
                    </a:lnTo>
                    <a:lnTo>
                      <a:pt x="11663" y="2193"/>
                    </a:lnTo>
                    <a:lnTo>
                      <a:pt x="11987" y="1856"/>
                    </a:lnTo>
                    <a:lnTo>
                      <a:pt x="12420" y="1856"/>
                    </a:lnTo>
                    <a:lnTo>
                      <a:pt x="12420" y="1603"/>
                    </a:lnTo>
                    <a:lnTo>
                      <a:pt x="13176" y="1265"/>
                    </a:lnTo>
                    <a:lnTo>
                      <a:pt x="14040" y="928"/>
                    </a:lnTo>
                    <a:lnTo>
                      <a:pt x="14363" y="928"/>
                    </a:lnTo>
                    <a:lnTo>
                      <a:pt x="14363" y="337"/>
                    </a:lnTo>
                    <a:lnTo>
                      <a:pt x="13608" y="0"/>
                    </a:lnTo>
                    <a:lnTo>
                      <a:pt x="13176" y="337"/>
                    </a:lnTo>
                    <a:lnTo>
                      <a:pt x="12420" y="337"/>
                    </a:lnTo>
                    <a:lnTo>
                      <a:pt x="12420" y="928"/>
                    </a:lnTo>
                    <a:lnTo>
                      <a:pt x="11663" y="928"/>
                    </a:lnTo>
                    <a:lnTo>
                      <a:pt x="10800" y="1603"/>
                    </a:lnTo>
                    <a:lnTo>
                      <a:pt x="8855" y="1603"/>
                    </a:lnTo>
                    <a:lnTo>
                      <a:pt x="8855" y="2531"/>
                    </a:lnTo>
                    <a:lnTo>
                      <a:pt x="8424" y="2193"/>
                    </a:lnTo>
                    <a:lnTo>
                      <a:pt x="8855" y="1856"/>
                    </a:lnTo>
                    <a:lnTo>
                      <a:pt x="7667" y="1856"/>
                    </a:lnTo>
                    <a:lnTo>
                      <a:pt x="7236" y="2193"/>
                    </a:lnTo>
                    <a:lnTo>
                      <a:pt x="6804" y="2193"/>
                    </a:lnTo>
                    <a:lnTo>
                      <a:pt x="6804" y="2531"/>
                    </a:lnTo>
                    <a:lnTo>
                      <a:pt x="6047" y="3121"/>
                    </a:lnTo>
                    <a:lnTo>
                      <a:pt x="6047" y="3459"/>
                    </a:lnTo>
                    <a:lnTo>
                      <a:pt x="6371" y="3459"/>
                    </a:lnTo>
                    <a:lnTo>
                      <a:pt x="6371" y="3796"/>
                    </a:lnTo>
                    <a:lnTo>
                      <a:pt x="6047" y="4049"/>
                    </a:lnTo>
                    <a:lnTo>
                      <a:pt x="5615" y="4049"/>
                    </a:lnTo>
                    <a:lnTo>
                      <a:pt x="4859" y="4387"/>
                    </a:lnTo>
                    <a:lnTo>
                      <a:pt x="4428" y="4724"/>
                    </a:lnTo>
                    <a:lnTo>
                      <a:pt x="4428" y="5062"/>
                    </a:lnTo>
                    <a:lnTo>
                      <a:pt x="3995" y="5062"/>
                    </a:lnTo>
                    <a:lnTo>
                      <a:pt x="4428" y="5315"/>
                    </a:lnTo>
                    <a:lnTo>
                      <a:pt x="4428" y="5653"/>
                    </a:lnTo>
                    <a:lnTo>
                      <a:pt x="3995" y="5990"/>
                    </a:lnTo>
                    <a:lnTo>
                      <a:pt x="3564" y="5653"/>
                    </a:lnTo>
                    <a:lnTo>
                      <a:pt x="3995" y="5653"/>
                    </a:lnTo>
                    <a:lnTo>
                      <a:pt x="3240" y="5062"/>
                    </a:lnTo>
                    <a:lnTo>
                      <a:pt x="2807" y="5062"/>
                    </a:lnTo>
                    <a:lnTo>
                      <a:pt x="3240" y="5315"/>
                    </a:lnTo>
                    <a:lnTo>
                      <a:pt x="3240" y="5653"/>
                    </a:lnTo>
                    <a:lnTo>
                      <a:pt x="2807" y="5990"/>
                    </a:lnTo>
                    <a:lnTo>
                      <a:pt x="2807" y="6243"/>
                    </a:lnTo>
                    <a:lnTo>
                      <a:pt x="2376" y="6243"/>
                    </a:lnTo>
                    <a:lnTo>
                      <a:pt x="2052" y="6918"/>
                    </a:lnTo>
                    <a:lnTo>
                      <a:pt x="2376" y="6918"/>
                    </a:lnTo>
                    <a:lnTo>
                      <a:pt x="2376" y="7509"/>
                    </a:lnTo>
                    <a:lnTo>
                      <a:pt x="2807" y="7846"/>
                    </a:lnTo>
                    <a:lnTo>
                      <a:pt x="3240" y="7509"/>
                    </a:lnTo>
                    <a:lnTo>
                      <a:pt x="3240" y="8184"/>
                    </a:lnTo>
                    <a:lnTo>
                      <a:pt x="2807" y="8184"/>
                    </a:lnTo>
                    <a:lnTo>
                      <a:pt x="2807" y="8437"/>
                    </a:lnTo>
                    <a:lnTo>
                      <a:pt x="3240" y="8437"/>
                    </a:lnTo>
                    <a:lnTo>
                      <a:pt x="3240" y="8775"/>
                    </a:lnTo>
                    <a:lnTo>
                      <a:pt x="2807" y="9112"/>
                    </a:lnTo>
                    <a:lnTo>
                      <a:pt x="3240" y="9365"/>
                    </a:lnTo>
                    <a:lnTo>
                      <a:pt x="3240" y="10378"/>
                    </a:lnTo>
                    <a:lnTo>
                      <a:pt x="2807" y="10631"/>
                    </a:lnTo>
                    <a:lnTo>
                      <a:pt x="2807" y="10968"/>
                    </a:lnTo>
                    <a:lnTo>
                      <a:pt x="3240" y="10968"/>
                    </a:lnTo>
                    <a:lnTo>
                      <a:pt x="3564" y="11306"/>
                    </a:lnTo>
                    <a:lnTo>
                      <a:pt x="3564" y="11559"/>
                    </a:lnTo>
                    <a:lnTo>
                      <a:pt x="3240" y="11896"/>
                    </a:lnTo>
                    <a:lnTo>
                      <a:pt x="2052" y="12825"/>
                    </a:lnTo>
                    <a:lnTo>
                      <a:pt x="1188" y="12825"/>
                    </a:lnTo>
                    <a:lnTo>
                      <a:pt x="864" y="13162"/>
                    </a:lnTo>
                    <a:lnTo>
                      <a:pt x="432" y="13753"/>
                    </a:lnTo>
                    <a:lnTo>
                      <a:pt x="432" y="14090"/>
                    </a:lnTo>
                    <a:lnTo>
                      <a:pt x="0" y="14428"/>
                    </a:lnTo>
                    <a:lnTo>
                      <a:pt x="864" y="14428"/>
                    </a:lnTo>
                    <a:lnTo>
                      <a:pt x="1188" y="14765"/>
                    </a:lnTo>
                    <a:lnTo>
                      <a:pt x="2052" y="15018"/>
                    </a:lnTo>
                    <a:lnTo>
                      <a:pt x="2376" y="15018"/>
                    </a:lnTo>
                    <a:lnTo>
                      <a:pt x="2807" y="15356"/>
                    </a:lnTo>
                    <a:lnTo>
                      <a:pt x="2807" y="15946"/>
                    </a:lnTo>
                    <a:lnTo>
                      <a:pt x="3995" y="15946"/>
                    </a:lnTo>
                    <a:lnTo>
                      <a:pt x="3995" y="16284"/>
                    </a:lnTo>
                    <a:lnTo>
                      <a:pt x="4859" y="16284"/>
                    </a:lnTo>
                    <a:lnTo>
                      <a:pt x="4859" y="15946"/>
                    </a:lnTo>
                    <a:lnTo>
                      <a:pt x="5183" y="15693"/>
                    </a:lnTo>
                    <a:lnTo>
                      <a:pt x="6047" y="15946"/>
                    </a:lnTo>
                    <a:lnTo>
                      <a:pt x="6047" y="16284"/>
                    </a:lnTo>
                    <a:lnTo>
                      <a:pt x="6804" y="16284"/>
                    </a:lnTo>
                    <a:lnTo>
                      <a:pt x="7667" y="16621"/>
                    </a:lnTo>
                    <a:lnTo>
                      <a:pt x="7991" y="16621"/>
                    </a:lnTo>
                    <a:lnTo>
                      <a:pt x="8424" y="16959"/>
                    </a:lnTo>
                    <a:lnTo>
                      <a:pt x="8424" y="17212"/>
                    </a:lnTo>
                    <a:lnTo>
                      <a:pt x="8855" y="17550"/>
                    </a:lnTo>
                    <a:lnTo>
                      <a:pt x="9612" y="17887"/>
                    </a:lnTo>
                    <a:lnTo>
                      <a:pt x="10043" y="18140"/>
                    </a:lnTo>
                    <a:lnTo>
                      <a:pt x="10043" y="18478"/>
                    </a:lnTo>
                    <a:lnTo>
                      <a:pt x="10367" y="18478"/>
                    </a:lnTo>
                    <a:lnTo>
                      <a:pt x="10367" y="18815"/>
                    </a:lnTo>
                    <a:lnTo>
                      <a:pt x="10800" y="19068"/>
                    </a:lnTo>
                    <a:lnTo>
                      <a:pt x="10367" y="19068"/>
                    </a:lnTo>
                    <a:lnTo>
                      <a:pt x="10800" y="19406"/>
                    </a:lnTo>
                    <a:lnTo>
                      <a:pt x="12420" y="19406"/>
                    </a:lnTo>
                    <a:lnTo>
                      <a:pt x="12851" y="19068"/>
                    </a:lnTo>
                    <a:lnTo>
                      <a:pt x="13176" y="19068"/>
                    </a:lnTo>
                    <a:lnTo>
                      <a:pt x="13608" y="19406"/>
                    </a:lnTo>
                    <a:lnTo>
                      <a:pt x="14363" y="19068"/>
                    </a:lnTo>
                    <a:lnTo>
                      <a:pt x="15228" y="19068"/>
                    </a:lnTo>
                    <a:lnTo>
                      <a:pt x="15660" y="19406"/>
                    </a:lnTo>
                    <a:lnTo>
                      <a:pt x="15983" y="19406"/>
                    </a:lnTo>
                    <a:lnTo>
                      <a:pt x="15983" y="19743"/>
                    </a:lnTo>
                    <a:lnTo>
                      <a:pt x="14795" y="21009"/>
                    </a:lnTo>
                    <a:lnTo>
                      <a:pt x="14795" y="21262"/>
                    </a:lnTo>
                    <a:lnTo>
                      <a:pt x="15228" y="21262"/>
                    </a:lnTo>
                    <a:lnTo>
                      <a:pt x="15660" y="21009"/>
                    </a:lnTo>
                    <a:lnTo>
                      <a:pt x="15983" y="21262"/>
                    </a:lnTo>
                    <a:lnTo>
                      <a:pt x="15983" y="216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34" name="AutoShape 180"/>
              <p:cNvSpPr/>
              <p:nvPr/>
            </p:nvSpPr>
            <p:spPr bwMode="auto">
              <a:xfrm>
                <a:off x="5578305" y="7351016"/>
                <a:ext cx="386658" cy="376776"/>
              </a:xfrm>
              <a:custGeom>
                <a:avLst/>
                <a:gdLst>
                  <a:gd name="T0" fmla="*/ 193329 w 21600"/>
                  <a:gd name="T1" fmla="*/ 188388 h 21600"/>
                  <a:gd name="T2" fmla="*/ 193329 w 21600"/>
                  <a:gd name="T3" fmla="*/ 188388 h 21600"/>
                  <a:gd name="T4" fmla="*/ 193329 w 21600"/>
                  <a:gd name="T5" fmla="*/ 188388 h 21600"/>
                  <a:gd name="T6" fmla="*/ 193329 w 21600"/>
                  <a:gd name="T7" fmla="*/ 1883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700" y="4950"/>
                    </a:moveTo>
                    <a:lnTo>
                      <a:pt x="20025" y="4950"/>
                    </a:lnTo>
                    <a:lnTo>
                      <a:pt x="20025" y="4049"/>
                    </a:lnTo>
                    <a:lnTo>
                      <a:pt x="18224" y="3374"/>
                    </a:lnTo>
                    <a:lnTo>
                      <a:pt x="17550" y="4049"/>
                    </a:lnTo>
                    <a:lnTo>
                      <a:pt x="17550" y="4950"/>
                    </a:lnTo>
                    <a:lnTo>
                      <a:pt x="15750" y="4950"/>
                    </a:lnTo>
                    <a:lnTo>
                      <a:pt x="15750" y="4049"/>
                    </a:lnTo>
                    <a:lnTo>
                      <a:pt x="13275" y="4049"/>
                    </a:lnTo>
                    <a:lnTo>
                      <a:pt x="13275" y="2475"/>
                    </a:lnTo>
                    <a:lnTo>
                      <a:pt x="12374" y="1574"/>
                    </a:lnTo>
                    <a:lnTo>
                      <a:pt x="11699" y="1574"/>
                    </a:lnTo>
                    <a:lnTo>
                      <a:pt x="9900" y="899"/>
                    </a:lnTo>
                    <a:lnTo>
                      <a:pt x="9225" y="0"/>
                    </a:lnTo>
                    <a:lnTo>
                      <a:pt x="7425" y="0"/>
                    </a:lnTo>
                    <a:lnTo>
                      <a:pt x="7425" y="899"/>
                    </a:lnTo>
                    <a:lnTo>
                      <a:pt x="6525" y="899"/>
                    </a:lnTo>
                    <a:lnTo>
                      <a:pt x="4950" y="1574"/>
                    </a:lnTo>
                    <a:lnTo>
                      <a:pt x="4050" y="1574"/>
                    </a:lnTo>
                    <a:lnTo>
                      <a:pt x="2475" y="2475"/>
                    </a:lnTo>
                    <a:lnTo>
                      <a:pt x="3375" y="3374"/>
                    </a:lnTo>
                    <a:lnTo>
                      <a:pt x="3375" y="4950"/>
                    </a:lnTo>
                    <a:lnTo>
                      <a:pt x="2475" y="6750"/>
                    </a:lnTo>
                    <a:lnTo>
                      <a:pt x="1575" y="6750"/>
                    </a:lnTo>
                    <a:lnTo>
                      <a:pt x="2475" y="7424"/>
                    </a:lnTo>
                    <a:lnTo>
                      <a:pt x="1575" y="8324"/>
                    </a:lnTo>
                    <a:lnTo>
                      <a:pt x="900" y="8324"/>
                    </a:lnTo>
                    <a:lnTo>
                      <a:pt x="0" y="9225"/>
                    </a:lnTo>
                    <a:lnTo>
                      <a:pt x="900" y="9900"/>
                    </a:lnTo>
                    <a:lnTo>
                      <a:pt x="900" y="11699"/>
                    </a:lnTo>
                    <a:lnTo>
                      <a:pt x="0" y="12374"/>
                    </a:lnTo>
                    <a:lnTo>
                      <a:pt x="900" y="13274"/>
                    </a:lnTo>
                    <a:lnTo>
                      <a:pt x="1575" y="13274"/>
                    </a:lnTo>
                    <a:lnTo>
                      <a:pt x="1575" y="14175"/>
                    </a:lnTo>
                    <a:lnTo>
                      <a:pt x="2475" y="15075"/>
                    </a:lnTo>
                    <a:lnTo>
                      <a:pt x="2475" y="14175"/>
                    </a:lnTo>
                    <a:lnTo>
                      <a:pt x="3375" y="13274"/>
                    </a:lnTo>
                    <a:lnTo>
                      <a:pt x="4050" y="12374"/>
                    </a:lnTo>
                    <a:lnTo>
                      <a:pt x="4050" y="13274"/>
                    </a:lnTo>
                    <a:lnTo>
                      <a:pt x="4950" y="14175"/>
                    </a:lnTo>
                    <a:lnTo>
                      <a:pt x="4050" y="15075"/>
                    </a:lnTo>
                    <a:lnTo>
                      <a:pt x="4950" y="15750"/>
                    </a:lnTo>
                    <a:lnTo>
                      <a:pt x="4050" y="16649"/>
                    </a:lnTo>
                    <a:lnTo>
                      <a:pt x="3375" y="16649"/>
                    </a:lnTo>
                    <a:lnTo>
                      <a:pt x="3375" y="17550"/>
                    </a:lnTo>
                    <a:lnTo>
                      <a:pt x="4050" y="18224"/>
                    </a:lnTo>
                    <a:lnTo>
                      <a:pt x="3375" y="18224"/>
                    </a:lnTo>
                    <a:lnTo>
                      <a:pt x="2475" y="19125"/>
                    </a:lnTo>
                    <a:lnTo>
                      <a:pt x="2475" y="20025"/>
                    </a:lnTo>
                    <a:lnTo>
                      <a:pt x="3375" y="20025"/>
                    </a:lnTo>
                    <a:lnTo>
                      <a:pt x="4050" y="19125"/>
                    </a:lnTo>
                    <a:lnTo>
                      <a:pt x="4050" y="20025"/>
                    </a:lnTo>
                    <a:lnTo>
                      <a:pt x="6525" y="20025"/>
                    </a:lnTo>
                    <a:lnTo>
                      <a:pt x="7425" y="21600"/>
                    </a:lnTo>
                    <a:lnTo>
                      <a:pt x="8325" y="20925"/>
                    </a:lnTo>
                    <a:lnTo>
                      <a:pt x="11699" y="15750"/>
                    </a:lnTo>
                    <a:lnTo>
                      <a:pt x="11699" y="15075"/>
                    </a:lnTo>
                    <a:lnTo>
                      <a:pt x="15750" y="14175"/>
                    </a:lnTo>
                    <a:lnTo>
                      <a:pt x="17550" y="13274"/>
                    </a:lnTo>
                    <a:lnTo>
                      <a:pt x="20025" y="10800"/>
                    </a:lnTo>
                    <a:lnTo>
                      <a:pt x="20700" y="9225"/>
                    </a:lnTo>
                    <a:lnTo>
                      <a:pt x="21599" y="9225"/>
                    </a:lnTo>
                    <a:lnTo>
                      <a:pt x="21599" y="6750"/>
                    </a:lnTo>
                    <a:lnTo>
                      <a:pt x="20700" y="5849"/>
                    </a:lnTo>
                    <a:lnTo>
                      <a:pt x="20700" y="4950"/>
                    </a:lnTo>
                    <a:close/>
                    <a:moveTo>
                      <a:pt x="2475" y="15750"/>
                    </a:moveTo>
                    <a:lnTo>
                      <a:pt x="3375" y="15075"/>
                    </a:lnTo>
                    <a:lnTo>
                      <a:pt x="3375" y="14175"/>
                    </a:lnTo>
                    <a:lnTo>
                      <a:pt x="3375" y="15750"/>
                    </a:lnTo>
                    <a:lnTo>
                      <a:pt x="2475" y="1575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35" name="AutoShape 181"/>
              <p:cNvSpPr/>
              <p:nvPr/>
            </p:nvSpPr>
            <p:spPr bwMode="auto">
              <a:xfrm>
                <a:off x="5562199" y="7437359"/>
                <a:ext cx="849840" cy="1106775"/>
              </a:xfrm>
              <a:custGeom>
                <a:avLst/>
                <a:gdLst>
                  <a:gd name="T0" fmla="*/ 424920 w 21600"/>
                  <a:gd name="T1" fmla="*/ 553388 h 21600"/>
                  <a:gd name="T2" fmla="*/ 424920 w 21600"/>
                  <a:gd name="T3" fmla="*/ 553388 h 21600"/>
                  <a:gd name="T4" fmla="*/ 424920 w 21600"/>
                  <a:gd name="T5" fmla="*/ 553388 h 21600"/>
                  <a:gd name="T6" fmla="*/ 424920 w 21600"/>
                  <a:gd name="T7" fmla="*/ 5533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064" y="12791"/>
                    </a:moveTo>
                    <a:lnTo>
                      <a:pt x="18631" y="12791"/>
                    </a:lnTo>
                    <a:lnTo>
                      <a:pt x="18631" y="12485"/>
                    </a:lnTo>
                    <a:lnTo>
                      <a:pt x="18221" y="11642"/>
                    </a:lnTo>
                    <a:lnTo>
                      <a:pt x="18221" y="11336"/>
                    </a:lnTo>
                    <a:lnTo>
                      <a:pt x="18631" y="11336"/>
                    </a:lnTo>
                    <a:lnTo>
                      <a:pt x="18631" y="11106"/>
                    </a:lnTo>
                    <a:lnTo>
                      <a:pt x="18221" y="10800"/>
                    </a:lnTo>
                    <a:lnTo>
                      <a:pt x="17095" y="11642"/>
                    </a:lnTo>
                    <a:lnTo>
                      <a:pt x="15560" y="11642"/>
                    </a:lnTo>
                    <a:lnTo>
                      <a:pt x="15560" y="11106"/>
                    </a:lnTo>
                    <a:lnTo>
                      <a:pt x="15150" y="10800"/>
                    </a:lnTo>
                    <a:lnTo>
                      <a:pt x="13308" y="10800"/>
                    </a:lnTo>
                    <a:lnTo>
                      <a:pt x="14024" y="10493"/>
                    </a:lnTo>
                    <a:lnTo>
                      <a:pt x="12898" y="9651"/>
                    </a:lnTo>
                    <a:lnTo>
                      <a:pt x="12489" y="9421"/>
                    </a:lnTo>
                    <a:lnTo>
                      <a:pt x="12489" y="8808"/>
                    </a:lnTo>
                    <a:lnTo>
                      <a:pt x="12898" y="8502"/>
                    </a:lnTo>
                    <a:lnTo>
                      <a:pt x="12489" y="8272"/>
                    </a:lnTo>
                    <a:lnTo>
                      <a:pt x="12898" y="8272"/>
                    </a:lnTo>
                    <a:lnTo>
                      <a:pt x="12898" y="7965"/>
                    </a:lnTo>
                    <a:lnTo>
                      <a:pt x="13308" y="7659"/>
                    </a:lnTo>
                    <a:lnTo>
                      <a:pt x="13615" y="7659"/>
                    </a:lnTo>
                    <a:lnTo>
                      <a:pt x="13615" y="7123"/>
                    </a:lnTo>
                    <a:lnTo>
                      <a:pt x="14024" y="6510"/>
                    </a:lnTo>
                    <a:lnTo>
                      <a:pt x="14024" y="5974"/>
                    </a:lnTo>
                    <a:lnTo>
                      <a:pt x="14434" y="5974"/>
                    </a:lnTo>
                    <a:lnTo>
                      <a:pt x="15150" y="5438"/>
                    </a:lnTo>
                    <a:lnTo>
                      <a:pt x="15560" y="5438"/>
                    </a:lnTo>
                    <a:lnTo>
                      <a:pt x="16276" y="5131"/>
                    </a:lnTo>
                    <a:lnTo>
                      <a:pt x="17402" y="4825"/>
                    </a:lnTo>
                    <a:lnTo>
                      <a:pt x="18631" y="4825"/>
                    </a:lnTo>
                    <a:lnTo>
                      <a:pt x="18631" y="5131"/>
                    </a:lnTo>
                    <a:lnTo>
                      <a:pt x="18938" y="5131"/>
                    </a:lnTo>
                    <a:lnTo>
                      <a:pt x="18938" y="4519"/>
                    </a:lnTo>
                    <a:lnTo>
                      <a:pt x="18631" y="4289"/>
                    </a:lnTo>
                    <a:lnTo>
                      <a:pt x="18221" y="4519"/>
                    </a:lnTo>
                    <a:lnTo>
                      <a:pt x="17812" y="4519"/>
                    </a:lnTo>
                    <a:lnTo>
                      <a:pt x="17812" y="4289"/>
                    </a:lnTo>
                    <a:lnTo>
                      <a:pt x="18938" y="3140"/>
                    </a:lnTo>
                    <a:lnTo>
                      <a:pt x="18938" y="2834"/>
                    </a:lnTo>
                    <a:lnTo>
                      <a:pt x="18631" y="2834"/>
                    </a:lnTo>
                    <a:lnTo>
                      <a:pt x="18221" y="2527"/>
                    </a:lnTo>
                    <a:lnTo>
                      <a:pt x="17402" y="2527"/>
                    </a:lnTo>
                    <a:lnTo>
                      <a:pt x="16686" y="2834"/>
                    </a:lnTo>
                    <a:lnTo>
                      <a:pt x="16276" y="2527"/>
                    </a:lnTo>
                    <a:lnTo>
                      <a:pt x="15969" y="2527"/>
                    </a:lnTo>
                    <a:lnTo>
                      <a:pt x="15560" y="2834"/>
                    </a:lnTo>
                    <a:lnTo>
                      <a:pt x="14024" y="2834"/>
                    </a:lnTo>
                    <a:lnTo>
                      <a:pt x="13615" y="2527"/>
                    </a:lnTo>
                    <a:lnTo>
                      <a:pt x="14024" y="2527"/>
                    </a:lnTo>
                    <a:lnTo>
                      <a:pt x="13615" y="2297"/>
                    </a:lnTo>
                    <a:lnTo>
                      <a:pt x="13615" y="1991"/>
                    </a:lnTo>
                    <a:lnTo>
                      <a:pt x="13308" y="1991"/>
                    </a:lnTo>
                    <a:lnTo>
                      <a:pt x="13308" y="1685"/>
                    </a:lnTo>
                    <a:lnTo>
                      <a:pt x="12898" y="1455"/>
                    </a:lnTo>
                    <a:lnTo>
                      <a:pt x="12181" y="1148"/>
                    </a:lnTo>
                    <a:lnTo>
                      <a:pt x="11772" y="842"/>
                    </a:lnTo>
                    <a:lnTo>
                      <a:pt x="11772" y="612"/>
                    </a:lnTo>
                    <a:lnTo>
                      <a:pt x="11363" y="306"/>
                    </a:lnTo>
                    <a:lnTo>
                      <a:pt x="11055" y="306"/>
                    </a:lnTo>
                    <a:lnTo>
                      <a:pt x="10236" y="0"/>
                    </a:lnTo>
                    <a:lnTo>
                      <a:pt x="9827" y="0"/>
                    </a:lnTo>
                    <a:lnTo>
                      <a:pt x="9827" y="306"/>
                    </a:lnTo>
                    <a:lnTo>
                      <a:pt x="10236" y="612"/>
                    </a:lnTo>
                    <a:lnTo>
                      <a:pt x="10236" y="1455"/>
                    </a:lnTo>
                    <a:lnTo>
                      <a:pt x="9827" y="1455"/>
                    </a:lnTo>
                    <a:lnTo>
                      <a:pt x="9520" y="1991"/>
                    </a:lnTo>
                    <a:lnTo>
                      <a:pt x="8394" y="2834"/>
                    </a:lnTo>
                    <a:lnTo>
                      <a:pt x="7575" y="3140"/>
                    </a:lnTo>
                    <a:lnTo>
                      <a:pt x="5732" y="3446"/>
                    </a:lnTo>
                    <a:lnTo>
                      <a:pt x="5732" y="3676"/>
                    </a:lnTo>
                    <a:lnTo>
                      <a:pt x="4197" y="5438"/>
                    </a:lnTo>
                    <a:lnTo>
                      <a:pt x="3787" y="5668"/>
                    </a:lnTo>
                    <a:lnTo>
                      <a:pt x="3378" y="5131"/>
                    </a:lnTo>
                    <a:lnTo>
                      <a:pt x="2252" y="5131"/>
                    </a:lnTo>
                    <a:lnTo>
                      <a:pt x="2252" y="4825"/>
                    </a:lnTo>
                    <a:lnTo>
                      <a:pt x="1945" y="5131"/>
                    </a:lnTo>
                    <a:lnTo>
                      <a:pt x="1535" y="5131"/>
                    </a:lnTo>
                    <a:lnTo>
                      <a:pt x="1535" y="4825"/>
                    </a:lnTo>
                    <a:lnTo>
                      <a:pt x="1945" y="4519"/>
                    </a:lnTo>
                    <a:lnTo>
                      <a:pt x="2252" y="4519"/>
                    </a:lnTo>
                    <a:lnTo>
                      <a:pt x="1945" y="4289"/>
                    </a:lnTo>
                    <a:lnTo>
                      <a:pt x="1945" y="3982"/>
                    </a:lnTo>
                    <a:lnTo>
                      <a:pt x="1126" y="4289"/>
                    </a:lnTo>
                    <a:lnTo>
                      <a:pt x="818" y="4519"/>
                    </a:lnTo>
                    <a:lnTo>
                      <a:pt x="0" y="4825"/>
                    </a:lnTo>
                    <a:lnTo>
                      <a:pt x="0" y="5668"/>
                    </a:lnTo>
                    <a:lnTo>
                      <a:pt x="409" y="5974"/>
                    </a:lnTo>
                    <a:lnTo>
                      <a:pt x="0" y="5974"/>
                    </a:lnTo>
                    <a:lnTo>
                      <a:pt x="409" y="6280"/>
                    </a:lnTo>
                    <a:lnTo>
                      <a:pt x="818" y="6510"/>
                    </a:lnTo>
                    <a:lnTo>
                      <a:pt x="409" y="6817"/>
                    </a:lnTo>
                    <a:lnTo>
                      <a:pt x="0" y="6817"/>
                    </a:lnTo>
                    <a:lnTo>
                      <a:pt x="0" y="7123"/>
                    </a:lnTo>
                    <a:lnTo>
                      <a:pt x="409" y="7429"/>
                    </a:lnTo>
                    <a:lnTo>
                      <a:pt x="1126" y="7659"/>
                    </a:lnTo>
                    <a:lnTo>
                      <a:pt x="1535" y="7659"/>
                    </a:lnTo>
                    <a:lnTo>
                      <a:pt x="2252" y="7965"/>
                    </a:lnTo>
                    <a:lnTo>
                      <a:pt x="2661" y="7965"/>
                    </a:lnTo>
                    <a:lnTo>
                      <a:pt x="2661" y="8272"/>
                    </a:lnTo>
                    <a:lnTo>
                      <a:pt x="3071" y="8502"/>
                    </a:lnTo>
                    <a:lnTo>
                      <a:pt x="3071" y="8808"/>
                    </a:lnTo>
                    <a:lnTo>
                      <a:pt x="3378" y="9114"/>
                    </a:lnTo>
                    <a:lnTo>
                      <a:pt x="3787" y="9421"/>
                    </a:lnTo>
                    <a:lnTo>
                      <a:pt x="4197" y="9651"/>
                    </a:lnTo>
                    <a:lnTo>
                      <a:pt x="4197" y="9957"/>
                    </a:lnTo>
                    <a:lnTo>
                      <a:pt x="4606" y="10263"/>
                    </a:lnTo>
                    <a:lnTo>
                      <a:pt x="4606" y="10493"/>
                    </a:lnTo>
                    <a:lnTo>
                      <a:pt x="4913" y="10800"/>
                    </a:lnTo>
                    <a:lnTo>
                      <a:pt x="4913" y="11106"/>
                    </a:lnTo>
                    <a:lnTo>
                      <a:pt x="5323" y="11336"/>
                    </a:lnTo>
                    <a:lnTo>
                      <a:pt x="5323" y="11642"/>
                    </a:lnTo>
                    <a:lnTo>
                      <a:pt x="5732" y="12255"/>
                    </a:lnTo>
                    <a:lnTo>
                      <a:pt x="6449" y="12791"/>
                    </a:lnTo>
                    <a:lnTo>
                      <a:pt x="6449" y="13097"/>
                    </a:lnTo>
                    <a:lnTo>
                      <a:pt x="7165" y="13634"/>
                    </a:lnTo>
                    <a:lnTo>
                      <a:pt x="7165" y="13940"/>
                    </a:lnTo>
                    <a:lnTo>
                      <a:pt x="7575" y="14246"/>
                    </a:lnTo>
                    <a:lnTo>
                      <a:pt x="7984" y="14246"/>
                    </a:lnTo>
                    <a:lnTo>
                      <a:pt x="7984" y="14476"/>
                    </a:lnTo>
                    <a:lnTo>
                      <a:pt x="8394" y="15089"/>
                    </a:lnTo>
                    <a:lnTo>
                      <a:pt x="8701" y="15319"/>
                    </a:lnTo>
                    <a:lnTo>
                      <a:pt x="9110" y="15931"/>
                    </a:lnTo>
                    <a:lnTo>
                      <a:pt x="9110" y="16238"/>
                    </a:lnTo>
                    <a:lnTo>
                      <a:pt x="8701" y="16238"/>
                    </a:lnTo>
                    <a:lnTo>
                      <a:pt x="8701" y="16468"/>
                    </a:lnTo>
                    <a:lnTo>
                      <a:pt x="9110" y="16468"/>
                    </a:lnTo>
                    <a:lnTo>
                      <a:pt x="9520" y="16774"/>
                    </a:lnTo>
                    <a:lnTo>
                      <a:pt x="9827" y="17080"/>
                    </a:lnTo>
                    <a:lnTo>
                      <a:pt x="10236" y="17310"/>
                    </a:lnTo>
                    <a:lnTo>
                      <a:pt x="10236" y="17617"/>
                    </a:lnTo>
                    <a:lnTo>
                      <a:pt x="11055" y="17617"/>
                    </a:lnTo>
                    <a:lnTo>
                      <a:pt x="11055" y="17923"/>
                    </a:lnTo>
                    <a:lnTo>
                      <a:pt x="11363" y="17923"/>
                    </a:lnTo>
                    <a:lnTo>
                      <a:pt x="11363" y="18153"/>
                    </a:lnTo>
                    <a:lnTo>
                      <a:pt x="12181" y="18153"/>
                    </a:lnTo>
                    <a:lnTo>
                      <a:pt x="12181" y="17923"/>
                    </a:lnTo>
                    <a:lnTo>
                      <a:pt x="12181" y="18459"/>
                    </a:lnTo>
                    <a:lnTo>
                      <a:pt x="12898" y="18459"/>
                    </a:lnTo>
                    <a:lnTo>
                      <a:pt x="13308" y="18765"/>
                    </a:lnTo>
                    <a:lnTo>
                      <a:pt x="13308" y="19072"/>
                    </a:lnTo>
                    <a:lnTo>
                      <a:pt x="14434" y="19072"/>
                    </a:lnTo>
                    <a:lnTo>
                      <a:pt x="14843" y="19302"/>
                    </a:lnTo>
                    <a:lnTo>
                      <a:pt x="15150" y="19608"/>
                    </a:lnTo>
                    <a:lnTo>
                      <a:pt x="15969" y="19608"/>
                    </a:lnTo>
                    <a:lnTo>
                      <a:pt x="16276" y="19914"/>
                    </a:lnTo>
                    <a:lnTo>
                      <a:pt x="16686" y="20144"/>
                    </a:lnTo>
                    <a:lnTo>
                      <a:pt x="17095" y="20144"/>
                    </a:lnTo>
                    <a:lnTo>
                      <a:pt x="17095" y="20451"/>
                    </a:lnTo>
                    <a:lnTo>
                      <a:pt x="17402" y="20451"/>
                    </a:lnTo>
                    <a:lnTo>
                      <a:pt x="17402" y="20757"/>
                    </a:lnTo>
                    <a:lnTo>
                      <a:pt x="17812" y="20757"/>
                    </a:lnTo>
                    <a:lnTo>
                      <a:pt x="18221" y="21063"/>
                    </a:lnTo>
                    <a:lnTo>
                      <a:pt x="18631" y="21293"/>
                    </a:lnTo>
                    <a:lnTo>
                      <a:pt x="18938" y="21600"/>
                    </a:lnTo>
                    <a:lnTo>
                      <a:pt x="19757" y="21600"/>
                    </a:lnTo>
                    <a:lnTo>
                      <a:pt x="20064" y="21293"/>
                    </a:lnTo>
                    <a:lnTo>
                      <a:pt x="20473" y="21293"/>
                    </a:lnTo>
                    <a:lnTo>
                      <a:pt x="20883" y="21063"/>
                    </a:lnTo>
                    <a:lnTo>
                      <a:pt x="20473" y="20757"/>
                    </a:lnTo>
                    <a:lnTo>
                      <a:pt x="20883" y="20451"/>
                    </a:lnTo>
                    <a:lnTo>
                      <a:pt x="20473" y="20144"/>
                    </a:lnTo>
                    <a:lnTo>
                      <a:pt x="20883" y="19914"/>
                    </a:lnTo>
                    <a:lnTo>
                      <a:pt x="21190" y="19608"/>
                    </a:lnTo>
                    <a:lnTo>
                      <a:pt x="21600" y="19302"/>
                    </a:lnTo>
                    <a:lnTo>
                      <a:pt x="21600" y="19072"/>
                    </a:lnTo>
                    <a:lnTo>
                      <a:pt x="21190" y="18459"/>
                    </a:lnTo>
                    <a:lnTo>
                      <a:pt x="21190" y="17617"/>
                    </a:lnTo>
                    <a:lnTo>
                      <a:pt x="20883" y="17617"/>
                    </a:lnTo>
                    <a:lnTo>
                      <a:pt x="21190" y="17310"/>
                    </a:lnTo>
                    <a:lnTo>
                      <a:pt x="21190" y="14782"/>
                    </a:lnTo>
                    <a:lnTo>
                      <a:pt x="21600" y="14476"/>
                    </a:lnTo>
                    <a:lnTo>
                      <a:pt x="21600" y="14246"/>
                    </a:lnTo>
                    <a:lnTo>
                      <a:pt x="20064" y="1279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36" name="AutoShape 182"/>
              <p:cNvSpPr/>
              <p:nvPr/>
            </p:nvSpPr>
            <p:spPr bwMode="auto">
              <a:xfrm>
                <a:off x="6351615" y="8006447"/>
                <a:ext cx="821645" cy="812421"/>
              </a:xfrm>
              <a:custGeom>
                <a:avLst/>
                <a:gdLst>
                  <a:gd name="T0" fmla="*/ 410823 w 21600"/>
                  <a:gd name="T1" fmla="*/ 406211 h 21600"/>
                  <a:gd name="T2" fmla="*/ 410823 w 21600"/>
                  <a:gd name="T3" fmla="*/ 406211 h 21600"/>
                  <a:gd name="T4" fmla="*/ 410823 w 21600"/>
                  <a:gd name="T5" fmla="*/ 406211 h 21600"/>
                  <a:gd name="T6" fmla="*/ 410823 w 21600"/>
                  <a:gd name="T7" fmla="*/ 40621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858" y="16591"/>
                    </a:moveTo>
                    <a:lnTo>
                      <a:pt x="20858" y="15860"/>
                    </a:lnTo>
                    <a:lnTo>
                      <a:pt x="21599" y="14295"/>
                    </a:lnTo>
                    <a:lnTo>
                      <a:pt x="21599" y="13878"/>
                    </a:lnTo>
                    <a:lnTo>
                      <a:pt x="20858" y="12313"/>
                    </a:lnTo>
                    <a:lnTo>
                      <a:pt x="19694" y="11999"/>
                    </a:lnTo>
                    <a:lnTo>
                      <a:pt x="20011" y="11582"/>
                    </a:lnTo>
                    <a:lnTo>
                      <a:pt x="19694" y="10434"/>
                    </a:lnTo>
                    <a:lnTo>
                      <a:pt x="16517" y="10434"/>
                    </a:lnTo>
                    <a:lnTo>
                      <a:pt x="16517" y="9599"/>
                    </a:lnTo>
                    <a:lnTo>
                      <a:pt x="16094" y="8869"/>
                    </a:lnTo>
                    <a:lnTo>
                      <a:pt x="16094" y="6991"/>
                    </a:lnTo>
                    <a:lnTo>
                      <a:pt x="15352" y="6573"/>
                    </a:lnTo>
                    <a:lnTo>
                      <a:pt x="14188" y="6573"/>
                    </a:lnTo>
                    <a:lnTo>
                      <a:pt x="13764" y="6156"/>
                    </a:lnTo>
                    <a:lnTo>
                      <a:pt x="13341" y="6156"/>
                    </a:lnTo>
                    <a:lnTo>
                      <a:pt x="13341" y="5739"/>
                    </a:lnTo>
                    <a:lnTo>
                      <a:pt x="13023" y="5739"/>
                    </a:lnTo>
                    <a:lnTo>
                      <a:pt x="12176" y="5426"/>
                    </a:lnTo>
                    <a:lnTo>
                      <a:pt x="11752" y="5426"/>
                    </a:lnTo>
                    <a:lnTo>
                      <a:pt x="11435" y="5008"/>
                    </a:lnTo>
                    <a:lnTo>
                      <a:pt x="11011" y="5008"/>
                    </a:lnTo>
                    <a:lnTo>
                      <a:pt x="10270" y="4278"/>
                    </a:lnTo>
                    <a:lnTo>
                      <a:pt x="9423" y="4591"/>
                    </a:lnTo>
                    <a:lnTo>
                      <a:pt x="9105" y="4278"/>
                    </a:lnTo>
                    <a:lnTo>
                      <a:pt x="8258" y="4278"/>
                    </a:lnTo>
                    <a:lnTo>
                      <a:pt x="7835" y="3860"/>
                    </a:lnTo>
                    <a:lnTo>
                      <a:pt x="7835" y="3443"/>
                    </a:lnTo>
                    <a:lnTo>
                      <a:pt x="7517" y="3443"/>
                    </a:lnTo>
                    <a:lnTo>
                      <a:pt x="7094" y="2713"/>
                    </a:lnTo>
                    <a:lnTo>
                      <a:pt x="7517" y="2295"/>
                    </a:lnTo>
                    <a:lnTo>
                      <a:pt x="7094" y="1565"/>
                    </a:lnTo>
                    <a:lnTo>
                      <a:pt x="7517" y="1147"/>
                    </a:lnTo>
                    <a:lnTo>
                      <a:pt x="7094" y="730"/>
                    </a:lnTo>
                    <a:lnTo>
                      <a:pt x="7094" y="0"/>
                    </a:lnTo>
                    <a:lnTo>
                      <a:pt x="6670" y="313"/>
                    </a:lnTo>
                    <a:lnTo>
                      <a:pt x="6352" y="0"/>
                    </a:lnTo>
                    <a:lnTo>
                      <a:pt x="5929" y="0"/>
                    </a:lnTo>
                    <a:lnTo>
                      <a:pt x="5505" y="313"/>
                    </a:lnTo>
                    <a:lnTo>
                      <a:pt x="4764" y="313"/>
                    </a:lnTo>
                    <a:lnTo>
                      <a:pt x="3917" y="1147"/>
                    </a:lnTo>
                    <a:lnTo>
                      <a:pt x="3600" y="1565"/>
                    </a:lnTo>
                    <a:lnTo>
                      <a:pt x="3176" y="1878"/>
                    </a:lnTo>
                    <a:lnTo>
                      <a:pt x="2011" y="1878"/>
                    </a:lnTo>
                    <a:lnTo>
                      <a:pt x="1588" y="2295"/>
                    </a:lnTo>
                    <a:lnTo>
                      <a:pt x="0" y="2295"/>
                    </a:lnTo>
                    <a:lnTo>
                      <a:pt x="1588" y="4278"/>
                    </a:lnTo>
                    <a:lnTo>
                      <a:pt x="1588" y="4591"/>
                    </a:lnTo>
                    <a:lnTo>
                      <a:pt x="1164" y="5008"/>
                    </a:lnTo>
                    <a:lnTo>
                      <a:pt x="1164" y="8452"/>
                    </a:lnTo>
                    <a:lnTo>
                      <a:pt x="847" y="8869"/>
                    </a:lnTo>
                    <a:lnTo>
                      <a:pt x="1164" y="8869"/>
                    </a:lnTo>
                    <a:lnTo>
                      <a:pt x="1164" y="10017"/>
                    </a:lnTo>
                    <a:lnTo>
                      <a:pt x="1588" y="10852"/>
                    </a:lnTo>
                    <a:lnTo>
                      <a:pt x="1588" y="11165"/>
                    </a:lnTo>
                    <a:lnTo>
                      <a:pt x="1164" y="11582"/>
                    </a:lnTo>
                    <a:lnTo>
                      <a:pt x="847" y="11999"/>
                    </a:lnTo>
                    <a:lnTo>
                      <a:pt x="423" y="12313"/>
                    </a:lnTo>
                    <a:lnTo>
                      <a:pt x="847" y="12730"/>
                    </a:lnTo>
                    <a:lnTo>
                      <a:pt x="1164" y="13147"/>
                    </a:lnTo>
                    <a:lnTo>
                      <a:pt x="1164" y="13565"/>
                    </a:lnTo>
                    <a:lnTo>
                      <a:pt x="1588" y="13565"/>
                    </a:lnTo>
                    <a:lnTo>
                      <a:pt x="1588" y="15026"/>
                    </a:lnTo>
                    <a:lnTo>
                      <a:pt x="2011" y="15443"/>
                    </a:lnTo>
                    <a:lnTo>
                      <a:pt x="2752" y="15860"/>
                    </a:lnTo>
                    <a:lnTo>
                      <a:pt x="2752" y="17008"/>
                    </a:lnTo>
                    <a:lnTo>
                      <a:pt x="2435" y="17739"/>
                    </a:lnTo>
                    <a:lnTo>
                      <a:pt x="2435" y="18156"/>
                    </a:lnTo>
                    <a:lnTo>
                      <a:pt x="3600" y="18573"/>
                    </a:lnTo>
                    <a:lnTo>
                      <a:pt x="4764" y="21600"/>
                    </a:lnTo>
                    <a:lnTo>
                      <a:pt x="5505" y="21600"/>
                    </a:lnTo>
                    <a:lnTo>
                      <a:pt x="5929" y="21286"/>
                    </a:lnTo>
                    <a:lnTo>
                      <a:pt x="5929" y="20869"/>
                    </a:lnTo>
                    <a:lnTo>
                      <a:pt x="6670" y="20139"/>
                    </a:lnTo>
                    <a:lnTo>
                      <a:pt x="7094" y="20139"/>
                    </a:lnTo>
                    <a:lnTo>
                      <a:pt x="7517" y="20452"/>
                    </a:lnTo>
                    <a:lnTo>
                      <a:pt x="8258" y="20139"/>
                    </a:lnTo>
                    <a:lnTo>
                      <a:pt x="9847" y="20139"/>
                    </a:lnTo>
                    <a:lnTo>
                      <a:pt x="9847" y="20452"/>
                    </a:lnTo>
                    <a:lnTo>
                      <a:pt x="10270" y="21286"/>
                    </a:lnTo>
                    <a:lnTo>
                      <a:pt x="10270" y="20869"/>
                    </a:lnTo>
                    <a:lnTo>
                      <a:pt x="10588" y="20869"/>
                    </a:lnTo>
                    <a:lnTo>
                      <a:pt x="10588" y="20452"/>
                    </a:lnTo>
                    <a:lnTo>
                      <a:pt x="11011" y="20139"/>
                    </a:lnTo>
                    <a:lnTo>
                      <a:pt x="12599" y="20139"/>
                    </a:lnTo>
                    <a:lnTo>
                      <a:pt x="13023" y="20452"/>
                    </a:lnTo>
                    <a:lnTo>
                      <a:pt x="13341" y="19721"/>
                    </a:lnTo>
                    <a:lnTo>
                      <a:pt x="13764" y="18991"/>
                    </a:lnTo>
                    <a:lnTo>
                      <a:pt x="13764" y="18156"/>
                    </a:lnTo>
                    <a:lnTo>
                      <a:pt x="13341" y="17739"/>
                    </a:lnTo>
                    <a:lnTo>
                      <a:pt x="14188" y="17008"/>
                    </a:lnTo>
                    <a:lnTo>
                      <a:pt x="14188" y="16278"/>
                    </a:lnTo>
                    <a:lnTo>
                      <a:pt x="14505" y="16278"/>
                    </a:lnTo>
                    <a:lnTo>
                      <a:pt x="16941" y="15443"/>
                    </a:lnTo>
                    <a:lnTo>
                      <a:pt x="18847" y="15443"/>
                    </a:lnTo>
                    <a:lnTo>
                      <a:pt x="20011" y="16278"/>
                    </a:lnTo>
                    <a:lnTo>
                      <a:pt x="20435" y="16278"/>
                    </a:lnTo>
                    <a:lnTo>
                      <a:pt x="20858" y="16591"/>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37" name="AutoShape 183"/>
              <p:cNvSpPr/>
              <p:nvPr/>
            </p:nvSpPr>
            <p:spPr bwMode="auto">
              <a:xfrm>
                <a:off x="6847019" y="8587307"/>
                <a:ext cx="563872" cy="525916"/>
              </a:xfrm>
              <a:custGeom>
                <a:avLst/>
                <a:gdLst>
                  <a:gd name="T0" fmla="*/ 281936 w 21600"/>
                  <a:gd name="T1" fmla="*/ 262958 h 21600"/>
                  <a:gd name="T2" fmla="*/ 281936 w 21600"/>
                  <a:gd name="T3" fmla="*/ 262958 h 21600"/>
                  <a:gd name="T4" fmla="*/ 281936 w 21600"/>
                  <a:gd name="T5" fmla="*/ 262958 h 21600"/>
                  <a:gd name="T6" fmla="*/ 281936 w 21600"/>
                  <a:gd name="T7" fmla="*/ 262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7737"/>
                    </a:moveTo>
                    <a:lnTo>
                      <a:pt x="462" y="6608"/>
                    </a:lnTo>
                    <a:lnTo>
                      <a:pt x="1079" y="5480"/>
                    </a:lnTo>
                    <a:lnTo>
                      <a:pt x="1079" y="4191"/>
                    </a:lnTo>
                    <a:lnTo>
                      <a:pt x="462" y="3546"/>
                    </a:lnTo>
                    <a:lnTo>
                      <a:pt x="1697" y="2417"/>
                    </a:lnTo>
                    <a:lnTo>
                      <a:pt x="1697" y="1289"/>
                    </a:lnTo>
                    <a:lnTo>
                      <a:pt x="2159" y="1289"/>
                    </a:lnTo>
                    <a:lnTo>
                      <a:pt x="5708" y="0"/>
                    </a:lnTo>
                    <a:lnTo>
                      <a:pt x="8485" y="0"/>
                    </a:lnTo>
                    <a:lnTo>
                      <a:pt x="10182" y="1289"/>
                    </a:lnTo>
                    <a:lnTo>
                      <a:pt x="10800" y="1289"/>
                    </a:lnTo>
                    <a:lnTo>
                      <a:pt x="11417" y="1773"/>
                    </a:lnTo>
                    <a:lnTo>
                      <a:pt x="11417" y="2417"/>
                    </a:lnTo>
                    <a:lnTo>
                      <a:pt x="11880" y="3062"/>
                    </a:lnTo>
                    <a:lnTo>
                      <a:pt x="11880" y="3546"/>
                    </a:lnTo>
                    <a:lnTo>
                      <a:pt x="12497" y="4191"/>
                    </a:lnTo>
                    <a:lnTo>
                      <a:pt x="11880" y="5964"/>
                    </a:lnTo>
                    <a:lnTo>
                      <a:pt x="12497" y="6608"/>
                    </a:lnTo>
                    <a:lnTo>
                      <a:pt x="11880" y="6608"/>
                    </a:lnTo>
                    <a:lnTo>
                      <a:pt x="12497" y="7253"/>
                    </a:lnTo>
                    <a:lnTo>
                      <a:pt x="13114" y="7253"/>
                    </a:lnTo>
                    <a:lnTo>
                      <a:pt x="13577" y="7737"/>
                    </a:lnTo>
                    <a:lnTo>
                      <a:pt x="14811" y="7253"/>
                    </a:lnTo>
                    <a:lnTo>
                      <a:pt x="15428" y="7737"/>
                    </a:lnTo>
                    <a:lnTo>
                      <a:pt x="16508" y="7253"/>
                    </a:lnTo>
                    <a:lnTo>
                      <a:pt x="17125" y="7737"/>
                    </a:lnTo>
                    <a:lnTo>
                      <a:pt x="17588" y="7737"/>
                    </a:lnTo>
                    <a:lnTo>
                      <a:pt x="17588" y="8382"/>
                    </a:lnTo>
                    <a:lnTo>
                      <a:pt x="18822" y="10800"/>
                    </a:lnTo>
                    <a:lnTo>
                      <a:pt x="18822" y="11928"/>
                    </a:lnTo>
                    <a:lnTo>
                      <a:pt x="19285" y="11928"/>
                    </a:lnTo>
                    <a:lnTo>
                      <a:pt x="20519" y="11444"/>
                    </a:lnTo>
                    <a:lnTo>
                      <a:pt x="21137" y="11444"/>
                    </a:lnTo>
                    <a:lnTo>
                      <a:pt x="21600" y="11928"/>
                    </a:lnTo>
                    <a:lnTo>
                      <a:pt x="21600" y="14991"/>
                    </a:lnTo>
                    <a:lnTo>
                      <a:pt x="21137" y="14991"/>
                    </a:lnTo>
                    <a:lnTo>
                      <a:pt x="21137" y="17892"/>
                    </a:lnTo>
                    <a:lnTo>
                      <a:pt x="20519" y="17892"/>
                    </a:lnTo>
                    <a:lnTo>
                      <a:pt x="20519" y="18537"/>
                    </a:lnTo>
                    <a:lnTo>
                      <a:pt x="19902" y="19182"/>
                    </a:lnTo>
                    <a:lnTo>
                      <a:pt x="18822" y="19826"/>
                    </a:lnTo>
                    <a:lnTo>
                      <a:pt x="18822" y="20310"/>
                    </a:lnTo>
                    <a:lnTo>
                      <a:pt x="18205" y="20955"/>
                    </a:lnTo>
                    <a:lnTo>
                      <a:pt x="17588" y="20955"/>
                    </a:lnTo>
                    <a:lnTo>
                      <a:pt x="17125" y="21599"/>
                    </a:lnTo>
                    <a:lnTo>
                      <a:pt x="15891" y="21599"/>
                    </a:lnTo>
                    <a:lnTo>
                      <a:pt x="14811" y="20955"/>
                    </a:lnTo>
                    <a:lnTo>
                      <a:pt x="10800" y="20955"/>
                    </a:lnTo>
                    <a:lnTo>
                      <a:pt x="11880" y="19826"/>
                    </a:lnTo>
                    <a:lnTo>
                      <a:pt x="12497" y="18537"/>
                    </a:lnTo>
                    <a:lnTo>
                      <a:pt x="11880" y="17892"/>
                    </a:lnTo>
                    <a:lnTo>
                      <a:pt x="12497" y="17892"/>
                    </a:lnTo>
                    <a:lnTo>
                      <a:pt x="13114" y="17408"/>
                    </a:lnTo>
                    <a:lnTo>
                      <a:pt x="13114" y="16764"/>
                    </a:lnTo>
                    <a:lnTo>
                      <a:pt x="13577" y="16119"/>
                    </a:lnTo>
                    <a:lnTo>
                      <a:pt x="13114" y="15635"/>
                    </a:lnTo>
                    <a:lnTo>
                      <a:pt x="12497" y="15635"/>
                    </a:lnTo>
                    <a:lnTo>
                      <a:pt x="11880" y="14346"/>
                    </a:lnTo>
                    <a:lnTo>
                      <a:pt x="10182" y="14346"/>
                    </a:lnTo>
                    <a:lnTo>
                      <a:pt x="9102" y="13701"/>
                    </a:lnTo>
                    <a:lnTo>
                      <a:pt x="7868" y="13217"/>
                    </a:lnTo>
                    <a:lnTo>
                      <a:pt x="7405" y="13217"/>
                    </a:lnTo>
                    <a:lnTo>
                      <a:pt x="6788" y="12573"/>
                    </a:lnTo>
                    <a:lnTo>
                      <a:pt x="5091" y="11928"/>
                    </a:lnTo>
                    <a:lnTo>
                      <a:pt x="4474" y="11444"/>
                    </a:lnTo>
                    <a:lnTo>
                      <a:pt x="3857" y="10800"/>
                    </a:lnTo>
                    <a:lnTo>
                      <a:pt x="3394" y="10800"/>
                    </a:lnTo>
                    <a:lnTo>
                      <a:pt x="1697" y="9510"/>
                    </a:lnTo>
                    <a:lnTo>
                      <a:pt x="1079" y="8382"/>
                    </a:lnTo>
                    <a:lnTo>
                      <a:pt x="462" y="8382"/>
                    </a:lnTo>
                    <a:lnTo>
                      <a:pt x="0" y="773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38" name="AutoShape 184"/>
              <p:cNvSpPr/>
              <p:nvPr/>
            </p:nvSpPr>
            <p:spPr bwMode="auto">
              <a:xfrm>
                <a:off x="7189371" y="9270210"/>
                <a:ext cx="342353" cy="337527"/>
              </a:xfrm>
              <a:custGeom>
                <a:avLst/>
                <a:gdLst>
                  <a:gd name="T0" fmla="*/ 171177 w 21600"/>
                  <a:gd name="T1" fmla="*/ 168764 h 21600"/>
                  <a:gd name="T2" fmla="*/ 171177 w 21600"/>
                  <a:gd name="T3" fmla="*/ 168764 h 21600"/>
                  <a:gd name="T4" fmla="*/ 171177 w 21600"/>
                  <a:gd name="T5" fmla="*/ 168764 h 21600"/>
                  <a:gd name="T6" fmla="*/ 171177 w 21600"/>
                  <a:gd name="T7" fmla="*/ 1687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795" y="0"/>
                    </a:moveTo>
                    <a:lnTo>
                      <a:pt x="3811" y="1004"/>
                    </a:lnTo>
                    <a:lnTo>
                      <a:pt x="5590" y="0"/>
                    </a:lnTo>
                    <a:lnTo>
                      <a:pt x="6607" y="1004"/>
                    </a:lnTo>
                    <a:lnTo>
                      <a:pt x="7369" y="2009"/>
                    </a:lnTo>
                    <a:lnTo>
                      <a:pt x="8385" y="2009"/>
                    </a:lnTo>
                    <a:lnTo>
                      <a:pt x="9402" y="3013"/>
                    </a:lnTo>
                    <a:lnTo>
                      <a:pt x="10164" y="4772"/>
                    </a:lnTo>
                    <a:lnTo>
                      <a:pt x="11181" y="3767"/>
                    </a:lnTo>
                    <a:lnTo>
                      <a:pt x="12197" y="5776"/>
                    </a:lnTo>
                    <a:lnTo>
                      <a:pt x="14992" y="5776"/>
                    </a:lnTo>
                    <a:lnTo>
                      <a:pt x="16009" y="6530"/>
                    </a:lnTo>
                    <a:lnTo>
                      <a:pt x="16009" y="7534"/>
                    </a:lnTo>
                    <a:lnTo>
                      <a:pt x="16771" y="7534"/>
                    </a:lnTo>
                    <a:lnTo>
                      <a:pt x="20583" y="11302"/>
                    </a:lnTo>
                    <a:lnTo>
                      <a:pt x="20583" y="12306"/>
                    </a:lnTo>
                    <a:lnTo>
                      <a:pt x="19567" y="13060"/>
                    </a:lnTo>
                    <a:lnTo>
                      <a:pt x="20583" y="14065"/>
                    </a:lnTo>
                    <a:lnTo>
                      <a:pt x="20583" y="15069"/>
                    </a:lnTo>
                    <a:lnTo>
                      <a:pt x="21599" y="16074"/>
                    </a:lnTo>
                    <a:lnTo>
                      <a:pt x="20583" y="16827"/>
                    </a:lnTo>
                    <a:lnTo>
                      <a:pt x="20583" y="17832"/>
                    </a:lnTo>
                    <a:lnTo>
                      <a:pt x="17788" y="20595"/>
                    </a:lnTo>
                    <a:lnTo>
                      <a:pt x="16009" y="20595"/>
                    </a:lnTo>
                    <a:lnTo>
                      <a:pt x="16009" y="21599"/>
                    </a:lnTo>
                    <a:lnTo>
                      <a:pt x="13214" y="21599"/>
                    </a:lnTo>
                    <a:lnTo>
                      <a:pt x="12197" y="20595"/>
                    </a:lnTo>
                    <a:lnTo>
                      <a:pt x="11181" y="21599"/>
                    </a:lnTo>
                    <a:lnTo>
                      <a:pt x="9402" y="21599"/>
                    </a:lnTo>
                    <a:lnTo>
                      <a:pt x="9402" y="20595"/>
                    </a:lnTo>
                    <a:lnTo>
                      <a:pt x="8385" y="20595"/>
                    </a:lnTo>
                    <a:lnTo>
                      <a:pt x="7369" y="19590"/>
                    </a:lnTo>
                    <a:lnTo>
                      <a:pt x="3811" y="19590"/>
                    </a:lnTo>
                    <a:lnTo>
                      <a:pt x="2795" y="18837"/>
                    </a:lnTo>
                    <a:lnTo>
                      <a:pt x="1778" y="18837"/>
                    </a:lnTo>
                    <a:lnTo>
                      <a:pt x="762" y="16827"/>
                    </a:lnTo>
                    <a:lnTo>
                      <a:pt x="0" y="16074"/>
                    </a:lnTo>
                    <a:lnTo>
                      <a:pt x="0" y="14065"/>
                    </a:lnTo>
                    <a:lnTo>
                      <a:pt x="762" y="14065"/>
                    </a:lnTo>
                    <a:lnTo>
                      <a:pt x="762" y="6530"/>
                    </a:lnTo>
                    <a:lnTo>
                      <a:pt x="1778" y="6530"/>
                    </a:lnTo>
                    <a:lnTo>
                      <a:pt x="1778" y="4772"/>
                    </a:lnTo>
                    <a:lnTo>
                      <a:pt x="762" y="3767"/>
                    </a:lnTo>
                    <a:lnTo>
                      <a:pt x="1778" y="3767"/>
                    </a:lnTo>
                    <a:lnTo>
                      <a:pt x="762" y="2009"/>
                    </a:lnTo>
                    <a:lnTo>
                      <a:pt x="1778" y="2009"/>
                    </a:lnTo>
                    <a:lnTo>
                      <a:pt x="2795" y="1004"/>
                    </a:lnTo>
                    <a:lnTo>
                      <a:pt x="2795"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39" name="AutoShape 185"/>
              <p:cNvSpPr/>
              <p:nvPr/>
            </p:nvSpPr>
            <p:spPr bwMode="auto">
              <a:xfrm>
                <a:off x="6395926" y="8763921"/>
                <a:ext cx="1059276" cy="2413710"/>
              </a:xfrm>
              <a:custGeom>
                <a:avLst/>
                <a:gdLst>
                  <a:gd name="T0" fmla="*/ 529638 w 21600"/>
                  <a:gd name="T1" fmla="*/ 1206855 h 21600"/>
                  <a:gd name="T2" fmla="*/ 529638 w 21600"/>
                  <a:gd name="T3" fmla="*/ 1206855 h 21600"/>
                  <a:gd name="T4" fmla="*/ 529638 w 21600"/>
                  <a:gd name="T5" fmla="*/ 1206855 h 21600"/>
                  <a:gd name="T6" fmla="*/ 529638 w 21600"/>
                  <a:gd name="T7" fmla="*/ 12068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367" y="491"/>
                    </a:moveTo>
                    <a:lnTo>
                      <a:pt x="3695" y="386"/>
                    </a:lnTo>
                    <a:lnTo>
                      <a:pt x="3695" y="245"/>
                    </a:lnTo>
                    <a:lnTo>
                      <a:pt x="4270" y="0"/>
                    </a:lnTo>
                    <a:lnTo>
                      <a:pt x="4599" y="0"/>
                    </a:lnTo>
                    <a:lnTo>
                      <a:pt x="4927" y="105"/>
                    </a:lnTo>
                    <a:lnTo>
                      <a:pt x="5502" y="0"/>
                    </a:lnTo>
                    <a:lnTo>
                      <a:pt x="6734" y="0"/>
                    </a:lnTo>
                    <a:lnTo>
                      <a:pt x="6734" y="105"/>
                    </a:lnTo>
                    <a:lnTo>
                      <a:pt x="7063" y="386"/>
                    </a:lnTo>
                    <a:lnTo>
                      <a:pt x="7063" y="245"/>
                    </a:lnTo>
                    <a:lnTo>
                      <a:pt x="7309" y="245"/>
                    </a:lnTo>
                    <a:lnTo>
                      <a:pt x="7309" y="105"/>
                    </a:lnTo>
                    <a:lnTo>
                      <a:pt x="7638" y="0"/>
                    </a:lnTo>
                    <a:lnTo>
                      <a:pt x="8869" y="0"/>
                    </a:lnTo>
                    <a:lnTo>
                      <a:pt x="9198" y="105"/>
                    </a:lnTo>
                    <a:lnTo>
                      <a:pt x="9444" y="245"/>
                    </a:lnTo>
                    <a:lnTo>
                      <a:pt x="9773" y="245"/>
                    </a:lnTo>
                    <a:lnTo>
                      <a:pt x="10101" y="491"/>
                    </a:lnTo>
                    <a:lnTo>
                      <a:pt x="11005" y="772"/>
                    </a:lnTo>
                    <a:lnTo>
                      <a:pt x="11251" y="772"/>
                    </a:lnTo>
                    <a:lnTo>
                      <a:pt x="11580" y="913"/>
                    </a:lnTo>
                    <a:lnTo>
                      <a:pt x="11908" y="1018"/>
                    </a:lnTo>
                    <a:lnTo>
                      <a:pt x="12812" y="1159"/>
                    </a:lnTo>
                    <a:lnTo>
                      <a:pt x="13140" y="1299"/>
                    </a:lnTo>
                    <a:lnTo>
                      <a:pt x="13387" y="1299"/>
                    </a:lnTo>
                    <a:lnTo>
                      <a:pt x="14044" y="1404"/>
                    </a:lnTo>
                    <a:lnTo>
                      <a:pt x="14619" y="1545"/>
                    </a:lnTo>
                    <a:lnTo>
                      <a:pt x="15522" y="1545"/>
                    </a:lnTo>
                    <a:lnTo>
                      <a:pt x="15850" y="1826"/>
                    </a:lnTo>
                    <a:lnTo>
                      <a:pt x="16179" y="1826"/>
                    </a:lnTo>
                    <a:lnTo>
                      <a:pt x="16425" y="1931"/>
                    </a:lnTo>
                    <a:lnTo>
                      <a:pt x="16179" y="2072"/>
                    </a:lnTo>
                    <a:lnTo>
                      <a:pt x="16179" y="2212"/>
                    </a:lnTo>
                    <a:lnTo>
                      <a:pt x="15850" y="2318"/>
                    </a:lnTo>
                    <a:lnTo>
                      <a:pt x="15522" y="2318"/>
                    </a:lnTo>
                    <a:lnTo>
                      <a:pt x="15850" y="2458"/>
                    </a:lnTo>
                    <a:lnTo>
                      <a:pt x="15522" y="2739"/>
                    </a:lnTo>
                    <a:lnTo>
                      <a:pt x="14947" y="2985"/>
                    </a:lnTo>
                    <a:lnTo>
                      <a:pt x="17082" y="2985"/>
                    </a:lnTo>
                    <a:lnTo>
                      <a:pt x="17657" y="3125"/>
                    </a:lnTo>
                    <a:lnTo>
                      <a:pt x="18314" y="3125"/>
                    </a:lnTo>
                    <a:lnTo>
                      <a:pt x="18561" y="2985"/>
                    </a:lnTo>
                    <a:lnTo>
                      <a:pt x="18889" y="2985"/>
                    </a:lnTo>
                    <a:lnTo>
                      <a:pt x="19218" y="2844"/>
                    </a:lnTo>
                    <a:lnTo>
                      <a:pt x="19218" y="2739"/>
                    </a:lnTo>
                    <a:lnTo>
                      <a:pt x="19793" y="2599"/>
                    </a:lnTo>
                    <a:lnTo>
                      <a:pt x="20121" y="2458"/>
                    </a:lnTo>
                    <a:lnTo>
                      <a:pt x="20121" y="2318"/>
                    </a:lnTo>
                    <a:lnTo>
                      <a:pt x="20450" y="2318"/>
                    </a:lnTo>
                    <a:lnTo>
                      <a:pt x="20450" y="1931"/>
                    </a:lnTo>
                    <a:lnTo>
                      <a:pt x="20696" y="1826"/>
                    </a:lnTo>
                    <a:lnTo>
                      <a:pt x="21353" y="1826"/>
                    </a:lnTo>
                    <a:lnTo>
                      <a:pt x="21353" y="1931"/>
                    </a:lnTo>
                    <a:lnTo>
                      <a:pt x="21600" y="2212"/>
                    </a:lnTo>
                    <a:lnTo>
                      <a:pt x="21600" y="2844"/>
                    </a:lnTo>
                    <a:lnTo>
                      <a:pt x="21025" y="2844"/>
                    </a:lnTo>
                    <a:lnTo>
                      <a:pt x="21025" y="2985"/>
                    </a:lnTo>
                    <a:lnTo>
                      <a:pt x="20696" y="2985"/>
                    </a:lnTo>
                    <a:lnTo>
                      <a:pt x="20121" y="3125"/>
                    </a:lnTo>
                    <a:lnTo>
                      <a:pt x="20121" y="3231"/>
                    </a:lnTo>
                    <a:lnTo>
                      <a:pt x="19793" y="3231"/>
                    </a:lnTo>
                    <a:lnTo>
                      <a:pt x="19218" y="3371"/>
                    </a:lnTo>
                    <a:lnTo>
                      <a:pt x="19218" y="3512"/>
                    </a:lnTo>
                    <a:lnTo>
                      <a:pt x="18889" y="3512"/>
                    </a:lnTo>
                    <a:lnTo>
                      <a:pt x="18314" y="3758"/>
                    </a:lnTo>
                    <a:lnTo>
                      <a:pt x="18314" y="3898"/>
                    </a:lnTo>
                    <a:lnTo>
                      <a:pt x="17986" y="3898"/>
                    </a:lnTo>
                    <a:lnTo>
                      <a:pt x="17986" y="4039"/>
                    </a:lnTo>
                    <a:lnTo>
                      <a:pt x="17657" y="4144"/>
                    </a:lnTo>
                    <a:lnTo>
                      <a:pt x="17411" y="4284"/>
                    </a:lnTo>
                    <a:lnTo>
                      <a:pt x="17411" y="4530"/>
                    </a:lnTo>
                    <a:lnTo>
                      <a:pt x="17082" y="4530"/>
                    </a:lnTo>
                    <a:lnTo>
                      <a:pt x="17082" y="4671"/>
                    </a:lnTo>
                    <a:lnTo>
                      <a:pt x="16754" y="4811"/>
                    </a:lnTo>
                    <a:lnTo>
                      <a:pt x="16425" y="4811"/>
                    </a:lnTo>
                    <a:lnTo>
                      <a:pt x="16754" y="5057"/>
                    </a:lnTo>
                    <a:lnTo>
                      <a:pt x="16425" y="5057"/>
                    </a:lnTo>
                    <a:lnTo>
                      <a:pt x="16754" y="5198"/>
                    </a:lnTo>
                    <a:lnTo>
                      <a:pt x="16754" y="5443"/>
                    </a:lnTo>
                    <a:lnTo>
                      <a:pt x="16425" y="5443"/>
                    </a:lnTo>
                    <a:lnTo>
                      <a:pt x="16425" y="6497"/>
                    </a:lnTo>
                    <a:lnTo>
                      <a:pt x="16179" y="6497"/>
                    </a:lnTo>
                    <a:lnTo>
                      <a:pt x="16179" y="7024"/>
                    </a:lnTo>
                    <a:lnTo>
                      <a:pt x="16425" y="7024"/>
                    </a:lnTo>
                    <a:lnTo>
                      <a:pt x="16425" y="7270"/>
                    </a:lnTo>
                    <a:lnTo>
                      <a:pt x="17082" y="7410"/>
                    </a:lnTo>
                    <a:lnTo>
                      <a:pt x="17657" y="7551"/>
                    </a:lnTo>
                    <a:lnTo>
                      <a:pt x="18314" y="7691"/>
                    </a:lnTo>
                    <a:lnTo>
                      <a:pt x="18561" y="7797"/>
                    </a:lnTo>
                    <a:lnTo>
                      <a:pt x="18561" y="7937"/>
                    </a:lnTo>
                    <a:lnTo>
                      <a:pt x="17986" y="8183"/>
                    </a:lnTo>
                    <a:lnTo>
                      <a:pt x="18314" y="8464"/>
                    </a:lnTo>
                    <a:lnTo>
                      <a:pt x="19218" y="8464"/>
                    </a:lnTo>
                    <a:lnTo>
                      <a:pt x="19218" y="8850"/>
                    </a:lnTo>
                    <a:lnTo>
                      <a:pt x="18889" y="8991"/>
                    </a:lnTo>
                    <a:lnTo>
                      <a:pt x="18889" y="9096"/>
                    </a:lnTo>
                    <a:lnTo>
                      <a:pt x="18561" y="9237"/>
                    </a:lnTo>
                    <a:lnTo>
                      <a:pt x="18561" y="9096"/>
                    </a:lnTo>
                    <a:lnTo>
                      <a:pt x="18561" y="9482"/>
                    </a:lnTo>
                    <a:lnTo>
                      <a:pt x="18314" y="9623"/>
                    </a:lnTo>
                    <a:lnTo>
                      <a:pt x="17657" y="9763"/>
                    </a:lnTo>
                    <a:lnTo>
                      <a:pt x="17082" y="9904"/>
                    </a:lnTo>
                    <a:lnTo>
                      <a:pt x="17082" y="9763"/>
                    </a:lnTo>
                    <a:lnTo>
                      <a:pt x="17082" y="9904"/>
                    </a:lnTo>
                    <a:lnTo>
                      <a:pt x="16179" y="10009"/>
                    </a:lnTo>
                    <a:lnTo>
                      <a:pt x="14372" y="10009"/>
                    </a:lnTo>
                    <a:lnTo>
                      <a:pt x="13715" y="10150"/>
                    </a:lnTo>
                    <a:lnTo>
                      <a:pt x="13387" y="10150"/>
                    </a:lnTo>
                    <a:lnTo>
                      <a:pt x="13140" y="10009"/>
                    </a:lnTo>
                    <a:lnTo>
                      <a:pt x="12483" y="10009"/>
                    </a:lnTo>
                    <a:lnTo>
                      <a:pt x="12483" y="9904"/>
                    </a:lnTo>
                    <a:lnTo>
                      <a:pt x="12483" y="10396"/>
                    </a:lnTo>
                    <a:lnTo>
                      <a:pt x="12812" y="10396"/>
                    </a:lnTo>
                    <a:lnTo>
                      <a:pt x="12812" y="10536"/>
                    </a:lnTo>
                    <a:lnTo>
                      <a:pt x="12483" y="10677"/>
                    </a:lnTo>
                    <a:lnTo>
                      <a:pt x="12483" y="11063"/>
                    </a:lnTo>
                    <a:lnTo>
                      <a:pt x="12812" y="11063"/>
                    </a:lnTo>
                    <a:lnTo>
                      <a:pt x="12812" y="11309"/>
                    </a:lnTo>
                    <a:lnTo>
                      <a:pt x="12483" y="11449"/>
                    </a:lnTo>
                    <a:lnTo>
                      <a:pt x="11908" y="11590"/>
                    </a:lnTo>
                    <a:lnTo>
                      <a:pt x="10676" y="11590"/>
                    </a:lnTo>
                    <a:lnTo>
                      <a:pt x="10348" y="11449"/>
                    </a:lnTo>
                    <a:lnTo>
                      <a:pt x="9773" y="11309"/>
                    </a:lnTo>
                    <a:lnTo>
                      <a:pt x="9444" y="11309"/>
                    </a:lnTo>
                    <a:lnTo>
                      <a:pt x="9198" y="11449"/>
                    </a:lnTo>
                    <a:lnTo>
                      <a:pt x="9198" y="11590"/>
                    </a:lnTo>
                    <a:lnTo>
                      <a:pt x="9444" y="11730"/>
                    </a:lnTo>
                    <a:lnTo>
                      <a:pt x="9444" y="12222"/>
                    </a:lnTo>
                    <a:lnTo>
                      <a:pt x="10348" y="12222"/>
                    </a:lnTo>
                    <a:lnTo>
                      <a:pt x="10348" y="12362"/>
                    </a:lnTo>
                    <a:lnTo>
                      <a:pt x="10101" y="12362"/>
                    </a:lnTo>
                    <a:lnTo>
                      <a:pt x="10676" y="12362"/>
                    </a:lnTo>
                    <a:lnTo>
                      <a:pt x="10676" y="12222"/>
                    </a:lnTo>
                    <a:lnTo>
                      <a:pt x="10348" y="12222"/>
                    </a:lnTo>
                    <a:lnTo>
                      <a:pt x="10676" y="12222"/>
                    </a:lnTo>
                    <a:lnTo>
                      <a:pt x="11005" y="12117"/>
                    </a:lnTo>
                    <a:lnTo>
                      <a:pt x="11251" y="12117"/>
                    </a:lnTo>
                    <a:lnTo>
                      <a:pt x="11580" y="12222"/>
                    </a:lnTo>
                    <a:lnTo>
                      <a:pt x="11251" y="12362"/>
                    </a:lnTo>
                    <a:lnTo>
                      <a:pt x="11580" y="12503"/>
                    </a:lnTo>
                    <a:lnTo>
                      <a:pt x="11580" y="12608"/>
                    </a:lnTo>
                    <a:lnTo>
                      <a:pt x="11005" y="12749"/>
                    </a:lnTo>
                    <a:lnTo>
                      <a:pt x="10676" y="12749"/>
                    </a:lnTo>
                    <a:lnTo>
                      <a:pt x="10676" y="12608"/>
                    </a:lnTo>
                    <a:lnTo>
                      <a:pt x="10348" y="12503"/>
                    </a:lnTo>
                    <a:lnTo>
                      <a:pt x="10101" y="12503"/>
                    </a:lnTo>
                    <a:lnTo>
                      <a:pt x="9773" y="12608"/>
                    </a:lnTo>
                    <a:lnTo>
                      <a:pt x="9773" y="12749"/>
                    </a:lnTo>
                    <a:lnTo>
                      <a:pt x="10676" y="12749"/>
                    </a:lnTo>
                    <a:lnTo>
                      <a:pt x="10676" y="12889"/>
                    </a:lnTo>
                    <a:lnTo>
                      <a:pt x="10348" y="13030"/>
                    </a:lnTo>
                    <a:lnTo>
                      <a:pt x="9773" y="13030"/>
                    </a:lnTo>
                    <a:lnTo>
                      <a:pt x="9773" y="13276"/>
                    </a:lnTo>
                    <a:lnTo>
                      <a:pt x="9444" y="13276"/>
                    </a:lnTo>
                    <a:lnTo>
                      <a:pt x="9444" y="13416"/>
                    </a:lnTo>
                    <a:lnTo>
                      <a:pt x="9773" y="13521"/>
                    </a:lnTo>
                    <a:lnTo>
                      <a:pt x="9773" y="13662"/>
                    </a:lnTo>
                    <a:lnTo>
                      <a:pt x="10101" y="13802"/>
                    </a:lnTo>
                    <a:lnTo>
                      <a:pt x="9773" y="13943"/>
                    </a:lnTo>
                    <a:lnTo>
                      <a:pt x="9444" y="14048"/>
                    </a:lnTo>
                    <a:lnTo>
                      <a:pt x="9444" y="14189"/>
                    </a:lnTo>
                    <a:lnTo>
                      <a:pt x="9773" y="14189"/>
                    </a:lnTo>
                    <a:lnTo>
                      <a:pt x="9773" y="14329"/>
                    </a:lnTo>
                    <a:lnTo>
                      <a:pt x="8869" y="14329"/>
                    </a:lnTo>
                    <a:lnTo>
                      <a:pt x="8541" y="14435"/>
                    </a:lnTo>
                    <a:lnTo>
                      <a:pt x="8212" y="14435"/>
                    </a:lnTo>
                    <a:lnTo>
                      <a:pt x="7966" y="14575"/>
                    </a:lnTo>
                    <a:lnTo>
                      <a:pt x="7638" y="14575"/>
                    </a:lnTo>
                    <a:lnTo>
                      <a:pt x="7638" y="14716"/>
                    </a:lnTo>
                    <a:lnTo>
                      <a:pt x="7309" y="14856"/>
                    </a:lnTo>
                    <a:lnTo>
                      <a:pt x="7309" y="15102"/>
                    </a:lnTo>
                    <a:lnTo>
                      <a:pt x="7638" y="15242"/>
                    </a:lnTo>
                    <a:lnTo>
                      <a:pt x="7966" y="15348"/>
                    </a:lnTo>
                    <a:lnTo>
                      <a:pt x="8212" y="15348"/>
                    </a:lnTo>
                    <a:lnTo>
                      <a:pt x="9198" y="15769"/>
                    </a:lnTo>
                    <a:lnTo>
                      <a:pt x="9773" y="15769"/>
                    </a:lnTo>
                    <a:lnTo>
                      <a:pt x="9773" y="15629"/>
                    </a:lnTo>
                    <a:lnTo>
                      <a:pt x="10101" y="15769"/>
                    </a:lnTo>
                    <a:lnTo>
                      <a:pt x="10101" y="16156"/>
                    </a:lnTo>
                    <a:lnTo>
                      <a:pt x="10348" y="16261"/>
                    </a:lnTo>
                    <a:lnTo>
                      <a:pt x="10101" y="16261"/>
                    </a:lnTo>
                    <a:lnTo>
                      <a:pt x="10101" y="16401"/>
                    </a:lnTo>
                    <a:lnTo>
                      <a:pt x="10348" y="16401"/>
                    </a:lnTo>
                    <a:lnTo>
                      <a:pt x="10101" y="16542"/>
                    </a:lnTo>
                    <a:lnTo>
                      <a:pt x="9773" y="16542"/>
                    </a:lnTo>
                    <a:lnTo>
                      <a:pt x="9773" y="16647"/>
                    </a:lnTo>
                    <a:lnTo>
                      <a:pt x="9444" y="16788"/>
                    </a:lnTo>
                    <a:lnTo>
                      <a:pt x="9198" y="16928"/>
                    </a:lnTo>
                    <a:lnTo>
                      <a:pt x="8869" y="16928"/>
                    </a:lnTo>
                    <a:lnTo>
                      <a:pt x="8869" y="17069"/>
                    </a:lnTo>
                    <a:lnTo>
                      <a:pt x="8541" y="17174"/>
                    </a:lnTo>
                    <a:lnTo>
                      <a:pt x="8212" y="17315"/>
                    </a:lnTo>
                    <a:lnTo>
                      <a:pt x="8541" y="17315"/>
                    </a:lnTo>
                    <a:lnTo>
                      <a:pt x="8869" y="17455"/>
                    </a:lnTo>
                    <a:lnTo>
                      <a:pt x="8541" y="17560"/>
                    </a:lnTo>
                    <a:lnTo>
                      <a:pt x="8541" y="17701"/>
                    </a:lnTo>
                    <a:lnTo>
                      <a:pt x="8212" y="17841"/>
                    </a:lnTo>
                    <a:lnTo>
                      <a:pt x="7966" y="17841"/>
                    </a:lnTo>
                    <a:lnTo>
                      <a:pt x="7638" y="17701"/>
                    </a:lnTo>
                    <a:lnTo>
                      <a:pt x="7638" y="17982"/>
                    </a:lnTo>
                    <a:lnTo>
                      <a:pt x="7309" y="18087"/>
                    </a:lnTo>
                    <a:lnTo>
                      <a:pt x="7063" y="18228"/>
                    </a:lnTo>
                    <a:lnTo>
                      <a:pt x="7309" y="18474"/>
                    </a:lnTo>
                    <a:lnTo>
                      <a:pt x="7309" y="18614"/>
                    </a:lnTo>
                    <a:lnTo>
                      <a:pt x="7638" y="18895"/>
                    </a:lnTo>
                    <a:lnTo>
                      <a:pt x="7638" y="19141"/>
                    </a:lnTo>
                    <a:lnTo>
                      <a:pt x="7966" y="19141"/>
                    </a:lnTo>
                    <a:lnTo>
                      <a:pt x="8212" y="19281"/>
                    </a:lnTo>
                    <a:lnTo>
                      <a:pt x="8541" y="19387"/>
                    </a:lnTo>
                    <a:lnTo>
                      <a:pt x="8869" y="19387"/>
                    </a:lnTo>
                    <a:lnTo>
                      <a:pt x="8869" y="19527"/>
                    </a:lnTo>
                    <a:lnTo>
                      <a:pt x="8541" y="19527"/>
                    </a:lnTo>
                    <a:lnTo>
                      <a:pt x="7966" y="19387"/>
                    </a:lnTo>
                    <a:lnTo>
                      <a:pt x="7638" y="19387"/>
                    </a:lnTo>
                    <a:lnTo>
                      <a:pt x="7638" y="19281"/>
                    </a:lnTo>
                    <a:lnTo>
                      <a:pt x="5831" y="19281"/>
                    </a:lnTo>
                    <a:lnTo>
                      <a:pt x="4927" y="19387"/>
                    </a:lnTo>
                    <a:lnTo>
                      <a:pt x="4599" y="19281"/>
                    </a:lnTo>
                    <a:lnTo>
                      <a:pt x="4024" y="19281"/>
                    </a:lnTo>
                    <a:lnTo>
                      <a:pt x="4024" y="19141"/>
                    </a:lnTo>
                    <a:lnTo>
                      <a:pt x="3695" y="18895"/>
                    </a:lnTo>
                    <a:lnTo>
                      <a:pt x="3367" y="18755"/>
                    </a:lnTo>
                    <a:lnTo>
                      <a:pt x="3367" y="18368"/>
                    </a:lnTo>
                    <a:lnTo>
                      <a:pt x="3120" y="18368"/>
                    </a:lnTo>
                    <a:lnTo>
                      <a:pt x="2792" y="18474"/>
                    </a:lnTo>
                    <a:lnTo>
                      <a:pt x="2135" y="18474"/>
                    </a:lnTo>
                    <a:lnTo>
                      <a:pt x="1560" y="18087"/>
                    </a:lnTo>
                    <a:lnTo>
                      <a:pt x="1560" y="17455"/>
                    </a:lnTo>
                    <a:lnTo>
                      <a:pt x="2463" y="17069"/>
                    </a:lnTo>
                    <a:lnTo>
                      <a:pt x="2463" y="16542"/>
                    </a:lnTo>
                    <a:lnTo>
                      <a:pt x="2135" y="16401"/>
                    </a:lnTo>
                    <a:lnTo>
                      <a:pt x="2463" y="16156"/>
                    </a:lnTo>
                    <a:lnTo>
                      <a:pt x="2463" y="14961"/>
                    </a:lnTo>
                    <a:lnTo>
                      <a:pt x="2135" y="14856"/>
                    </a:lnTo>
                    <a:lnTo>
                      <a:pt x="2463" y="14716"/>
                    </a:lnTo>
                    <a:lnTo>
                      <a:pt x="2463" y="14575"/>
                    </a:lnTo>
                    <a:lnTo>
                      <a:pt x="2135" y="14329"/>
                    </a:lnTo>
                    <a:lnTo>
                      <a:pt x="1888" y="14189"/>
                    </a:lnTo>
                    <a:lnTo>
                      <a:pt x="1560" y="14189"/>
                    </a:lnTo>
                    <a:lnTo>
                      <a:pt x="1560" y="14329"/>
                    </a:lnTo>
                    <a:lnTo>
                      <a:pt x="1231" y="14189"/>
                    </a:lnTo>
                    <a:lnTo>
                      <a:pt x="1231" y="14048"/>
                    </a:lnTo>
                    <a:lnTo>
                      <a:pt x="1888" y="14048"/>
                    </a:lnTo>
                    <a:lnTo>
                      <a:pt x="2135" y="13943"/>
                    </a:lnTo>
                    <a:lnTo>
                      <a:pt x="2135" y="13802"/>
                    </a:lnTo>
                    <a:lnTo>
                      <a:pt x="1888" y="13943"/>
                    </a:lnTo>
                    <a:lnTo>
                      <a:pt x="1560" y="13943"/>
                    </a:lnTo>
                    <a:lnTo>
                      <a:pt x="1560" y="13662"/>
                    </a:lnTo>
                    <a:lnTo>
                      <a:pt x="1231" y="13416"/>
                    </a:lnTo>
                    <a:lnTo>
                      <a:pt x="1231" y="13135"/>
                    </a:lnTo>
                    <a:lnTo>
                      <a:pt x="657" y="12889"/>
                    </a:lnTo>
                    <a:lnTo>
                      <a:pt x="657" y="12503"/>
                    </a:lnTo>
                    <a:lnTo>
                      <a:pt x="985" y="12362"/>
                    </a:lnTo>
                    <a:lnTo>
                      <a:pt x="985" y="12117"/>
                    </a:lnTo>
                    <a:lnTo>
                      <a:pt x="657" y="12117"/>
                    </a:lnTo>
                    <a:lnTo>
                      <a:pt x="657" y="11836"/>
                    </a:lnTo>
                    <a:lnTo>
                      <a:pt x="328" y="11590"/>
                    </a:lnTo>
                    <a:lnTo>
                      <a:pt x="657" y="11203"/>
                    </a:lnTo>
                    <a:lnTo>
                      <a:pt x="328" y="10922"/>
                    </a:lnTo>
                    <a:lnTo>
                      <a:pt x="328" y="10817"/>
                    </a:lnTo>
                    <a:lnTo>
                      <a:pt x="657" y="10536"/>
                    </a:lnTo>
                    <a:lnTo>
                      <a:pt x="985" y="10290"/>
                    </a:lnTo>
                    <a:lnTo>
                      <a:pt x="1231" y="10150"/>
                    </a:lnTo>
                    <a:lnTo>
                      <a:pt x="657" y="9482"/>
                    </a:lnTo>
                    <a:lnTo>
                      <a:pt x="657" y="8710"/>
                    </a:lnTo>
                    <a:lnTo>
                      <a:pt x="1231" y="8464"/>
                    </a:lnTo>
                    <a:lnTo>
                      <a:pt x="1231" y="8183"/>
                    </a:lnTo>
                    <a:lnTo>
                      <a:pt x="657" y="7937"/>
                    </a:lnTo>
                    <a:lnTo>
                      <a:pt x="985" y="7797"/>
                    </a:lnTo>
                    <a:lnTo>
                      <a:pt x="985" y="7691"/>
                    </a:lnTo>
                    <a:lnTo>
                      <a:pt x="1231" y="7410"/>
                    </a:lnTo>
                    <a:lnTo>
                      <a:pt x="1560" y="7410"/>
                    </a:lnTo>
                    <a:lnTo>
                      <a:pt x="1560" y="7164"/>
                    </a:lnTo>
                    <a:lnTo>
                      <a:pt x="1231" y="6778"/>
                    </a:lnTo>
                    <a:lnTo>
                      <a:pt x="1231" y="6638"/>
                    </a:lnTo>
                    <a:lnTo>
                      <a:pt x="985" y="6357"/>
                    </a:lnTo>
                    <a:lnTo>
                      <a:pt x="985" y="6251"/>
                    </a:lnTo>
                    <a:lnTo>
                      <a:pt x="657" y="5970"/>
                    </a:lnTo>
                    <a:lnTo>
                      <a:pt x="328" y="5865"/>
                    </a:lnTo>
                    <a:lnTo>
                      <a:pt x="328" y="5724"/>
                    </a:lnTo>
                    <a:lnTo>
                      <a:pt x="0" y="5443"/>
                    </a:lnTo>
                    <a:lnTo>
                      <a:pt x="0" y="5338"/>
                    </a:lnTo>
                    <a:lnTo>
                      <a:pt x="657" y="5198"/>
                    </a:lnTo>
                    <a:lnTo>
                      <a:pt x="657" y="4425"/>
                    </a:lnTo>
                    <a:lnTo>
                      <a:pt x="328" y="4144"/>
                    </a:lnTo>
                    <a:lnTo>
                      <a:pt x="657" y="4039"/>
                    </a:lnTo>
                    <a:lnTo>
                      <a:pt x="657" y="3652"/>
                    </a:lnTo>
                    <a:lnTo>
                      <a:pt x="985" y="3512"/>
                    </a:lnTo>
                    <a:lnTo>
                      <a:pt x="1231" y="3231"/>
                    </a:lnTo>
                    <a:lnTo>
                      <a:pt x="1888" y="3125"/>
                    </a:lnTo>
                    <a:lnTo>
                      <a:pt x="1888" y="2985"/>
                    </a:lnTo>
                    <a:lnTo>
                      <a:pt x="2135" y="2844"/>
                    </a:lnTo>
                    <a:lnTo>
                      <a:pt x="2135" y="2739"/>
                    </a:lnTo>
                    <a:lnTo>
                      <a:pt x="1888" y="2599"/>
                    </a:lnTo>
                    <a:lnTo>
                      <a:pt x="1888" y="2458"/>
                    </a:lnTo>
                    <a:lnTo>
                      <a:pt x="2135" y="2458"/>
                    </a:lnTo>
                    <a:lnTo>
                      <a:pt x="2135" y="2318"/>
                    </a:lnTo>
                    <a:lnTo>
                      <a:pt x="1888" y="2212"/>
                    </a:lnTo>
                    <a:lnTo>
                      <a:pt x="1888" y="1826"/>
                    </a:lnTo>
                    <a:lnTo>
                      <a:pt x="1560" y="1685"/>
                    </a:lnTo>
                    <a:lnTo>
                      <a:pt x="1560" y="1545"/>
                    </a:lnTo>
                    <a:lnTo>
                      <a:pt x="3367" y="1159"/>
                    </a:lnTo>
                    <a:lnTo>
                      <a:pt x="3695" y="632"/>
                    </a:lnTo>
                    <a:lnTo>
                      <a:pt x="3367" y="491"/>
                    </a:lnTo>
                    <a:close/>
                    <a:moveTo>
                      <a:pt x="14619" y="21354"/>
                    </a:moveTo>
                    <a:lnTo>
                      <a:pt x="15276" y="21354"/>
                    </a:lnTo>
                    <a:lnTo>
                      <a:pt x="15522" y="21213"/>
                    </a:lnTo>
                    <a:lnTo>
                      <a:pt x="14947" y="21213"/>
                    </a:lnTo>
                    <a:lnTo>
                      <a:pt x="14619" y="21354"/>
                    </a:lnTo>
                    <a:close/>
                    <a:moveTo>
                      <a:pt x="8541" y="19668"/>
                    </a:moveTo>
                    <a:lnTo>
                      <a:pt x="8869" y="19808"/>
                    </a:lnTo>
                    <a:lnTo>
                      <a:pt x="9198" y="19914"/>
                    </a:lnTo>
                    <a:lnTo>
                      <a:pt x="9198" y="20195"/>
                    </a:lnTo>
                    <a:lnTo>
                      <a:pt x="8869" y="20195"/>
                    </a:lnTo>
                    <a:lnTo>
                      <a:pt x="8869" y="20300"/>
                    </a:lnTo>
                    <a:lnTo>
                      <a:pt x="8541" y="19668"/>
                    </a:lnTo>
                    <a:close/>
                    <a:moveTo>
                      <a:pt x="8869" y="20300"/>
                    </a:moveTo>
                    <a:lnTo>
                      <a:pt x="9444" y="20300"/>
                    </a:lnTo>
                    <a:lnTo>
                      <a:pt x="9773" y="20440"/>
                    </a:lnTo>
                    <a:lnTo>
                      <a:pt x="9773" y="20581"/>
                    </a:lnTo>
                    <a:lnTo>
                      <a:pt x="10101" y="20581"/>
                    </a:lnTo>
                    <a:lnTo>
                      <a:pt x="10348" y="20686"/>
                    </a:lnTo>
                    <a:lnTo>
                      <a:pt x="10348" y="20827"/>
                    </a:lnTo>
                    <a:lnTo>
                      <a:pt x="10676" y="20827"/>
                    </a:lnTo>
                    <a:lnTo>
                      <a:pt x="11908" y="20967"/>
                    </a:lnTo>
                    <a:lnTo>
                      <a:pt x="11908" y="21108"/>
                    </a:lnTo>
                    <a:lnTo>
                      <a:pt x="12237" y="21108"/>
                    </a:lnTo>
                    <a:lnTo>
                      <a:pt x="12812" y="21213"/>
                    </a:lnTo>
                    <a:lnTo>
                      <a:pt x="13715" y="21213"/>
                    </a:lnTo>
                    <a:lnTo>
                      <a:pt x="13715" y="21354"/>
                    </a:lnTo>
                    <a:lnTo>
                      <a:pt x="13140" y="21354"/>
                    </a:lnTo>
                    <a:lnTo>
                      <a:pt x="12812" y="21494"/>
                    </a:lnTo>
                    <a:lnTo>
                      <a:pt x="12812" y="21600"/>
                    </a:lnTo>
                    <a:lnTo>
                      <a:pt x="12237" y="21600"/>
                    </a:lnTo>
                    <a:lnTo>
                      <a:pt x="11908" y="21494"/>
                    </a:lnTo>
                    <a:lnTo>
                      <a:pt x="9773" y="21494"/>
                    </a:lnTo>
                    <a:lnTo>
                      <a:pt x="9444" y="21354"/>
                    </a:lnTo>
                    <a:lnTo>
                      <a:pt x="10101" y="21354"/>
                    </a:lnTo>
                    <a:lnTo>
                      <a:pt x="10676" y="21213"/>
                    </a:lnTo>
                    <a:lnTo>
                      <a:pt x="9444" y="21213"/>
                    </a:lnTo>
                    <a:lnTo>
                      <a:pt x="8869" y="2030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40" name="AutoShape 186"/>
              <p:cNvSpPr/>
              <p:nvPr/>
            </p:nvSpPr>
            <p:spPr bwMode="auto">
              <a:xfrm>
                <a:off x="6246897" y="8485265"/>
                <a:ext cx="733035" cy="2766935"/>
              </a:xfrm>
              <a:custGeom>
                <a:avLst/>
                <a:gdLst>
                  <a:gd name="T0" fmla="*/ 366518 w 21600"/>
                  <a:gd name="T1" fmla="*/ 1383468 h 21600"/>
                  <a:gd name="T2" fmla="*/ 366518 w 21600"/>
                  <a:gd name="T3" fmla="*/ 1383468 h 21600"/>
                  <a:gd name="T4" fmla="*/ 366518 w 21600"/>
                  <a:gd name="T5" fmla="*/ 1383468 h 21600"/>
                  <a:gd name="T6" fmla="*/ 366518 w 21600"/>
                  <a:gd name="T7" fmla="*/ 13834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514" y="20917"/>
                    </a:moveTo>
                    <a:cubicBezTo>
                      <a:pt x="18073" y="20804"/>
                      <a:pt x="18073" y="20804"/>
                      <a:pt x="18073" y="20804"/>
                    </a:cubicBezTo>
                    <a:cubicBezTo>
                      <a:pt x="18073" y="20804"/>
                      <a:pt x="18073" y="20804"/>
                      <a:pt x="18073" y="20804"/>
                    </a:cubicBezTo>
                    <a:cubicBezTo>
                      <a:pt x="17632" y="20690"/>
                      <a:pt x="17632" y="20690"/>
                      <a:pt x="17632" y="20690"/>
                    </a:cubicBezTo>
                    <a:cubicBezTo>
                      <a:pt x="16751" y="20690"/>
                      <a:pt x="16751" y="20690"/>
                      <a:pt x="16751" y="20690"/>
                    </a:cubicBezTo>
                    <a:cubicBezTo>
                      <a:pt x="15869" y="20576"/>
                      <a:pt x="15869" y="20576"/>
                      <a:pt x="15869" y="20576"/>
                    </a:cubicBezTo>
                    <a:cubicBezTo>
                      <a:pt x="15428" y="20576"/>
                      <a:pt x="15428" y="20576"/>
                      <a:pt x="15428" y="20576"/>
                    </a:cubicBezTo>
                    <a:cubicBezTo>
                      <a:pt x="15428" y="20576"/>
                      <a:pt x="15428" y="20576"/>
                      <a:pt x="15428" y="20576"/>
                    </a:cubicBezTo>
                    <a:cubicBezTo>
                      <a:pt x="15428" y="20576"/>
                      <a:pt x="15428" y="20576"/>
                      <a:pt x="15428" y="20576"/>
                    </a:cubicBezTo>
                    <a:cubicBezTo>
                      <a:pt x="15428" y="20690"/>
                      <a:pt x="15428" y="20690"/>
                      <a:pt x="15428" y="20690"/>
                    </a:cubicBezTo>
                    <a:cubicBezTo>
                      <a:pt x="15428" y="20690"/>
                      <a:pt x="15428" y="20690"/>
                      <a:pt x="15428" y="20690"/>
                    </a:cubicBezTo>
                    <a:cubicBezTo>
                      <a:pt x="14546" y="20576"/>
                      <a:pt x="14546" y="20576"/>
                      <a:pt x="14546" y="20576"/>
                    </a:cubicBezTo>
                    <a:cubicBezTo>
                      <a:pt x="14106" y="20576"/>
                      <a:pt x="14106" y="20576"/>
                      <a:pt x="14106" y="20576"/>
                    </a:cubicBezTo>
                    <a:cubicBezTo>
                      <a:pt x="14106" y="20576"/>
                      <a:pt x="14106" y="20576"/>
                      <a:pt x="14106" y="20576"/>
                    </a:cubicBezTo>
                    <a:cubicBezTo>
                      <a:pt x="14106" y="20576"/>
                      <a:pt x="14106" y="20576"/>
                      <a:pt x="14106" y="20576"/>
                    </a:cubicBezTo>
                    <a:cubicBezTo>
                      <a:pt x="14987" y="20690"/>
                      <a:pt x="14987" y="20690"/>
                      <a:pt x="14987" y="20690"/>
                    </a:cubicBezTo>
                    <a:cubicBezTo>
                      <a:pt x="14987" y="20690"/>
                      <a:pt x="14987" y="20690"/>
                      <a:pt x="14987" y="20690"/>
                    </a:cubicBezTo>
                    <a:cubicBezTo>
                      <a:pt x="14987" y="20690"/>
                      <a:pt x="14987" y="20690"/>
                      <a:pt x="14987" y="20690"/>
                    </a:cubicBezTo>
                    <a:cubicBezTo>
                      <a:pt x="14987" y="20690"/>
                      <a:pt x="14987" y="20690"/>
                      <a:pt x="14987" y="20690"/>
                    </a:cubicBezTo>
                    <a:cubicBezTo>
                      <a:pt x="14987" y="20804"/>
                      <a:pt x="14987" y="20804"/>
                      <a:pt x="14987" y="20804"/>
                    </a:cubicBezTo>
                    <a:cubicBezTo>
                      <a:pt x="14546" y="20804"/>
                      <a:pt x="14546" y="20804"/>
                      <a:pt x="14546" y="20804"/>
                    </a:cubicBezTo>
                    <a:cubicBezTo>
                      <a:pt x="14546" y="20690"/>
                      <a:pt x="14546" y="20690"/>
                      <a:pt x="14546" y="20690"/>
                    </a:cubicBezTo>
                    <a:cubicBezTo>
                      <a:pt x="14106" y="20690"/>
                      <a:pt x="14106" y="20690"/>
                      <a:pt x="14106" y="20690"/>
                    </a:cubicBezTo>
                    <a:cubicBezTo>
                      <a:pt x="14106" y="20690"/>
                      <a:pt x="14106" y="20690"/>
                      <a:pt x="14106" y="20690"/>
                    </a:cubicBezTo>
                    <a:cubicBezTo>
                      <a:pt x="14106" y="20804"/>
                      <a:pt x="14106" y="20804"/>
                      <a:pt x="14106" y="20804"/>
                    </a:cubicBezTo>
                    <a:cubicBezTo>
                      <a:pt x="13665" y="20804"/>
                      <a:pt x="13665" y="20804"/>
                      <a:pt x="13665" y="20804"/>
                    </a:cubicBezTo>
                    <a:cubicBezTo>
                      <a:pt x="13224" y="20804"/>
                      <a:pt x="13224" y="20804"/>
                      <a:pt x="13224" y="20804"/>
                    </a:cubicBezTo>
                    <a:cubicBezTo>
                      <a:pt x="13224" y="20804"/>
                      <a:pt x="13224" y="20804"/>
                      <a:pt x="13224" y="20804"/>
                    </a:cubicBezTo>
                    <a:cubicBezTo>
                      <a:pt x="13224" y="20804"/>
                      <a:pt x="13224" y="20804"/>
                      <a:pt x="13224" y="20804"/>
                    </a:cubicBezTo>
                    <a:cubicBezTo>
                      <a:pt x="13224" y="20804"/>
                      <a:pt x="13224" y="20804"/>
                      <a:pt x="13224" y="20804"/>
                    </a:cubicBezTo>
                    <a:cubicBezTo>
                      <a:pt x="12783" y="20804"/>
                      <a:pt x="12783" y="20804"/>
                      <a:pt x="12783" y="20804"/>
                    </a:cubicBezTo>
                    <a:cubicBezTo>
                      <a:pt x="12342" y="20917"/>
                      <a:pt x="12342" y="20917"/>
                      <a:pt x="12342" y="20917"/>
                    </a:cubicBezTo>
                    <a:cubicBezTo>
                      <a:pt x="12342" y="20917"/>
                      <a:pt x="12342" y="20917"/>
                      <a:pt x="12342" y="20917"/>
                    </a:cubicBezTo>
                    <a:cubicBezTo>
                      <a:pt x="12783" y="20917"/>
                      <a:pt x="12783" y="20917"/>
                      <a:pt x="12783" y="20917"/>
                    </a:cubicBezTo>
                    <a:cubicBezTo>
                      <a:pt x="13224" y="20917"/>
                      <a:pt x="13224" y="20917"/>
                      <a:pt x="13224" y="20917"/>
                    </a:cubicBezTo>
                    <a:cubicBezTo>
                      <a:pt x="13224" y="20917"/>
                      <a:pt x="13224" y="20917"/>
                      <a:pt x="13224" y="20917"/>
                    </a:cubicBezTo>
                    <a:cubicBezTo>
                      <a:pt x="13665" y="20917"/>
                      <a:pt x="13665" y="20917"/>
                      <a:pt x="13665" y="20917"/>
                    </a:cubicBezTo>
                    <a:cubicBezTo>
                      <a:pt x="13665" y="20917"/>
                      <a:pt x="13665" y="20917"/>
                      <a:pt x="13665" y="20917"/>
                    </a:cubicBezTo>
                    <a:cubicBezTo>
                      <a:pt x="14106" y="20917"/>
                      <a:pt x="14106" y="20917"/>
                      <a:pt x="14106" y="20917"/>
                    </a:cubicBezTo>
                    <a:cubicBezTo>
                      <a:pt x="14106" y="20917"/>
                      <a:pt x="14106" y="20917"/>
                      <a:pt x="14106" y="20917"/>
                    </a:cubicBezTo>
                    <a:cubicBezTo>
                      <a:pt x="14546" y="20917"/>
                      <a:pt x="14546" y="20917"/>
                      <a:pt x="14546" y="20917"/>
                    </a:cubicBezTo>
                    <a:cubicBezTo>
                      <a:pt x="14546" y="21031"/>
                      <a:pt x="14546" y="21031"/>
                      <a:pt x="14546" y="21031"/>
                    </a:cubicBezTo>
                    <a:cubicBezTo>
                      <a:pt x="14546" y="21031"/>
                      <a:pt x="14546" y="21031"/>
                      <a:pt x="14546" y="21031"/>
                    </a:cubicBezTo>
                    <a:cubicBezTo>
                      <a:pt x="14546" y="21031"/>
                      <a:pt x="14546" y="21031"/>
                      <a:pt x="14546" y="21031"/>
                    </a:cubicBezTo>
                    <a:cubicBezTo>
                      <a:pt x="14106" y="21145"/>
                      <a:pt x="14106" y="21145"/>
                      <a:pt x="14106" y="21145"/>
                    </a:cubicBezTo>
                    <a:cubicBezTo>
                      <a:pt x="14546" y="21258"/>
                      <a:pt x="14546" y="21258"/>
                      <a:pt x="14546" y="21258"/>
                    </a:cubicBezTo>
                    <a:cubicBezTo>
                      <a:pt x="14546" y="21258"/>
                      <a:pt x="14546" y="21258"/>
                      <a:pt x="14546" y="21258"/>
                    </a:cubicBezTo>
                    <a:cubicBezTo>
                      <a:pt x="14987" y="21258"/>
                      <a:pt x="14987" y="21258"/>
                      <a:pt x="14987" y="21258"/>
                    </a:cubicBezTo>
                    <a:cubicBezTo>
                      <a:pt x="15428" y="21372"/>
                      <a:pt x="15428" y="21372"/>
                      <a:pt x="15428" y="21372"/>
                    </a:cubicBezTo>
                    <a:cubicBezTo>
                      <a:pt x="15428" y="21372"/>
                      <a:pt x="15428" y="21372"/>
                      <a:pt x="15428" y="21372"/>
                    </a:cubicBezTo>
                    <a:cubicBezTo>
                      <a:pt x="15428" y="21258"/>
                      <a:pt x="15428" y="21258"/>
                      <a:pt x="15428" y="21258"/>
                    </a:cubicBezTo>
                    <a:cubicBezTo>
                      <a:pt x="15428" y="21258"/>
                      <a:pt x="15428" y="21258"/>
                      <a:pt x="15428" y="21258"/>
                    </a:cubicBezTo>
                    <a:cubicBezTo>
                      <a:pt x="14987" y="21145"/>
                      <a:pt x="14987" y="21145"/>
                      <a:pt x="14987" y="21145"/>
                    </a:cubicBezTo>
                    <a:cubicBezTo>
                      <a:pt x="14987" y="21145"/>
                      <a:pt x="14987" y="21145"/>
                      <a:pt x="14987" y="21145"/>
                    </a:cubicBezTo>
                    <a:cubicBezTo>
                      <a:pt x="14987" y="21145"/>
                      <a:pt x="14987" y="21145"/>
                      <a:pt x="14987" y="21145"/>
                    </a:cubicBezTo>
                    <a:cubicBezTo>
                      <a:pt x="15428" y="21145"/>
                      <a:pt x="15428" y="21145"/>
                      <a:pt x="15428" y="21145"/>
                    </a:cubicBezTo>
                    <a:cubicBezTo>
                      <a:pt x="15428" y="21145"/>
                      <a:pt x="15428" y="21145"/>
                      <a:pt x="15428" y="21145"/>
                    </a:cubicBezTo>
                    <a:cubicBezTo>
                      <a:pt x="15428" y="21145"/>
                      <a:pt x="15428" y="21145"/>
                      <a:pt x="15428" y="21145"/>
                    </a:cubicBezTo>
                    <a:cubicBezTo>
                      <a:pt x="15428" y="21031"/>
                      <a:pt x="15428" y="21031"/>
                      <a:pt x="15428" y="21031"/>
                    </a:cubicBezTo>
                    <a:cubicBezTo>
                      <a:pt x="14987" y="21031"/>
                      <a:pt x="14987" y="21031"/>
                      <a:pt x="14987" y="21031"/>
                    </a:cubicBezTo>
                    <a:cubicBezTo>
                      <a:pt x="15869" y="20917"/>
                      <a:pt x="15869" y="20917"/>
                      <a:pt x="15869" y="20917"/>
                    </a:cubicBezTo>
                    <a:cubicBezTo>
                      <a:pt x="16310" y="20917"/>
                      <a:pt x="16310" y="20917"/>
                      <a:pt x="16310" y="20917"/>
                    </a:cubicBezTo>
                    <a:cubicBezTo>
                      <a:pt x="17632" y="21031"/>
                      <a:pt x="17632" y="21031"/>
                      <a:pt x="17632" y="21031"/>
                    </a:cubicBezTo>
                    <a:cubicBezTo>
                      <a:pt x="18073" y="21031"/>
                      <a:pt x="18073" y="21031"/>
                      <a:pt x="18073" y="21031"/>
                    </a:cubicBezTo>
                    <a:cubicBezTo>
                      <a:pt x="18073" y="20917"/>
                      <a:pt x="18073" y="20917"/>
                      <a:pt x="18073" y="20917"/>
                    </a:cubicBezTo>
                    <a:cubicBezTo>
                      <a:pt x="18514" y="20917"/>
                      <a:pt x="18514" y="20917"/>
                      <a:pt x="18514" y="20917"/>
                    </a:cubicBezTo>
                    <a:close/>
                    <a:moveTo>
                      <a:pt x="18073" y="20690"/>
                    </a:moveTo>
                    <a:cubicBezTo>
                      <a:pt x="17632" y="20690"/>
                      <a:pt x="17632" y="20690"/>
                      <a:pt x="17632" y="20690"/>
                    </a:cubicBezTo>
                    <a:cubicBezTo>
                      <a:pt x="16751" y="20576"/>
                      <a:pt x="16751" y="20576"/>
                      <a:pt x="16751" y="20576"/>
                    </a:cubicBezTo>
                    <a:cubicBezTo>
                      <a:pt x="15869" y="20463"/>
                      <a:pt x="15869" y="20463"/>
                      <a:pt x="15869" y="20463"/>
                    </a:cubicBezTo>
                    <a:cubicBezTo>
                      <a:pt x="15869" y="20463"/>
                      <a:pt x="15869" y="20463"/>
                      <a:pt x="15869" y="20463"/>
                    </a:cubicBezTo>
                    <a:cubicBezTo>
                      <a:pt x="15428" y="20463"/>
                      <a:pt x="15428" y="20463"/>
                      <a:pt x="15428" y="20463"/>
                    </a:cubicBezTo>
                    <a:cubicBezTo>
                      <a:pt x="14987" y="20349"/>
                      <a:pt x="14987" y="20349"/>
                      <a:pt x="14987" y="20349"/>
                    </a:cubicBezTo>
                    <a:cubicBezTo>
                      <a:pt x="14987" y="20349"/>
                      <a:pt x="14987" y="20349"/>
                      <a:pt x="14987" y="20349"/>
                    </a:cubicBezTo>
                    <a:cubicBezTo>
                      <a:pt x="14987" y="20235"/>
                      <a:pt x="14987" y="20235"/>
                      <a:pt x="14987" y="20235"/>
                    </a:cubicBezTo>
                    <a:cubicBezTo>
                      <a:pt x="15428" y="20235"/>
                      <a:pt x="15428" y="20235"/>
                      <a:pt x="15428" y="20235"/>
                    </a:cubicBezTo>
                    <a:cubicBezTo>
                      <a:pt x="15428" y="20122"/>
                      <a:pt x="15428" y="20122"/>
                      <a:pt x="15428" y="20122"/>
                    </a:cubicBezTo>
                    <a:cubicBezTo>
                      <a:pt x="15869" y="20122"/>
                      <a:pt x="15869" y="20122"/>
                      <a:pt x="15869" y="20122"/>
                    </a:cubicBezTo>
                    <a:cubicBezTo>
                      <a:pt x="16310" y="20008"/>
                      <a:pt x="16310" y="20008"/>
                      <a:pt x="16310" y="20008"/>
                    </a:cubicBezTo>
                    <a:cubicBezTo>
                      <a:pt x="16310" y="20008"/>
                      <a:pt x="16310" y="20008"/>
                      <a:pt x="16310" y="20008"/>
                    </a:cubicBezTo>
                    <a:cubicBezTo>
                      <a:pt x="15869" y="20008"/>
                      <a:pt x="15869" y="20008"/>
                      <a:pt x="15869" y="20008"/>
                    </a:cubicBezTo>
                    <a:cubicBezTo>
                      <a:pt x="14987" y="20008"/>
                      <a:pt x="14987" y="20008"/>
                      <a:pt x="14987" y="20008"/>
                    </a:cubicBezTo>
                    <a:cubicBezTo>
                      <a:pt x="14987" y="20122"/>
                      <a:pt x="14987" y="20122"/>
                      <a:pt x="14987" y="20122"/>
                    </a:cubicBezTo>
                    <a:cubicBezTo>
                      <a:pt x="14546" y="20122"/>
                      <a:pt x="14546" y="20122"/>
                      <a:pt x="14546" y="20122"/>
                    </a:cubicBezTo>
                    <a:cubicBezTo>
                      <a:pt x="14106" y="20008"/>
                      <a:pt x="14106" y="20008"/>
                      <a:pt x="14106" y="20008"/>
                    </a:cubicBezTo>
                    <a:cubicBezTo>
                      <a:pt x="14106" y="19894"/>
                      <a:pt x="14106" y="19894"/>
                      <a:pt x="14106" y="19894"/>
                    </a:cubicBezTo>
                    <a:cubicBezTo>
                      <a:pt x="14106" y="19781"/>
                      <a:pt x="14106" y="19781"/>
                      <a:pt x="14106" y="19781"/>
                    </a:cubicBezTo>
                    <a:cubicBezTo>
                      <a:pt x="14546" y="19781"/>
                      <a:pt x="14546" y="19781"/>
                      <a:pt x="14546" y="19781"/>
                    </a:cubicBezTo>
                    <a:cubicBezTo>
                      <a:pt x="14546" y="19667"/>
                      <a:pt x="14546" y="19667"/>
                      <a:pt x="14546" y="19667"/>
                    </a:cubicBezTo>
                    <a:cubicBezTo>
                      <a:pt x="14106" y="19667"/>
                      <a:pt x="14106" y="19667"/>
                      <a:pt x="14106" y="19667"/>
                    </a:cubicBezTo>
                    <a:cubicBezTo>
                      <a:pt x="14106" y="19667"/>
                      <a:pt x="14106" y="19667"/>
                      <a:pt x="14106" y="19667"/>
                    </a:cubicBezTo>
                    <a:cubicBezTo>
                      <a:pt x="14106" y="19553"/>
                      <a:pt x="14106" y="19553"/>
                      <a:pt x="14106" y="19553"/>
                    </a:cubicBezTo>
                    <a:cubicBezTo>
                      <a:pt x="14546" y="19553"/>
                      <a:pt x="14546" y="19553"/>
                      <a:pt x="14546" y="19553"/>
                    </a:cubicBezTo>
                    <a:cubicBezTo>
                      <a:pt x="14987" y="19667"/>
                      <a:pt x="14987" y="19667"/>
                      <a:pt x="14987" y="19667"/>
                    </a:cubicBezTo>
                    <a:cubicBezTo>
                      <a:pt x="14987" y="19667"/>
                      <a:pt x="14987" y="19667"/>
                      <a:pt x="14987" y="19667"/>
                    </a:cubicBezTo>
                    <a:cubicBezTo>
                      <a:pt x="15428" y="19553"/>
                      <a:pt x="15428" y="19553"/>
                      <a:pt x="15428" y="19553"/>
                    </a:cubicBezTo>
                    <a:cubicBezTo>
                      <a:pt x="15428" y="19439"/>
                      <a:pt x="15428" y="19439"/>
                      <a:pt x="15428" y="19439"/>
                    </a:cubicBezTo>
                    <a:cubicBezTo>
                      <a:pt x="14987" y="19439"/>
                      <a:pt x="14987" y="19439"/>
                      <a:pt x="14987" y="19439"/>
                    </a:cubicBezTo>
                    <a:cubicBezTo>
                      <a:pt x="15428" y="19326"/>
                      <a:pt x="15428" y="19326"/>
                      <a:pt x="15428" y="19326"/>
                    </a:cubicBezTo>
                    <a:cubicBezTo>
                      <a:pt x="15428" y="19326"/>
                      <a:pt x="15428" y="19326"/>
                      <a:pt x="15428" y="19326"/>
                    </a:cubicBezTo>
                    <a:cubicBezTo>
                      <a:pt x="15869" y="19439"/>
                      <a:pt x="15869" y="19439"/>
                      <a:pt x="15869" y="19439"/>
                    </a:cubicBezTo>
                    <a:cubicBezTo>
                      <a:pt x="15869" y="19439"/>
                      <a:pt x="15869" y="19439"/>
                      <a:pt x="15869" y="19439"/>
                    </a:cubicBezTo>
                    <a:cubicBezTo>
                      <a:pt x="16751" y="19326"/>
                      <a:pt x="16751" y="19326"/>
                      <a:pt x="16751" y="19326"/>
                    </a:cubicBezTo>
                    <a:cubicBezTo>
                      <a:pt x="17191" y="19894"/>
                      <a:pt x="17191" y="19894"/>
                      <a:pt x="17191" y="19894"/>
                    </a:cubicBezTo>
                    <a:cubicBezTo>
                      <a:pt x="17191" y="19894"/>
                      <a:pt x="17191" y="19894"/>
                      <a:pt x="17191" y="19894"/>
                    </a:cubicBezTo>
                    <a:cubicBezTo>
                      <a:pt x="17191" y="19894"/>
                      <a:pt x="17191" y="19894"/>
                      <a:pt x="17191" y="19894"/>
                    </a:cubicBezTo>
                    <a:cubicBezTo>
                      <a:pt x="18073" y="20690"/>
                      <a:pt x="18073" y="20690"/>
                      <a:pt x="18073" y="20690"/>
                    </a:cubicBezTo>
                    <a:close/>
                    <a:moveTo>
                      <a:pt x="16751" y="19212"/>
                    </a:moveTo>
                    <a:cubicBezTo>
                      <a:pt x="15869" y="19098"/>
                      <a:pt x="15869" y="19098"/>
                      <a:pt x="15869" y="19098"/>
                    </a:cubicBezTo>
                    <a:cubicBezTo>
                      <a:pt x="15428" y="19098"/>
                      <a:pt x="15428" y="19098"/>
                      <a:pt x="15428" y="19098"/>
                    </a:cubicBezTo>
                    <a:cubicBezTo>
                      <a:pt x="15428" y="18985"/>
                      <a:pt x="15428" y="18985"/>
                      <a:pt x="15428" y="18985"/>
                    </a:cubicBezTo>
                    <a:cubicBezTo>
                      <a:pt x="12783" y="18985"/>
                      <a:pt x="12783" y="18985"/>
                      <a:pt x="12783" y="18985"/>
                    </a:cubicBezTo>
                    <a:cubicBezTo>
                      <a:pt x="11461" y="19098"/>
                      <a:pt x="11461" y="19098"/>
                      <a:pt x="11461" y="19098"/>
                    </a:cubicBezTo>
                    <a:cubicBezTo>
                      <a:pt x="11020" y="18985"/>
                      <a:pt x="11020" y="18985"/>
                      <a:pt x="11020" y="18985"/>
                    </a:cubicBezTo>
                    <a:cubicBezTo>
                      <a:pt x="10138" y="18985"/>
                      <a:pt x="10138" y="18985"/>
                      <a:pt x="10138" y="18985"/>
                    </a:cubicBezTo>
                    <a:cubicBezTo>
                      <a:pt x="10138" y="18871"/>
                      <a:pt x="10138" y="18871"/>
                      <a:pt x="10138" y="18871"/>
                    </a:cubicBezTo>
                    <a:cubicBezTo>
                      <a:pt x="9697" y="18644"/>
                      <a:pt x="9697" y="18644"/>
                      <a:pt x="9697" y="18644"/>
                    </a:cubicBezTo>
                    <a:cubicBezTo>
                      <a:pt x="9257" y="18530"/>
                      <a:pt x="9257" y="18530"/>
                      <a:pt x="9257" y="18530"/>
                    </a:cubicBezTo>
                    <a:cubicBezTo>
                      <a:pt x="9257" y="18303"/>
                      <a:pt x="9257" y="18303"/>
                      <a:pt x="9257" y="18303"/>
                    </a:cubicBezTo>
                    <a:cubicBezTo>
                      <a:pt x="9257" y="18189"/>
                      <a:pt x="9257" y="18189"/>
                      <a:pt x="9257" y="18189"/>
                    </a:cubicBezTo>
                    <a:cubicBezTo>
                      <a:pt x="8816" y="18189"/>
                      <a:pt x="8816" y="18189"/>
                      <a:pt x="8816" y="18189"/>
                    </a:cubicBezTo>
                    <a:cubicBezTo>
                      <a:pt x="8375" y="18303"/>
                      <a:pt x="8375" y="18303"/>
                      <a:pt x="8375" y="18303"/>
                    </a:cubicBezTo>
                    <a:cubicBezTo>
                      <a:pt x="7934" y="18303"/>
                      <a:pt x="7934" y="18303"/>
                      <a:pt x="7934" y="18303"/>
                    </a:cubicBezTo>
                    <a:cubicBezTo>
                      <a:pt x="7493" y="18303"/>
                      <a:pt x="7493" y="18303"/>
                      <a:pt x="7493" y="18303"/>
                    </a:cubicBezTo>
                    <a:cubicBezTo>
                      <a:pt x="6612" y="17962"/>
                      <a:pt x="6612" y="17962"/>
                      <a:pt x="6612" y="17962"/>
                    </a:cubicBezTo>
                    <a:cubicBezTo>
                      <a:pt x="6612" y="17848"/>
                      <a:pt x="6612" y="17848"/>
                      <a:pt x="6612" y="17848"/>
                    </a:cubicBezTo>
                    <a:cubicBezTo>
                      <a:pt x="6612" y="17393"/>
                      <a:pt x="6612" y="17393"/>
                      <a:pt x="6612" y="17393"/>
                    </a:cubicBezTo>
                    <a:cubicBezTo>
                      <a:pt x="7053" y="17279"/>
                      <a:pt x="7053" y="17279"/>
                      <a:pt x="7053" y="17279"/>
                    </a:cubicBezTo>
                    <a:cubicBezTo>
                      <a:pt x="7934" y="17052"/>
                      <a:pt x="7934" y="17052"/>
                      <a:pt x="7934" y="17052"/>
                    </a:cubicBezTo>
                    <a:cubicBezTo>
                      <a:pt x="7934" y="16825"/>
                      <a:pt x="7934" y="16825"/>
                      <a:pt x="7934" y="16825"/>
                    </a:cubicBezTo>
                    <a:cubicBezTo>
                      <a:pt x="7934" y="16597"/>
                      <a:pt x="7934" y="16597"/>
                      <a:pt x="7934" y="16597"/>
                    </a:cubicBezTo>
                    <a:cubicBezTo>
                      <a:pt x="7493" y="16484"/>
                      <a:pt x="7493" y="16484"/>
                      <a:pt x="7493" y="16484"/>
                    </a:cubicBezTo>
                    <a:cubicBezTo>
                      <a:pt x="7934" y="16256"/>
                      <a:pt x="7934" y="16256"/>
                      <a:pt x="7934" y="16256"/>
                    </a:cubicBezTo>
                    <a:cubicBezTo>
                      <a:pt x="7934" y="16143"/>
                      <a:pt x="7934" y="16143"/>
                      <a:pt x="7934" y="16143"/>
                    </a:cubicBezTo>
                    <a:cubicBezTo>
                      <a:pt x="7934" y="15915"/>
                      <a:pt x="7934" y="15915"/>
                      <a:pt x="7934" y="15915"/>
                    </a:cubicBezTo>
                    <a:cubicBezTo>
                      <a:pt x="7934" y="15802"/>
                      <a:pt x="7934" y="15802"/>
                      <a:pt x="7934" y="15802"/>
                    </a:cubicBezTo>
                    <a:cubicBezTo>
                      <a:pt x="7934" y="15688"/>
                      <a:pt x="7934" y="15688"/>
                      <a:pt x="7934" y="15688"/>
                    </a:cubicBezTo>
                    <a:cubicBezTo>
                      <a:pt x="7934" y="15574"/>
                      <a:pt x="7934" y="15574"/>
                      <a:pt x="7934" y="15574"/>
                    </a:cubicBezTo>
                    <a:cubicBezTo>
                      <a:pt x="7934" y="15233"/>
                      <a:pt x="7934" y="15233"/>
                      <a:pt x="7934" y="15233"/>
                    </a:cubicBezTo>
                    <a:cubicBezTo>
                      <a:pt x="7493" y="15119"/>
                      <a:pt x="7493" y="15119"/>
                      <a:pt x="7493" y="15119"/>
                    </a:cubicBezTo>
                    <a:cubicBezTo>
                      <a:pt x="7493" y="15119"/>
                      <a:pt x="7493" y="15119"/>
                      <a:pt x="7493" y="15119"/>
                    </a:cubicBezTo>
                    <a:cubicBezTo>
                      <a:pt x="7934" y="15006"/>
                      <a:pt x="7934" y="15006"/>
                      <a:pt x="7934" y="15006"/>
                    </a:cubicBezTo>
                    <a:cubicBezTo>
                      <a:pt x="7934" y="14892"/>
                      <a:pt x="7934" y="14892"/>
                      <a:pt x="7934" y="14892"/>
                    </a:cubicBezTo>
                    <a:cubicBezTo>
                      <a:pt x="7493" y="14665"/>
                      <a:pt x="7493" y="14665"/>
                      <a:pt x="7493" y="14665"/>
                    </a:cubicBezTo>
                    <a:cubicBezTo>
                      <a:pt x="7053" y="14551"/>
                      <a:pt x="7053" y="14551"/>
                      <a:pt x="7053" y="14551"/>
                    </a:cubicBezTo>
                    <a:cubicBezTo>
                      <a:pt x="6612" y="14551"/>
                      <a:pt x="6612" y="14551"/>
                      <a:pt x="6612" y="14551"/>
                    </a:cubicBezTo>
                    <a:cubicBezTo>
                      <a:pt x="6612" y="14665"/>
                      <a:pt x="6612" y="14665"/>
                      <a:pt x="6612" y="14665"/>
                    </a:cubicBezTo>
                    <a:cubicBezTo>
                      <a:pt x="6171" y="14551"/>
                      <a:pt x="6171" y="14551"/>
                      <a:pt x="6171" y="14551"/>
                    </a:cubicBezTo>
                    <a:cubicBezTo>
                      <a:pt x="6171" y="14437"/>
                      <a:pt x="6171" y="14437"/>
                      <a:pt x="6171" y="14437"/>
                    </a:cubicBezTo>
                    <a:cubicBezTo>
                      <a:pt x="7053" y="14437"/>
                      <a:pt x="7053" y="14437"/>
                      <a:pt x="7053" y="14437"/>
                    </a:cubicBezTo>
                    <a:cubicBezTo>
                      <a:pt x="7493" y="14324"/>
                      <a:pt x="7493" y="14324"/>
                      <a:pt x="7493" y="14324"/>
                    </a:cubicBezTo>
                    <a:cubicBezTo>
                      <a:pt x="7493" y="14210"/>
                      <a:pt x="7493" y="14210"/>
                      <a:pt x="7493" y="14210"/>
                    </a:cubicBezTo>
                    <a:cubicBezTo>
                      <a:pt x="7493" y="14210"/>
                      <a:pt x="7493" y="14210"/>
                      <a:pt x="7493" y="14210"/>
                    </a:cubicBezTo>
                    <a:cubicBezTo>
                      <a:pt x="7053" y="14324"/>
                      <a:pt x="7053" y="14324"/>
                      <a:pt x="7053" y="14324"/>
                    </a:cubicBezTo>
                    <a:cubicBezTo>
                      <a:pt x="6612" y="14324"/>
                      <a:pt x="6612" y="14324"/>
                      <a:pt x="6612" y="14324"/>
                    </a:cubicBezTo>
                    <a:cubicBezTo>
                      <a:pt x="6612" y="14096"/>
                      <a:pt x="6612" y="14096"/>
                      <a:pt x="6612" y="14096"/>
                    </a:cubicBezTo>
                    <a:cubicBezTo>
                      <a:pt x="6171" y="13869"/>
                      <a:pt x="6171" y="13869"/>
                      <a:pt x="6171" y="13869"/>
                    </a:cubicBezTo>
                    <a:cubicBezTo>
                      <a:pt x="6171" y="13755"/>
                      <a:pt x="6171" y="13755"/>
                      <a:pt x="6171" y="13755"/>
                    </a:cubicBezTo>
                    <a:cubicBezTo>
                      <a:pt x="6171" y="13642"/>
                      <a:pt x="6171" y="13642"/>
                      <a:pt x="6171" y="13642"/>
                    </a:cubicBezTo>
                    <a:cubicBezTo>
                      <a:pt x="5730" y="13528"/>
                      <a:pt x="5730" y="13528"/>
                      <a:pt x="5730" y="13528"/>
                    </a:cubicBezTo>
                    <a:cubicBezTo>
                      <a:pt x="5289" y="13414"/>
                      <a:pt x="5289" y="13414"/>
                      <a:pt x="5289" y="13414"/>
                    </a:cubicBezTo>
                    <a:cubicBezTo>
                      <a:pt x="5289" y="13073"/>
                      <a:pt x="5289" y="13073"/>
                      <a:pt x="5289" y="13073"/>
                    </a:cubicBezTo>
                    <a:cubicBezTo>
                      <a:pt x="5730" y="12960"/>
                      <a:pt x="5730" y="12960"/>
                      <a:pt x="5730" y="12960"/>
                    </a:cubicBezTo>
                    <a:cubicBezTo>
                      <a:pt x="5730" y="12846"/>
                      <a:pt x="5730" y="12846"/>
                      <a:pt x="5730" y="12846"/>
                    </a:cubicBezTo>
                    <a:cubicBezTo>
                      <a:pt x="5730" y="12732"/>
                      <a:pt x="5730" y="12732"/>
                      <a:pt x="5730" y="12732"/>
                    </a:cubicBezTo>
                    <a:cubicBezTo>
                      <a:pt x="5289" y="12732"/>
                      <a:pt x="5289" y="12732"/>
                      <a:pt x="5289" y="12732"/>
                    </a:cubicBezTo>
                    <a:cubicBezTo>
                      <a:pt x="5289" y="12505"/>
                      <a:pt x="5289" y="12505"/>
                      <a:pt x="5289" y="12505"/>
                    </a:cubicBezTo>
                    <a:cubicBezTo>
                      <a:pt x="4848" y="12277"/>
                      <a:pt x="4848" y="12277"/>
                      <a:pt x="4848" y="12277"/>
                    </a:cubicBezTo>
                    <a:cubicBezTo>
                      <a:pt x="5289" y="11936"/>
                      <a:pt x="5289" y="11936"/>
                      <a:pt x="5289" y="11936"/>
                    </a:cubicBezTo>
                    <a:cubicBezTo>
                      <a:pt x="4848" y="11709"/>
                      <a:pt x="4848" y="11709"/>
                      <a:pt x="4848" y="11709"/>
                    </a:cubicBezTo>
                    <a:cubicBezTo>
                      <a:pt x="4848" y="11595"/>
                      <a:pt x="4848" y="11595"/>
                      <a:pt x="4848" y="11595"/>
                    </a:cubicBezTo>
                    <a:cubicBezTo>
                      <a:pt x="5289" y="11368"/>
                      <a:pt x="5289" y="11368"/>
                      <a:pt x="5289" y="11368"/>
                    </a:cubicBezTo>
                    <a:cubicBezTo>
                      <a:pt x="5730" y="11141"/>
                      <a:pt x="5730" y="11141"/>
                      <a:pt x="5730" y="11141"/>
                    </a:cubicBezTo>
                    <a:cubicBezTo>
                      <a:pt x="6171" y="11027"/>
                      <a:pt x="6171" y="11027"/>
                      <a:pt x="6171" y="11027"/>
                    </a:cubicBezTo>
                    <a:cubicBezTo>
                      <a:pt x="6171" y="11027"/>
                      <a:pt x="6171" y="11027"/>
                      <a:pt x="6171" y="11027"/>
                    </a:cubicBezTo>
                    <a:cubicBezTo>
                      <a:pt x="5289" y="10458"/>
                      <a:pt x="5289" y="10458"/>
                      <a:pt x="5289" y="10458"/>
                    </a:cubicBezTo>
                    <a:cubicBezTo>
                      <a:pt x="5289" y="10231"/>
                      <a:pt x="5289" y="10231"/>
                      <a:pt x="5289" y="10231"/>
                    </a:cubicBezTo>
                    <a:cubicBezTo>
                      <a:pt x="5289" y="10117"/>
                      <a:pt x="5289" y="10117"/>
                      <a:pt x="5289" y="10117"/>
                    </a:cubicBezTo>
                    <a:cubicBezTo>
                      <a:pt x="5289" y="9776"/>
                      <a:pt x="5289" y="9776"/>
                      <a:pt x="5289" y="9776"/>
                    </a:cubicBezTo>
                    <a:cubicBezTo>
                      <a:pt x="5730" y="9663"/>
                      <a:pt x="5730" y="9663"/>
                      <a:pt x="5730" y="9663"/>
                    </a:cubicBezTo>
                    <a:cubicBezTo>
                      <a:pt x="6171" y="9549"/>
                      <a:pt x="6171" y="9549"/>
                      <a:pt x="6171" y="9549"/>
                    </a:cubicBezTo>
                    <a:cubicBezTo>
                      <a:pt x="6171" y="9322"/>
                      <a:pt x="6171" y="9322"/>
                      <a:pt x="6171" y="9322"/>
                    </a:cubicBezTo>
                    <a:cubicBezTo>
                      <a:pt x="5730" y="9208"/>
                      <a:pt x="5730" y="9208"/>
                      <a:pt x="5730" y="9208"/>
                    </a:cubicBezTo>
                    <a:cubicBezTo>
                      <a:pt x="5289" y="9094"/>
                      <a:pt x="5289" y="9094"/>
                      <a:pt x="5289" y="9094"/>
                    </a:cubicBezTo>
                    <a:cubicBezTo>
                      <a:pt x="5730" y="8981"/>
                      <a:pt x="5730" y="8981"/>
                      <a:pt x="5730" y="8981"/>
                    </a:cubicBezTo>
                    <a:cubicBezTo>
                      <a:pt x="5730" y="8867"/>
                      <a:pt x="5730" y="8867"/>
                      <a:pt x="5730" y="8867"/>
                    </a:cubicBezTo>
                    <a:cubicBezTo>
                      <a:pt x="6171" y="8639"/>
                      <a:pt x="6171" y="8639"/>
                      <a:pt x="6171" y="8639"/>
                    </a:cubicBezTo>
                    <a:cubicBezTo>
                      <a:pt x="6612" y="8639"/>
                      <a:pt x="6612" y="8639"/>
                      <a:pt x="6612" y="8639"/>
                    </a:cubicBezTo>
                    <a:cubicBezTo>
                      <a:pt x="6612" y="8412"/>
                      <a:pt x="6612" y="8412"/>
                      <a:pt x="6612" y="8412"/>
                    </a:cubicBezTo>
                    <a:cubicBezTo>
                      <a:pt x="6171" y="8071"/>
                      <a:pt x="6171" y="8071"/>
                      <a:pt x="6171" y="8071"/>
                    </a:cubicBezTo>
                    <a:cubicBezTo>
                      <a:pt x="6171" y="7957"/>
                      <a:pt x="6171" y="7957"/>
                      <a:pt x="6171" y="7957"/>
                    </a:cubicBezTo>
                    <a:cubicBezTo>
                      <a:pt x="5730" y="7730"/>
                      <a:pt x="5730" y="7730"/>
                      <a:pt x="5730" y="7730"/>
                    </a:cubicBezTo>
                    <a:cubicBezTo>
                      <a:pt x="5730" y="7616"/>
                      <a:pt x="5730" y="7616"/>
                      <a:pt x="5730" y="7616"/>
                    </a:cubicBezTo>
                    <a:cubicBezTo>
                      <a:pt x="5289" y="7389"/>
                      <a:pt x="5289" y="7389"/>
                      <a:pt x="5289" y="7389"/>
                    </a:cubicBezTo>
                    <a:cubicBezTo>
                      <a:pt x="4848" y="7275"/>
                      <a:pt x="4848" y="7275"/>
                      <a:pt x="4848" y="7275"/>
                    </a:cubicBezTo>
                    <a:cubicBezTo>
                      <a:pt x="4848" y="7162"/>
                      <a:pt x="4848" y="7162"/>
                      <a:pt x="4848" y="7162"/>
                    </a:cubicBezTo>
                    <a:cubicBezTo>
                      <a:pt x="4408" y="6934"/>
                      <a:pt x="4408" y="6934"/>
                      <a:pt x="4408" y="6934"/>
                    </a:cubicBezTo>
                    <a:cubicBezTo>
                      <a:pt x="4408" y="6821"/>
                      <a:pt x="4408" y="6821"/>
                      <a:pt x="4408" y="6821"/>
                    </a:cubicBezTo>
                    <a:cubicBezTo>
                      <a:pt x="5289" y="6707"/>
                      <a:pt x="5289" y="6707"/>
                      <a:pt x="5289" y="6707"/>
                    </a:cubicBezTo>
                    <a:cubicBezTo>
                      <a:pt x="5289" y="6480"/>
                      <a:pt x="5289" y="6480"/>
                      <a:pt x="5289" y="6480"/>
                    </a:cubicBezTo>
                    <a:cubicBezTo>
                      <a:pt x="5289" y="6480"/>
                      <a:pt x="5289" y="6480"/>
                      <a:pt x="5289" y="6480"/>
                    </a:cubicBezTo>
                    <a:cubicBezTo>
                      <a:pt x="5289" y="6252"/>
                      <a:pt x="5289" y="6252"/>
                      <a:pt x="5289" y="6252"/>
                    </a:cubicBezTo>
                    <a:cubicBezTo>
                      <a:pt x="5289" y="6025"/>
                      <a:pt x="5289" y="6025"/>
                      <a:pt x="5289" y="6025"/>
                    </a:cubicBezTo>
                    <a:cubicBezTo>
                      <a:pt x="4848" y="5797"/>
                      <a:pt x="4848" y="5797"/>
                      <a:pt x="4848" y="5797"/>
                    </a:cubicBezTo>
                    <a:cubicBezTo>
                      <a:pt x="5289" y="5684"/>
                      <a:pt x="5289" y="5684"/>
                      <a:pt x="5289" y="5684"/>
                    </a:cubicBezTo>
                    <a:cubicBezTo>
                      <a:pt x="5289" y="5343"/>
                      <a:pt x="5289" y="5343"/>
                      <a:pt x="5289" y="5343"/>
                    </a:cubicBezTo>
                    <a:cubicBezTo>
                      <a:pt x="5730" y="5229"/>
                      <a:pt x="5730" y="5229"/>
                      <a:pt x="5730" y="5229"/>
                    </a:cubicBezTo>
                    <a:cubicBezTo>
                      <a:pt x="6171" y="5002"/>
                      <a:pt x="6171" y="5002"/>
                      <a:pt x="6171" y="5002"/>
                    </a:cubicBezTo>
                    <a:cubicBezTo>
                      <a:pt x="7053" y="4888"/>
                      <a:pt x="7053" y="4888"/>
                      <a:pt x="7053" y="4888"/>
                    </a:cubicBezTo>
                    <a:cubicBezTo>
                      <a:pt x="7053" y="4774"/>
                      <a:pt x="7053" y="4774"/>
                      <a:pt x="7053" y="4774"/>
                    </a:cubicBezTo>
                    <a:cubicBezTo>
                      <a:pt x="7493" y="4661"/>
                      <a:pt x="7493" y="4661"/>
                      <a:pt x="7493" y="4661"/>
                    </a:cubicBezTo>
                    <a:cubicBezTo>
                      <a:pt x="7493" y="4661"/>
                      <a:pt x="7493" y="4661"/>
                      <a:pt x="7493" y="4661"/>
                    </a:cubicBezTo>
                    <a:cubicBezTo>
                      <a:pt x="7493" y="4547"/>
                      <a:pt x="7493" y="4547"/>
                      <a:pt x="7493" y="4547"/>
                    </a:cubicBezTo>
                    <a:cubicBezTo>
                      <a:pt x="7053" y="4433"/>
                      <a:pt x="7053" y="4433"/>
                      <a:pt x="7053" y="4433"/>
                    </a:cubicBezTo>
                    <a:cubicBezTo>
                      <a:pt x="7053" y="4433"/>
                      <a:pt x="7053" y="4433"/>
                      <a:pt x="7053" y="4433"/>
                    </a:cubicBezTo>
                    <a:cubicBezTo>
                      <a:pt x="7053" y="4319"/>
                      <a:pt x="7053" y="4319"/>
                      <a:pt x="7053" y="4319"/>
                    </a:cubicBezTo>
                    <a:cubicBezTo>
                      <a:pt x="7493" y="4319"/>
                      <a:pt x="7493" y="4319"/>
                      <a:pt x="7493" y="4319"/>
                    </a:cubicBezTo>
                    <a:cubicBezTo>
                      <a:pt x="7493" y="4206"/>
                      <a:pt x="7493" y="4206"/>
                      <a:pt x="7493" y="4206"/>
                    </a:cubicBezTo>
                    <a:cubicBezTo>
                      <a:pt x="7053" y="4092"/>
                      <a:pt x="7053" y="4092"/>
                      <a:pt x="7053" y="4092"/>
                    </a:cubicBezTo>
                    <a:cubicBezTo>
                      <a:pt x="7053" y="3865"/>
                      <a:pt x="7053" y="3865"/>
                      <a:pt x="7053" y="3865"/>
                    </a:cubicBezTo>
                    <a:cubicBezTo>
                      <a:pt x="7053" y="3751"/>
                      <a:pt x="7053" y="3751"/>
                      <a:pt x="7053" y="3751"/>
                    </a:cubicBezTo>
                    <a:cubicBezTo>
                      <a:pt x="7053" y="3751"/>
                      <a:pt x="7053" y="3751"/>
                      <a:pt x="7053" y="3751"/>
                    </a:cubicBezTo>
                    <a:cubicBezTo>
                      <a:pt x="6612" y="3637"/>
                      <a:pt x="6612" y="3637"/>
                      <a:pt x="6612" y="3637"/>
                    </a:cubicBezTo>
                    <a:cubicBezTo>
                      <a:pt x="6612" y="3524"/>
                      <a:pt x="6612" y="3524"/>
                      <a:pt x="6612" y="3524"/>
                    </a:cubicBezTo>
                    <a:cubicBezTo>
                      <a:pt x="9257" y="3183"/>
                      <a:pt x="9257" y="3183"/>
                      <a:pt x="9257" y="3183"/>
                    </a:cubicBezTo>
                    <a:cubicBezTo>
                      <a:pt x="9697" y="2728"/>
                      <a:pt x="9697" y="2728"/>
                      <a:pt x="9697" y="2728"/>
                    </a:cubicBezTo>
                    <a:cubicBezTo>
                      <a:pt x="9257" y="2614"/>
                      <a:pt x="9257" y="2614"/>
                      <a:pt x="9257" y="2614"/>
                    </a:cubicBezTo>
                    <a:cubicBezTo>
                      <a:pt x="8816" y="2614"/>
                      <a:pt x="8816" y="2614"/>
                      <a:pt x="8816" y="2614"/>
                    </a:cubicBezTo>
                    <a:cubicBezTo>
                      <a:pt x="8816" y="2614"/>
                      <a:pt x="8816" y="2614"/>
                      <a:pt x="8816" y="2614"/>
                    </a:cubicBezTo>
                    <a:cubicBezTo>
                      <a:pt x="8375" y="2614"/>
                      <a:pt x="8375" y="2614"/>
                      <a:pt x="8375" y="2614"/>
                    </a:cubicBezTo>
                    <a:cubicBezTo>
                      <a:pt x="7053" y="1705"/>
                      <a:pt x="7053" y="1705"/>
                      <a:pt x="7053" y="1705"/>
                    </a:cubicBezTo>
                    <a:cubicBezTo>
                      <a:pt x="5730" y="1591"/>
                      <a:pt x="5730" y="1591"/>
                      <a:pt x="5730" y="1591"/>
                    </a:cubicBezTo>
                    <a:cubicBezTo>
                      <a:pt x="5730" y="1477"/>
                      <a:pt x="5730" y="1477"/>
                      <a:pt x="5730" y="1477"/>
                    </a:cubicBezTo>
                    <a:cubicBezTo>
                      <a:pt x="6171" y="1250"/>
                      <a:pt x="6171" y="1250"/>
                      <a:pt x="6171" y="1250"/>
                    </a:cubicBezTo>
                    <a:cubicBezTo>
                      <a:pt x="6171" y="1136"/>
                      <a:pt x="6171" y="1136"/>
                      <a:pt x="6171" y="1136"/>
                    </a:cubicBezTo>
                    <a:cubicBezTo>
                      <a:pt x="6171" y="1023"/>
                      <a:pt x="6171" y="1023"/>
                      <a:pt x="6171" y="1023"/>
                    </a:cubicBezTo>
                    <a:cubicBezTo>
                      <a:pt x="6171" y="909"/>
                      <a:pt x="6171" y="909"/>
                      <a:pt x="6171" y="909"/>
                    </a:cubicBezTo>
                    <a:cubicBezTo>
                      <a:pt x="5289" y="795"/>
                      <a:pt x="5289" y="795"/>
                      <a:pt x="5289" y="795"/>
                    </a:cubicBezTo>
                    <a:cubicBezTo>
                      <a:pt x="4848" y="682"/>
                      <a:pt x="4848" y="682"/>
                      <a:pt x="4848" y="682"/>
                    </a:cubicBezTo>
                    <a:cubicBezTo>
                      <a:pt x="4848" y="454"/>
                      <a:pt x="4848" y="454"/>
                      <a:pt x="4848" y="454"/>
                    </a:cubicBezTo>
                    <a:cubicBezTo>
                      <a:pt x="4848" y="454"/>
                      <a:pt x="4848" y="454"/>
                      <a:pt x="4848" y="454"/>
                    </a:cubicBezTo>
                    <a:cubicBezTo>
                      <a:pt x="4848" y="341"/>
                      <a:pt x="4848" y="341"/>
                      <a:pt x="4848" y="341"/>
                    </a:cubicBezTo>
                    <a:cubicBezTo>
                      <a:pt x="4848" y="227"/>
                      <a:pt x="4848" y="227"/>
                      <a:pt x="4848" y="227"/>
                    </a:cubicBezTo>
                    <a:cubicBezTo>
                      <a:pt x="4408" y="227"/>
                      <a:pt x="4408" y="227"/>
                      <a:pt x="4408" y="227"/>
                    </a:cubicBezTo>
                    <a:cubicBezTo>
                      <a:pt x="4408" y="113"/>
                      <a:pt x="4408" y="113"/>
                      <a:pt x="4408" y="113"/>
                    </a:cubicBezTo>
                    <a:cubicBezTo>
                      <a:pt x="3967" y="0"/>
                      <a:pt x="3967" y="0"/>
                      <a:pt x="3967" y="0"/>
                    </a:cubicBezTo>
                    <a:cubicBezTo>
                      <a:pt x="3967" y="0"/>
                      <a:pt x="3967" y="0"/>
                      <a:pt x="3967" y="0"/>
                    </a:cubicBezTo>
                    <a:cubicBezTo>
                      <a:pt x="3526" y="113"/>
                      <a:pt x="3526" y="113"/>
                      <a:pt x="3526" y="113"/>
                    </a:cubicBezTo>
                    <a:cubicBezTo>
                      <a:pt x="3526" y="113"/>
                      <a:pt x="3526" y="113"/>
                      <a:pt x="3526" y="113"/>
                    </a:cubicBezTo>
                    <a:cubicBezTo>
                      <a:pt x="3967" y="227"/>
                      <a:pt x="3967" y="227"/>
                      <a:pt x="3967" y="227"/>
                    </a:cubicBezTo>
                    <a:cubicBezTo>
                      <a:pt x="3526" y="341"/>
                      <a:pt x="3526" y="341"/>
                      <a:pt x="3526" y="341"/>
                    </a:cubicBezTo>
                    <a:cubicBezTo>
                      <a:pt x="3085" y="341"/>
                      <a:pt x="3085" y="341"/>
                      <a:pt x="3085" y="341"/>
                    </a:cubicBezTo>
                    <a:cubicBezTo>
                      <a:pt x="3085" y="341"/>
                      <a:pt x="3085" y="341"/>
                      <a:pt x="3085" y="341"/>
                    </a:cubicBezTo>
                    <a:cubicBezTo>
                      <a:pt x="2644" y="454"/>
                      <a:pt x="2644" y="454"/>
                      <a:pt x="2644" y="454"/>
                    </a:cubicBezTo>
                    <a:cubicBezTo>
                      <a:pt x="2204" y="454"/>
                      <a:pt x="2204" y="454"/>
                      <a:pt x="2204" y="454"/>
                    </a:cubicBezTo>
                    <a:cubicBezTo>
                      <a:pt x="2204" y="454"/>
                      <a:pt x="2204" y="454"/>
                      <a:pt x="2204" y="454"/>
                    </a:cubicBezTo>
                    <a:cubicBezTo>
                      <a:pt x="2204" y="682"/>
                      <a:pt x="2204" y="682"/>
                      <a:pt x="2204" y="682"/>
                    </a:cubicBezTo>
                    <a:cubicBezTo>
                      <a:pt x="2204" y="682"/>
                      <a:pt x="2204" y="682"/>
                      <a:pt x="2204" y="682"/>
                    </a:cubicBezTo>
                    <a:cubicBezTo>
                      <a:pt x="2204" y="909"/>
                      <a:pt x="2204" y="909"/>
                      <a:pt x="2204" y="909"/>
                    </a:cubicBezTo>
                    <a:cubicBezTo>
                      <a:pt x="2644" y="1250"/>
                      <a:pt x="2644" y="1250"/>
                      <a:pt x="2644" y="1250"/>
                    </a:cubicBezTo>
                    <a:cubicBezTo>
                      <a:pt x="2644" y="1364"/>
                      <a:pt x="2644" y="1364"/>
                      <a:pt x="2644" y="1364"/>
                    </a:cubicBezTo>
                    <a:cubicBezTo>
                      <a:pt x="2644" y="1477"/>
                      <a:pt x="2644" y="1477"/>
                      <a:pt x="2644" y="1477"/>
                    </a:cubicBezTo>
                    <a:cubicBezTo>
                      <a:pt x="2204" y="1477"/>
                      <a:pt x="2204" y="1477"/>
                      <a:pt x="2204" y="1477"/>
                    </a:cubicBezTo>
                    <a:cubicBezTo>
                      <a:pt x="2644" y="1705"/>
                      <a:pt x="2644" y="1705"/>
                      <a:pt x="2644" y="1705"/>
                    </a:cubicBezTo>
                    <a:cubicBezTo>
                      <a:pt x="2644" y="1818"/>
                      <a:pt x="2644" y="1818"/>
                      <a:pt x="2644" y="1818"/>
                    </a:cubicBezTo>
                    <a:cubicBezTo>
                      <a:pt x="3085" y="1932"/>
                      <a:pt x="3085" y="1932"/>
                      <a:pt x="3085" y="1932"/>
                    </a:cubicBezTo>
                    <a:cubicBezTo>
                      <a:pt x="3085" y="2159"/>
                      <a:pt x="3085" y="2159"/>
                      <a:pt x="3085" y="2159"/>
                    </a:cubicBezTo>
                    <a:cubicBezTo>
                      <a:pt x="3085" y="2273"/>
                      <a:pt x="3085" y="2273"/>
                      <a:pt x="3085" y="2273"/>
                    </a:cubicBezTo>
                    <a:cubicBezTo>
                      <a:pt x="2644" y="2273"/>
                      <a:pt x="2644" y="2273"/>
                      <a:pt x="2644" y="2273"/>
                    </a:cubicBezTo>
                    <a:cubicBezTo>
                      <a:pt x="3085" y="2614"/>
                      <a:pt x="3085" y="2614"/>
                      <a:pt x="3085" y="2614"/>
                    </a:cubicBezTo>
                    <a:cubicBezTo>
                      <a:pt x="3085" y="2728"/>
                      <a:pt x="3085" y="2728"/>
                      <a:pt x="3085" y="2728"/>
                    </a:cubicBezTo>
                    <a:cubicBezTo>
                      <a:pt x="2644" y="2728"/>
                      <a:pt x="2644" y="2728"/>
                      <a:pt x="2644" y="2728"/>
                    </a:cubicBezTo>
                    <a:cubicBezTo>
                      <a:pt x="2204" y="2842"/>
                      <a:pt x="2204" y="2842"/>
                      <a:pt x="2204" y="2842"/>
                    </a:cubicBezTo>
                    <a:cubicBezTo>
                      <a:pt x="2204" y="2955"/>
                      <a:pt x="2204" y="2955"/>
                      <a:pt x="2204" y="2955"/>
                    </a:cubicBezTo>
                    <a:cubicBezTo>
                      <a:pt x="2644" y="3069"/>
                      <a:pt x="2644" y="3069"/>
                      <a:pt x="2644" y="3069"/>
                    </a:cubicBezTo>
                    <a:cubicBezTo>
                      <a:pt x="2644" y="2955"/>
                      <a:pt x="2644" y="2955"/>
                      <a:pt x="2644" y="2955"/>
                    </a:cubicBezTo>
                    <a:cubicBezTo>
                      <a:pt x="3085" y="2955"/>
                      <a:pt x="3085" y="2955"/>
                      <a:pt x="3085" y="2955"/>
                    </a:cubicBezTo>
                    <a:cubicBezTo>
                      <a:pt x="2644" y="3069"/>
                      <a:pt x="2644" y="3069"/>
                      <a:pt x="2644" y="3069"/>
                    </a:cubicBezTo>
                    <a:cubicBezTo>
                      <a:pt x="2644" y="3524"/>
                      <a:pt x="2644" y="3524"/>
                      <a:pt x="2644" y="3524"/>
                    </a:cubicBezTo>
                    <a:cubicBezTo>
                      <a:pt x="3085" y="3751"/>
                      <a:pt x="3085" y="3751"/>
                      <a:pt x="3085" y="3751"/>
                    </a:cubicBezTo>
                    <a:cubicBezTo>
                      <a:pt x="3085" y="3865"/>
                      <a:pt x="3085" y="3865"/>
                      <a:pt x="3085" y="3865"/>
                    </a:cubicBezTo>
                    <a:cubicBezTo>
                      <a:pt x="3085" y="3978"/>
                      <a:pt x="3085" y="3978"/>
                      <a:pt x="3085" y="3978"/>
                    </a:cubicBezTo>
                    <a:cubicBezTo>
                      <a:pt x="2644" y="4092"/>
                      <a:pt x="2644" y="4092"/>
                      <a:pt x="2644" y="4092"/>
                    </a:cubicBezTo>
                    <a:cubicBezTo>
                      <a:pt x="2644" y="4206"/>
                      <a:pt x="2644" y="4206"/>
                      <a:pt x="2644" y="4206"/>
                    </a:cubicBezTo>
                    <a:cubicBezTo>
                      <a:pt x="3085" y="4319"/>
                      <a:pt x="3085" y="4319"/>
                      <a:pt x="3085" y="4319"/>
                    </a:cubicBezTo>
                    <a:cubicBezTo>
                      <a:pt x="3085" y="4433"/>
                      <a:pt x="3085" y="4433"/>
                      <a:pt x="3085" y="4433"/>
                    </a:cubicBezTo>
                    <a:cubicBezTo>
                      <a:pt x="3085" y="4661"/>
                      <a:pt x="3085" y="4661"/>
                      <a:pt x="3085" y="4661"/>
                    </a:cubicBezTo>
                    <a:cubicBezTo>
                      <a:pt x="2644" y="4774"/>
                      <a:pt x="2644" y="4774"/>
                      <a:pt x="2644" y="4774"/>
                    </a:cubicBezTo>
                    <a:cubicBezTo>
                      <a:pt x="2644" y="4888"/>
                      <a:pt x="2644" y="4888"/>
                      <a:pt x="2644" y="4888"/>
                    </a:cubicBezTo>
                    <a:cubicBezTo>
                      <a:pt x="2644" y="5002"/>
                      <a:pt x="2644" y="5002"/>
                      <a:pt x="2644" y="5002"/>
                    </a:cubicBezTo>
                    <a:cubicBezTo>
                      <a:pt x="2644" y="5002"/>
                      <a:pt x="2644" y="5002"/>
                      <a:pt x="2644" y="5002"/>
                    </a:cubicBezTo>
                    <a:cubicBezTo>
                      <a:pt x="2644" y="5115"/>
                      <a:pt x="2644" y="5115"/>
                      <a:pt x="2644" y="5115"/>
                    </a:cubicBezTo>
                    <a:cubicBezTo>
                      <a:pt x="2204" y="5229"/>
                      <a:pt x="2204" y="5229"/>
                      <a:pt x="2204" y="5229"/>
                    </a:cubicBezTo>
                    <a:cubicBezTo>
                      <a:pt x="2204" y="5343"/>
                      <a:pt x="2204" y="5343"/>
                      <a:pt x="2204" y="5343"/>
                    </a:cubicBezTo>
                    <a:cubicBezTo>
                      <a:pt x="2204" y="5456"/>
                      <a:pt x="2204" y="5456"/>
                      <a:pt x="2204" y="5456"/>
                    </a:cubicBezTo>
                    <a:cubicBezTo>
                      <a:pt x="2204" y="5570"/>
                      <a:pt x="2204" y="5570"/>
                      <a:pt x="2204" y="5570"/>
                    </a:cubicBezTo>
                    <a:cubicBezTo>
                      <a:pt x="1763" y="5684"/>
                      <a:pt x="1763" y="5684"/>
                      <a:pt x="1763" y="5684"/>
                    </a:cubicBezTo>
                    <a:cubicBezTo>
                      <a:pt x="1763" y="5797"/>
                      <a:pt x="1763" y="5797"/>
                      <a:pt x="1763" y="5797"/>
                    </a:cubicBezTo>
                    <a:cubicBezTo>
                      <a:pt x="2204" y="5911"/>
                      <a:pt x="2204" y="5911"/>
                      <a:pt x="2204" y="5911"/>
                    </a:cubicBezTo>
                    <a:cubicBezTo>
                      <a:pt x="2204" y="6025"/>
                      <a:pt x="2204" y="6025"/>
                      <a:pt x="2204" y="6025"/>
                    </a:cubicBezTo>
                    <a:cubicBezTo>
                      <a:pt x="2644" y="6138"/>
                      <a:pt x="2644" y="6138"/>
                      <a:pt x="2644" y="6138"/>
                    </a:cubicBezTo>
                    <a:cubicBezTo>
                      <a:pt x="2204" y="6138"/>
                      <a:pt x="2204" y="6138"/>
                      <a:pt x="2204" y="6138"/>
                    </a:cubicBezTo>
                    <a:cubicBezTo>
                      <a:pt x="2204" y="6252"/>
                      <a:pt x="2204" y="6252"/>
                      <a:pt x="2204" y="6252"/>
                    </a:cubicBezTo>
                    <a:cubicBezTo>
                      <a:pt x="2204" y="6366"/>
                      <a:pt x="2204" y="6366"/>
                      <a:pt x="2204" y="6366"/>
                    </a:cubicBezTo>
                    <a:cubicBezTo>
                      <a:pt x="2204" y="6480"/>
                      <a:pt x="2204" y="6480"/>
                      <a:pt x="2204" y="6480"/>
                    </a:cubicBezTo>
                    <a:cubicBezTo>
                      <a:pt x="1763" y="6480"/>
                      <a:pt x="1763" y="6480"/>
                      <a:pt x="1763" y="6480"/>
                    </a:cubicBezTo>
                    <a:cubicBezTo>
                      <a:pt x="1763" y="6593"/>
                      <a:pt x="1763" y="6593"/>
                      <a:pt x="1763" y="6593"/>
                    </a:cubicBezTo>
                    <a:cubicBezTo>
                      <a:pt x="1763" y="6707"/>
                      <a:pt x="1763" y="6707"/>
                      <a:pt x="1763" y="6707"/>
                    </a:cubicBezTo>
                    <a:cubicBezTo>
                      <a:pt x="1763" y="6821"/>
                      <a:pt x="1763" y="6821"/>
                      <a:pt x="1763" y="6821"/>
                    </a:cubicBezTo>
                    <a:cubicBezTo>
                      <a:pt x="2204" y="7048"/>
                      <a:pt x="2204" y="7048"/>
                      <a:pt x="2204" y="7048"/>
                    </a:cubicBezTo>
                    <a:cubicBezTo>
                      <a:pt x="2204" y="7162"/>
                      <a:pt x="2204" y="7162"/>
                      <a:pt x="2204" y="7162"/>
                    </a:cubicBezTo>
                    <a:cubicBezTo>
                      <a:pt x="2204" y="7275"/>
                      <a:pt x="2204" y="7275"/>
                      <a:pt x="2204" y="7275"/>
                    </a:cubicBezTo>
                    <a:cubicBezTo>
                      <a:pt x="2204" y="7275"/>
                      <a:pt x="2204" y="7275"/>
                      <a:pt x="2204" y="7275"/>
                    </a:cubicBezTo>
                    <a:cubicBezTo>
                      <a:pt x="2644" y="7503"/>
                      <a:pt x="2644" y="7503"/>
                      <a:pt x="2644" y="7503"/>
                    </a:cubicBezTo>
                    <a:cubicBezTo>
                      <a:pt x="2644" y="7616"/>
                      <a:pt x="2644" y="7616"/>
                      <a:pt x="2644" y="7616"/>
                    </a:cubicBezTo>
                    <a:cubicBezTo>
                      <a:pt x="2644" y="7730"/>
                      <a:pt x="2644" y="7730"/>
                      <a:pt x="2644" y="7730"/>
                    </a:cubicBezTo>
                    <a:cubicBezTo>
                      <a:pt x="2644" y="7730"/>
                      <a:pt x="2644" y="7730"/>
                      <a:pt x="2644" y="7730"/>
                    </a:cubicBezTo>
                    <a:cubicBezTo>
                      <a:pt x="2644" y="7844"/>
                      <a:pt x="2644" y="7844"/>
                      <a:pt x="2644" y="7844"/>
                    </a:cubicBezTo>
                    <a:cubicBezTo>
                      <a:pt x="2644" y="7957"/>
                      <a:pt x="2644" y="7957"/>
                      <a:pt x="2644" y="7957"/>
                    </a:cubicBezTo>
                    <a:cubicBezTo>
                      <a:pt x="2644" y="7957"/>
                      <a:pt x="2644" y="7957"/>
                      <a:pt x="2644" y="7957"/>
                    </a:cubicBezTo>
                    <a:cubicBezTo>
                      <a:pt x="2644" y="8071"/>
                      <a:pt x="2644" y="8071"/>
                      <a:pt x="2644" y="8071"/>
                    </a:cubicBezTo>
                    <a:cubicBezTo>
                      <a:pt x="3085" y="8185"/>
                      <a:pt x="3085" y="8185"/>
                      <a:pt x="3085" y="8185"/>
                    </a:cubicBezTo>
                    <a:cubicBezTo>
                      <a:pt x="3085" y="8298"/>
                      <a:pt x="3085" y="8298"/>
                      <a:pt x="3085" y="8298"/>
                    </a:cubicBezTo>
                    <a:cubicBezTo>
                      <a:pt x="3085" y="8412"/>
                      <a:pt x="3085" y="8412"/>
                      <a:pt x="3085" y="8412"/>
                    </a:cubicBezTo>
                    <a:cubicBezTo>
                      <a:pt x="2644" y="8412"/>
                      <a:pt x="2644" y="8412"/>
                      <a:pt x="2644" y="8412"/>
                    </a:cubicBezTo>
                    <a:cubicBezTo>
                      <a:pt x="2204" y="8526"/>
                      <a:pt x="2204" y="8526"/>
                      <a:pt x="2204" y="8526"/>
                    </a:cubicBezTo>
                    <a:cubicBezTo>
                      <a:pt x="2204" y="8526"/>
                      <a:pt x="2204" y="8526"/>
                      <a:pt x="2204" y="8526"/>
                    </a:cubicBezTo>
                    <a:cubicBezTo>
                      <a:pt x="2644" y="8639"/>
                      <a:pt x="2644" y="8639"/>
                      <a:pt x="2644" y="8639"/>
                    </a:cubicBezTo>
                    <a:cubicBezTo>
                      <a:pt x="2204" y="8753"/>
                      <a:pt x="2204" y="8753"/>
                      <a:pt x="2204" y="8753"/>
                    </a:cubicBezTo>
                    <a:cubicBezTo>
                      <a:pt x="2204" y="8753"/>
                      <a:pt x="2204" y="8753"/>
                      <a:pt x="2204" y="8753"/>
                    </a:cubicBezTo>
                    <a:cubicBezTo>
                      <a:pt x="2204" y="8867"/>
                      <a:pt x="2204" y="8867"/>
                      <a:pt x="2204" y="8867"/>
                    </a:cubicBezTo>
                    <a:cubicBezTo>
                      <a:pt x="2204" y="8981"/>
                      <a:pt x="2204" y="8981"/>
                      <a:pt x="2204" y="8981"/>
                    </a:cubicBezTo>
                    <a:cubicBezTo>
                      <a:pt x="1763" y="9094"/>
                      <a:pt x="1763" y="9094"/>
                      <a:pt x="1763" y="9094"/>
                    </a:cubicBezTo>
                    <a:cubicBezTo>
                      <a:pt x="1763" y="9094"/>
                      <a:pt x="1763" y="9094"/>
                      <a:pt x="1763" y="9094"/>
                    </a:cubicBezTo>
                    <a:cubicBezTo>
                      <a:pt x="1763" y="9208"/>
                      <a:pt x="1763" y="9208"/>
                      <a:pt x="1763" y="9208"/>
                    </a:cubicBezTo>
                    <a:cubicBezTo>
                      <a:pt x="1763" y="9322"/>
                      <a:pt x="1763" y="9322"/>
                      <a:pt x="1763" y="9322"/>
                    </a:cubicBezTo>
                    <a:cubicBezTo>
                      <a:pt x="1763" y="9322"/>
                      <a:pt x="1763" y="9322"/>
                      <a:pt x="1763" y="9322"/>
                    </a:cubicBezTo>
                    <a:cubicBezTo>
                      <a:pt x="1763" y="9435"/>
                      <a:pt x="1763" y="9435"/>
                      <a:pt x="1763" y="9435"/>
                    </a:cubicBezTo>
                    <a:cubicBezTo>
                      <a:pt x="1763" y="9435"/>
                      <a:pt x="1763" y="9435"/>
                      <a:pt x="1763" y="9435"/>
                    </a:cubicBezTo>
                    <a:cubicBezTo>
                      <a:pt x="1322" y="9549"/>
                      <a:pt x="1322" y="9549"/>
                      <a:pt x="1322" y="9549"/>
                    </a:cubicBezTo>
                    <a:cubicBezTo>
                      <a:pt x="1322" y="9663"/>
                      <a:pt x="1322" y="9663"/>
                      <a:pt x="1322" y="9663"/>
                    </a:cubicBezTo>
                    <a:cubicBezTo>
                      <a:pt x="1322" y="9776"/>
                      <a:pt x="1322" y="9776"/>
                      <a:pt x="1322" y="9776"/>
                    </a:cubicBezTo>
                    <a:cubicBezTo>
                      <a:pt x="1322" y="9776"/>
                      <a:pt x="1322" y="9776"/>
                      <a:pt x="1322" y="9776"/>
                    </a:cubicBezTo>
                    <a:cubicBezTo>
                      <a:pt x="1322" y="9890"/>
                      <a:pt x="1322" y="9890"/>
                      <a:pt x="1322" y="9890"/>
                    </a:cubicBezTo>
                    <a:cubicBezTo>
                      <a:pt x="881" y="9890"/>
                      <a:pt x="881" y="9890"/>
                      <a:pt x="881" y="9890"/>
                    </a:cubicBezTo>
                    <a:cubicBezTo>
                      <a:pt x="881" y="10004"/>
                      <a:pt x="881" y="10004"/>
                      <a:pt x="881" y="10004"/>
                    </a:cubicBezTo>
                    <a:cubicBezTo>
                      <a:pt x="1322" y="10117"/>
                      <a:pt x="1322" y="10117"/>
                      <a:pt x="1322" y="10117"/>
                    </a:cubicBezTo>
                    <a:cubicBezTo>
                      <a:pt x="1322" y="10117"/>
                      <a:pt x="1322" y="10117"/>
                      <a:pt x="1322" y="10117"/>
                    </a:cubicBezTo>
                    <a:cubicBezTo>
                      <a:pt x="881" y="10231"/>
                      <a:pt x="881" y="10231"/>
                      <a:pt x="881" y="10231"/>
                    </a:cubicBezTo>
                    <a:cubicBezTo>
                      <a:pt x="881" y="10231"/>
                      <a:pt x="881" y="10231"/>
                      <a:pt x="881" y="10231"/>
                    </a:cubicBezTo>
                    <a:cubicBezTo>
                      <a:pt x="440" y="10231"/>
                      <a:pt x="440" y="10231"/>
                      <a:pt x="440" y="10231"/>
                    </a:cubicBezTo>
                    <a:cubicBezTo>
                      <a:pt x="0" y="10231"/>
                      <a:pt x="0" y="10231"/>
                      <a:pt x="0" y="10231"/>
                    </a:cubicBezTo>
                    <a:cubicBezTo>
                      <a:pt x="0" y="10231"/>
                      <a:pt x="0" y="10231"/>
                      <a:pt x="0" y="10231"/>
                    </a:cubicBezTo>
                    <a:cubicBezTo>
                      <a:pt x="440" y="10345"/>
                      <a:pt x="440" y="10345"/>
                      <a:pt x="440" y="10345"/>
                    </a:cubicBezTo>
                    <a:cubicBezTo>
                      <a:pt x="440" y="10458"/>
                      <a:pt x="440" y="10458"/>
                      <a:pt x="440" y="10458"/>
                    </a:cubicBezTo>
                    <a:cubicBezTo>
                      <a:pt x="440" y="10572"/>
                      <a:pt x="440" y="10572"/>
                      <a:pt x="440" y="10572"/>
                    </a:cubicBezTo>
                    <a:cubicBezTo>
                      <a:pt x="881" y="10686"/>
                      <a:pt x="881" y="10686"/>
                      <a:pt x="881" y="10686"/>
                    </a:cubicBezTo>
                    <a:cubicBezTo>
                      <a:pt x="881" y="10800"/>
                      <a:pt x="881" y="10800"/>
                      <a:pt x="881" y="10800"/>
                    </a:cubicBezTo>
                    <a:cubicBezTo>
                      <a:pt x="881" y="10913"/>
                      <a:pt x="881" y="10913"/>
                      <a:pt x="881" y="10913"/>
                    </a:cubicBezTo>
                    <a:cubicBezTo>
                      <a:pt x="1763" y="11141"/>
                      <a:pt x="1763" y="11141"/>
                      <a:pt x="1763" y="11141"/>
                    </a:cubicBezTo>
                    <a:cubicBezTo>
                      <a:pt x="1763" y="11254"/>
                      <a:pt x="1763" y="11254"/>
                      <a:pt x="1763" y="11254"/>
                    </a:cubicBezTo>
                    <a:cubicBezTo>
                      <a:pt x="1763" y="11254"/>
                      <a:pt x="1763" y="11254"/>
                      <a:pt x="1763" y="11254"/>
                    </a:cubicBezTo>
                    <a:cubicBezTo>
                      <a:pt x="1763" y="11368"/>
                      <a:pt x="1763" y="11368"/>
                      <a:pt x="1763" y="11368"/>
                    </a:cubicBezTo>
                    <a:cubicBezTo>
                      <a:pt x="1763" y="11595"/>
                      <a:pt x="1763" y="11595"/>
                      <a:pt x="1763" y="11595"/>
                    </a:cubicBezTo>
                    <a:cubicBezTo>
                      <a:pt x="1763" y="11595"/>
                      <a:pt x="1763" y="11595"/>
                      <a:pt x="1763" y="11595"/>
                    </a:cubicBezTo>
                    <a:cubicBezTo>
                      <a:pt x="1763" y="11709"/>
                      <a:pt x="1763" y="11709"/>
                      <a:pt x="1763" y="11709"/>
                    </a:cubicBezTo>
                    <a:cubicBezTo>
                      <a:pt x="1763" y="11709"/>
                      <a:pt x="1763" y="11709"/>
                      <a:pt x="1763" y="11709"/>
                    </a:cubicBezTo>
                    <a:cubicBezTo>
                      <a:pt x="1322" y="11709"/>
                      <a:pt x="1322" y="11709"/>
                      <a:pt x="1322" y="11709"/>
                    </a:cubicBezTo>
                    <a:cubicBezTo>
                      <a:pt x="1322" y="11709"/>
                      <a:pt x="1322" y="11709"/>
                      <a:pt x="1322" y="11709"/>
                    </a:cubicBezTo>
                    <a:cubicBezTo>
                      <a:pt x="881" y="11823"/>
                      <a:pt x="881" y="11823"/>
                      <a:pt x="881" y="11823"/>
                    </a:cubicBezTo>
                    <a:cubicBezTo>
                      <a:pt x="1322" y="11936"/>
                      <a:pt x="1322" y="11936"/>
                      <a:pt x="1322" y="11936"/>
                    </a:cubicBezTo>
                    <a:cubicBezTo>
                      <a:pt x="1322" y="11936"/>
                      <a:pt x="1322" y="11936"/>
                      <a:pt x="1322" y="11936"/>
                    </a:cubicBezTo>
                    <a:cubicBezTo>
                      <a:pt x="1322" y="12164"/>
                      <a:pt x="1322" y="12164"/>
                      <a:pt x="1322" y="12164"/>
                    </a:cubicBezTo>
                    <a:cubicBezTo>
                      <a:pt x="1322" y="12277"/>
                      <a:pt x="1322" y="12277"/>
                      <a:pt x="1322" y="12277"/>
                    </a:cubicBezTo>
                    <a:cubicBezTo>
                      <a:pt x="1322" y="12277"/>
                      <a:pt x="1322" y="12277"/>
                      <a:pt x="1322" y="12277"/>
                    </a:cubicBezTo>
                    <a:cubicBezTo>
                      <a:pt x="1322" y="12277"/>
                      <a:pt x="1322" y="12277"/>
                      <a:pt x="1322" y="12277"/>
                    </a:cubicBezTo>
                    <a:cubicBezTo>
                      <a:pt x="1322" y="12391"/>
                      <a:pt x="1322" y="12391"/>
                      <a:pt x="1322" y="12391"/>
                    </a:cubicBezTo>
                    <a:cubicBezTo>
                      <a:pt x="1322" y="12391"/>
                      <a:pt x="1322" y="12391"/>
                      <a:pt x="1322" y="12391"/>
                    </a:cubicBezTo>
                    <a:cubicBezTo>
                      <a:pt x="1322" y="12505"/>
                      <a:pt x="1322" y="12505"/>
                      <a:pt x="1322" y="12505"/>
                    </a:cubicBezTo>
                    <a:cubicBezTo>
                      <a:pt x="1763" y="12732"/>
                      <a:pt x="1763" y="12732"/>
                      <a:pt x="1763" y="12732"/>
                    </a:cubicBezTo>
                    <a:cubicBezTo>
                      <a:pt x="2204" y="12732"/>
                      <a:pt x="2204" y="12732"/>
                      <a:pt x="2204" y="12732"/>
                    </a:cubicBezTo>
                    <a:cubicBezTo>
                      <a:pt x="2204" y="12846"/>
                      <a:pt x="2204" y="12846"/>
                      <a:pt x="2204" y="12846"/>
                    </a:cubicBezTo>
                    <a:cubicBezTo>
                      <a:pt x="2644" y="12846"/>
                      <a:pt x="2644" y="12846"/>
                      <a:pt x="2644" y="12846"/>
                    </a:cubicBezTo>
                    <a:cubicBezTo>
                      <a:pt x="3526" y="12846"/>
                      <a:pt x="3526" y="12846"/>
                      <a:pt x="3526" y="12846"/>
                    </a:cubicBezTo>
                    <a:cubicBezTo>
                      <a:pt x="3526" y="12732"/>
                      <a:pt x="3526" y="12732"/>
                      <a:pt x="3526" y="12732"/>
                    </a:cubicBezTo>
                    <a:cubicBezTo>
                      <a:pt x="3526" y="12618"/>
                      <a:pt x="3526" y="12618"/>
                      <a:pt x="3526" y="12618"/>
                    </a:cubicBezTo>
                    <a:cubicBezTo>
                      <a:pt x="3967" y="12618"/>
                      <a:pt x="3967" y="12618"/>
                      <a:pt x="3967" y="12618"/>
                    </a:cubicBezTo>
                    <a:cubicBezTo>
                      <a:pt x="3967" y="12732"/>
                      <a:pt x="3967" y="12732"/>
                      <a:pt x="3967" y="12732"/>
                    </a:cubicBezTo>
                    <a:cubicBezTo>
                      <a:pt x="4408" y="12732"/>
                      <a:pt x="4408" y="12732"/>
                      <a:pt x="4408" y="12732"/>
                    </a:cubicBezTo>
                    <a:cubicBezTo>
                      <a:pt x="4408" y="12732"/>
                      <a:pt x="4408" y="12732"/>
                      <a:pt x="4408" y="12732"/>
                    </a:cubicBezTo>
                    <a:cubicBezTo>
                      <a:pt x="4408" y="12732"/>
                      <a:pt x="4408" y="12732"/>
                      <a:pt x="4408" y="12732"/>
                    </a:cubicBezTo>
                    <a:cubicBezTo>
                      <a:pt x="3967" y="12846"/>
                      <a:pt x="3967" y="12846"/>
                      <a:pt x="3967" y="12846"/>
                    </a:cubicBezTo>
                    <a:cubicBezTo>
                      <a:pt x="3967" y="12960"/>
                      <a:pt x="3967" y="12960"/>
                      <a:pt x="3967" y="12960"/>
                    </a:cubicBezTo>
                    <a:cubicBezTo>
                      <a:pt x="3967" y="12960"/>
                      <a:pt x="3967" y="12960"/>
                      <a:pt x="3967" y="12960"/>
                    </a:cubicBezTo>
                    <a:cubicBezTo>
                      <a:pt x="4408" y="12960"/>
                      <a:pt x="4408" y="12960"/>
                      <a:pt x="4408" y="12960"/>
                    </a:cubicBezTo>
                    <a:cubicBezTo>
                      <a:pt x="4408" y="12960"/>
                      <a:pt x="4408" y="12960"/>
                      <a:pt x="4408" y="12960"/>
                    </a:cubicBezTo>
                    <a:cubicBezTo>
                      <a:pt x="4408" y="13187"/>
                      <a:pt x="4408" y="13187"/>
                      <a:pt x="4408" y="13187"/>
                    </a:cubicBezTo>
                    <a:cubicBezTo>
                      <a:pt x="4848" y="13187"/>
                      <a:pt x="4848" y="13187"/>
                      <a:pt x="4848" y="13187"/>
                    </a:cubicBezTo>
                    <a:cubicBezTo>
                      <a:pt x="4408" y="13187"/>
                      <a:pt x="4408" y="13187"/>
                      <a:pt x="4408" y="13187"/>
                    </a:cubicBezTo>
                    <a:cubicBezTo>
                      <a:pt x="4408" y="13187"/>
                      <a:pt x="4408" y="13187"/>
                      <a:pt x="4408" y="13187"/>
                    </a:cubicBezTo>
                    <a:cubicBezTo>
                      <a:pt x="4408" y="13073"/>
                      <a:pt x="4408" y="13073"/>
                      <a:pt x="4408" y="13073"/>
                    </a:cubicBezTo>
                    <a:cubicBezTo>
                      <a:pt x="3967" y="13073"/>
                      <a:pt x="3967" y="13073"/>
                      <a:pt x="3967" y="13073"/>
                    </a:cubicBezTo>
                    <a:cubicBezTo>
                      <a:pt x="3967" y="13187"/>
                      <a:pt x="3967" y="13187"/>
                      <a:pt x="3967" y="13187"/>
                    </a:cubicBezTo>
                    <a:cubicBezTo>
                      <a:pt x="3967" y="13187"/>
                      <a:pt x="3967" y="13187"/>
                      <a:pt x="3967" y="13187"/>
                    </a:cubicBezTo>
                    <a:cubicBezTo>
                      <a:pt x="4408" y="13301"/>
                      <a:pt x="4408" y="13301"/>
                      <a:pt x="4408" y="13301"/>
                    </a:cubicBezTo>
                    <a:cubicBezTo>
                      <a:pt x="4408" y="13301"/>
                      <a:pt x="4408" y="13301"/>
                      <a:pt x="4408" y="13301"/>
                    </a:cubicBezTo>
                    <a:cubicBezTo>
                      <a:pt x="3967" y="13301"/>
                      <a:pt x="3967" y="13301"/>
                      <a:pt x="3967" y="13301"/>
                    </a:cubicBezTo>
                    <a:cubicBezTo>
                      <a:pt x="3967" y="13301"/>
                      <a:pt x="3967" y="13301"/>
                      <a:pt x="3967" y="13301"/>
                    </a:cubicBezTo>
                    <a:cubicBezTo>
                      <a:pt x="3967" y="13414"/>
                      <a:pt x="3967" y="13414"/>
                      <a:pt x="3967" y="13414"/>
                    </a:cubicBezTo>
                    <a:cubicBezTo>
                      <a:pt x="4408" y="13528"/>
                      <a:pt x="4408" y="13528"/>
                      <a:pt x="4408" y="13528"/>
                    </a:cubicBezTo>
                    <a:cubicBezTo>
                      <a:pt x="3967" y="13642"/>
                      <a:pt x="3967" y="13642"/>
                      <a:pt x="3967" y="13642"/>
                    </a:cubicBezTo>
                    <a:cubicBezTo>
                      <a:pt x="3967" y="13642"/>
                      <a:pt x="3967" y="13642"/>
                      <a:pt x="3967" y="13642"/>
                    </a:cubicBezTo>
                    <a:cubicBezTo>
                      <a:pt x="3967" y="13755"/>
                      <a:pt x="3967" y="13755"/>
                      <a:pt x="3967" y="13755"/>
                    </a:cubicBezTo>
                    <a:cubicBezTo>
                      <a:pt x="3967" y="13755"/>
                      <a:pt x="3967" y="13755"/>
                      <a:pt x="3967" y="13755"/>
                    </a:cubicBezTo>
                    <a:cubicBezTo>
                      <a:pt x="3967" y="13869"/>
                      <a:pt x="3967" y="13869"/>
                      <a:pt x="3967" y="13869"/>
                    </a:cubicBezTo>
                    <a:cubicBezTo>
                      <a:pt x="4408" y="13869"/>
                      <a:pt x="4408" y="13869"/>
                      <a:pt x="4408" y="13869"/>
                    </a:cubicBezTo>
                    <a:cubicBezTo>
                      <a:pt x="3967" y="13983"/>
                      <a:pt x="3967" y="13983"/>
                      <a:pt x="3967" y="13983"/>
                    </a:cubicBezTo>
                    <a:cubicBezTo>
                      <a:pt x="3967" y="14096"/>
                      <a:pt x="3967" y="14096"/>
                      <a:pt x="3967" y="14096"/>
                    </a:cubicBezTo>
                    <a:cubicBezTo>
                      <a:pt x="3967" y="14096"/>
                      <a:pt x="3967" y="14096"/>
                      <a:pt x="3967" y="14096"/>
                    </a:cubicBezTo>
                    <a:cubicBezTo>
                      <a:pt x="3967" y="14210"/>
                      <a:pt x="3967" y="14210"/>
                      <a:pt x="3967" y="14210"/>
                    </a:cubicBezTo>
                    <a:cubicBezTo>
                      <a:pt x="3967" y="14210"/>
                      <a:pt x="3967" y="14210"/>
                      <a:pt x="3967" y="14210"/>
                    </a:cubicBezTo>
                    <a:cubicBezTo>
                      <a:pt x="4408" y="14210"/>
                      <a:pt x="4408" y="14210"/>
                      <a:pt x="4408" y="14210"/>
                    </a:cubicBezTo>
                    <a:cubicBezTo>
                      <a:pt x="4848" y="14324"/>
                      <a:pt x="4848" y="14324"/>
                      <a:pt x="4848" y="14324"/>
                    </a:cubicBezTo>
                    <a:cubicBezTo>
                      <a:pt x="4848" y="14324"/>
                      <a:pt x="4848" y="14324"/>
                      <a:pt x="4848" y="14324"/>
                    </a:cubicBezTo>
                    <a:cubicBezTo>
                      <a:pt x="4848" y="14437"/>
                      <a:pt x="4848" y="14437"/>
                      <a:pt x="4848" y="14437"/>
                    </a:cubicBezTo>
                    <a:cubicBezTo>
                      <a:pt x="5289" y="14437"/>
                      <a:pt x="5289" y="14437"/>
                      <a:pt x="5289" y="14437"/>
                    </a:cubicBezTo>
                    <a:cubicBezTo>
                      <a:pt x="5289" y="14551"/>
                      <a:pt x="5289" y="14551"/>
                      <a:pt x="5289" y="14551"/>
                    </a:cubicBezTo>
                    <a:cubicBezTo>
                      <a:pt x="4848" y="14665"/>
                      <a:pt x="4848" y="14665"/>
                      <a:pt x="4848" y="14665"/>
                    </a:cubicBezTo>
                    <a:cubicBezTo>
                      <a:pt x="4408" y="14778"/>
                      <a:pt x="4408" y="14778"/>
                      <a:pt x="4408" y="14778"/>
                    </a:cubicBezTo>
                    <a:cubicBezTo>
                      <a:pt x="3967" y="14778"/>
                      <a:pt x="3967" y="14778"/>
                      <a:pt x="3967" y="14778"/>
                    </a:cubicBezTo>
                    <a:cubicBezTo>
                      <a:pt x="3967" y="14892"/>
                      <a:pt x="3967" y="14892"/>
                      <a:pt x="3967" y="14892"/>
                    </a:cubicBezTo>
                    <a:cubicBezTo>
                      <a:pt x="4408" y="14892"/>
                      <a:pt x="4408" y="14892"/>
                      <a:pt x="4408" y="14892"/>
                    </a:cubicBezTo>
                    <a:cubicBezTo>
                      <a:pt x="3967" y="15006"/>
                      <a:pt x="3967" y="15006"/>
                      <a:pt x="3967" y="15006"/>
                    </a:cubicBezTo>
                    <a:cubicBezTo>
                      <a:pt x="3967" y="15006"/>
                      <a:pt x="3967" y="15006"/>
                      <a:pt x="3967" y="15006"/>
                    </a:cubicBezTo>
                    <a:cubicBezTo>
                      <a:pt x="4408" y="15119"/>
                      <a:pt x="4408" y="15119"/>
                      <a:pt x="4408" y="15119"/>
                    </a:cubicBezTo>
                    <a:cubicBezTo>
                      <a:pt x="3967" y="15119"/>
                      <a:pt x="3967" y="15119"/>
                      <a:pt x="3967" y="15119"/>
                    </a:cubicBezTo>
                    <a:cubicBezTo>
                      <a:pt x="3967" y="15347"/>
                      <a:pt x="3967" y="15347"/>
                      <a:pt x="3967" y="15347"/>
                    </a:cubicBezTo>
                    <a:cubicBezTo>
                      <a:pt x="3526" y="15347"/>
                      <a:pt x="3526" y="15347"/>
                      <a:pt x="3526" y="15347"/>
                    </a:cubicBezTo>
                    <a:cubicBezTo>
                      <a:pt x="3967" y="15461"/>
                      <a:pt x="3967" y="15461"/>
                      <a:pt x="3967" y="15461"/>
                    </a:cubicBezTo>
                    <a:cubicBezTo>
                      <a:pt x="3967" y="15461"/>
                      <a:pt x="3967" y="15461"/>
                      <a:pt x="3967" y="15461"/>
                    </a:cubicBezTo>
                    <a:cubicBezTo>
                      <a:pt x="3967" y="15688"/>
                      <a:pt x="3967" y="15688"/>
                      <a:pt x="3967" y="15688"/>
                    </a:cubicBezTo>
                    <a:cubicBezTo>
                      <a:pt x="3526" y="15688"/>
                      <a:pt x="3526" y="15688"/>
                      <a:pt x="3526" y="15688"/>
                    </a:cubicBezTo>
                    <a:cubicBezTo>
                      <a:pt x="3526" y="15802"/>
                      <a:pt x="3526" y="15802"/>
                      <a:pt x="3526" y="15802"/>
                    </a:cubicBezTo>
                    <a:cubicBezTo>
                      <a:pt x="3526" y="15688"/>
                      <a:pt x="3526" y="15688"/>
                      <a:pt x="3526" y="15688"/>
                    </a:cubicBezTo>
                    <a:cubicBezTo>
                      <a:pt x="3526" y="15688"/>
                      <a:pt x="3526" y="15688"/>
                      <a:pt x="3526" y="15688"/>
                    </a:cubicBezTo>
                    <a:cubicBezTo>
                      <a:pt x="3526" y="15574"/>
                      <a:pt x="3526" y="15574"/>
                      <a:pt x="3526" y="15574"/>
                    </a:cubicBezTo>
                    <a:cubicBezTo>
                      <a:pt x="3526" y="15461"/>
                      <a:pt x="3526" y="15461"/>
                      <a:pt x="3526" y="15461"/>
                    </a:cubicBezTo>
                    <a:cubicBezTo>
                      <a:pt x="3526" y="15347"/>
                      <a:pt x="3526" y="15347"/>
                      <a:pt x="3526" y="15347"/>
                    </a:cubicBezTo>
                    <a:cubicBezTo>
                      <a:pt x="3526" y="15347"/>
                      <a:pt x="3526" y="15347"/>
                      <a:pt x="3526" y="15347"/>
                    </a:cubicBezTo>
                    <a:cubicBezTo>
                      <a:pt x="3085" y="15461"/>
                      <a:pt x="3085" y="15461"/>
                      <a:pt x="3085" y="15461"/>
                    </a:cubicBezTo>
                    <a:cubicBezTo>
                      <a:pt x="2644" y="15461"/>
                      <a:pt x="2644" y="15461"/>
                      <a:pt x="2644" y="15461"/>
                    </a:cubicBezTo>
                    <a:cubicBezTo>
                      <a:pt x="2204" y="15461"/>
                      <a:pt x="2204" y="15461"/>
                      <a:pt x="2204" y="15461"/>
                    </a:cubicBezTo>
                    <a:cubicBezTo>
                      <a:pt x="2204" y="15461"/>
                      <a:pt x="2204" y="15461"/>
                      <a:pt x="2204" y="15461"/>
                    </a:cubicBezTo>
                    <a:cubicBezTo>
                      <a:pt x="2644" y="15461"/>
                      <a:pt x="2644" y="15461"/>
                      <a:pt x="2644" y="15461"/>
                    </a:cubicBezTo>
                    <a:cubicBezTo>
                      <a:pt x="3085" y="15347"/>
                      <a:pt x="3085" y="15347"/>
                      <a:pt x="3085" y="15347"/>
                    </a:cubicBezTo>
                    <a:cubicBezTo>
                      <a:pt x="3085" y="15233"/>
                      <a:pt x="3085" y="15233"/>
                      <a:pt x="3085" y="15233"/>
                    </a:cubicBezTo>
                    <a:cubicBezTo>
                      <a:pt x="2644" y="15233"/>
                      <a:pt x="2644" y="15233"/>
                      <a:pt x="2644" y="15233"/>
                    </a:cubicBezTo>
                    <a:cubicBezTo>
                      <a:pt x="2204" y="15233"/>
                      <a:pt x="2204" y="15233"/>
                      <a:pt x="2204" y="15233"/>
                    </a:cubicBezTo>
                    <a:cubicBezTo>
                      <a:pt x="1763" y="15233"/>
                      <a:pt x="1763" y="15233"/>
                      <a:pt x="1763" y="15233"/>
                    </a:cubicBezTo>
                    <a:cubicBezTo>
                      <a:pt x="1322" y="15233"/>
                      <a:pt x="1322" y="15233"/>
                      <a:pt x="1322" y="15233"/>
                    </a:cubicBezTo>
                    <a:cubicBezTo>
                      <a:pt x="1322" y="15233"/>
                      <a:pt x="1322" y="15233"/>
                      <a:pt x="1322" y="15233"/>
                    </a:cubicBezTo>
                    <a:cubicBezTo>
                      <a:pt x="1322" y="15347"/>
                      <a:pt x="1322" y="15347"/>
                      <a:pt x="1322" y="15347"/>
                    </a:cubicBezTo>
                    <a:cubicBezTo>
                      <a:pt x="1322" y="15461"/>
                      <a:pt x="1322" y="15461"/>
                      <a:pt x="1322" y="15461"/>
                    </a:cubicBezTo>
                    <a:cubicBezTo>
                      <a:pt x="1763" y="15461"/>
                      <a:pt x="1763" y="15461"/>
                      <a:pt x="1763" y="15461"/>
                    </a:cubicBezTo>
                    <a:cubicBezTo>
                      <a:pt x="1763" y="15461"/>
                      <a:pt x="1763" y="15461"/>
                      <a:pt x="1763" y="15461"/>
                    </a:cubicBezTo>
                    <a:cubicBezTo>
                      <a:pt x="1322" y="15461"/>
                      <a:pt x="1322" y="15461"/>
                      <a:pt x="1322" y="15461"/>
                    </a:cubicBezTo>
                    <a:cubicBezTo>
                      <a:pt x="1322" y="15574"/>
                      <a:pt x="1322" y="15574"/>
                      <a:pt x="1322" y="15574"/>
                    </a:cubicBezTo>
                    <a:cubicBezTo>
                      <a:pt x="881" y="15574"/>
                      <a:pt x="881" y="15574"/>
                      <a:pt x="881" y="15574"/>
                    </a:cubicBezTo>
                    <a:cubicBezTo>
                      <a:pt x="881" y="15688"/>
                      <a:pt x="881" y="15688"/>
                      <a:pt x="881" y="15688"/>
                    </a:cubicBezTo>
                    <a:cubicBezTo>
                      <a:pt x="440" y="15802"/>
                      <a:pt x="440" y="15802"/>
                      <a:pt x="440" y="15802"/>
                    </a:cubicBezTo>
                    <a:cubicBezTo>
                      <a:pt x="440" y="15802"/>
                      <a:pt x="440" y="15802"/>
                      <a:pt x="440" y="15802"/>
                    </a:cubicBezTo>
                    <a:cubicBezTo>
                      <a:pt x="881" y="16029"/>
                      <a:pt x="881" y="16029"/>
                      <a:pt x="881" y="16029"/>
                    </a:cubicBezTo>
                    <a:cubicBezTo>
                      <a:pt x="1322" y="16029"/>
                      <a:pt x="1322" y="16029"/>
                      <a:pt x="1322" y="16029"/>
                    </a:cubicBezTo>
                    <a:cubicBezTo>
                      <a:pt x="1322" y="15915"/>
                      <a:pt x="1322" y="15915"/>
                      <a:pt x="1322" y="15915"/>
                    </a:cubicBezTo>
                    <a:cubicBezTo>
                      <a:pt x="1322" y="15915"/>
                      <a:pt x="1322" y="15915"/>
                      <a:pt x="1322" y="15915"/>
                    </a:cubicBezTo>
                    <a:cubicBezTo>
                      <a:pt x="881" y="15915"/>
                      <a:pt x="881" y="15915"/>
                      <a:pt x="881" y="15915"/>
                    </a:cubicBezTo>
                    <a:cubicBezTo>
                      <a:pt x="881" y="15802"/>
                      <a:pt x="881" y="15802"/>
                      <a:pt x="881" y="15802"/>
                    </a:cubicBezTo>
                    <a:cubicBezTo>
                      <a:pt x="1322" y="15688"/>
                      <a:pt x="1322" y="15688"/>
                      <a:pt x="1322" y="15688"/>
                    </a:cubicBezTo>
                    <a:cubicBezTo>
                      <a:pt x="1763" y="15688"/>
                      <a:pt x="1763" y="15688"/>
                      <a:pt x="1763" y="15688"/>
                    </a:cubicBezTo>
                    <a:cubicBezTo>
                      <a:pt x="1763" y="15688"/>
                      <a:pt x="1763" y="15688"/>
                      <a:pt x="1763" y="15688"/>
                    </a:cubicBezTo>
                    <a:cubicBezTo>
                      <a:pt x="1763" y="15802"/>
                      <a:pt x="1763" y="15802"/>
                      <a:pt x="1763" y="15802"/>
                    </a:cubicBezTo>
                    <a:cubicBezTo>
                      <a:pt x="2204" y="15802"/>
                      <a:pt x="2204" y="15802"/>
                      <a:pt x="2204" y="15802"/>
                    </a:cubicBezTo>
                    <a:cubicBezTo>
                      <a:pt x="2644" y="15802"/>
                      <a:pt x="2644" y="15802"/>
                      <a:pt x="2644" y="15802"/>
                    </a:cubicBezTo>
                    <a:cubicBezTo>
                      <a:pt x="2644" y="15802"/>
                      <a:pt x="2644" y="15802"/>
                      <a:pt x="2644" y="15802"/>
                    </a:cubicBezTo>
                    <a:cubicBezTo>
                      <a:pt x="3085" y="15802"/>
                      <a:pt x="3085" y="15802"/>
                      <a:pt x="3085" y="15802"/>
                    </a:cubicBezTo>
                    <a:cubicBezTo>
                      <a:pt x="3085" y="15915"/>
                      <a:pt x="3085" y="15915"/>
                      <a:pt x="3085" y="15915"/>
                    </a:cubicBezTo>
                    <a:cubicBezTo>
                      <a:pt x="3526" y="15915"/>
                      <a:pt x="3526" y="15915"/>
                      <a:pt x="3526" y="15915"/>
                    </a:cubicBezTo>
                    <a:cubicBezTo>
                      <a:pt x="3967" y="16029"/>
                      <a:pt x="3967" y="16029"/>
                      <a:pt x="3967" y="16029"/>
                    </a:cubicBezTo>
                    <a:cubicBezTo>
                      <a:pt x="3526" y="16029"/>
                      <a:pt x="3526" y="16029"/>
                      <a:pt x="3526" y="16029"/>
                    </a:cubicBezTo>
                    <a:cubicBezTo>
                      <a:pt x="3526" y="16029"/>
                      <a:pt x="3526" y="16029"/>
                      <a:pt x="3526" y="16029"/>
                    </a:cubicBezTo>
                    <a:cubicBezTo>
                      <a:pt x="3526" y="16143"/>
                      <a:pt x="3526" y="16143"/>
                      <a:pt x="3526" y="16143"/>
                    </a:cubicBezTo>
                    <a:cubicBezTo>
                      <a:pt x="3526" y="16143"/>
                      <a:pt x="3526" y="16143"/>
                      <a:pt x="3526" y="16143"/>
                    </a:cubicBezTo>
                    <a:cubicBezTo>
                      <a:pt x="3526" y="16143"/>
                      <a:pt x="3526" y="16143"/>
                      <a:pt x="3526" y="16143"/>
                    </a:cubicBezTo>
                    <a:cubicBezTo>
                      <a:pt x="3526" y="16256"/>
                      <a:pt x="3526" y="16256"/>
                      <a:pt x="3526" y="16256"/>
                    </a:cubicBezTo>
                    <a:cubicBezTo>
                      <a:pt x="3967" y="16256"/>
                      <a:pt x="3967" y="16256"/>
                      <a:pt x="3967" y="16256"/>
                    </a:cubicBezTo>
                    <a:cubicBezTo>
                      <a:pt x="3967" y="16370"/>
                      <a:pt x="3967" y="16370"/>
                      <a:pt x="3967" y="16370"/>
                    </a:cubicBezTo>
                    <a:cubicBezTo>
                      <a:pt x="3526" y="16256"/>
                      <a:pt x="3526" y="16256"/>
                      <a:pt x="3526" y="16256"/>
                    </a:cubicBezTo>
                    <a:cubicBezTo>
                      <a:pt x="3085" y="16256"/>
                      <a:pt x="3085" y="16256"/>
                      <a:pt x="3085" y="16256"/>
                    </a:cubicBezTo>
                    <a:cubicBezTo>
                      <a:pt x="3085" y="16256"/>
                      <a:pt x="3085" y="16256"/>
                      <a:pt x="3085" y="16256"/>
                    </a:cubicBezTo>
                    <a:cubicBezTo>
                      <a:pt x="3085" y="16370"/>
                      <a:pt x="3085" y="16370"/>
                      <a:pt x="3085" y="16370"/>
                    </a:cubicBezTo>
                    <a:cubicBezTo>
                      <a:pt x="3526" y="16370"/>
                      <a:pt x="3526" y="16370"/>
                      <a:pt x="3526" y="16370"/>
                    </a:cubicBezTo>
                    <a:cubicBezTo>
                      <a:pt x="3526" y="16484"/>
                      <a:pt x="3526" y="16484"/>
                      <a:pt x="3526" y="16484"/>
                    </a:cubicBezTo>
                    <a:cubicBezTo>
                      <a:pt x="3967" y="16484"/>
                      <a:pt x="3967" y="16484"/>
                      <a:pt x="3967" y="16484"/>
                    </a:cubicBezTo>
                    <a:cubicBezTo>
                      <a:pt x="4408" y="16370"/>
                      <a:pt x="4408" y="16370"/>
                      <a:pt x="4408" y="16370"/>
                    </a:cubicBezTo>
                    <a:cubicBezTo>
                      <a:pt x="4848" y="16484"/>
                      <a:pt x="4848" y="16484"/>
                      <a:pt x="4848" y="16484"/>
                    </a:cubicBezTo>
                    <a:cubicBezTo>
                      <a:pt x="4848" y="16484"/>
                      <a:pt x="4848" y="16484"/>
                      <a:pt x="4848" y="16484"/>
                    </a:cubicBezTo>
                    <a:cubicBezTo>
                      <a:pt x="5289" y="16370"/>
                      <a:pt x="5289" y="16370"/>
                      <a:pt x="5289" y="16370"/>
                    </a:cubicBezTo>
                    <a:cubicBezTo>
                      <a:pt x="5289" y="16484"/>
                      <a:pt x="5289" y="16484"/>
                      <a:pt x="5289" y="16484"/>
                    </a:cubicBezTo>
                    <a:cubicBezTo>
                      <a:pt x="5289" y="16484"/>
                      <a:pt x="5289" y="16484"/>
                      <a:pt x="5289" y="16484"/>
                    </a:cubicBezTo>
                    <a:cubicBezTo>
                      <a:pt x="4848" y="16484"/>
                      <a:pt x="4848" y="16484"/>
                      <a:pt x="4848" y="16484"/>
                    </a:cubicBezTo>
                    <a:cubicBezTo>
                      <a:pt x="4848" y="16484"/>
                      <a:pt x="4848" y="16484"/>
                      <a:pt x="4848" y="16484"/>
                    </a:cubicBezTo>
                    <a:cubicBezTo>
                      <a:pt x="4408" y="16597"/>
                      <a:pt x="4408" y="16597"/>
                      <a:pt x="4408" y="16597"/>
                    </a:cubicBezTo>
                    <a:cubicBezTo>
                      <a:pt x="4408" y="16484"/>
                      <a:pt x="4408" y="16484"/>
                      <a:pt x="4408" y="16484"/>
                    </a:cubicBezTo>
                    <a:cubicBezTo>
                      <a:pt x="3526" y="16597"/>
                      <a:pt x="3526" y="16597"/>
                      <a:pt x="3526" y="16597"/>
                    </a:cubicBezTo>
                    <a:cubicBezTo>
                      <a:pt x="3526" y="16597"/>
                      <a:pt x="3526" y="16597"/>
                      <a:pt x="3526" y="16597"/>
                    </a:cubicBezTo>
                    <a:cubicBezTo>
                      <a:pt x="3526" y="16711"/>
                      <a:pt x="3526" y="16711"/>
                      <a:pt x="3526" y="16711"/>
                    </a:cubicBezTo>
                    <a:cubicBezTo>
                      <a:pt x="3967" y="16711"/>
                      <a:pt x="3967" y="16711"/>
                      <a:pt x="3967" y="16711"/>
                    </a:cubicBezTo>
                    <a:cubicBezTo>
                      <a:pt x="3967" y="16825"/>
                      <a:pt x="3967" y="16825"/>
                      <a:pt x="3967" y="16825"/>
                    </a:cubicBezTo>
                    <a:cubicBezTo>
                      <a:pt x="4408" y="16825"/>
                      <a:pt x="4408" y="16825"/>
                      <a:pt x="4408" y="16825"/>
                    </a:cubicBezTo>
                    <a:cubicBezTo>
                      <a:pt x="4848" y="16825"/>
                      <a:pt x="4848" y="16825"/>
                      <a:pt x="4848" y="16825"/>
                    </a:cubicBezTo>
                    <a:cubicBezTo>
                      <a:pt x="4848" y="16825"/>
                      <a:pt x="4848" y="16825"/>
                      <a:pt x="4848" y="16825"/>
                    </a:cubicBezTo>
                    <a:cubicBezTo>
                      <a:pt x="4408" y="16938"/>
                      <a:pt x="4408" y="16938"/>
                      <a:pt x="4408" y="16938"/>
                    </a:cubicBezTo>
                    <a:cubicBezTo>
                      <a:pt x="4408" y="16938"/>
                      <a:pt x="4408" y="16938"/>
                      <a:pt x="4408" y="16938"/>
                    </a:cubicBezTo>
                    <a:cubicBezTo>
                      <a:pt x="4408" y="16938"/>
                      <a:pt x="4408" y="16938"/>
                      <a:pt x="4408" y="16938"/>
                    </a:cubicBezTo>
                    <a:cubicBezTo>
                      <a:pt x="4408" y="17052"/>
                      <a:pt x="4408" y="17052"/>
                      <a:pt x="4408" y="17052"/>
                    </a:cubicBezTo>
                    <a:cubicBezTo>
                      <a:pt x="3967" y="17052"/>
                      <a:pt x="3967" y="17052"/>
                      <a:pt x="3967" y="17052"/>
                    </a:cubicBezTo>
                    <a:cubicBezTo>
                      <a:pt x="3967" y="17052"/>
                      <a:pt x="3967" y="17052"/>
                      <a:pt x="3967" y="17052"/>
                    </a:cubicBezTo>
                    <a:cubicBezTo>
                      <a:pt x="4408" y="17279"/>
                      <a:pt x="4408" y="17279"/>
                      <a:pt x="4408" y="17279"/>
                    </a:cubicBezTo>
                    <a:cubicBezTo>
                      <a:pt x="4408" y="17393"/>
                      <a:pt x="4408" y="17393"/>
                      <a:pt x="4408" y="17393"/>
                    </a:cubicBezTo>
                    <a:cubicBezTo>
                      <a:pt x="4408" y="17507"/>
                      <a:pt x="4408" y="17507"/>
                      <a:pt x="4408" y="17507"/>
                    </a:cubicBezTo>
                    <a:cubicBezTo>
                      <a:pt x="4848" y="17621"/>
                      <a:pt x="4848" y="17621"/>
                      <a:pt x="4848" y="17621"/>
                    </a:cubicBezTo>
                    <a:cubicBezTo>
                      <a:pt x="5289" y="17621"/>
                      <a:pt x="5289" y="17621"/>
                      <a:pt x="5289" y="17621"/>
                    </a:cubicBezTo>
                    <a:cubicBezTo>
                      <a:pt x="5289" y="17507"/>
                      <a:pt x="5289" y="17507"/>
                      <a:pt x="5289" y="17507"/>
                    </a:cubicBezTo>
                    <a:cubicBezTo>
                      <a:pt x="5289" y="17279"/>
                      <a:pt x="5289" y="17279"/>
                      <a:pt x="5289" y="17279"/>
                    </a:cubicBezTo>
                    <a:cubicBezTo>
                      <a:pt x="5730" y="17279"/>
                      <a:pt x="5730" y="17279"/>
                      <a:pt x="5730" y="17279"/>
                    </a:cubicBezTo>
                    <a:cubicBezTo>
                      <a:pt x="5730" y="17279"/>
                      <a:pt x="5730" y="17279"/>
                      <a:pt x="5730" y="17279"/>
                    </a:cubicBezTo>
                    <a:cubicBezTo>
                      <a:pt x="5289" y="17279"/>
                      <a:pt x="5289" y="17279"/>
                      <a:pt x="5289" y="17279"/>
                    </a:cubicBezTo>
                    <a:cubicBezTo>
                      <a:pt x="5289" y="17507"/>
                      <a:pt x="5289" y="17507"/>
                      <a:pt x="5289" y="17507"/>
                    </a:cubicBezTo>
                    <a:cubicBezTo>
                      <a:pt x="5289" y="17507"/>
                      <a:pt x="5289" y="17507"/>
                      <a:pt x="5289" y="17507"/>
                    </a:cubicBezTo>
                    <a:cubicBezTo>
                      <a:pt x="5730" y="17621"/>
                      <a:pt x="5730" y="17621"/>
                      <a:pt x="5730" y="17621"/>
                    </a:cubicBezTo>
                    <a:cubicBezTo>
                      <a:pt x="5730" y="17507"/>
                      <a:pt x="5730" y="17507"/>
                      <a:pt x="5730" y="17507"/>
                    </a:cubicBezTo>
                    <a:cubicBezTo>
                      <a:pt x="5730" y="17621"/>
                      <a:pt x="5730" y="17621"/>
                      <a:pt x="5730" y="17621"/>
                    </a:cubicBezTo>
                    <a:cubicBezTo>
                      <a:pt x="5289" y="17621"/>
                      <a:pt x="5289" y="17621"/>
                      <a:pt x="5289" y="17621"/>
                    </a:cubicBezTo>
                    <a:cubicBezTo>
                      <a:pt x="4848" y="17734"/>
                      <a:pt x="4848" y="17734"/>
                      <a:pt x="4848" y="17734"/>
                    </a:cubicBezTo>
                    <a:cubicBezTo>
                      <a:pt x="4848" y="17734"/>
                      <a:pt x="4848" y="17734"/>
                      <a:pt x="4848" y="17734"/>
                    </a:cubicBezTo>
                    <a:cubicBezTo>
                      <a:pt x="4848" y="17848"/>
                      <a:pt x="4848" y="17848"/>
                      <a:pt x="4848" y="17848"/>
                    </a:cubicBezTo>
                    <a:cubicBezTo>
                      <a:pt x="4848" y="17848"/>
                      <a:pt x="4848" y="17848"/>
                      <a:pt x="4848" y="17848"/>
                    </a:cubicBezTo>
                    <a:cubicBezTo>
                      <a:pt x="4848" y="17962"/>
                      <a:pt x="4848" y="17962"/>
                      <a:pt x="4848" y="17962"/>
                    </a:cubicBezTo>
                    <a:cubicBezTo>
                      <a:pt x="4408" y="17962"/>
                      <a:pt x="4408" y="17962"/>
                      <a:pt x="4408" y="17962"/>
                    </a:cubicBezTo>
                    <a:cubicBezTo>
                      <a:pt x="4408" y="18075"/>
                      <a:pt x="4408" y="18075"/>
                      <a:pt x="4408" y="18075"/>
                    </a:cubicBezTo>
                    <a:cubicBezTo>
                      <a:pt x="5289" y="18189"/>
                      <a:pt x="5289" y="18189"/>
                      <a:pt x="5289" y="18189"/>
                    </a:cubicBezTo>
                    <a:cubicBezTo>
                      <a:pt x="5730" y="18189"/>
                      <a:pt x="5730" y="18189"/>
                      <a:pt x="5730" y="18189"/>
                    </a:cubicBezTo>
                    <a:cubicBezTo>
                      <a:pt x="6171" y="18189"/>
                      <a:pt x="6171" y="18189"/>
                      <a:pt x="6171" y="18189"/>
                    </a:cubicBezTo>
                    <a:cubicBezTo>
                      <a:pt x="6171" y="18303"/>
                      <a:pt x="6171" y="18303"/>
                      <a:pt x="6171" y="18303"/>
                    </a:cubicBezTo>
                    <a:cubicBezTo>
                      <a:pt x="5730" y="18303"/>
                      <a:pt x="5730" y="18303"/>
                      <a:pt x="5730" y="18303"/>
                    </a:cubicBezTo>
                    <a:cubicBezTo>
                      <a:pt x="6171" y="18416"/>
                      <a:pt x="6171" y="18416"/>
                      <a:pt x="6171" y="18416"/>
                    </a:cubicBezTo>
                    <a:cubicBezTo>
                      <a:pt x="6171" y="18416"/>
                      <a:pt x="6171" y="18416"/>
                      <a:pt x="6171" y="18416"/>
                    </a:cubicBezTo>
                    <a:cubicBezTo>
                      <a:pt x="6612" y="18303"/>
                      <a:pt x="6612" y="18303"/>
                      <a:pt x="6612" y="18303"/>
                    </a:cubicBezTo>
                    <a:cubicBezTo>
                      <a:pt x="6612" y="18416"/>
                      <a:pt x="6612" y="18416"/>
                      <a:pt x="6612" y="18416"/>
                    </a:cubicBezTo>
                    <a:cubicBezTo>
                      <a:pt x="6171" y="18416"/>
                      <a:pt x="6171" y="18416"/>
                      <a:pt x="6171" y="18416"/>
                    </a:cubicBezTo>
                    <a:cubicBezTo>
                      <a:pt x="6171" y="18530"/>
                      <a:pt x="6171" y="18530"/>
                      <a:pt x="6171" y="18530"/>
                    </a:cubicBezTo>
                    <a:cubicBezTo>
                      <a:pt x="5730" y="18530"/>
                      <a:pt x="5730" y="18530"/>
                      <a:pt x="5730" y="18530"/>
                    </a:cubicBezTo>
                    <a:cubicBezTo>
                      <a:pt x="6171" y="18530"/>
                      <a:pt x="6171" y="18530"/>
                      <a:pt x="6171" y="18530"/>
                    </a:cubicBezTo>
                    <a:cubicBezTo>
                      <a:pt x="6171" y="18530"/>
                      <a:pt x="6171" y="18530"/>
                      <a:pt x="6171" y="18530"/>
                    </a:cubicBezTo>
                    <a:cubicBezTo>
                      <a:pt x="6171" y="18644"/>
                      <a:pt x="6171" y="18644"/>
                      <a:pt x="6171" y="18644"/>
                    </a:cubicBezTo>
                    <a:cubicBezTo>
                      <a:pt x="6612" y="18757"/>
                      <a:pt x="6612" y="18757"/>
                      <a:pt x="6612" y="18757"/>
                    </a:cubicBezTo>
                    <a:cubicBezTo>
                      <a:pt x="6612" y="18757"/>
                      <a:pt x="6612" y="18757"/>
                      <a:pt x="6612" y="18757"/>
                    </a:cubicBezTo>
                    <a:cubicBezTo>
                      <a:pt x="7053" y="18644"/>
                      <a:pt x="7053" y="18644"/>
                      <a:pt x="7053" y="18644"/>
                    </a:cubicBezTo>
                    <a:cubicBezTo>
                      <a:pt x="7053" y="18757"/>
                      <a:pt x="7053" y="18757"/>
                      <a:pt x="7053" y="18757"/>
                    </a:cubicBezTo>
                    <a:cubicBezTo>
                      <a:pt x="7053" y="18871"/>
                      <a:pt x="7053" y="18871"/>
                      <a:pt x="7053" y="18871"/>
                    </a:cubicBezTo>
                    <a:cubicBezTo>
                      <a:pt x="7053" y="18871"/>
                      <a:pt x="7053" y="18871"/>
                      <a:pt x="7053" y="18871"/>
                    </a:cubicBezTo>
                    <a:cubicBezTo>
                      <a:pt x="6612" y="18757"/>
                      <a:pt x="6612" y="18757"/>
                      <a:pt x="6612" y="18757"/>
                    </a:cubicBezTo>
                    <a:cubicBezTo>
                      <a:pt x="6612" y="18871"/>
                      <a:pt x="6612" y="18871"/>
                      <a:pt x="6612" y="18871"/>
                    </a:cubicBezTo>
                    <a:cubicBezTo>
                      <a:pt x="6612" y="18871"/>
                      <a:pt x="6612" y="18871"/>
                      <a:pt x="6612" y="18871"/>
                    </a:cubicBezTo>
                    <a:cubicBezTo>
                      <a:pt x="7053" y="18985"/>
                      <a:pt x="7053" y="18985"/>
                      <a:pt x="7053" y="18985"/>
                    </a:cubicBezTo>
                    <a:cubicBezTo>
                      <a:pt x="7053" y="18985"/>
                      <a:pt x="7053" y="18985"/>
                      <a:pt x="7053" y="18985"/>
                    </a:cubicBezTo>
                    <a:cubicBezTo>
                      <a:pt x="7053" y="19098"/>
                      <a:pt x="7053" y="19098"/>
                      <a:pt x="7053" y="19098"/>
                    </a:cubicBezTo>
                    <a:cubicBezTo>
                      <a:pt x="7053" y="19098"/>
                      <a:pt x="7053" y="19098"/>
                      <a:pt x="7053" y="19098"/>
                    </a:cubicBezTo>
                    <a:cubicBezTo>
                      <a:pt x="7493" y="19212"/>
                      <a:pt x="7493" y="19212"/>
                      <a:pt x="7493" y="19212"/>
                    </a:cubicBezTo>
                    <a:cubicBezTo>
                      <a:pt x="7934" y="19212"/>
                      <a:pt x="7934" y="19212"/>
                      <a:pt x="7934" y="19212"/>
                    </a:cubicBezTo>
                    <a:cubicBezTo>
                      <a:pt x="7493" y="19098"/>
                      <a:pt x="7493" y="19098"/>
                      <a:pt x="7493" y="19098"/>
                    </a:cubicBezTo>
                    <a:cubicBezTo>
                      <a:pt x="7934" y="18985"/>
                      <a:pt x="7934" y="18985"/>
                      <a:pt x="7934" y="18985"/>
                    </a:cubicBezTo>
                    <a:cubicBezTo>
                      <a:pt x="7493" y="18985"/>
                      <a:pt x="7493" y="18985"/>
                      <a:pt x="7493" y="18985"/>
                    </a:cubicBezTo>
                    <a:cubicBezTo>
                      <a:pt x="7934" y="18985"/>
                      <a:pt x="7934" y="18985"/>
                      <a:pt x="7934" y="18985"/>
                    </a:cubicBezTo>
                    <a:cubicBezTo>
                      <a:pt x="7934" y="19098"/>
                      <a:pt x="7934" y="19098"/>
                      <a:pt x="7934" y="19098"/>
                    </a:cubicBezTo>
                    <a:cubicBezTo>
                      <a:pt x="8375" y="19098"/>
                      <a:pt x="8375" y="19098"/>
                      <a:pt x="8375" y="19098"/>
                    </a:cubicBezTo>
                    <a:cubicBezTo>
                      <a:pt x="8375" y="19098"/>
                      <a:pt x="8375" y="19098"/>
                      <a:pt x="8375" y="19098"/>
                    </a:cubicBezTo>
                    <a:cubicBezTo>
                      <a:pt x="8816" y="18985"/>
                      <a:pt x="8816" y="18985"/>
                      <a:pt x="8816" y="18985"/>
                    </a:cubicBezTo>
                    <a:cubicBezTo>
                      <a:pt x="8816" y="18985"/>
                      <a:pt x="8816" y="18985"/>
                      <a:pt x="8816" y="18985"/>
                    </a:cubicBezTo>
                    <a:cubicBezTo>
                      <a:pt x="8375" y="18871"/>
                      <a:pt x="8375" y="18871"/>
                      <a:pt x="8375" y="18871"/>
                    </a:cubicBezTo>
                    <a:cubicBezTo>
                      <a:pt x="7934" y="18871"/>
                      <a:pt x="7934" y="18871"/>
                      <a:pt x="7934" y="18871"/>
                    </a:cubicBezTo>
                    <a:cubicBezTo>
                      <a:pt x="7934" y="18871"/>
                      <a:pt x="7934" y="18871"/>
                      <a:pt x="7934" y="18871"/>
                    </a:cubicBezTo>
                    <a:cubicBezTo>
                      <a:pt x="8375" y="18871"/>
                      <a:pt x="8375" y="18871"/>
                      <a:pt x="8375" y="18871"/>
                    </a:cubicBezTo>
                    <a:cubicBezTo>
                      <a:pt x="8816" y="18871"/>
                      <a:pt x="8816" y="18871"/>
                      <a:pt x="8816" y="18871"/>
                    </a:cubicBezTo>
                    <a:cubicBezTo>
                      <a:pt x="8816" y="18985"/>
                      <a:pt x="8816" y="18985"/>
                      <a:pt x="8816" y="18985"/>
                    </a:cubicBezTo>
                    <a:cubicBezTo>
                      <a:pt x="9257" y="18985"/>
                      <a:pt x="9257" y="18985"/>
                      <a:pt x="9257" y="18985"/>
                    </a:cubicBezTo>
                    <a:cubicBezTo>
                      <a:pt x="9257" y="18871"/>
                      <a:pt x="9257" y="18871"/>
                      <a:pt x="9257" y="18871"/>
                    </a:cubicBezTo>
                    <a:cubicBezTo>
                      <a:pt x="8816" y="18871"/>
                      <a:pt x="8816" y="18871"/>
                      <a:pt x="8816" y="18871"/>
                    </a:cubicBezTo>
                    <a:cubicBezTo>
                      <a:pt x="8375" y="18871"/>
                      <a:pt x="8375" y="18871"/>
                      <a:pt x="8375" y="18871"/>
                    </a:cubicBezTo>
                    <a:cubicBezTo>
                      <a:pt x="7934" y="18757"/>
                      <a:pt x="7934" y="18757"/>
                      <a:pt x="7934" y="18757"/>
                    </a:cubicBezTo>
                    <a:cubicBezTo>
                      <a:pt x="8375" y="18757"/>
                      <a:pt x="8375" y="18757"/>
                      <a:pt x="8375" y="18757"/>
                    </a:cubicBezTo>
                    <a:cubicBezTo>
                      <a:pt x="8816" y="18757"/>
                      <a:pt x="8816" y="18757"/>
                      <a:pt x="8816" y="18757"/>
                    </a:cubicBezTo>
                    <a:cubicBezTo>
                      <a:pt x="9697" y="18871"/>
                      <a:pt x="9697" y="18871"/>
                      <a:pt x="9697" y="18871"/>
                    </a:cubicBezTo>
                    <a:cubicBezTo>
                      <a:pt x="9697" y="18985"/>
                      <a:pt x="9697" y="18985"/>
                      <a:pt x="9697" y="18985"/>
                    </a:cubicBezTo>
                    <a:cubicBezTo>
                      <a:pt x="9257" y="19098"/>
                      <a:pt x="9257" y="19098"/>
                      <a:pt x="9257" y="19098"/>
                    </a:cubicBezTo>
                    <a:cubicBezTo>
                      <a:pt x="9257" y="19098"/>
                      <a:pt x="9257" y="19098"/>
                      <a:pt x="9257" y="19098"/>
                    </a:cubicBezTo>
                    <a:cubicBezTo>
                      <a:pt x="9697" y="19212"/>
                      <a:pt x="9697" y="19212"/>
                      <a:pt x="9697" y="19212"/>
                    </a:cubicBezTo>
                    <a:cubicBezTo>
                      <a:pt x="9697" y="19326"/>
                      <a:pt x="9697" y="19326"/>
                      <a:pt x="9697" y="19326"/>
                    </a:cubicBezTo>
                    <a:cubicBezTo>
                      <a:pt x="9257" y="19326"/>
                      <a:pt x="9257" y="19326"/>
                      <a:pt x="9257" y="19326"/>
                    </a:cubicBezTo>
                    <a:cubicBezTo>
                      <a:pt x="9697" y="19212"/>
                      <a:pt x="9697" y="19212"/>
                      <a:pt x="9697" y="19212"/>
                    </a:cubicBezTo>
                    <a:cubicBezTo>
                      <a:pt x="9257" y="19098"/>
                      <a:pt x="9257" y="19098"/>
                      <a:pt x="9257" y="19098"/>
                    </a:cubicBezTo>
                    <a:cubicBezTo>
                      <a:pt x="8816" y="19098"/>
                      <a:pt x="8816" y="19098"/>
                      <a:pt x="8816" y="19098"/>
                    </a:cubicBezTo>
                    <a:cubicBezTo>
                      <a:pt x="8816" y="19098"/>
                      <a:pt x="8816" y="19098"/>
                      <a:pt x="8816" y="19098"/>
                    </a:cubicBezTo>
                    <a:cubicBezTo>
                      <a:pt x="8816" y="19212"/>
                      <a:pt x="8816" y="19212"/>
                      <a:pt x="8816" y="19212"/>
                    </a:cubicBezTo>
                    <a:cubicBezTo>
                      <a:pt x="8816" y="19212"/>
                      <a:pt x="8816" y="19212"/>
                      <a:pt x="8816" y="19212"/>
                    </a:cubicBezTo>
                    <a:cubicBezTo>
                      <a:pt x="8816" y="19326"/>
                      <a:pt x="8816" y="19326"/>
                      <a:pt x="8816" y="19326"/>
                    </a:cubicBezTo>
                    <a:cubicBezTo>
                      <a:pt x="8816" y="19326"/>
                      <a:pt x="8816" y="19326"/>
                      <a:pt x="8816" y="19326"/>
                    </a:cubicBezTo>
                    <a:cubicBezTo>
                      <a:pt x="8375" y="19212"/>
                      <a:pt x="8375" y="19212"/>
                      <a:pt x="8375" y="19212"/>
                    </a:cubicBezTo>
                    <a:cubicBezTo>
                      <a:pt x="8375" y="19212"/>
                      <a:pt x="8375" y="19212"/>
                      <a:pt x="8375" y="19212"/>
                    </a:cubicBezTo>
                    <a:cubicBezTo>
                      <a:pt x="7934" y="19212"/>
                      <a:pt x="7934" y="19212"/>
                      <a:pt x="7934" y="19212"/>
                    </a:cubicBezTo>
                    <a:cubicBezTo>
                      <a:pt x="7493" y="19212"/>
                      <a:pt x="7493" y="19212"/>
                      <a:pt x="7493" y="19212"/>
                    </a:cubicBezTo>
                    <a:cubicBezTo>
                      <a:pt x="7053" y="19326"/>
                      <a:pt x="7053" y="19326"/>
                      <a:pt x="7053" y="19326"/>
                    </a:cubicBezTo>
                    <a:cubicBezTo>
                      <a:pt x="7493" y="19326"/>
                      <a:pt x="7493" y="19326"/>
                      <a:pt x="7493" y="19326"/>
                    </a:cubicBezTo>
                    <a:cubicBezTo>
                      <a:pt x="7493" y="19439"/>
                      <a:pt x="7493" y="19439"/>
                      <a:pt x="7493" y="19439"/>
                    </a:cubicBezTo>
                    <a:cubicBezTo>
                      <a:pt x="7934" y="19553"/>
                      <a:pt x="7934" y="19553"/>
                      <a:pt x="7934" y="19553"/>
                    </a:cubicBezTo>
                    <a:cubicBezTo>
                      <a:pt x="7934" y="19553"/>
                      <a:pt x="7934" y="19553"/>
                      <a:pt x="7934" y="19553"/>
                    </a:cubicBezTo>
                    <a:cubicBezTo>
                      <a:pt x="7934" y="19667"/>
                      <a:pt x="7934" y="19667"/>
                      <a:pt x="7934" y="19667"/>
                    </a:cubicBezTo>
                    <a:cubicBezTo>
                      <a:pt x="7934" y="19667"/>
                      <a:pt x="7934" y="19667"/>
                      <a:pt x="7934" y="19667"/>
                    </a:cubicBezTo>
                    <a:cubicBezTo>
                      <a:pt x="7934" y="19667"/>
                      <a:pt x="7934" y="19667"/>
                      <a:pt x="7934" y="19667"/>
                    </a:cubicBezTo>
                    <a:cubicBezTo>
                      <a:pt x="8375" y="19553"/>
                      <a:pt x="8375" y="19553"/>
                      <a:pt x="8375" y="19553"/>
                    </a:cubicBezTo>
                    <a:cubicBezTo>
                      <a:pt x="8375" y="19667"/>
                      <a:pt x="8375" y="19667"/>
                      <a:pt x="8375" y="19667"/>
                    </a:cubicBezTo>
                    <a:cubicBezTo>
                      <a:pt x="8816" y="19667"/>
                      <a:pt x="8816" y="19667"/>
                      <a:pt x="8816" y="19667"/>
                    </a:cubicBezTo>
                    <a:cubicBezTo>
                      <a:pt x="8816" y="19667"/>
                      <a:pt x="8816" y="19667"/>
                      <a:pt x="8816" y="19667"/>
                    </a:cubicBezTo>
                    <a:cubicBezTo>
                      <a:pt x="8375" y="19667"/>
                      <a:pt x="8375" y="19667"/>
                      <a:pt x="8375" y="19667"/>
                    </a:cubicBezTo>
                    <a:cubicBezTo>
                      <a:pt x="7934" y="19781"/>
                      <a:pt x="7934" y="19781"/>
                      <a:pt x="7934" y="19781"/>
                    </a:cubicBezTo>
                    <a:cubicBezTo>
                      <a:pt x="8375" y="19781"/>
                      <a:pt x="8375" y="19781"/>
                      <a:pt x="8375" y="19781"/>
                    </a:cubicBezTo>
                    <a:cubicBezTo>
                      <a:pt x="8816" y="19781"/>
                      <a:pt x="8816" y="19781"/>
                      <a:pt x="8816" y="19781"/>
                    </a:cubicBezTo>
                    <a:cubicBezTo>
                      <a:pt x="9257" y="19894"/>
                      <a:pt x="9257" y="19894"/>
                      <a:pt x="9257" y="19894"/>
                    </a:cubicBezTo>
                    <a:cubicBezTo>
                      <a:pt x="9257" y="19894"/>
                      <a:pt x="9257" y="19894"/>
                      <a:pt x="9257" y="19894"/>
                    </a:cubicBezTo>
                    <a:cubicBezTo>
                      <a:pt x="9697" y="19781"/>
                      <a:pt x="9697" y="19781"/>
                      <a:pt x="9697" y="19781"/>
                    </a:cubicBezTo>
                    <a:cubicBezTo>
                      <a:pt x="9257" y="19667"/>
                      <a:pt x="9257" y="19667"/>
                      <a:pt x="9257" y="19667"/>
                    </a:cubicBezTo>
                    <a:cubicBezTo>
                      <a:pt x="9697" y="19667"/>
                      <a:pt x="9697" y="19667"/>
                      <a:pt x="9697" y="19667"/>
                    </a:cubicBezTo>
                    <a:cubicBezTo>
                      <a:pt x="9257" y="19553"/>
                      <a:pt x="9257" y="19553"/>
                      <a:pt x="9257" y="19553"/>
                    </a:cubicBezTo>
                    <a:cubicBezTo>
                      <a:pt x="9257" y="19553"/>
                      <a:pt x="9257" y="19553"/>
                      <a:pt x="9257" y="19553"/>
                    </a:cubicBezTo>
                    <a:cubicBezTo>
                      <a:pt x="8816" y="19553"/>
                      <a:pt x="8816" y="19553"/>
                      <a:pt x="8816" y="19553"/>
                    </a:cubicBezTo>
                    <a:cubicBezTo>
                      <a:pt x="9257" y="19553"/>
                      <a:pt x="9257" y="19553"/>
                      <a:pt x="9257" y="19553"/>
                    </a:cubicBezTo>
                    <a:cubicBezTo>
                      <a:pt x="9257" y="19553"/>
                      <a:pt x="9257" y="19553"/>
                      <a:pt x="9257" y="19553"/>
                    </a:cubicBezTo>
                    <a:cubicBezTo>
                      <a:pt x="9257" y="19439"/>
                      <a:pt x="9257" y="19439"/>
                      <a:pt x="9257" y="19439"/>
                    </a:cubicBezTo>
                    <a:cubicBezTo>
                      <a:pt x="9257" y="19439"/>
                      <a:pt x="9257" y="19439"/>
                      <a:pt x="9257" y="19439"/>
                    </a:cubicBezTo>
                    <a:cubicBezTo>
                      <a:pt x="9697" y="19439"/>
                      <a:pt x="9697" y="19439"/>
                      <a:pt x="9697" y="19439"/>
                    </a:cubicBezTo>
                    <a:cubicBezTo>
                      <a:pt x="10138" y="19439"/>
                      <a:pt x="10138" y="19439"/>
                      <a:pt x="10138" y="19439"/>
                    </a:cubicBezTo>
                    <a:cubicBezTo>
                      <a:pt x="10138" y="19553"/>
                      <a:pt x="10138" y="19553"/>
                      <a:pt x="10138" y="19553"/>
                    </a:cubicBezTo>
                    <a:cubicBezTo>
                      <a:pt x="10138" y="19553"/>
                      <a:pt x="10138" y="19553"/>
                      <a:pt x="10138" y="19553"/>
                    </a:cubicBezTo>
                    <a:cubicBezTo>
                      <a:pt x="10579" y="19439"/>
                      <a:pt x="10579" y="19439"/>
                      <a:pt x="10579" y="19439"/>
                    </a:cubicBezTo>
                    <a:cubicBezTo>
                      <a:pt x="11020" y="19439"/>
                      <a:pt x="11020" y="19439"/>
                      <a:pt x="11020" y="19439"/>
                    </a:cubicBezTo>
                    <a:cubicBezTo>
                      <a:pt x="11020" y="19439"/>
                      <a:pt x="11020" y="19439"/>
                      <a:pt x="11020" y="19439"/>
                    </a:cubicBezTo>
                    <a:cubicBezTo>
                      <a:pt x="11461" y="19439"/>
                      <a:pt x="11461" y="19439"/>
                      <a:pt x="11461" y="19439"/>
                    </a:cubicBezTo>
                    <a:cubicBezTo>
                      <a:pt x="11902" y="19439"/>
                      <a:pt x="11902" y="19439"/>
                      <a:pt x="11902" y="19439"/>
                    </a:cubicBezTo>
                    <a:cubicBezTo>
                      <a:pt x="11902" y="19553"/>
                      <a:pt x="11902" y="19553"/>
                      <a:pt x="11902" y="19553"/>
                    </a:cubicBezTo>
                    <a:cubicBezTo>
                      <a:pt x="11461" y="19553"/>
                      <a:pt x="11461" y="19553"/>
                      <a:pt x="11461" y="19553"/>
                    </a:cubicBezTo>
                    <a:cubicBezTo>
                      <a:pt x="11461" y="19553"/>
                      <a:pt x="11461" y="19553"/>
                      <a:pt x="11461" y="19553"/>
                    </a:cubicBezTo>
                    <a:cubicBezTo>
                      <a:pt x="11461" y="19553"/>
                      <a:pt x="11461" y="19553"/>
                      <a:pt x="11461" y="19553"/>
                    </a:cubicBezTo>
                    <a:cubicBezTo>
                      <a:pt x="11020" y="19553"/>
                      <a:pt x="11020" y="19553"/>
                      <a:pt x="11020" y="19553"/>
                    </a:cubicBezTo>
                    <a:cubicBezTo>
                      <a:pt x="10579" y="19553"/>
                      <a:pt x="10579" y="19553"/>
                      <a:pt x="10579" y="19553"/>
                    </a:cubicBezTo>
                    <a:cubicBezTo>
                      <a:pt x="10138" y="19667"/>
                      <a:pt x="10138" y="19667"/>
                      <a:pt x="10138" y="19667"/>
                    </a:cubicBezTo>
                    <a:cubicBezTo>
                      <a:pt x="10138" y="19667"/>
                      <a:pt x="10138" y="19667"/>
                      <a:pt x="10138" y="19667"/>
                    </a:cubicBezTo>
                    <a:cubicBezTo>
                      <a:pt x="9697" y="19667"/>
                      <a:pt x="9697" y="19667"/>
                      <a:pt x="9697" y="19667"/>
                    </a:cubicBezTo>
                    <a:cubicBezTo>
                      <a:pt x="9697" y="19781"/>
                      <a:pt x="9697" y="19781"/>
                      <a:pt x="9697" y="19781"/>
                    </a:cubicBezTo>
                    <a:cubicBezTo>
                      <a:pt x="9697" y="19781"/>
                      <a:pt x="9697" y="19781"/>
                      <a:pt x="9697" y="19781"/>
                    </a:cubicBezTo>
                    <a:cubicBezTo>
                      <a:pt x="9697" y="19894"/>
                      <a:pt x="9697" y="19894"/>
                      <a:pt x="9697" y="19894"/>
                    </a:cubicBezTo>
                    <a:cubicBezTo>
                      <a:pt x="9257" y="19894"/>
                      <a:pt x="9257" y="19894"/>
                      <a:pt x="9257" y="19894"/>
                    </a:cubicBezTo>
                    <a:cubicBezTo>
                      <a:pt x="9257" y="19894"/>
                      <a:pt x="9257" y="19894"/>
                      <a:pt x="9257" y="19894"/>
                    </a:cubicBezTo>
                    <a:cubicBezTo>
                      <a:pt x="9697" y="19894"/>
                      <a:pt x="9697" y="19894"/>
                      <a:pt x="9697" y="19894"/>
                    </a:cubicBezTo>
                    <a:cubicBezTo>
                      <a:pt x="9697" y="20008"/>
                      <a:pt x="9697" y="20008"/>
                      <a:pt x="9697" y="20008"/>
                    </a:cubicBezTo>
                    <a:cubicBezTo>
                      <a:pt x="9697" y="20008"/>
                      <a:pt x="9697" y="20008"/>
                      <a:pt x="9697" y="20008"/>
                    </a:cubicBezTo>
                    <a:cubicBezTo>
                      <a:pt x="10138" y="20122"/>
                      <a:pt x="10138" y="20122"/>
                      <a:pt x="10138" y="20122"/>
                    </a:cubicBezTo>
                    <a:cubicBezTo>
                      <a:pt x="10579" y="20122"/>
                      <a:pt x="10579" y="20122"/>
                      <a:pt x="10579" y="20122"/>
                    </a:cubicBezTo>
                    <a:cubicBezTo>
                      <a:pt x="10579" y="20122"/>
                      <a:pt x="10579" y="20122"/>
                      <a:pt x="10579" y="20122"/>
                    </a:cubicBezTo>
                    <a:cubicBezTo>
                      <a:pt x="10579" y="20122"/>
                      <a:pt x="10579" y="20122"/>
                      <a:pt x="10579" y="20122"/>
                    </a:cubicBezTo>
                    <a:cubicBezTo>
                      <a:pt x="10579" y="20008"/>
                      <a:pt x="10579" y="20008"/>
                      <a:pt x="10579" y="20008"/>
                    </a:cubicBezTo>
                    <a:cubicBezTo>
                      <a:pt x="11020" y="20008"/>
                      <a:pt x="11020" y="20008"/>
                      <a:pt x="11020" y="20008"/>
                    </a:cubicBezTo>
                    <a:cubicBezTo>
                      <a:pt x="11020" y="20008"/>
                      <a:pt x="11020" y="20008"/>
                      <a:pt x="11020" y="20008"/>
                    </a:cubicBezTo>
                    <a:cubicBezTo>
                      <a:pt x="11020" y="19894"/>
                      <a:pt x="11020" y="19894"/>
                      <a:pt x="11020" y="19894"/>
                    </a:cubicBezTo>
                    <a:cubicBezTo>
                      <a:pt x="11020" y="19894"/>
                      <a:pt x="11020" y="19894"/>
                      <a:pt x="11020" y="19894"/>
                    </a:cubicBezTo>
                    <a:cubicBezTo>
                      <a:pt x="11461" y="19781"/>
                      <a:pt x="11461" y="19781"/>
                      <a:pt x="11461" y="19781"/>
                    </a:cubicBezTo>
                    <a:cubicBezTo>
                      <a:pt x="11461" y="19781"/>
                      <a:pt x="11461" y="19781"/>
                      <a:pt x="11461" y="19781"/>
                    </a:cubicBezTo>
                    <a:cubicBezTo>
                      <a:pt x="11902" y="19667"/>
                      <a:pt x="11902" y="19667"/>
                      <a:pt x="11902" y="19667"/>
                    </a:cubicBezTo>
                    <a:cubicBezTo>
                      <a:pt x="12342" y="19553"/>
                      <a:pt x="12342" y="19553"/>
                      <a:pt x="12342" y="19553"/>
                    </a:cubicBezTo>
                    <a:cubicBezTo>
                      <a:pt x="12342" y="19667"/>
                      <a:pt x="12342" y="19667"/>
                      <a:pt x="12342" y="19667"/>
                    </a:cubicBezTo>
                    <a:cubicBezTo>
                      <a:pt x="12342" y="19667"/>
                      <a:pt x="12342" y="19667"/>
                      <a:pt x="12342" y="19667"/>
                    </a:cubicBezTo>
                    <a:cubicBezTo>
                      <a:pt x="12783" y="19667"/>
                      <a:pt x="12783" y="19667"/>
                      <a:pt x="12783" y="19667"/>
                    </a:cubicBezTo>
                    <a:cubicBezTo>
                      <a:pt x="12783" y="19667"/>
                      <a:pt x="12783" y="19667"/>
                      <a:pt x="12783" y="19667"/>
                    </a:cubicBezTo>
                    <a:cubicBezTo>
                      <a:pt x="12342" y="19667"/>
                      <a:pt x="12342" y="19667"/>
                      <a:pt x="12342" y="19667"/>
                    </a:cubicBezTo>
                    <a:cubicBezTo>
                      <a:pt x="12342" y="19781"/>
                      <a:pt x="12342" y="19781"/>
                      <a:pt x="12342" y="19781"/>
                    </a:cubicBezTo>
                    <a:cubicBezTo>
                      <a:pt x="12342" y="19894"/>
                      <a:pt x="12342" y="19894"/>
                      <a:pt x="12342" y="19894"/>
                    </a:cubicBezTo>
                    <a:cubicBezTo>
                      <a:pt x="11902" y="19894"/>
                      <a:pt x="11902" y="19894"/>
                      <a:pt x="11902" y="19894"/>
                    </a:cubicBezTo>
                    <a:cubicBezTo>
                      <a:pt x="11902" y="20008"/>
                      <a:pt x="11902" y="20008"/>
                      <a:pt x="11902" y="20008"/>
                    </a:cubicBezTo>
                    <a:cubicBezTo>
                      <a:pt x="11902" y="20122"/>
                      <a:pt x="11902" y="20122"/>
                      <a:pt x="11902" y="20122"/>
                    </a:cubicBezTo>
                    <a:cubicBezTo>
                      <a:pt x="11902" y="20122"/>
                      <a:pt x="11902" y="20122"/>
                      <a:pt x="11902" y="20122"/>
                    </a:cubicBezTo>
                    <a:cubicBezTo>
                      <a:pt x="11461" y="20122"/>
                      <a:pt x="11461" y="20122"/>
                      <a:pt x="11461" y="20122"/>
                    </a:cubicBezTo>
                    <a:cubicBezTo>
                      <a:pt x="11461" y="20122"/>
                      <a:pt x="11461" y="20122"/>
                      <a:pt x="11461" y="20122"/>
                    </a:cubicBezTo>
                    <a:cubicBezTo>
                      <a:pt x="11902" y="20122"/>
                      <a:pt x="11902" y="20122"/>
                      <a:pt x="11902" y="20122"/>
                    </a:cubicBezTo>
                    <a:cubicBezTo>
                      <a:pt x="11902" y="20008"/>
                      <a:pt x="11902" y="20008"/>
                      <a:pt x="11902" y="20008"/>
                    </a:cubicBezTo>
                    <a:cubicBezTo>
                      <a:pt x="11461" y="20008"/>
                      <a:pt x="11461" y="20008"/>
                      <a:pt x="11461" y="20008"/>
                    </a:cubicBezTo>
                    <a:cubicBezTo>
                      <a:pt x="11461" y="20008"/>
                      <a:pt x="11461" y="20008"/>
                      <a:pt x="11461" y="20008"/>
                    </a:cubicBezTo>
                    <a:cubicBezTo>
                      <a:pt x="11461" y="20008"/>
                      <a:pt x="11461" y="20008"/>
                      <a:pt x="11461" y="20008"/>
                    </a:cubicBezTo>
                    <a:cubicBezTo>
                      <a:pt x="11020" y="20008"/>
                      <a:pt x="11020" y="20008"/>
                      <a:pt x="11020" y="20008"/>
                    </a:cubicBezTo>
                    <a:cubicBezTo>
                      <a:pt x="11020" y="20008"/>
                      <a:pt x="11020" y="20008"/>
                      <a:pt x="11020" y="20008"/>
                    </a:cubicBezTo>
                    <a:cubicBezTo>
                      <a:pt x="11020" y="20122"/>
                      <a:pt x="11020" y="20122"/>
                      <a:pt x="11020" y="20122"/>
                    </a:cubicBezTo>
                    <a:cubicBezTo>
                      <a:pt x="11020" y="20122"/>
                      <a:pt x="11020" y="20122"/>
                      <a:pt x="11020" y="20122"/>
                    </a:cubicBezTo>
                    <a:cubicBezTo>
                      <a:pt x="11902" y="20349"/>
                      <a:pt x="11902" y="20349"/>
                      <a:pt x="11902" y="20349"/>
                    </a:cubicBezTo>
                    <a:cubicBezTo>
                      <a:pt x="12342" y="20349"/>
                      <a:pt x="12342" y="20349"/>
                      <a:pt x="12342" y="20349"/>
                    </a:cubicBezTo>
                    <a:cubicBezTo>
                      <a:pt x="12783" y="20349"/>
                      <a:pt x="12783" y="20349"/>
                      <a:pt x="12783" y="20349"/>
                    </a:cubicBezTo>
                    <a:cubicBezTo>
                      <a:pt x="12783" y="20349"/>
                      <a:pt x="12783" y="20349"/>
                      <a:pt x="12783" y="20349"/>
                    </a:cubicBezTo>
                    <a:cubicBezTo>
                      <a:pt x="13224" y="20463"/>
                      <a:pt x="13224" y="20463"/>
                      <a:pt x="13224" y="20463"/>
                    </a:cubicBezTo>
                    <a:cubicBezTo>
                      <a:pt x="13224" y="20349"/>
                      <a:pt x="13224" y="20349"/>
                      <a:pt x="13224" y="20349"/>
                    </a:cubicBezTo>
                    <a:cubicBezTo>
                      <a:pt x="13665" y="20235"/>
                      <a:pt x="13665" y="20235"/>
                      <a:pt x="13665" y="20235"/>
                    </a:cubicBezTo>
                    <a:cubicBezTo>
                      <a:pt x="13224" y="20122"/>
                      <a:pt x="13224" y="20122"/>
                      <a:pt x="13224" y="20122"/>
                    </a:cubicBezTo>
                    <a:cubicBezTo>
                      <a:pt x="13224" y="20008"/>
                      <a:pt x="13224" y="20008"/>
                      <a:pt x="13224" y="20008"/>
                    </a:cubicBezTo>
                    <a:cubicBezTo>
                      <a:pt x="13224" y="20008"/>
                      <a:pt x="13224" y="20008"/>
                      <a:pt x="13224" y="20008"/>
                    </a:cubicBezTo>
                    <a:cubicBezTo>
                      <a:pt x="13224" y="19894"/>
                      <a:pt x="13224" y="19894"/>
                      <a:pt x="13224" y="19894"/>
                    </a:cubicBezTo>
                    <a:cubicBezTo>
                      <a:pt x="13224" y="19781"/>
                      <a:pt x="13224" y="19781"/>
                      <a:pt x="13224" y="19781"/>
                    </a:cubicBezTo>
                    <a:cubicBezTo>
                      <a:pt x="13224" y="19667"/>
                      <a:pt x="13224" y="19667"/>
                      <a:pt x="13224" y="19667"/>
                    </a:cubicBezTo>
                    <a:cubicBezTo>
                      <a:pt x="13224" y="19553"/>
                      <a:pt x="13224" y="19553"/>
                      <a:pt x="13224" y="19553"/>
                    </a:cubicBezTo>
                    <a:cubicBezTo>
                      <a:pt x="13665" y="19553"/>
                      <a:pt x="13665" y="19553"/>
                      <a:pt x="13665" y="19553"/>
                    </a:cubicBezTo>
                    <a:cubicBezTo>
                      <a:pt x="14546" y="19439"/>
                      <a:pt x="14546" y="19439"/>
                      <a:pt x="14546" y="19439"/>
                    </a:cubicBezTo>
                    <a:cubicBezTo>
                      <a:pt x="14546" y="19326"/>
                      <a:pt x="14546" y="19326"/>
                      <a:pt x="14546" y="19326"/>
                    </a:cubicBezTo>
                    <a:cubicBezTo>
                      <a:pt x="14987" y="19326"/>
                      <a:pt x="14987" y="19326"/>
                      <a:pt x="14987" y="19326"/>
                    </a:cubicBezTo>
                    <a:cubicBezTo>
                      <a:pt x="14987" y="19326"/>
                      <a:pt x="14987" y="19326"/>
                      <a:pt x="14987" y="19326"/>
                    </a:cubicBezTo>
                    <a:cubicBezTo>
                      <a:pt x="14987" y="19212"/>
                      <a:pt x="14987" y="19212"/>
                      <a:pt x="14987" y="19212"/>
                    </a:cubicBezTo>
                    <a:cubicBezTo>
                      <a:pt x="15428" y="19212"/>
                      <a:pt x="15428" y="19212"/>
                      <a:pt x="15428" y="19212"/>
                    </a:cubicBezTo>
                    <a:cubicBezTo>
                      <a:pt x="15869" y="19098"/>
                      <a:pt x="15869" y="19098"/>
                      <a:pt x="15869" y="19098"/>
                    </a:cubicBezTo>
                    <a:cubicBezTo>
                      <a:pt x="16310" y="19212"/>
                      <a:pt x="16310" y="19212"/>
                      <a:pt x="16310" y="19212"/>
                    </a:cubicBezTo>
                    <a:cubicBezTo>
                      <a:pt x="16310" y="19212"/>
                      <a:pt x="16310" y="19212"/>
                      <a:pt x="16310" y="19212"/>
                    </a:cubicBezTo>
                    <a:cubicBezTo>
                      <a:pt x="16751" y="19212"/>
                      <a:pt x="16751" y="19212"/>
                      <a:pt x="16751" y="19212"/>
                    </a:cubicBezTo>
                    <a:close/>
                    <a:moveTo>
                      <a:pt x="20277" y="21599"/>
                    </a:moveTo>
                    <a:cubicBezTo>
                      <a:pt x="20718" y="21599"/>
                      <a:pt x="20718" y="21599"/>
                      <a:pt x="20718" y="21599"/>
                    </a:cubicBezTo>
                    <a:cubicBezTo>
                      <a:pt x="20718" y="21599"/>
                      <a:pt x="20718" y="21599"/>
                      <a:pt x="20718" y="21599"/>
                    </a:cubicBezTo>
                    <a:cubicBezTo>
                      <a:pt x="20718" y="21599"/>
                      <a:pt x="20718" y="21599"/>
                      <a:pt x="20718" y="21599"/>
                    </a:cubicBezTo>
                    <a:cubicBezTo>
                      <a:pt x="20718" y="21599"/>
                      <a:pt x="20277" y="21599"/>
                      <a:pt x="20277" y="21599"/>
                    </a:cubicBezTo>
                    <a:close/>
                    <a:moveTo>
                      <a:pt x="2644" y="13301"/>
                    </a:moveTo>
                    <a:cubicBezTo>
                      <a:pt x="2204" y="13301"/>
                      <a:pt x="2204" y="13301"/>
                      <a:pt x="2204" y="13301"/>
                    </a:cubicBezTo>
                    <a:cubicBezTo>
                      <a:pt x="2204" y="13301"/>
                      <a:pt x="2204" y="13301"/>
                      <a:pt x="2204" y="13301"/>
                    </a:cubicBezTo>
                    <a:cubicBezTo>
                      <a:pt x="2204" y="13301"/>
                      <a:pt x="2204" y="13301"/>
                      <a:pt x="2204" y="13301"/>
                    </a:cubicBezTo>
                    <a:cubicBezTo>
                      <a:pt x="2644" y="13414"/>
                      <a:pt x="2644" y="13414"/>
                      <a:pt x="2644" y="13414"/>
                    </a:cubicBezTo>
                    <a:cubicBezTo>
                      <a:pt x="2644" y="13528"/>
                      <a:pt x="2644" y="13528"/>
                      <a:pt x="2644" y="13528"/>
                    </a:cubicBezTo>
                    <a:cubicBezTo>
                      <a:pt x="3085" y="13528"/>
                      <a:pt x="3085" y="13528"/>
                      <a:pt x="3085" y="13528"/>
                    </a:cubicBezTo>
                    <a:cubicBezTo>
                      <a:pt x="2644" y="13642"/>
                      <a:pt x="2644" y="13642"/>
                      <a:pt x="2644" y="13642"/>
                    </a:cubicBezTo>
                    <a:cubicBezTo>
                      <a:pt x="2644" y="13528"/>
                      <a:pt x="2644" y="13528"/>
                      <a:pt x="2644" y="13528"/>
                    </a:cubicBezTo>
                    <a:cubicBezTo>
                      <a:pt x="2204" y="13642"/>
                      <a:pt x="2204" y="13642"/>
                      <a:pt x="2204" y="13642"/>
                    </a:cubicBezTo>
                    <a:cubicBezTo>
                      <a:pt x="2204" y="13755"/>
                      <a:pt x="2204" y="13755"/>
                      <a:pt x="2204" y="13755"/>
                    </a:cubicBezTo>
                    <a:cubicBezTo>
                      <a:pt x="2204" y="13755"/>
                      <a:pt x="2204" y="13755"/>
                      <a:pt x="2204" y="13755"/>
                    </a:cubicBezTo>
                    <a:cubicBezTo>
                      <a:pt x="1763" y="13755"/>
                      <a:pt x="1763" y="13755"/>
                      <a:pt x="1763" y="13755"/>
                    </a:cubicBezTo>
                    <a:cubicBezTo>
                      <a:pt x="1322" y="13755"/>
                      <a:pt x="1322" y="13755"/>
                      <a:pt x="1322" y="13755"/>
                    </a:cubicBezTo>
                    <a:cubicBezTo>
                      <a:pt x="1322" y="13642"/>
                      <a:pt x="1322" y="13642"/>
                      <a:pt x="1322" y="13642"/>
                    </a:cubicBezTo>
                    <a:cubicBezTo>
                      <a:pt x="1322" y="13301"/>
                      <a:pt x="1322" y="13301"/>
                      <a:pt x="1322" y="13301"/>
                    </a:cubicBezTo>
                    <a:cubicBezTo>
                      <a:pt x="1322" y="13187"/>
                      <a:pt x="1322" y="13187"/>
                      <a:pt x="1322" y="13187"/>
                    </a:cubicBezTo>
                    <a:cubicBezTo>
                      <a:pt x="881" y="13187"/>
                      <a:pt x="881" y="13187"/>
                      <a:pt x="881" y="13187"/>
                    </a:cubicBezTo>
                    <a:cubicBezTo>
                      <a:pt x="881" y="13187"/>
                      <a:pt x="881" y="13187"/>
                      <a:pt x="881" y="13187"/>
                    </a:cubicBezTo>
                    <a:cubicBezTo>
                      <a:pt x="881" y="13073"/>
                      <a:pt x="881" y="13073"/>
                      <a:pt x="881" y="13073"/>
                    </a:cubicBezTo>
                    <a:cubicBezTo>
                      <a:pt x="1322" y="13073"/>
                      <a:pt x="1322" y="13073"/>
                      <a:pt x="1322" y="13073"/>
                    </a:cubicBezTo>
                    <a:cubicBezTo>
                      <a:pt x="1322" y="12960"/>
                      <a:pt x="1322" y="12960"/>
                      <a:pt x="1322" y="12960"/>
                    </a:cubicBezTo>
                    <a:cubicBezTo>
                      <a:pt x="1322" y="12960"/>
                      <a:pt x="1322" y="12960"/>
                      <a:pt x="1322" y="12960"/>
                    </a:cubicBezTo>
                    <a:cubicBezTo>
                      <a:pt x="1322" y="12846"/>
                      <a:pt x="1322" y="12846"/>
                      <a:pt x="1322" y="12846"/>
                    </a:cubicBezTo>
                    <a:cubicBezTo>
                      <a:pt x="1322" y="12846"/>
                      <a:pt x="1322" y="12846"/>
                      <a:pt x="1322" y="12846"/>
                    </a:cubicBezTo>
                    <a:cubicBezTo>
                      <a:pt x="1763" y="12846"/>
                      <a:pt x="1763" y="12846"/>
                      <a:pt x="1763" y="12846"/>
                    </a:cubicBezTo>
                    <a:cubicBezTo>
                      <a:pt x="2204" y="12846"/>
                      <a:pt x="2204" y="12846"/>
                      <a:pt x="2204" y="12846"/>
                    </a:cubicBezTo>
                    <a:cubicBezTo>
                      <a:pt x="2644" y="12960"/>
                      <a:pt x="2644" y="12960"/>
                      <a:pt x="2644" y="12960"/>
                    </a:cubicBezTo>
                    <a:cubicBezTo>
                      <a:pt x="2644" y="13073"/>
                      <a:pt x="2644" y="13073"/>
                      <a:pt x="2644" y="13073"/>
                    </a:cubicBezTo>
                    <a:cubicBezTo>
                      <a:pt x="2644" y="13187"/>
                      <a:pt x="2644" y="13187"/>
                      <a:pt x="2644" y="13187"/>
                    </a:cubicBezTo>
                    <a:cubicBezTo>
                      <a:pt x="2644" y="13187"/>
                      <a:pt x="2644" y="13187"/>
                      <a:pt x="2644" y="13187"/>
                    </a:cubicBezTo>
                    <a:cubicBezTo>
                      <a:pt x="2204" y="13187"/>
                      <a:pt x="2204" y="13187"/>
                      <a:pt x="2204" y="13187"/>
                    </a:cubicBezTo>
                    <a:cubicBezTo>
                      <a:pt x="2644" y="13301"/>
                      <a:pt x="2644" y="13301"/>
                      <a:pt x="2644" y="13301"/>
                    </a:cubicBezTo>
                    <a:cubicBezTo>
                      <a:pt x="2644" y="13301"/>
                      <a:pt x="2644" y="13301"/>
                      <a:pt x="2644" y="13301"/>
                    </a:cubicBezTo>
                    <a:cubicBezTo>
                      <a:pt x="2644" y="13301"/>
                      <a:pt x="2644" y="13301"/>
                      <a:pt x="2644" y="13301"/>
                    </a:cubicBezTo>
                    <a:close/>
                    <a:moveTo>
                      <a:pt x="3085" y="13073"/>
                    </a:moveTo>
                    <a:cubicBezTo>
                      <a:pt x="3526" y="13073"/>
                      <a:pt x="3526" y="13073"/>
                      <a:pt x="3526" y="13073"/>
                    </a:cubicBezTo>
                    <a:cubicBezTo>
                      <a:pt x="3526" y="13187"/>
                      <a:pt x="3526" y="13187"/>
                      <a:pt x="3526" y="13187"/>
                    </a:cubicBezTo>
                    <a:cubicBezTo>
                      <a:pt x="3526" y="13187"/>
                      <a:pt x="3526" y="13187"/>
                      <a:pt x="3526" y="13187"/>
                    </a:cubicBezTo>
                    <a:cubicBezTo>
                      <a:pt x="3085" y="13073"/>
                      <a:pt x="3085" y="13073"/>
                      <a:pt x="3085" y="13073"/>
                    </a:cubicBezTo>
                    <a:close/>
                    <a:moveTo>
                      <a:pt x="881" y="13983"/>
                    </a:moveTo>
                    <a:cubicBezTo>
                      <a:pt x="881" y="13983"/>
                      <a:pt x="881" y="13983"/>
                      <a:pt x="881" y="13983"/>
                    </a:cubicBezTo>
                    <a:cubicBezTo>
                      <a:pt x="1322" y="13983"/>
                      <a:pt x="1322" y="13983"/>
                      <a:pt x="1322" y="13983"/>
                    </a:cubicBezTo>
                    <a:cubicBezTo>
                      <a:pt x="1322" y="13983"/>
                      <a:pt x="1322" y="13983"/>
                      <a:pt x="1322" y="13983"/>
                    </a:cubicBezTo>
                    <a:cubicBezTo>
                      <a:pt x="881" y="13983"/>
                      <a:pt x="881" y="13983"/>
                      <a:pt x="881" y="13983"/>
                    </a:cubicBezTo>
                    <a:cubicBezTo>
                      <a:pt x="881" y="13983"/>
                      <a:pt x="881" y="13983"/>
                      <a:pt x="881" y="13983"/>
                    </a:cubicBezTo>
                    <a:close/>
                    <a:moveTo>
                      <a:pt x="3526" y="14096"/>
                    </a:moveTo>
                    <a:cubicBezTo>
                      <a:pt x="3967" y="13983"/>
                      <a:pt x="3967" y="13983"/>
                      <a:pt x="3967" y="13983"/>
                    </a:cubicBezTo>
                    <a:cubicBezTo>
                      <a:pt x="3967" y="14096"/>
                      <a:pt x="3967" y="14096"/>
                      <a:pt x="3967" y="14096"/>
                    </a:cubicBezTo>
                    <a:cubicBezTo>
                      <a:pt x="3526" y="14096"/>
                      <a:pt x="3526" y="14096"/>
                      <a:pt x="3526" y="14096"/>
                    </a:cubicBezTo>
                    <a:cubicBezTo>
                      <a:pt x="3526" y="14096"/>
                      <a:pt x="3526" y="14096"/>
                      <a:pt x="3526" y="14096"/>
                    </a:cubicBezTo>
                    <a:close/>
                    <a:moveTo>
                      <a:pt x="3085" y="14096"/>
                    </a:moveTo>
                    <a:cubicBezTo>
                      <a:pt x="3085" y="14096"/>
                      <a:pt x="3085" y="14096"/>
                      <a:pt x="3085" y="14096"/>
                    </a:cubicBezTo>
                    <a:cubicBezTo>
                      <a:pt x="3085" y="14210"/>
                      <a:pt x="3085" y="14210"/>
                      <a:pt x="3085" y="14210"/>
                    </a:cubicBezTo>
                    <a:cubicBezTo>
                      <a:pt x="3085" y="14210"/>
                      <a:pt x="3085" y="14210"/>
                      <a:pt x="3085" y="14210"/>
                    </a:cubicBezTo>
                    <a:cubicBezTo>
                      <a:pt x="3085" y="14096"/>
                      <a:pt x="3085" y="14096"/>
                      <a:pt x="3085" y="14096"/>
                    </a:cubicBezTo>
                    <a:cubicBezTo>
                      <a:pt x="2644" y="14096"/>
                      <a:pt x="2644" y="14096"/>
                      <a:pt x="2644" y="14096"/>
                    </a:cubicBezTo>
                    <a:cubicBezTo>
                      <a:pt x="3085" y="14096"/>
                      <a:pt x="3085" y="14096"/>
                      <a:pt x="3085" y="14096"/>
                    </a:cubicBezTo>
                    <a:close/>
                    <a:moveTo>
                      <a:pt x="2204" y="13983"/>
                    </a:moveTo>
                    <a:cubicBezTo>
                      <a:pt x="2204" y="13983"/>
                      <a:pt x="2204" y="13983"/>
                      <a:pt x="2204" y="13983"/>
                    </a:cubicBezTo>
                    <a:cubicBezTo>
                      <a:pt x="2644" y="13983"/>
                      <a:pt x="2644" y="13983"/>
                      <a:pt x="2644" y="13983"/>
                    </a:cubicBezTo>
                    <a:cubicBezTo>
                      <a:pt x="2204" y="14096"/>
                      <a:pt x="2204" y="14096"/>
                      <a:pt x="2204" y="14096"/>
                    </a:cubicBezTo>
                    <a:cubicBezTo>
                      <a:pt x="2204" y="13983"/>
                      <a:pt x="2204" y="13983"/>
                      <a:pt x="2204" y="13983"/>
                    </a:cubicBezTo>
                    <a:close/>
                    <a:moveTo>
                      <a:pt x="2204" y="14210"/>
                    </a:moveTo>
                    <a:cubicBezTo>
                      <a:pt x="2204" y="14210"/>
                      <a:pt x="2204" y="14210"/>
                      <a:pt x="2204" y="14210"/>
                    </a:cubicBezTo>
                    <a:cubicBezTo>
                      <a:pt x="2204" y="14210"/>
                      <a:pt x="2204" y="14210"/>
                      <a:pt x="2204" y="14210"/>
                    </a:cubicBezTo>
                    <a:cubicBezTo>
                      <a:pt x="2204" y="14210"/>
                      <a:pt x="2204" y="14210"/>
                      <a:pt x="2204" y="14210"/>
                    </a:cubicBezTo>
                    <a:cubicBezTo>
                      <a:pt x="2204" y="14210"/>
                      <a:pt x="2204" y="14210"/>
                      <a:pt x="2204" y="14210"/>
                    </a:cubicBezTo>
                    <a:close/>
                    <a:moveTo>
                      <a:pt x="1763" y="14324"/>
                    </a:moveTo>
                    <a:cubicBezTo>
                      <a:pt x="1763" y="14210"/>
                      <a:pt x="1763" y="14210"/>
                      <a:pt x="1763" y="14210"/>
                    </a:cubicBezTo>
                    <a:cubicBezTo>
                      <a:pt x="2204" y="14210"/>
                      <a:pt x="2204" y="14210"/>
                      <a:pt x="2204" y="14210"/>
                    </a:cubicBezTo>
                    <a:cubicBezTo>
                      <a:pt x="2204" y="14324"/>
                      <a:pt x="2204" y="14324"/>
                      <a:pt x="2204" y="14324"/>
                    </a:cubicBezTo>
                    <a:cubicBezTo>
                      <a:pt x="2204" y="14324"/>
                      <a:pt x="2204" y="14324"/>
                      <a:pt x="2204" y="14324"/>
                    </a:cubicBezTo>
                    <a:cubicBezTo>
                      <a:pt x="1763" y="14324"/>
                      <a:pt x="1763" y="14324"/>
                      <a:pt x="1763" y="14324"/>
                    </a:cubicBezTo>
                    <a:cubicBezTo>
                      <a:pt x="1763" y="14324"/>
                      <a:pt x="1763" y="14324"/>
                      <a:pt x="1763" y="14324"/>
                    </a:cubicBezTo>
                    <a:cubicBezTo>
                      <a:pt x="1763" y="14324"/>
                      <a:pt x="1763" y="14324"/>
                      <a:pt x="1763" y="14324"/>
                    </a:cubicBezTo>
                    <a:close/>
                    <a:moveTo>
                      <a:pt x="1322" y="14437"/>
                    </a:moveTo>
                    <a:cubicBezTo>
                      <a:pt x="1322" y="14551"/>
                      <a:pt x="1322" y="14551"/>
                      <a:pt x="1322" y="14551"/>
                    </a:cubicBezTo>
                    <a:cubicBezTo>
                      <a:pt x="1322" y="14551"/>
                      <a:pt x="1322" y="14551"/>
                      <a:pt x="1322" y="14551"/>
                    </a:cubicBezTo>
                    <a:cubicBezTo>
                      <a:pt x="1322" y="14551"/>
                      <a:pt x="1322" y="14551"/>
                      <a:pt x="1322" y="14551"/>
                    </a:cubicBezTo>
                    <a:cubicBezTo>
                      <a:pt x="1322" y="14437"/>
                      <a:pt x="1322" y="14437"/>
                      <a:pt x="1322" y="14437"/>
                    </a:cubicBezTo>
                    <a:close/>
                    <a:moveTo>
                      <a:pt x="3085" y="14437"/>
                    </a:moveTo>
                    <a:cubicBezTo>
                      <a:pt x="3085" y="14551"/>
                      <a:pt x="3085" y="14551"/>
                      <a:pt x="3085" y="14551"/>
                    </a:cubicBezTo>
                    <a:cubicBezTo>
                      <a:pt x="3085" y="14551"/>
                      <a:pt x="3085" y="14551"/>
                      <a:pt x="3085" y="14551"/>
                    </a:cubicBezTo>
                    <a:cubicBezTo>
                      <a:pt x="3085" y="14437"/>
                      <a:pt x="3085" y="14437"/>
                      <a:pt x="3085" y="14437"/>
                    </a:cubicBezTo>
                    <a:close/>
                    <a:moveTo>
                      <a:pt x="2644" y="14437"/>
                    </a:moveTo>
                    <a:cubicBezTo>
                      <a:pt x="3085" y="14324"/>
                      <a:pt x="3085" y="14324"/>
                      <a:pt x="3085" y="14324"/>
                    </a:cubicBezTo>
                    <a:cubicBezTo>
                      <a:pt x="3085" y="14437"/>
                      <a:pt x="3085" y="14437"/>
                      <a:pt x="3085" y="14437"/>
                    </a:cubicBezTo>
                    <a:cubicBezTo>
                      <a:pt x="2644" y="14437"/>
                      <a:pt x="2644" y="14437"/>
                      <a:pt x="2644" y="14437"/>
                    </a:cubicBezTo>
                    <a:close/>
                    <a:moveTo>
                      <a:pt x="1763" y="15119"/>
                    </a:moveTo>
                    <a:cubicBezTo>
                      <a:pt x="1763" y="15119"/>
                      <a:pt x="1763" y="15119"/>
                      <a:pt x="1763" y="15119"/>
                    </a:cubicBezTo>
                    <a:cubicBezTo>
                      <a:pt x="1763" y="15233"/>
                      <a:pt x="1763" y="15233"/>
                      <a:pt x="1763" y="15233"/>
                    </a:cubicBezTo>
                    <a:cubicBezTo>
                      <a:pt x="1763" y="15233"/>
                      <a:pt x="1763" y="15233"/>
                      <a:pt x="1763" y="15233"/>
                    </a:cubicBezTo>
                    <a:cubicBezTo>
                      <a:pt x="1763" y="15119"/>
                      <a:pt x="1763" y="15119"/>
                      <a:pt x="1763" y="15119"/>
                    </a:cubicBezTo>
                    <a:close/>
                    <a:moveTo>
                      <a:pt x="1763" y="14551"/>
                    </a:moveTo>
                    <a:cubicBezTo>
                      <a:pt x="1763" y="14437"/>
                      <a:pt x="1763" y="14437"/>
                      <a:pt x="1763" y="14437"/>
                    </a:cubicBezTo>
                    <a:cubicBezTo>
                      <a:pt x="1763" y="14437"/>
                      <a:pt x="1763" y="14437"/>
                      <a:pt x="1763" y="14437"/>
                    </a:cubicBezTo>
                    <a:cubicBezTo>
                      <a:pt x="2204" y="14437"/>
                      <a:pt x="2204" y="14437"/>
                      <a:pt x="2204" y="14437"/>
                    </a:cubicBezTo>
                    <a:cubicBezTo>
                      <a:pt x="2204" y="14437"/>
                      <a:pt x="2204" y="14437"/>
                      <a:pt x="2204" y="14437"/>
                    </a:cubicBezTo>
                    <a:cubicBezTo>
                      <a:pt x="1763" y="14551"/>
                      <a:pt x="1763" y="14551"/>
                      <a:pt x="1763" y="14551"/>
                    </a:cubicBezTo>
                    <a:cubicBezTo>
                      <a:pt x="1763" y="14551"/>
                      <a:pt x="1763" y="14551"/>
                      <a:pt x="1763" y="14551"/>
                    </a:cubicBezTo>
                    <a:close/>
                    <a:moveTo>
                      <a:pt x="881" y="14665"/>
                    </a:moveTo>
                    <a:cubicBezTo>
                      <a:pt x="440" y="14665"/>
                      <a:pt x="440" y="14665"/>
                      <a:pt x="440" y="14665"/>
                    </a:cubicBezTo>
                    <a:cubicBezTo>
                      <a:pt x="440" y="14551"/>
                      <a:pt x="440" y="14551"/>
                      <a:pt x="440" y="14551"/>
                    </a:cubicBezTo>
                    <a:cubicBezTo>
                      <a:pt x="881" y="14551"/>
                      <a:pt x="881" y="14551"/>
                      <a:pt x="881" y="14551"/>
                    </a:cubicBezTo>
                    <a:cubicBezTo>
                      <a:pt x="881" y="14665"/>
                      <a:pt x="881" y="14665"/>
                      <a:pt x="881" y="14665"/>
                    </a:cubicBezTo>
                    <a:cubicBezTo>
                      <a:pt x="881" y="14665"/>
                      <a:pt x="881" y="14665"/>
                      <a:pt x="881" y="14665"/>
                    </a:cubicBezTo>
                    <a:close/>
                    <a:moveTo>
                      <a:pt x="2204" y="15006"/>
                    </a:moveTo>
                    <a:cubicBezTo>
                      <a:pt x="2644" y="15006"/>
                      <a:pt x="2644" y="15006"/>
                      <a:pt x="2644" y="15006"/>
                    </a:cubicBezTo>
                    <a:cubicBezTo>
                      <a:pt x="2644" y="15006"/>
                      <a:pt x="2644" y="15006"/>
                      <a:pt x="2644" y="15006"/>
                    </a:cubicBezTo>
                    <a:cubicBezTo>
                      <a:pt x="2204" y="15006"/>
                      <a:pt x="2204" y="15006"/>
                      <a:pt x="2204" y="15006"/>
                    </a:cubicBezTo>
                    <a:close/>
                    <a:moveTo>
                      <a:pt x="2644" y="15119"/>
                    </a:moveTo>
                    <a:cubicBezTo>
                      <a:pt x="3085" y="15119"/>
                      <a:pt x="3085" y="15119"/>
                      <a:pt x="3085" y="15119"/>
                    </a:cubicBezTo>
                    <a:cubicBezTo>
                      <a:pt x="3085" y="15119"/>
                      <a:pt x="3085" y="15119"/>
                      <a:pt x="3085" y="15119"/>
                    </a:cubicBezTo>
                    <a:cubicBezTo>
                      <a:pt x="2644" y="15119"/>
                      <a:pt x="2644" y="15119"/>
                      <a:pt x="2644" y="15119"/>
                    </a:cubicBezTo>
                    <a:close/>
                    <a:moveTo>
                      <a:pt x="3526" y="14324"/>
                    </a:moveTo>
                    <a:cubicBezTo>
                      <a:pt x="3526" y="14210"/>
                      <a:pt x="3526" y="14210"/>
                      <a:pt x="3526" y="14210"/>
                    </a:cubicBezTo>
                    <a:cubicBezTo>
                      <a:pt x="3967" y="14324"/>
                      <a:pt x="3967" y="14324"/>
                      <a:pt x="3967" y="14324"/>
                    </a:cubicBezTo>
                    <a:cubicBezTo>
                      <a:pt x="3526" y="14324"/>
                      <a:pt x="3526" y="14324"/>
                      <a:pt x="3526" y="14324"/>
                    </a:cubicBezTo>
                    <a:cubicBezTo>
                      <a:pt x="3526" y="14324"/>
                      <a:pt x="3526" y="14324"/>
                      <a:pt x="3526" y="14324"/>
                    </a:cubicBezTo>
                    <a:close/>
                    <a:moveTo>
                      <a:pt x="3967" y="14324"/>
                    </a:moveTo>
                    <a:cubicBezTo>
                      <a:pt x="4408" y="14324"/>
                      <a:pt x="4408" y="14324"/>
                      <a:pt x="4408" y="14324"/>
                    </a:cubicBezTo>
                    <a:cubicBezTo>
                      <a:pt x="4408" y="14437"/>
                      <a:pt x="4408" y="14437"/>
                      <a:pt x="4408" y="14437"/>
                    </a:cubicBezTo>
                    <a:cubicBezTo>
                      <a:pt x="4848" y="14551"/>
                      <a:pt x="4848" y="14551"/>
                      <a:pt x="4848" y="14551"/>
                    </a:cubicBezTo>
                    <a:cubicBezTo>
                      <a:pt x="4848" y="14551"/>
                      <a:pt x="4848" y="14551"/>
                      <a:pt x="4848" y="14551"/>
                    </a:cubicBezTo>
                    <a:cubicBezTo>
                      <a:pt x="4408" y="14665"/>
                      <a:pt x="4408" y="14665"/>
                      <a:pt x="4408" y="14665"/>
                    </a:cubicBezTo>
                    <a:cubicBezTo>
                      <a:pt x="4408" y="14665"/>
                      <a:pt x="4408" y="14665"/>
                      <a:pt x="4408" y="14665"/>
                    </a:cubicBezTo>
                    <a:cubicBezTo>
                      <a:pt x="3967" y="14665"/>
                      <a:pt x="3967" y="14665"/>
                      <a:pt x="3967" y="14665"/>
                    </a:cubicBezTo>
                    <a:cubicBezTo>
                      <a:pt x="3967" y="14665"/>
                      <a:pt x="3967" y="14665"/>
                      <a:pt x="3967" y="14665"/>
                    </a:cubicBezTo>
                    <a:cubicBezTo>
                      <a:pt x="3526" y="14665"/>
                      <a:pt x="3526" y="14665"/>
                      <a:pt x="3526" y="14665"/>
                    </a:cubicBezTo>
                    <a:cubicBezTo>
                      <a:pt x="3526" y="14551"/>
                      <a:pt x="3526" y="14551"/>
                      <a:pt x="3526" y="14551"/>
                    </a:cubicBezTo>
                    <a:cubicBezTo>
                      <a:pt x="3526" y="14551"/>
                      <a:pt x="3526" y="14551"/>
                      <a:pt x="3526" y="14551"/>
                    </a:cubicBezTo>
                    <a:cubicBezTo>
                      <a:pt x="3967" y="14437"/>
                      <a:pt x="3967" y="14437"/>
                      <a:pt x="3967" y="14437"/>
                    </a:cubicBezTo>
                    <a:cubicBezTo>
                      <a:pt x="3967" y="14324"/>
                      <a:pt x="3967" y="14324"/>
                      <a:pt x="3967" y="14324"/>
                    </a:cubicBezTo>
                    <a:close/>
                    <a:moveTo>
                      <a:pt x="1763" y="14665"/>
                    </a:moveTo>
                    <a:cubicBezTo>
                      <a:pt x="2204" y="14551"/>
                      <a:pt x="2204" y="14551"/>
                      <a:pt x="2204" y="14551"/>
                    </a:cubicBezTo>
                    <a:cubicBezTo>
                      <a:pt x="3085" y="14551"/>
                      <a:pt x="3085" y="14551"/>
                      <a:pt x="3085" y="14551"/>
                    </a:cubicBezTo>
                    <a:cubicBezTo>
                      <a:pt x="2644" y="14665"/>
                      <a:pt x="2644" y="14665"/>
                      <a:pt x="2644" y="14665"/>
                    </a:cubicBezTo>
                    <a:cubicBezTo>
                      <a:pt x="2204" y="14665"/>
                      <a:pt x="2204" y="14665"/>
                      <a:pt x="2204" y="14665"/>
                    </a:cubicBezTo>
                    <a:cubicBezTo>
                      <a:pt x="2204" y="14665"/>
                      <a:pt x="2204" y="14665"/>
                      <a:pt x="2204" y="14665"/>
                    </a:cubicBezTo>
                    <a:cubicBezTo>
                      <a:pt x="2204" y="14665"/>
                      <a:pt x="1763" y="14665"/>
                      <a:pt x="1763" y="14665"/>
                    </a:cubicBezTo>
                    <a:close/>
                    <a:moveTo>
                      <a:pt x="2204" y="14778"/>
                    </a:moveTo>
                    <a:cubicBezTo>
                      <a:pt x="2204" y="14778"/>
                      <a:pt x="2204" y="14778"/>
                      <a:pt x="2204" y="14778"/>
                    </a:cubicBezTo>
                    <a:cubicBezTo>
                      <a:pt x="2644" y="14778"/>
                      <a:pt x="2644" y="14778"/>
                      <a:pt x="2644" y="14778"/>
                    </a:cubicBezTo>
                    <a:cubicBezTo>
                      <a:pt x="3085" y="14778"/>
                      <a:pt x="3085" y="14778"/>
                      <a:pt x="3085" y="14778"/>
                    </a:cubicBezTo>
                    <a:cubicBezTo>
                      <a:pt x="3085" y="14778"/>
                      <a:pt x="3085" y="14778"/>
                      <a:pt x="3085" y="14778"/>
                    </a:cubicBezTo>
                    <a:cubicBezTo>
                      <a:pt x="2204" y="14778"/>
                      <a:pt x="2204" y="14778"/>
                      <a:pt x="2204" y="14778"/>
                    </a:cubicBezTo>
                    <a:close/>
                    <a:moveTo>
                      <a:pt x="2644" y="14892"/>
                    </a:moveTo>
                    <a:cubicBezTo>
                      <a:pt x="3085" y="14778"/>
                      <a:pt x="3085" y="14778"/>
                      <a:pt x="3085" y="14778"/>
                    </a:cubicBezTo>
                    <a:cubicBezTo>
                      <a:pt x="3526" y="14778"/>
                      <a:pt x="3526" y="14778"/>
                      <a:pt x="3526" y="14778"/>
                    </a:cubicBezTo>
                    <a:cubicBezTo>
                      <a:pt x="3526" y="15006"/>
                      <a:pt x="3526" y="15006"/>
                      <a:pt x="3526" y="15006"/>
                    </a:cubicBezTo>
                    <a:cubicBezTo>
                      <a:pt x="3085" y="15006"/>
                      <a:pt x="3085" y="15006"/>
                      <a:pt x="3085" y="15006"/>
                    </a:cubicBezTo>
                    <a:cubicBezTo>
                      <a:pt x="3085" y="15006"/>
                      <a:pt x="3085" y="15006"/>
                      <a:pt x="3085" y="15006"/>
                    </a:cubicBezTo>
                    <a:cubicBezTo>
                      <a:pt x="2644" y="14892"/>
                      <a:pt x="2644" y="14892"/>
                      <a:pt x="2644" y="14892"/>
                    </a:cubicBezTo>
                    <a:cubicBezTo>
                      <a:pt x="2644" y="14892"/>
                      <a:pt x="2644" y="14892"/>
                      <a:pt x="2644" y="14892"/>
                    </a:cubicBezTo>
                    <a:close/>
                    <a:moveTo>
                      <a:pt x="2204" y="15119"/>
                    </a:moveTo>
                    <a:cubicBezTo>
                      <a:pt x="2204" y="15006"/>
                      <a:pt x="2204" y="15006"/>
                      <a:pt x="2204" y="15006"/>
                    </a:cubicBezTo>
                    <a:cubicBezTo>
                      <a:pt x="2204" y="15119"/>
                      <a:pt x="2204" y="15119"/>
                      <a:pt x="2204" y="15119"/>
                    </a:cubicBezTo>
                    <a:cubicBezTo>
                      <a:pt x="2644" y="15119"/>
                      <a:pt x="2644" y="15119"/>
                      <a:pt x="2644" y="15119"/>
                    </a:cubicBezTo>
                    <a:cubicBezTo>
                      <a:pt x="2644" y="15233"/>
                      <a:pt x="2644" y="15233"/>
                      <a:pt x="2644" y="15233"/>
                    </a:cubicBezTo>
                    <a:cubicBezTo>
                      <a:pt x="2204" y="15233"/>
                      <a:pt x="2204" y="15233"/>
                      <a:pt x="2204" y="15233"/>
                    </a:cubicBezTo>
                    <a:cubicBezTo>
                      <a:pt x="2204" y="15119"/>
                      <a:pt x="2204" y="15119"/>
                      <a:pt x="2204" y="15119"/>
                    </a:cubicBezTo>
                    <a:close/>
                    <a:moveTo>
                      <a:pt x="3085" y="16825"/>
                    </a:moveTo>
                    <a:cubicBezTo>
                      <a:pt x="3085" y="16825"/>
                      <a:pt x="3085" y="16825"/>
                      <a:pt x="3085" y="16825"/>
                    </a:cubicBezTo>
                    <a:cubicBezTo>
                      <a:pt x="3085" y="16825"/>
                      <a:pt x="3085" y="16825"/>
                      <a:pt x="3085" y="16825"/>
                    </a:cubicBezTo>
                    <a:cubicBezTo>
                      <a:pt x="3085" y="16825"/>
                      <a:pt x="3085" y="16825"/>
                      <a:pt x="3085" y="16825"/>
                    </a:cubicBezTo>
                    <a:cubicBezTo>
                      <a:pt x="2644" y="16711"/>
                      <a:pt x="2644" y="16711"/>
                      <a:pt x="2644" y="16711"/>
                    </a:cubicBezTo>
                    <a:cubicBezTo>
                      <a:pt x="2204" y="16597"/>
                      <a:pt x="2204" y="16597"/>
                      <a:pt x="2204" y="16597"/>
                    </a:cubicBezTo>
                    <a:cubicBezTo>
                      <a:pt x="2204" y="16484"/>
                      <a:pt x="2204" y="16484"/>
                      <a:pt x="2204" y="16484"/>
                    </a:cubicBezTo>
                    <a:cubicBezTo>
                      <a:pt x="2644" y="16484"/>
                      <a:pt x="2644" y="16484"/>
                      <a:pt x="2644" y="16484"/>
                    </a:cubicBezTo>
                    <a:cubicBezTo>
                      <a:pt x="3085" y="16484"/>
                      <a:pt x="3085" y="16484"/>
                      <a:pt x="3085" y="16484"/>
                    </a:cubicBezTo>
                    <a:cubicBezTo>
                      <a:pt x="3085" y="16597"/>
                      <a:pt x="3085" y="16597"/>
                      <a:pt x="3085" y="16597"/>
                    </a:cubicBezTo>
                    <a:cubicBezTo>
                      <a:pt x="3526" y="16711"/>
                      <a:pt x="3526" y="16711"/>
                      <a:pt x="3526" y="16711"/>
                    </a:cubicBezTo>
                    <a:cubicBezTo>
                      <a:pt x="3526" y="16711"/>
                      <a:pt x="3526" y="16711"/>
                      <a:pt x="3526" y="16711"/>
                    </a:cubicBezTo>
                    <a:cubicBezTo>
                      <a:pt x="3526" y="16825"/>
                      <a:pt x="3526" y="16825"/>
                      <a:pt x="3526" y="16825"/>
                    </a:cubicBezTo>
                    <a:cubicBezTo>
                      <a:pt x="3967" y="16938"/>
                      <a:pt x="3967" y="16938"/>
                      <a:pt x="3967" y="16938"/>
                    </a:cubicBezTo>
                    <a:cubicBezTo>
                      <a:pt x="3526" y="16938"/>
                      <a:pt x="3526" y="16938"/>
                      <a:pt x="3526" y="16938"/>
                    </a:cubicBezTo>
                    <a:cubicBezTo>
                      <a:pt x="3085" y="16938"/>
                      <a:pt x="3085" y="16938"/>
                      <a:pt x="3085" y="16938"/>
                    </a:cubicBezTo>
                    <a:cubicBezTo>
                      <a:pt x="3085" y="16825"/>
                      <a:pt x="3085" y="16825"/>
                      <a:pt x="3085" y="16825"/>
                    </a:cubicBezTo>
                    <a:close/>
                    <a:moveTo>
                      <a:pt x="1763" y="16711"/>
                    </a:moveTo>
                    <a:cubicBezTo>
                      <a:pt x="1763" y="16597"/>
                      <a:pt x="1763" y="16597"/>
                      <a:pt x="1763" y="16597"/>
                    </a:cubicBezTo>
                    <a:cubicBezTo>
                      <a:pt x="1763" y="16597"/>
                      <a:pt x="1763" y="16597"/>
                      <a:pt x="1763" y="16597"/>
                    </a:cubicBezTo>
                    <a:cubicBezTo>
                      <a:pt x="2204" y="16597"/>
                      <a:pt x="2204" y="16597"/>
                      <a:pt x="2204" y="16597"/>
                    </a:cubicBezTo>
                    <a:cubicBezTo>
                      <a:pt x="2644" y="16825"/>
                      <a:pt x="2644" y="16825"/>
                      <a:pt x="2644" y="16825"/>
                    </a:cubicBezTo>
                    <a:cubicBezTo>
                      <a:pt x="3085" y="16938"/>
                      <a:pt x="3085" y="16938"/>
                      <a:pt x="3085" y="16938"/>
                    </a:cubicBezTo>
                    <a:cubicBezTo>
                      <a:pt x="3085" y="17052"/>
                      <a:pt x="3085" y="17052"/>
                      <a:pt x="3085" y="17052"/>
                    </a:cubicBezTo>
                    <a:cubicBezTo>
                      <a:pt x="2644" y="17052"/>
                      <a:pt x="2644" y="17052"/>
                      <a:pt x="2644" y="17052"/>
                    </a:cubicBezTo>
                    <a:cubicBezTo>
                      <a:pt x="2644" y="17052"/>
                      <a:pt x="2644" y="17052"/>
                      <a:pt x="2644" y="17052"/>
                    </a:cubicBezTo>
                    <a:cubicBezTo>
                      <a:pt x="2204" y="16938"/>
                      <a:pt x="2204" y="16938"/>
                      <a:pt x="2204" y="16938"/>
                    </a:cubicBezTo>
                    <a:cubicBezTo>
                      <a:pt x="2204" y="16825"/>
                      <a:pt x="2204" y="16825"/>
                      <a:pt x="2204" y="16825"/>
                    </a:cubicBezTo>
                    <a:cubicBezTo>
                      <a:pt x="2204" y="16825"/>
                      <a:pt x="2204" y="16825"/>
                      <a:pt x="2204" y="16825"/>
                    </a:cubicBezTo>
                    <a:cubicBezTo>
                      <a:pt x="1763" y="16825"/>
                      <a:pt x="1763" y="16825"/>
                      <a:pt x="1763" y="16825"/>
                    </a:cubicBezTo>
                    <a:cubicBezTo>
                      <a:pt x="1763" y="16711"/>
                      <a:pt x="1763" y="16711"/>
                      <a:pt x="1763" y="16711"/>
                    </a:cubicBezTo>
                    <a:close/>
                    <a:moveTo>
                      <a:pt x="1763" y="16825"/>
                    </a:moveTo>
                    <a:cubicBezTo>
                      <a:pt x="1763" y="16825"/>
                      <a:pt x="1763" y="16825"/>
                      <a:pt x="1763" y="16825"/>
                    </a:cubicBezTo>
                    <a:cubicBezTo>
                      <a:pt x="2204" y="16938"/>
                      <a:pt x="2204" y="16938"/>
                      <a:pt x="2204" y="16938"/>
                    </a:cubicBezTo>
                    <a:cubicBezTo>
                      <a:pt x="2204" y="16938"/>
                      <a:pt x="2204" y="16938"/>
                      <a:pt x="2204" y="16938"/>
                    </a:cubicBezTo>
                    <a:cubicBezTo>
                      <a:pt x="2204" y="17052"/>
                      <a:pt x="2204" y="17052"/>
                      <a:pt x="2204" y="17052"/>
                    </a:cubicBezTo>
                    <a:cubicBezTo>
                      <a:pt x="1763" y="17052"/>
                      <a:pt x="1763" y="17052"/>
                      <a:pt x="1763" y="17052"/>
                    </a:cubicBezTo>
                    <a:cubicBezTo>
                      <a:pt x="1763" y="17052"/>
                      <a:pt x="1763" y="17052"/>
                      <a:pt x="1763" y="17052"/>
                    </a:cubicBezTo>
                    <a:cubicBezTo>
                      <a:pt x="1763" y="16938"/>
                      <a:pt x="1763" y="16938"/>
                      <a:pt x="1763" y="16938"/>
                    </a:cubicBezTo>
                    <a:cubicBezTo>
                      <a:pt x="1763" y="16825"/>
                      <a:pt x="1763" y="16825"/>
                      <a:pt x="1763" y="16825"/>
                    </a:cubicBezTo>
                    <a:close/>
                    <a:moveTo>
                      <a:pt x="2204" y="17393"/>
                    </a:moveTo>
                    <a:cubicBezTo>
                      <a:pt x="2204" y="17393"/>
                      <a:pt x="2204" y="17393"/>
                      <a:pt x="2204" y="17393"/>
                    </a:cubicBezTo>
                    <a:cubicBezTo>
                      <a:pt x="2204" y="17279"/>
                      <a:pt x="2204" y="17279"/>
                      <a:pt x="2204" y="17279"/>
                    </a:cubicBezTo>
                    <a:cubicBezTo>
                      <a:pt x="2204" y="17166"/>
                      <a:pt x="2204" y="17166"/>
                      <a:pt x="2204" y="17166"/>
                    </a:cubicBezTo>
                    <a:cubicBezTo>
                      <a:pt x="2204" y="17052"/>
                      <a:pt x="2204" y="17052"/>
                      <a:pt x="2204" y="17052"/>
                    </a:cubicBezTo>
                    <a:cubicBezTo>
                      <a:pt x="2204" y="17166"/>
                      <a:pt x="2204" y="17166"/>
                      <a:pt x="2204" y="17166"/>
                    </a:cubicBezTo>
                    <a:cubicBezTo>
                      <a:pt x="2644" y="17166"/>
                      <a:pt x="2644" y="17166"/>
                      <a:pt x="2644" y="17166"/>
                    </a:cubicBezTo>
                    <a:cubicBezTo>
                      <a:pt x="3085" y="17279"/>
                      <a:pt x="3085" y="17279"/>
                      <a:pt x="3085" y="17279"/>
                    </a:cubicBezTo>
                    <a:cubicBezTo>
                      <a:pt x="2644" y="17279"/>
                      <a:pt x="2644" y="17279"/>
                      <a:pt x="2644" y="17279"/>
                    </a:cubicBezTo>
                    <a:cubicBezTo>
                      <a:pt x="2204" y="17393"/>
                      <a:pt x="2204" y="17393"/>
                      <a:pt x="2204" y="17393"/>
                    </a:cubicBezTo>
                    <a:close/>
                    <a:moveTo>
                      <a:pt x="3085" y="17734"/>
                    </a:moveTo>
                    <a:cubicBezTo>
                      <a:pt x="2644" y="17734"/>
                      <a:pt x="2644" y="17734"/>
                      <a:pt x="2644" y="17734"/>
                    </a:cubicBezTo>
                    <a:cubicBezTo>
                      <a:pt x="2644" y="17734"/>
                      <a:pt x="2644" y="17734"/>
                      <a:pt x="2644" y="17734"/>
                    </a:cubicBezTo>
                    <a:cubicBezTo>
                      <a:pt x="2644" y="17734"/>
                      <a:pt x="2644" y="17734"/>
                      <a:pt x="2644" y="17734"/>
                    </a:cubicBezTo>
                    <a:cubicBezTo>
                      <a:pt x="2204" y="17621"/>
                      <a:pt x="2204" y="17621"/>
                      <a:pt x="2204" y="17621"/>
                    </a:cubicBezTo>
                    <a:cubicBezTo>
                      <a:pt x="2644" y="17621"/>
                      <a:pt x="2644" y="17621"/>
                      <a:pt x="2644" y="17621"/>
                    </a:cubicBezTo>
                    <a:cubicBezTo>
                      <a:pt x="3085" y="17621"/>
                      <a:pt x="3085" y="17621"/>
                      <a:pt x="3085" y="17621"/>
                    </a:cubicBezTo>
                    <a:cubicBezTo>
                      <a:pt x="3085" y="17734"/>
                      <a:pt x="3085" y="17734"/>
                      <a:pt x="3085" y="17734"/>
                    </a:cubicBezTo>
                    <a:close/>
                    <a:moveTo>
                      <a:pt x="3967" y="17734"/>
                    </a:moveTo>
                    <a:cubicBezTo>
                      <a:pt x="3967" y="17848"/>
                      <a:pt x="3967" y="17848"/>
                      <a:pt x="3967" y="17848"/>
                    </a:cubicBezTo>
                    <a:cubicBezTo>
                      <a:pt x="3526" y="17848"/>
                      <a:pt x="3526" y="17848"/>
                      <a:pt x="3526" y="17848"/>
                    </a:cubicBezTo>
                    <a:cubicBezTo>
                      <a:pt x="3085" y="17734"/>
                      <a:pt x="3085" y="17734"/>
                      <a:pt x="3085" y="17734"/>
                    </a:cubicBezTo>
                    <a:cubicBezTo>
                      <a:pt x="3085" y="17621"/>
                      <a:pt x="3085" y="17621"/>
                      <a:pt x="3085" y="17621"/>
                    </a:cubicBezTo>
                    <a:cubicBezTo>
                      <a:pt x="2644" y="17507"/>
                      <a:pt x="2644" y="17507"/>
                      <a:pt x="2644" y="17507"/>
                    </a:cubicBezTo>
                    <a:cubicBezTo>
                      <a:pt x="3085" y="17393"/>
                      <a:pt x="3085" y="17393"/>
                      <a:pt x="3085" y="17393"/>
                    </a:cubicBezTo>
                    <a:cubicBezTo>
                      <a:pt x="3526" y="17393"/>
                      <a:pt x="3526" y="17393"/>
                      <a:pt x="3526" y="17393"/>
                    </a:cubicBezTo>
                    <a:cubicBezTo>
                      <a:pt x="3526" y="17279"/>
                      <a:pt x="3526" y="17279"/>
                      <a:pt x="3526" y="17279"/>
                    </a:cubicBezTo>
                    <a:cubicBezTo>
                      <a:pt x="3526" y="17393"/>
                      <a:pt x="3526" y="17393"/>
                      <a:pt x="3526" y="17393"/>
                    </a:cubicBezTo>
                    <a:cubicBezTo>
                      <a:pt x="3085" y="17393"/>
                      <a:pt x="3085" y="17393"/>
                      <a:pt x="3085" y="17393"/>
                    </a:cubicBezTo>
                    <a:cubicBezTo>
                      <a:pt x="3085" y="17279"/>
                      <a:pt x="3085" y="17279"/>
                      <a:pt x="3085" y="17279"/>
                    </a:cubicBezTo>
                    <a:cubicBezTo>
                      <a:pt x="3085" y="17279"/>
                      <a:pt x="3085" y="17279"/>
                      <a:pt x="3085" y="17279"/>
                    </a:cubicBezTo>
                    <a:cubicBezTo>
                      <a:pt x="3085" y="17166"/>
                      <a:pt x="3085" y="17166"/>
                      <a:pt x="3085" y="17166"/>
                    </a:cubicBezTo>
                    <a:cubicBezTo>
                      <a:pt x="3085" y="17052"/>
                      <a:pt x="3085" y="17052"/>
                      <a:pt x="3085" y="17052"/>
                    </a:cubicBezTo>
                    <a:cubicBezTo>
                      <a:pt x="3085" y="17052"/>
                      <a:pt x="3085" y="17052"/>
                      <a:pt x="3085" y="17052"/>
                    </a:cubicBezTo>
                    <a:cubicBezTo>
                      <a:pt x="3526" y="17052"/>
                      <a:pt x="3526" y="17052"/>
                      <a:pt x="3526" y="17052"/>
                    </a:cubicBezTo>
                    <a:cubicBezTo>
                      <a:pt x="3967" y="17052"/>
                      <a:pt x="3967" y="17052"/>
                      <a:pt x="3967" y="17052"/>
                    </a:cubicBezTo>
                    <a:cubicBezTo>
                      <a:pt x="3967" y="17279"/>
                      <a:pt x="3967" y="17279"/>
                      <a:pt x="3967" y="17279"/>
                    </a:cubicBezTo>
                    <a:cubicBezTo>
                      <a:pt x="4408" y="17393"/>
                      <a:pt x="4408" y="17393"/>
                      <a:pt x="4408" y="17393"/>
                    </a:cubicBezTo>
                    <a:cubicBezTo>
                      <a:pt x="4408" y="17507"/>
                      <a:pt x="4408" y="17507"/>
                      <a:pt x="4408" y="17507"/>
                    </a:cubicBezTo>
                    <a:cubicBezTo>
                      <a:pt x="4408" y="17621"/>
                      <a:pt x="4408" y="17621"/>
                      <a:pt x="4408" y="17621"/>
                    </a:cubicBezTo>
                    <a:cubicBezTo>
                      <a:pt x="4408" y="17734"/>
                      <a:pt x="4408" y="17734"/>
                      <a:pt x="4408" y="17734"/>
                    </a:cubicBezTo>
                    <a:cubicBezTo>
                      <a:pt x="4408" y="17848"/>
                      <a:pt x="4408" y="17848"/>
                      <a:pt x="4408" y="17848"/>
                    </a:cubicBezTo>
                    <a:cubicBezTo>
                      <a:pt x="4408" y="17962"/>
                      <a:pt x="4408" y="17962"/>
                      <a:pt x="4408" y="17962"/>
                    </a:cubicBezTo>
                    <a:cubicBezTo>
                      <a:pt x="3967" y="17848"/>
                      <a:pt x="3967" y="17848"/>
                      <a:pt x="3967" y="17848"/>
                    </a:cubicBezTo>
                    <a:cubicBezTo>
                      <a:pt x="3967" y="17734"/>
                      <a:pt x="3967" y="17734"/>
                      <a:pt x="3967" y="17734"/>
                    </a:cubicBezTo>
                    <a:cubicBezTo>
                      <a:pt x="3967" y="17734"/>
                      <a:pt x="3967" y="17734"/>
                      <a:pt x="3967" y="17734"/>
                    </a:cubicBezTo>
                    <a:close/>
                    <a:moveTo>
                      <a:pt x="3526" y="18189"/>
                    </a:moveTo>
                    <a:cubicBezTo>
                      <a:pt x="3526" y="18075"/>
                      <a:pt x="3526" y="18075"/>
                      <a:pt x="3526" y="18075"/>
                    </a:cubicBezTo>
                    <a:cubicBezTo>
                      <a:pt x="3085" y="18075"/>
                      <a:pt x="3085" y="18075"/>
                      <a:pt x="3085" y="18075"/>
                    </a:cubicBezTo>
                    <a:cubicBezTo>
                      <a:pt x="3526" y="17962"/>
                      <a:pt x="3526" y="17962"/>
                      <a:pt x="3526" y="17962"/>
                    </a:cubicBezTo>
                    <a:cubicBezTo>
                      <a:pt x="3526" y="17962"/>
                      <a:pt x="3526" y="17962"/>
                      <a:pt x="3526" y="17962"/>
                    </a:cubicBezTo>
                    <a:cubicBezTo>
                      <a:pt x="3526" y="17962"/>
                      <a:pt x="3526" y="17962"/>
                      <a:pt x="3526" y="17962"/>
                    </a:cubicBezTo>
                    <a:cubicBezTo>
                      <a:pt x="3526" y="17962"/>
                      <a:pt x="3526" y="17962"/>
                      <a:pt x="3526" y="17962"/>
                    </a:cubicBezTo>
                    <a:cubicBezTo>
                      <a:pt x="3967" y="17962"/>
                      <a:pt x="3967" y="17962"/>
                      <a:pt x="3967" y="17962"/>
                    </a:cubicBezTo>
                    <a:cubicBezTo>
                      <a:pt x="3967" y="18075"/>
                      <a:pt x="3967" y="18075"/>
                      <a:pt x="3967" y="18075"/>
                    </a:cubicBezTo>
                    <a:cubicBezTo>
                      <a:pt x="3967" y="18075"/>
                      <a:pt x="3967" y="18075"/>
                      <a:pt x="3967" y="18075"/>
                    </a:cubicBezTo>
                    <a:cubicBezTo>
                      <a:pt x="3967" y="18189"/>
                      <a:pt x="3967" y="18189"/>
                      <a:pt x="3967" y="18189"/>
                    </a:cubicBezTo>
                    <a:cubicBezTo>
                      <a:pt x="3526" y="18189"/>
                      <a:pt x="3526" y="18189"/>
                      <a:pt x="3526" y="18189"/>
                    </a:cubicBezTo>
                    <a:close/>
                    <a:moveTo>
                      <a:pt x="3526" y="18303"/>
                    </a:moveTo>
                    <a:cubicBezTo>
                      <a:pt x="3526" y="18189"/>
                      <a:pt x="3526" y="18189"/>
                      <a:pt x="3526" y="18189"/>
                    </a:cubicBezTo>
                    <a:cubicBezTo>
                      <a:pt x="3967" y="18189"/>
                      <a:pt x="3967" y="18189"/>
                      <a:pt x="3967" y="18189"/>
                    </a:cubicBezTo>
                    <a:cubicBezTo>
                      <a:pt x="3526" y="18303"/>
                      <a:pt x="3526" y="18303"/>
                      <a:pt x="3526" y="18303"/>
                    </a:cubicBezTo>
                    <a:cubicBezTo>
                      <a:pt x="3526" y="18303"/>
                      <a:pt x="3526" y="18303"/>
                      <a:pt x="3526" y="18303"/>
                    </a:cubicBezTo>
                    <a:close/>
                    <a:moveTo>
                      <a:pt x="3967" y="18303"/>
                    </a:moveTo>
                    <a:cubicBezTo>
                      <a:pt x="4408" y="18303"/>
                      <a:pt x="4408" y="18303"/>
                      <a:pt x="4408" y="18303"/>
                    </a:cubicBezTo>
                    <a:cubicBezTo>
                      <a:pt x="4408" y="18416"/>
                      <a:pt x="4408" y="18416"/>
                      <a:pt x="4408" y="18416"/>
                    </a:cubicBezTo>
                    <a:cubicBezTo>
                      <a:pt x="3967" y="18416"/>
                      <a:pt x="3967" y="18416"/>
                      <a:pt x="3967" y="18416"/>
                    </a:cubicBezTo>
                    <a:cubicBezTo>
                      <a:pt x="3967" y="18303"/>
                      <a:pt x="3967" y="18303"/>
                      <a:pt x="3967" y="18303"/>
                    </a:cubicBezTo>
                    <a:cubicBezTo>
                      <a:pt x="3967" y="18303"/>
                      <a:pt x="3967" y="18303"/>
                      <a:pt x="3967" y="18303"/>
                    </a:cubicBezTo>
                    <a:close/>
                    <a:moveTo>
                      <a:pt x="4408" y="18189"/>
                    </a:moveTo>
                    <a:cubicBezTo>
                      <a:pt x="4408" y="18189"/>
                      <a:pt x="4408" y="18189"/>
                      <a:pt x="4408" y="18189"/>
                    </a:cubicBezTo>
                    <a:cubicBezTo>
                      <a:pt x="4408" y="18189"/>
                      <a:pt x="4408" y="18189"/>
                      <a:pt x="4408" y="18189"/>
                    </a:cubicBezTo>
                    <a:cubicBezTo>
                      <a:pt x="4848" y="18189"/>
                      <a:pt x="4848" y="18189"/>
                      <a:pt x="4848" y="18189"/>
                    </a:cubicBezTo>
                    <a:cubicBezTo>
                      <a:pt x="5289" y="18189"/>
                      <a:pt x="5289" y="18189"/>
                      <a:pt x="5289" y="18189"/>
                    </a:cubicBezTo>
                    <a:cubicBezTo>
                      <a:pt x="5289" y="18303"/>
                      <a:pt x="5289" y="18303"/>
                      <a:pt x="5289" y="18303"/>
                    </a:cubicBezTo>
                    <a:cubicBezTo>
                      <a:pt x="5730" y="18416"/>
                      <a:pt x="5730" y="18416"/>
                      <a:pt x="5730" y="18416"/>
                    </a:cubicBezTo>
                    <a:cubicBezTo>
                      <a:pt x="5289" y="18303"/>
                      <a:pt x="5289" y="18303"/>
                      <a:pt x="5289" y="18303"/>
                    </a:cubicBezTo>
                    <a:cubicBezTo>
                      <a:pt x="4848" y="18303"/>
                      <a:pt x="4848" y="18303"/>
                      <a:pt x="4848" y="18303"/>
                    </a:cubicBezTo>
                    <a:cubicBezTo>
                      <a:pt x="4408" y="18189"/>
                      <a:pt x="4408" y="18189"/>
                      <a:pt x="4408" y="18189"/>
                    </a:cubicBezTo>
                    <a:close/>
                    <a:moveTo>
                      <a:pt x="4408" y="18303"/>
                    </a:moveTo>
                    <a:cubicBezTo>
                      <a:pt x="4408" y="18303"/>
                      <a:pt x="4408" y="18303"/>
                      <a:pt x="4408" y="18303"/>
                    </a:cubicBezTo>
                    <a:cubicBezTo>
                      <a:pt x="4848" y="18416"/>
                      <a:pt x="4848" y="18416"/>
                      <a:pt x="4848" y="18416"/>
                    </a:cubicBezTo>
                    <a:cubicBezTo>
                      <a:pt x="5289" y="18530"/>
                      <a:pt x="5289" y="18530"/>
                      <a:pt x="5289" y="18530"/>
                    </a:cubicBezTo>
                    <a:cubicBezTo>
                      <a:pt x="5289" y="18644"/>
                      <a:pt x="5289" y="18644"/>
                      <a:pt x="5289" y="18644"/>
                    </a:cubicBezTo>
                    <a:cubicBezTo>
                      <a:pt x="4848" y="18644"/>
                      <a:pt x="4848" y="18644"/>
                      <a:pt x="4848" y="18644"/>
                    </a:cubicBezTo>
                    <a:cubicBezTo>
                      <a:pt x="4408" y="18416"/>
                      <a:pt x="4408" y="18416"/>
                      <a:pt x="4408" y="18416"/>
                    </a:cubicBezTo>
                    <a:cubicBezTo>
                      <a:pt x="4408" y="18303"/>
                      <a:pt x="4408" y="18303"/>
                      <a:pt x="4408" y="18303"/>
                    </a:cubicBezTo>
                    <a:close/>
                    <a:moveTo>
                      <a:pt x="4848" y="18757"/>
                    </a:moveTo>
                    <a:cubicBezTo>
                      <a:pt x="4408" y="18871"/>
                      <a:pt x="4408" y="18871"/>
                      <a:pt x="4408" y="18871"/>
                    </a:cubicBezTo>
                    <a:cubicBezTo>
                      <a:pt x="3967" y="18757"/>
                      <a:pt x="3967" y="18757"/>
                      <a:pt x="3967" y="18757"/>
                    </a:cubicBezTo>
                    <a:cubicBezTo>
                      <a:pt x="4408" y="18757"/>
                      <a:pt x="4408" y="18757"/>
                      <a:pt x="4408" y="18757"/>
                    </a:cubicBezTo>
                    <a:cubicBezTo>
                      <a:pt x="4408" y="18644"/>
                      <a:pt x="4408" y="18644"/>
                      <a:pt x="4408" y="18644"/>
                    </a:cubicBezTo>
                    <a:cubicBezTo>
                      <a:pt x="4408" y="18644"/>
                      <a:pt x="4408" y="18644"/>
                      <a:pt x="4408" y="18644"/>
                    </a:cubicBezTo>
                    <a:cubicBezTo>
                      <a:pt x="4408" y="18530"/>
                      <a:pt x="4408" y="18530"/>
                      <a:pt x="4408" y="18530"/>
                    </a:cubicBezTo>
                    <a:cubicBezTo>
                      <a:pt x="4848" y="18644"/>
                      <a:pt x="4848" y="18644"/>
                      <a:pt x="4848" y="18644"/>
                    </a:cubicBezTo>
                    <a:cubicBezTo>
                      <a:pt x="4848" y="18644"/>
                      <a:pt x="4848" y="18644"/>
                      <a:pt x="4848" y="18644"/>
                    </a:cubicBezTo>
                    <a:cubicBezTo>
                      <a:pt x="5730" y="18757"/>
                      <a:pt x="5730" y="18757"/>
                      <a:pt x="5730" y="18757"/>
                    </a:cubicBezTo>
                    <a:cubicBezTo>
                      <a:pt x="5730" y="18757"/>
                      <a:pt x="5730" y="18757"/>
                      <a:pt x="5730" y="18757"/>
                    </a:cubicBezTo>
                    <a:cubicBezTo>
                      <a:pt x="5289" y="18757"/>
                      <a:pt x="5289" y="18757"/>
                      <a:pt x="5289" y="18757"/>
                    </a:cubicBezTo>
                    <a:cubicBezTo>
                      <a:pt x="5289" y="18757"/>
                      <a:pt x="5289" y="18757"/>
                      <a:pt x="5289" y="18757"/>
                    </a:cubicBezTo>
                    <a:cubicBezTo>
                      <a:pt x="4848" y="18757"/>
                      <a:pt x="4848" y="18757"/>
                      <a:pt x="4848" y="18757"/>
                    </a:cubicBezTo>
                    <a:close/>
                    <a:moveTo>
                      <a:pt x="5289" y="19212"/>
                    </a:moveTo>
                    <a:cubicBezTo>
                      <a:pt x="4848" y="19212"/>
                      <a:pt x="4848" y="19212"/>
                      <a:pt x="4848" y="19212"/>
                    </a:cubicBezTo>
                    <a:cubicBezTo>
                      <a:pt x="4848" y="19098"/>
                      <a:pt x="4848" y="19098"/>
                      <a:pt x="4848" y="19098"/>
                    </a:cubicBezTo>
                    <a:cubicBezTo>
                      <a:pt x="4848" y="19098"/>
                      <a:pt x="4848" y="19098"/>
                      <a:pt x="4848" y="19098"/>
                    </a:cubicBezTo>
                    <a:cubicBezTo>
                      <a:pt x="4848" y="18985"/>
                      <a:pt x="4848" y="18985"/>
                      <a:pt x="4848" y="18985"/>
                    </a:cubicBezTo>
                    <a:cubicBezTo>
                      <a:pt x="4848" y="18985"/>
                      <a:pt x="4848" y="18985"/>
                      <a:pt x="4848" y="18985"/>
                    </a:cubicBezTo>
                    <a:cubicBezTo>
                      <a:pt x="4848" y="18985"/>
                      <a:pt x="4848" y="18985"/>
                      <a:pt x="4848" y="18985"/>
                    </a:cubicBezTo>
                    <a:cubicBezTo>
                      <a:pt x="4848" y="18985"/>
                      <a:pt x="4848" y="18985"/>
                      <a:pt x="4848" y="18985"/>
                    </a:cubicBezTo>
                    <a:cubicBezTo>
                      <a:pt x="5289" y="18985"/>
                      <a:pt x="5289" y="18985"/>
                      <a:pt x="5289" y="18985"/>
                    </a:cubicBezTo>
                    <a:cubicBezTo>
                      <a:pt x="5289" y="18985"/>
                      <a:pt x="5289" y="18985"/>
                      <a:pt x="5289" y="18985"/>
                    </a:cubicBezTo>
                    <a:cubicBezTo>
                      <a:pt x="5289" y="19098"/>
                      <a:pt x="5289" y="19098"/>
                      <a:pt x="5289" y="19098"/>
                    </a:cubicBezTo>
                    <a:cubicBezTo>
                      <a:pt x="4848" y="19098"/>
                      <a:pt x="4848" y="19098"/>
                      <a:pt x="4848" y="19098"/>
                    </a:cubicBezTo>
                    <a:cubicBezTo>
                      <a:pt x="5289" y="19212"/>
                      <a:pt x="5289" y="19212"/>
                      <a:pt x="5289" y="19212"/>
                    </a:cubicBezTo>
                    <a:close/>
                    <a:moveTo>
                      <a:pt x="5289" y="18985"/>
                    </a:moveTo>
                    <a:cubicBezTo>
                      <a:pt x="5289" y="18985"/>
                      <a:pt x="5289" y="18985"/>
                      <a:pt x="5289" y="18985"/>
                    </a:cubicBezTo>
                    <a:cubicBezTo>
                      <a:pt x="5730" y="18985"/>
                      <a:pt x="5730" y="18985"/>
                      <a:pt x="5730" y="18985"/>
                    </a:cubicBezTo>
                    <a:cubicBezTo>
                      <a:pt x="5730" y="18985"/>
                      <a:pt x="5730" y="18985"/>
                      <a:pt x="5730" y="18985"/>
                    </a:cubicBezTo>
                    <a:cubicBezTo>
                      <a:pt x="5730" y="19098"/>
                      <a:pt x="5730" y="19098"/>
                      <a:pt x="5730" y="19098"/>
                    </a:cubicBezTo>
                    <a:cubicBezTo>
                      <a:pt x="5730" y="19098"/>
                      <a:pt x="5730" y="19098"/>
                      <a:pt x="5730" y="19098"/>
                    </a:cubicBezTo>
                    <a:cubicBezTo>
                      <a:pt x="5730" y="19212"/>
                      <a:pt x="5730" y="19212"/>
                      <a:pt x="5730" y="19212"/>
                    </a:cubicBezTo>
                    <a:cubicBezTo>
                      <a:pt x="5730" y="19212"/>
                      <a:pt x="5730" y="19212"/>
                      <a:pt x="5730" y="19212"/>
                    </a:cubicBezTo>
                    <a:cubicBezTo>
                      <a:pt x="5289" y="19098"/>
                      <a:pt x="5289" y="19098"/>
                      <a:pt x="5289" y="19098"/>
                    </a:cubicBezTo>
                    <a:cubicBezTo>
                      <a:pt x="5289" y="19098"/>
                      <a:pt x="5289" y="19098"/>
                      <a:pt x="5289" y="19098"/>
                    </a:cubicBezTo>
                    <a:cubicBezTo>
                      <a:pt x="5289" y="18985"/>
                      <a:pt x="5289" y="18985"/>
                      <a:pt x="5289" y="18985"/>
                    </a:cubicBezTo>
                    <a:close/>
                    <a:moveTo>
                      <a:pt x="6171" y="19098"/>
                    </a:moveTo>
                    <a:cubicBezTo>
                      <a:pt x="6612" y="19098"/>
                      <a:pt x="6612" y="19098"/>
                      <a:pt x="6612" y="19098"/>
                    </a:cubicBezTo>
                    <a:cubicBezTo>
                      <a:pt x="6612" y="19212"/>
                      <a:pt x="6612" y="19212"/>
                      <a:pt x="6612" y="19212"/>
                    </a:cubicBezTo>
                    <a:cubicBezTo>
                      <a:pt x="6171" y="19212"/>
                      <a:pt x="6171" y="19212"/>
                      <a:pt x="6171" y="19212"/>
                    </a:cubicBezTo>
                    <a:cubicBezTo>
                      <a:pt x="6171" y="19098"/>
                      <a:pt x="6171" y="19098"/>
                      <a:pt x="6171" y="19098"/>
                    </a:cubicBezTo>
                    <a:cubicBezTo>
                      <a:pt x="6171" y="19098"/>
                      <a:pt x="6171" y="19098"/>
                      <a:pt x="6171" y="19098"/>
                    </a:cubicBezTo>
                    <a:close/>
                    <a:moveTo>
                      <a:pt x="5730" y="19439"/>
                    </a:moveTo>
                    <a:cubicBezTo>
                      <a:pt x="5730" y="19439"/>
                      <a:pt x="5730" y="19439"/>
                      <a:pt x="5730" y="19439"/>
                    </a:cubicBezTo>
                    <a:cubicBezTo>
                      <a:pt x="5730" y="19326"/>
                      <a:pt x="5730" y="19326"/>
                      <a:pt x="5730" y="19326"/>
                    </a:cubicBezTo>
                    <a:cubicBezTo>
                      <a:pt x="5730" y="19326"/>
                      <a:pt x="5730" y="19326"/>
                      <a:pt x="5730" y="19326"/>
                    </a:cubicBezTo>
                    <a:cubicBezTo>
                      <a:pt x="5730" y="19212"/>
                      <a:pt x="5730" y="19212"/>
                      <a:pt x="5730" y="19212"/>
                    </a:cubicBezTo>
                    <a:cubicBezTo>
                      <a:pt x="5730" y="19212"/>
                      <a:pt x="5730" y="19212"/>
                      <a:pt x="5730" y="19212"/>
                    </a:cubicBezTo>
                    <a:cubicBezTo>
                      <a:pt x="6171" y="19326"/>
                      <a:pt x="6171" y="19326"/>
                      <a:pt x="6171" y="19326"/>
                    </a:cubicBezTo>
                    <a:cubicBezTo>
                      <a:pt x="5730" y="19439"/>
                      <a:pt x="5730" y="19439"/>
                      <a:pt x="5730" y="19439"/>
                    </a:cubicBezTo>
                    <a:close/>
                    <a:moveTo>
                      <a:pt x="7053" y="19098"/>
                    </a:moveTo>
                    <a:cubicBezTo>
                      <a:pt x="6612" y="19098"/>
                      <a:pt x="6612" y="19098"/>
                      <a:pt x="6612" y="19098"/>
                    </a:cubicBezTo>
                    <a:cubicBezTo>
                      <a:pt x="6171" y="19098"/>
                      <a:pt x="6171" y="19098"/>
                      <a:pt x="6171" y="19098"/>
                    </a:cubicBezTo>
                    <a:cubicBezTo>
                      <a:pt x="6171" y="18871"/>
                      <a:pt x="6171" y="18871"/>
                      <a:pt x="6171" y="18871"/>
                    </a:cubicBezTo>
                    <a:cubicBezTo>
                      <a:pt x="6612" y="18871"/>
                      <a:pt x="6612" y="18871"/>
                      <a:pt x="6612" y="18871"/>
                    </a:cubicBezTo>
                    <a:cubicBezTo>
                      <a:pt x="6612" y="18985"/>
                      <a:pt x="6612" y="18985"/>
                      <a:pt x="6612" y="18985"/>
                    </a:cubicBezTo>
                    <a:cubicBezTo>
                      <a:pt x="7053" y="19098"/>
                      <a:pt x="7053" y="19098"/>
                      <a:pt x="7053" y="19098"/>
                    </a:cubicBezTo>
                    <a:cubicBezTo>
                      <a:pt x="7053" y="19098"/>
                      <a:pt x="7053" y="19098"/>
                      <a:pt x="7053" y="19098"/>
                    </a:cubicBezTo>
                    <a:cubicBezTo>
                      <a:pt x="7053" y="19098"/>
                      <a:pt x="7053" y="19098"/>
                      <a:pt x="7053" y="19098"/>
                    </a:cubicBezTo>
                    <a:close/>
                    <a:moveTo>
                      <a:pt x="7053" y="19326"/>
                    </a:moveTo>
                    <a:cubicBezTo>
                      <a:pt x="6612" y="19212"/>
                      <a:pt x="6612" y="19212"/>
                      <a:pt x="6612" y="19212"/>
                    </a:cubicBezTo>
                    <a:cubicBezTo>
                      <a:pt x="6612" y="19212"/>
                      <a:pt x="6612" y="19212"/>
                      <a:pt x="6612" y="19212"/>
                    </a:cubicBezTo>
                    <a:cubicBezTo>
                      <a:pt x="7053" y="19212"/>
                      <a:pt x="7053" y="19212"/>
                      <a:pt x="7053" y="19212"/>
                    </a:cubicBezTo>
                    <a:cubicBezTo>
                      <a:pt x="7053" y="19326"/>
                      <a:pt x="7053" y="19326"/>
                      <a:pt x="7053" y="19326"/>
                    </a:cubicBezTo>
                    <a:cubicBezTo>
                      <a:pt x="7053" y="19326"/>
                      <a:pt x="7053" y="19326"/>
                      <a:pt x="7053" y="19326"/>
                    </a:cubicBezTo>
                    <a:close/>
                    <a:moveTo>
                      <a:pt x="7053" y="19439"/>
                    </a:moveTo>
                    <a:cubicBezTo>
                      <a:pt x="6612" y="19326"/>
                      <a:pt x="6612" y="19326"/>
                      <a:pt x="6612" y="19326"/>
                    </a:cubicBezTo>
                    <a:cubicBezTo>
                      <a:pt x="6612" y="19326"/>
                      <a:pt x="6612" y="19326"/>
                      <a:pt x="6612" y="19326"/>
                    </a:cubicBezTo>
                    <a:cubicBezTo>
                      <a:pt x="6612" y="19212"/>
                      <a:pt x="6612" y="19212"/>
                      <a:pt x="6612" y="19212"/>
                    </a:cubicBezTo>
                    <a:cubicBezTo>
                      <a:pt x="7053" y="19326"/>
                      <a:pt x="7053" y="19326"/>
                      <a:pt x="7053" y="19326"/>
                    </a:cubicBezTo>
                    <a:cubicBezTo>
                      <a:pt x="7053" y="19439"/>
                      <a:pt x="7053" y="19439"/>
                      <a:pt x="7053" y="19439"/>
                    </a:cubicBezTo>
                    <a:cubicBezTo>
                      <a:pt x="7053" y="19439"/>
                      <a:pt x="7053" y="19439"/>
                      <a:pt x="7053" y="19439"/>
                    </a:cubicBezTo>
                    <a:close/>
                    <a:moveTo>
                      <a:pt x="7493" y="19667"/>
                    </a:moveTo>
                    <a:cubicBezTo>
                      <a:pt x="7493" y="19667"/>
                      <a:pt x="7493" y="19667"/>
                      <a:pt x="7493" y="19667"/>
                    </a:cubicBezTo>
                    <a:cubicBezTo>
                      <a:pt x="7053" y="19553"/>
                      <a:pt x="7053" y="19553"/>
                      <a:pt x="7053" y="19553"/>
                    </a:cubicBezTo>
                    <a:cubicBezTo>
                      <a:pt x="7053" y="19553"/>
                      <a:pt x="7053" y="19553"/>
                      <a:pt x="7053" y="19553"/>
                    </a:cubicBezTo>
                    <a:cubicBezTo>
                      <a:pt x="6612" y="19553"/>
                      <a:pt x="6612" y="19553"/>
                      <a:pt x="6612" y="19553"/>
                    </a:cubicBezTo>
                    <a:cubicBezTo>
                      <a:pt x="6612" y="19553"/>
                      <a:pt x="6612" y="19553"/>
                      <a:pt x="6612" y="19553"/>
                    </a:cubicBezTo>
                    <a:cubicBezTo>
                      <a:pt x="7053" y="19553"/>
                      <a:pt x="7053" y="19553"/>
                      <a:pt x="7053" y="19553"/>
                    </a:cubicBezTo>
                    <a:cubicBezTo>
                      <a:pt x="7053" y="19553"/>
                      <a:pt x="7053" y="19553"/>
                      <a:pt x="7053" y="19553"/>
                    </a:cubicBezTo>
                    <a:cubicBezTo>
                      <a:pt x="7493" y="19553"/>
                      <a:pt x="7493" y="19553"/>
                      <a:pt x="7493" y="19553"/>
                    </a:cubicBezTo>
                    <a:cubicBezTo>
                      <a:pt x="7493" y="19553"/>
                      <a:pt x="7493" y="19553"/>
                      <a:pt x="7493" y="19553"/>
                    </a:cubicBezTo>
                    <a:cubicBezTo>
                      <a:pt x="7493" y="19667"/>
                      <a:pt x="7493" y="19667"/>
                      <a:pt x="7493" y="19667"/>
                    </a:cubicBezTo>
                    <a:close/>
                    <a:moveTo>
                      <a:pt x="8816" y="20122"/>
                    </a:moveTo>
                    <a:cubicBezTo>
                      <a:pt x="8375" y="20122"/>
                      <a:pt x="8375" y="20122"/>
                      <a:pt x="8375" y="20122"/>
                    </a:cubicBezTo>
                    <a:cubicBezTo>
                      <a:pt x="7934" y="20122"/>
                      <a:pt x="7934" y="20122"/>
                      <a:pt x="7934" y="20122"/>
                    </a:cubicBezTo>
                    <a:cubicBezTo>
                      <a:pt x="7493" y="20122"/>
                      <a:pt x="7493" y="20122"/>
                      <a:pt x="7493" y="20122"/>
                    </a:cubicBezTo>
                    <a:cubicBezTo>
                      <a:pt x="7493" y="20008"/>
                      <a:pt x="7493" y="20008"/>
                      <a:pt x="7493" y="20008"/>
                    </a:cubicBezTo>
                    <a:cubicBezTo>
                      <a:pt x="7053" y="20008"/>
                      <a:pt x="7053" y="20008"/>
                      <a:pt x="7053" y="20008"/>
                    </a:cubicBezTo>
                    <a:cubicBezTo>
                      <a:pt x="6612" y="20008"/>
                      <a:pt x="6612" y="20008"/>
                      <a:pt x="6612" y="20008"/>
                    </a:cubicBezTo>
                    <a:cubicBezTo>
                      <a:pt x="6171" y="19894"/>
                      <a:pt x="6171" y="19894"/>
                      <a:pt x="6171" y="19894"/>
                    </a:cubicBezTo>
                    <a:cubicBezTo>
                      <a:pt x="6171" y="19781"/>
                      <a:pt x="6171" y="19781"/>
                      <a:pt x="6171" y="19781"/>
                    </a:cubicBezTo>
                    <a:cubicBezTo>
                      <a:pt x="6171" y="19781"/>
                      <a:pt x="6171" y="19781"/>
                      <a:pt x="6171" y="19781"/>
                    </a:cubicBezTo>
                    <a:cubicBezTo>
                      <a:pt x="6612" y="19781"/>
                      <a:pt x="6612" y="19781"/>
                      <a:pt x="6612" y="19781"/>
                    </a:cubicBezTo>
                    <a:cubicBezTo>
                      <a:pt x="7053" y="19894"/>
                      <a:pt x="7053" y="19894"/>
                      <a:pt x="7053" y="19894"/>
                    </a:cubicBezTo>
                    <a:cubicBezTo>
                      <a:pt x="7053" y="19894"/>
                      <a:pt x="7053" y="19894"/>
                      <a:pt x="7053" y="19894"/>
                    </a:cubicBezTo>
                    <a:cubicBezTo>
                      <a:pt x="7493" y="19894"/>
                      <a:pt x="7493" y="19894"/>
                      <a:pt x="7493" y="19894"/>
                    </a:cubicBezTo>
                    <a:cubicBezTo>
                      <a:pt x="7934" y="19894"/>
                      <a:pt x="7934" y="19894"/>
                      <a:pt x="7934" y="19894"/>
                    </a:cubicBezTo>
                    <a:cubicBezTo>
                      <a:pt x="8375" y="20008"/>
                      <a:pt x="8375" y="20008"/>
                      <a:pt x="8375" y="20008"/>
                    </a:cubicBezTo>
                    <a:cubicBezTo>
                      <a:pt x="8816" y="20008"/>
                      <a:pt x="8816" y="20008"/>
                      <a:pt x="8816" y="20008"/>
                    </a:cubicBezTo>
                    <a:cubicBezTo>
                      <a:pt x="8816" y="20008"/>
                      <a:pt x="8816" y="20008"/>
                      <a:pt x="8816" y="20008"/>
                    </a:cubicBezTo>
                    <a:cubicBezTo>
                      <a:pt x="9257" y="20122"/>
                      <a:pt x="9257" y="20122"/>
                      <a:pt x="9257" y="20122"/>
                    </a:cubicBezTo>
                    <a:cubicBezTo>
                      <a:pt x="9257" y="20122"/>
                      <a:pt x="9257" y="20122"/>
                      <a:pt x="9257" y="20122"/>
                    </a:cubicBezTo>
                    <a:cubicBezTo>
                      <a:pt x="9697" y="20122"/>
                      <a:pt x="9697" y="20122"/>
                      <a:pt x="9697" y="20122"/>
                    </a:cubicBezTo>
                    <a:cubicBezTo>
                      <a:pt x="9257" y="20122"/>
                      <a:pt x="9257" y="20122"/>
                      <a:pt x="9257" y="20122"/>
                    </a:cubicBezTo>
                    <a:cubicBezTo>
                      <a:pt x="9257" y="20122"/>
                      <a:pt x="9257" y="20122"/>
                      <a:pt x="9257" y="20122"/>
                    </a:cubicBezTo>
                    <a:cubicBezTo>
                      <a:pt x="8816" y="20122"/>
                      <a:pt x="8816" y="20122"/>
                      <a:pt x="8816" y="20122"/>
                    </a:cubicBezTo>
                    <a:close/>
                    <a:moveTo>
                      <a:pt x="7493" y="20122"/>
                    </a:moveTo>
                    <a:cubicBezTo>
                      <a:pt x="7493" y="20122"/>
                      <a:pt x="7493" y="20235"/>
                      <a:pt x="7493" y="20235"/>
                    </a:cubicBezTo>
                    <a:cubicBezTo>
                      <a:pt x="7053" y="20235"/>
                      <a:pt x="7053" y="20235"/>
                      <a:pt x="7053" y="20235"/>
                    </a:cubicBezTo>
                    <a:cubicBezTo>
                      <a:pt x="7493" y="20122"/>
                      <a:pt x="7493" y="20122"/>
                      <a:pt x="7493" y="20122"/>
                    </a:cubicBezTo>
                    <a:close/>
                    <a:moveTo>
                      <a:pt x="10138" y="20576"/>
                    </a:moveTo>
                    <a:cubicBezTo>
                      <a:pt x="10138" y="20576"/>
                      <a:pt x="10138" y="20576"/>
                      <a:pt x="10138" y="20576"/>
                    </a:cubicBezTo>
                    <a:cubicBezTo>
                      <a:pt x="10579" y="20576"/>
                      <a:pt x="10579" y="20576"/>
                      <a:pt x="10579" y="20576"/>
                    </a:cubicBezTo>
                    <a:cubicBezTo>
                      <a:pt x="10138" y="20576"/>
                      <a:pt x="10138" y="20576"/>
                      <a:pt x="10138" y="20576"/>
                    </a:cubicBezTo>
                    <a:cubicBezTo>
                      <a:pt x="10138" y="20576"/>
                      <a:pt x="10138" y="20576"/>
                      <a:pt x="10138" y="20576"/>
                    </a:cubicBezTo>
                    <a:cubicBezTo>
                      <a:pt x="10138" y="20576"/>
                      <a:pt x="10138" y="20576"/>
                      <a:pt x="10138" y="20576"/>
                    </a:cubicBezTo>
                    <a:close/>
                    <a:moveTo>
                      <a:pt x="11020" y="20576"/>
                    </a:moveTo>
                    <a:cubicBezTo>
                      <a:pt x="11020" y="20690"/>
                      <a:pt x="11020" y="20690"/>
                      <a:pt x="11020" y="20690"/>
                    </a:cubicBezTo>
                    <a:cubicBezTo>
                      <a:pt x="10579" y="20576"/>
                      <a:pt x="10579" y="20576"/>
                      <a:pt x="10579" y="20576"/>
                    </a:cubicBezTo>
                    <a:cubicBezTo>
                      <a:pt x="10579" y="20576"/>
                      <a:pt x="10579" y="20576"/>
                      <a:pt x="10579" y="20576"/>
                    </a:cubicBezTo>
                    <a:cubicBezTo>
                      <a:pt x="10138" y="20463"/>
                      <a:pt x="10138" y="20463"/>
                      <a:pt x="10138" y="20463"/>
                    </a:cubicBezTo>
                    <a:cubicBezTo>
                      <a:pt x="9697" y="20463"/>
                      <a:pt x="9697" y="20463"/>
                      <a:pt x="9697" y="20463"/>
                    </a:cubicBezTo>
                    <a:cubicBezTo>
                      <a:pt x="9697" y="20463"/>
                      <a:pt x="9697" y="20463"/>
                      <a:pt x="9697" y="20463"/>
                    </a:cubicBezTo>
                    <a:cubicBezTo>
                      <a:pt x="9257" y="20349"/>
                      <a:pt x="9257" y="20349"/>
                      <a:pt x="9257" y="20349"/>
                    </a:cubicBezTo>
                    <a:cubicBezTo>
                      <a:pt x="8816" y="20349"/>
                      <a:pt x="8816" y="20349"/>
                      <a:pt x="8816" y="20349"/>
                    </a:cubicBezTo>
                    <a:cubicBezTo>
                      <a:pt x="8816" y="20349"/>
                      <a:pt x="8816" y="20349"/>
                      <a:pt x="8816" y="20349"/>
                    </a:cubicBezTo>
                    <a:cubicBezTo>
                      <a:pt x="8375" y="20235"/>
                      <a:pt x="8375" y="20235"/>
                      <a:pt x="8375" y="20235"/>
                    </a:cubicBezTo>
                    <a:cubicBezTo>
                      <a:pt x="8375" y="20235"/>
                      <a:pt x="8375" y="20235"/>
                      <a:pt x="8375" y="20235"/>
                    </a:cubicBezTo>
                    <a:cubicBezTo>
                      <a:pt x="8375" y="20122"/>
                      <a:pt x="8375" y="20122"/>
                      <a:pt x="8375" y="20122"/>
                    </a:cubicBezTo>
                    <a:cubicBezTo>
                      <a:pt x="8816" y="20122"/>
                      <a:pt x="8816" y="20122"/>
                      <a:pt x="8816" y="20122"/>
                    </a:cubicBezTo>
                    <a:cubicBezTo>
                      <a:pt x="8816" y="20235"/>
                      <a:pt x="8816" y="20235"/>
                      <a:pt x="8816" y="20235"/>
                    </a:cubicBezTo>
                    <a:cubicBezTo>
                      <a:pt x="9257" y="20235"/>
                      <a:pt x="9257" y="20235"/>
                      <a:pt x="9257" y="20235"/>
                    </a:cubicBezTo>
                    <a:cubicBezTo>
                      <a:pt x="9697" y="20235"/>
                      <a:pt x="9697" y="20235"/>
                      <a:pt x="9697" y="20235"/>
                    </a:cubicBezTo>
                    <a:cubicBezTo>
                      <a:pt x="9697" y="20235"/>
                      <a:pt x="9697" y="20235"/>
                      <a:pt x="9697" y="20235"/>
                    </a:cubicBezTo>
                    <a:cubicBezTo>
                      <a:pt x="10579" y="20235"/>
                      <a:pt x="10579" y="20235"/>
                      <a:pt x="10579" y="20235"/>
                    </a:cubicBezTo>
                    <a:cubicBezTo>
                      <a:pt x="10579" y="20349"/>
                      <a:pt x="10579" y="20349"/>
                      <a:pt x="10579" y="20349"/>
                    </a:cubicBezTo>
                    <a:cubicBezTo>
                      <a:pt x="10579" y="20349"/>
                      <a:pt x="10579" y="20349"/>
                      <a:pt x="10579" y="20349"/>
                    </a:cubicBezTo>
                    <a:cubicBezTo>
                      <a:pt x="11020" y="20349"/>
                      <a:pt x="11020" y="20349"/>
                      <a:pt x="11020" y="20349"/>
                    </a:cubicBezTo>
                    <a:cubicBezTo>
                      <a:pt x="11461" y="20349"/>
                      <a:pt x="11461" y="20349"/>
                      <a:pt x="11461" y="20349"/>
                    </a:cubicBezTo>
                    <a:cubicBezTo>
                      <a:pt x="11461" y="20463"/>
                      <a:pt x="11461" y="20463"/>
                      <a:pt x="11461" y="20463"/>
                    </a:cubicBezTo>
                    <a:cubicBezTo>
                      <a:pt x="11461" y="20463"/>
                      <a:pt x="11461" y="20463"/>
                      <a:pt x="11461" y="20463"/>
                    </a:cubicBezTo>
                    <a:cubicBezTo>
                      <a:pt x="11020" y="20463"/>
                      <a:pt x="11020" y="20463"/>
                      <a:pt x="11020" y="20463"/>
                    </a:cubicBezTo>
                    <a:cubicBezTo>
                      <a:pt x="11461" y="20463"/>
                      <a:pt x="11461" y="20463"/>
                      <a:pt x="11461" y="20463"/>
                    </a:cubicBezTo>
                    <a:cubicBezTo>
                      <a:pt x="11461" y="20463"/>
                      <a:pt x="11461" y="20463"/>
                      <a:pt x="11461" y="20463"/>
                    </a:cubicBezTo>
                    <a:cubicBezTo>
                      <a:pt x="11020" y="20576"/>
                      <a:pt x="11020" y="20576"/>
                      <a:pt x="11020" y="20576"/>
                    </a:cubicBezTo>
                    <a:cubicBezTo>
                      <a:pt x="11020" y="20576"/>
                      <a:pt x="11020" y="20576"/>
                      <a:pt x="11020" y="20576"/>
                    </a:cubicBezTo>
                    <a:close/>
                    <a:moveTo>
                      <a:pt x="11461" y="20576"/>
                    </a:moveTo>
                    <a:cubicBezTo>
                      <a:pt x="11461" y="20690"/>
                      <a:pt x="11461" y="20690"/>
                      <a:pt x="11461" y="20690"/>
                    </a:cubicBezTo>
                    <a:cubicBezTo>
                      <a:pt x="11461" y="20690"/>
                      <a:pt x="11461" y="20690"/>
                      <a:pt x="11461" y="20690"/>
                    </a:cubicBezTo>
                    <a:cubicBezTo>
                      <a:pt x="11461" y="20690"/>
                      <a:pt x="11461" y="20690"/>
                      <a:pt x="11461" y="20690"/>
                    </a:cubicBezTo>
                    <a:cubicBezTo>
                      <a:pt x="11902" y="20576"/>
                      <a:pt x="11902" y="20576"/>
                      <a:pt x="11902" y="20576"/>
                    </a:cubicBezTo>
                    <a:cubicBezTo>
                      <a:pt x="11902" y="20576"/>
                      <a:pt x="11902" y="20576"/>
                      <a:pt x="11902" y="20576"/>
                    </a:cubicBezTo>
                    <a:cubicBezTo>
                      <a:pt x="11902" y="20576"/>
                      <a:pt x="11902" y="20576"/>
                      <a:pt x="11902" y="20576"/>
                    </a:cubicBezTo>
                    <a:cubicBezTo>
                      <a:pt x="11461" y="20576"/>
                      <a:pt x="11461" y="20576"/>
                      <a:pt x="11461" y="20576"/>
                    </a:cubicBezTo>
                    <a:close/>
                    <a:moveTo>
                      <a:pt x="13665" y="20463"/>
                    </a:moveTo>
                    <a:cubicBezTo>
                      <a:pt x="13665" y="20576"/>
                      <a:pt x="13665" y="20576"/>
                      <a:pt x="13665" y="20576"/>
                    </a:cubicBezTo>
                    <a:cubicBezTo>
                      <a:pt x="13665" y="20690"/>
                      <a:pt x="13665" y="20690"/>
                      <a:pt x="13665" y="20690"/>
                    </a:cubicBezTo>
                    <a:cubicBezTo>
                      <a:pt x="13665" y="20690"/>
                      <a:pt x="13665" y="20690"/>
                      <a:pt x="13665" y="20690"/>
                    </a:cubicBezTo>
                    <a:cubicBezTo>
                      <a:pt x="13224" y="20690"/>
                      <a:pt x="13224" y="20690"/>
                      <a:pt x="13224" y="20690"/>
                    </a:cubicBezTo>
                    <a:cubicBezTo>
                      <a:pt x="13224" y="20576"/>
                      <a:pt x="13224" y="20576"/>
                      <a:pt x="13224" y="20576"/>
                    </a:cubicBezTo>
                    <a:cubicBezTo>
                      <a:pt x="12783" y="20690"/>
                      <a:pt x="12783" y="20690"/>
                      <a:pt x="12783" y="20690"/>
                    </a:cubicBezTo>
                    <a:cubicBezTo>
                      <a:pt x="12783" y="20576"/>
                      <a:pt x="12783" y="20576"/>
                      <a:pt x="12783" y="20576"/>
                    </a:cubicBezTo>
                    <a:cubicBezTo>
                      <a:pt x="12342" y="20576"/>
                      <a:pt x="12342" y="20576"/>
                      <a:pt x="12342" y="20576"/>
                    </a:cubicBezTo>
                    <a:cubicBezTo>
                      <a:pt x="12342" y="20576"/>
                      <a:pt x="12342" y="20576"/>
                      <a:pt x="12342" y="20576"/>
                    </a:cubicBezTo>
                    <a:cubicBezTo>
                      <a:pt x="11902" y="20576"/>
                      <a:pt x="11902" y="20576"/>
                      <a:pt x="11902" y="20576"/>
                    </a:cubicBezTo>
                    <a:cubicBezTo>
                      <a:pt x="11902" y="20576"/>
                      <a:pt x="11902" y="20576"/>
                      <a:pt x="11902" y="20576"/>
                    </a:cubicBezTo>
                    <a:cubicBezTo>
                      <a:pt x="11902" y="20463"/>
                      <a:pt x="11902" y="20463"/>
                      <a:pt x="11902" y="20463"/>
                    </a:cubicBezTo>
                    <a:cubicBezTo>
                      <a:pt x="12342" y="20463"/>
                      <a:pt x="12342" y="20463"/>
                      <a:pt x="12342" y="20463"/>
                    </a:cubicBezTo>
                    <a:cubicBezTo>
                      <a:pt x="12342" y="20463"/>
                      <a:pt x="12342" y="20463"/>
                      <a:pt x="12342" y="20463"/>
                    </a:cubicBezTo>
                    <a:cubicBezTo>
                      <a:pt x="13224" y="20463"/>
                      <a:pt x="13224" y="20463"/>
                      <a:pt x="13224" y="20463"/>
                    </a:cubicBezTo>
                    <a:cubicBezTo>
                      <a:pt x="13224" y="20576"/>
                      <a:pt x="13224" y="20576"/>
                      <a:pt x="13224" y="20576"/>
                    </a:cubicBezTo>
                    <a:cubicBezTo>
                      <a:pt x="13224" y="20463"/>
                      <a:pt x="13224" y="20463"/>
                      <a:pt x="13224" y="20463"/>
                    </a:cubicBezTo>
                    <a:cubicBezTo>
                      <a:pt x="13665" y="20463"/>
                      <a:pt x="13665" y="20463"/>
                      <a:pt x="13665" y="20463"/>
                    </a:cubicBezTo>
                    <a:cubicBezTo>
                      <a:pt x="13665" y="20463"/>
                      <a:pt x="13665" y="20463"/>
                      <a:pt x="13665" y="20463"/>
                    </a:cubicBezTo>
                    <a:close/>
                    <a:moveTo>
                      <a:pt x="14987" y="20463"/>
                    </a:moveTo>
                    <a:cubicBezTo>
                      <a:pt x="14546" y="20463"/>
                      <a:pt x="14546" y="20463"/>
                      <a:pt x="14546" y="20463"/>
                    </a:cubicBezTo>
                    <a:cubicBezTo>
                      <a:pt x="14546" y="20349"/>
                      <a:pt x="14546" y="20349"/>
                      <a:pt x="14546" y="20349"/>
                    </a:cubicBezTo>
                    <a:cubicBezTo>
                      <a:pt x="14546" y="20349"/>
                      <a:pt x="14546" y="20349"/>
                      <a:pt x="14546" y="20349"/>
                    </a:cubicBezTo>
                    <a:cubicBezTo>
                      <a:pt x="14546" y="20235"/>
                      <a:pt x="14546" y="20235"/>
                      <a:pt x="14546" y="20235"/>
                    </a:cubicBezTo>
                    <a:cubicBezTo>
                      <a:pt x="14106" y="20235"/>
                      <a:pt x="14106" y="20235"/>
                      <a:pt x="14106" y="20235"/>
                    </a:cubicBezTo>
                    <a:cubicBezTo>
                      <a:pt x="14106" y="20122"/>
                      <a:pt x="14106" y="20122"/>
                      <a:pt x="14106" y="20122"/>
                    </a:cubicBezTo>
                    <a:cubicBezTo>
                      <a:pt x="14106" y="20008"/>
                      <a:pt x="14106" y="20008"/>
                      <a:pt x="14106" y="20008"/>
                    </a:cubicBezTo>
                    <a:cubicBezTo>
                      <a:pt x="14106" y="20122"/>
                      <a:pt x="14106" y="20122"/>
                      <a:pt x="14106" y="20122"/>
                    </a:cubicBezTo>
                    <a:cubicBezTo>
                      <a:pt x="13665" y="20235"/>
                      <a:pt x="13665" y="20235"/>
                      <a:pt x="13665" y="20235"/>
                    </a:cubicBezTo>
                    <a:cubicBezTo>
                      <a:pt x="14106" y="20349"/>
                      <a:pt x="14106" y="20349"/>
                      <a:pt x="14106" y="20349"/>
                    </a:cubicBezTo>
                    <a:cubicBezTo>
                      <a:pt x="13665" y="20349"/>
                      <a:pt x="13665" y="20349"/>
                      <a:pt x="13665" y="20349"/>
                    </a:cubicBezTo>
                    <a:cubicBezTo>
                      <a:pt x="13665" y="20463"/>
                      <a:pt x="13665" y="20463"/>
                      <a:pt x="13665" y="20463"/>
                    </a:cubicBezTo>
                    <a:cubicBezTo>
                      <a:pt x="14106" y="20463"/>
                      <a:pt x="14106" y="20463"/>
                      <a:pt x="14106" y="20463"/>
                    </a:cubicBezTo>
                    <a:cubicBezTo>
                      <a:pt x="14546" y="20463"/>
                      <a:pt x="14546" y="20463"/>
                      <a:pt x="14546" y="20463"/>
                    </a:cubicBezTo>
                    <a:cubicBezTo>
                      <a:pt x="14546" y="20576"/>
                      <a:pt x="14546" y="20576"/>
                      <a:pt x="14546" y="20576"/>
                    </a:cubicBezTo>
                    <a:cubicBezTo>
                      <a:pt x="14987" y="20463"/>
                      <a:pt x="14987" y="20463"/>
                      <a:pt x="14987" y="20463"/>
                    </a:cubicBezTo>
                    <a:close/>
                    <a:moveTo>
                      <a:pt x="13224" y="21145"/>
                    </a:moveTo>
                    <a:cubicBezTo>
                      <a:pt x="13665" y="21145"/>
                      <a:pt x="13665" y="21145"/>
                      <a:pt x="13665" y="21145"/>
                    </a:cubicBezTo>
                    <a:cubicBezTo>
                      <a:pt x="13665" y="21145"/>
                      <a:pt x="13665" y="21145"/>
                      <a:pt x="13665" y="21145"/>
                    </a:cubicBezTo>
                    <a:cubicBezTo>
                      <a:pt x="13665" y="21258"/>
                      <a:pt x="13665" y="21258"/>
                      <a:pt x="13665" y="21258"/>
                    </a:cubicBezTo>
                    <a:cubicBezTo>
                      <a:pt x="13224" y="21145"/>
                      <a:pt x="13224" y="21145"/>
                      <a:pt x="13224" y="21145"/>
                    </a:cubicBezTo>
                    <a:close/>
                    <a:moveTo>
                      <a:pt x="13665" y="21031"/>
                    </a:moveTo>
                    <a:cubicBezTo>
                      <a:pt x="13224" y="21031"/>
                      <a:pt x="13224" y="21031"/>
                      <a:pt x="13224" y="21031"/>
                    </a:cubicBezTo>
                    <a:cubicBezTo>
                      <a:pt x="13665" y="21031"/>
                      <a:pt x="13665" y="21031"/>
                      <a:pt x="13665" y="21031"/>
                    </a:cubicBezTo>
                    <a:cubicBezTo>
                      <a:pt x="13665" y="21031"/>
                      <a:pt x="13665" y="21031"/>
                      <a:pt x="13665" y="21031"/>
                    </a:cubicBezTo>
                    <a:cubicBezTo>
                      <a:pt x="13665" y="21031"/>
                      <a:pt x="13665" y="21031"/>
                      <a:pt x="13665" y="21031"/>
                    </a:cubicBezTo>
                    <a:cubicBezTo>
                      <a:pt x="13665" y="21031"/>
                      <a:pt x="13665" y="21031"/>
                      <a:pt x="13665" y="21031"/>
                    </a:cubicBezTo>
                    <a:close/>
                    <a:moveTo>
                      <a:pt x="21159" y="21599"/>
                    </a:moveTo>
                    <a:cubicBezTo>
                      <a:pt x="21159" y="21486"/>
                      <a:pt x="21159" y="21486"/>
                      <a:pt x="21159" y="21486"/>
                    </a:cubicBezTo>
                    <a:cubicBezTo>
                      <a:pt x="21159" y="21486"/>
                      <a:pt x="21159" y="21486"/>
                      <a:pt x="21159" y="21486"/>
                    </a:cubicBezTo>
                    <a:cubicBezTo>
                      <a:pt x="21159" y="21372"/>
                      <a:pt x="21159" y="21372"/>
                      <a:pt x="21159" y="21372"/>
                    </a:cubicBezTo>
                    <a:cubicBezTo>
                      <a:pt x="21159" y="21372"/>
                      <a:pt x="21159" y="21372"/>
                      <a:pt x="21159" y="21372"/>
                    </a:cubicBezTo>
                    <a:cubicBezTo>
                      <a:pt x="21600" y="21486"/>
                      <a:pt x="21600" y="21486"/>
                      <a:pt x="21600" y="21486"/>
                    </a:cubicBezTo>
                    <a:cubicBezTo>
                      <a:pt x="21600" y="21599"/>
                      <a:pt x="21600" y="21599"/>
                      <a:pt x="21600" y="21599"/>
                    </a:cubicBezTo>
                    <a:cubicBezTo>
                      <a:pt x="21159" y="21599"/>
                      <a:pt x="21159" y="21599"/>
                      <a:pt x="21159" y="21599"/>
                    </a:cubicBezTo>
                    <a:close/>
                    <a:moveTo>
                      <a:pt x="16310" y="21145"/>
                    </a:moveTo>
                    <a:cubicBezTo>
                      <a:pt x="16751" y="21031"/>
                      <a:pt x="16751" y="21031"/>
                      <a:pt x="16751" y="21031"/>
                    </a:cubicBezTo>
                    <a:cubicBezTo>
                      <a:pt x="16751" y="21031"/>
                      <a:pt x="16751" y="21031"/>
                      <a:pt x="16751" y="21031"/>
                    </a:cubicBezTo>
                    <a:cubicBezTo>
                      <a:pt x="17191" y="21031"/>
                      <a:pt x="17191" y="21031"/>
                      <a:pt x="17191" y="21031"/>
                    </a:cubicBezTo>
                    <a:cubicBezTo>
                      <a:pt x="17632" y="21031"/>
                      <a:pt x="17632" y="21031"/>
                      <a:pt x="17632" y="21031"/>
                    </a:cubicBezTo>
                    <a:cubicBezTo>
                      <a:pt x="18514" y="21031"/>
                      <a:pt x="18514" y="21031"/>
                      <a:pt x="18514" y="21031"/>
                    </a:cubicBezTo>
                    <a:cubicBezTo>
                      <a:pt x="18955" y="20917"/>
                      <a:pt x="18955" y="20917"/>
                      <a:pt x="18955" y="20917"/>
                    </a:cubicBezTo>
                    <a:cubicBezTo>
                      <a:pt x="19836" y="21031"/>
                      <a:pt x="19836" y="21031"/>
                      <a:pt x="19836" y="21031"/>
                    </a:cubicBezTo>
                    <a:cubicBezTo>
                      <a:pt x="20277" y="21031"/>
                      <a:pt x="20277" y="21031"/>
                      <a:pt x="20277" y="21031"/>
                    </a:cubicBezTo>
                    <a:cubicBezTo>
                      <a:pt x="20718" y="20917"/>
                      <a:pt x="20718" y="20917"/>
                      <a:pt x="20718" y="20917"/>
                    </a:cubicBezTo>
                    <a:cubicBezTo>
                      <a:pt x="21159" y="21031"/>
                      <a:pt x="21159" y="21031"/>
                      <a:pt x="21159" y="21031"/>
                    </a:cubicBezTo>
                    <a:cubicBezTo>
                      <a:pt x="21159" y="21031"/>
                      <a:pt x="21159" y="21031"/>
                      <a:pt x="21159" y="21031"/>
                    </a:cubicBezTo>
                    <a:cubicBezTo>
                      <a:pt x="21159" y="21145"/>
                      <a:pt x="21159" y="21145"/>
                      <a:pt x="21159" y="21145"/>
                    </a:cubicBezTo>
                    <a:cubicBezTo>
                      <a:pt x="21159" y="21145"/>
                      <a:pt x="21159" y="21145"/>
                      <a:pt x="21159" y="21145"/>
                    </a:cubicBezTo>
                    <a:cubicBezTo>
                      <a:pt x="20718" y="21258"/>
                      <a:pt x="20718" y="21258"/>
                      <a:pt x="20718" y="21258"/>
                    </a:cubicBezTo>
                    <a:cubicBezTo>
                      <a:pt x="20718" y="21145"/>
                      <a:pt x="20718" y="21145"/>
                      <a:pt x="20718" y="21145"/>
                    </a:cubicBezTo>
                    <a:cubicBezTo>
                      <a:pt x="20277" y="21145"/>
                      <a:pt x="20277" y="21145"/>
                      <a:pt x="20277" y="21145"/>
                    </a:cubicBezTo>
                    <a:cubicBezTo>
                      <a:pt x="19836" y="21145"/>
                      <a:pt x="19836" y="21145"/>
                      <a:pt x="19836" y="21145"/>
                    </a:cubicBezTo>
                    <a:cubicBezTo>
                      <a:pt x="19395" y="21145"/>
                      <a:pt x="19395" y="21145"/>
                      <a:pt x="19395" y="21145"/>
                    </a:cubicBezTo>
                    <a:cubicBezTo>
                      <a:pt x="19395" y="21145"/>
                      <a:pt x="19395" y="21145"/>
                      <a:pt x="19395" y="21145"/>
                    </a:cubicBezTo>
                    <a:cubicBezTo>
                      <a:pt x="19395" y="21031"/>
                      <a:pt x="19395" y="21031"/>
                      <a:pt x="19395" y="21031"/>
                    </a:cubicBezTo>
                    <a:cubicBezTo>
                      <a:pt x="18955" y="21031"/>
                      <a:pt x="18955" y="21031"/>
                      <a:pt x="18955" y="21031"/>
                    </a:cubicBezTo>
                    <a:cubicBezTo>
                      <a:pt x="18514" y="21145"/>
                      <a:pt x="18514" y="21145"/>
                      <a:pt x="18514" y="21145"/>
                    </a:cubicBezTo>
                    <a:cubicBezTo>
                      <a:pt x="18514" y="21145"/>
                      <a:pt x="18514" y="21145"/>
                      <a:pt x="18514" y="21145"/>
                    </a:cubicBezTo>
                    <a:cubicBezTo>
                      <a:pt x="18073" y="21145"/>
                      <a:pt x="18073" y="21145"/>
                      <a:pt x="18073" y="21145"/>
                    </a:cubicBezTo>
                    <a:cubicBezTo>
                      <a:pt x="18514" y="21258"/>
                      <a:pt x="18514" y="21258"/>
                      <a:pt x="18514" y="21258"/>
                    </a:cubicBezTo>
                    <a:cubicBezTo>
                      <a:pt x="18514" y="21145"/>
                      <a:pt x="18514" y="21145"/>
                      <a:pt x="18514" y="21145"/>
                    </a:cubicBezTo>
                    <a:cubicBezTo>
                      <a:pt x="18955" y="21258"/>
                      <a:pt x="18955" y="21258"/>
                      <a:pt x="18955" y="21258"/>
                    </a:cubicBezTo>
                    <a:cubicBezTo>
                      <a:pt x="18955" y="21258"/>
                      <a:pt x="18955" y="21258"/>
                      <a:pt x="18955" y="21258"/>
                    </a:cubicBezTo>
                    <a:cubicBezTo>
                      <a:pt x="18955" y="21258"/>
                      <a:pt x="18955" y="21258"/>
                      <a:pt x="18955" y="21258"/>
                    </a:cubicBezTo>
                    <a:cubicBezTo>
                      <a:pt x="19395" y="21372"/>
                      <a:pt x="19395" y="21372"/>
                      <a:pt x="19395" y="21372"/>
                    </a:cubicBezTo>
                    <a:cubicBezTo>
                      <a:pt x="19836" y="21372"/>
                      <a:pt x="19836" y="21372"/>
                      <a:pt x="19836" y="21372"/>
                    </a:cubicBezTo>
                    <a:cubicBezTo>
                      <a:pt x="19836" y="21486"/>
                      <a:pt x="19836" y="21486"/>
                      <a:pt x="19836" y="21486"/>
                    </a:cubicBezTo>
                    <a:cubicBezTo>
                      <a:pt x="19395" y="21486"/>
                      <a:pt x="19395" y="21486"/>
                      <a:pt x="19395" y="21486"/>
                    </a:cubicBezTo>
                    <a:cubicBezTo>
                      <a:pt x="18955" y="21372"/>
                      <a:pt x="18955" y="21372"/>
                      <a:pt x="18955" y="21372"/>
                    </a:cubicBezTo>
                    <a:cubicBezTo>
                      <a:pt x="18955" y="21372"/>
                      <a:pt x="18955" y="21372"/>
                      <a:pt x="18955" y="21372"/>
                    </a:cubicBezTo>
                    <a:cubicBezTo>
                      <a:pt x="18514" y="21372"/>
                      <a:pt x="18514" y="21372"/>
                      <a:pt x="18514" y="21372"/>
                    </a:cubicBezTo>
                    <a:cubicBezTo>
                      <a:pt x="18073" y="21372"/>
                      <a:pt x="18073" y="21372"/>
                      <a:pt x="18073" y="21372"/>
                    </a:cubicBezTo>
                    <a:cubicBezTo>
                      <a:pt x="18073" y="21258"/>
                      <a:pt x="18073" y="21258"/>
                      <a:pt x="18073" y="21258"/>
                    </a:cubicBezTo>
                    <a:cubicBezTo>
                      <a:pt x="17632" y="21258"/>
                      <a:pt x="17632" y="21258"/>
                      <a:pt x="17632" y="21258"/>
                    </a:cubicBezTo>
                    <a:cubicBezTo>
                      <a:pt x="17632" y="21372"/>
                      <a:pt x="17632" y="21372"/>
                      <a:pt x="17632" y="21372"/>
                    </a:cubicBezTo>
                    <a:cubicBezTo>
                      <a:pt x="18073" y="21372"/>
                      <a:pt x="18073" y="21372"/>
                      <a:pt x="18073" y="21372"/>
                    </a:cubicBezTo>
                    <a:cubicBezTo>
                      <a:pt x="18073" y="21486"/>
                      <a:pt x="18073" y="21486"/>
                      <a:pt x="18073" y="21486"/>
                    </a:cubicBezTo>
                    <a:cubicBezTo>
                      <a:pt x="17632" y="21486"/>
                      <a:pt x="17632" y="21486"/>
                      <a:pt x="17632" y="21486"/>
                    </a:cubicBezTo>
                    <a:cubicBezTo>
                      <a:pt x="17191" y="21372"/>
                      <a:pt x="17191" y="21372"/>
                      <a:pt x="17191" y="21372"/>
                    </a:cubicBezTo>
                    <a:cubicBezTo>
                      <a:pt x="17191" y="21372"/>
                      <a:pt x="17191" y="21372"/>
                      <a:pt x="17191" y="21372"/>
                    </a:cubicBezTo>
                    <a:cubicBezTo>
                      <a:pt x="16751" y="21372"/>
                      <a:pt x="16751" y="21372"/>
                      <a:pt x="16751" y="21372"/>
                    </a:cubicBezTo>
                    <a:cubicBezTo>
                      <a:pt x="16751" y="21372"/>
                      <a:pt x="16751" y="21372"/>
                      <a:pt x="16751" y="21372"/>
                    </a:cubicBezTo>
                    <a:cubicBezTo>
                      <a:pt x="16751" y="21258"/>
                      <a:pt x="16751" y="21258"/>
                      <a:pt x="16751" y="21258"/>
                    </a:cubicBezTo>
                    <a:cubicBezTo>
                      <a:pt x="16310" y="21372"/>
                      <a:pt x="16310" y="21372"/>
                      <a:pt x="16310" y="21372"/>
                    </a:cubicBezTo>
                    <a:cubicBezTo>
                      <a:pt x="16310" y="21258"/>
                      <a:pt x="16310" y="21258"/>
                      <a:pt x="16310" y="21258"/>
                    </a:cubicBezTo>
                    <a:cubicBezTo>
                      <a:pt x="16310" y="21258"/>
                      <a:pt x="16310" y="21258"/>
                      <a:pt x="16310" y="21258"/>
                    </a:cubicBezTo>
                    <a:cubicBezTo>
                      <a:pt x="16310" y="21258"/>
                      <a:pt x="16310" y="21258"/>
                      <a:pt x="16310" y="21258"/>
                    </a:cubicBezTo>
                    <a:cubicBezTo>
                      <a:pt x="17191" y="21145"/>
                      <a:pt x="17191" y="21145"/>
                      <a:pt x="17191" y="21145"/>
                    </a:cubicBezTo>
                    <a:cubicBezTo>
                      <a:pt x="16751" y="21145"/>
                      <a:pt x="16751" y="21145"/>
                      <a:pt x="16751" y="21145"/>
                    </a:cubicBezTo>
                    <a:cubicBezTo>
                      <a:pt x="16751" y="21145"/>
                      <a:pt x="16751" y="21145"/>
                      <a:pt x="16751" y="21145"/>
                    </a:cubicBezTo>
                    <a:lnTo>
                      <a:pt x="16310" y="21145"/>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41" name="AutoShape 187"/>
              <p:cNvSpPr/>
              <p:nvPr/>
            </p:nvSpPr>
            <p:spPr bwMode="auto">
              <a:xfrm>
                <a:off x="6842682" y="6416930"/>
                <a:ext cx="12704" cy="15700"/>
              </a:xfrm>
              <a:custGeom>
                <a:avLst/>
                <a:gdLst>
                  <a:gd name="T0" fmla="*/ 6352 w 21600"/>
                  <a:gd name="T1" fmla="*/ 7850 h 21600"/>
                  <a:gd name="T2" fmla="*/ 6352 w 21600"/>
                  <a:gd name="T3" fmla="*/ 7850 h 21600"/>
                  <a:gd name="T4" fmla="*/ 6352 w 21600"/>
                  <a:gd name="T5" fmla="*/ 7850 h 21600"/>
                  <a:gd name="T6" fmla="*/ 6352 w 21600"/>
                  <a:gd name="T7" fmla="*/ 78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42" name="AutoShape 188"/>
              <p:cNvSpPr/>
              <p:nvPr/>
            </p:nvSpPr>
            <p:spPr bwMode="auto">
              <a:xfrm>
                <a:off x="6875217" y="6432631"/>
                <a:ext cx="44305" cy="43173"/>
              </a:xfrm>
              <a:custGeom>
                <a:avLst/>
                <a:gdLst>
                  <a:gd name="T0" fmla="*/ 22153 w 21600"/>
                  <a:gd name="T1" fmla="*/ 21587 h 21600"/>
                  <a:gd name="T2" fmla="*/ 22153 w 21600"/>
                  <a:gd name="T3" fmla="*/ 21587 h 21600"/>
                  <a:gd name="T4" fmla="*/ 22153 w 21600"/>
                  <a:gd name="T5" fmla="*/ 21587 h 21600"/>
                  <a:gd name="T6" fmla="*/ 22153 w 21600"/>
                  <a:gd name="T7" fmla="*/ 215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599"/>
                    </a:moveTo>
                    <a:lnTo>
                      <a:pt x="13745" y="21599"/>
                    </a:lnTo>
                    <a:lnTo>
                      <a:pt x="21600" y="21599"/>
                    </a:lnTo>
                    <a:close/>
                    <a:moveTo>
                      <a:pt x="13745" y="0"/>
                    </a:moveTo>
                    <a:lnTo>
                      <a:pt x="7854" y="7854"/>
                    </a:lnTo>
                    <a:lnTo>
                      <a:pt x="13745" y="7854"/>
                    </a:lnTo>
                    <a:lnTo>
                      <a:pt x="21600" y="15709"/>
                    </a:lnTo>
                    <a:lnTo>
                      <a:pt x="13745" y="0"/>
                    </a:lnTo>
                    <a:close/>
                    <a:moveTo>
                      <a:pt x="0" y="7854"/>
                    </a:moveTo>
                    <a:lnTo>
                      <a:pt x="7854" y="15709"/>
                    </a:lnTo>
                    <a:lnTo>
                      <a:pt x="7854" y="21599"/>
                    </a:lnTo>
                    <a:lnTo>
                      <a:pt x="0" y="7854"/>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43" name="AutoShape 189"/>
              <p:cNvSpPr/>
              <p:nvPr/>
            </p:nvSpPr>
            <p:spPr bwMode="auto">
              <a:xfrm>
                <a:off x="6891020" y="6491501"/>
                <a:ext cx="12704" cy="27475"/>
              </a:xfrm>
              <a:custGeom>
                <a:avLst/>
                <a:gdLst>
                  <a:gd name="T0" fmla="*/ 6352 w 21600"/>
                  <a:gd name="T1" fmla="*/ 13738 h 21600"/>
                  <a:gd name="T2" fmla="*/ 6352 w 21600"/>
                  <a:gd name="T3" fmla="*/ 13738 h 21600"/>
                  <a:gd name="T4" fmla="*/ 6352 w 21600"/>
                  <a:gd name="T5" fmla="*/ 13738 h 21600"/>
                  <a:gd name="T6" fmla="*/ 6352 w 21600"/>
                  <a:gd name="T7" fmla="*/ 137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cubicBezTo>
                      <a:pt x="21600" y="10800"/>
                      <a:pt x="21600" y="10800"/>
                      <a:pt x="21600" y="10800"/>
                    </a:cubicBezTo>
                    <a:cubicBezTo>
                      <a:pt x="21600" y="21599"/>
                      <a:pt x="21600" y="21599"/>
                      <a:pt x="21600" y="21599"/>
                    </a:cubicBezTo>
                    <a:cubicBezTo>
                      <a:pt x="0" y="21599"/>
                      <a:pt x="0" y="21599"/>
                      <a:pt x="0" y="21599"/>
                    </a:cubicBezTo>
                    <a:cubicBezTo>
                      <a:pt x="0" y="10800"/>
                      <a:pt x="0" y="10800"/>
                      <a:pt x="0" y="10800"/>
                    </a:cubicBezTo>
                    <a:cubicBezTo>
                      <a:pt x="0" y="10800"/>
                      <a:pt x="21600" y="0"/>
                      <a:pt x="0" y="0"/>
                    </a:cubicBez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44" name="AutoShape 190"/>
              <p:cNvSpPr/>
              <p:nvPr/>
            </p:nvSpPr>
            <p:spPr bwMode="auto">
              <a:xfrm>
                <a:off x="6891325" y="6534677"/>
                <a:ext cx="44306" cy="86345"/>
              </a:xfrm>
              <a:custGeom>
                <a:avLst/>
                <a:gdLst>
                  <a:gd name="T0" fmla="*/ 22153 w 21600"/>
                  <a:gd name="T1" fmla="*/ 43173 h 21600"/>
                  <a:gd name="T2" fmla="*/ 22153 w 21600"/>
                  <a:gd name="T3" fmla="*/ 43173 h 21600"/>
                  <a:gd name="T4" fmla="*/ 22153 w 21600"/>
                  <a:gd name="T5" fmla="*/ 43173 h 21600"/>
                  <a:gd name="T6" fmla="*/ 22153 w 21600"/>
                  <a:gd name="T7" fmla="*/ 431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745" y="14727"/>
                    </a:moveTo>
                    <a:lnTo>
                      <a:pt x="5890" y="18654"/>
                    </a:lnTo>
                    <a:lnTo>
                      <a:pt x="5890" y="21599"/>
                    </a:lnTo>
                    <a:lnTo>
                      <a:pt x="13745" y="21599"/>
                    </a:lnTo>
                    <a:lnTo>
                      <a:pt x="21600" y="18654"/>
                    </a:lnTo>
                    <a:lnTo>
                      <a:pt x="13745" y="14727"/>
                    </a:lnTo>
                    <a:close/>
                    <a:moveTo>
                      <a:pt x="0" y="0"/>
                    </a:moveTo>
                    <a:lnTo>
                      <a:pt x="13745" y="3927"/>
                    </a:lnTo>
                    <a:lnTo>
                      <a:pt x="21600" y="7854"/>
                    </a:lnTo>
                    <a:lnTo>
                      <a:pt x="21600" y="10800"/>
                    </a:lnTo>
                    <a:lnTo>
                      <a:pt x="13745" y="7854"/>
                    </a:lnTo>
                    <a:lnTo>
                      <a:pt x="5890" y="7854"/>
                    </a:lnTo>
                    <a:lnTo>
                      <a:pt x="0" y="3927"/>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45" name="AutoShape 191"/>
              <p:cNvSpPr/>
              <p:nvPr/>
            </p:nvSpPr>
            <p:spPr bwMode="auto">
              <a:xfrm>
                <a:off x="7008124" y="6636718"/>
                <a:ext cx="16113" cy="15701"/>
              </a:xfrm>
              <a:custGeom>
                <a:avLst/>
                <a:gdLst>
                  <a:gd name="T0" fmla="*/ 8057 w 21600"/>
                  <a:gd name="T1" fmla="*/ 7851 h 21600"/>
                  <a:gd name="T2" fmla="*/ 8057 w 21600"/>
                  <a:gd name="T3" fmla="*/ 7851 h 21600"/>
                  <a:gd name="T4" fmla="*/ 8057 w 21600"/>
                  <a:gd name="T5" fmla="*/ 7851 h 21600"/>
                  <a:gd name="T6" fmla="*/ 8057 w 21600"/>
                  <a:gd name="T7" fmla="*/ 78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0" y="0"/>
                    </a:lnTo>
                    <a:lnTo>
                      <a:pt x="0" y="21600"/>
                    </a:lnTo>
                    <a:lnTo>
                      <a:pt x="21600" y="21600"/>
                    </a:lnTo>
                    <a:lnTo>
                      <a:pt x="2160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46" name="AutoShape 192"/>
              <p:cNvSpPr/>
              <p:nvPr/>
            </p:nvSpPr>
            <p:spPr bwMode="auto">
              <a:xfrm>
                <a:off x="6859105" y="6621020"/>
                <a:ext cx="44305" cy="90271"/>
              </a:xfrm>
              <a:custGeom>
                <a:avLst/>
                <a:gdLst>
                  <a:gd name="T0" fmla="*/ 22153 w 21600"/>
                  <a:gd name="T1" fmla="*/ 45136 h 21600"/>
                  <a:gd name="T2" fmla="*/ 22153 w 21600"/>
                  <a:gd name="T3" fmla="*/ 45136 h 21600"/>
                  <a:gd name="T4" fmla="*/ 22153 w 21600"/>
                  <a:gd name="T5" fmla="*/ 45136 h 21600"/>
                  <a:gd name="T6" fmla="*/ 22153 w 21600"/>
                  <a:gd name="T7" fmla="*/ 4513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400" y="21600"/>
                    </a:moveTo>
                    <a:cubicBezTo>
                      <a:pt x="14400" y="18000"/>
                      <a:pt x="14400" y="18000"/>
                      <a:pt x="14400" y="18000"/>
                    </a:cubicBezTo>
                    <a:cubicBezTo>
                      <a:pt x="7200" y="18000"/>
                      <a:pt x="7200" y="18000"/>
                      <a:pt x="7200" y="18000"/>
                    </a:cubicBezTo>
                    <a:cubicBezTo>
                      <a:pt x="0" y="21600"/>
                      <a:pt x="0" y="21600"/>
                      <a:pt x="0" y="21600"/>
                    </a:cubicBezTo>
                    <a:cubicBezTo>
                      <a:pt x="7200" y="21600"/>
                      <a:pt x="7200" y="21600"/>
                      <a:pt x="7200" y="21600"/>
                    </a:cubicBezTo>
                    <a:cubicBezTo>
                      <a:pt x="14400" y="21600"/>
                      <a:pt x="14400" y="21600"/>
                      <a:pt x="14400" y="21600"/>
                    </a:cubicBezTo>
                    <a:close/>
                    <a:moveTo>
                      <a:pt x="14400" y="14400"/>
                    </a:moveTo>
                    <a:cubicBezTo>
                      <a:pt x="21600" y="18000"/>
                      <a:pt x="21600" y="18000"/>
                      <a:pt x="21600" y="18000"/>
                    </a:cubicBezTo>
                    <a:cubicBezTo>
                      <a:pt x="14400" y="18000"/>
                      <a:pt x="14400" y="18000"/>
                      <a:pt x="14400" y="18000"/>
                    </a:cubicBezTo>
                    <a:cubicBezTo>
                      <a:pt x="14400" y="18000"/>
                      <a:pt x="14400" y="14400"/>
                      <a:pt x="14400" y="14400"/>
                    </a:cubicBezTo>
                    <a:close/>
                    <a:moveTo>
                      <a:pt x="21600" y="0"/>
                    </a:moveTo>
                    <a:cubicBezTo>
                      <a:pt x="21600" y="3599"/>
                      <a:pt x="21600" y="3599"/>
                      <a:pt x="21600" y="3599"/>
                    </a:cubicBezTo>
                    <a:cubicBezTo>
                      <a:pt x="21600" y="7199"/>
                      <a:pt x="21600" y="7199"/>
                      <a:pt x="21600" y="7199"/>
                    </a:cubicBezTo>
                    <a:lnTo>
                      <a:pt x="2160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47" name="AutoShape 193"/>
              <p:cNvSpPr/>
              <p:nvPr/>
            </p:nvSpPr>
            <p:spPr bwMode="auto">
              <a:xfrm>
                <a:off x="6847022" y="6766235"/>
                <a:ext cx="88610" cy="74570"/>
              </a:xfrm>
              <a:custGeom>
                <a:avLst/>
                <a:gdLst>
                  <a:gd name="T0" fmla="*/ 44305 w 21600"/>
                  <a:gd name="T1" fmla="*/ 37285 h 21600"/>
                  <a:gd name="T2" fmla="*/ 44305 w 21600"/>
                  <a:gd name="T3" fmla="*/ 37285 h 21600"/>
                  <a:gd name="T4" fmla="*/ 44305 w 21600"/>
                  <a:gd name="T5" fmla="*/ 37285 h 21600"/>
                  <a:gd name="T6" fmla="*/ 44305 w 21600"/>
                  <a:gd name="T7" fmla="*/ 372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672" y="0"/>
                    </a:moveTo>
                    <a:lnTo>
                      <a:pt x="21600" y="0"/>
                    </a:lnTo>
                    <a:lnTo>
                      <a:pt x="17672" y="0"/>
                    </a:lnTo>
                    <a:close/>
                    <a:moveTo>
                      <a:pt x="17672" y="4547"/>
                    </a:moveTo>
                    <a:lnTo>
                      <a:pt x="6872" y="4547"/>
                    </a:lnTo>
                    <a:lnTo>
                      <a:pt x="2945" y="9094"/>
                    </a:lnTo>
                    <a:lnTo>
                      <a:pt x="6872" y="9094"/>
                    </a:lnTo>
                    <a:lnTo>
                      <a:pt x="6872" y="13642"/>
                    </a:lnTo>
                    <a:lnTo>
                      <a:pt x="2945" y="17052"/>
                    </a:lnTo>
                    <a:lnTo>
                      <a:pt x="0" y="17052"/>
                    </a:lnTo>
                    <a:lnTo>
                      <a:pt x="6872" y="21600"/>
                    </a:lnTo>
                    <a:lnTo>
                      <a:pt x="13745" y="17052"/>
                    </a:lnTo>
                    <a:lnTo>
                      <a:pt x="17672" y="17052"/>
                    </a:lnTo>
                    <a:lnTo>
                      <a:pt x="17672" y="13642"/>
                    </a:lnTo>
                    <a:lnTo>
                      <a:pt x="13745" y="9094"/>
                    </a:lnTo>
                    <a:lnTo>
                      <a:pt x="17672" y="4547"/>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48" name="AutoShape 194"/>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49" name="AutoShape 195"/>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50" name="AutoShape 196"/>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51" name="AutoShape 197"/>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52" name="AutoShape 198"/>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53" name="AutoShape 199"/>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54" name="AutoShape 200"/>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55" name="AutoShape 201"/>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56" name="AutoShape 202"/>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57" name="AutoShape 203"/>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58" name="AutoShape 204"/>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59" name="AutoShape 205"/>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60" name="AutoShape 206"/>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61" name="AutoShape 207"/>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62" name="AutoShape 208"/>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63" name="AutoShape 209"/>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64" name="AutoShape 210"/>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65" name="AutoShape 211"/>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66" name="AutoShape 212"/>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67" name="AutoShape 213"/>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68" name="AutoShape 214"/>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69" name="AutoShape 215"/>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70" name="AutoShape 216"/>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71" name="AutoShape 217"/>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72" name="AutoShape 218"/>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73" name="AutoShape 219"/>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74" name="AutoShape 220"/>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75" name="AutoShape 221"/>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76" name="AutoShape 222"/>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77" name="AutoShape 223"/>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78" name="AutoShape 224"/>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79" name="AutoShape 225"/>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80" name="AutoShape 226"/>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81" name="AutoShape 227"/>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82" name="AutoShape 228"/>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83" name="AutoShape 229"/>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84" name="AutoShape 230"/>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85" name="AutoShape 231"/>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86" name="AutoShape 232"/>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87" name="AutoShape 233"/>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88" name="AutoShape 234"/>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89" name="AutoShape 235"/>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90" name="AutoShape 236"/>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91" name="AutoShape 237"/>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92" name="AutoShape 238"/>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93" name="AutoShape 239"/>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94" name="AutoShape 240"/>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95" name="AutoShape 241"/>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96" name="AutoShape 242"/>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97" name="AutoShape 243"/>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98" name="AutoShape 244"/>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299" name="AutoShape 245"/>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00" name="AutoShape 246"/>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01" name="AutoShape 247"/>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02" name="AutoShape 248"/>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03" name="AutoShape 249"/>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04" name="AutoShape 250"/>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05" name="AutoShape 251"/>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06" name="AutoShape 252"/>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07" name="AutoShape 253"/>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08" name="AutoShape 254"/>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09" name="AutoShape 255"/>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10" name="AutoShape 256"/>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11" name="AutoShape 257"/>
              <p:cNvSpPr/>
              <p:nvPr/>
            </p:nvSpPr>
            <p:spPr bwMode="auto">
              <a:xfrm>
                <a:off x="16625862" y="2468189"/>
                <a:ext cx="12704" cy="12704"/>
              </a:xfrm>
              <a:custGeom>
                <a:avLst/>
                <a:gdLst>
                  <a:gd name="T0" fmla="*/ 6352 w 21600"/>
                  <a:gd name="T1" fmla="*/ 6352 h 21600"/>
                  <a:gd name="T2" fmla="*/ 6352 w 21600"/>
                  <a:gd name="T3" fmla="*/ 6352 h 21600"/>
                  <a:gd name="T4" fmla="*/ 6352 w 21600"/>
                  <a:gd name="T5" fmla="*/ 6352 h 21600"/>
                  <a:gd name="T6" fmla="*/ 6352 w 21600"/>
                  <a:gd name="T7" fmla="*/ 63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sp>
            <p:nvSpPr>
              <p:cNvPr id="312" name="AutoShape 258"/>
              <p:cNvSpPr/>
              <p:nvPr/>
            </p:nvSpPr>
            <p:spPr bwMode="auto">
              <a:xfrm>
                <a:off x="3040887" y="3944352"/>
                <a:ext cx="3745724" cy="1950593"/>
              </a:xfrm>
              <a:custGeom>
                <a:avLst/>
                <a:gdLst>
                  <a:gd name="T0" fmla="*/ 1872862 w 21600"/>
                  <a:gd name="T1" fmla="*/ 975297 h 21600"/>
                  <a:gd name="T2" fmla="*/ 1872862 w 21600"/>
                  <a:gd name="T3" fmla="*/ 975297 h 21600"/>
                  <a:gd name="T4" fmla="*/ 1872862 w 21600"/>
                  <a:gd name="T5" fmla="*/ 975297 h 21600"/>
                  <a:gd name="T6" fmla="*/ 1872862 w 21600"/>
                  <a:gd name="T7" fmla="*/ 97529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93" y="0"/>
                    </a:moveTo>
                    <a:cubicBezTo>
                      <a:pt x="11789" y="1611"/>
                      <a:pt x="11789" y="1611"/>
                      <a:pt x="11789" y="1611"/>
                    </a:cubicBezTo>
                    <a:cubicBezTo>
                      <a:pt x="11875" y="1611"/>
                      <a:pt x="11875" y="1611"/>
                      <a:pt x="11875" y="1611"/>
                    </a:cubicBezTo>
                    <a:cubicBezTo>
                      <a:pt x="11961" y="1611"/>
                      <a:pt x="11961" y="1611"/>
                      <a:pt x="11961" y="1611"/>
                    </a:cubicBezTo>
                    <a:cubicBezTo>
                      <a:pt x="12047" y="1773"/>
                      <a:pt x="12047" y="1773"/>
                      <a:pt x="12047" y="1773"/>
                    </a:cubicBezTo>
                    <a:cubicBezTo>
                      <a:pt x="12047" y="1773"/>
                      <a:pt x="12047" y="1773"/>
                      <a:pt x="12047" y="1773"/>
                    </a:cubicBezTo>
                    <a:cubicBezTo>
                      <a:pt x="12133" y="1934"/>
                      <a:pt x="12133" y="1934"/>
                      <a:pt x="12133" y="1934"/>
                    </a:cubicBezTo>
                    <a:cubicBezTo>
                      <a:pt x="12133" y="1934"/>
                      <a:pt x="12133" y="1934"/>
                      <a:pt x="12133" y="1934"/>
                    </a:cubicBezTo>
                    <a:cubicBezTo>
                      <a:pt x="12219" y="1934"/>
                      <a:pt x="12219" y="1934"/>
                      <a:pt x="12219" y="1934"/>
                    </a:cubicBezTo>
                    <a:cubicBezTo>
                      <a:pt x="12219" y="2095"/>
                      <a:pt x="12219" y="2095"/>
                      <a:pt x="12219" y="2095"/>
                    </a:cubicBezTo>
                    <a:cubicBezTo>
                      <a:pt x="12305" y="2095"/>
                      <a:pt x="12305" y="2095"/>
                      <a:pt x="12305" y="2095"/>
                    </a:cubicBezTo>
                    <a:cubicBezTo>
                      <a:pt x="12305" y="2095"/>
                      <a:pt x="12305" y="2095"/>
                      <a:pt x="12305" y="2095"/>
                    </a:cubicBezTo>
                    <a:cubicBezTo>
                      <a:pt x="12392" y="2095"/>
                      <a:pt x="12392" y="2095"/>
                      <a:pt x="12392" y="2095"/>
                    </a:cubicBezTo>
                    <a:cubicBezTo>
                      <a:pt x="12478" y="2095"/>
                      <a:pt x="12478" y="2095"/>
                      <a:pt x="12478" y="2095"/>
                    </a:cubicBezTo>
                    <a:cubicBezTo>
                      <a:pt x="12478" y="2095"/>
                      <a:pt x="12478" y="2095"/>
                      <a:pt x="12478" y="2095"/>
                    </a:cubicBezTo>
                    <a:cubicBezTo>
                      <a:pt x="12564" y="2095"/>
                      <a:pt x="12564" y="2095"/>
                      <a:pt x="12564" y="2095"/>
                    </a:cubicBezTo>
                    <a:cubicBezTo>
                      <a:pt x="12650" y="2256"/>
                      <a:pt x="12650" y="2256"/>
                      <a:pt x="12650" y="2256"/>
                    </a:cubicBezTo>
                    <a:cubicBezTo>
                      <a:pt x="12736" y="2256"/>
                      <a:pt x="12736" y="2256"/>
                      <a:pt x="12736" y="2256"/>
                    </a:cubicBezTo>
                    <a:cubicBezTo>
                      <a:pt x="12736" y="2417"/>
                      <a:pt x="12736" y="2417"/>
                      <a:pt x="12736" y="2417"/>
                    </a:cubicBezTo>
                    <a:cubicBezTo>
                      <a:pt x="12908" y="2417"/>
                      <a:pt x="12908" y="2417"/>
                      <a:pt x="12908" y="2417"/>
                    </a:cubicBezTo>
                    <a:cubicBezTo>
                      <a:pt x="12994" y="2417"/>
                      <a:pt x="12994" y="2417"/>
                      <a:pt x="12994" y="2417"/>
                    </a:cubicBezTo>
                    <a:cubicBezTo>
                      <a:pt x="12994" y="2579"/>
                      <a:pt x="12994" y="2579"/>
                      <a:pt x="12994" y="2579"/>
                    </a:cubicBezTo>
                    <a:cubicBezTo>
                      <a:pt x="13080" y="2579"/>
                      <a:pt x="13080" y="2579"/>
                      <a:pt x="13080" y="2579"/>
                    </a:cubicBezTo>
                    <a:cubicBezTo>
                      <a:pt x="13166" y="2579"/>
                      <a:pt x="13166" y="2579"/>
                      <a:pt x="13166" y="2579"/>
                    </a:cubicBezTo>
                    <a:cubicBezTo>
                      <a:pt x="13252" y="2579"/>
                      <a:pt x="13252" y="2579"/>
                      <a:pt x="13252" y="2579"/>
                    </a:cubicBezTo>
                    <a:cubicBezTo>
                      <a:pt x="13252" y="2579"/>
                      <a:pt x="13252" y="2579"/>
                      <a:pt x="13252" y="2579"/>
                    </a:cubicBezTo>
                    <a:cubicBezTo>
                      <a:pt x="13338" y="2740"/>
                      <a:pt x="13338" y="2740"/>
                      <a:pt x="13338" y="2740"/>
                    </a:cubicBezTo>
                    <a:cubicBezTo>
                      <a:pt x="13510" y="2740"/>
                      <a:pt x="13510" y="2740"/>
                      <a:pt x="13510" y="2740"/>
                    </a:cubicBezTo>
                    <a:cubicBezTo>
                      <a:pt x="13510" y="2740"/>
                      <a:pt x="13510" y="2740"/>
                      <a:pt x="13510" y="2740"/>
                    </a:cubicBezTo>
                    <a:cubicBezTo>
                      <a:pt x="13596" y="2901"/>
                      <a:pt x="13596" y="2901"/>
                      <a:pt x="13596" y="2901"/>
                    </a:cubicBezTo>
                    <a:cubicBezTo>
                      <a:pt x="13682" y="2901"/>
                      <a:pt x="13682" y="2901"/>
                      <a:pt x="13682" y="2901"/>
                    </a:cubicBezTo>
                    <a:cubicBezTo>
                      <a:pt x="15231" y="4191"/>
                      <a:pt x="15231" y="4191"/>
                      <a:pt x="15231" y="4191"/>
                    </a:cubicBezTo>
                    <a:cubicBezTo>
                      <a:pt x="15317" y="4352"/>
                      <a:pt x="15317" y="4352"/>
                      <a:pt x="15317" y="4352"/>
                    </a:cubicBezTo>
                    <a:cubicBezTo>
                      <a:pt x="15576" y="4674"/>
                      <a:pt x="15576" y="4674"/>
                      <a:pt x="15576" y="4674"/>
                    </a:cubicBezTo>
                    <a:cubicBezTo>
                      <a:pt x="15834" y="6608"/>
                      <a:pt x="15834" y="6608"/>
                      <a:pt x="15834" y="6608"/>
                    </a:cubicBezTo>
                    <a:cubicBezTo>
                      <a:pt x="15748" y="7576"/>
                      <a:pt x="15748" y="7576"/>
                      <a:pt x="15748" y="7576"/>
                    </a:cubicBezTo>
                    <a:cubicBezTo>
                      <a:pt x="15748" y="7576"/>
                      <a:pt x="15748" y="7576"/>
                      <a:pt x="15748" y="7576"/>
                    </a:cubicBezTo>
                    <a:cubicBezTo>
                      <a:pt x="15662" y="7737"/>
                      <a:pt x="15662" y="7737"/>
                      <a:pt x="15662" y="7737"/>
                    </a:cubicBezTo>
                    <a:cubicBezTo>
                      <a:pt x="15662" y="7898"/>
                      <a:pt x="15662" y="7898"/>
                      <a:pt x="15662" y="7898"/>
                    </a:cubicBezTo>
                    <a:cubicBezTo>
                      <a:pt x="15490" y="8059"/>
                      <a:pt x="15490" y="8059"/>
                      <a:pt x="15490" y="8059"/>
                    </a:cubicBezTo>
                    <a:cubicBezTo>
                      <a:pt x="15403" y="8220"/>
                      <a:pt x="15403" y="8220"/>
                      <a:pt x="15403" y="8220"/>
                    </a:cubicBezTo>
                    <a:cubicBezTo>
                      <a:pt x="15490" y="8382"/>
                      <a:pt x="15490" y="8382"/>
                      <a:pt x="15490" y="8382"/>
                    </a:cubicBezTo>
                    <a:cubicBezTo>
                      <a:pt x="16780" y="7737"/>
                      <a:pt x="16780" y="7737"/>
                      <a:pt x="16780" y="7737"/>
                    </a:cubicBezTo>
                    <a:cubicBezTo>
                      <a:pt x="16952" y="7737"/>
                      <a:pt x="16952" y="7737"/>
                      <a:pt x="16952" y="7737"/>
                    </a:cubicBezTo>
                    <a:cubicBezTo>
                      <a:pt x="16952" y="7414"/>
                      <a:pt x="16952" y="7414"/>
                      <a:pt x="16952" y="7414"/>
                    </a:cubicBezTo>
                    <a:cubicBezTo>
                      <a:pt x="17727" y="7092"/>
                      <a:pt x="17727" y="7092"/>
                      <a:pt x="17727" y="7092"/>
                    </a:cubicBezTo>
                    <a:cubicBezTo>
                      <a:pt x="17985" y="6608"/>
                      <a:pt x="17985" y="6608"/>
                      <a:pt x="17985" y="6608"/>
                    </a:cubicBezTo>
                    <a:cubicBezTo>
                      <a:pt x="18071" y="6608"/>
                      <a:pt x="18071" y="6608"/>
                      <a:pt x="18071" y="6608"/>
                    </a:cubicBezTo>
                    <a:cubicBezTo>
                      <a:pt x="18157" y="6447"/>
                      <a:pt x="18157" y="6447"/>
                      <a:pt x="18157" y="6447"/>
                    </a:cubicBezTo>
                    <a:cubicBezTo>
                      <a:pt x="18329" y="6286"/>
                      <a:pt x="18329" y="6286"/>
                      <a:pt x="18329" y="6286"/>
                    </a:cubicBezTo>
                    <a:cubicBezTo>
                      <a:pt x="18415" y="6125"/>
                      <a:pt x="18415" y="6125"/>
                      <a:pt x="18415" y="6125"/>
                    </a:cubicBezTo>
                    <a:cubicBezTo>
                      <a:pt x="18501" y="6125"/>
                      <a:pt x="18501" y="6125"/>
                      <a:pt x="18501" y="6125"/>
                    </a:cubicBezTo>
                    <a:cubicBezTo>
                      <a:pt x="18588" y="5964"/>
                      <a:pt x="18588" y="5964"/>
                      <a:pt x="18588" y="5964"/>
                    </a:cubicBezTo>
                    <a:cubicBezTo>
                      <a:pt x="18760" y="5964"/>
                      <a:pt x="18760" y="5964"/>
                      <a:pt x="18760" y="5964"/>
                    </a:cubicBezTo>
                    <a:cubicBezTo>
                      <a:pt x="19878" y="5964"/>
                      <a:pt x="19878" y="5964"/>
                      <a:pt x="19878" y="5964"/>
                    </a:cubicBezTo>
                    <a:cubicBezTo>
                      <a:pt x="19964" y="5802"/>
                      <a:pt x="19964" y="5802"/>
                      <a:pt x="19964" y="5802"/>
                    </a:cubicBezTo>
                    <a:cubicBezTo>
                      <a:pt x="19964" y="5802"/>
                      <a:pt x="19964" y="5802"/>
                      <a:pt x="19964" y="5802"/>
                    </a:cubicBezTo>
                    <a:cubicBezTo>
                      <a:pt x="19964" y="5802"/>
                      <a:pt x="19964" y="5802"/>
                      <a:pt x="19964" y="5802"/>
                    </a:cubicBezTo>
                    <a:cubicBezTo>
                      <a:pt x="20050" y="5802"/>
                      <a:pt x="20050" y="5802"/>
                      <a:pt x="20050" y="5802"/>
                    </a:cubicBezTo>
                    <a:cubicBezTo>
                      <a:pt x="20137" y="5802"/>
                      <a:pt x="20137" y="5802"/>
                      <a:pt x="20137" y="5802"/>
                    </a:cubicBezTo>
                    <a:cubicBezTo>
                      <a:pt x="20137" y="5802"/>
                      <a:pt x="20137" y="5802"/>
                      <a:pt x="20137" y="5802"/>
                    </a:cubicBezTo>
                    <a:cubicBezTo>
                      <a:pt x="20137" y="5641"/>
                      <a:pt x="20137" y="5641"/>
                      <a:pt x="20137" y="5641"/>
                    </a:cubicBezTo>
                    <a:cubicBezTo>
                      <a:pt x="20309" y="5480"/>
                      <a:pt x="20309" y="5480"/>
                      <a:pt x="20309" y="5480"/>
                    </a:cubicBezTo>
                    <a:cubicBezTo>
                      <a:pt x="20309" y="5319"/>
                      <a:pt x="20309" y="5319"/>
                      <a:pt x="20309" y="5319"/>
                    </a:cubicBezTo>
                    <a:cubicBezTo>
                      <a:pt x="20481" y="5158"/>
                      <a:pt x="20481" y="5158"/>
                      <a:pt x="20481" y="5158"/>
                    </a:cubicBezTo>
                    <a:cubicBezTo>
                      <a:pt x="20481" y="4997"/>
                      <a:pt x="20481" y="4997"/>
                      <a:pt x="20481" y="4997"/>
                    </a:cubicBezTo>
                    <a:cubicBezTo>
                      <a:pt x="20481" y="4835"/>
                      <a:pt x="20481" y="4835"/>
                      <a:pt x="20481" y="4835"/>
                    </a:cubicBezTo>
                    <a:cubicBezTo>
                      <a:pt x="20567" y="4835"/>
                      <a:pt x="20567" y="4835"/>
                      <a:pt x="20567" y="4835"/>
                    </a:cubicBezTo>
                    <a:cubicBezTo>
                      <a:pt x="20567" y="4674"/>
                      <a:pt x="20567" y="4674"/>
                      <a:pt x="20567" y="4674"/>
                    </a:cubicBezTo>
                    <a:cubicBezTo>
                      <a:pt x="20653" y="4513"/>
                      <a:pt x="20653" y="4513"/>
                      <a:pt x="20653" y="4513"/>
                    </a:cubicBezTo>
                    <a:cubicBezTo>
                      <a:pt x="20739" y="4352"/>
                      <a:pt x="20739" y="4352"/>
                      <a:pt x="20739" y="4352"/>
                    </a:cubicBezTo>
                    <a:cubicBezTo>
                      <a:pt x="20825" y="4191"/>
                      <a:pt x="20825" y="4191"/>
                      <a:pt x="20825" y="4191"/>
                    </a:cubicBezTo>
                    <a:cubicBezTo>
                      <a:pt x="20911" y="4029"/>
                      <a:pt x="20911" y="4029"/>
                      <a:pt x="20911" y="4029"/>
                    </a:cubicBezTo>
                    <a:cubicBezTo>
                      <a:pt x="20911" y="4029"/>
                      <a:pt x="20911" y="4029"/>
                      <a:pt x="20911" y="4029"/>
                    </a:cubicBezTo>
                    <a:cubicBezTo>
                      <a:pt x="20911" y="4191"/>
                      <a:pt x="20911" y="4191"/>
                      <a:pt x="20911" y="4191"/>
                    </a:cubicBezTo>
                    <a:cubicBezTo>
                      <a:pt x="20997" y="4191"/>
                      <a:pt x="20997" y="4191"/>
                      <a:pt x="20997" y="4191"/>
                    </a:cubicBezTo>
                    <a:cubicBezTo>
                      <a:pt x="21083" y="4191"/>
                      <a:pt x="21083" y="4191"/>
                      <a:pt x="21083" y="4191"/>
                    </a:cubicBezTo>
                    <a:cubicBezTo>
                      <a:pt x="21169" y="4191"/>
                      <a:pt x="21169" y="4191"/>
                      <a:pt x="21169" y="4191"/>
                    </a:cubicBezTo>
                    <a:cubicBezTo>
                      <a:pt x="21255" y="4191"/>
                      <a:pt x="21255" y="4191"/>
                      <a:pt x="21255" y="4191"/>
                    </a:cubicBezTo>
                    <a:cubicBezTo>
                      <a:pt x="21341" y="4352"/>
                      <a:pt x="21341" y="4352"/>
                      <a:pt x="21341" y="4352"/>
                    </a:cubicBezTo>
                    <a:cubicBezTo>
                      <a:pt x="21341" y="4674"/>
                      <a:pt x="21341" y="4674"/>
                      <a:pt x="21341" y="4674"/>
                    </a:cubicBezTo>
                    <a:cubicBezTo>
                      <a:pt x="21255" y="5480"/>
                      <a:pt x="21255" y="5480"/>
                      <a:pt x="21255" y="5480"/>
                    </a:cubicBezTo>
                    <a:cubicBezTo>
                      <a:pt x="21255" y="5480"/>
                      <a:pt x="21255" y="5480"/>
                      <a:pt x="21255" y="5480"/>
                    </a:cubicBezTo>
                    <a:cubicBezTo>
                      <a:pt x="21255" y="5480"/>
                      <a:pt x="21255" y="5480"/>
                      <a:pt x="21255" y="5480"/>
                    </a:cubicBezTo>
                    <a:cubicBezTo>
                      <a:pt x="21341" y="5641"/>
                      <a:pt x="21341" y="5641"/>
                      <a:pt x="21341" y="5641"/>
                    </a:cubicBezTo>
                    <a:cubicBezTo>
                      <a:pt x="21341" y="5641"/>
                      <a:pt x="21341" y="5641"/>
                      <a:pt x="21341" y="5641"/>
                    </a:cubicBezTo>
                    <a:cubicBezTo>
                      <a:pt x="21341" y="5802"/>
                      <a:pt x="21341" y="5802"/>
                      <a:pt x="21341" y="5802"/>
                    </a:cubicBezTo>
                    <a:cubicBezTo>
                      <a:pt x="21341" y="5802"/>
                      <a:pt x="21341" y="5802"/>
                      <a:pt x="21341" y="5802"/>
                    </a:cubicBezTo>
                    <a:cubicBezTo>
                      <a:pt x="21341" y="5964"/>
                      <a:pt x="21341" y="5964"/>
                      <a:pt x="21341" y="5964"/>
                    </a:cubicBezTo>
                    <a:cubicBezTo>
                      <a:pt x="21341" y="5964"/>
                      <a:pt x="21341" y="5964"/>
                      <a:pt x="21341" y="5964"/>
                    </a:cubicBezTo>
                    <a:cubicBezTo>
                      <a:pt x="21341" y="5964"/>
                      <a:pt x="21341" y="5964"/>
                      <a:pt x="21341" y="5964"/>
                    </a:cubicBezTo>
                    <a:cubicBezTo>
                      <a:pt x="21341" y="5964"/>
                      <a:pt x="21341" y="5964"/>
                      <a:pt x="21341" y="5964"/>
                    </a:cubicBezTo>
                    <a:cubicBezTo>
                      <a:pt x="21341" y="5964"/>
                      <a:pt x="21341" y="5964"/>
                      <a:pt x="21341" y="5964"/>
                    </a:cubicBezTo>
                    <a:cubicBezTo>
                      <a:pt x="21513" y="6125"/>
                      <a:pt x="21513" y="6125"/>
                      <a:pt x="21513" y="6125"/>
                    </a:cubicBezTo>
                    <a:cubicBezTo>
                      <a:pt x="21513" y="6286"/>
                      <a:pt x="21513" y="6286"/>
                      <a:pt x="21513" y="6286"/>
                    </a:cubicBezTo>
                    <a:cubicBezTo>
                      <a:pt x="21513" y="6447"/>
                      <a:pt x="21513" y="6447"/>
                      <a:pt x="21513" y="6447"/>
                    </a:cubicBezTo>
                    <a:cubicBezTo>
                      <a:pt x="21513" y="6286"/>
                      <a:pt x="21513" y="6286"/>
                      <a:pt x="21513" y="6286"/>
                    </a:cubicBezTo>
                    <a:cubicBezTo>
                      <a:pt x="21599" y="6447"/>
                      <a:pt x="21599" y="6447"/>
                      <a:pt x="21599" y="6447"/>
                    </a:cubicBezTo>
                    <a:cubicBezTo>
                      <a:pt x="21599" y="6447"/>
                      <a:pt x="21599" y="6447"/>
                      <a:pt x="21599" y="6447"/>
                    </a:cubicBezTo>
                    <a:cubicBezTo>
                      <a:pt x="21513" y="6447"/>
                      <a:pt x="21513" y="6447"/>
                      <a:pt x="21513" y="6447"/>
                    </a:cubicBezTo>
                    <a:cubicBezTo>
                      <a:pt x="21513" y="6447"/>
                      <a:pt x="21513" y="6447"/>
                      <a:pt x="21513" y="6447"/>
                    </a:cubicBezTo>
                    <a:cubicBezTo>
                      <a:pt x="21427" y="6608"/>
                      <a:pt x="21427" y="6608"/>
                      <a:pt x="21427" y="6608"/>
                    </a:cubicBezTo>
                    <a:cubicBezTo>
                      <a:pt x="21341" y="6447"/>
                      <a:pt x="21341" y="6447"/>
                      <a:pt x="21341" y="6447"/>
                    </a:cubicBezTo>
                    <a:cubicBezTo>
                      <a:pt x="21255" y="6608"/>
                      <a:pt x="21255" y="6608"/>
                      <a:pt x="21255" y="6608"/>
                    </a:cubicBezTo>
                    <a:cubicBezTo>
                      <a:pt x="21255" y="6608"/>
                      <a:pt x="21255" y="6608"/>
                      <a:pt x="21255" y="6608"/>
                    </a:cubicBezTo>
                    <a:cubicBezTo>
                      <a:pt x="21169" y="6608"/>
                      <a:pt x="21169" y="6608"/>
                      <a:pt x="21169" y="6608"/>
                    </a:cubicBezTo>
                    <a:cubicBezTo>
                      <a:pt x="21083" y="6770"/>
                      <a:pt x="21083" y="6770"/>
                      <a:pt x="21083" y="6770"/>
                    </a:cubicBezTo>
                    <a:cubicBezTo>
                      <a:pt x="21083" y="6770"/>
                      <a:pt x="21083" y="6770"/>
                      <a:pt x="21083" y="6770"/>
                    </a:cubicBezTo>
                    <a:cubicBezTo>
                      <a:pt x="20997" y="6608"/>
                      <a:pt x="20997" y="6608"/>
                      <a:pt x="20997" y="6608"/>
                    </a:cubicBezTo>
                    <a:cubicBezTo>
                      <a:pt x="20911" y="6608"/>
                      <a:pt x="20911" y="6608"/>
                      <a:pt x="20911" y="6608"/>
                    </a:cubicBezTo>
                    <a:cubicBezTo>
                      <a:pt x="20911" y="6770"/>
                      <a:pt x="20911" y="6770"/>
                      <a:pt x="20911" y="6770"/>
                    </a:cubicBezTo>
                    <a:cubicBezTo>
                      <a:pt x="20825" y="6770"/>
                      <a:pt x="20825" y="6770"/>
                      <a:pt x="20825" y="6770"/>
                    </a:cubicBezTo>
                    <a:cubicBezTo>
                      <a:pt x="20825" y="6608"/>
                      <a:pt x="20825" y="6608"/>
                      <a:pt x="20825" y="6608"/>
                    </a:cubicBezTo>
                    <a:cubicBezTo>
                      <a:pt x="20825" y="6447"/>
                      <a:pt x="20825" y="6447"/>
                      <a:pt x="20825" y="6447"/>
                    </a:cubicBezTo>
                    <a:cubicBezTo>
                      <a:pt x="20739" y="6770"/>
                      <a:pt x="20739" y="6770"/>
                      <a:pt x="20739" y="6770"/>
                    </a:cubicBezTo>
                    <a:cubicBezTo>
                      <a:pt x="20653" y="6931"/>
                      <a:pt x="20653" y="6931"/>
                      <a:pt x="20653" y="6931"/>
                    </a:cubicBezTo>
                    <a:cubicBezTo>
                      <a:pt x="20567" y="6931"/>
                      <a:pt x="20567" y="6931"/>
                      <a:pt x="20567" y="6931"/>
                    </a:cubicBezTo>
                    <a:cubicBezTo>
                      <a:pt x="20567" y="6931"/>
                      <a:pt x="20567" y="6931"/>
                      <a:pt x="20567" y="6931"/>
                    </a:cubicBezTo>
                    <a:cubicBezTo>
                      <a:pt x="20567" y="7092"/>
                      <a:pt x="20567" y="7092"/>
                      <a:pt x="20567" y="7092"/>
                    </a:cubicBezTo>
                    <a:cubicBezTo>
                      <a:pt x="20481" y="7092"/>
                      <a:pt x="20481" y="7092"/>
                      <a:pt x="20481" y="7092"/>
                    </a:cubicBezTo>
                    <a:cubicBezTo>
                      <a:pt x="20481" y="6931"/>
                      <a:pt x="20481" y="6931"/>
                      <a:pt x="20481" y="6931"/>
                    </a:cubicBezTo>
                    <a:cubicBezTo>
                      <a:pt x="20395" y="7092"/>
                      <a:pt x="20395" y="7092"/>
                      <a:pt x="20395" y="7092"/>
                    </a:cubicBezTo>
                    <a:cubicBezTo>
                      <a:pt x="20395" y="7092"/>
                      <a:pt x="20395" y="7092"/>
                      <a:pt x="20395" y="7092"/>
                    </a:cubicBezTo>
                    <a:cubicBezTo>
                      <a:pt x="20309" y="7092"/>
                      <a:pt x="20309" y="7092"/>
                      <a:pt x="20309" y="7092"/>
                    </a:cubicBezTo>
                    <a:cubicBezTo>
                      <a:pt x="20309" y="7092"/>
                      <a:pt x="20309" y="7092"/>
                      <a:pt x="20309" y="7092"/>
                    </a:cubicBezTo>
                    <a:cubicBezTo>
                      <a:pt x="20309" y="7092"/>
                      <a:pt x="20309" y="7092"/>
                      <a:pt x="20309" y="7092"/>
                    </a:cubicBezTo>
                    <a:cubicBezTo>
                      <a:pt x="20223" y="7092"/>
                      <a:pt x="20223" y="7092"/>
                      <a:pt x="20223" y="7092"/>
                    </a:cubicBezTo>
                    <a:cubicBezTo>
                      <a:pt x="20223" y="7253"/>
                      <a:pt x="20223" y="7253"/>
                      <a:pt x="20223" y="7253"/>
                    </a:cubicBezTo>
                    <a:cubicBezTo>
                      <a:pt x="20050" y="7414"/>
                      <a:pt x="20050" y="7414"/>
                      <a:pt x="20050" y="7414"/>
                    </a:cubicBezTo>
                    <a:cubicBezTo>
                      <a:pt x="20050" y="7737"/>
                      <a:pt x="20050" y="7737"/>
                      <a:pt x="20050" y="7737"/>
                    </a:cubicBezTo>
                    <a:cubicBezTo>
                      <a:pt x="19964" y="7898"/>
                      <a:pt x="19964" y="7898"/>
                      <a:pt x="19964" y="7898"/>
                    </a:cubicBezTo>
                    <a:cubicBezTo>
                      <a:pt x="19964" y="7898"/>
                      <a:pt x="19964" y="7898"/>
                      <a:pt x="19964" y="7898"/>
                    </a:cubicBezTo>
                    <a:cubicBezTo>
                      <a:pt x="19878" y="7898"/>
                      <a:pt x="19878" y="7898"/>
                      <a:pt x="19878" y="7898"/>
                    </a:cubicBezTo>
                    <a:cubicBezTo>
                      <a:pt x="19878" y="8059"/>
                      <a:pt x="19878" y="8059"/>
                      <a:pt x="19878" y="8059"/>
                    </a:cubicBezTo>
                    <a:cubicBezTo>
                      <a:pt x="19964" y="8059"/>
                      <a:pt x="19964" y="8059"/>
                      <a:pt x="19964" y="8059"/>
                    </a:cubicBezTo>
                    <a:cubicBezTo>
                      <a:pt x="19964" y="8220"/>
                      <a:pt x="19964" y="8220"/>
                      <a:pt x="19964" y="8220"/>
                    </a:cubicBezTo>
                    <a:cubicBezTo>
                      <a:pt x="19792" y="8382"/>
                      <a:pt x="19792" y="8382"/>
                      <a:pt x="19792" y="8382"/>
                    </a:cubicBezTo>
                    <a:cubicBezTo>
                      <a:pt x="19792" y="8382"/>
                      <a:pt x="19792" y="8382"/>
                      <a:pt x="19792" y="8382"/>
                    </a:cubicBezTo>
                    <a:cubicBezTo>
                      <a:pt x="19964" y="8543"/>
                      <a:pt x="19964" y="8543"/>
                      <a:pt x="19964" y="8543"/>
                    </a:cubicBezTo>
                    <a:cubicBezTo>
                      <a:pt x="19964" y="8704"/>
                      <a:pt x="19964" y="8704"/>
                      <a:pt x="19964" y="8704"/>
                    </a:cubicBezTo>
                    <a:cubicBezTo>
                      <a:pt x="19964" y="8865"/>
                      <a:pt x="19964" y="8865"/>
                      <a:pt x="19964" y="8865"/>
                    </a:cubicBezTo>
                    <a:cubicBezTo>
                      <a:pt x="20050" y="8865"/>
                      <a:pt x="20050" y="8865"/>
                      <a:pt x="20050" y="8865"/>
                    </a:cubicBezTo>
                    <a:cubicBezTo>
                      <a:pt x="20137" y="8704"/>
                      <a:pt x="20137" y="8704"/>
                      <a:pt x="20137" y="8704"/>
                    </a:cubicBezTo>
                    <a:cubicBezTo>
                      <a:pt x="20137" y="8543"/>
                      <a:pt x="20137" y="8543"/>
                      <a:pt x="20137" y="8543"/>
                    </a:cubicBezTo>
                    <a:cubicBezTo>
                      <a:pt x="20137" y="8543"/>
                      <a:pt x="20137" y="8543"/>
                      <a:pt x="20137" y="8543"/>
                    </a:cubicBezTo>
                    <a:cubicBezTo>
                      <a:pt x="20223" y="8704"/>
                      <a:pt x="20223" y="8704"/>
                      <a:pt x="20223" y="8704"/>
                    </a:cubicBezTo>
                    <a:cubicBezTo>
                      <a:pt x="20137" y="8865"/>
                      <a:pt x="20137" y="8865"/>
                      <a:pt x="20137" y="8865"/>
                    </a:cubicBezTo>
                    <a:cubicBezTo>
                      <a:pt x="19964" y="9026"/>
                      <a:pt x="19964" y="9026"/>
                      <a:pt x="19964" y="9026"/>
                    </a:cubicBezTo>
                    <a:cubicBezTo>
                      <a:pt x="19878" y="9026"/>
                      <a:pt x="19878" y="9026"/>
                      <a:pt x="19878" y="9026"/>
                    </a:cubicBezTo>
                    <a:cubicBezTo>
                      <a:pt x="19878" y="8865"/>
                      <a:pt x="19878" y="8865"/>
                      <a:pt x="19878" y="8865"/>
                    </a:cubicBezTo>
                    <a:cubicBezTo>
                      <a:pt x="19878" y="8865"/>
                      <a:pt x="19878" y="8865"/>
                      <a:pt x="19878" y="8865"/>
                    </a:cubicBezTo>
                    <a:cubicBezTo>
                      <a:pt x="19792" y="9026"/>
                      <a:pt x="19792" y="9026"/>
                      <a:pt x="19792" y="9026"/>
                    </a:cubicBezTo>
                    <a:cubicBezTo>
                      <a:pt x="19706" y="9188"/>
                      <a:pt x="19706" y="9188"/>
                      <a:pt x="19706" y="9188"/>
                    </a:cubicBezTo>
                    <a:cubicBezTo>
                      <a:pt x="19706" y="9188"/>
                      <a:pt x="19706" y="9188"/>
                      <a:pt x="19706" y="9188"/>
                    </a:cubicBezTo>
                    <a:cubicBezTo>
                      <a:pt x="19706" y="9026"/>
                      <a:pt x="19706" y="9026"/>
                      <a:pt x="19706" y="9026"/>
                    </a:cubicBezTo>
                    <a:cubicBezTo>
                      <a:pt x="19706" y="8865"/>
                      <a:pt x="19706" y="8865"/>
                      <a:pt x="19706" y="8865"/>
                    </a:cubicBezTo>
                    <a:cubicBezTo>
                      <a:pt x="19620" y="8704"/>
                      <a:pt x="19620" y="8704"/>
                      <a:pt x="19620" y="8704"/>
                    </a:cubicBezTo>
                    <a:cubicBezTo>
                      <a:pt x="19620" y="8865"/>
                      <a:pt x="19620" y="8865"/>
                      <a:pt x="19620" y="8865"/>
                    </a:cubicBezTo>
                    <a:cubicBezTo>
                      <a:pt x="19620" y="9026"/>
                      <a:pt x="19620" y="9026"/>
                      <a:pt x="19620" y="9026"/>
                    </a:cubicBezTo>
                    <a:cubicBezTo>
                      <a:pt x="19620" y="9188"/>
                      <a:pt x="19620" y="9188"/>
                      <a:pt x="19620" y="9188"/>
                    </a:cubicBezTo>
                    <a:cubicBezTo>
                      <a:pt x="19620" y="9188"/>
                      <a:pt x="19620" y="9188"/>
                      <a:pt x="19620" y="9188"/>
                    </a:cubicBezTo>
                    <a:cubicBezTo>
                      <a:pt x="19448" y="9188"/>
                      <a:pt x="19448" y="9188"/>
                      <a:pt x="19448" y="9188"/>
                    </a:cubicBezTo>
                    <a:cubicBezTo>
                      <a:pt x="19362" y="9188"/>
                      <a:pt x="19362" y="9188"/>
                      <a:pt x="19362" y="9188"/>
                    </a:cubicBezTo>
                    <a:cubicBezTo>
                      <a:pt x="19276" y="9188"/>
                      <a:pt x="19276" y="9188"/>
                      <a:pt x="19276" y="9188"/>
                    </a:cubicBezTo>
                    <a:cubicBezTo>
                      <a:pt x="19104" y="9188"/>
                      <a:pt x="19104" y="9188"/>
                      <a:pt x="19104" y="9188"/>
                    </a:cubicBezTo>
                    <a:cubicBezTo>
                      <a:pt x="19104" y="9188"/>
                      <a:pt x="19104" y="9188"/>
                      <a:pt x="19104" y="9188"/>
                    </a:cubicBezTo>
                    <a:cubicBezTo>
                      <a:pt x="19018" y="9188"/>
                      <a:pt x="19018" y="9188"/>
                      <a:pt x="19018" y="9188"/>
                    </a:cubicBezTo>
                    <a:cubicBezTo>
                      <a:pt x="18932" y="9349"/>
                      <a:pt x="18932" y="9349"/>
                      <a:pt x="18932" y="9349"/>
                    </a:cubicBezTo>
                    <a:cubicBezTo>
                      <a:pt x="18846" y="9349"/>
                      <a:pt x="18846" y="9349"/>
                      <a:pt x="18846" y="9349"/>
                    </a:cubicBezTo>
                    <a:cubicBezTo>
                      <a:pt x="18760" y="9510"/>
                      <a:pt x="18760" y="9510"/>
                      <a:pt x="18760" y="9510"/>
                    </a:cubicBezTo>
                    <a:cubicBezTo>
                      <a:pt x="18674" y="9510"/>
                      <a:pt x="18674" y="9510"/>
                      <a:pt x="18674" y="9510"/>
                    </a:cubicBezTo>
                    <a:cubicBezTo>
                      <a:pt x="18588" y="9510"/>
                      <a:pt x="18588" y="9510"/>
                      <a:pt x="18588" y="9510"/>
                    </a:cubicBezTo>
                    <a:cubicBezTo>
                      <a:pt x="18588" y="9671"/>
                      <a:pt x="18588" y="9671"/>
                      <a:pt x="18588" y="9671"/>
                    </a:cubicBezTo>
                    <a:cubicBezTo>
                      <a:pt x="18501" y="9832"/>
                      <a:pt x="18501" y="9832"/>
                      <a:pt x="18501" y="9832"/>
                    </a:cubicBezTo>
                    <a:cubicBezTo>
                      <a:pt x="18501" y="9832"/>
                      <a:pt x="18501" y="9832"/>
                      <a:pt x="18501" y="9832"/>
                    </a:cubicBezTo>
                    <a:cubicBezTo>
                      <a:pt x="18588" y="9832"/>
                      <a:pt x="18588" y="9832"/>
                      <a:pt x="18588" y="9832"/>
                    </a:cubicBezTo>
                    <a:cubicBezTo>
                      <a:pt x="18588" y="9994"/>
                      <a:pt x="18588" y="9994"/>
                      <a:pt x="18588" y="9994"/>
                    </a:cubicBezTo>
                    <a:cubicBezTo>
                      <a:pt x="18501" y="10155"/>
                      <a:pt x="18501" y="10155"/>
                      <a:pt x="18501" y="10155"/>
                    </a:cubicBezTo>
                    <a:cubicBezTo>
                      <a:pt x="18501" y="10155"/>
                      <a:pt x="18501" y="10155"/>
                      <a:pt x="18501" y="10155"/>
                    </a:cubicBezTo>
                    <a:cubicBezTo>
                      <a:pt x="18501" y="10316"/>
                      <a:pt x="18501" y="10316"/>
                      <a:pt x="18501" y="10316"/>
                    </a:cubicBezTo>
                    <a:cubicBezTo>
                      <a:pt x="18501" y="10316"/>
                      <a:pt x="18501" y="10316"/>
                      <a:pt x="18501" y="10316"/>
                    </a:cubicBezTo>
                    <a:cubicBezTo>
                      <a:pt x="18501" y="10316"/>
                      <a:pt x="18501" y="10316"/>
                      <a:pt x="18501" y="10316"/>
                    </a:cubicBezTo>
                    <a:cubicBezTo>
                      <a:pt x="18415" y="10477"/>
                      <a:pt x="18415" y="10477"/>
                      <a:pt x="18415" y="10477"/>
                    </a:cubicBezTo>
                    <a:cubicBezTo>
                      <a:pt x="18415" y="10477"/>
                      <a:pt x="18415" y="10477"/>
                      <a:pt x="18415" y="10477"/>
                    </a:cubicBezTo>
                    <a:cubicBezTo>
                      <a:pt x="18415" y="10638"/>
                      <a:pt x="18415" y="10638"/>
                      <a:pt x="18415" y="10638"/>
                    </a:cubicBezTo>
                    <a:cubicBezTo>
                      <a:pt x="18329" y="10800"/>
                      <a:pt x="18329" y="10800"/>
                      <a:pt x="18329" y="10800"/>
                    </a:cubicBezTo>
                    <a:cubicBezTo>
                      <a:pt x="18329" y="10800"/>
                      <a:pt x="18329" y="10800"/>
                      <a:pt x="18329" y="10800"/>
                    </a:cubicBezTo>
                    <a:cubicBezTo>
                      <a:pt x="18243" y="10961"/>
                      <a:pt x="18243" y="10961"/>
                      <a:pt x="18243" y="10961"/>
                    </a:cubicBezTo>
                    <a:cubicBezTo>
                      <a:pt x="18243" y="10961"/>
                      <a:pt x="18243" y="10961"/>
                      <a:pt x="18243" y="10961"/>
                    </a:cubicBezTo>
                    <a:cubicBezTo>
                      <a:pt x="18243" y="10961"/>
                      <a:pt x="18243" y="10961"/>
                      <a:pt x="18243" y="10961"/>
                    </a:cubicBezTo>
                    <a:cubicBezTo>
                      <a:pt x="18157" y="11122"/>
                      <a:pt x="18157" y="11122"/>
                      <a:pt x="18157" y="11122"/>
                    </a:cubicBezTo>
                    <a:cubicBezTo>
                      <a:pt x="18157" y="11122"/>
                      <a:pt x="18157" y="11122"/>
                      <a:pt x="18157" y="11122"/>
                    </a:cubicBezTo>
                    <a:cubicBezTo>
                      <a:pt x="18071" y="11122"/>
                      <a:pt x="18071" y="11122"/>
                      <a:pt x="18071" y="11122"/>
                    </a:cubicBezTo>
                    <a:cubicBezTo>
                      <a:pt x="18157" y="10961"/>
                      <a:pt x="18157" y="10961"/>
                      <a:pt x="18157" y="10961"/>
                    </a:cubicBezTo>
                    <a:cubicBezTo>
                      <a:pt x="18157" y="10961"/>
                      <a:pt x="18157" y="10961"/>
                      <a:pt x="18157" y="10961"/>
                    </a:cubicBezTo>
                    <a:cubicBezTo>
                      <a:pt x="18071" y="10961"/>
                      <a:pt x="18071" y="10961"/>
                      <a:pt x="18071" y="10961"/>
                    </a:cubicBezTo>
                    <a:cubicBezTo>
                      <a:pt x="17985" y="10800"/>
                      <a:pt x="17985" y="10800"/>
                      <a:pt x="17985" y="10800"/>
                    </a:cubicBezTo>
                    <a:cubicBezTo>
                      <a:pt x="17899" y="10638"/>
                      <a:pt x="17899" y="10638"/>
                      <a:pt x="17899" y="10638"/>
                    </a:cubicBezTo>
                    <a:cubicBezTo>
                      <a:pt x="17985" y="10638"/>
                      <a:pt x="17985" y="10638"/>
                      <a:pt x="17985" y="10638"/>
                    </a:cubicBezTo>
                    <a:cubicBezTo>
                      <a:pt x="18071" y="10316"/>
                      <a:pt x="18071" y="10316"/>
                      <a:pt x="18071" y="10316"/>
                    </a:cubicBezTo>
                    <a:cubicBezTo>
                      <a:pt x="17985" y="10477"/>
                      <a:pt x="17985" y="10477"/>
                      <a:pt x="17985" y="10477"/>
                    </a:cubicBezTo>
                    <a:cubicBezTo>
                      <a:pt x="17899" y="10477"/>
                      <a:pt x="17899" y="10477"/>
                      <a:pt x="17899" y="10477"/>
                    </a:cubicBezTo>
                    <a:cubicBezTo>
                      <a:pt x="17899" y="10638"/>
                      <a:pt x="17899" y="10638"/>
                      <a:pt x="17899" y="10638"/>
                    </a:cubicBezTo>
                    <a:cubicBezTo>
                      <a:pt x="17899" y="10800"/>
                      <a:pt x="17899" y="10800"/>
                      <a:pt x="17899" y="10800"/>
                    </a:cubicBezTo>
                    <a:cubicBezTo>
                      <a:pt x="17985" y="10800"/>
                      <a:pt x="17985" y="10800"/>
                      <a:pt x="17985" y="10800"/>
                    </a:cubicBezTo>
                    <a:cubicBezTo>
                      <a:pt x="17985" y="10961"/>
                      <a:pt x="17985" y="10961"/>
                      <a:pt x="17985" y="10961"/>
                    </a:cubicBezTo>
                    <a:cubicBezTo>
                      <a:pt x="17985" y="11122"/>
                      <a:pt x="17985" y="11122"/>
                      <a:pt x="17985" y="11122"/>
                    </a:cubicBezTo>
                    <a:cubicBezTo>
                      <a:pt x="18071" y="11283"/>
                      <a:pt x="18071" y="11283"/>
                      <a:pt x="18071" y="11283"/>
                    </a:cubicBezTo>
                    <a:cubicBezTo>
                      <a:pt x="18071" y="11444"/>
                      <a:pt x="18071" y="11444"/>
                      <a:pt x="18071" y="11444"/>
                    </a:cubicBezTo>
                    <a:cubicBezTo>
                      <a:pt x="17985" y="11767"/>
                      <a:pt x="17985" y="11767"/>
                      <a:pt x="17985" y="11767"/>
                    </a:cubicBezTo>
                    <a:cubicBezTo>
                      <a:pt x="17899" y="11767"/>
                      <a:pt x="17899" y="11767"/>
                      <a:pt x="17899" y="11767"/>
                    </a:cubicBezTo>
                    <a:cubicBezTo>
                      <a:pt x="17813" y="12089"/>
                      <a:pt x="17813" y="12089"/>
                      <a:pt x="17813" y="12089"/>
                    </a:cubicBezTo>
                    <a:cubicBezTo>
                      <a:pt x="17813" y="12250"/>
                      <a:pt x="17813" y="12250"/>
                      <a:pt x="17813" y="12250"/>
                    </a:cubicBezTo>
                    <a:cubicBezTo>
                      <a:pt x="17813" y="12250"/>
                      <a:pt x="17813" y="12250"/>
                      <a:pt x="17813" y="12250"/>
                    </a:cubicBezTo>
                    <a:cubicBezTo>
                      <a:pt x="17727" y="12250"/>
                      <a:pt x="17727" y="12250"/>
                      <a:pt x="17727" y="12250"/>
                    </a:cubicBezTo>
                    <a:cubicBezTo>
                      <a:pt x="17727" y="12250"/>
                      <a:pt x="17727" y="12250"/>
                      <a:pt x="17727" y="12250"/>
                    </a:cubicBezTo>
                    <a:cubicBezTo>
                      <a:pt x="17727" y="12250"/>
                      <a:pt x="17727" y="12250"/>
                      <a:pt x="17727" y="12250"/>
                    </a:cubicBezTo>
                    <a:cubicBezTo>
                      <a:pt x="17641" y="12411"/>
                      <a:pt x="17641" y="12411"/>
                      <a:pt x="17641" y="12411"/>
                    </a:cubicBezTo>
                    <a:cubicBezTo>
                      <a:pt x="17641" y="12573"/>
                      <a:pt x="17641" y="12573"/>
                      <a:pt x="17641" y="12573"/>
                    </a:cubicBezTo>
                    <a:cubicBezTo>
                      <a:pt x="17641" y="12573"/>
                      <a:pt x="17641" y="12573"/>
                      <a:pt x="17641" y="12573"/>
                    </a:cubicBezTo>
                    <a:cubicBezTo>
                      <a:pt x="17641" y="12411"/>
                      <a:pt x="17641" y="12411"/>
                      <a:pt x="17641" y="12411"/>
                    </a:cubicBezTo>
                    <a:cubicBezTo>
                      <a:pt x="17641" y="12250"/>
                      <a:pt x="17641" y="12250"/>
                      <a:pt x="17641" y="12250"/>
                    </a:cubicBezTo>
                    <a:cubicBezTo>
                      <a:pt x="17727" y="12250"/>
                      <a:pt x="17727" y="12250"/>
                      <a:pt x="17727" y="12250"/>
                    </a:cubicBezTo>
                    <a:cubicBezTo>
                      <a:pt x="17727" y="12089"/>
                      <a:pt x="17727" y="12089"/>
                      <a:pt x="17727" y="12089"/>
                    </a:cubicBezTo>
                    <a:cubicBezTo>
                      <a:pt x="17727" y="11928"/>
                      <a:pt x="17727" y="11928"/>
                      <a:pt x="17727" y="11928"/>
                    </a:cubicBezTo>
                    <a:cubicBezTo>
                      <a:pt x="17727" y="11928"/>
                      <a:pt x="17727" y="11928"/>
                      <a:pt x="17727" y="11928"/>
                    </a:cubicBezTo>
                    <a:cubicBezTo>
                      <a:pt x="17813" y="11928"/>
                      <a:pt x="17813" y="11928"/>
                      <a:pt x="17813" y="11928"/>
                    </a:cubicBezTo>
                    <a:cubicBezTo>
                      <a:pt x="17727" y="11928"/>
                      <a:pt x="17727" y="11928"/>
                      <a:pt x="17727" y="11928"/>
                    </a:cubicBezTo>
                    <a:cubicBezTo>
                      <a:pt x="17641" y="11767"/>
                      <a:pt x="17641" y="11767"/>
                      <a:pt x="17641" y="11767"/>
                    </a:cubicBezTo>
                    <a:cubicBezTo>
                      <a:pt x="17727" y="11767"/>
                      <a:pt x="17727" y="11767"/>
                      <a:pt x="17727" y="11767"/>
                    </a:cubicBezTo>
                    <a:cubicBezTo>
                      <a:pt x="17727" y="11767"/>
                      <a:pt x="17727" y="11767"/>
                      <a:pt x="17727" y="11767"/>
                    </a:cubicBezTo>
                    <a:cubicBezTo>
                      <a:pt x="17641" y="11767"/>
                      <a:pt x="17641" y="11767"/>
                      <a:pt x="17641" y="11767"/>
                    </a:cubicBezTo>
                    <a:cubicBezTo>
                      <a:pt x="17641" y="11605"/>
                      <a:pt x="17641" y="11605"/>
                      <a:pt x="17641" y="11605"/>
                    </a:cubicBezTo>
                    <a:cubicBezTo>
                      <a:pt x="17641" y="11767"/>
                      <a:pt x="17641" y="11767"/>
                      <a:pt x="17641" y="11767"/>
                    </a:cubicBezTo>
                    <a:cubicBezTo>
                      <a:pt x="17555" y="11605"/>
                      <a:pt x="17555" y="11605"/>
                      <a:pt x="17555" y="11605"/>
                    </a:cubicBezTo>
                    <a:cubicBezTo>
                      <a:pt x="17555" y="11444"/>
                      <a:pt x="17555" y="11444"/>
                      <a:pt x="17555" y="11444"/>
                    </a:cubicBezTo>
                    <a:cubicBezTo>
                      <a:pt x="17641" y="11283"/>
                      <a:pt x="17641" y="11283"/>
                      <a:pt x="17641" y="11283"/>
                    </a:cubicBezTo>
                    <a:cubicBezTo>
                      <a:pt x="17641" y="11122"/>
                      <a:pt x="17641" y="11122"/>
                      <a:pt x="17641" y="11122"/>
                    </a:cubicBezTo>
                    <a:cubicBezTo>
                      <a:pt x="17555" y="10961"/>
                      <a:pt x="17555" y="10961"/>
                      <a:pt x="17555" y="10961"/>
                    </a:cubicBezTo>
                    <a:cubicBezTo>
                      <a:pt x="17641" y="10800"/>
                      <a:pt x="17641" y="10800"/>
                      <a:pt x="17641" y="10800"/>
                    </a:cubicBezTo>
                    <a:cubicBezTo>
                      <a:pt x="17641" y="10800"/>
                      <a:pt x="17641" y="10800"/>
                      <a:pt x="17641" y="10800"/>
                    </a:cubicBezTo>
                    <a:cubicBezTo>
                      <a:pt x="17641" y="10800"/>
                      <a:pt x="17641" y="10800"/>
                      <a:pt x="17641" y="10800"/>
                    </a:cubicBezTo>
                    <a:cubicBezTo>
                      <a:pt x="17641" y="10638"/>
                      <a:pt x="17641" y="10638"/>
                      <a:pt x="17641" y="10638"/>
                    </a:cubicBezTo>
                    <a:cubicBezTo>
                      <a:pt x="17641" y="10638"/>
                      <a:pt x="17641" y="10638"/>
                      <a:pt x="17641" y="10638"/>
                    </a:cubicBezTo>
                    <a:cubicBezTo>
                      <a:pt x="17641" y="10638"/>
                      <a:pt x="17641" y="10638"/>
                      <a:pt x="17641" y="10638"/>
                    </a:cubicBezTo>
                    <a:cubicBezTo>
                      <a:pt x="17641" y="10800"/>
                      <a:pt x="17641" y="10800"/>
                      <a:pt x="17641" y="10800"/>
                    </a:cubicBezTo>
                    <a:cubicBezTo>
                      <a:pt x="17555" y="10800"/>
                      <a:pt x="17555" y="10800"/>
                      <a:pt x="17555" y="10800"/>
                    </a:cubicBezTo>
                    <a:cubicBezTo>
                      <a:pt x="17469" y="10961"/>
                      <a:pt x="17469" y="10961"/>
                      <a:pt x="17469" y="10961"/>
                    </a:cubicBezTo>
                    <a:cubicBezTo>
                      <a:pt x="17469" y="10961"/>
                      <a:pt x="17469" y="10961"/>
                      <a:pt x="17469" y="10961"/>
                    </a:cubicBezTo>
                    <a:cubicBezTo>
                      <a:pt x="17555" y="10961"/>
                      <a:pt x="17555" y="10961"/>
                      <a:pt x="17555" y="10961"/>
                    </a:cubicBezTo>
                    <a:cubicBezTo>
                      <a:pt x="17469" y="11122"/>
                      <a:pt x="17469" y="11122"/>
                      <a:pt x="17469" y="11122"/>
                    </a:cubicBezTo>
                    <a:cubicBezTo>
                      <a:pt x="17469" y="11283"/>
                      <a:pt x="17469" y="11283"/>
                      <a:pt x="17469" y="11283"/>
                    </a:cubicBezTo>
                    <a:cubicBezTo>
                      <a:pt x="17469" y="11283"/>
                      <a:pt x="17469" y="11283"/>
                      <a:pt x="17469" y="11283"/>
                    </a:cubicBezTo>
                    <a:cubicBezTo>
                      <a:pt x="17469" y="11444"/>
                      <a:pt x="17469" y="11444"/>
                      <a:pt x="17469" y="11444"/>
                    </a:cubicBezTo>
                    <a:cubicBezTo>
                      <a:pt x="17469" y="11605"/>
                      <a:pt x="17469" y="11605"/>
                      <a:pt x="17469" y="11605"/>
                    </a:cubicBezTo>
                    <a:cubicBezTo>
                      <a:pt x="17469" y="11767"/>
                      <a:pt x="17469" y="11767"/>
                      <a:pt x="17469" y="11767"/>
                    </a:cubicBezTo>
                    <a:cubicBezTo>
                      <a:pt x="17469" y="11767"/>
                      <a:pt x="17469" y="11767"/>
                      <a:pt x="17469" y="11767"/>
                    </a:cubicBezTo>
                    <a:cubicBezTo>
                      <a:pt x="17383" y="11605"/>
                      <a:pt x="17383" y="11605"/>
                      <a:pt x="17383" y="11605"/>
                    </a:cubicBezTo>
                    <a:cubicBezTo>
                      <a:pt x="17297" y="11605"/>
                      <a:pt x="17297" y="11605"/>
                      <a:pt x="17297" y="11605"/>
                    </a:cubicBezTo>
                    <a:cubicBezTo>
                      <a:pt x="17297" y="11444"/>
                      <a:pt x="17297" y="11444"/>
                      <a:pt x="17297" y="11444"/>
                    </a:cubicBezTo>
                    <a:cubicBezTo>
                      <a:pt x="17211" y="11444"/>
                      <a:pt x="17211" y="11444"/>
                      <a:pt x="17211" y="11444"/>
                    </a:cubicBezTo>
                    <a:cubicBezTo>
                      <a:pt x="17211" y="11444"/>
                      <a:pt x="17211" y="11444"/>
                      <a:pt x="17211" y="11444"/>
                    </a:cubicBezTo>
                    <a:cubicBezTo>
                      <a:pt x="17211" y="11283"/>
                      <a:pt x="17211" y="11283"/>
                      <a:pt x="17211" y="11283"/>
                    </a:cubicBezTo>
                    <a:cubicBezTo>
                      <a:pt x="17211" y="11283"/>
                      <a:pt x="17211" y="11283"/>
                      <a:pt x="17211" y="11283"/>
                    </a:cubicBezTo>
                    <a:cubicBezTo>
                      <a:pt x="17211" y="11444"/>
                      <a:pt x="17211" y="11444"/>
                      <a:pt x="17211" y="11444"/>
                    </a:cubicBezTo>
                    <a:cubicBezTo>
                      <a:pt x="17211" y="11444"/>
                      <a:pt x="17211" y="11444"/>
                      <a:pt x="17211" y="11444"/>
                    </a:cubicBezTo>
                    <a:cubicBezTo>
                      <a:pt x="17297" y="11605"/>
                      <a:pt x="17297" y="11605"/>
                      <a:pt x="17297" y="11605"/>
                    </a:cubicBezTo>
                    <a:cubicBezTo>
                      <a:pt x="17383" y="11767"/>
                      <a:pt x="17383" y="11767"/>
                      <a:pt x="17383" y="11767"/>
                    </a:cubicBezTo>
                    <a:cubicBezTo>
                      <a:pt x="17469" y="11928"/>
                      <a:pt x="17469" y="11928"/>
                      <a:pt x="17469" y="11928"/>
                    </a:cubicBezTo>
                    <a:cubicBezTo>
                      <a:pt x="17469" y="11928"/>
                      <a:pt x="17469" y="11928"/>
                      <a:pt x="17469" y="11928"/>
                    </a:cubicBezTo>
                    <a:cubicBezTo>
                      <a:pt x="17555" y="12089"/>
                      <a:pt x="17555" y="12089"/>
                      <a:pt x="17555" y="12089"/>
                    </a:cubicBezTo>
                    <a:cubicBezTo>
                      <a:pt x="17469" y="12250"/>
                      <a:pt x="17469" y="12250"/>
                      <a:pt x="17469" y="12250"/>
                    </a:cubicBezTo>
                    <a:cubicBezTo>
                      <a:pt x="17469" y="12089"/>
                      <a:pt x="17469" y="12089"/>
                      <a:pt x="17469" y="12089"/>
                    </a:cubicBezTo>
                    <a:cubicBezTo>
                      <a:pt x="17383" y="12089"/>
                      <a:pt x="17383" y="12089"/>
                      <a:pt x="17383" y="12089"/>
                    </a:cubicBezTo>
                    <a:cubicBezTo>
                      <a:pt x="17383" y="12089"/>
                      <a:pt x="17383" y="12089"/>
                      <a:pt x="17383" y="12089"/>
                    </a:cubicBezTo>
                    <a:cubicBezTo>
                      <a:pt x="17383" y="12250"/>
                      <a:pt x="17383" y="12250"/>
                      <a:pt x="17383" y="12250"/>
                    </a:cubicBezTo>
                    <a:cubicBezTo>
                      <a:pt x="17469" y="12250"/>
                      <a:pt x="17469" y="12250"/>
                      <a:pt x="17469" y="12250"/>
                    </a:cubicBezTo>
                    <a:cubicBezTo>
                      <a:pt x="17555" y="12411"/>
                      <a:pt x="17555" y="12411"/>
                      <a:pt x="17555" y="12411"/>
                    </a:cubicBezTo>
                    <a:cubicBezTo>
                      <a:pt x="17469" y="12411"/>
                      <a:pt x="17469" y="12411"/>
                      <a:pt x="17469" y="12411"/>
                    </a:cubicBezTo>
                    <a:cubicBezTo>
                      <a:pt x="17469" y="12411"/>
                      <a:pt x="17469" y="12411"/>
                      <a:pt x="17469" y="12411"/>
                    </a:cubicBezTo>
                    <a:cubicBezTo>
                      <a:pt x="17383" y="12411"/>
                      <a:pt x="17383" y="12411"/>
                      <a:pt x="17383" y="12411"/>
                    </a:cubicBezTo>
                    <a:cubicBezTo>
                      <a:pt x="17469" y="12573"/>
                      <a:pt x="17469" y="12573"/>
                      <a:pt x="17469" y="12573"/>
                    </a:cubicBezTo>
                    <a:cubicBezTo>
                      <a:pt x="17469" y="12734"/>
                      <a:pt x="17469" y="12734"/>
                      <a:pt x="17469" y="12734"/>
                    </a:cubicBezTo>
                    <a:cubicBezTo>
                      <a:pt x="17469" y="12573"/>
                      <a:pt x="17469" y="12573"/>
                      <a:pt x="17469" y="12573"/>
                    </a:cubicBezTo>
                    <a:cubicBezTo>
                      <a:pt x="17383" y="12573"/>
                      <a:pt x="17383" y="12573"/>
                      <a:pt x="17383" y="12573"/>
                    </a:cubicBezTo>
                    <a:cubicBezTo>
                      <a:pt x="17297" y="12573"/>
                      <a:pt x="17297" y="12573"/>
                      <a:pt x="17297" y="12573"/>
                    </a:cubicBezTo>
                    <a:cubicBezTo>
                      <a:pt x="17211" y="12411"/>
                      <a:pt x="17211" y="12411"/>
                      <a:pt x="17211" y="12411"/>
                    </a:cubicBezTo>
                    <a:cubicBezTo>
                      <a:pt x="17297" y="12573"/>
                      <a:pt x="17297" y="12573"/>
                      <a:pt x="17297" y="12573"/>
                    </a:cubicBezTo>
                    <a:cubicBezTo>
                      <a:pt x="17383" y="12573"/>
                      <a:pt x="17383" y="12573"/>
                      <a:pt x="17383" y="12573"/>
                    </a:cubicBezTo>
                    <a:cubicBezTo>
                      <a:pt x="17383" y="12573"/>
                      <a:pt x="17383" y="12573"/>
                      <a:pt x="17383" y="12573"/>
                    </a:cubicBezTo>
                    <a:cubicBezTo>
                      <a:pt x="17383" y="12734"/>
                      <a:pt x="17383" y="12734"/>
                      <a:pt x="17383" y="12734"/>
                    </a:cubicBezTo>
                    <a:cubicBezTo>
                      <a:pt x="17469" y="12734"/>
                      <a:pt x="17469" y="12734"/>
                      <a:pt x="17469" y="12734"/>
                    </a:cubicBezTo>
                    <a:cubicBezTo>
                      <a:pt x="17555" y="12734"/>
                      <a:pt x="17555" y="12734"/>
                      <a:pt x="17555" y="12734"/>
                    </a:cubicBezTo>
                    <a:cubicBezTo>
                      <a:pt x="17555" y="12734"/>
                      <a:pt x="17555" y="12734"/>
                      <a:pt x="17555" y="12734"/>
                    </a:cubicBezTo>
                    <a:cubicBezTo>
                      <a:pt x="17641" y="12895"/>
                      <a:pt x="17641" y="12895"/>
                      <a:pt x="17641" y="12895"/>
                    </a:cubicBezTo>
                    <a:cubicBezTo>
                      <a:pt x="17555" y="13056"/>
                      <a:pt x="17555" y="13056"/>
                      <a:pt x="17555" y="13056"/>
                    </a:cubicBezTo>
                    <a:cubicBezTo>
                      <a:pt x="17555" y="13056"/>
                      <a:pt x="17555" y="13056"/>
                      <a:pt x="17555" y="13056"/>
                    </a:cubicBezTo>
                    <a:cubicBezTo>
                      <a:pt x="17555" y="13056"/>
                      <a:pt x="17555" y="13056"/>
                      <a:pt x="17555" y="13056"/>
                    </a:cubicBezTo>
                    <a:cubicBezTo>
                      <a:pt x="17555" y="13056"/>
                      <a:pt x="17555" y="13056"/>
                      <a:pt x="17555" y="13056"/>
                    </a:cubicBezTo>
                    <a:cubicBezTo>
                      <a:pt x="17555" y="13217"/>
                      <a:pt x="17555" y="13217"/>
                      <a:pt x="17555" y="13217"/>
                    </a:cubicBezTo>
                    <a:cubicBezTo>
                      <a:pt x="17555" y="13379"/>
                      <a:pt x="17555" y="13379"/>
                      <a:pt x="17555" y="13379"/>
                    </a:cubicBezTo>
                    <a:cubicBezTo>
                      <a:pt x="17469" y="13379"/>
                      <a:pt x="17469" y="13379"/>
                      <a:pt x="17469" y="13379"/>
                    </a:cubicBezTo>
                    <a:cubicBezTo>
                      <a:pt x="17469" y="13379"/>
                      <a:pt x="17469" y="13379"/>
                      <a:pt x="17469" y="13379"/>
                    </a:cubicBezTo>
                    <a:cubicBezTo>
                      <a:pt x="17383" y="13379"/>
                      <a:pt x="17383" y="13379"/>
                      <a:pt x="17383" y="13379"/>
                    </a:cubicBezTo>
                    <a:cubicBezTo>
                      <a:pt x="17383" y="13540"/>
                      <a:pt x="17383" y="13540"/>
                      <a:pt x="17383" y="13540"/>
                    </a:cubicBezTo>
                    <a:cubicBezTo>
                      <a:pt x="17297" y="13379"/>
                      <a:pt x="17297" y="13379"/>
                      <a:pt x="17297" y="13379"/>
                    </a:cubicBezTo>
                    <a:cubicBezTo>
                      <a:pt x="17297" y="13379"/>
                      <a:pt x="17297" y="13379"/>
                      <a:pt x="17297" y="13379"/>
                    </a:cubicBezTo>
                    <a:cubicBezTo>
                      <a:pt x="17211" y="13379"/>
                      <a:pt x="17211" y="13379"/>
                      <a:pt x="17211" y="13379"/>
                    </a:cubicBezTo>
                    <a:cubicBezTo>
                      <a:pt x="17211" y="13540"/>
                      <a:pt x="17211" y="13540"/>
                      <a:pt x="17211" y="13540"/>
                    </a:cubicBezTo>
                    <a:cubicBezTo>
                      <a:pt x="17211" y="13540"/>
                      <a:pt x="17211" y="13540"/>
                      <a:pt x="17211" y="13540"/>
                    </a:cubicBezTo>
                    <a:cubicBezTo>
                      <a:pt x="17297" y="13540"/>
                      <a:pt x="17297" y="13540"/>
                      <a:pt x="17297" y="13540"/>
                    </a:cubicBezTo>
                    <a:cubicBezTo>
                      <a:pt x="17469" y="13540"/>
                      <a:pt x="17469" y="13540"/>
                      <a:pt x="17469" y="13540"/>
                    </a:cubicBezTo>
                    <a:cubicBezTo>
                      <a:pt x="17469" y="13540"/>
                      <a:pt x="17469" y="13540"/>
                      <a:pt x="17469" y="13540"/>
                    </a:cubicBezTo>
                    <a:cubicBezTo>
                      <a:pt x="17469" y="13701"/>
                      <a:pt x="17469" y="13701"/>
                      <a:pt x="17469" y="13701"/>
                    </a:cubicBezTo>
                    <a:cubicBezTo>
                      <a:pt x="17555" y="13701"/>
                      <a:pt x="17555" y="13701"/>
                      <a:pt x="17555" y="13701"/>
                    </a:cubicBezTo>
                    <a:cubicBezTo>
                      <a:pt x="17555" y="13701"/>
                      <a:pt x="17555" y="13701"/>
                      <a:pt x="17555" y="13701"/>
                    </a:cubicBezTo>
                    <a:cubicBezTo>
                      <a:pt x="17555" y="13540"/>
                      <a:pt x="17555" y="13540"/>
                      <a:pt x="17555" y="13540"/>
                    </a:cubicBezTo>
                    <a:cubicBezTo>
                      <a:pt x="17555" y="13540"/>
                      <a:pt x="17555" y="13540"/>
                      <a:pt x="17555" y="13540"/>
                    </a:cubicBezTo>
                    <a:cubicBezTo>
                      <a:pt x="17641" y="13701"/>
                      <a:pt x="17641" y="13701"/>
                      <a:pt x="17641" y="13701"/>
                    </a:cubicBezTo>
                    <a:cubicBezTo>
                      <a:pt x="17555" y="13862"/>
                      <a:pt x="17555" y="13862"/>
                      <a:pt x="17555" y="13862"/>
                    </a:cubicBezTo>
                    <a:cubicBezTo>
                      <a:pt x="17555" y="13862"/>
                      <a:pt x="17555" y="13862"/>
                      <a:pt x="17555" y="13862"/>
                    </a:cubicBezTo>
                    <a:cubicBezTo>
                      <a:pt x="17469" y="13862"/>
                      <a:pt x="17469" y="13862"/>
                      <a:pt x="17469" y="13862"/>
                    </a:cubicBezTo>
                    <a:cubicBezTo>
                      <a:pt x="17469" y="14023"/>
                      <a:pt x="17469" y="14023"/>
                      <a:pt x="17469" y="14023"/>
                    </a:cubicBezTo>
                    <a:cubicBezTo>
                      <a:pt x="17469" y="14023"/>
                      <a:pt x="17469" y="14023"/>
                      <a:pt x="17469" y="14023"/>
                    </a:cubicBezTo>
                    <a:cubicBezTo>
                      <a:pt x="17383" y="14023"/>
                      <a:pt x="17383" y="14023"/>
                      <a:pt x="17383" y="14023"/>
                    </a:cubicBezTo>
                    <a:cubicBezTo>
                      <a:pt x="17297" y="14023"/>
                      <a:pt x="17297" y="14023"/>
                      <a:pt x="17297" y="14023"/>
                    </a:cubicBezTo>
                    <a:cubicBezTo>
                      <a:pt x="17297" y="13862"/>
                      <a:pt x="17297" y="13862"/>
                      <a:pt x="17297" y="13862"/>
                    </a:cubicBezTo>
                    <a:cubicBezTo>
                      <a:pt x="17297" y="14023"/>
                      <a:pt x="17297" y="14023"/>
                      <a:pt x="17297" y="14023"/>
                    </a:cubicBezTo>
                    <a:cubicBezTo>
                      <a:pt x="17211" y="14023"/>
                      <a:pt x="17211" y="14023"/>
                      <a:pt x="17211" y="14023"/>
                    </a:cubicBezTo>
                    <a:cubicBezTo>
                      <a:pt x="17211" y="14023"/>
                      <a:pt x="17211" y="14023"/>
                      <a:pt x="17211" y="14023"/>
                    </a:cubicBezTo>
                    <a:cubicBezTo>
                      <a:pt x="17125" y="14023"/>
                      <a:pt x="17125" y="14023"/>
                      <a:pt x="17125" y="14023"/>
                    </a:cubicBezTo>
                    <a:cubicBezTo>
                      <a:pt x="17211" y="14023"/>
                      <a:pt x="17211" y="14023"/>
                      <a:pt x="17211" y="14023"/>
                    </a:cubicBezTo>
                    <a:cubicBezTo>
                      <a:pt x="17297" y="14023"/>
                      <a:pt x="17297" y="14023"/>
                      <a:pt x="17297" y="14023"/>
                    </a:cubicBezTo>
                    <a:cubicBezTo>
                      <a:pt x="17297" y="14185"/>
                      <a:pt x="17297" y="14185"/>
                      <a:pt x="17297" y="14185"/>
                    </a:cubicBezTo>
                    <a:cubicBezTo>
                      <a:pt x="17211" y="14185"/>
                      <a:pt x="17211" y="14185"/>
                      <a:pt x="17211" y="14185"/>
                    </a:cubicBezTo>
                    <a:cubicBezTo>
                      <a:pt x="17297" y="14185"/>
                      <a:pt x="17297" y="14185"/>
                      <a:pt x="17297" y="14185"/>
                    </a:cubicBezTo>
                    <a:cubicBezTo>
                      <a:pt x="17125" y="14346"/>
                      <a:pt x="17125" y="14346"/>
                      <a:pt x="17125" y="14346"/>
                    </a:cubicBezTo>
                    <a:cubicBezTo>
                      <a:pt x="17125" y="14346"/>
                      <a:pt x="17125" y="14346"/>
                      <a:pt x="17125" y="14346"/>
                    </a:cubicBezTo>
                    <a:cubicBezTo>
                      <a:pt x="17125" y="14346"/>
                      <a:pt x="17125" y="14346"/>
                      <a:pt x="17125" y="14346"/>
                    </a:cubicBezTo>
                    <a:cubicBezTo>
                      <a:pt x="17211" y="14346"/>
                      <a:pt x="17211" y="14346"/>
                      <a:pt x="17211" y="14346"/>
                    </a:cubicBezTo>
                    <a:cubicBezTo>
                      <a:pt x="17297" y="14346"/>
                      <a:pt x="17297" y="14346"/>
                      <a:pt x="17297" y="14346"/>
                    </a:cubicBezTo>
                    <a:cubicBezTo>
                      <a:pt x="17297" y="14346"/>
                      <a:pt x="17297" y="14346"/>
                      <a:pt x="17297" y="14346"/>
                    </a:cubicBezTo>
                    <a:cubicBezTo>
                      <a:pt x="17383" y="14346"/>
                      <a:pt x="17383" y="14346"/>
                      <a:pt x="17383" y="14346"/>
                    </a:cubicBezTo>
                    <a:cubicBezTo>
                      <a:pt x="17297" y="14507"/>
                      <a:pt x="17297" y="14507"/>
                      <a:pt x="17297" y="14507"/>
                    </a:cubicBezTo>
                    <a:cubicBezTo>
                      <a:pt x="17211" y="14507"/>
                      <a:pt x="17211" y="14507"/>
                      <a:pt x="17211" y="14507"/>
                    </a:cubicBezTo>
                    <a:cubicBezTo>
                      <a:pt x="17211" y="14507"/>
                      <a:pt x="17211" y="14507"/>
                      <a:pt x="17211" y="14507"/>
                    </a:cubicBezTo>
                    <a:cubicBezTo>
                      <a:pt x="17211" y="14507"/>
                      <a:pt x="17211" y="14507"/>
                      <a:pt x="17211" y="14507"/>
                    </a:cubicBezTo>
                    <a:cubicBezTo>
                      <a:pt x="17125" y="14507"/>
                      <a:pt x="17125" y="14507"/>
                      <a:pt x="17125" y="14507"/>
                    </a:cubicBezTo>
                    <a:cubicBezTo>
                      <a:pt x="17039" y="14507"/>
                      <a:pt x="17039" y="14507"/>
                      <a:pt x="17039" y="14507"/>
                    </a:cubicBezTo>
                    <a:cubicBezTo>
                      <a:pt x="16866" y="14668"/>
                      <a:pt x="16866" y="14668"/>
                      <a:pt x="16866" y="14668"/>
                    </a:cubicBezTo>
                    <a:cubicBezTo>
                      <a:pt x="16694" y="14991"/>
                      <a:pt x="16694" y="14991"/>
                      <a:pt x="16694" y="14991"/>
                    </a:cubicBezTo>
                    <a:cubicBezTo>
                      <a:pt x="16608" y="15152"/>
                      <a:pt x="16608" y="15152"/>
                      <a:pt x="16608" y="15152"/>
                    </a:cubicBezTo>
                    <a:cubicBezTo>
                      <a:pt x="16608" y="15152"/>
                      <a:pt x="16608" y="15152"/>
                      <a:pt x="16608" y="15152"/>
                    </a:cubicBezTo>
                    <a:cubicBezTo>
                      <a:pt x="16522" y="15152"/>
                      <a:pt x="16522" y="15152"/>
                      <a:pt x="16522" y="15152"/>
                    </a:cubicBezTo>
                    <a:cubicBezTo>
                      <a:pt x="16436" y="15152"/>
                      <a:pt x="16436" y="15152"/>
                      <a:pt x="16436" y="15152"/>
                    </a:cubicBezTo>
                    <a:cubicBezTo>
                      <a:pt x="16350" y="15313"/>
                      <a:pt x="16350" y="15313"/>
                      <a:pt x="16350" y="15313"/>
                    </a:cubicBezTo>
                    <a:cubicBezTo>
                      <a:pt x="16178" y="15635"/>
                      <a:pt x="16178" y="15635"/>
                      <a:pt x="16178" y="15635"/>
                    </a:cubicBezTo>
                    <a:cubicBezTo>
                      <a:pt x="16178" y="15635"/>
                      <a:pt x="16178" y="15635"/>
                      <a:pt x="16178" y="15635"/>
                    </a:cubicBezTo>
                    <a:cubicBezTo>
                      <a:pt x="16178" y="15797"/>
                      <a:pt x="16178" y="15797"/>
                      <a:pt x="16178" y="15797"/>
                    </a:cubicBezTo>
                    <a:cubicBezTo>
                      <a:pt x="16092" y="15797"/>
                      <a:pt x="16092" y="15797"/>
                      <a:pt x="16092" y="15797"/>
                    </a:cubicBezTo>
                    <a:cubicBezTo>
                      <a:pt x="16092" y="15797"/>
                      <a:pt x="16092" y="15797"/>
                      <a:pt x="16092" y="15797"/>
                    </a:cubicBezTo>
                    <a:cubicBezTo>
                      <a:pt x="16006" y="15958"/>
                      <a:pt x="16006" y="15958"/>
                      <a:pt x="16006" y="15958"/>
                    </a:cubicBezTo>
                    <a:cubicBezTo>
                      <a:pt x="16006" y="15958"/>
                      <a:pt x="16006" y="15958"/>
                      <a:pt x="16006" y="15958"/>
                    </a:cubicBezTo>
                    <a:cubicBezTo>
                      <a:pt x="16006" y="15958"/>
                      <a:pt x="16006" y="15958"/>
                      <a:pt x="16006" y="15958"/>
                    </a:cubicBezTo>
                    <a:cubicBezTo>
                      <a:pt x="15920" y="15958"/>
                      <a:pt x="15920" y="15958"/>
                      <a:pt x="15920" y="15958"/>
                    </a:cubicBezTo>
                    <a:cubicBezTo>
                      <a:pt x="15834" y="15958"/>
                      <a:pt x="15834" y="15958"/>
                      <a:pt x="15834" y="15958"/>
                    </a:cubicBezTo>
                    <a:cubicBezTo>
                      <a:pt x="15834" y="16119"/>
                      <a:pt x="15834" y="16119"/>
                      <a:pt x="15834" y="16119"/>
                    </a:cubicBezTo>
                    <a:cubicBezTo>
                      <a:pt x="15748" y="16119"/>
                      <a:pt x="15748" y="16119"/>
                      <a:pt x="15748" y="16119"/>
                    </a:cubicBezTo>
                    <a:cubicBezTo>
                      <a:pt x="15662" y="16119"/>
                      <a:pt x="15662" y="16119"/>
                      <a:pt x="15662" y="16119"/>
                    </a:cubicBezTo>
                    <a:cubicBezTo>
                      <a:pt x="15576" y="16119"/>
                      <a:pt x="15576" y="16119"/>
                      <a:pt x="15576" y="16119"/>
                    </a:cubicBezTo>
                    <a:cubicBezTo>
                      <a:pt x="15576" y="16280"/>
                      <a:pt x="15576" y="16280"/>
                      <a:pt x="15576" y="16280"/>
                    </a:cubicBezTo>
                    <a:cubicBezTo>
                      <a:pt x="15490" y="16280"/>
                      <a:pt x="15490" y="16280"/>
                      <a:pt x="15490" y="16280"/>
                    </a:cubicBezTo>
                    <a:cubicBezTo>
                      <a:pt x="15490" y="16280"/>
                      <a:pt x="15490" y="16280"/>
                      <a:pt x="15490" y="16280"/>
                    </a:cubicBezTo>
                    <a:cubicBezTo>
                      <a:pt x="15490" y="16280"/>
                      <a:pt x="15490" y="16280"/>
                      <a:pt x="15490" y="16280"/>
                    </a:cubicBezTo>
                    <a:cubicBezTo>
                      <a:pt x="15490" y="16441"/>
                      <a:pt x="15490" y="16441"/>
                      <a:pt x="15490" y="16441"/>
                    </a:cubicBezTo>
                    <a:cubicBezTo>
                      <a:pt x="15490" y="16441"/>
                      <a:pt x="15490" y="16441"/>
                      <a:pt x="15490" y="16441"/>
                    </a:cubicBezTo>
                    <a:cubicBezTo>
                      <a:pt x="15403" y="16602"/>
                      <a:pt x="15403" y="16602"/>
                      <a:pt x="15403" y="16602"/>
                    </a:cubicBezTo>
                    <a:cubicBezTo>
                      <a:pt x="15403" y="16602"/>
                      <a:pt x="15403" y="16602"/>
                      <a:pt x="15403" y="16602"/>
                    </a:cubicBezTo>
                    <a:cubicBezTo>
                      <a:pt x="15317" y="16602"/>
                      <a:pt x="15317" y="16602"/>
                      <a:pt x="15317" y="16602"/>
                    </a:cubicBezTo>
                    <a:cubicBezTo>
                      <a:pt x="15231" y="16764"/>
                      <a:pt x="15231" y="16764"/>
                      <a:pt x="15231" y="16764"/>
                    </a:cubicBezTo>
                    <a:cubicBezTo>
                      <a:pt x="15231" y="16925"/>
                      <a:pt x="15231" y="16925"/>
                      <a:pt x="15231" y="16925"/>
                    </a:cubicBezTo>
                    <a:cubicBezTo>
                      <a:pt x="15231" y="17247"/>
                      <a:pt x="15231" y="17247"/>
                      <a:pt x="15231" y="17247"/>
                    </a:cubicBezTo>
                    <a:cubicBezTo>
                      <a:pt x="15145" y="17570"/>
                      <a:pt x="15145" y="17570"/>
                      <a:pt x="15145" y="17570"/>
                    </a:cubicBezTo>
                    <a:cubicBezTo>
                      <a:pt x="15231" y="17731"/>
                      <a:pt x="15231" y="17731"/>
                      <a:pt x="15231" y="17731"/>
                    </a:cubicBezTo>
                    <a:cubicBezTo>
                      <a:pt x="15145" y="18053"/>
                      <a:pt x="15145" y="18053"/>
                      <a:pt x="15145" y="18053"/>
                    </a:cubicBezTo>
                    <a:cubicBezTo>
                      <a:pt x="15231" y="18214"/>
                      <a:pt x="15231" y="18214"/>
                      <a:pt x="15231" y="18214"/>
                    </a:cubicBezTo>
                    <a:cubicBezTo>
                      <a:pt x="15231" y="18537"/>
                      <a:pt x="15231" y="18537"/>
                      <a:pt x="15231" y="18537"/>
                    </a:cubicBezTo>
                    <a:cubicBezTo>
                      <a:pt x="15231" y="18698"/>
                      <a:pt x="15231" y="18698"/>
                      <a:pt x="15231" y="18698"/>
                    </a:cubicBezTo>
                    <a:cubicBezTo>
                      <a:pt x="15317" y="19020"/>
                      <a:pt x="15317" y="19020"/>
                      <a:pt x="15317" y="19020"/>
                    </a:cubicBezTo>
                    <a:cubicBezTo>
                      <a:pt x="15317" y="19020"/>
                      <a:pt x="15317" y="19020"/>
                      <a:pt x="15317" y="19020"/>
                    </a:cubicBezTo>
                    <a:cubicBezTo>
                      <a:pt x="15403" y="19182"/>
                      <a:pt x="15403" y="19182"/>
                      <a:pt x="15403" y="19182"/>
                    </a:cubicBezTo>
                    <a:cubicBezTo>
                      <a:pt x="15317" y="19343"/>
                      <a:pt x="15317" y="19343"/>
                      <a:pt x="15317" y="19343"/>
                    </a:cubicBezTo>
                    <a:cubicBezTo>
                      <a:pt x="15317" y="19504"/>
                      <a:pt x="15317" y="19504"/>
                      <a:pt x="15317" y="19504"/>
                    </a:cubicBezTo>
                    <a:cubicBezTo>
                      <a:pt x="15403" y="19665"/>
                      <a:pt x="15403" y="19665"/>
                      <a:pt x="15403" y="19665"/>
                    </a:cubicBezTo>
                    <a:cubicBezTo>
                      <a:pt x="15403" y="19988"/>
                      <a:pt x="15403" y="19988"/>
                      <a:pt x="15403" y="19988"/>
                    </a:cubicBezTo>
                    <a:cubicBezTo>
                      <a:pt x="15490" y="20149"/>
                      <a:pt x="15490" y="20149"/>
                      <a:pt x="15490" y="20149"/>
                    </a:cubicBezTo>
                    <a:cubicBezTo>
                      <a:pt x="15490" y="20310"/>
                      <a:pt x="15490" y="20310"/>
                      <a:pt x="15490" y="20310"/>
                    </a:cubicBezTo>
                    <a:cubicBezTo>
                      <a:pt x="15490" y="20310"/>
                      <a:pt x="15490" y="20310"/>
                      <a:pt x="15490" y="20310"/>
                    </a:cubicBezTo>
                    <a:cubicBezTo>
                      <a:pt x="15490" y="20471"/>
                      <a:pt x="15490" y="20471"/>
                      <a:pt x="15490" y="20471"/>
                    </a:cubicBezTo>
                    <a:cubicBezTo>
                      <a:pt x="15490" y="20632"/>
                      <a:pt x="15490" y="20632"/>
                      <a:pt x="15490" y="20632"/>
                    </a:cubicBezTo>
                    <a:cubicBezTo>
                      <a:pt x="15490" y="20632"/>
                      <a:pt x="15490" y="20632"/>
                      <a:pt x="15490" y="20632"/>
                    </a:cubicBezTo>
                    <a:cubicBezTo>
                      <a:pt x="15490" y="20794"/>
                      <a:pt x="15490" y="20794"/>
                      <a:pt x="15490" y="20794"/>
                    </a:cubicBezTo>
                    <a:cubicBezTo>
                      <a:pt x="15403" y="21116"/>
                      <a:pt x="15403" y="21116"/>
                      <a:pt x="15403" y="21116"/>
                    </a:cubicBezTo>
                    <a:cubicBezTo>
                      <a:pt x="15317" y="21277"/>
                      <a:pt x="15317" y="21277"/>
                      <a:pt x="15317" y="21277"/>
                    </a:cubicBezTo>
                    <a:cubicBezTo>
                      <a:pt x="15317" y="21277"/>
                      <a:pt x="15317" y="21277"/>
                      <a:pt x="15317" y="21277"/>
                    </a:cubicBezTo>
                    <a:cubicBezTo>
                      <a:pt x="15317" y="21438"/>
                      <a:pt x="15317" y="21438"/>
                      <a:pt x="15317" y="21438"/>
                    </a:cubicBezTo>
                    <a:cubicBezTo>
                      <a:pt x="15231" y="21438"/>
                      <a:pt x="15231" y="21438"/>
                      <a:pt x="15231" y="21438"/>
                    </a:cubicBezTo>
                    <a:cubicBezTo>
                      <a:pt x="15145" y="21600"/>
                      <a:pt x="15145" y="21600"/>
                      <a:pt x="15145" y="21600"/>
                    </a:cubicBezTo>
                    <a:cubicBezTo>
                      <a:pt x="15059" y="21600"/>
                      <a:pt x="15059" y="21600"/>
                      <a:pt x="15059" y="21600"/>
                    </a:cubicBezTo>
                    <a:cubicBezTo>
                      <a:pt x="15059" y="21438"/>
                      <a:pt x="15059" y="21438"/>
                      <a:pt x="15059" y="21438"/>
                    </a:cubicBezTo>
                    <a:cubicBezTo>
                      <a:pt x="14973" y="21438"/>
                      <a:pt x="14973" y="21438"/>
                      <a:pt x="14973" y="21438"/>
                    </a:cubicBezTo>
                    <a:cubicBezTo>
                      <a:pt x="15059" y="21438"/>
                      <a:pt x="15059" y="21438"/>
                      <a:pt x="15059" y="21438"/>
                    </a:cubicBezTo>
                    <a:cubicBezTo>
                      <a:pt x="14887" y="21277"/>
                      <a:pt x="14887" y="21277"/>
                      <a:pt x="14887" y="21277"/>
                    </a:cubicBezTo>
                    <a:cubicBezTo>
                      <a:pt x="14973" y="21116"/>
                      <a:pt x="14973" y="21116"/>
                      <a:pt x="14973" y="21116"/>
                    </a:cubicBezTo>
                    <a:cubicBezTo>
                      <a:pt x="14887" y="21116"/>
                      <a:pt x="14887" y="21116"/>
                      <a:pt x="14887" y="21116"/>
                    </a:cubicBezTo>
                    <a:cubicBezTo>
                      <a:pt x="14887" y="21116"/>
                      <a:pt x="14887" y="21116"/>
                      <a:pt x="14887" y="21116"/>
                    </a:cubicBezTo>
                    <a:cubicBezTo>
                      <a:pt x="14801" y="20955"/>
                      <a:pt x="14801" y="20955"/>
                      <a:pt x="14801" y="20955"/>
                    </a:cubicBezTo>
                    <a:cubicBezTo>
                      <a:pt x="14801" y="20794"/>
                      <a:pt x="14801" y="20794"/>
                      <a:pt x="14801" y="20794"/>
                    </a:cubicBezTo>
                    <a:cubicBezTo>
                      <a:pt x="14801" y="20632"/>
                      <a:pt x="14801" y="20632"/>
                      <a:pt x="14801" y="20632"/>
                    </a:cubicBezTo>
                    <a:cubicBezTo>
                      <a:pt x="14715" y="20632"/>
                      <a:pt x="14715" y="20632"/>
                      <a:pt x="14715" y="20632"/>
                    </a:cubicBezTo>
                    <a:cubicBezTo>
                      <a:pt x="14715" y="20471"/>
                      <a:pt x="14715" y="20471"/>
                      <a:pt x="14715" y="20471"/>
                    </a:cubicBezTo>
                    <a:cubicBezTo>
                      <a:pt x="14715" y="20471"/>
                      <a:pt x="14715" y="20471"/>
                      <a:pt x="14715" y="20471"/>
                    </a:cubicBezTo>
                    <a:cubicBezTo>
                      <a:pt x="14715" y="20310"/>
                      <a:pt x="14715" y="20310"/>
                      <a:pt x="14715" y="20310"/>
                    </a:cubicBezTo>
                    <a:cubicBezTo>
                      <a:pt x="14801" y="20310"/>
                      <a:pt x="14801" y="20310"/>
                      <a:pt x="14801" y="20310"/>
                    </a:cubicBezTo>
                    <a:cubicBezTo>
                      <a:pt x="14715" y="20310"/>
                      <a:pt x="14715" y="20310"/>
                      <a:pt x="14715" y="20310"/>
                    </a:cubicBezTo>
                    <a:cubicBezTo>
                      <a:pt x="14715" y="20310"/>
                      <a:pt x="14715" y="20310"/>
                      <a:pt x="14715" y="20310"/>
                    </a:cubicBezTo>
                    <a:cubicBezTo>
                      <a:pt x="14715" y="20310"/>
                      <a:pt x="14715" y="20310"/>
                      <a:pt x="14715" y="20310"/>
                    </a:cubicBezTo>
                    <a:cubicBezTo>
                      <a:pt x="14715" y="20310"/>
                      <a:pt x="14715" y="20310"/>
                      <a:pt x="14715" y="20310"/>
                    </a:cubicBezTo>
                    <a:cubicBezTo>
                      <a:pt x="14629" y="20310"/>
                      <a:pt x="14629" y="20310"/>
                      <a:pt x="14629" y="20310"/>
                    </a:cubicBezTo>
                    <a:cubicBezTo>
                      <a:pt x="14629" y="20310"/>
                      <a:pt x="14629" y="20310"/>
                      <a:pt x="14629" y="20310"/>
                    </a:cubicBezTo>
                    <a:cubicBezTo>
                      <a:pt x="14629" y="20149"/>
                      <a:pt x="14629" y="20149"/>
                      <a:pt x="14629" y="20149"/>
                    </a:cubicBezTo>
                    <a:cubicBezTo>
                      <a:pt x="14543" y="20149"/>
                      <a:pt x="14543" y="20149"/>
                      <a:pt x="14543" y="20149"/>
                    </a:cubicBezTo>
                    <a:cubicBezTo>
                      <a:pt x="14543" y="19988"/>
                      <a:pt x="14543" y="19988"/>
                      <a:pt x="14543" y="19988"/>
                    </a:cubicBezTo>
                    <a:cubicBezTo>
                      <a:pt x="14543" y="19826"/>
                      <a:pt x="14543" y="19826"/>
                      <a:pt x="14543" y="19826"/>
                    </a:cubicBezTo>
                    <a:cubicBezTo>
                      <a:pt x="14629" y="19665"/>
                      <a:pt x="14629" y="19665"/>
                      <a:pt x="14629" y="19665"/>
                    </a:cubicBezTo>
                    <a:cubicBezTo>
                      <a:pt x="14629" y="19504"/>
                      <a:pt x="14629" y="19504"/>
                      <a:pt x="14629" y="19504"/>
                    </a:cubicBezTo>
                    <a:cubicBezTo>
                      <a:pt x="14543" y="19504"/>
                      <a:pt x="14543" y="19504"/>
                      <a:pt x="14543" y="19504"/>
                    </a:cubicBezTo>
                    <a:cubicBezTo>
                      <a:pt x="14543" y="19504"/>
                      <a:pt x="14543" y="19504"/>
                      <a:pt x="14543" y="19504"/>
                    </a:cubicBezTo>
                    <a:cubicBezTo>
                      <a:pt x="14543" y="19665"/>
                      <a:pt x="14543" y="19665"/>
                      <a:pt x="14543" y="19665"/>
                    </a:cubicBezTo>
                    <a:cubicBezTo>
                      <a:pt x="14543" y="19665"/>
                      <a:pt x="14543" y="19665"/>
                      <a:pt x="14543" y="19665"/>
                    </a:cubicBezTo>
                    <a:cubicBezTo>
                      <a:pt x="14543" y="19665"/>
                      <a:pt x="14543" y="19665"/>
                      <a:pt x="14543" y="19665"/>
                    </a:cubicBezTo>
                    <a:cubicBezTo>
                      <a:pt x="14457" y="19665"/>
                      <a:pt x="14457" y="19665"/>
                      <a:pt x="14457" y="19665"/>
                    </a:cubicBezTo>
                    <a:cubicBezTo>
                      <a:pt x="14457" y="19504"/>
                      <a:pt x="14457" y="19504"/>
                      <a:pt x="14457" y="19504"/>
                    </a:cubicBezTo>
                    <a:cubicBezTo>
                      <a:pt x="14543" y="19343"/>
                      <a:pt x="14543" y="19343"/>
                      <a:pt x="14543" y="19343"/>
                    </a:cubicBezTo>
                    <a:cubicBezTo>
                      <a:pt x="14543" y="19020"/>
                      <a:pt x="14543" y="19020"/>
                      <a:pt x="14543" y="19020"/>
                    </a:cubicBezTo>
                    <a:cubicBezTo>
                      <a:pt x="14629" y="18859"/>
                      <a:pt x="14629" y="18859"/>
                      <a:pt x="14629" y="18859"/>
                    </a:cubicBezTo>
                    <a:cubicBezTo>
                      <a:pt x="14543" y="18698"/>
                      <a:pt x="14543" y="18698"/>
                      <a:pt x="14543" y="18698"/>
                    </a:cubicBezTo>
                    <a:cubicBezTo>
                      <a:pt x="14457" y="18698"/>
                      <a:pt x="14457" y="18698"/>
                      <a:pt x="14457" y="18698"/>
                    </a:cubicBezTo>
                    <a:cubicBezTo>
                      <a:pt x="14457" y="18537"/>
                      <a:pt x="14457" y="18537"/>
                      <a:pt x="14457" y="18537"/>
                    </a:cubicBezTo>
                    <a:cubicBezTo>
                      <a:pt x="14457" y="18537"/>
                      <a:pt x="14457" y="18537"/>
                      <a:pt x="14457" y="18537"/>
                    </a:cubicBezTo>
                    <a:cubicBezTo>
                      <a:pt x="14457" y="18537"/>
                      <a:pt x="14457" y="18537"/>
                      <a:pt x="14457" y="18537"/>
                    </a:cubicBezTo>
                    <a:cubicBezTo>
                      <a:pt x="14371" y="18376"/>
                      <a:pt x="14371" y="18376"/>
                      <a:pt x="14371" y="18376"/>
                    </a:cubicBezTo>
                    <a:cubicBezTo>
                      <a:pt x="14371" y="18376"/>
                      <a:pt x="14371" y="18376"/>
                      <a:pt x="14371" y="18376"/>
                    </a:cubicBezTo>
                    <a:cubicBezTo>
                      <a:pt x="14371" y="18214"/>
                      <a:pt x="14371" y="18214"/>
                      <a:pt x="14371" y="18214"/>
                    </a:cubicBezTo>
                    <a:cubicBezTo>
                      <a:pt x="14285" y="18214"/>
                      <a:pt x="14285" y="18214"/>
                      <a:pt x="14285" y="18214"/>
                    </a:cubicBezTo>
                    <a:cubicBezTo>
                      <a:pt x="14285" y="18053"/>
                      <a:pt x="14285" y="18053"/>
                      <a:pt x="14285" y="18053"/>
                    </a:cubicBezTo>
                    <a:cubicBezTo>
                      <a:pt x="14199" y="17892"/>
                      <a:pt x="14199" y="17892"/>
                      <a:pt x="14199" y="17892"/>
                    </a:cubicBezTo>
                    <a:cubicBezTo>
                      <a:pt x="14113" y="17892"/>
                      <a:pt x="14113" y="17892"/>
                      <a:pt x="14113" y="17892"/>
                    </a:cubicBezTo>
                    <a:cubicBezTo>
                      <a:pt x="14027" y="17892"/>
                      <a:pt x="14027" y="17892"/>
                      <a:pt x="14027" y="17892"/>
                    </a:cubicBezTo>
                    <a:cubicBezTo>
                      <a:pt x="14027" y="18053"/>
                      <a:pt x="14027" y="18053"/>
                      <a:pt x="14027" y="18053"/>
                    </a:cubicBezTo>
                    <a:cubicBezTo>
                      <a:pt x="14027" y="18053"/>
                      <a:pt x="14027" y="18053"/>
                      <a:pt x="14027" y="18053"/>
                    </a:cubicBezTo>
                    <a:cubicBezTo>
                      <a:pt x="13941" y="18053"/>
                      <a:pt x="13941" y="18053"/>
                      <a:pt x="13941" y="18053"/>
                    </a:cubicBezTo>
                    <a:cubicBezTo>
                      <a:pt x="13941" y="18053"/>
                      <a:pt x="13941" y="18053"/>
                      <a:pt x="13941" y="18053"/>
                    </a:cubicBezTo>
                    <a:cubicBezTo>
                      <a:pt x="13854" y="18214"/>
                      <a:pt x="13854" y="18214"/>
                      <a:pt x="13854" y="18214"/>
                    </a:cubicBezTo>
                    <a:cubicBezTo>
                      <a:pt x="13768" y="18214"/>
                      <a:pt x="13768" y="18214"/>
                      <a:pt x="13768" y="18214"/>
                    </a:cubicBezTo>
                    <a:cubicBezTo>
                      <a:pt x="13682" y="18214"/>
                      <a:pt x="13682" y="18214"/>
                      <a:pt x="13682" y="18214"/>
                    </a:cubicBezTo>
                    <a:cubicBezTo>
                      <a:pt x="13682" y="18214"/>
                      <a:pt x="13682" y="18214"/>
                      <a:pt x="13682" y="18214"/>
                    </a:cubicBezTo>
                    <a:cubicBezTo>
                      <a:pt x="13682" y="18053"/>
                      <a:pt x="13682" y="18053"/>
                      <a:pt x="13682" y="18053"/>
                    </a:cubicBezTo>
                    <a:cubicBezTo>
                      <a:pt x="13682" y="18214"/>
                      <a:pt x="13682" y="18214"/>
                      <a:pt x="13682" y="18214"/>
                    </a:cubicBezTo>
                    <a:cubicBezTo>
                      <a:pt x="13682" y="18214"/>
                      <a:pt x="13682" y="18214"/>
                      <a:pt x="13682" y="18214"/>
                    </a:cubicBezTo>
                    <a:cubicBezTo>
                      <a:pt x="13682" y="18053"/>
                      <a:pt x="13682" y="18053"/>
                      <a:pt x="13682" y="18053"/>
                    </a:cubicBezTo>
                    <a:cubicBezTo>
                      <a:pt x="13596" y="18053"/>
                      <a:pt x="13596" y="18053"/>
                      <a:pt x="13596" y="18053"/>
                    </a:cubicBezTo>
                    <a:cubicBezTo>
                      <a:pt x="13510" y="17892"/>
                      <a:pt x="13510" y="17892"/>
                      <a:pt x="13510" y="17892"/>
                    </a:cubicBezTo>
                    <a:cubicBezTo>
                      <a:pt x="13510" y="17892"/>
                      <a:pt x="13510" y="17892"/>
                      <a:pt x="13510" y="17892"/>
                    </a:cubicBezTo>
                    <a:cubicBezTo>
                      <a:pt x="13596" y="17892"/>
                      <a:pt x="13596" y="17892"/>
                      <a:pt x="13596" y="17892"/>
                    </a:cubicBezTo>
                    <a:cubicBezTo>
                      <a:pt x="13596" y="17892"/>
                      <a:pt x="13596" y="17892"/>
                      <a:pt x="13596" y="17892"/>
                    </a:cubicBezTo>
                    <a:cubicBezTo>
                      <a:pt x="13510" y="17731"/>
                      <a:pt x="13510" y="17731"/>
                      <a:pt x="13510" y="17731"/>
                    </a:cubicBezTo>
                    <a:cubicBezTo>
                      <a:pt x="13510" y="17731"/>
                      <a:pt x="13510" y="17731"/>
                      <a:pt x="13510" y="17731"/>
                    </a:cubicBezTo>
                    <a:cubicBezTo>
                      <a:pt x="13510" y="17731"/>
                      <a:pt x="13510" y="17731"/>
                      <a:pt x="13510" y="17731"/>
                    </a:cubicBezTo>
                    <a:cubicBezTo>
                      <a:pt x="13510" y="17731"/>
                      <a:pt x="13510" y="17731"/>
                      <a:pt x="13510" y="17731"/>
                    </a:cubicBezTo>
                    <a:cubicBezTo>
                      <a:pt x="13510" y="17892"/>
                      <a:pt x="13510" y="17892"/>
                      <a:pt x="13510" y="17892"/>
                    </a:cubicBezTo>
                    <a:cubicBezTo>
                      <a:pt x="13424" y="17731"/>
                      <a:pt x="13424" y="17731"/>
                      <a:pt x="13424" y="17731"/>
                    </a:cubicBezTo>
                    <a:cubicBezTo>
                      <a:pt x="13424" y="17731"/>
                      <a:pt x="13424" y="17731"/>
                      <a:pt x="13424" y="17731"/>
                    </a:cubicBezTo>
                    <a:cubicBezTo>
                      <a:pt x="13338" y="17731"/>
                      <a:pt x="13338" y="17731"/>
                      <a:pt x="13338" y="17731"/>
                    </a:cubicBezTo>
                    <a:cubicBezTo>
                      <a:pt x="13166" y="17731"/>
                      <a:pt x="13166" y="17731"/>
                      <a:pt x="13166" y="17731"/>
                    </a:cubicBezTo>
                    <a:cubicBezTo>
                      <a:pt x="13252" y="17731"/>
                      <a:pt x="13252" y="17731"/>
                      <a:pt x="13252" y="17731"/>
                    </a:cubicBezTo>
                    <a:cubicBezTo>
                      <a:pt x="13338" y="17731"/>
                      <a:pt x="13338" y="17731"/>
                      <a:pt x="13338" y="17731"/>
                    </a:cubicBezTo>
                    <a:cubicBezTo>
                      <a:pt x="13338" y="17731"/>
                      <a:pt x="13338" y="17731"/>
                      <a:pt x="13338" y="17731"/>
                    </a:cubicBezTo>
                    <a:cubicBezTo>
                      <a:pt x="13338" y="17570"/>
                      <a:pt x="13338" y="17570"/>
                      <a:pt x="13338" y="17570"/>
                    </a:cubicBezTo>
                    <a:cubicBezTo>
                      <a:pt x="13252" y="17570"/>
                      <a:pt x="13252" y="17570"/>
                      <a:pt x="13252" y="17570"/>
                    </a:cubicBezTo>
                    <a:cubicBezTo>
                      <a:pt x="13166" y="17731"/>
                      <a:pt x="13166" y="17731"/>
                      <a:pt x="13166" y="17731"/>
                    </a:cubicBezTo>
                    <a:cubicBezTo>
                      <a:pt x="13166" y="17731"/>
                      <a:pt x="13166" y="17731"/>
                      <a:pt x="13166" y="17731"/>
                    </a:cubicBezTo>
                    <a:cubicBezTo>
                      <a:pt x="12994" y="17731"/>
                      <a:pt x="12994" y="17731"/>
                      <a:pt x="12994" y="17731"/>
                    </a:cubicBezTo>
                    <a:cubicBezTo>
                      <a:pt x="12994" y="17570"/>
                      <a:pt x="12994" y="17570"/>
                      <a:pt x="12994" y="17570"/>
                    </a:cubicBezTo>
                    <a:cubicBezTo>
                      <a:pt x="12908" y="17731"/>
                      <a:pt x="12908" y="17731"/>
                      <a:pt x="12908" y="17731"/>
                    </a:cubicBezTo>
                    <a:cubicBezTo>
                      <a:pt x="12822" y="17731"/>
                      <a:pt x="12822" y="17731"/>
                      <a:pt x="12822" y="17731"/>
                    </a:cubicBezTo>
                    <a:cubicBezTo>
                      <a:pt x="12736" y="17731"/>
                      <a:pt x="12736" y="17731"/>
                      <a:pt x="12736" y="17731"/>
                    </a:cubicBezTo>
                    <a:cubicBezTo>
                      <a:pt x="12650" y="17570"/>
                      <a:pt x="12650" y="17570"/>
                      <a:pt x="12650" y="17570"/>
                    </a:cubicBezTo>
                    <a:cubicBezTo>
                      <a:pt x="12650" y="17570"/>
                      <a:pt x="12650" y="17570"/>
                      <a:pt x="12650" y="17570"/>
                    </a:cubicBezTo>
                    <a:cubicBezTo>
                      <a:pt x="12650" y="17408"/>
                      <a:pt x="12650" y="17408"/>
                      <a:pt x="12650" y="17408"/>
                    </a:cubicBezTo>
                    <a:cubicBezTo>
                      <a:pt x="12650" y="17408"/>
                      <a:pt x="12650" y="17408"/>
                      <a:pt x="12650" y="17408"/>
                    </a:cubicBezTo>
                    <a:cubicBezTo>
                      <a:pt x="12650" y="17570"/>
                      <a:pt x="12650" y="17570"/>
                      <a:pt x="12650" y="17570"/>
                    </a:cubicBezTo>
                    <a:cubicBezTo>
                      <a:pt x="12564" y="17731"/>
                      <a:pt x="12564" y="17731"/>
                      <a:pt x="12564" y="17731"/>
                    </a:cubicBezTo>
                    <a:cubicBezTo>
                      <a:pt x="12478" y="17570"/>
                      <a:pt x="12478" y="17570"/>
                      <a:pt x="12478" y="17570"/>
                    </a:cubicBezTo>
                    <a:cubicBezTo>
                      <a:pt x="12478" y="17731"/>
                      <a:pt x="12478" y="17731"/>
                      <a:pt x="12478" y="17731"/>
                    </a:cubicBezTo>
                    <a:cubicBezTo>
                      <a:pt x="12392" y="17570"/>
                      <a:pt x="12392" y="17570"/>
                      <a:pt x="12392" y="17570"/>
                    </a:cubicBezTo>
                    <a:cubicBezTo>
                      <a:pt x="12133" y="17731"/>
                      <a:pt x="12133" y="17731"/>
                      <a:pt x="12133" y="17731"/>
                    </a:cubicBezTo>
                    <a:cubicBezTo>
                      <a:pt x="12133" y="17731"/>
                      <a:pt x="12133" y="17731"/>
                      <a:pt x="12133" y="17731"/>
                    </a:cubicBezTo>
                    <a:cubicBezTo>
                      <a:pt x="11961" y="17892"/>
                      <a:pt x="11961" y="17892"/>
                      <a:pt x="11961" y="17892"/>
                    </a:cubicBezTo>
                    <a:cubicBezTo>
                      <a:pt x="11875" y="18053"/>
                      <a:pt x="11875" y="18053"/>
                      <a:pt x="11875" y="18053"/>
                    </a:cubicBezTo>
                    <a:cubicBezTo>
                      <a:pt x="11875" y="18053"/>
                      <a:pt x="11875" y="18053"/>
                      <a:pt x="11875" y="18053"/>
                    </a:cubicBezTo>
                    <a:cubicBezTo>
                      <a:pt x="11961" y="18053"/>
                      <a:pt x="11961" y="18053"/>
                      <a:pt x="11961" y="18053"/>
                    </a:cubicBezTo>
                    <a:cubicBezTo>
                      <a:pt x="11961" y="18053"/>
                      <a:pt x="11961" y="18053"/>
                      <a:pt x="11961" y="18053"/>
                    </a:cubicBezTo>
                    <a:cubicBezTo>
                      <a:pt x="12047" y="18053"/>
                      <a:pt x="12047" y="18053"/>
                      <a:pt x="12047" y="18053"/>
                    </a:cubicBezTo>
                    <a:cubicBezTo>
                      <a:pt x="12047" y="18053"/>
                      <a:pt x="12047" y="18053"/>
                      <a:pt x="12047" y="18053"/>
                    </a:cubicBezTo>
                    <a:cubicBezTo>
                      <a:pt x="12133" y="18053"/>
                      <a:pt x="12133" y="18053"/>
                      <a:pt x="12133" y="18053"/>
                    </a:cubicBezTo>
                    <a:cubicBezTo>
                      <a:pt x="12047" y="18214"/>
                      <a:pt x="12047" y="18214"/>
                      <a:pt x="12047" y="18214"/>
                    </a:cubicBezTo>
                    <a:cubicBezTo>
                      <a:pt x="11961" y="18214"/>
                      <a:pt x="11961" y="18214"/>
                      <a:pt x="11961" y="18214"/>
                    </a:cubicBezTo>
                    <a:cubicBezTo>
                      <a:pt x="11961" y="18376"/>
                      <a:pt x="11961" y="18376"/>
                      <a:pt x="11961" y="18376"/>
                    </a:cubicBezTo>
                    <a:cubicBezTo>
                      <a:pt x="11961" y="18376"/>
                      <a:pt x="11961" y="18376"/>
                      <a:pt x="11961" y="18376"/>
                    </a:cubicBezTo>
                    <a:cubicBezTo>
                      <a:pt x="12133" y="18537"/>
                      <a:pt x="12133" y="18537"/>
                      <a:pt x="12133" y="18537"/>
                    </a:cubicBezTo>
                    <a:cubicBezTo>
                      <a:pt x="12219" y="18698"/>
                      <a:pt x="12219" y="18698"/>
                      <a:pt x="12219" y="18698"/>
                    </a:cubicBezTo>
                    <a:cubicBezTo>
                      <a:pt x="12219" y="18698"/>
                      <a:pt x="12219" y="18698"/>
                      <a:pt x="12219" y="18698"/>
                    </a:cubicBezTo>
                    <a:cubicBezTo>
                      <a:pt x="12133" y="18698"/>
                      <a:pt x="12133" y="18698"/>
                      <a:pt x="12133" y="18698"/>
                    </a:cubicBezTo>
                    <a:cubicBezTo>
                      <a:pt x="12133" y="18698"/>
                      <a:pt x="12133" y="18698"/>
                      <a:pt x="12133" y="18698"/>
                    </a:cubicBezTo>
                    <a:cubicBezTo>
                      <a:pt x="12133" y="18698"/>
                      <a:pt x="12133" y="18698"/>
                      <a:pt x="12133" y="18698"/>
                    </a:cubicBezTo>
                    <a:cubicBezTo>
                      <a:pt x="12047" y="18537"/>
                      <a:pt x="12047" y="18537"/>
                      <a:pt x="12047" y="18537"/>
                    </a:cubicBezTo>
                    <a:cubicBezTo>
                      <a:pt x="12047" y="18537"/>
                      <a:pt x="12047" y="18537"/>
                      <a:pt x="12047" y="18537"/>
                    </a:cubicBezTo>
                    <a:cubicBezTo>
                      <a:pt x="11961" y="18537"/>
                      <a:pt x="11961" y="18537"/>
                      <a:pt x="11961" y="18537"/>
                    </a:cubicBezTo>
                    <a:cubicBezTo>
                      <a:pt x="11961" y="18537"/>
                      <a:pt x="11961" y="18537"/>
                      <a:pt x="11961" y="18537"/>
                    </a:cubicBezTo>
                    <a:cubicBezTo>
                      <a:pt x="11875" y="18376"/>
                      <a:pt x="11875" y="18376"/>
                      <a:pt x="11875" y="18376"/>
                    </a:cubicBezTo>
                    <a:cubicBezTo>
                      <a:pt x="11789" y="18376"/>
                      <a:pt x="11789" y="18376"/>
                      <a:pt x="11789" y="18376"/>
                    </a:cubicBezTo>
                    <a:cubicBezTo>
                      <a:pt x="11875" y="18537"/>
                      <a:pt x="11875" y="18537"/>
                      <a:pt x="11875" y="18537"/>
                    </a:cubicBezTo>
                    <a:cubicBezTo>
                      <a:pt x="11875" y="18698"/>
                      <a:pt x="11875" y="18698"/>
                      <a:pt x="11875" y="18698"/>
                    </a:cubicBezTo>
                    <a:cubicBezTo>
                      <a:pt x="11789" y="18698"/>
                      <a:pt x="11789" y="18698"/>
                      <a:pt x="11789" y="18698"/>
                    </a:cubicBezTo>
                    <a:cubicBezTo>
                      <a:pt x="11789" y="18537"/>
                      <a:pt x="11789" y="18537"/>
                      <a:pt x="11789" y="18537"/>
                    </a:cubicBezTo>
                    <a:cubicBezTo>
                      <a:pt x="11703" y="18537"/>
                      <a:pt x="11703" y="18537"/>
                      <a:pt x="11703" y="18537"/>
                    </a:cubicBezTo>
                    <a:cubicBezTo>
                      <a:pt x="11617" y="18537"/>
                      <a:pt x="11617" y="18537"/>
                      <a:pt x="11617" y="18537"/>
                    </a:cubicBezTo>
                    <a:cubicBezTo>
                      <a:pt x="11617" y="18698"/>
                      <a:pt x="11617" y="18698"/>
                      <a:pt x="11617" y="18698"/>
                    </a:cubicBezTo>
                    <a:cubicBezTo>
                      <a:pt x="11531" y="18537"/>
                      <a:pt x="11531" y="18537"/>
                      <a:pt x="11531" y="18537"/>
                    </a:cubicBezTo>
                    <a:cubicBezTo>
                      <a:pt x="11445" y="18537"/>
                      <a:pt x="11445" y="18537"/>
                      <a:pt x="11445" y="18537"/>
                    </a:cubicBezTo>
                    <a:cubicBezTo>
                      <a:pt x="11359" y="18537"/>
                      <a:pt x="11359" y="18537"/>
                      <a:pt x="11359" y="18537"/>
                    </a:cubicBezTo>
                    <a:cubicBezTo>
                      <a:pt x="11359" y="18537"/>
                      <a:pt x="11359" y="18537"/>
                      <a:pt x="11359" y="18537"/>
                    </a:cubicBezTo>
                    <a:cubicBezTo>
                      <a:pt x="11359" y="18537"/>
                      <a:pt x="11359" y="18537"/>
                      <a:pt x="11359" y="18537"/>
                    </a:cubicBezTo>
                    <a:cubicBezTo>
                      <a:pt x="11445" y="18376"/>
                      <a:pt x="11445" y="18376"/>
                      <a:pt x="11445" y="18376"/>
                    </a:cubicBezTo>
                    <a:cubicBezTo>
                      <a:pt x="11359" y="18376"/>
                      <a:pt x="11359" y="18376"/>
                      <a:pt x="11359" y="18376"/>
                    </a:cubicBezTo>
                    <a:cubicBezTo>
                      <a:pt x="11359" y="18376"/>
                      <a:pt x="11359" y="18376"/>
                      <a:pt x="11359" y="18376"/>
                    </a:cubicBezTo>
                    <a:cubicBezTo>
                      <a:pt x="11273" y="18376"/>
                      <a:pt x="11273" y="18376"/>
                      <a:pt x="11273" y="18376"/>
                    </a:cubicBezTo>
                    <a:cubicBezTo>
                      <a:pt x="11273" y="18214"/>
                      <a:pt x="11273" y="18214"/>
                      <a:pt x="11273" y="18214"/>
                    </a:cubicBezTo>
                    <a:cubicBezTo>
                      <a:pt x="11273" y="18214"/>
                      <a:pt x="11273" y="18214"/>
                      <a:pt x="11273" y="18214"/>
                    </a:cubicBezTo>
                    <a:cubicBezTo>
                      <a:pt x="11187" y="18214"/>
                      <a:pt x="11187" y="18214"/>
                      <a:pt x="11187" y="18214"/>
                    </a:cubicBezTo>
                    <a:cubicBezTo>
                      <a:pt x="11187" y="18214"/>
                      <a:pt x="11187" y="18214"/>
                      <a:pt x="11187" y="18214"/>
                    </a:cubicBezTo>
                    <a:cubicBezTo>
                      <a:pt x="11187" y="18053"/>
                      <a:pt x="11187" y="18053"/>
                      <a:pt x="11187" y="18053"/>
                    </a:cubicBezTo>
                    <a:cubicBezTo>
                      <a:pt x="11187" y="18053"/>
                      <a:pt x="11187" y="18053"/>
                      <a:pt x="11187" y="18053"/>
                    </a:cubicBezTo>
                    <a:cubicBezTo>
                      <a:pt x="11101" y="18053"/>
                      <a:pt x="11101" y="18053"/>
                      <a:pt x="11101" y="18053"/>
                    </a:cubicBezTo>
                    <a:cubicBezTo>
                      <a:pt x="11101" y="18214"/>
                      <a:pt x="11101" y="18214"/>
                      <a:pt x="11101" y="18214"/>
                    </a:cubicBezTo>
                    <a:cubicBezTo>
                      <a:pt x="11101" y="18214"/>
                      <a:pt x="11101" y="18214"/>
                      <a:pt x="11101" y="18214"/>
                    </a:cubicBezTo>
                    <a:cubicBezTo>
                      <a:pt x="11015" y="18214"/>
                      <a:pt x="11015" y="18214"/>
                      <a:pt x="11015" y="18214"/>
                    </a:cubicBezTo>
                    <a:cubicBezTo>
                      <a:pt x="10843" y="18214"/>
                      <a:pt x="10843" y="18214"/>
                      <a:pt x="10843" y="18214"/>
                    </a:cubicBezTo>
                    <a:cubicBezTo>
                      <a:pt x="10756" y="18214"/>
                      <a:pt x="10756" y="18214"/>
                      <a:pt x="10756" y="18214"/>
                    </a:cubicBezTo>
                    <a:cubicBezTo>
                      <a:pt x="10584" y="18053"/>
                      <a:pt x="10584" y="18053"/>
                      <a:pt x="10584" y="18053"/>
                    </a:cubicBezTo>
                    <a:cubicBezTo>
                      <a:pt x="10498" y="18053"/>
                      <a:pt x="10498" y="18053"/>
                      <a:pt x="10498" y="18053"/>
                    </a:cubicBezTo>
                    <a:cubicBezTo>
                      <a:pt x="10412" y="18214"/>
                      <a:pt x="10412" y="18214"/>
                      <a:pt x="10412" y="18214"/>
                    </a:cubicBezTo>
                    <a:cubicBezTo>
                      <a:pt x="10326" y="18214"/>
                      <a:pt x="10326" y="18214"/>
                      <a:pt x="10326" y="18214"/>
                    </a:cubicBezTo>
                    <a:cubicBezTo>
                      <a:pt x="10240" y="18214"/>
                      <a:pt x="10240" y="18214"/>
                      <a:pt x="10240" y="18214"/>
                    </a:cubicBezTo>
                    <a:cubicBezTo>
                      <a:pt x="10240" y="18376"/>
                      <a:pt x="10240" y="18376"/>
                      <a:pt x="10240" y="18376"/>
                    </a:cubicBezTo>
                    <a:cubicBezTo>
                      <a:pt x="10154" y="18376"/>
                      <a:pt x="10154" y="18376"/>
                      <a:pt x="10154" y="18376"/>
                    </a:cubicBezTo>
                    <a:cubicBezTo>
                      <a:pt x="10154" y="18214"/>
                      <a:pt x="10154" y="18214"/>
                      <a:pt x="10154" y="18214"/>
                    </a:cubicBezTo>
                    <a:cubicBezTo>
                      <a:pt x="10154" y="18214"/>
                      <a:pt x="10154" y="18214"/>
                      <a:pt x="10154" y="18214"/>
                    </a:cubicBezTo>
                    <a:cubicBezTo>
                      <a:pt x="10154" y="18053"/>
                      <a:pt x="10154" y="18053"/>
                      <a:pt x="10154" y="18053"/>
                    </a:cubicBezTo>
                    <a:cubicBezTo>
                      <a:pt x="10154" y="17892"/>
                      <a:pt x="10154" y="17892"/>
                      <a:pt x="10154" y="17892"/>
                    </a:cubicBezTo>
                    <a:cubicBezTo>
                      <a:pt x="10154" y="18053"/>
                      <a:pt x="10154" y="18053"/>
                      <a:pt x="10154" y="18053"/>
                    </a:cubicBezTo>
                    <a:cubicBezTo>
                      <a:pt x="10068" y="18214"/>
                      <a:pt x="10068" y="18214"/>
                      <a:pt x="10068" y="18214"/>
                    </a:cubicBezTo>
                    <a:cubicBezTo>
                      <a:pt x="9982" y="18214"/>
                      <a:pt x="9982" y="18214"/>
                      <a:pt x="9982" y="18214"/>
                    </a:cubicBezTo>
                    <a:cubicBezTo>
                      <a:pt x="9982" y="18053"/>
                      <a:pt x="9982" y="18053"/>
                      <a:pt x="9982" y="18053"/>
                    </a:cubicBezTo>
                    <a:cubicBezTo>
                      <a:pt x="9982" y="18214"/>
                      <a:pt x="9982" y="18214"/>
                      <a:pt x="9982" y="18214"/>
                    </a:cubicBezTo>
                    <a:cubicBezTo>
                      <a:pt x="9982" y="18376"/>
                      <a:pt x="9982" y="18376"/>
                      <a:pt x="9982" y="18376"/>
                    </a:cubicBezTo>
                    <a:cubicBezTo>
                      <a:pt x="10068" y="18537"/>
                      <a:pt x="10068" y="18537"/>
                      <a:pt x="10068" y="18537"/>
                    </a:cubicBezTo>
                    <a:cubicBezTo>
                      <a:pt x="9982" y="18537"/>
                      <a:pt x="9982" y="18537"/>
                      <a:pt x="9982" y="18537"/>
                    </a:cubicBezTo>
                    <a:cubicBezTo>
                      <a:pt x="9896" y="18537"/>
                      <a:pt x="9896" y="18537"/>
                      <a:pt x="9896" y="18537"/>
                    </a:cubicBezTo>
                    <a:cubicBezTo>
                      <a:pt x="9810" y="18698"/>
                      <a:pt x="9810" y="18698"/>
                      <a:pt x="9810" y="18698"/>
                    </a:cubicBezTo>
                    <a:cubicBezTo>
                      <a:pt x="9638" y="18859"/>
                      <a:pt x="9638" y="18859"/>
                      <a:pt x="9638" y="18859"/>
                    </a:cubicBezTo>
                    <a:cubicBezTo>
                      <a:pt x="9638" y="18859"/>
                      <a:pt x="9638" y="18859"/>
                      <a:pt x="9638" y="18859"/>
                    </a:cubicBezTo>
                    <a:cubicBezTo>
                      <a:pt x="9552" y="19020"/>
                      <a:pt x="9552" y="19020"/>
                      <a:pt x="9552" y="19020"/>
                    </a:cubicBezTo>
                    <a:cubicBezTo>
                      <a:pt x="9466" y="19020"/>
                      <a:pt x="9466" y="19020"/>
                      <a:pt x="9466" y="19020"/>
                    </a:cubicBezTo>
                    <a:cubicBezTo>
                      <a:pt x="9552" y="18859"/>
                      <a:pt x="9552" y="18859"/>
                      <a:pt x="9552" y="18859"/>
                    </a:cubicBezTo>
                    <a:cubicBezTo>
                      <a:pt x="9466" y="18859"/>
                      <a:pt x="9466" y="18859"/>
                      <a:pt x="9466" y="18859"/>
                    </a:cubicBezTo>
                    <a:cubicBezTo>
                      <a:pt x="9466" y="18859"/>
                      <a:pt x="9466" y="18859"/>
                      <a:pt x="9466" y="18859"/>
                    </a:cubicBezTo>
                    <a:cubicBezTo>
                      <a:pt x="9380" y="18859"/>
                      <a:pt x="9380" y="18859"/>
                      <a:pt x="9380" y="18859"/>
                    </a:cubicBezTo>
                    <a:cubicBezTo>
                      <a:pt x="9380" y="18859"/>
                      <a:pt x="9380" y="18859"/>
                      <a:pt x="9380" y="18859"/>
                    </a:cubicBezTo>
                    <a:cubicBezTo>
                      <a:pt x="9380" y="19020"/>
                      <a:pt x="9380" y="19020"/>
                      <a:pt x="9380" y="19020"/>
                    </a:cubicBezTo>
                    <a:cubicBezTo>
                      <a:pt x="9294" y="19020"/>
                      <a:pt x="9294" y="19020"/>
                      <a:pt x="9294" y="19020"/>
                    </a:cubicBezTo>
                    <a:cubicBezTo>
                      <a:pt x="9294" y="19020"/>
                      <a:pt x="9294" y="19020"/>
                      <a:pt x="9294" y="19020"/>
                    </a:cubicBezTo>
                    <a:cubicBezTo>
                      <a:pt x="9294" y="19182"/>
                      <a:pt x="9294" y="19182"/>
                      <a:pt x="9294" y="19182"/>
                    </a:cubicBezTo>
                    <a:cubicBezTo>
                      <a:pt x="9207" y="19182"/>
                      <a:pt x="9207" y="19182"/>
                      <a:pt x="9207" y="19182"/>
                    </a:cubicBezTo>
                    <a:cubicBezTo>
                      <a:pt x="9207" y="19182"/>
                      <a:pt x="9207" y="19182"/>
                      <a:pt x="9207" y="19182"/>
                    </a:cubicBezTo>
                    <a:cubicBezTo>
                      <a:pt x="9121" y="19343"/>
                      <a:pt x="9121" y="19343"/>
                      <a:pt x="9121" y="19343"/>
                    </a:cubicBezTo>
                    <a:cubicBezTo>
                      <a:pt x="9121" y="19343"/>
                      <a:pt x="9121" y="19343"/>
                      <a:pt x="9121" y="19343"/>
                    </a:cubicBezTo>
                    <a:cubicBezTo>
                      <a:pt x="9035" y="19504"/>
                      <a:pt x="9035" y="19504"/>
                      <a:pt x="9035" y="19504"/>
                    </a:cubicBezTo>
                    <a:cubicBezTo>
                      <a:pt x="9035" y="19504"/>
                      <a:pt x="9035" y="19504"/>
                      <a:pt x="9035" y="19504"/>
                    </a:cubicBezTo>
                    <a:cubicBezTo>
                      <a:pt x="9035" y="19826"/>
                      <a:pt x="9035" y="19826"/>
                      <a:pt x="9035" y="19826"/>
                    </a:cubicBezTo>
                    <a:cubicBezTo>
                      <a:pt x="8949" y="19826"/>
                      <a:pt x="8949" y="19826"/>
                      <a:pt x="8949" y="19826"/>
                    </a:cubicBezTo>
                    <a:cubicBezTo>
                      <a:pt x="8949" y="19988"/>
                      <a:pt x="8949" y="19988"/>
                      <a:pt x="8949" y="19988"/>
                    </a:cubicBezTo>
                    <a:cubicBezTo>
                      <a:pt x="8863" y="20149"/>
                      <a:pt x="8863" y="20149"/>
                      <a:pt x="8863" y="20149"/>
                    </a:cubicBezTo>
                    <a:cubicBezTo>
                      <a:pt x="8949" y="20310"/>
                      <a:pt x="8949" y="20310"/>
                      <a:pt x="8949" y="20310"/>
                    </a:cubicBezTo>
                    <a:cubicBezTo>
                      <a:pt x="8949" y="20632"/>
                      <a:pt x="8949" y="20632"/>
                      <a:pt x="8949" y="20632"/>
                    </a:cubicBezTo>
                    <a:cubicBezTo>
                      <a:pt x="8949" y="20632"/>
                      <a:pt x="8949" y="20632"/>
                      <a:pt x="8949" y="20632"/>
                    </a:cubicBezTo>
                    <a:cubicBezTo>
                      <a:pt x="8949" y="20794"/>
                      <a:pt x="8949" y="20794"/>
                      <a:pt x="8949" y="20794"/>
                    </a:cubicBezTo>
                    <a:cubicBezTo>
                      <a:pt x="8863" y="20955"/>
                      <a:pt x="8863" y="20955"/>
                      <a:pt x="8863" y="20955"/>
                    </a:cubicBezTo>
                    <a:cubicBezTo>
                      <a:pt x="8863" y="20955"/>
                      <a:pt x="8863" y="20955"/>
                      <a:pt x="8863" y="20955"/>
                    </a:cubicBezTo>
                    <a:cubicBezTo>
                      <a:pt x="8863" y="20955"/>
                      <a:pt x="8863" y="20955"/>
                      <a:pt x="8863" y="20955"/>
                    </a:cubicBezTo>
                    <a:cubicBezTo>
                      <a:pt x="8777" y="20955"/>
                      <a:pt x="8777" y="20955"/>
                      <a:pt x="8777" y="20955"/>
                    </a:cubicBezTo>
                    <a:cubicBezTo>
                      <a:pt x="8691" y="20794"/>
                      <a:pt x="8691" y="20794"/>
                      <a:pt x="8691" y="20794"/>
                    </a:cubicBezTo>
                    <a:cubicBezTo>
                      <a:pt x="8519" y="20794"/>
                      <a:pt x="8519" y="20794"/>
                      <a:pt x="8519" y="20794"/>
                    </a:cubicBezTo>
                    <a:cubicBezTo>
                      <a:pt x="8519" y="20632"/>
                      <a:pt x="8519" y="20632"/>
                      <a:pt x="8519" y="20632"/>
                    </a:cubicBezTo>
                    <a:cubicBezTo>
                      <a:pt x="8433" y="20632"/>
                      <a:pt x="8433" y="20632"/>
                      <a:pt x="8433" y="20632"/>
                    </a:cubicBezTo>
                    <a:cubicBezTo>
                      <a:pt x="8433" y="20632"/>
                      <a:pt x="8433" y="20632"/>
                      <a:pt x="8433" y="20632"/>
                    </a:cubicBezTo>
                    <a:cubicBezTo>
                      <a:pt x="8347" y="20632"/>
                      <a:pt x="8347" y="20632"/>
                      <a:pt x="8347" y="20632"/>
                    </a:cubicBezTo>
                    <a:cubicBezTo>
                      <a:pt x="8347" y="20632"/>
                      <a:pt x="8347" y="20632"/>
                      <a:pt x="8347" y="20632"/>
                    </a:cubicBezTo>
                    <a:cubicBezTo>
                      <a:pt x="8347" y="20471"/>
                      <a:pt x="8347" y="20471"/>
                      <a:pt x="8347" y="20471"/>
                    </a:cubicBezTo>
                    <a:cubicBezTo>
                      <a:pt x="8347" y="20310"/>
                      <a:pt x="8347" y="20310"/>
                      <a:pt x="8347" y="20310"/>
                    </a:cubicBezTo>
                    <a:cubicBezTo>
                      <a:pt x="8261" y="19988"/>
                      <a:pt x="8261" y="19988"/>
                      <a:pt x="8261" y="19988"/>
                    </a:cubicBezTo>
                    <a:cubicBezTo>
                      <a:pt x="8261" y="19988"/>
                      <a:pt x="8261" y="19988"/>
                      <a:pt x="8261" y="19988"/>
                    </a:cubicBezTo>
                    <a:cubicBezTo>
                      <a:pt x="8261" y="19826"/>
                      <a:pt x="8261" y="19826"/>
                      <a:pt x="8261" y="19826"/>
                    </a:cubicBezTo>
                    <a:cubicBezTo>
                      <a:pt x="8261" y="19826"/>
                      <a:pt x="8261" y="19826"/>
                      <a:pt x="8261" y="19826"/>
                    </a:cubicBezTo>
                    <a:cubicBezTo>
                      <a:pt x="8261" y="19665"/>
                      <a:pt x="8261" y="19665"/>
                      <a:pt x="8261" y="19665"/>
                    </a:cubicBezTo>
                    <a:cubicBezTo>
                      <a:pt x="8175" y="19504"/>
                      <a:pt x="8175" y="19504"/>
                      <a:pt x="8175" y="19504"/>
                    </a:cubicBezTo>
                    <a:cubicBezTo>
                      <a:pt x="8175" y="19504"/>
                      <a:pt x="8175" y="19504"/>
                      <a:pt x="8175" y="19504"/>
                    </a:cubicBezTo>
                    <a:cubicBezTo>
                      <a:pt x="8175" y="19343"/>
                      <a:pt x="8175" y="19343"/>
                      <a:pt x="8175" y="19343"/>
                    </a:cubicBezTo>
                    <a:cubicBezTo>
                      <a:pt x="8089" y="19182"/>
                      <a:pt x="8089" y="19182"/>
                      <a:pt x="8089" y="19182"/>
                    </a:cubicBezTo>
                    <a:cubicBezTo>
                      <a:pt x="8089" y="19182"/>
                      <a:pt x="8089" y="19182"/>
                      <a:pt x="8089" y="19182"/>
                    </a:cubicBezTo>
                    <a:cubicBezTo>
                      <a:pt x="8003" y="19182"/>
                      <a:pt x="8003" y="19182"/>
                      <a:pt x="8003" y="19182"/>
                    </a:cubicBezTo>
                    <a:cubicBezTo>
                      <a:pt x="8003" y="18859"/>
                      <a:pt x="8003" y="18859"/>
                      <a:pt x="8003" y="18859"/>
                    </a:cubicBezTo>
                    <a:cubicBezTo>
                      <a:pt x="7917" y="18859"/>
                      <a:pt x="7917" y="18859"/>
                      <a:pt x="7917" y="18859"/>
                    </a:cubicBezTo>
                    <a:cubicBezTo>
                      <a:pt x="7917" y="18698"/>
                      <a:pt x="7917" y="18698"/>
                      <a:pt x="7917" y="18698"/>
                    </a:cubicBezTo>
                    <a:cubicBezTo>
                      <a:pt x="7917" y="18698"/>
                      <a:pt x="7917" y="18698"/>
                      <a:pt x="7917" y="18698"/>
                    </a:cubicBezTo>
                    <a:cubicBezTo>
                      <a:pt x="7917" y="18537"/>
                      <a:pt x="7917" y="18537"/>
                      <a:pt x="7917" y="18537"/>
                    </a:cubicBezTo>
                    <a:cubicBezTo>
                      <a:pt x="7917" y="18537"/>
                      <a:pt x="7917" y="18537"/>
                      <a:pt x="7917" y="18537"/>
                    </a:cubicBezTo>
                    <a:cubicBezTo>
                      <a:pt x="7831" y="18376"/>
                      <a:pt x="7831" y="18376"/>
                      <a:pt x="7831" y="18376"/>
                    </a:cubicBezTo>
                    <a:cubicBezTo>
                      <a:pt x="7831" y="18214"/>
                      <a:pt x="7831" y="18214"/>
                      <a:pt x="7831" y="18214"/>
                    </a:cubicBezTo>
                    <a:cubicBezTo>
                      <a:pt x="7745" y="18053"/>
                      <a:pt x="7745" y="18053"/>
                      <a:pt x="7745" y="18053"/>
                    </a:cubicBezTo>
                    <a:cubicBezTo>
                      <a:pt x="7658" y="18053"/>
                      <a:pt x="7658" y="18053"/>
                      <a:pt x="7658" y="18053"/>
                    </a:cubicBezTo>
                    <a:cubicBezTo>
                      <a:pt x="7658" y="17892"/>
                      <a:pt x="7658" y="17892"/>
                      <a:pt x="7658" y="17892"/>
                    </a:cubicBezTo>
                    <a:cubicBezTo>
                      <a:pt x="7572" y="17892"/>
                      <a:pt x="7572" y="17892"/>
                      <a:pt x="7572" y="17892"/>
                    </a:cubicBezTo>
                    <a:cubicBezTo>
                      <a:pt x="7572" y="17892"/>
                      <a:pt x="7572" y="17892"/>
                      <a:pt x="7572" y="17892"/>
                    </a:cubicBezTo>
                    <a:cubicBezTo>
                      <a:pt x="7572" y="17892"/>
                      <a:pt x="7572" y="17892"/>
                      <a:pt x="7572" y="17892"/>
                    </a:cubicBezTo>
                    <a:cubicBezTo>
                      <a:pt x="7486" y="17892"/>
                      <a:pt x="7486" y="17892"/>
                      <a:pt x="7486" y="17892"/>
                    </a:cubicBezTo>
                    <a:cubicBezTo>
                      <a:pt x="7400" y="17892"/>
                      <a:pt x="7400" y="17892"/>
                      <a:pt x="7400" y="17892"/>
                    </a:cubicBezTo>
                    <a:cubicBezTo>
                      <a:pt x="7314" y="17892"/>
                      <a:pt x="7314" y="17892"/>
                      <a:pt x="7314" y="17892"/>
                    </a:cubicBezTo>
                    <a:cubicBezTo>
                      <a:pt x="7314" y="17892"/>
                      <a:pt x="7314" y="17892"/>
                      <a:pt x="7314" y="17892"/>
                    </a:cubicBezTo>
                    <a:cubicBezTo>
                      <a:pt x="7314" y="17892"/>
                      <a:pt x="7314" y="17892"/>
                      <a:pt x="7314" y="17892"/>
                    </a:cubicBezTo>
                    <a:cubicBezTo>
                      <a:pt x="7314" y="17892"/>
                      <a:pt x="7314" y="17892"/>
                      <a:pt x="7314" y="17892"/>
                    </a:cubicBezTo>
                    <a:cubicBezTo>
                      <a:pt x="7228" y="17892"/>
                      <a:pt x="7228" y="17892"/>
                      <a:pt x="7228" y="17892"/>
                    </a:cubicBezTo>
                    <a:cubicBezTo>
                      <a:pt x="7228" y="17892"/>
                      <a:pt x="7228" y="17892"/>
                      <a:pt x="7228" y="17892"/>
                    </a:cubicBezTo>
                    <a:cubicBezTo>
                      <a:pt x="7142" y="18053"/>
                      <a:pt x="7142" y="18053"/>
                      <a:pt x="7142" y="18053"/>
                    </a:cubicBezTo>
                    <a:cubicBezTo>
                      <a:pt x="7142" y="18214"/>
                      <a:pt x="7142" y="18214"/>
                      <a:pt x="7142" y="18214"/>
                    </a:cubicBezTo>
                    <a:cubicBezTo>
                      <a:pt x="7056" y="18214"/>
                      <a:pt x="7056" y="18214"/>
                      <a:pt x="7056" y="18214"/>
                    </a:cubicBezTo>
                    <a:cubicBezTo>
                      <a:pt x="7056" y="18376"/>
                      <a:pt x="7056" y="18376"/>
                      <a:pt x="7056" y="18376"/>
                    </a:cubicBezTo>
                    <a:cubicBezTo>
                      <a:pt x="7056" y="18376"/>
                      <a:pt x="7056" y="18376"/>
                      <a:pt x="7056" y="18376"/>
                    </a:cubicBezTo>
                    <a:cubicBezTo>
                      <a:pt x="7056" y="18376"/>
                      <a:pt x="7056" y="18376"/>
                      <a:pt x="7056" y="18376"/>
                    </a:cubicBezTo>
                    <a:cubicBezTo>
                      <a:pt x="6970" y="18376"/>
                      <a:pt x="6970" y="18376"/>
                      <a:pt x="6970" y="18376"/>
                    </a:cubicBezTo>
                    <a:cubicBezTo>
                      <a:pt x="6970" y="18537"/>
                      <a:pt x="6970" y="18537"/>
                      <a:pt x="6970" y="18537"/>
                    </a:cubicBezTo>
                    <a:cubicBezTo>
                      <a:pt x="6970" y="18537"/>
                      <a:pt x="6970" y="18537"/>
                      <a:pt x="6970" y="18537"/>
                    </a:cubicBezTo>
                    <a:cubicBezTo>
                      <a:pt x="6884" y="18537"/>
                      <a:pt x="6884" y="18537"/>
                      <a:pt x="6884" y="18537"/>
                    </a:cubicBezTo>
                    <a:cubicBezTo>
                      <a:pt x="6884" y="18537"/>
                      <a:pt x="6884" y="18537"/>
                      <a:pt x="6884" y="18537"/>
                    </a:cubicBezTo>
                    <a:cubicBezTo>
                      <a:pt x="6798" y="18376"/>
                      <a:pt x="6798" y="18376"/>
                      <a:pt x="6798" y="18376"/>
                    </a:cubicBezTo>
                    <a:cubicBezTo>
                      <a:pt x="6712" y="18376"/>
                      <a:pt x="6712" y="18376"/>
                      <a:pt x="6712" y="18376"/>
                    </a:cubicBezTo>
                    <a:cubicBezTo>
                      <a:pt x="6712" y="18376"/>
                      <a:pt x="6712" y="18376"/>
                      <a:pt x="6712" y="18376"/>
                    </a:cubicBezTo>
                    <a:cubicBezTo>
                      <a:pt x="6626" y="18214"/>
                      <a:pt x="6626" y="18214"/>
                      <a:pt x="6626" y="18214"/>
                    </a:cubicBezTo>
                    <a:cubicBezTo>
                      <a:pt x="6626" y="18214"/>
                      <a:pt x="6626" y="18214"/>
                      <a:pt x="6626" y="18214"/>
                    </a:cubicBezTo>
                    <a:cubicBezTo>
                      <a:pt x="6626" y="18214"/>
                      <a:pt x="6626" y="18214"/>
                      <a:pt x="6626" y="18214"/>
                    </a:cubicBezTo>
                    <a:cubicBezTo>
                      <a:pt x="6540" y="18214"/>
                      <a:pt x="6540" y="18214"/>
                      <a:pt x="6540" y="18214"/>
                    </a:cubicBezTo>
                    <a:cubicBezTo>
                      <a:pt x="6540" y="18053"/>
                      <a:pt x="6540" y="18053"/>
                      <a:pt x="6540" y="18053"/>
                    </a:cubicBezTo>
                    <a:cubicBezTo>
                      <a:pt x="6540" y="18053"/>
                      <a:pt x="6540" y="18053"/>
                      <a:pt x="6540" y="18053"/>
                    </a:cubicBezTo>
                    <a:cubicBezTo>
                      <a:pt x="6540" y="18053"/>
                      <a:pt x="6540" y="18053"/>
                      <a:pt x="6540" y="18053"/>
                    </a:cubicBezTo>
                    <a:cubicBezTo>
                      <a:pt x="6454" y="18053"/>
                      <a:pt x="6454" y="18053"/>
                      <a:pt x="6454" y="18053"/>
                    </a:cubicBezTo>
                    <a:cubicBezTo>
                      <a:pt x="6454" y="18053"/>
                      <a:pt x="6454" y="18053"/>
                      <a:pt x="6454" y="18053"/>
                    </a:cubicBezTo>
                    <a:cubicBezTo>
                      <a:pt x="6454" y="18053"/>
                      <a:pt x="6454" y="18053"/>
                      <a:pt x="6454" y="18053"/>
                    </a:cubicBezTo>
                    <a:cubicBezTo>
                      <a:pt x="6454" y="17892"/>
                      <a:pt x="6454" y="17892"/>
                      <a:pt x="6454" y="17892"/>
                    </a:cubicBezTo>
                    <a:cubicBezTo>
                      <a:pt x="6368" y="17892"/>
                      <a:pt x="6368" y="17892"/>
                      <a:pt x="6368" y="17892"/>
                    </a:cubicBezTo>
                    <a:cubicBezTo>
                      <a:pt x="6282" y="17731"/>
                      <a:pt x="6282" y="17731"/>
                      <a:pt x="6282" y="17731"/>
                    </a:cubicBezTo>
                    <a:cubicBezTo>
                      <a:pt x="6282" y="17570"/>
                      <a:pt x="6282" y="17570"/>
                      <a:pt x="6282" y="17570"/>
                    </a:cubicBezTo>
                    <a:cubicBezTo>
                      <a:pt x="6368" y="17570"/>
                      <a:pt x="6368" y="17570"/>
                      <a:pt x="6368" y="17570"/>
                    </a:cubicBezTo>
                    <a:cubicBezTo>
                      <a:pt x="6368" y="17570"/>
                      <a:pt x="6368" y="17570"/>
                      <a:pt x="6368" y="17570"/>
                    </a:cubicBezTo>
                    <a:cubicBezTo>
                      <a:pt x="6368" y="17408"/>
                      <a:pt x="6368" y="17408"/>
                      <a:pt x="6368" y="17408"/>
                    </a:cubicBezTo>
                    <a:cubicBezTo>
                      <a:pt x="6368" y="17408"/>
                      <a:pt x="6368" y="17408"/>
                      <a:pt x="6368" y="17408"/>
                    </a:cubicBezTo>
                    <a:cubicBezTo>
                      <a:pt x="6368" y="17408"/>
                      <a:pt x="6368" y="17408"/>
                      <a:pt x="6368" y="17408"/>
                    </a:cubicBezTo>
                    <a:cubicBezTo>
                      <a:pt x="6282" y="17408"/>
                      <a:pt x="6282" y="17408"/>
                      <a:pt x="6282" y="17408"/>
                    </a:cubicBezTo>
                    <a:cubicBezTo>
                      <a:pt x="6282" y="17247"/>
                      <a:pt x="6282" y="17247"/>
                      <a:pt x="6282" y="17247"/>
                    </a:cubicBezTo>
                    <a:cubicBezTo>
                      <a:pt x="6282" y="17086"/>
                      <a:pt x="6282" y="17086"/>
                      <a:pt x="6282" y="17086"/>
                    </a:cubicBezTo>
                    <a:cubicBezTo>
                      <a:pt x="6196" y="17086"/>
                      <a:pt x="6196" y="17086"/>
                      <a:pt x="6196" y="17086"/>
                    </a:cubicBezTo>
                    <a:cubicBezTo>
                      <a:pt x="6196" y="17086"/>
                      <a:pt x="6196" y="17086"/>
                      <a:pt x="6196" y="17086"/>
                    </a:cubicBezTo>
                    <a:cubicBezTo>
                      <a:pt x="6109" y="16925"/>
                      <a:pt x="6109" y="16925"/>
                      <a:pt x="6109" y="16925"/>
                    </a:cubicBezTo>
                    <a:cubicBezTo>
                      <a:pt x="6196" y="16925"/>
                      <a:pt x="6196" y="16925"/>
                      <a:pt x="6196" y="16925"/>
                    </a:cubicBezTo>
                    <a:cubicBezTo>
                      <a:pt x="6196" y="16925"/>
                      <a:pt x="6196" y="16925"/>
                      <a:pt x="6196" y="16925"/>
                    </a:cubicBezTo>
                    <a:cubicBezTo>
                      <a:pt x="6109" y="16764"/>
                      <a:pt x="6109" y="16764"/>
                      <a:pt x="6109" y="16764"/>
                    </a:cubicBezTo>
                    <a:cubicBezTo>
                      <a:pt x="6023" y="16764"/>
                      <a:pt x="6023" y="16764"/>
                      <a:pt x="6023" y="16764"/>
                    </a:cubicBezTo>
                    <a:cubicBezTo>
                      <a:pt x="6023" y="16764"/>
                      <a:pt x="6023" y="16764"/>
                      <a:pt x="6023" y="16764"/>
                    </a:cubicBezTo>
                    <a:cubicBezTo>
                      <a:pt x="6023" y="16602"/>
                      <a:pt x="6023" y="16602"/>
                      <a:pt x="6023" y="16602"/>
                    </a:cubicBezTo>
                    <a:cubicBezTo>
                      <a:pt x="6023" y="16602"/>
                      <a:pt x="6023" y="16602"/>
                      <a:pt x="6023" y="16602"/>
                    </a:cubicBezTo>
                    <a:cubicBezTo>
                      <a:pt x="5937" y="16602"/>
                      <a:pt x="5937" y="16602"/>
                      <a:pt x="5937" y="16602"/>
                    </a:cubicBezTo>
                    <a:cubicBezTo>
                      <a:pt x="5937" y="16441"/>
                      <a:pt x="5937" y="16441"/>
                      <a:pt x="5937" y="16441"/>
                    </a:cubicBezTo>
                    <a:cubicBezTo>
                      <a:pt x="5851" y="16280"/>
                      <a:pt x="5851" y="16280"/>
                      <a:pt x="5851" y="16280"/>
                    </a:cubicBezTo>
                    <a:cubicBezTo>
                      <a:pt x="5765" y="16280"/>
                      <a:pt x="5765" y="16280"/>
                      <a:pt x="5765" y="16280"/>
                    </a:cubicBezTo>
                    <a:cubicBezTo>
                      <a:pt x="5163" y="16280"/>
                      <a:pt x="5163" y="16280"/>
                      <a:pt x="5163" y="16280"/>
                    </a:cubicBezTo>
                    <a:cubicBezTo>
                      <a:pt x="5163" y="16441"/>
                      <a:pt x="5163" y="16441"/>
                      <a:pt x="5163" y="16441"/>
                    </a:cubicBezTo>
                    <a:cubicBezTo>
                      <a:pt x="4130" y="16441"/>
                      <a:pt x="4130" y="16441"/>
                      <a:pt x="4130" y="16441"/>
                    </a:cubicBezTo>
                    <a:cubicBezTo>
                      <a:pt x="2753" y="15474"/>
                      <a:pt x="2753" y="15474"/>
                      <a:pt x="2753" y="15474"/>
                    </a:cubicBezTo>
                    <a:cubicBezTo>
                      <a:pt x="2839" y="15313"/>
                      <a:pt x="2839" y="15313"/>
                      <a:pt x="2839" y="15313"/>
                    </a:cubicBezTo>
                    <a:cubicBezTo>
                      <a:pt x="2753" y="15313"/>
                      <a:pt x="2753" y="15313"/>
                      <a:pt x="2753" y="15313"/>
                    </a:cubicBezTo>
                    <a:cubicBezTo>
                      <a:pt x="1893" y="15313"/>
                      <a:pt x="1893" y="15313"/>
                      <a:pt x="1893" y="15313"/>
                    </a:cubicBezTo>
                    <a:cubicBezTo>
                      <a:pt x="1893" y="15152"/>
                      <a:pt x="1893" y="15152"/>
                      <a:pt x="1893" y="15152"/>
                    </a:cubicBezTo>
                    <a:cubicBezTo>
                      <a:pt x="1893" y="14991"/>
                      <a:pt x="1893" y="14991"/>
                      <a:pt x="1893" y="14991"/>
                    </a:cubicBezTo>
                    <a:cubicBezTo>
                      <a:pt x="1893" y="14829"/>
                      <a:pt x="1893" y="14829"/>
                      <a:pt x="1893" y="14829"/>
                    </a:cubicBezTo>
                    <a:cubicBezTo>
                      <a:pt x="1721" y="14507"/>
                      <a:pt x="1721" y="14507"/>
                      <a:pt x="1721" y="14507"/>
                    </a:cubicBezTo>
                    <a:cubicBezTo>
                      <a:pt x="1635" y="14346"/>
                      <a:pt x="1635" y="14346"/>
                      <a:pt x="1635" y="14346"/>
                    </a:cubicBezTo>
                    <a:cubicBezTo>
                      <a:pt x="1635" y="14346"/>
                      <a:pt x="1635" y="14346"/>
                      <a:pt x="1635" y="14346"/>
                    </a:cubicBezTo>
                    <a:cubicBezTo>
                      <a:pt x="1549" y="14346"/>
                      <a:pt x="1549" y="14346"/>
                      <a:pt x="1549" y="14346"/>
                    </a:cubicBezTo>
                    <a:cubicBezTo>
                      <a:pt x="1549" y="14346"/>
                      <a:pt x="1549" y="14346"/>
                      <a:pt x="1549" y="14346"/>
                    </a:cubicBezTo>
                    <a:cubicBezTo>
                      <a:pt x="1549" y="14346"/>
                      <a:pt x="1549" y="14346"/>
                      <a:pt x="1549" y="14346"/>
                    </a:cubicBezTo>
                    <a:cubicBezTo>
                      <a:pt x="1549" y="14185"/>
                      <a:pt x="1549" y="14185"/>
                      <a:pt x="1549" y="14185"/>
                    </a:cubicBezTo>
                    <a:cubicBezTo>
                      <a:pt x="1462" y="14185"/>
                      <a:pt x="1462" y="14185"/>
                      <a:pt x="1462" y="14185"/>
                    </a:cubicBezTo>
                    <a:cubicBezTo>
                      <a:pt x="1376" y="14185"/>
                      <a:pt x="1376" y="14185"/>
                      <a:pt x="1376" y="14185"/>
                    </a:cubicBezTo>
                    <a:cubicBezTo>
                      <a:pt x="1290" y="14023"/>
                      <a:pt x="1290" y="14023"/>
                      <a:pt x="1290" y="14023"/>
                    </a:cubicBezTo>
                    <a:cubicBezTo>
                      <a:pt x="1290" y="13862"/>
                      <a:pt x="1290" y="13862"/>
                      <a:pt x="1290" y="13862"/>
                    </a:cubicBezTo>
                    <a:cubicBezTo>
                      <a:pt x="1204" y="13862"/>
                      <a:pt x="1204" y="13862"/>
                      <a:pt x="1204" y="13862"/>
                    </a:cubicBezTo>
                    <a:cubicBezTo>
                      <a:pt x="1118" y="13862"/>
                      <a:pt x="1118" y="13862"/>
                      <a:pt x="1118" y="13862"/>
                    </a:cubicBezTo>
                    <a:cubicBezTo>
                      <a:pt x="1032" y="13862"/>
                      <a:pt x="1032" y="13862"/>
                      <a:pt x="1032" y="13862"/>
                    </a:cubicBezTo>
                    <a:cubicBezTo>
                      <a:pt x="1032" y="13701"/>
                      <a:pt x="1032" y="13701"/>
                      <a:pt x="1032" y="13701"/>
                    </a:cubicBezTo>
                    <a:cubicBezTo>
                      <a:pt x="946" y="13701"/>
                      <a:pt x="946" y="13701"/>
                      <a:pt x="946" y="13701"/>
                    </a:cubicBezTo>
                    <a:cubicBezTo>
                      <a:pt x="774" y="13701"/>
                      <a:pt x="774" y="13701"/>
                      <a:pt x="774" y="13701"/>
                    </a:cubicBezTo>
                    <a:cubicBezTo>
                      <a:pt x="774" y="13701"/>
                      <a:pt x="774" y="13701"/>
                      <a:pt x="774" y="13701"/>
                    </a:cubicBezTo>
                    <a:cubicBezTo>
                      <a:pt x="774" y="13540"/>
                      <a:pt x="774" y="13540"/>
                      <a:pt x="774" y="13540"/>
                    </a:cubicBezTo>
                    <a:cubicBezTo>
                      <a:pt x="774" y="13540"/>
                      <a:pt x="774" y="13540"/>
                      <a:pt x="774" y="13540"/>
                    </a:cubicBezTo>
                    <a:cubicBezTo>
                      <a:pt x="774" y="13379"/>
                      <a:pt x="774" y="13379"/>
                      <a:pt x="774" y="13379"/>
                    </a:cubicBezTo>
                    <a:cubicBezTo>
                      <a:pt x="774" y="13217"/>
                      <a:pt x="774" y="13217"/>
                      <a:pt x="774" y="13217"/>
                    </a:cubicBezTo>
                    <a:cubicBezTo>
                      <a:pt x="774" y="13056"/>
                      <a:pt x="774" y="13056"/>
                      <a:pt x="774" y="13056"/>
                    </a:cubicBezTo>
                    <a:cubicBezTo>
                      <a:pt x="688" y="13056"/>
                      <a:pt x="688" y="13056"/>
                      <a:pt x="688" y="13056"/>
                    </a:cubicBezTo>
                    <a:cubicBezTo>
                      <a:pt x="688" y="12895"/>
                      <a:pt x="688" y="12895"/>
                      <a:pt x="688" y="12895"/>
                    </a:cubicBezTo>
                    <a:cubicBezTo>
                      <a:pt x="688" y="12895"/>
                      <a:pt x="688" y="12895"/>
                      <a:pt x="688" y="12895"/>
                    </a:cubicBezTo>
                    <a:cubicBezTo>
                      <a:pt x="688" y="12895"/>
                      <a:pt x="688" y="12895"/>
                      <a:pt x="688" y="12895"/>
                    </a:cubicBezTo>
                    <a:cubicBezTo>
                      <a:pt x="602" y="12734"/>
                      <a:pt x="602" y="12734"/>
                      <a:pt x="602" y="12734"/>
                    </a:cubicBezTo>
                    <a:cubicBezTo>
                      <a:pt x="516" y="12411"/>
                      <a:pt x="516" y="12411"/>
                      <a:pt x="516" y="12411"/>
                    </a:cubicBezTo>
                    <a:cubicBezTo>
                      <a:pt x="516" y="12250"/>
                      <a:pt x="516" y="12250"/>
                      <a:pt x="516" y="12250"/>
                    </a:cubicBezTo>
                    <a:cubicBezTo>
                      <a:pt x="516" y="12089"/>
                      <a:pt x="516" y="12089"/>
                      <a:pt x="516" y="12089"/>
                    </a:cubicBezTo>
                    <a:cubicBezTo>
                      <a:pt x="430" y="12089"/>
                      <a:pt x="430" y="12089"/>
                      <a:pt x="430" y="12089"/>
                    </a:cubicBezTo>
                    <a:cubicBezTo>
                      <a:pt x="430" y="11928"/>
                      <a:pt x="430" y="11928"/>
                      <a:pt x="430" y="11928"/>
                    </a:cubicBezTo>
                    <a:cubicBezTo>
                      <a:pt x="430" y="11767"/>
                      <a:pt x="430" y="11767"/>
                      <a:pt x="430" y="11767"/>
                    </a:cubicBezTo>
                    <a:cubicBezTo>
                      <a:pt x="430" y="11767"/>
                      <a:pt x="430" y="11767"/>
                      <a:pt x="430" y="11767"/>
                    </a:cubicBezTo>
                    <a:cubicBezTo>
                      <a:pt x="516" y="11767"/>
                      <a:pt x="516" y="11767"/>
                      <a:pt x="516" y="11767"/>
                    </a:cubicBezTo>
                    <a:cubicBezTo>
                      <a:pt x="516" y="11767"/>
                      <a:pt x="516" y="11767"/>
                      <a:pt x="516" y="11767"/>
                    </a:cubicBezTo>
                    <a:cubicBezTo>
                      <a:pt x="516" y="11605"/>
                      <a:pt x="516" y="11605"/>
                      <a:pt x="516" y="11605"/>
                    </a:cubicBezTo>
                    <a:cubicBezTo>
                      <a:pt x="516" y="11444"/>
                      <a:pt x="516" y="11444"/>
                      <a:pt x="516" y="11444"/>
                    </a:cubicBezTo>
                    <a:cubicBezTo>
                      <a:pt x="430" y="11444"/>
                      <a:pt x="430" y="11444"/>
                      <a:pt x="430" y="11444"/>
                    </a:cubicBezTo>
                    <a:cubicBezTo>
                      <a:pt x="430" y="11283"/>
                      <a:pt x="430" y="11283"/>
                      <a:pt x="430" y="11283"/>
                    </a:cubicBezTo>
                    <a:cubicBezTo>
                      <a:pt x="344" y="11283"/>
                      <a:pt x="344" y="11283"/>
                      <a:pt x="344" y="11283"/>
                    </a:cubicBezTo>
                    <a:cubicBezTo>
                      <a:pt x="344" y="11122"/>
                      <a:pt x="344" y="11122"/>
                      <a:pt x="344" y="11122"/>
                    </a:cubicBezTo>
                    <a:cubicBezTo>
                      <a:pt x="430" y="11122"/>
                      <a:pt x="430" y="11122"/>
                      <a:pt x="430" y="11122"/>
                    </a:cubicBezTo>
                    <a:cubicBezTo>
                      <a:pt x="344" y="10961"/>
                      <a:pt x="344" y="10961"/>
                      <a:pt x="344" y="10961"/>
                    </a:cubicBezTo>
                    <a:cubicBezTo>
                      <a:pt x="430" y="10961"/>
                      <a:pt x="430" y="10961"/>
                      <a:pt x="430" y="10961"/>
                    </a:cubicBezTo>
                    <a:cubicBezTo>
                      <a:pt x="430" y="10961"/>
                      <a:pt x="430" y="10961"/>
                      <a:pt x="430" y="10961"/>
                    </a:cubicBezTo>
                    <a:cubicBezTo>
                      <a:pt x="430" y="10800"/>
                      <a:pt x="430" y="10800"/>
                      <a:pt x="430" y="10800"/>
                    </a:cubicBezTo>
                    <a:cubicBezTo>
                      <a:pt x="516" y="10800"/>
                      <a:pt x="516" y="10800"/>
                      <a:pt x="516" y="10800"/>
                    </a:cubicBezTo>
                    <a:cubicBezTo>
                      <a:pt x="516" y="10961"/>
                      <a:pt x="516" y="10961"/>
                      <a:pt x="516" y="10961"/>
                    </a:cubicBezTo>
                    <a:cubicBezTo>
                      <a:pt x="602" y="10961"/>
                      <a:pt x="602" y="10961"/>
                      <a:pt x="602" y="10961"/>
                    </a:cubicBezTo>
                    <a:cubicBezTo>
                      <a:pt x="516" y="10961"/>
                      <a:pt x="516" y="10961"/>
                      <a:pt x="516" y="10961"/>
                    </a:cubicBezTo>
                    <a:cubicBezTo>
                      <a:pt x="516" y="10800"/>
                      <a:pt x="516" y="10800"/>
                      <a:pt x="516" y="10800"/>
                    </a:cubicBezTo>
                    <a:cubicBezTo>
                      <a:pt x="516" y="10638"/>
                      <a:pt x="516" y="10638"/>
                      <a:pt x="516" y="10638"/>
                    </a:cubicBezTo>
                    <a:cubicBezTo>
                      <a:pt x="516" y="10638"/>
                      <a:pt x="516" y="10638"/>
                      <a:pt x="516" y="10638"/>
                    </a:cubicBezTo>
                    <a:cubicBezTo>
                      <a:pt x="516" y="10638"/>
                      <a:pt x="516" y="10638"/>
                      <a:pt x="516" y="10638"/>
                    </a:cubicBezTo>
                    <a:cubicBezTo>
                      <a:pt x="516" y="10638"/>
                      <a:pt x="516" y="10638"/>
                      <a:pt x="516" y="10638"/>
                    </a:cubicBezTo>
                    <a:cubicBezTo>
                      <a:pt x="516" y="10638"/>
                      <a:pt x="516" y="10638"/>
                      <a:pt x="516" y="10638"/>
                    </a:cubicBezTo>
                    <a:cubicBezTo>
                      <a:pt x="602" y="10638"/>
                      <a:pt x="602" y="10638"/>
                      <a:pt x="602" y="10638"/>
                    </a:cubicBezTo>
                    <a:cubicBezTo>
                      <a:pt x="688" y="10638"/>
                      <a:pt x="688" y="10638"/>
                      <a:pt x="688" y="10638"/>
                    </a:cubicBezTo>
                    <a:cubicBezTo>
                      <a:pt x="602" y="10477"/>
                      <a:pt x="602" y="10477"/>
                      <a:pt x="602" y="10477"/>
                    </a:cubicBezTo>
                    <a:cubicBezTo>
                      <a:pt x="602" y="10477"/>
                      <a:pt x="602" y="10477"/>
                      <a:pt x="602" y="10477"/>
                    </a:cubicBezTo>
                    <a:cubicBezTo>
                      <a:pt x="516" y="10477"/>
                      <a:pt x="516" y="10477"/>
                      <a:pt x="516" y="10477"/>
                    </a:cubicBezTo>
                    <a:cubicBezTo>
                      <a:pt x="516" y="10477"/>
                      <a:pt x="516" y="10477"/>
                      <a:pt x="516" y="10477"/>
                    </a:cubicBezTo>
                    <a:cubicBezTo>
                      <a:pt x="516" y="10477"/>
                      <a:pt x="516" y="10477"/>
                      <a:pt x="516" y="10477"/>
                    </a:cubicBezTo>
                    <a:cubicBezTo>
                      <a:pt x="430" y="10477"/>
                      <a:pt x="430" y="10477"/>
                      <a:pt x="430" y="10477"/>
                    </a:cubicBezTo>
                    <a:cubicBezTo>
                      <a:pt x="430" y="10638"/>
                      <a:pt x="430" y="10638"/>
                      <a:pt x="430" y="10638"/>
                    </a:cubicBezTo>
                    <a:cubicBezTo>
                      <a:pt x="430" y="10638"/>
                      <a:pt x="430" y="10638"/>
                      <a:pt x="430" y="10638"/>
                    </a:cubicBezTo>
                    <a:cubicBezTo>
                      <a:pt x="430" y="10638"/>
                      <a:pt x="430" y="10638"/>
                      <a:pt x="430" y="10638"/>
                    </a:cubicBezTo>
                    <a:cubicBezTo>
                      <a:pt x="344" y="10638"/>
                      <a:pt x="344" y="10638"/>
                      <a:pt x="344" y="10638"/>
                    </a:cubicBezTo>
                    <a:cubicBezTo>
                      <a:pt x="344" y="10638"/>
                      <a:pt x="344" y="10638"/>
                      <a:pt x="344" y="10638"/>
                    </a:cubicBezTo>
                    <a:cubicBezTo>
                      <a:pt x="258" y="10477"/>
                      <a:pt x="258" y="10477"/>
                      <a:pt x="258" y="10477"/>
                    </a:cubicBezTo>
                    <a:cubicBezTo>
                      <a:pt x="258" y="10316"/>
                      <a:pt x="258" y="10316"/>
                      <a:pt x="258" y="10316"/>
                    </a:cubicBezTo>
                    <a:cubicBezTo>
                      <a:pt x="258" y="10316"/>
                      <a:pt x="258" y="10316"/>
                      <a:pt x="258" y="10316"/>
                    </a:cubicBezTo>
                    <a:cubicBezTo>
                      <a:pt x="258" y="10155"/>
                      <a:pt x="258" y="10155"/>
                      <a:pt x="258" y="10155"/>
                    </a:cubicBezTo>
                    <a:cubicBezTo>
                      <a:pt x="86" y="9832"/>
                      <a:pt x="86" y="9832"/>
                      <a:pt x="86" y="9832"/>
                    </a:cubicBezTo>
                    <a:cubicBezTo>
                      <a:pt x="86" y="9671"/>
                      <a:pt x="86" y="9671"/>
                      <a:pt x="86" y="9671"/>
                    </a:cubicBezTo>
                    <a:cubicBezTo>
                      <a:pt x="86" y="9671"/>
                      <a:pt x="86" y="9671"/>
                      <a:pt x="86" y="9671"/>
                    </a:cubicBezTo>
                    <a:cubicBezTo>
                      <a:pt x="172" y="9510"/>
                      <a:pt x="172" y="9510"/>
                      <a:pt x="172" y="9510"/>
                    </a:cubicBezTo>
                    <a:cubicBezTo>
                      <a:pt x="86" y="9349"/>
                      <a:pt x="86" y="9349"/>
                      <a:pt x="86" y="9349"/>
                    </a:cubicBezTo>
                    <a:cubicBezTo>
                      <a:pt x="86" y="9349"/>
                      <a:pt x="86" y="9349"/>
                      <a:pt x="86" y="9349"/>
                    </a:cubicBezTo>
                    <a:cubicBezTo>
                      <a:pt x="86" y="9188"/>
                      <a:pt x="86" y="9188"/>
                      <a:pt x="86" y="9188"/>
                    </a:cubicBezTo>
                    <a:cubicBezTo>
                      <a:pt x="172" y="9026"/>
                      <a:pt x="172" y="9026"/>
                      <a:pt x="172" y="9026"/>
                    </a:cubicBezTo>
                    <a:cubicBezTo>
                      <a:pt x="172" y="9026"/>
                      <a:pt x="172" y="9026"/>
                      <a:pt x="172" y="9026"/>
                    </a:cubicBezTo>
                    <a:cubicBezTo>
                      <a:pt x="172" y="8704"/>
                      <a:pt x="172" y="8704"/>
                      <a:pt x="172" y="8704"/>
                    </a:cubicBezTo>
                    <a:cubicBezTo>
                      <a:pt x="86" y="8382"/>
                      <a:pt x="86" y="8382"/>
                      <a:pt x="86" y="8382"/>
                    </a:cubicBezTo>
                    <a:cubicBezTo>
                      <a:pt x="0" y="8220"/>
                      <a:pt x="0" y="8220"/>
                      <a:pt x="0" y="8220"/>
                    </a:cubicBezTo>
                    <a:cubicBezTo>
                      <a:pt x="0" y="8220"/>
                      <a:pt x="0" y="8220"/>
                      <a:pt x="0" y="8220"/>
                    </a:cubicBezTo>
                    <a:cubicBezTo>
                      <a:pt x="86" y="8059"/>
                      <a:pt x="86" y="8059"/>
                      <a:pt x="86" y="8059"/>
                    </a:cubicBezTo>
                    <a:cubicBezTo>
                      <a:pt x="172" y="7898"/>
                      <a:pt x="172" y="7898"/>
                      <a:pt x="172" y="7898"/>
                    </a:cubicBezTo>
                    <a:cubicBezTo>
                      <a:pt x="172" y="7737"/>
                      <a:pt x="172" y="7737"/>
                      <a:pt x="172" y="7737"/>
                    </a:cubicBezTo>
                    <a:cubicBezTo>
                      <a:pt x="172" y="7737"/>
                      <a:pt x="172" y="7737"/>
                      <a:pt x="172" y="7737"/>
                    </a:cubicBezTo>
                    <a:cubicBezTo>
                      <a:pt x="172" y="7576"/>
                      <a:pt x="172" y="7576"/>
                      <a:pt x="172" y="7576"/>
                    </a:cubicBezTo>
                    <a:cubicBezTo>
                      <a:pt x="258" y="7576"/>
                      <a:pt x="258" y="7576"/>
                      <a:pt x="258" y="7576"/>
                    </a:cubicBezTo>
                    <a:cubicBezTo>
                      <a:pt x="258" y="7414"/>
                      <a:pt x="258" y="7414"/>
                      <a:pt x="258" y="7414"/>
                    </a:cubicBezTo>
                    <a:cubicBezTo>
                      <a:pt x="258" y="7092"/>
                      <a:pt x="258" y="7092"/>
                      <a:pt x="258" y="7092"/>
                    </a:cubicBezTo>
                    <a:cubicBezTo>
                      <a:pt x="258" y="6931"/>
                      <a:pt x="258" y="6931"/>
                      <a:pt x="258" y="6931"/>
                    </a:cubicBezTo>
                    <a:cubicBezTo>
                      <a:pt x="258" y="6931"/>
                      <a:pt x="258" y="6931"/>
                      <a:pt x="258" y="6931"/>
                    </a:cubicBezTo>
                    <a:cubicBezTo>
                      <a:pt x="258" y="6770"/>
                      <a:pt x="258" y="6770"/>
                      <a:pt x="258" y="6770"/>
                    </a:cubicBezTo>
                    <a:cubicBezTo>
                      <a:pt x="258" y="6608"/>
                      <a:pt x="258" y="6608"/>
                      <a:pt x="258" y="6608"/>
                    </a:cubicBezTo>
                    <a:cubicBezTo>
                      <a:pt x="258" y="6447"/>
                      <a:pt x="258" y="6447"/>
                      <a:pt x="258" y="6447"/>
                    </a:cubicBezTo>
                    <a:cubicBezTo>
                      <a:pt x="258" y="6286"/>
                      <a:pt x="258" y="6286"/>
                      <a:pt x="258" y="6286"/>
                    </a:cubicBezTo>
                    <a:cubicBezTo>
                      <a:pt x="258" y="5964"/>
                      <a:pt x="258" y="5964"/>
                      <a:pt x="258" y="5964"/>
                    </a:cubicBezTo>
                    <a:cubicBezTo>
                      <a:pt x="258" y="5802"/>
                      <a:pt x="258" y="5802"/>
                      <a:pt x="258" y="5802"/>
                    </a:cubicBezTo>
                    <a:cubicBezTo>
                      <a:pt x="430" y="5641"/>
                      <a:pt x="430" y="5641"/>
                      <a:pt x="430" y="5641"/>
                    </a:cubicBezTo>
                    <a:cubicBezTo>
                      <a:pt x="430" y="5480"/>
                      <a:pt x="430" y="5480"/>
                      <a:pt x="430" y="5480"/>
                    </a:cubicBezTo>
                    <a:cubicBezTo>
                      <a:pt x="430" y="5480"/>
                      <a:pt x="430" y="5480"/>
                      <a:pt x="430" y="5480"/>
                    </a:cubicBezTo>
                    <a:cubicBezTo>
                      <a:pt x="516" y="5158"/>
                      <a:pt x="516" y="5158"/>
                      <a:pt x="516" y="5158"/>
                    </a:cubicBezTo>
                    <a:cubicBezTo>
                      <a:pt x="602" y="5158"/>
                      <a:pt x="602" y="5158"/>
                      <a:pt x="602" y="5158"/>
                    </a:cubicBezTo>
                    <a:cubicBezTo>
                      <a:pt x="602" y="4997"/>
                      <a:pt x="602" y="4997"/>
                      <a:pt x="602" y="4997"/>
                    </a:cubicBezTo>
                    <a:cubicBezTo>
                      <a:pt x="602" y="4513"/>
                      <a:pt x="602" y="4513"/>
                      <a:pt x="602" y="4513"/>
                    </a:cubicBezTo>
                    <a:cubicBezTo>
                      <a:pt x="774" y="4352"/>
                      <a:pt x="774" y="4352"/>
                      <a:pt x="774" y="4352"/>
                    </a:cubicBezTo>
                    <a:cubicBezTo>
                      <a:pt x="774" y="4029"/>
                      <a:pt x="774" y="4029"/>
                      <a:pt x="774" y="4029"/>
                    </a:cubicBezTo>
                    <a:cubicBezTo>
                      <a:pt x="860" y="3546"/>
                      <a:pt x="860" y="3546"/>
                      <a:pt x="860" y="3546"/>
                    </a:cubicBezTo>
                    <a:cubicBezTo>
                      <a:pt x="860" y="3385"/>
                      <a:pt x="860" y="3385"/>
                      <a:pt x="860" y="3385"/>
                    </a:cubicBezTo>
                    <a:cubicBezTo>
                      <a:pt x="946" y="3223"/>
                      <a:pt x="946" y="3223"/>
                      <a:pt x="946" y="3223"/>
                    </a:cubicBezTo>
                    <a:cubicBezTo>
                      <a:pt x="946" y="3223"/>
                      <a:pt x="946" y="3223"/>
                      <a:pt x="946" y="3223"/>
                    </a:cubicBezTo>
                    <a:cubicBezTo>
                      <a:pt x="946" y="3062"/>
                      <a:pt x="946" y="3062"/>
                      <a:pt x="946" y="3062"/>
                    </a:cubicBezTo>
                    <a:cubicBezTo>
                      <a:pt x="1032" y="2901"/>
                      <a:pt x="1032" y="2901"/>
                      <a:pt x="1032" y="2901"/>
                    </a:cubicBezTo>
                    <a:cubicBezTo>
                      <a:pt x="1032" y="2740"/>
                      <a:pt x="1032" y="2740"/>
                      <a:pt x="1032" y="2740"/>
                    </a:cubicBezTo>
                    <a:cubicBezTo>
                      <a:pt x="1032" y="2740"/>
                      <a:pt x="1032" y="2740"/>
                      <a:pt x="1032" y="2740"/>
                    </a:cubicBezTo>
                    <a:cubicBezTo>
                      <a:pt x="1118" y="2901"/>
                      <a:pt x="1118" y="2901"/>
                      <a:pt x="1118" y="2901"/>
                    </a:cubicBezTo>
                    <a:cubicBezTo>
                      <a:pt x="1204" y="2901"/>
                      <a:pt x="1204" y="2901"/>
                      <a:pt x="1204" y="2901"/>
                    </a:cubicBezTo>
                    <a:cubicBezTo>
                      <a:pt x="1290" y="2901"/>
                      <a:pt x="1290" y="2901"/>
                      <a:pt x="1290" y="2901"/>
                    </a:cubicBezTo>
                    <a:cubicBezTo>
                      <a:pt x="1290" y="2901"/>
                      <a:pt x="1290" y="2901"/>
                      <a:pt x="1290" y="2901"/>
                    </a:cubicBezTo>
                    <a:cubicBezTo>
                      <a:pt x="1376" y="2901"/>
                      <a:pt x="1376" y="2901"/>
                      <a:pt x="1376" y="2901"/>
                    </a:cubicBezTo>
                    <a:cubicBezTo>
                      <a:pt x="1462" y="3062"/>
                      <a:pt x="1462" y="3062"/>
                      <a:pt x="1462" y="3062"/>
                    </a:cubicBezTo>
                    <a:cubicBezTo>
                      <a:pt x="1376" y="2901"/>
                      <a:pt x="1376" y="2901"/>
                      <a:pt x="1376" y="2901"/>
                    </a:cubicBezTo>
                    <a:cubicBezTo>
                      <a:pt x="1376" y="2901"/>
                      <a:pt x="1376" y="2901"/>
                      <a:pt x="1376" y="2901"/>
                    </a:cubicBezTo>
                    <a:cubicBezTo>
                      <a:pt x="1290" y="2901"/>
                      <a:pt x="1290" y="2901"/>
                      <a:pt x="1290" y="2901"/>
                    </a:cubicBezTo>
                    <a:cubicBezTo>
                      <a:pt x="1204" y="2740"/>
                      <a:pt x="1204" y="2740"/>
                      <a:pt x="1204" y="2740"/>
                    </a:cubicBezTo>
                    <a:cubicBezTo>
                      <a:pt x="1118" y="2740"/>
                      <a:pt x="1118" y="2740"/>
                      <a:pt x="1118" y="2740"/>
                    </a:cubicBezTo>
                    <a:cubicBezTo>
                      <a:pt x="1032" y="2740"/>
                      <a:pt x="1032" y="2740"/>
                      <a:pt x="1032" y="2740"/>
                    </a:cubicBezTo>
                    <a:cubicBezTo>
                      <a:pt x="1032" y="2579"/>
                      <a:pt x="1032" y="2579"/>
                      <a:pt x="1032" y="2579"/>
                    </a:cubicBezTo>
                    <a:cubicBezTo>
                      <a:pt x="1032" y="2579"/>
                      <a:pt x="1032" y="2579"/>
                      <a:pt x="1032" y="2579"/>
                    </a:cubicBezTo>
                    <a:cubicBezTo>
                      <a:pt x="1032" y="2579"/>
                      <a:pt x="1032" y="2579"/>
                      <a:pt x="1032" y="2579"/>
                    </a:cubicBezTo>
                    <a:cubicBezTo>
                      <a:pt x="1118" y="2579"/>
                      <a:pt x="1118" y="2579"/>
                      <a:pt x="1118" y="2579"/>
                    </a:cubicBezTo>
                    <a:cubicBezTo>
                      <a:pt x="1118" y="2417"/>
                      <a:pt x="1118" y="2417"/>
                      <a:pt x="1118" y="2417"/>
                    </a:cubicBezTo>
                    <a:cubicBezTo>
                      <a:pt x="1118" y="2256"/>
                      <a:pt x="1118" y="2256"/>
                      <a:pt x="1118" y="2256"/>
                    </a:cubicBezTo>
                    <a:cubicBezTo>
                      <a:pt x="1118" y="2256"/>
                      <a:pt x="1118" y="2256"/>
                      <a:pt x="1118" y="2256"/>
                    </a:cubicBezTo>
                    <a:cubicBezTo>
                      <a:pt x="1032" y="2256"/>
                      <a:pt x="1032" y="2256"/>
                      <a:pt x="1032" y="2256"/>
                    </a:cubicBezTo>
                    <a:cubicBezTo>
                      <a:pt x="1032" y="2095"/>
                      <a:pt x="1032" y="2095"/>
                      <a:pt x="1032" y="2095"/>
                    </a:cubicBezTo>
                    <a:cubicBezTo>
                      <a:pt x="1118" y="2095"/>
                      <a:pt x="1118" y="2095"/>
                      <a:pt x="1118" y="2095"/>
                    </a:cubicBezTo>
                    <a:cubicBezTo>
                      <a:pt x="1118" y="1934"/>
                      <a:pt x="1118" y="1934"/>
                      <a:pt x="1118" y="1934"/>
                    </a:cubicBezTo>
                    <a:cubicBezTo>
                      <a:pt x="1118" y="1934"/>
                      <a:pt x="1118" y="1934"/>
                      <a:pt x="1118" y="1934"/>
                    </a:cubicBezTo>
                    <a:cubicBezTo>
                      <a:pt x="1118" y="1934"/>
                      <a:pt x="1118" y="1934"/>
                      <a:pt x="1118" y="1934"/>
                    </a:cubicBezTo>
                    <a:cubicBezTo>
                      <a:pt x="1118" y="1934"/>
                      <a:pt x="1118" y="1934"/>
                      <a:pt x="1118" y="1934"/>
                    </a:cubicBezTo>
                    <a:cubicBezTo>
                      <a:pt x="1118" y="1773"/>
                      <a:pt x="1118" y="1773"/>
                      <a:pt x="1118" y="1773"/>
                    </a:cubicBezTo>
                    <a:cubicBezTo>
                      <a:pt x="1032" y="1450"/>
                      <a:pt x="1032" y="1450"/>
                      <a:pt x="1032" y="1450"/>
                    </a:cubicBezTo>
                    <a:cubicBezTo>
                      <a:pt x="1118" y="1128"/>
                      <a:pt x="1118" y="1128"/>
                      <a:pt x="1118" y="1128"/>
                    </a:cubicBezTo>
                    <a:cubicBezTo>
                      <a:pt x="1032" y="967"/>
                      <a:pt x="1032" y="967"/>
                      <a:pt x="1032" y="967"/>
                    </a:cubicBezTo>
                    <a:cubicBezTo>
                      <a:pt x="1032" y="805"/>
                      <a:pt x="1032" y="805"/>
                      <a:pt x="1032" y="805"/>
                    </a:cubicBezTo>
                    <a:cubicBezTo>
                      <a:pt x="1118" y="644"/>
                      <a:pt x="1118" y="644"/>
                      <a:pt x="1118" y="644"/>
                    </a:cubicBezTo>
                    <a:cubicBezTo>
                      <a:pt x="1118" y="483"/>
                      <a:pt x="1118" y="483"/>
                      <a:pt x="1118" y="483"/>
                    </a:cubicBezTo>
                    <a:cubicBezTo>
                      <a:pt x="1204" y="483"/>
                      <a:pt x="1204" y="483"/>
                      <a:pt x="1204" y="483"/>
                    </a:cubicBezTo>
                    <a:cubicBezTo>
                      <a:pt x="1376" y="805"/>
                      <a:pt x="1376" y="805"/>
                      <a:pt x="1376" y="805"/>
                    </a:cubicBezTo>
                    <a:cubicBezTo>
                      <a:pt x="1462" y="805"/>
                      <a:pt x="1462" y="805"/>
                      <a:pt x="1462" y="805"/>
                    </a:cubicBezTo>
                    <a:cubicBezTo>
                      <a:pt x="1635" y="805"/>
                      <a:pt x="1635" y="805"/>
                      <a:pt x="1635" y="805"/>
                    </a:cubicBezTo>
                    <a:cubicBezTo>
                      <a:pt x="1635" y="967"/>
                      <a:pt x="1635" y="967"/>
                      <a:pt x="1635" y="967"/>
                    </a:cubicBezTo>
                    <a:cubicBezTo>
                      <a:pt x="1721" y="967"/>
                      <a:pt x="1721" y="967"/>
                      <a:pt x="1721" y="967"/>
                    </a:cubicBezTo>
                    <a:cubicBezTo>
                      <a:pt x="1721" y="967"/>
                      <a:pt x="1721" y="967"/>
                      <a:pt x="1721" y="967"/>
                    </a:cubicBezTo>
                    <a:cubicBezTo>
                      <a:pt x="1807" y="967"/>
                      <a:pt x="1807" y="967"/>
                      <a:pt x="1807" y="967"/>
                    </a:cubicBezTo>
                    <a:cubicBezTo>
                      <a:pt x="1807" y="1128"/>
                      <a:pt x="1807" y="1128"/>
                      <a:pt x="1807" y="1128"/>
                    </a:cubicBezTo>
                    <a:cubicBezTo>
                      <a:pt x="1807" y="1128"/>
                      <a:pt x="1807" y="1128"/>
                      <a:pt x="1807" y="1128"/>
                    </a:cubicBezTo>
                    <a:cubicBezTo>
                      <a:pt x="1721" y="1128"/>
                      <a:pt x="1721" y="1128"/>
                      <a:pt x="1721" y="1128"/>
                    </a:cubicBezTo>
                    <a:cubicBezTo>
                      <a:pt x="1635" y="1289"/>
                      <a:pt x="1635" y="1289"/>
                      <a:pt x="1635" y="1289"/>
                    </a:cubicBezTo>
                    <a:cubicBezTo>
                      <a:pt x="1635" y="1450"/>
                      <a:pt x="1635" y="1450"/>
                      <a:pt x="1635" y="1450"/>
                    </a:cubicBezTo>
                    <a:cubicBezTo>
                      <a:pt x="1721" y="1450"/>
                      <a:pt x="1721" y="1450"/>
                      <a:pt x="1721" y="1450"/>
                    </a:cubicBezTo>
                    <a:cubicBezTo>
                      <a:pt x="1721" y="1289"/>
                      <a:pt x="1721" y="1289"/>
                      <a:pt x="1721" y="1289"/>
                    </a:cubicBezTo>
                    <a:cubicBezTo>
                      <a:pt x="1807" y="1128"/>
                      <a:pt x="1807" y="1128"/>
                      <a:pt x="1807" y="1128"/>
                    </a:cubicBezTo>
                    <a:cubicBezTo>
                      <a:pt x="1807" y="1128"/>
                      <a:pt x="1807" y="1128"/>
                      <a:pt x="1807" y="1128"/>
                    </a:cubicBezTo>
                    <a:cubicBezTo>
                      <a:pt x="1807" y="1289"/>
                      <a:pt x="1807" y="1289"/>
                      <a:pt x="1807" y="1289"/>
                    </a:cubicBezTo>
                    <a:cubicBezTo>
                      <a:pt x="1807" y="1289"/>
                      <a:pt x="1807" y="1289"/>
                      <a:pt x="1807" y="1289"/>
                    </a:cubicBezTo>
                    <a:cubicBezTo>
                      <a:pt x="1721" y="1450"/>
                      <a:pt x="1721" y="1450"/>
                      <a:pt x="1721" y="1450"/>
                    </a:cubicBezTo>
                    <a:cubicBezTo>
                      <a:pt x="1721" y="1611"/>
                      <a:pt x="1721" y="1611"/>
                      <a:pt x="1721" y="1611"/>
                    </a:cubicBezTo>
                    <a:cubicBezTo>
                      <a:pt x="1721" y="1773"/>
                      <a:pt x="1721" y="1773"/>
                      <a:pt x="1721" y="1773"/>
                    </a:cubicBezTo>
                    <a:cubicBezTo>
                      <a:pt x="1721" y="1611"/>
                      <a:pt x="1721" y="1611"/>
                      <a:pt x="1721" y="1611"/>
                    </a:cubicBezTo>
                    <a:cubicBezTo>
                      <a:pt x="1635" y="1773"/>
                      <a:pt x="1635" y="1773"/>
                      <a:pt x="1635" y="1773"/>
                    </a:cubicBezTo>
                    <a:cubicBezTo>
                      <a:pt x="1635" y="1611"/>
                      <a:pt x="1635" y="1611"/>
                      <a:pt x="1635" y="1611"/>
                    </a:cubicBezTo>
                    <a:cubicBezTo>
                      <a:pt x="1549" y="1773"/>
                      <a:pt x="1549" y="1773"/>
                      <a:pt x="1549" y="1773"/>
                    </a:cubicBezTo>
                    <a:cubicBezTo>
                      <a:pt x="1635" y="1773"/>
                      <a:pt x="1635" y="1773"/>
                      <a:pt x="1635" y="1773"/>
                    </a:cubicBezTo>
                    <a:cubicBezTo>
                      <a:pt x="1635" y="1934"/>
                      <a:pt x="1635" y="1934"/>
                      <a:pt x="1635" y="1934"/>
                    </a:cubicBezTo>
                    <a:cubicBezTo>
                      <a:pt x="1721" y="1773"/>
                      <a:pt x="1721" y="1773"/>
                      <a:pt x="1721" y="1773"/>
                    </a:cubicBezTo>
                    <a:cubicBezTo>
                      <a:pt x="1807" y="1611"/>
                      <a:pt x="1807" y="1611"/>
                      <a:pt x="1807" y="1611"/>
                    </a:cubicBezTo>
                    <a:cubicBezTo>
                      <a:pt x="1807" y="1611"/>
                      <a:pt x="1807" y="1611"/>
                      <a:pt x="1807" y="1611"/>
                    </a:cubicBezTo>
                    <a:cubicBezTo>
                      <a:pt x="1807" y="1450"/>
                      <a:pt x="1807" y="1450"/>
                      <a:pt x="1807" y="1450"/>
                    </a:cubicBezTo>
                    <a:cubicBezTo>
                      <a:pt x="1893" y="1450"/>
                      <a:pt x="1893" y="1450"/>
                      <a:pt x="1893" y="1450"/>
                    </a:cubicBezTo>
                    <a:cubicBezTo>
                      <a:pt x="1893" y="1289"/>
                      <a:pt x="1893" y="1289"/>
                      <a:pt x="1893" y="1289"/>
                    </a:cubicBezTo>
                    <a:cubicBezTo>
                      <a:pt x="1979" y="1128"/>
                      <a:pt x="1979" y="1128"/>
                      <a:pt x="1979" y="1128"/>
                    </a:cubicBezTo>
                    <a:cubicBezTo>
                      <a:pt x="1979" y="967"/>
                      <a:pt x="1979" y="967"/>
                      <a:pt x="1979" y="967"/>
                    </a:cubicBezTo>
                    <a:cubicBezTo>
                      <a:pt x="1979" y="967"/>
                      <a:pt x="1979" y="967"/>
                      <a:pt x="1979" y="967"/>
                    </a:cubicBezTo>
                    <a:cubicBezTo>
                      <a:pt x="1979" y="805"/>
                      <a:pt x="1979" y="805"/>
                      <a:pt x="1979" y="805"/>
                    </a:cubicBezTo>
                    <a:cubicBezTo>
                      <a:pt x="1979" y="805"/>
                      <a:pt x="1979" y="805"/>
                      <a:pt x="1979" y="805"/>
                    </a:cubicBezTo>
                    <a:cubicBezTo>
                      <a:pt x="1979" y="644"/>
                      <a:pt x="1979" y="644"/>
                      <a:pt x="1979" y="644"/>
                    </a:cubicBezTo>
                    <a:cubicBezTo>
                      <a:pt x="1979" y="644"/>
                      <a:pt x="1979" y="644"/>
                      <a:pt x="1979" y="644"/>
                    </a:cubicBezTo>
                    <a:cubicBezTo>
                      <a:pt x="1979" y="644"/>
                      <a:pt x="1979" y="644"/>
                      <a:pt x="1979" y="644"/>
                    </a:cubicBezTo>
                    <a:cubicBezTo>
                      <a:pt x="1979" y="483"/>
                      <a:pt x="1979" y="483"/>
                      <a:pt x="1979" y="483"/>
                    </a:cubicBezTo>
                    <a:cubicBezTo>
                      <a:pt x="1979" y="483"/>
                      <a:pt x="1979" y="483"/>
                      <a:pt x="1979" y="483"/>
                    </a:cubicBezTo>
                    <a:cubicBezTo>
                      <a:pt x="1979" y="322"/>
                      <a:pt x="1979" y="322"/>
                      <a:pt x="1979" y="322"/>
                    </a:cubicBezTo>
                    <a:cubicBezTo>
                      <a:pt x="1893" y="161"/>
                      <a:pt x="1893" y="161"/>
                      <a:pt x="1893" y="161"/>
                    </a:cubicBezTo>
                    <a:cubicBezTo>
                      <a:pt x="1893" y="0"/>
                      <a:pt x="1893" y="0"/>
                      <a:pt x="1893" y="0"/>
                    </a:cubicBezTo>
                    <a:close/>
                    <a:moveTo>
                      <a:pt x="19878" y="9188"/>
                    </a:moveTo>
                    <a:cubicBezTo>
                      <a:pt x="19878" y="9188"/>
                      <a:pt x="19878" y="9188"/>
                      <a:pt x="19878" y="9188"/>
                    </a:cubicBezTo>
                    <a:cubicBezTo>
                      <a:pt x="19878" y="9188"/>
                      <a:pt x="19878" y="9188"/>
                      <a:pt x="19878" y="9188"/>
                    </a:cubicBezTo>
                    <a:cubicBezTo>
                      <a:pt x="19964" y="9188"/>
                      <a:pt x="19964" y="9188"/>
                      <a:pt x="19964" y="9188"/>
                    </a:cubicBezTo>
                    <a:cubicBezTo>
                      <a:pt x="19964" y="9188"/>
                      <a:pt x="19964" y="9188"/>
                      <a:pt x="19964" y="9188"/>
                    </a:cubicBezTo>
                    <a:cubicBezTo>
                      <a:pt x="19964" y="9026"/>
                      <a:pt x="19964" y="9026"/>
                      <a:pt x="19964" y="9026"/>
                    </a:cubicBezTo>
                    <a:cubicBezTo>
                      <a:pt x="19878" y="9188"/>
                      <a:pt x="19878" y="9188"/>
                      <a:pt x="19878" y="9188"/>
                    </a:cubicBezTo>
                    <a:cubicBezTo>
                      <a:pt x="19878" y="9188"/>
                      <a:pt x="19878" y="9188"/>
                      <a:pt x="19878" y="9188"/>
                    </a:cubicBezTo>
                    <a:cubicBezTo>
                      <a:pt x="19878" y="9188"/>
                      <a:pt x="19878" y="9188"/>
                      <a:pt x="19878" y="9188"/>
                    </a:cubicBezTo>
                    <a:close/>
                    <a:moveTo>
                      <a:pt x="18674" y="9671"/>
                    </a:moveTo>
                    <a:cubicBezTo>
                      <a:pt x="18674" y="9832"/>
                      <a:pt x="18674" y="9832"/>
                      <a:pt x="18674" y="9832"/>
                    </a:cubicBezTo>
                    <a:cubicBezTo>
                      <a:pt x="18674" y="9671"/>
                      <a:pt x="18674" y="9671"/>
                      <a:pt x="18674" y="9671"/>
                    </a:cubicBezTo>
                    <a:cubicBezTo>
                      <a:pt x="18760" y="9671"/>
                      <a:pt x="18760" y="9671"/>
                      <a:pt x="18760" y="9671"/>
                    </a:cubicBezTo>
                    <a:cubicBezTo>
                      <a:pt x="18846" y="9671"/>
                      <a:pt x="18846" y="9671"/>
                      <a:pt x="18846" y="9671"/>
                    </a:cubicBezTo>
                    <a:cubicBezTo>
                      <a:pt x="18932" y="9671"/>
                      <a:pt x="18932" y="9671"/>
                      <a:pt x="18932" y="9671"/>
                    </a:cubicBezTo>
                    <a:cubicBezTo>
                      <a:pt x="19018" y="9671"/>
                      <a:pt x="19018" y="9671"/>
                      <a:pt x="19018" y="9671"/>
                    </a:cubicBezTo>
                    <a:cubicBezTo>
                      <a:pt x="19104" y="9510"/>
                      <a:pt x="19104" y="9510"/>
                      <a:pt x="19104" y="9510"/>
                    </a:cubicBezTo>
                    <a:cubicBezTo>
                      <a:pt x="19190" y="9510"/>
                      <a:pt x="19190" y="9510"/>
                      <a:pt x="19190" y="9510"/>
                    </a:cubicBezTo>
                    <a:cubicBezTo>
                      <a:pt x="19190" y="9510"/>
                      <a:pt x="19190" y="9510"/>
                      <a:pt x="19190" y="9510"/>
                    </a:cubicBezTo>
                    <a:cubicBezTo>
                      <a:pt x="19276" y="9510"/>
                      <a:pt x="19276" y="9510"/>
                      <a:pt x="19276" y="9510"/>
                    </a:cubicBezTo>
                    <a:cubicBezTo>
                      <a:pt x="19362" y="9510"/>
                      <a:pt x="19362" y="9510"/>
                      <a:pt x="19362" y="9510"/>
                    </a:cubicBezTo>
                    <a:cubicBezTo>
                      <a:pt x="19362" y="9510"/>
                      <a:pt x="19362" y="9510"/>
                      <a:pt x="19362" y="9510"/>
                    </a:cubicBezTo>
                    <a:cubicBezTo>
                      <a:pt x="19362" y="9510"/>
                      <a:pt x="19362" y="9510"/>
                      <a:pt x="19362" y="9510"/>
                    </a:cubicBezTo>
                    <a:cubicBezTo>
                      <a:pt x="19276" y="9510"/>
                      <a:pt x="19276" y="9510"/>
                      <a:pt x="19276" y="9510"/>
                    </a:cubicBezTo>
                    <a:cubicBezTo>
                      <a:pt x="19190" y="9510"/>
                      <a:pt x="19190" y="9510"/>
                      <a:pt x="19190" y="9510"/>
                    </a:cubicBezTo>
                    <a:cubicBezTo>
                      <a:pt x="19276" y="9349"/>
                      <a:pt x="19276" y="9349"/>
                      <a:pt x="19276" y="9349"/>
                    </a:cubicBezTo>
                    <a:cubicBezTo>
                      <a:pt x="19276" y="9349"/>
                      <a:pt x="19276" y="9349"/>
                      <a:pt x="19276" y="9349"/>
                    </a:cubicBezTo>
                    <a:cubicBezTo>
                      <a:pt x="19276" y="9349"/>
                      <a:pt x="19276" y="9349"/>
                      <a:pt x="19276" y="9349"/>
                    </a:cubicBezTo>
                    <a:cubicBezTo>
                      <a:pt x="19190" y="9510"/>
                      <a:pt x="19190" y="9510"/>
                      <a:pt x="19190" y="9510"/>
                    </a:cubicBezTo>
                    <a:cubicBezTo>
                      <a:pt x="19018" y="9510"/>
                      <a:pt x="19018" y="9510"/>
                      <a:pt x="19018" y="9510"/>
                    </a:cubicBezTo>
                    <a:cubicBezTo>
                      <a:pt x="18932" y="9510"/>
                      <a:pt x="18932" y="9510"/>
                      <a:pt x="18932" y="9510"/>
                    </a:cubicBezTo>
                    <a:cubicBezTo>
                      <a:pt x="18846" y="9510"/>
                      <a:pt x="18846" y="9510"/>
                      <a:pt x="18846" y="9510"/>
                    </a:cubicBezTo>
                    <a:cubicBezTo>
                      <a:pt x="18760" y="9510"/>
                      <a:pt x="18760" y="9510"/>
                      <a:pt x="18760" y="9510"/>
                    </a:cubicBezTo>
                    <a:cubicBezTo>
                      <a:pt x="18674" y="9510"/>
                      <a:pt x="18674" y="9510"/>
                      <a:pt x="18674" y="9510"/>
                    </a:cubicBezTo>
                    <a:cubicBezTo>
                      <a:pt x="18588" y="9671"/>
                      <a:pt x="18588" y="9671"/>
                      <a:pt x="18588" y="9671"/>
                    </a:cubicBezTo>
                    <a:cubicBezTo>
                      <a:pt x="18674" y="9671"/>
                      <a:pt x="18674" y="9671"/>
                      <a:pt x="18674" y="9671"/>
                    </a:cubicBezTo>
                    <a:cubicBezTo>
                      <a:pt x="18674" y="9671"/>
                      <a:pt x="18674" y="9671"/>
                      <a:pt x="18674" y="9671"/>
                    </a:cubicBezTo>
                    <a:close/>
                    <a:moveTo>
                      <a:pt x="1893" y="644"/>
                    </a:moveTo>
                    <a:cubicBezTo>
                      <a:pt x="1807" y="805"/>
                      <a:pt x="1807" y="805"/>
                      <a:pt x="1807" y="805"/>
                    </a:cubicBezTo>
                    <a:cubicBezTo>
                      <a:pt x="1807" y="967"/>
                      <a:pt x="1807" y="967"/>
                      <a:pt x="1807" y="967"/>
                    </a:cubicBezTo>
                    <a:cubicBezTo>
                      <a:pt x="1893" y="1128"/>
                      <a:pt x="1893" y="1128"/>
                      <a:pt x="1893" y="1128"/>
                    </a:cubicBezTo>
                    <a:cubicBezTo>
                      <a:pt x="1893" y="1128"/>
                      <a:pt x="1893" y="1128"/>
                      <a:pt x="1893" y="1128"/>
                    </a:cubicBezTo>
                    <a:cubicBezTo>
                      <a:pt x="1893" y="805"/>
                      <a:pt x="1893" y="805"/>
                      <a:pt x="1893" y="805"/>
                    </a:cubicBezTo>
                    <a:cubicBezTo>
                      <a:pt x="1893" y="805"/>
                      <a:pt x="1893" y="805"/>
                      <a:pt x="1893" y="805"/>
                    </a:cubicBezTo>
                    <a:cubicBezTo>
                      <a:pt x="1893" y="644"/>
                      <a:pt x="1893" y="644"/>
                      <a:pt x="1893" y="644"/>
                    </a:cubicBezTo>
                    <a:cubicBezTo>
                      <a:pt x="1893" y="644"/>
                      <a:pt x="1893" y="644"/>
                      <a:pt x="1893" y="644"/>
                    </a:cubicBezTo>
                    <a:close/>
                    <a:moveTo>
                      <a:pt x="9121" y="19504"/>
                    </a:moveTo>
                    <a:cubicBezTo>
                      <a:pt x="9207" y="19504"/>
                      <a:pt x="9207" y="19504"/>
                      <a:pt x="9207" y="19504"/>
                    </a:cubicBezTo>
                    <a:cubicBezTo>
                      <a:pt x="9294" y="19343"/>
                      <a:pt x="9294" y="19343"/>
                      <a:pt x="9294" y="19343"/>
                    </a:cubicBezTo>
                    <a:cubicBezTo>
                      <a:pt x="9294" y="19182"/>
                      <a:pt x="9294" y="19182"/>
                      <a:pt x="9294" y="19182"/>
                    </a:cubicBezTo>
                    <a:cubicBezTo>
                      <a:pt x="9207" y="19182"/>
                      <a:pt x="9207" y="19182"/>
                      <a:pt x="9207" y="19182"/>
                    </a:cubicBezTo>
                    <a:cubicBezTo>
                      <a:pt x="9121" y="19504"/>
                      <a:pt x="9121" y="19504"/>
                      <a:pt x="9121" y="19504"/>
                    </a:cubicBezTo>
                    <a:close/>
                    <a:moveTo>
                      <a:pt x="9035" y="19826"/>
                    </a:moveTo>
                    <a:cubicBezTo>
                      <a:pt x="9121" y="19826"/>
                      <a:pt x="9121" y="19826"/>
                      <a:pt x="9121" y="19826"/>
                    </a:cubicBezTo>
                    <a:cubicBezTo>
                      <a:pt x="9121" y="19665"/>
                      <a:pt x="9121" y="19665"/>
                      <a:pt x="9121" y="19665"/>
                    </a:cubicBezTo>
                    <a:cubicBezTo>
                      <a:pt x="9121" y="19504"/>
                      <a:pt x="9121" y="19504"/>
                      <a:pt x="9121" y="19504"/>
                    </a:cubicBezTo>
                    <a:cubicBezTo>
                      <a:pt x="9035" y="19826"/>
                      <a:pt x="9035" y="19826"/>
                      <a:pt x="9035" y="19826"/>
                    </a:cubicBezTo>
                    <a:close/>
                    <a:moveTo>
                      <a:pt x="9035" y="20632"/>
                    </a:moveTo>
                    <a:cubicBezTo>
                      <a:pt x="8949" y="20471"/>
                      <a:pt x="8949" y="20471"/>
                      <a:pt x="8949" y="20471"/>
                    </a:cubicBezTo>
                    <a:cubicBezTo>
                      <a:pt x="9035" y="20149"/>
                      <a:pt x="9035" y="20149"/>
                      <a:pt x="9035" y="20149"/>
                    </a:cubicBezTo>
                    <a:cubicBezTo>
                      <a:pt x="9035" y="19826"/>
                      <a:pt x="9035" y="19826"/>
                      <a:pt x="9035" y="19826"/>
                    </a:cubicBezTo>
                    <a:cubicBezTo>
                      <a:pt x="8949" y="20149"/>
                      <a:pt x="8949" y="20149"/>
                      <a:pt x="8949" y="20149"/>
                    </a:cubicBezTo>
                    <a:cubicBezTo>
                      <a:pt x="8949" y="20471"/>
                      <a:pt x="8949" y="20471"/>
                      <a:pt x="8949" y="20471"/>
                    </a:cubicBezTo>
                    <a:cubicBezTo>
                      <a:pt x="8949" y="20471"/>
                      <a:pt x="9035" y="20632"/>
                      <a:pt x="9035" y="20632"/>
                    </a:cubicBezTo>
                    <a:close/>
                  </a:path>
                </a:pathLst>
              </a:custGeom>
              <a:solidFill>
                <a:srgbClr val="BFBFBF"/>
              </a:solidFill>
              <a:ln w="12700" cap="flat" cmpd="sng">
                <a:noFill/>
                <a:prstDash val="solid"/>
                <a:miter lim="0"/>
              </a:ln>
              <a:effectLst/>
            </p:spPr>
            <p:txBody>
              <a:bodyPr lIns="60973" tIns="60973" rIns="60973" bIns="60973"/>
              <a:lstStyle/>
              <a:p>
                <a:pPr defTabSz="1080563"/>
                <a:endParaRPr lang="zh-CN" altLang="en-US" sz="2134">
                  <a:solidFill>
                    <a:prstClr val="black"/>
                  </a:solidFill>
                  <a:latin typeface="Calibri"/>
                  <a:ea typeface="宋体" panose="02010600030101010101" pitchFamily="2" charset="-122"/>
                </a:endParaRPr>
              </a:p>
            </p:txBody>
          </p:sp>
        </p:grpSp>
        <p:sp>
          <p:nvSpPr>
            <p:cNvPr id="313" name="AutoShape 260"/>
            <p:cNvSpPr/>
            <p:nvPr/>
          </p:nvSpPr>
          <p:spPr bwMode="auto">
            <a:xfrm>
              <a:off x="8569" y="4658"/>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14" name="AutoShape 261"/>
            <p:cNvSpPr/>
            <p:nvPr/>
          </p:nvSpPr>
          <p:spPr bwMode="auto">
            <a:xfrm>
              <a:off x="12929" y="5622"/>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15" name="AutoShape 266"/>
            <p:cNvSpPr/>
            <p:nvPr/>
          </p:nvSpPr>
          <p:spPr bwMode="auto">
            <a:xfrm>
              <a:off x="13415" y="6037"/>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16" name="AutoShape 267"/>
            <p:cNvSpPr/>
            <p:nvPr/>
          </p:nvSpPr>
          <p:spPr bwMode="auto">
            <a:xfrm>
              <a:off x="13035" y="6993"/>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17" name="AutoShape 268"/>
            <p:cNvSpPr/>
            <p:nvPr/>
          </p:nvSpPr>
          <p:spPr bwMode="auto">
            <a:xfrm>
              <a:off x="3880" y="5420"/>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18" name="AutoShape 269"/>
            <p:cNvSpPr/>
            <p:nvPr/>
          </p:nvSpPr>
          <p:spPr bwMode="auto">
            <a:xfrm>
              <a:off x="4447" y="7386"/>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19" name="AutoShape 270"/>
            <p:cNvSpPr/>
            <p:nvPr/>
          </p:nvSpPr>
          <p:spPr bwMode="auto">
            <a:xfrm>
              <a:off x="8009" y="5220"/>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20" name="AutoShape 271"/>
            <p:cNvSpPr/>
            <p:nvPr/>
          </p:nvSpPr>
          <p:spPr bwMode="auto">
            <a:xfrm>
              <a:off x="4332" y="5774"/>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21" name="AutoShape 272"/>
            <p:cNvSpPr/>
            <p:nvPr/>
          </p:nvSpPr>
          <p:spPr bwMode="auto">
            <a:xfrm>
              <a:off x="13341" y="5078"/>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22" name="AutoShape 273"/>
            <p:cNvSpPr/>
            <p:nvPr/>
          </p:nvSpPr>
          <p:spPr bwMode="auto">
            <a:xfrm>
              <a:off x="5459" y="8559"/>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23" name="AutoShape 277"/>
            <p:cNvSpPr/>
            <p:nvPr/>
          </p:nvSpPr>
          <p:spPr bwMode="auto">
            <a:xfrm>
              <a:off x="13675" y="5014"/>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24" name="AutoShape 278"/>
            <p:cNvSpPr/>
            <p:nvPr/>
          </p:nvSpPr>
          <p:spPr bwMode="auto">
            <a:xfrm>
              <a:off x="5999" y="7925"/>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25" name="AutoShape 279"/>
            <p:cNvSpPr/>
            <p:nvPr/>
          </p:nvSpPr>
          <p:spPr bwMode="auto">
            <a:xfrm>
              <a:off x="13628" y="5626"/>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26" name="AutoShape 280"/>
            <p:cNvSpPr/>
            <p:nvPr/>
          </p:nvSpPr>
          <p:spPr bwMode="auto">
            <a:xfrm>
              <a:off x="8156" y="4878"/>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27" name="AutoShape 286"/>
            <p:cNvSpPr/>
            <p:nvPr/>
          </p:nvSpPr>
          <p:spPr bwMode="auto">
            <a:xfrm>
              <a:off x="4559" y="5951"/>
              <a:ext cx="1545" cy="1978"/>
            </a:xfrm>
            <a:custGeom>
              <a:avLst/>
              <a:gdLst>
                <a:gd name="T0" fmla="*/ 1164432 w 21600"/>
                <a:gd name="T1" fmla="*/ 1293807 h 18510"/>
                <a:gd name="T2" fmla="*/ 1164432 w 21600"/>
                <a:gd name="T3" fmla="*/ 1293807 h 18510"/>
                <a:gd name="T4" fmla="*/ 1164432 w 21600"/>
                <a:gd name="T5" fmla="*/ 1293807 h 18510"/>
                <a:gd name="T6" fmla="*/ 1164432 w 21600"/>
                <a:gd name="T7" fmla="*/ 1293807 h 185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8510">
                  <a:moveTo>
                    <a:pt x="0" y="175"/>
                  </a:moveTo>
                  <a:cubicBezTo>
                    <a:pt x="0" y="175"/>
                    <a:pt x="16089" y="-3090"/>
                    <a:pt x="21600" y="18510"/>
                  </a:cubicBezTo>
                </a:path>
              </a:pathLst>
            </a:custGeom>
            <a:noFill/>
            <a:ln w="12700" cap="flat" cmpd="sng">
              <a:solidFill>
                <a:srgbClr val="FF0000"/>
              </a:solidFill>
              <a:prstDash val="sysDot"/>
              <a:miter lim="0"/>
            </a:ln>
            <a:effectLst/>
          </p:spPr>
          <p:txBody>
            <a:bodyPr lIns="121948" tIns="60974" rIns="121948" bIns="60974" rtlCol="0" anchor="ctr">
              <a:noAutofit/>
            </a:bodyPr>
            <a:lstStyle/>
            <a:p>
              <a:pPr algn="ctr" defTabSz="1080563"/>
              <a:endParaRPr lang="zh-CN" altLang="en-US" sz="2134">
                <a:solidFill>
                  <a:prstClr val="black"/>
                </a:solidFill>
                <a:latin typeface="Calibri"/>
                <a:ea typeface="宋体" panose="02010600030101010101" pitchFamily="2" charset="-122"/>
                <a:sym typeface="+mn-ea"/>
              </a:endParaRPr>
            </a:p>
          </p:txBody>
        </p:sp>
        <p:sp>
          <p:nvSpPr>
            <p:cNvPr id="328" name="AutoShape 287"/>
            <p:cNvSpPr/>
            <p:nvPr/>
          </p:nvSpPr>
          <p:spPr bwMode="auto">
            <a:xfrm flipV="1">
              <a:off x="4611" y="7624"/>
              <a:ext cx="1404" cy="440"/>
            </a:xfrm>
            <a:custGeom>
              <a:avLst/>
              <a:gdLst>
                <a:gd name="T0" fmla="*/ 1650122 w 19423"/>
                <a:gd name="T1" fmla="*/ 1769269 h 21600"/>
                <a:gd name="T2" fmla="*/ 1650122 w 19423"/>
                <a:gd name="T3" fmla="*/ 1769269 h 21600"/>
                <a:gd name="T4" fmla="*/ 1650122 w 19423"/>
                <a:gd name="T5" fmla="*/ 1769269 h 21600"/>
                <a:gd name="T6" fmla="*/ 1650122 w 19423"/>
                <a:gd name="T7" fmla="*/ 17692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23" h="21600">
                  <a:moveTo>
                    <a:pt x="65" y="21599"/>
                  </a:moveTo>
                  <a:cubicBezTo>
                    <a:pt x="65" y="21599"/>
                    <a:pt x="-2177" y="4479"/>
                    <a:pt x="19423" y="0"/>
                  </a:cubicBezTo>
                </a:path>
              </a:pathLst>
            </a:custGeom>
            <a:noFill/>
            <a:ln w="12700" cap="flat" cmpd="sng">
              <a:solidFill>
                <a:srgbClr val="FF0000"/>
              </a:solidFill>
              <a:prstDash val="solid"/>
              <a:miter lim="0"/>
            </a:ln>
            <a:effectLst/>
          </p:spPr>
          <p:txBody>
            <a:bodyPr lIns="0" tIns="0" rIns="0" bIns="0" anchor="ctr"/>
            <a:lstStyle/>
            <a:p>
              <a:pPr defTabSz="1080563"/>
              <a:endParaRPr lang="zh-CN" altLang="en-US" sz="2134" dirty="0">
                <a:solidFill>
                  <a:prstClr val="black"/>
                </a:solidFill>
                <a:latin typeface="Calibri"/>
                <a:ea typeface="宋体" panose="02010600030101010101" pitchFamily="2" charset="-122"/>
              </a:endParaRPr>
            </a:p>
          </p:txBody>
        </p:sp>
        <p:sp>
          <p:nvSpPr>
            <p:cNvPr id="329" name="AutoShape 295"/>
            <p:cNvSpPr/>
            <p:nvPr/>
          </p:nvSpPr>
          <p:spPr bwMode="auto">
            <a:xfrm rot="6334849">
              <a:off x="3823" y="5784"/>
              <a:ext cx="452" cy="722"/>
            </a:xfrm>
            <a:custGeom>
              <a:avLst/>
              <a:gdLst>
                <a:gd name="T0" fmla="*/ 293666 w 13801"/>
                <a:gd name="T1" fmla="*/ 826294 h 21600"/>
                <a:gd name="T2" fmla="*/ 293666 w 13801"/>
                <a:gd name="T3" fmla="*/ 826294 h 21600"/>
                <a:gd name="T4" fmla="*/ 293666 w 13801"/>
                <a:gd name="T5" fmla="*/ 826294 h 21600"/>
                <a:gd name="T6" fmla="*/ 293666 w 13801"/>
                <a:gd name="T7" fmla="*/ 826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801" h="21600">
                  <a:moveTo>
                    <a:pt x="0" y="0"/>
                  </a:moveTo>
                  <a:cubicBezTo>
                    <a:pt x="0" y="0"/>
                    <a:pt x="21599" y="5312"/>
                    <a:pt x="10754" y="21599"/>
                  </a:cubicBezTo>
                </a:path>
              </a:pathLst>
            </a:custGeom>
            <a:noFill/>
            <a:ln w="12700" cap="flat" cmpd="sng">
              <a:solidFill>
                <a:srgbClr val="FF0000"/>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30" name="AutoShape 261"/>
            <p:cNvSpPr/>
            <p:nvPr/>
          </p:nvSpPr>
          <p:spPr bwMode="auto">
            <a:xfrm>
              <a:off x="3410" y="6005"/>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31" name="文本框 330"/>
            <p:cNvSpPr txBox="1"/>
            <p:nvPr/>
          </p:nvSpPr>
          <p:spPr>
            <a:xfrm>
              <a:off x="4020" y="5510"/>
              <a:ext cx="1026"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迈阿密</a:t>
              </a:r>
            </a:p>
          </p:txBody>
        </p:sp>
        <p:sp>
          <p:nvSpPr>
            <p:cNvPr id="332" name="文本框 331"/>
            <p:cNvSpPr txBox="1"/>
            <p:nvPr/>
          </p:nvSpPr>
          <p:spPr>
            <a:xfrm>
              <a:off x="2698" y="6196"/>
              <a:ext cx="1159"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墨西哥</a:t>
              </a:r>
            </a:p>
          </p:txBody>
        </p:sp>
        <p:sp>
          <p:nvSpPr>
            <p:cNvPr id="333" name="文本框 332"/>
            <p:cNvSpPr txBox="1"/>
            <p:nvPr/>
          </p:nvSpPr>
          <p:spPr>
            <a:xfrm>
              <a:off x="8339" y="4403"/>
              <a:ext cx="654" cy="405"/>
            </a:xfrm>
            <a:prstGeom prst="rect">
              <a:avLst/>
            </a:prstGeom>
            <a:noFill/>
          </p:spPr>
          <p:txBody>
            <a:bodyPr wrap="square" rtlCol="0">
              <a:spAutoFit/>
            </a:bodyPr>
            <a:lstStyle/>
            <a:p>
              <a:pPr defTabSz="1080563"/>
              <a:r>
                <a:rPr lang="zh-CN" altLang="en-US" sz="1200" dirty="0">
                  <a:solidFill>
                    <a:srgbClr val="C00000"/>
                  </a:solidFill>
                  <a:latin typeface="Calibri"/>
                  <a:ea typeface="宋体" panose="02010600030101010101" pitchFamily="2" charset="-122"/>
                </a:rPr>
                <a:t>柏林</a:t>
              </a:r>
            </a:p>
          </p:txBody>
        </p:sp>
        <p:sp>
          <p:nvSpPr>
            <p:cNvPr id="334" name="文本框 333"/>
            <p:cNvSpPr txBox="1"/>
            <p:nvPr/>
          </p:nvSpPr>
          <p:spPr>
            <a:xfrm>
              <a:off x="13499" y="4749"/>
              <a:ext cx="865"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大连</a:t>
              </a:r>
            </a:p>
          </p:txBody>
        </p:sp>
        <p:sp>
          <p:nvSpPr>
            <p:cNvPr id="335" name="文本框 334"/>
            <p:cNvSpPr txBox="1"/>
            <p:nvPr/>
          </p:nvSpPr>
          <p:spPr>
            <a:xfrm>
              <a:off x="12574" y="4906"/>
              <a:ext cx="896"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北京</a:t>
              </a:r>
            </a:p>
          </p:txBody>
        </p:sp>
        <p:sp>
          <p:nvSpPr>
            <p:cNvPr id="336" name="文本框 335"/>
            <p:cNvSpPr txBox="1"/>
            <p:nvPr/>
          </p:nvSpPr>
          <p:spPr>
            <a:xfrm>
              <a:off x="13745" y="5626"/>
              <a:ext cx="913"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上海</a:t>
              </a:r>
            </a:p>
          </p:txBody>
        </p:sp>
        <p:sp>
          <p:nvSpPr>
            <p:cNvPr id="337" name="文本框 336"/>
            <p:cNvSpPr txBox="1"/>
            <p:nvPr/>
          </p:nvSpPr>
          <p:spPr>
            <a:xfrm>
              <a:off x="12433" y="5513"/>
              <a:ext cx="856"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贵阳</a:t>
              </a:r>
            </a:p>
          </p:txBody>
        </p:sp>
        <p:sp>
          <p:nvSpPr>
            <p:cNvPr id="338" name="文本框 337"/>
            <p:cNvSpPr txBox="1"/>
            <p:nvPr/>
          </p:nvSpPr>
          <p:spPr>
            <a:xfrm>
              <a:off x="13542" y="5991"/>
              <a:ext cx="1217" cy="584"/>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广州</a:t>
              </a:r>
            </a:p>
            <a:p>
              <a:pPr defTabSz="1080563"/>
              <a:r>
                <a:rPr lang="zh-CN" altLang="en-US" sz="800" dirty="0">
                  <a:solidFill>
                    <a:prstClr val="white"/>
                  </a:solidFill>
                  <a:latin typeface="Calibri"/>
                  <a:ea typeface="宋体" panose="02010600030101010101" pitchFamily="2" charset="-122"/>
                </a:rPr>
                <a:t>香港国际出口</a:t>
              </a:r>
            </a:p>
          </p:txBody>
        </p:sp>
        <p:sp>
          <p:nvSpPr>
            <p:cNvPr id="339" name="文本框 338"/>
            <p:cNvSpPr txBox="1"/>
            <p:nvPr/>
          </p:nvSpPr>
          <p:spPr>
            <a:xfrm>
              <a:off x="12918" y="7148"/>
              <a:ext cx="1029"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新加坡</a:t>
              </a:r>
            </a:p>
          </p:txBody>
        </p:sp>
        <p:sp>
          <p:nvSpPr>
            <p:cNvPr id="340" name="文本框 339"/>
            <p:cNvSpPr txBox="1"/>
            <p:nvPr/>
          </p:nvSpPr>
          <p:spPr>
            <a:xfrm>
              <a:off x="7394" y="4806"/>
              <a:ext cx="906"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巴黎</a:t>
              </a:r>
            </a:p>
          </p:txBody>
        </p:sp>
        <p:sp>
          <p:nvSpPr>
            <p:cNvPr id="341" name="AutoShape 280"/>
            <p:cNvSpPr/>
            <p:nvPr/>
          </p:nvSpPr>
          <p:spPr bwMode="auto">
            <a:xfrm>
              <a:off x="8212" y="4589"/>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white"/>
                </a:solidFill>
                <a:latin typeface="Calibri"/>
                <a:ea typeface="宋体" panose="02010600030101010101" pitchFamily="2" charset="-122"/>
              </a:endParaRPr>
            </a:p>
          </p:txBody>
        </p:sp>
        <p:sp>
          <p:nvSpPr>
            <p:cNvPr id="342" name="文本框 341"/>
            <p:cNvSpPr txBox="1"/>
            <p:nvPr/>
          </p:nvSpPr>
          <p:spPr>
            <a:xfrm>
              <a:off x="7606" y="4362"/>
              <a:ext cx="821"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荷兰</a:t>
              </a:r>
            </a:p>
          </p:txBody>
        </p:sp>
        <p:sp>
          <p:nvSpPr>
            <p:cNvPr id="343" name="文本框 342"/>
            <p:cNvSpPr txBox="1"/>
            <p:nvPr/>
          </p:nvSpPr>
          <p:spPr>
            <a:xfrm>
              <a:off x="3213" y="5186"/>
              <a:ext cx="1335"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亚特兰大</a:t>
              </a:r>
            </a:p>
          </p:txBody>
        </p:sp>
        <p:sp>
          <p:nvSpPr>
            <p:cNvPr id="344" name="文本框 343"/>
            <p:cNvSpPr txBox="1"/>
            <p:nvPr/>
          </p:nvSpPr>
          <p:spPr>
            <a:xfrm>
              <a:off x="5184" y="8758"/>
              <a:ext cx="1751"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布宜诺斯艾利斯</a:t>
              </a:r>
            </a:p>
          </p:txBody>
        </p:sp>
        <p:sp>
          <p:nvSpPr>
            <p:cNvPr id="345" name="AutoShape 273"/>
            <p:cNvSpPr/>
            <p:nvPr/>
          </p:nvSpPr>
          <p:spPr bwMode="auto">
            <a:xfrm>
              <a:off x="4774" y="8513"/>
              <a:ext cx="254" cy="254"/>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46" name="文本框 345"/>
            <p:cNvSpPr txBox="1"/>
            <p:nvPr/>
          </p:nvSpPr>
          <p:spPr>
            <a:xfrm>
              <a:off x="4024" y="8758"/>
              <a:ext cx="1166"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圣地亚哥</a:t>
              </a:r>
            </a:p>
          </p:txBody>
        </p:sp>
        <p:sp>
          <p:nvSpPr>
            <p:cNvPr id="347" name="文本框 346"/>
            <p:cNvSpPr txBox="1"/>
            <p:nvPr/>
          </p:nvSpPr>
          <p:spPr>
            <a:xfrm>
              <a:off x="5688" y="7654"/>
              <a:ext cx="1248"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圣保罗</a:t>
              </a:r>
            </a:p>
          </p:txBody>
        </p:sp>
        <p:sp>
          <p:nvSpPr>
            <p:cNvPr id="348" name="文本框 347"/>
            <p:cNvSpPr txBox="1"/>
            <p:nvPr/>
          </p:nvSpPr>
          <p:spPr>
            <a:xfrm>
              <a:off x="4103" y="7543"/>
              <a:ext cx="1080"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利马</a:t>
              </a:r>
            </a:p>
          </p:txBody>
        </p:sp>
        <p:sp>
          <p:nvSpPr>
            <p:cNvPr id="349" name="文本框 348"/>
            <p:cNvSpPr txBox="1"/>
            <p:nvPr/>
          </p:nvSpPr>
          <p:spPr>
            <a:xfrm>
              <a:off x="7395" y="5395"/>
              <a:ext cx="979"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马德里</a:t>
              </a:r>
            </a:p>
          </p:txBody>
        </p:sp>
        <p:sp>
          <p:nvSpPr>
            <p:cNvPr id="350" name="任意多边形 349"/>
            <p:cNvSpPr/>
            <p:nvPr/>
          </p:nvSpPr>
          <p:spPr bwMode="auto">
            <a:xfrm>
              <a:off x="3997" y="5668"/>
              <a:ext cx="338" cy="228"/>
            </a:xfrm>
            <a:custGeom>
              <a:avLst/>
              <a:gdLst>
                <a:gd name="connsiteX0" fmla="*/ 8882 w 214622"/>
                <a:gd name="connsiteY0" fmla="*/ 0 h 144780"/>
                <a:gd name="connsiteX1" fmla="*/ 24122 w 214622"/>
                <a:gd name="connsiteY1" fmla="*/ 99060 h 144780"/>
                <a:gd name="connsiteX2" fmla="*/ 214622 w 214622"/>
                <a:gd name="connsiteY2" fmla="*/ 144780 h 144780"/>
              </a:gdLst>
              <a:ahLst/>
              <a:cxnLst>
                <a:cxn ang="0">
                  <a:pos x="connsiteX0" y="connsiteY0"/>
                </a:cxn>
                <a:cxn ang="0">
                  <a:pos x="connsiteX1" y="connsiteY1"/>
                </a:cxn>
                <a:cxn ang="0">
                  <a:pos x="connsiteX2" y="connsiteY2"/>
                </a:cxn>
              </a:cxnLst>
              <a:rect l="l" t="t" r="r" b="b"/>
              <a:pathLst>
                <a:path w="214622" h="144780">
                  <a:moveTo>
                    <a:pt x="8882" y="0"/>
                  </a:moveTo>
                  <a:cubicBezTo>
                    <a:pt x="-643" y="37465"/>
                    <a:pt x="-10168" y="74930"/>
                    <a:pt x="24122" y="99060"/>
                  </a:cubicBezTo>
                  <a:cubicBezTo>
                    <a:pt x="58412" y="123190"/>
                    <a:pt x="136517" y="133985"/>
                    <a:pt x="214622" y="144780"/>
                  </a:cubicBezTo>
                </a:path>
              </a:pathLst>
            </a:custGeom>
            <a:noFill/>
            <a:ln w="12700" cap="flat" cmpd="sng">
              <a:solidFill>
                <a:srgbClr val="FF0000"/>
              </a:solidFill>
              <a:prstDash val="solid"/>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51" name="任意多边形 350"/>
            <p:cNvSpPr/>
            <p:nvPr/>
          </p:nvSpPr>
          <p:spPr bwMode="auto">
            <a:xfrm>
              <a:off x="5014" y="8152"/>
              <a:ext cx="1011" cy="429"/>
            </a:xfrm>
            <a:custGeom>
              <a:avLst/>
              <a:gdLst>
                <a:gd name="connsiteX0" fmla="*/ 0 w 641839"/>
                <a:gd name="connsiteY0" fmla="*/ 272562 h 272562"/>
                <a:gd name="connsiteX1" fmla="*/ 395654 w 641839"/>
                <a:gd name="connsiteY1" fmla="*/ 105508 h 272562"/>
                <a:gd name="connsiteX2" fmla="*/ 641839 w 641839"/>
                <a:gd name="connsiteY2" fmla="*/ 0 h 272562"/>
              </a:gdLst>
              <a:ahLst/>
              <a:cxnLst>
                <a:cxn ang="0">
                  <a:pos x="connsiteX0" y="connsiteY0"/>
                </a:cxn>
                <a:cxn ang="0">
                  <a:pos x="connsiteX1" y="connsiteY1"/>
                </a:cxn>
                <a:cxn ang="0">
                  <a:pos x="connsiteX2" y="connsiteY2"/>
                </a:cxn>
              </a:cxnLst>
              <a:rect l="l" t="t" r="r" b="b"/>
              <a:pathLst>
                <a:path w="641839" h="272562">
                  <a:moveTo>
                    <a:pt x="0" y="272562"/>
                  </a:moveTo>
                  <a:lnTo>
                    <a:pt x="395654" y="105508"/>
                  </a:lnTo>
                  <a:lnTo>
                    <a:pt x="641839" y="0"/>
                  </a:lnTo>
                </a:path>
              </a:pathLst>
            </a:custGeom>
            <a:noFill/>
            <a:ln w="12700" cap="flat" cmpd="sng">
              <a:solidFill>
                <a:srgbClr val="FF0000"/>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52" name="任意多边形 351"/>
            <p:cNvSpPr/>
            <p:nvPr/>
          </p:nvSpPr>
          <p:spPr bwMode="auto">
            <a:xfrm>
              <a:off x="5669" y="8179"/>
              <a:ext cx="430" cy="402"/>
            </a:xfrm>
            <a:custGeom>
              <a:avLst/>
              <a:gdLst>
                <a:gd name="connsiteX0" fmla="*/ 0 w 641839"/>
                <a:gd name="connsiteY0" fmla="*/ 272562 h 272562"/>
                <a:gd name="connsiteX1" fmla="*/ 395654 w 641839"/>
                <a:gd name="connsiteY1" fmla="*/ 105508 h 272562"/>
                <a:gd name="connsiteX2" fmla="*/ 641839 w 641839"/>
                <a:gd name="connsiteY2" fmla="*/ 0 h 272562"/>
              </a:gdLst>
              <a:ahLst/>
              <a:cxnLst>
                <a:cxn ang="0">
                  <a:pos x="connsiteX0" y="connsiteY0"/>
                </a:cxn>
                <a:cxn ang="0">
                  <a:pos x="connsiteX1" y="connsiteY1"/>
                </a:cxn>
                <a:cxn ang="0">
                  <a:pos x="connsiteX2" y="connsiteY2"/>
                </a:cxn>
              </a:cxnLst>
              <a:rect l="l" t="t" r="r" b="b"/>
              <a:pathLst>
                <a:path w="641839" h="272562">
                  <a:moveTo>
                    <a:pt x="0" y="272562"/>
                  </a:moveTo>
                  <a:lnTo>
                    <a:pt x="395654" y="105508"/>
                  </a:lnTo>
                  <a:lnTo>
                    <a:pt x="641839" y="0"/>
                  </a:lnTo>
                </a:path>
              </a:pathLst>
            </a:custGeom>
            <a:noFill/>
            <a:ln w="12700" cap="flat" cmpd="sng">
              <a:solidFill>
                <a:srgbClr val="FF0000"/>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53" name="AutoShape 280"/>
            <p:cNvSpPr/>
            <p:nvPr/>
          </p:nvSpPr>
          <p:spPr bwMode="auto">
            <a:xfrm>
              <a:off x="8480" y="5008"/>
              <a:ext cx="225" cy="212"/>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0000"/>
            </a:solidFill>
            <a:ln w="25400" cap="flat" cmpd="sng">
              <a:solidFill>
                <a:srgbClr val="C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54" name="文本框 353"/>
            <p:cNvSpPr txBox="1"/>
            <p:nvPr/>
          </p:nvSpPr>
          <p:spPr>
            <a:xfrm>
              <a:off x="8604" y="4993"/>
              <a:ext cx="2427" cy="405"/>
            </a:xfrm>
            <a:prstGeom prst="rect">
              <a:avLst/>
            </a:prstGeom>
            <a:noFill/>
          </p:spPr>
          <p:txBody>
            <a:bodyPr wrap="square" rtlCol="0">
              <a:spAutoFit/>
            </a:bodyPr>
            <a:lstStyle/>
            <a:p>
              <a:pPr defTabSz="1080563"/>
              <a:r>
                <a:rPr lang="zh-CN" altLang="en-US" sz="1200" dirty="0">
                  <a:solidFill>
                    <a:prstClr val="white"/>
                  </a:solidFill>
                  <a:latin typeface="Calibri"/>
                  <a:ea typeface="宋体" panose="02010600030101010101" pitchFamily="2" charset="-122"/>
                </a:rPr>
                <a:t>法兰克福路由中心</a:t>
              </a:r>
            </a:p>
          </p:txBody>
        </p:sp>
        <p:sp>
          <p:nvSpPr>
            <p:cNvPr id="355" name="任意多边形 354"/>
            <p:cNvSpPr/>
            <p:nvPr/>
          </p:nvSpPr>
          <p:spPr bwMode="auto">
            <a:xfrm>
              <a:off x="4599" y="5231"/>
              <a:ext cx="3960" cy="1102"/>
            </a:xfrm>
            <a:custGeom>
              <a:avLst/>
              <a:gdLst>
                <a:gd name="connsiteX0" fmla="*/ 0 w 2514600"/>
                <a:gd name="connsiteY0" fmla="*/ 422031 h 699898"/>
                <a:gd name="connsiteX1" fmla="*/ 773723 w 2514600"/>
                <a:gd name="connsiteY1" fmla="*/ 325315 h 699898"/>
                <a:gd name="connsiteX2" fmla="*/ 2039816 w 2514600"/>
                <a:gd name="connsiteY2" fmla="*/ 694592 h 699898"/>
                <a:gd name="connsiteX3" fmla="*/ 2514600 w 2514600"/>
                <a:gd name="connsiteY3" fmla="*/ 0 h 699898"/>
              </a:gdLst>
              <a:ahLst/>
              <a:cxnLst>
                <a:cxn ang="0">
                  <a:pos x="connsiteX0" y="connsiteY0"/>
                </a:cxn>
                <a:cxn ang="0">
                  <a:pos x="connsiteX1" y="connsiteY1"/>
                </a:cxn>
                <a:cxn ang="0">
                  <a:pos x="connsiteX2" y="connsiteY2"/>
                </a:cxn>
                <a:cxn ang="0">
                  <a:pos x="connsiteX3" y="connsiteY3"/>
                </a:cxn>
              </a:cxnLst>
              <a:rect l="l" t="t" r="r" b="b"/>
              <a:pathLst>
                <a:path w="2514600" h="699898">
                  <a:moveTo>
                    <a:pt x="0" y="422031"/>
                  </a:moveTo>
                  <a:cubicBezTo>
                    <a:pt x="216877" y="350959"/>
                    <a:pt x="433754" y="279888"/>
                    <a:pt x="773723" y="325315"/>
                  </a:cubicBezTo>
                  <a:cubicBezTo>
                    <a:pt x="1113692" y="370742"/>
                    <a:pt x="1749670" y="748811"/>
                    <a:pt x="2039816" y="694592"/>
                  </a:cubicBezTo>
                  <a:cubicBezTo>
                    <a:pt x="2329962" y="640373"/>
                    <a:pt x="2514600" y="0"/>
                    <a:pt x="2514600" y="0"/>
                  </a:cubicBezTo>
                </a:path>
              </a:pathLst>
            </a:custGeom>
            <a:noFill/>
            <a:ln w="12700" cap="flat" cmpd="sng">
              <a:solidFill>
                <a:srgbClr val="FF0000"/>
              </a:solidFill>
              <a:prstDash val="sysDot"/>
              <a:miter lim="0"/>
            </a:ln>
            <a:effectLst/>
          </p:spPr>
          <p:txBody>
            <a:bodyPr rtlCol="0" anchor="ctr">
              <a:noAutofit/>
            </a:bodyPr>
            <a:lstStyle/>
            <a:p>
              <a:pPr algn="ctr" defTabSz="1080563"/>
              <a:endParaRPr lang="zh-CN" altLang="en-US" sz="2134">
                <a:solidFill>
                  <a:prstClr val="black"/>
                </a:solidFill>
                <a:latin typeface="Calibri"/>
                <a:ea typeface="宋体" panose="02010600030101010101" pitchFamily="2" charset="-122"/>
                <a:sym typeface="+mn-ea"/>
              </a:endParaRPr>
            </a:p>
          </p:txBody>
        </p:sp>
        <p:sp>
          <p:nvSpPr>
            <p:cNvPr id="356" name="任意多边形 355"/>
            <p:cNvSpPr/>
            <p:nvPr/>
          </p:nvSpPr>
          <p:spPr bwMode="auto">
            <a:xfrm>
              <a:off x="6232" y="5189"/>
              <a:ext cx="2386" cy="2825"/>
            </a:xfrm>
            <a:custGeom>
              <a:avLst/>
              <a:gdLst>
                <a:gd name="connsiteX0" fmla="*/ 0 w 1514968"/>
                <a:gd name="connsiteY0" fmla="*/ 1793631 h 1793631"/>
                <a:gd name="connsiteX1" fmla="*/ 703384 w 1514968"/>
                <a:gd name="connsiteY1" fmla="*/ 1547446 h 1793631"/>
                <a:gd name="connsiteX2" fmla="*/ 1406769 w 1514968"/>
                <a:gd name="connsiteY2" fmla="*/ 879231 h 1793631"/>
                <a:gd name="connsiteX3" fmla="*/ 1512277 w 1514968"/>
                <a:gd name="connsiteY3" fmla="*/ 0 h 1793631"/>
              </a:gdLst>
              <a:ahLst/>
              <a:cxnLst>
                <a:cxn ang="0">
                  <a:pos x="connsiteX0" y="connsiteY0"/>
                </a:cxn>
                <a:cxn ang="0">
                  <a:pos x="connsiteX1" y="connsiteY1"/>
                </a:cxn>
                <a:cxn ang="0">
                  <a:pos x="connsiteX2" y="connsiteY2"/>
                </a:cxn>
                <a:cxn ang="0">
                  <a:pos x="connsiteX3" y="connsiteY3"/>
                </a:cxn>
              </a:cxnLst>
              <a:rect l="l" t="t" r="r" b="b"/>
              <a:pathLst>
                <a:path w="1514968" h="1793631">
                  <a:moveTo>
                    <a:pt x="0" y="1793631"/>
                  </a:moveTo>
                  <a:cubicBezTo>
                    <a:pt x="234461" y="1746738"/>
                    <a:pt x="468923" y="1699846"/>
                    <a:pt x="703384" y="1547446"/>
                  </a:cubicBezTo>
                  <a:cubicBezTo>
                    <a:pt x="937846" y="1395046"/>
                    <a:pt x="1271954" y="1137139"/>
                    <a:pt x="1406769" y="879231"/>
                  </a:cubicBezTo>
                  <a:cubicBezTo>
                    <a:pt x="1541584" y="621323"/>
                    <a:pt x="1512277" y="0"/>
                    <a:pt x="1512277" y="0"/>
                  </a:cubicBezTo>
                </a:path>
              </a:pathLst>
            </a:custGeom>
            <a:noFill/>
            <a:ln w="12700" cap="flat" cmpd="sng">
              <a:solidFill>
                <a:srgbClr val="FF0000"/>
              </a:solidFill>
              <a:prstDash val="sysDot"/>
              <a:miter lim="0"/>
            </a:ln>
            <a:effectLst/>
          </p:spPr>
          <p:txBody>
            <a:bodyPr rtlCol="0" anchor="ctr">
              <a:noAutofit/>
            </a:bodyPr>
            <a:lstStyle/>
            <a:p>
              <a:pPr algn="ctr" defTabSz="1080563"/>
              <a:endParaRPr lang="zh-CN" altLang="en-US" sz="2134">
                <a:solidFill>
                  <a:prstClr val="black"/>
                </a:solidFill>
                <a:latin typeface="Calibri"/>
                <a:ea typeface="宋体" panose="02010600030101010101" pitchFamily="2" charset="-122"/>
                <a:sym typeface="+mn-ea"/>
              </a:endParaRPr>
            </a:p>
          </p:txBody>
        </p:sp>
        <p:sp>
          <p:nvSpPr>
            <p:cNvPr id="357" name="任意多边形 356"/>
            <p:cNvSpPr/>
            <p:nvPr/>
          </p:nvSpPr>
          <p:spPr bwMode="auto">
            <a:xfrm>
              <a:off x="8406" y="4815"/>
              <a:ext cx="180" cy="222"/>
            </a:xfrm>
            <a:custGeom>
              <a:avLst/>
              <a:gdLst>
                <a:gd name="connsiteX0" fmla="*/ 0 w 114300"/>
                <a:gd name="connsiteY0" fmla="*/ 0 h 140677"/>
                <a:gd name="connsiteX1" fmla="*/ 114300 w 114300"/>
                <a:gd name="connsiteY1" fmla="*/ 140677 h 140677"/>
              </a:gdLst>
              <a:ahLst/>
              <a:cxnLst>
                <a:cxn ang="0">
                  <a:pos x="connsiteX0" y="connsiteY0"/>
                </a:cxn>
                <a:cxn ang="0">
                  <a:pos x="connsiteX1" y="connsiteY1"/>
                </a:cxn>
              </a:cxnLst>
              <a:rect l="l" t="t" r="r" b="b"/>
              <a:pathLst>
                <a:path w="114300" h="140677">
                  <a:moveTo>
                    <a:pt x="0" y="0"/>
                  </a:moveTo>
                  <a:lnTo>
                    <a:pt x="114300" y="140677"/>
                  </a:lnTo>
                </a:path>
              </a:pathLst>
            </a:custGeom>
            <a:noFill/>
            <a:ln w="12700" cap="flat" cmpd="sng">
              <a:solidFill>
                <a:srgbClr val="FF0000"/>
              </a:solidFill>
              <a:prstDash val="solid"/>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58" name="任意多边形 357"/>
            <p:cNvSpPr/>
            <p:nvPr/>
          </p:nvSpPr>
          <p:spPr bwMode="auto">
            <a:xfrm>
              <a:off x="8669" y="4912"/>
              <a:ext cx="159" cy="152"/>
            </a:xfrm>
            <a:custGeom>
              <a:avLst/>
              <a:gdLst>
                <a:gd name="connsiteX0" fmla="*/ 26377 w 101267"/>
                <a:gd name="connsiteY0" fmla="*/ 0 h 96715"/>
                <a:gd name="connsiteX1" fmla="*/ 0 w 101267"/>
                <a:gd name="connsiteY1" fmla="*/ 96715 h 96715"/>
              </a:gdLst>
              <a:ahLst/>
              <a:cxnLst>
                <a:cxn ang="0">
                  <a:pos x="connsiteX0" y="connsiteY0"/>
                </a:cxn>
                <a:cxn ang="0">
                  <a:pos x="connsiteX1" y="connsiteY1"/>
                </a:cxn>
              </a:cxnLst>
              <a:rect l="l" t="t" r="r" b="b"/>
              <a:pathLst>
                <a:path w="101267" h="96715">
                  <a:moveTo>
                    <a:pt x="26377" y="0"/>
                  </a:moveTo>
                  <a:cubicBezTo>
                    <a:pt x="95250" y="39565"/>
                    <a:pt x="164123" y="79130"/>
                    <a:pt x="0" y="96715"/>
                  </a:cubicBezTo>
                </a:path>
              </a:pathLst>
            </a:custGeom>
            <a:noFill/>
            <a:ln w="12700" cap="flat" cmpd="sng">
              <a:solidFill>
                <a:srgbClr val="FF0000"/>
              </a:solidFill>
              <a:prstDash val="solid"/>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59" name="任意多边形 358"/>
            <p:cNvSpPr/>
            <p:nvPr/>
          </p:nvSpPr>
          <p:spPr bwMode="auto">
            <a:xfrm>
              <a:off x="8394" y="5049"/>
              <a:ext cx="137" cy="84"/>
            </a:xfrm>
            <a:custGeom>
              <a:avLst/>
              <a:gdLst>
                <a:gd name="connsiteX0" fmla="*/ 0 w 140677"/>
                <a:gd name="connsiteY0" fmla="*/ 0 h 61546"/>
                <a:gd name="connsiteX1" fmla="*/ 140677 w 140677"/>
                <a:gd name="connsiteY1" fmla="*/ 61546 h 61546"/>
              </a:gdLst>
              <a:ahLst/>
              <a:cxnLst>
                <a:cxn ang="0">
                  <a:pos x="connsiteX0" y="connsiteY0"/>
                </a:cxn>
                <a:cxn ang="0">
                  <a:pos x="connsiteX1" y="connsiteY1"/>
                </a:cxn>
              </a:cxnLst>
              <a:rect l="l" t="t" r="r" b="b"/>
              <a:pathLst>
                <a:path w="140677" h="61546">
                  <a:moveTo>
                    <a:pt x="0" y="0"/>
                  </a:moveTo>
                  <a:lnTo>
                    <a:pt x="140677" y="61546"/>
                  </a:lnTo>
                </a:path>
              </a:pathLst>
            </a:custGeom>
            <a:noFill/>
            <a:ln w="12700" cap="flat" cmpd="sng">
              <a:solidFill>
                <a:srgbClr val="FF0000"/>
              </a:solidFill>
              <a:prstDash val="solid"/>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60" name="任意多边形 359"/>
            <p:cNvSpPr/>
            <p:nvPr/>
          </p:nvSpPr>
          <p:spPr bwMode="auto">
            <a:xfrm>
              <a:off x="8254" y="5148"/>
              <a:ext cx="318" cy="208"/>
            </a:xfrm>
            <a:custGeom>
              <a:avLst/>
              <a:gdLst>
                <a:gd name="connsiteX0" fmla="*/ 0 w 202223"/>
                <a:gd name="connsiteY0" fmla="*/ 131885 h 131885"/>
                <a:gd name="connsiteX1" fmla="*/ 202223 w 202223"/>
                <a:gd name="connsiteY1" fmla="*/ 0 h 131885"/>
              </a:gdLst>
              <a:ahLst/>
              <a:cxnLst>
                <a:cxn ang="0">
                  <a:pos x="connsiteX0" y="connsiteY0"/>
                </a:cxn>
                <a:cxn ang="0">
                  <a:pos x="connsiteX1" y="connsiteY1"/>
                </a:cxn>
              </a:cxnLst>
              <a:rect l="l" t="t" r="r" b="b"/>
              <a:pathLst>
                <a:path w="202223" h="131885">
                  <a:moveTo>
                    <a:pt x="0" y="131885"/>
                  </a:moveTo>
                  <a:lnTo>
                    <a:pt x="202223" y="0"/>
                  </a:lnTo>
                </a:path>
              </a:pathLst>
            </a:custGeom>
            <a:noFill/>
            <a:ln w="12700" cap="flat" cmpd="sng">
              <a:solidFill>
                <a:srgbClr val="FF0000"/>
              </a:solidFill>
              <a:prstDash val="solid"/>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61" name="任意多边形 360"/>
            <p:cNvSpPr/>
            <p:nvPr/>
          </p:nvSpPr>
          <p:spPr bwMode="auto">
            <a:xfrm>
              <a:off x="6190" y="7211"/>
              <a:ext cx="6870" cy="1028"/>
            </a:xfrm>
            <a:custGeom>
              <a:avLst/>
              <a:gdLst>
                <a:gd name="connsiteX0" fmla="*/ 4362450 w 4362450"/>
                <a:gd name="connsiteY0" fmla="*/ 0 h 652898"/>
                <a:gd name="connsiteX1" fmla="*/ 2286000 w 4362450"/>
                <a:gd name="connsiteY1" fmla="*/ 628650 h 652898"/>
                <a:gd name="connsiteX2" fmla="*/ 0 w 4362450"/>
                <a:gd name="connsiteY2" fmla="*/ 533400 h 652898"/>
              </a:gdLst>
              <a:ahLst/>
              <a:cxnLst>
                <a:cxn ang="0">
                  <a:pos x="connsiteX0" y="connsiteY0"/>
                </a:cxn>
                <a:cxn ang="0">
                  <a:pos x="connsiteX1" y="connsiteY1"/>
                </a:cxn>
                <a:cxn ang="0">
                  <a:pos x="connsiteX2" y="connsiteY2"/>
                </a:cxn>
              </a:cxnLst>
              <a:rect l="l" t="t" r="r" b="b"/>
              <a:pathLst>
                <a:path w="4362450" h="652898">
                  <a:moveTo>
                    <a:pt x="4362450" y="0"/>
                  </a:moveTo>
                  <a:cubicBezTo>
                    <a:pt x="3687762" y="269875"/>
                    <a:pt x="3013075" y="539750"/>
                    <a:pt x="2286000" y="628650"/>
                  </a:cubicBezTo>
                  <a:cubicBezTo>
                    <a:pt x="1558925" y="717550"/>
                    <a:pt x="0" y="533400"/>
                    <a:pt x="0" y="533400"/>
                  </a:cubicBezTo>
                </a:path>
              </a:pathLst>
            </a:custGeom>
            <a:noFill/>
            <a:ln w="12700" cap="flat" cmpd="sng">
              <a:solidFill>
                <a:srgbClr val="FF0000"/>
              </a:solidFill>
              <a:prstDash val="sysDot"/>
              <a:miter lim="0"/>
            </a:ln>
            <a:effectLst/>
          </p:spPr>
          <p:txBody>
            <a:bodyPr rtlCol="0" anchor="ctr">
              <a:noAutofit/>
            </a:bodyPr>
            <a:lstStyle/>
            <a:p>
              <a:pPr algn="ctr" defTabSz="1080563"/>
              <a:endParaRPr lang="zh-CN" altLang="en-US" sz="2134">
                <a:solidFill>
                  <a:prstClr val="black"/>
                </a:solidFill>
                <a:latin typeface="Calibri"/>
                <a:ea typeface="宋体" panose="02010600030101010101" pitchFamily="2" charset="-122"/>
                <a:sym typeface="+mn-ea"/>
              </a:endParaRPr>
            </a:p>
          </p:txBody>
        </p:sp>
        <p:sp>
          <p:nvSpPr>
            <p:cNvPr id="362" name="任意多边形 361"/>
            <p:cNvSpPr/>
            <p:nvPr/>
          </p:nvSpPr>
          <p:spPr bwMode="auto">
            <a:xfrm>
              <a:off x="8695" y="5141"/>
              <a:ext cx="4440" cy="1958"/>
            </a:xfrm>
            <a:custGeom>
              <a:avLst/>
              <a:gdLst>
                <a:gd name="connsiteX0" fmla="*/ 0 w 2819400"/>
                <a:gd name="connsiteY0" fmla="*/ 0 h 1243168"/>
                <a:gd name="connsiteX1" fmla="*/ 495300 w 2819400"/>
                <a:gd name="connsiteY1" fmla="*/ 438150 h 1243168"/>
                <a:gd name="connsiteX2" fmla="*/ 2219325 w 2819400"/>
                <a:gd name="connsiteY2" fmla="*/ 1123950 h 1243168"/>
                <a:gd name="connsiteX3" fmla="*/ 2819400 w 2819400"/>
                <a:gd name="connsiteY3" fmla="*/ 1238250 h 1243168"/>
              </a:gdLst>
              <a:ahLst/>
              <a:cxnLst>
                <a:cxn ang="0">
                  <a:pos x="connsiteX0" y="connsiteY0"/>
                </a:cxn>
                <a:cxn ang="0">
                  <a:pos x="connsiteX1" y="connsiteY1"/>
                </a:cxn>
                <a:cxn ang="0">
                  <a:pos x="connsiteX2" y="connsiteY2"/>
                </a:cxn>
                <a:cxn ang="0">
                  <a:pos x="connsiteX3" y="connsiteY3"/>
                </a:cxn>
              </a:cxnLst>
              <a:rect l="l" t="t" r="r" b="b"/>
              <a:pathLst>
                <a:path w="2819400" h="1243168">
                  <a:moveTo>
                    <a:pt x="0" y="0"/>
                  </a:moveTo>
                  <a:cubicBezTo>
                    <a:pt x="62706" y="125412"/>
                    <a:pt x="125413" y="250825"/>
                    <a:pt x="495300" y="438150"/>
                  </a:cubicBezTo>
                  <a:cubicBezTo>
                    <a:pt x="865187" y="625475"/>
                    <a:pt x="1831975" y="990600"/>
                    <a:pt x="2219325" y="1123950"/>
                  </a:cubicBezTo>
                  <a:cubicBezTo>
                    <a:pt x="2606675" y="1257300"/>
                    <a:pt x="2713037" y="1247775"/>
                    <a:pt x="2819400" y="1238250"/>
                  </a:cubicBezTo>
                </a:path>
              </a:pathLst>
            </a:custGeom>
            <a:noFill/>
            <a:ln w="12700" cap="flat" cmpd="sng">
              <a:solidFill>
                <a:srgbClr val="FF0000"/>
              </a:solidFill>
              <a:prstDash val="sysDot"/>
              <a:miter lim="0"/>
            </a:ln>
            <a:effectLst/>
          </p:spPr>
          <p:txBody>
            <a:bodyPr rtlCol="0" anchor="ctr">
              <a:noAutofit/>
            </a:bodyPr>
            <a:lstStyle/>
            <a:p>
              <a:pPr algn="ctr" defTabSz="1080563"/>
              <a:endParaRPr lang="zh-CN" altLang="en-US" sz="2134">
                <a:solidFill>
                  <a:prstClr val="black"/>
                </a:solidFill>
                <a:latin typeface="Calibri"/>
                <a:ea typeface="宋体" panose="02010600030101010101" pitchFamily="2" charset="-122"/>
                <a:sym typeface="+mn-ea"/>
              </a:endParaRPr>
            </a:p>
          </p:txBody>
        </p:sp>
        <p:sp>
          <p:nvSpPr>
            <p:cNvPr id="363" name="任意多边形 362"/>
            <p:cNvSpPr/>
            <p:nvPr/>
          </p:nvSpPr>
          <p:spPr bwMode="auto">
            <a:xfrm>
              <a:off x="13180" y="6462"/>
              <a:ext cx="414" cy="614"/>
            </a:xfrm>
            <a:custGeom>
              <a:avLst/>
              <a:gdLst>
                <a:gd name="connsiteX0" fmla="*/ 257175 w 262575"/>
                <a:gd name="connsiteY0" fmla="*/ 0 h 419100"/>
                <a:gd name="connsiteX1" fmla="*/ 228600 w 262575"/>
                <a:gd name="connsiteY1" fmla="*/ 257175 h 419100"/>
                <a:gd name="connsiteX2" fmla="*/ 0 w 262575"/>
                <a:gd name="connsiteY2" fmla="*/ 419100 h 419100"/>
              </a:gdLst>
              <a:ahLst/>
              <a:cxnLst>
                <a:cxn ang="0">
                  <a:pos x="connsiteX0" y="connsiteY0"/>
                </a:cxn>
                <a:cxn ang="0">
                  <a:pos x="connsiteX1" y="connsiteY1"/>
                </a:cxn>
                <a:cxn ang="0">
                  <a:pos x="connsiteX2" y="connsiteY2"/>
                </a:cxn>
              </a:cxnLst>
              <a:rect l="l" t="t" r="r" b="b"/>
              <a:pathLst>
                <a:path w="262575" h="419100">
                  <a:moveTo>
                    <a:pt x="257175" y="0"/>
                  </a:moveTo>
                  <a:cubicBezTo>
                    <a:pt x="264319" y="93662"/>
                    <a:pt x="271463" y="187325"/>
                    <a:pt x="228600" y="257175"/>
                  </a:cubicBezTo>
                  <a:cubicBezTo>
                    <a:pt x="185737" y="327025"/>
                    <a:pt x="0" y="419100"/>
                    <a:pt x="0" y="419100"/>
                  </a:cubicBezTo>
                </a:path>
              </a:pathLst>
            </a:custGeom>
            <a:noFill/>
            <a:ln w="12700" cap="flat" cmpd="sng">
              <a:solidFill>
                <a:srgbClr val="FF0000"/>
              </a:solidFill>
              <a:prstDash val="solid"/>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64" name="AutoShape 280"/>
            <p:cNvSpPr/>
            <p:nvPr/>
          </p:nvSpPr>
          <p:spPr bwMode="auto">
            <a:xfrm>
              <a:off x="13430" y="6283"/>
              <a:ext cx="225" cy="212"/>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0000"/>
            </a:solidFill>
            <a:ln w="25400" cap="flat" cmpd="sng">
              <a:solidFill>
                <a:srgbClr val="C00000">
                  <a:alpha val="0"/>
                </a:srgbClr>
              </a:solidFill>
              <a:prstDash val="solid"/>
              <a:miter lim="0"/>
            </a:ln>
            <a:effectLst/>
          </p:spPr>
          <p:txBody>
            <a:bodyPr lIns="0" tIns="0" rIns="0" bIns="0" anchor="ctr"/>
            <a:lstStyle/>
            <a:p>
              <a:pPr defTabSz="1080563"/>
              <a:endParaRPr lang="zh-CN" altLang="en-US" sz="2134">
                <a:solidFill>
                  <a:prstClr val="black"/>
                </a:solidFill>
                <a:latin typeface="Calibri"/>
                <a:ea typeface="宋体" panose="02010600030101010101" pitchFamily="2" charset="-122"/>
              </a:endParaRPr>
            </a:p>
          </p:txBody>
        </p:sp>
        <p:sp>
          <p:nvSpPr>
            <p:cNvPr id="365" name="任意多边形 364"/>
            <p:cNvSpPr/>
            <p:nvPr/>
          </p:nvSpPr>
          <p:spPr bwMode="auto">
            <a:xfrm>
              <a:off x="13570" y="5126"/>
              <a:ext cx="120" cy="90"/>
            </a:xfrm>
            <a:custGeom>
              <a:avLst/>
              <a:gdLst>
                <a:gd name="connsiteX0" fmla="*/ 76200 w 76200"/>
                <a:gd name="connsiteY0" fmla="*/ 0 h 57150"/>
                <a:gd name="connsiteX1" fmla="*/ 0 w 76200"/>
                <a:gd name="connsiteY1" fmla="*/ 57150 h 57150"/>
              </a:gdLst>
              <a:ahLst/>
              <a:cxnLst>
                <a:cxn ang="0">
                  <a:pos x="connsiteX0" y="connsiteY0"/>
                </a:cxn>
                <a:cxn ang="0">
                  <a:pos x="connsiteX1" y="connsiteY1"/>
                </a:cxn>
              </a:cxnLst>
              <a:rect l="l" t="t" r="r" b="b"/>
              <a:pathLst>
                <a:path w="76200" h="57150">
                  <a:moveTo>
                    <a:pt x="76200" y="0"/>
                  </a:moveTo>
                  <a:lnTo>
                    <a:pt x="0" y="57150"/>
                  </a:lnTo>
                </a:path>
              </a:pathLst>
            </a:custGeom>
            <a:noFill/>
            <a:ln w="12700" cap="flat" cmpd="sng">
              <a:solidFill>
                <a:srgbClr val="FF0000"/>
              </a:solidFill>
              <a:prstDash val="solid"/>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66" name="任意多边形 365"/>
            <p:cNvSpPr/>
            <p:nvPr/>
          </p:nvSpPr>
          <p:spPr bwMode="auto">
            <a:xfrm>
              <a:off x="13480" y="5291"/>
              <a:ext cx="255" cy="375"/>
            </a:xfrm>
            <a:custGeom>
              <a:avLst/>
              <a:gdLst>
                <a:gd name="connsiteX0" fmla="*/ 0 w 161925"/>
                <a:gd name="connsiteY0" fmla="*/ 0 h 238125"/>
                <a:gd name="connsiteX1" fmla="*/ 161925 w 161925"/>
                <a:gd name="connsiteY1" fmla="*/ 238125 h 238125"/>
              </a:gdLst>
              <a:ahLst/>
              <a:cxnLst>
                <a:cxn ang="0">
                  <a:pos x="connsiteX0" y="connsiteY0"/>
                </a:cxn>
                <a:cxn ang="0">
                  <a:pos x="connsiteX1" y="connsiteY1"/>
                </a:cxn>
              </a:cxnLst>
              <a:rect l="l" t="t" r="r" b="b"/>
              <a:pathLst>
                <a:path w="161925" h="238125">
                  <a:moveTo>
                    <a:pt x="0" y="0"/>
                  </a:moveTo>
                  <a:lnTo>
                    <a:pt x="161925" y="238125"/>
                  </a:lnTo>
                </a:path>
              </a:pathLst>
            </a:custGeom>
            <a:noFill/>
            <a:ln w="12700" cap="flat" cmpd="sng">
              <a:solidFill>
                <a:srgbClr val="FF0000"/>
              </a:solidFill>
              <a:prstDash val="solid"/>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67" name="任意多边形 366"/>
            <p:cNvSpPr/>
            <p:nvPr/>
          </p:nvSpPr>
          <p:spPr bwMode="auto">
            <a:xfrm>
              <a:off x="13073" y="5291"/>
              <a:ext cx="332" cy="375"/>
            </a:xfrm>
            <a:custGeom>
              <a:avLst/>
              <a:gdLst>
                <a:gd name="connsiteX0" fmla="*/ 210787 w 210787"/>
                <a:gd name="connsiteY0" fmla="*/ 0 h 238125"/>
                <a:gd name="connsiteX1" fmla="*/ 1237 w 210787"/>
                <a:gd name="connsiteY1" fmla="*/ 238125 h 238125"/>
              </a:gdLst>
              <a:ahLst/>
              <a:cxnLst>
                <a:cxn ang="0">
                  <a:pos x="connsiteX0" y="connsiteY0"/>
                </a:cxn>
                <a:cxn ang="0">
                  <a:pos x="connsiteX1" y="connsiteY1"/>
                </a:cxn>
              </a:cxnLst>
              <a:rect l="l" t="t" r="r" b="b"/>
              <a:pathLst>
                <a:path w="210787" h="238125">
                  <a:moveTo>
                    <a:pt x="210787" y="0"/>
                  </a:moveTo>
                  <a:cubicBezTo>
                    <a:pt x="98868" y="74612"/>
                    <a:pt x="-13051" y="149225"/>
                    <a:pt x="1237" y="238125"/>
                  </a:cubicBezTo>
                </a:path>
              </a:pathLst>
            </a:custGeom>
            <a:noFill/>
            <a:ln w="12700" cap="flat" cmpd="sng">
              <a:solidFill>
                <a:srgbClr val="FF0000"/>
              </a:solidFill>
              <a:prstDash val="solid"/>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68" name="任意多边形 367"/>
            <p:cNvSpPr/>
            <p:nvPr/>
          </p:nvSpPr>
          <p:spPr bwMode="auto">
            <a:xfrm>
              <a:off x="13615" y="5831"/>
              <a:ext cx="150" cy="255"/>
            </a:xfrm>
            <a:custGeom>
              <a:avLst/>
              <a:gdLst>
                <a:gd name="connsiteX0" fmla="*/ 95250 w 95250"/>
                <a:gd name="connsiteY0" fmla="*/ 0 h 161925"/>
                <a:gd name="connsiteX1" fmla="*/ 0 w 95250"/>
                <a:gd name="connsiteY1" fmla="*/ 161925 h 161925"/>
              </a:gdLst>
              <a:ahLst/>
              <a:cxnLst>
                <a:cxn ang="0">
                  <a:pos x="connsiteX0" y="connsiteY0"/>
                </a:cxn>
                <a:cxn ang="0">
                  <a:pos x="connsiteX1" y="connsiteY1"/>
                </a:cxn>
              </a:cxnLst>
              <a:rect l="l" t="t" r="r" b="b"/>
              <a:pathLst>
                <a:path w="95250" h="161925">
                  <a:moveTo>
                    <a:pt x="95250" y="0"/>
                  </a:moveTo>
                  <a:lnTo>
                    <a:pt x="0" y="161925"/>
                  </a:lnTo>
                </a:path>
              </a:pathLst>
            </a:custGeom>
            <a:noFill/>
            <a:ln w="12700" cap="flat" cmpd="sng">
              <a:solidFill>
                <a:srgbClr val="FF0000"/>
              </a:solidFill>
              <a:prstDash val="solid"/>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69" name="任意多边形 368"/>
            <p:cNvSpPr/>
            <p:nvPr/>
          </p:nvSpPr>
          <p:spPr bwMode="auto">
            <a:xfrm>
              <a:off x="13090" y="5846"/>
              <a:ext cx="375" cy="285"/>
            </a:xfrm>
            <a:custGeom>
              <a:avLst/>
              <a:gdLst>
                <a:gd name="connsiteX0" fmla="*/ 0 w 238125"/>
                <a:gd name="connsiteY0" fmla="*/ 0 h 180975"/>
                <a:gd name="connsiteX1" fmla="*/ 238125 w 238125"/>
                <a:gd name="connsiteY1" fmla="*/ 180975 h 180975"/>
              </a:gdLst>
              <a:ahLst/>
              <a:cxnLst>
                <a:cxn ang="0">
                  <a:pos x="connsiteX0" y="connsiteY0"/>
                </a:cxn>
                <a:cxn ang="0">
                  <a:pos x="connsiteX1" y="connsiteY1"/>
                </a:cxn>
              </a:cxnLst>
              <a:rect l="l" t="t" r="r" b="b"/>
              <a:pathLst>
                <a:path w="238125" h="180975">
                  <a:moveTo>
                    <a:pt x="0" y="0"/>
                  </a:moveTo>
                  <a:cubicBezTo>
                    <a:pt x="67469" y="80962"/>
                    <a:pt x="134938" y="161925"/>
                    <a:pt x="238125" y="180975"/>
                  </a:cubicBezTo>
                </a:path>
              </a:pathLst>
            </a:custGeom>
            <a:noFill/>
            <a:ln w="12700" cap="flat" cmpd="sng">
              <a:solidFill>
                <a:srgbClr val="FF0000"/>
              </a:solidFill>
              <a:prstDash val="solid"/>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70" name="任意多边形 369"/>
            <p:cNvSpPr/>
            <p:nvPr/>
          </p:nvSpPr>
          <p:spPr bwMode="auto">
            <a:xfrm>
              <a:off x="8680" y="5171"/>
              <a:ext cx="4815" cy="1245"/>
            </a:xfrm>
            <a:custGeom>
              <a:avLst/>
              <a:gdLst>
                <a:gd name="connsiteX0" fmla="*/ 3057525 w 3057525"/>
                <a:gd name="connsiteY0" fmla="*/ 790575 h 790575"/>
                <a:gd name="connsiteX1" fmla="*/ 1343025 w 3057525"/>
                <a:gd name="connsiteY1" fmla="*/ 314325 h 790575"/>
                <a:gd name="connsiteX2" fmla="*/ 0 w 3057525"/>
                <a:gd name="connsiteY2" fmla="*/ 0 h 790575"/>
              </a:gdLst>
              <a:ahLst/>
              <a:cxnLst>
                <a:cxn ang="0">
                  <a:pos x="connsiteX0" y="connsiteY0"/>
                </a:cxn>
                <a:cxn ang="0">
                  <a:pos x="connsiteX1" y="connsiteY1"/>
                </a:cxn>
                <a:cxn ang="0">
                  <a:pos x="connsiteX2" y="connsiteY2"/>
                </a:cxn>
              </a:cxnLst>
              <a:rect l="l" t="t" r="r" b="b"/>
              <a:pathLst>
                <a:path w="3057525" h="790575">
                  <a:moveTo>
                    <a:pt x="3057525" y="790575"/>
                  </a:moveTo>
                  <a:lnTo>
                    <a:pt x="1343025" y="314325"/>
                  </a:lnTo>
                  <a:cubicBezTo>
                    <a:pt x="833437" y="182562"/>
                    <a:pt x="219075" y="52387"/>
                    <a:pt x="0" y="0"/>
                  </a:cubicBezTo>
                </a:path>
              </a:pathLst>
            </a:custGeom>
            <a:noFill/>
            <a:ln w="12700" cap="flat" cmpd="sng">
              <a:solidFill>
                <a:srgbClr val="FF0000"/>
              </a:solidFill>
              <a:prstDash val="sysDot"/>
              <a:miter lim="0"/>
            </a:ln>
            <a:effectLst/>
          </p:spPr>
          <p:txBody>
            <a:bodyPr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71" name="椭圆 370"/>
            <p:cNvSpPr/>
            <p:nvPr/>
          </p:nvSpPr>
          <p:spPr bwMode="auto">
            <a:xfrm>
              <a:off x="12327" y="4572"/>
              <a:ext cx="2519" cy="2102"/>
            </a:xfrm>
            <a:prstGeom prst="ellipse">
              <a:avLst/>
            </a:prstGeom>
            <a:noFill/>
            <a:ln w="12700" cap="flat" cmpd="sng">
              <a:solidFill>
                <a:srgbClr val="0070C0"/>
              </a:solidFill>
              <a:prstDash val="dash"/>
              <a:miter lim="0"/>
            </a:ln>
            <a:effectLst/>
          </p:spPr>
          <p:txBody>
            <a:bodyPr lIns="0" tIns="0" rIns="0" bIns="0"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72" name="椭圆 371"/>
            <p:cNvSpPr/>
            <p:nvPr/>
          </p:nvSpPr>
          <p:spPr bwMode="auto">
            <a:xfrm>
              <a:off x="11952" y="6655"/>
              <a:ext cx="3655" cy="2632"/>
            </a:xfrm>
            <a:prstGeom prst="ellipse">
              <a:avLst/>
            </a:prstGeom>
            <a:noFill/>
            <a:ln w="12700" cap="flat" cmpd="sng">
              <a:solidFill>
                <a:srgbClr val="0070C0"/>
              </a:solidFill>
              <a:prstDash val="dash"/>
              <a:miter lim="0"/>
            </a:ln>
            <a:effectLst/>
          </p:spPr>
          <p:txBody>
            <a:bodyPr lIns="0" tIns="0" rIns="0" bIns="0"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73" name="椭圆 372"/>
            <p:cNvSpPr/>
            <p:nvPr/>
          </p:nvSpPr>
          <p:spPr bwMode="auto">
            <a:xfrm>
              <a:off x="7274" y="3926"/>
              <a:ext cx="3028" cy="2265"/>
            </a:xfrm>
            <a:prstGeom prst="ellipse">
              <a:avLst/>
            </a:prstGeom>
            <a:noFill/>
            <a:ln w="12700" cap="flat" cmpd="sng">
              <a:solidFill>
                <a:srgbClr val="0070C0"/>
              </a:solidFill>
              <a:prstDash val="dash"/>
              <a:miter lim="0"/>
            </a:ln>
            <a:effectLst/>
          </p:spPr>
          <p:txBody>
            <a:bodyPr lIns="0" tIns="0" rIns="0" bIns="0" rtlCol="0" anchor="ctr"/>
            <a:lstStyle/>
            <a:p>
              <a:pPr algn="ctr" defTabSz="1080563"/>
              <a:endParaRPr lang="zh-CN" altLang="en-US" sz="2134" dirty="0">
                <a:solidFill>
                  <a:prstClr val="black"/>
                </a:solidFill>
                <a:latin typeface="Calibri"/>
                <a:ea typeface="宋体" panose="02010600030101010101" pitchFamily="2" charset="-122"/>
              </a:endParaRPr>
            </a:p>
          </p:txBody>
        </p:sp>
        <p:sp>
          <p:nvSpPr>
            <p:cNvPr id="374" name="椭圆 373"/>
            <p:cNvSpPr/>
            <p:nvPr/>
          </p:nvSpPr>
          <p:spPr bwMode="auto">
            <a:xfrm>
              <a:off x="2474" y="4663"/>
              <a:ext cx="3028" cy="2265"/>
            </a:xfrm>
            <a:prstGeom prst="ellipse">
              <a:avLst/>
            </a:prstGeom>
            <a:noFill/>
            <a:ln w="12700" cap="flat" cmpd="sng">
              <a:solidFill>
                <a:srgbClr val="0070C0"/>
              </a:solidFill>
              <a:prstDash val="dash"/>
              <a:miter lim="0"/>
            </a:ln>
            <a:effectLst/>
          </p:spPr>
          <p:txBody>
            <a:bodyPr lIns="0" tIns="0" rIns="0" bIns="0"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75" name="椭圆 374"/>
            <p:cNvSpPr/>
            <p:nvPr/>
          </p:nvSpPr>
          <p:spPr bwMode="auto">
            <a:xfrm>
              <a:off x="3914" y="6988"/>
              <a:ext cx="3028" cy="2265"/>
            </a:xfrm>
            <a:prstGeom prst="ellipse">
              <a:avLst/>
            </a:prstGeom>
            <a:noFill/>
            <a:ln w="12700" cap="flat" cmpd="sng">
              <a:solidFill>
                <a:srgbClr val="0070C0"/>
              </a:solidFill>
              <a:prstDash val="dash"/>
              <a:miter lim="0"/>
            </a:ln>
            <a:effectLst/>
          </p:spPr>
          <p:txBody>
            <a:bodyPr lIns="0" tIns="0" rIns="0" bIns="0" rtlCol="0" anchor="ctr"/>
            <a:lstStyle/>
            <a:p>
              <a:pPr algn="ctr" defTabSz="1080563"/>
              <a:endParaRPr lang="zh-CN" altLang="en-US" sz="2134">
                <a:solidFill>
                  <a:prstClr val="black"/>
                </a:solidFill>
                <a:latin typeface="Calibri"/>
                <a:ea typeface="宋体" panose="02010600030101010101" pitchFamily="2" charset="-122"/>
              </a:endParaRPr>
            </a:p>
          </p:txBody>
        </p:sp>
        <p:sp>
          <p:nvSpPr>
            <p:cNvPr id="376" name="文本框 375"/>
            <p:cNvSpPr txBox="1"/>
            <p:nvPr/>
          </p:nvSpPr>
          <p:spPr>
            <a:xfrm>
              <a:off x="2843" y="4420"/>
              <a:ext cx="1952" cy="615"/>
            </a:xfrm>
            <a:prstGeom prst="rect">
              <a:avLst/>
            </a:prstGeom>
            <a:noFill/>
          </p:spPr>
          <p:txBody>
            <a:bodyPr wrap="square" rtlCol="0">
              <a:spAutoFit/>
            </a:bodyPr>
            <a:lstStyle/>
            <a:p>
              <a:pPr defTabSz="1080563"/>
              <a:r>
                <a:rPr lang="zh-CN" altLang="en-US" sz="2134" dirty="0">
                  <a:solidFill>
                    <a:srgbClr val="0070C0"/>
                  </a:solidFill>
                  <a:latin typeface="Calibri"/>
                  <a:ea typeface="宋体" panose="02010600030101010101" pitchFamily="2" charset="-122"/>
                </a:rPr>
                <a:t>北美片区</a:t>
              </a:r>
            </a:p>
          </p:txBody>
        </p:sp>
        <p:sp>
          <p:nvSpPr>
            <p:cNvPr id="377" name="文本框 376"/>
            <p:cNvSpPr txBox="1"/>
            <p:nvPr/>
          </p:nvSpPr>
          <p:spPr>
            <a:xfrm>
              <a:off x="8345" y="3940"/>
              <a:ext cx="2344" cy="615"/>
            </a:xfrm>
            <a:prstGeom prst="rect">
              <a:avLst/>
            </a:prstGeom>
            <a:noFill/>
          </p:spPr>
          <p:txBody>
            <a:bodyPr wrap="square" rtlCol="0">
              <a:spAutoFit/>
            </a:bodyPr>
            <a:lstStyle/>
            <a:p>
              <a:pPr defTabSz="1080563"/>
              <a:r>
                <a:rPr lang="zh-CN" altLang="en-US" sz="2134" dirty="0">
                  <a:solidFill>
                    <a:srgbClr val="0070C0"/>
                  </a:solidFill>
                  <a:latin typeface="Calibri"/>
                  <a:ea typeface="宋体" panose="02010600030101010101" pitchFamily="2" charset="-122"/>
                </a:rPr>
                <a:t>欧洲片区</a:t>
              </a:r>
            </a:p>
          </p:txBody>
        </p:sp>
        <p:sp>
          <p:nvSpPr>
            <p:cNvPr id="378" name="文本框 377"/>
            <p:cNvSpPr txBox="1"/>
            <p:nvPr/>
          </p:nvSpPr>
          <p:spPr>
            <a:xfrm>
              <a:off x="2842" y="8111"/>
              <a:ext cx="1863" cy="615"/>
            </a:xfrm>
            <a:prstGeom prst="rect">
              <a:avLst/>
            </a:prstGeom>
            <a:noFill/>
          </p:spPr>
          <p:txBody>
            <a:bodyPr wrap="square" rtlCol="0">
              <a:spAutoFit/>
            </a:bodyPr>
            <a:lstStyle/>
            <a:p>
              <a:pPr defTabSz="1080563"/>
              <a:r>
                <a:rPr lang="zh-CN" altLang="en-US" sz="2134" dirty="0">
                  <a:solidFill>
                    <a:srgbClr val="0070C0"/>
                  </a:solidFill>
                  <a:latin typeface="Calibri"/>
                  <a:ea typeface="宋体" panose="02010600030101010101" pitchFamily="2" charset="-122"/>
                </a:rPr>
                <a:t>南美片区</a:t>
              </a:r>
            </a:p>
          </p:txBody>
        </p:sp>
        <p:sp>
          <p:nvSpPr>
            <p:cNvPr id="379" name="文本框 378"/>
            <p:cNvSpPr txBox="1"/>
            <p:nvPr/>
          </p:nvSpPr>
          <p:spPr>
            <a:xfrm>
              <a:off x="13037" y="7991"/>
              <a:ext cx="1991" cy="615"/>
            </a:xfrm>
            <a:prstGeom prst="rect">
              <a:avLst/>
            </a:prstGeom>
            <a:noFill/>
          </p:spPr>
          <p:txBody>
            <a:bodyPr wrap="square" rtlCol="0">
              <a:spAutoFit/>
            </a:bodyPr>
            <a:lstStyle/>
            <a:p>
              <a:pPr defTabSz="1080563"/>
              <a:r>
                <a:rPr lang="zh-CN" altLang="en-US" sz="2134" dirty="0">
                  <a:solidFill>
                    <a:srgbClr val="0070C0"/>
                  </a:solidFill>
                  <a:latin typeface="Calibri"/>
                  <a:ea typeface="宋体" panose="02010600030101010101" pitchFamily="2" charset="-122"/>
                </a:rPr>
                <a:t>南太片区</a:t>
              </a:r>
            </a:p>
          </p:txBody>
        </p:sp>
        <p:sp>
          <p:nvSpPr>
            <p:cNvPr id="380" name="文本框 379"/>
            <p:cNvSpPr txBox="1"/>
            <p:nvPr/>
          </p:nvSpPr>
          <p:spPr>
            <a:xfrm>
              <a:off x="14222" y="5262"/>
              <a:ext cx="1520" cy="615"/>
            </a:xfrm>
            <a:prstGeom prst="rect">
              <a:avLst/>
            </a:prstGeom>
            <a:noFill/>
          </p:spPr>
          <p:txBody>
            <a:bodyPr wrap="square" rtlCol="0">
              <a:spAutoFit/>
            </a:bodyPr>
            <a:lstStyle/>
            <a:p>
              <a:pPr defTabSz="1080563"/>
              <a:r>
                <a:rPr lang="zh-CN" altLang="en-US" sz="2134" dirty="0">
                  <a:solidFill>
                    <a:srgbClr val="0070C0"/>
                  </a:solidFill>
                  <a:latin typeface="Calibri"/>
                  <a:ea typeface="宋体" panose="02010600030101010101" pitchFamily="2" charset="-122"/>
                </a:rPr>
                <a:t>中国区</a:t>
              </a:r>
            </a:p>
          </p:txBody>
        </p:sp>
      </p:grpSp>
      <p:sp>
        <p:nvSpPr>
          <p:cNvPr id="2" name="object 3"/>
          <p:cNvSpPr txBox="1"/>
          <p:nvPr/>
        </p:nvSpPr>
        <p:spPr>
          <a:xfrm>
            <a:off x="299965" y="900215"/>
            <a:ext cx="7399886" cy="517451"/>
          </a:xfrm>
          <a:prstGeom prst="rect">
            <a:avLst/>
          </a:prstGeom>
        </p:spPr>
        <p:txBody>
          <a:bodyPr vert="horz" wrap="square" lIns="0" tIns="12067" rIns="0" bIns="0" rtlCol="0">
            <a:spAutoFit/>
          </a:bodyPr>
          <a:lstStyle/>
          <a:p>
            <a:pPr marL="3427145" marR="6775" indent="-3411055" defTabSz="1080563">
              <a:spcBef>
                <a:spcPts val="127"/>
              </a:spcBef>
            </a:pPr>
            <a:r>
              <a:rPr kumimoji="1" lang="zh-CN" altLang="en-US" sz="1600" b="1" spc="-149"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第一阶段：支持在华为云不同区域构建跨域区块链网络</a:t>
            </a:r>
          </a:p>
          <a:p>
            <a:pPr marL="3427145" marR="6775" indent="-3411055" defTabSz="1080563">
              <a:spcBef>
                <a:spcPts val="127"/>
              </a:spcBef>
            </a:pPr>
            <a:r>
              <a:rPr kumimoji="1" lang="zh-CN" altLang="en-US" sz="1600" b="1" spc="-149" dirty="0">
                <a:solidFill>
                  <a:srgbClr val="F3982B"/>
                </a:solidFill>
                <a:latin typeface="微软雅黑" panose="020B0503020204020204" pitchFamily="34" charset="-122"/>
                <a:ea typeface="微软雅黑" panose="020B0503020204020204" pitchFamily="34" charset="-122"/>
                <a:cs typeface="Arial" panose="020B0604020202020204" pitchFamily="34" charset="0"/>
              </a:rPr>
              <a:t>第二阶段：和合作云（天翼云，德电云，法电云等）合作构建全球区块链网络</a:t>
            </a:r>
          </a:p>
        </p:txBody>
      </p:sp>
    </p:spTree>
    <p:extLst>
      <p:ext uri="{BB962C8B-B14F-4D97-AF65-F5344CB8AC3E}">
        <p14:creationId xmlns:p14="http://schemas.microsoft.com/office/powerpoint/2010/main" val="365164008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CW 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8681</TotalTime>
  <Words>1010</Words>
  <Application>Microsoft Office PowerPoint</Application>
  <PresentationFormat>自定义</PresentationFormat>
  <Paragraphs>226</Paragraphs>
  <Slides>10</Slides>
  <Notes>8</Notes>
  <HiddenSlides>0</HiddenSlides>
  <MMClips>0</MMClips>
  <ScaleCrop>false</ScaleCrop>
  <HeadingPairs>
    <vt:vector size="8" baseType="variant">
      <vt:variant>
        <vt:lpstr>已用的字体</vt:lpstr>
      </vt:variant>
      <vt:variant>
        <vt:i4>16</vt:i4>
      </vt:variant>
      <vt:variant>
        <vt:lpstr>主题</vt:lpstr>
      </vt:variant>
      <vt:variant>
        <vt:i4>5</vt:i4>
      </vt:variant>
      <vt:variant>
        <vt:lpstr>嵌入 OLE 服务器</vt:lpstr>
      </vt:variant>
      <vt:variant>
        <vt:i4>1</vt:i4>
      </vt:variant>
      <vt:variant>
        <vt:lpstr>幻灯片标题</vt:lpstr>
      </vt:variant>
      <vt:variant>
        <vt:i4>10</vt:i4>
      </vt:variant>
    </vt:vector>
  </HeadingPairs>
  <TitlesOfParts>
    <vt:vector size="32" baseType="lpstr">
      <vt:lpstr>Arial Unicode MS</vt:lpstr>
      <vt:lpstr>FrutigerNext LT Light</vt:lpstr>
      <vt:lpstr>FrutigerNext LT Medium</vt:lpstr>
      <vt:lpstr>MS PGothic</vt:lpstr>
      <vt:lpstr>MS PGothic</vt:lpstr>
      <vt:lpstr>Rockwell</vt:lpstr>
      <vt:lpstr>等线</vt:lpstr>
      <vt:lpstr>黑体</vt:lpstr>
      <vt:lpstr>华文细黑</vt:lpstr>
      <vt:lpstr>宋体</vt:lpstr>
      <vt:lpstr>微软雅黑</vt:lpstr>
      <vt:lpstr>Arial</vt:lpstr>
      <vt:lpstr>Calibri</vt:lpstr>
      <vt:lpstr>FrutigerNext LT Regular</vt:lpstr>
      <vt:lpstr>Segoe UI</vt:lpstr>
      <vt:lpstr>Segoe UI Light</vt:lpstr>
      <vt:lpstr>Blank</vt:lpstr>
      <vt:lpstr>内容Copytext </vt:lpstr>
      <vt:lpstr>1_内容Copytext </vt:lpstr>
      <vt:lpstr>Thank you</vt:lpstr>
      <vt:lpstr>自定义设计方案</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Zhouchuan (Luc)</dc:creator>
  <cp:lastModifiedBy>huifangyuan (A)</cp:lastModifiedBy>
  <cp:revision>107</cp:revision>
  <dcterms:created xsi:type="dcterms:W3CDTF">2014-09-24T01:01:53Z</dcterms:created>
  <dcterms:modified xsi:type="dcterms:W3CDTF">2018-08-13T10:21:38Z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(3)LnZC7oz8To7Y22xH3O/e8/X6gkcAfRUeHpPKe9auJUq9yzXFzrGV+j1DVZzgI0EDzC0+5uAn
JRM3s2IrrRCN1xLLc5QCYMfFYASWKQEv6iy1EnUE8rYaLKTG6HQjCqbkdbEQ9AilA4wlcUGp
M+k9aV/YBB7bikGlSXRZgKrcuKUoPTRW/pwdIjDDNwoeATG48Nbp4PibsYPQdwtvyHcMCRzq
oFE7OBQURzIUP5l6z3</vt:lpwstr>
  </property>
  <property fmtid="{D5CDD505-2E9C-101B-9397-08002B2CF9AE}" pid="3" name="_new_ms_pID_725431">
    <vt:lpwstr>HT427Rj6lAztVHZEJkxSciTysHWHm3pp5pN5bdc8jI+R61LnM43/Id
OJR/5SFPGpxMNY+Ik687ggiaLVMQscvYPOkYpYvR1VHcjWO8LpQ8Jk53dz+OU+dlYUxEyVKl
nYzFJYTuHXU49As1XFzB/2i2wAX+Yjn1QhbYw+qyfxCE4z7K7zPku/WWV3NPVhG2wti/wSUD
AM0CoU+WY5x1lW5yWyWZ3mYynTqhsmvMoz2Q</vt:lpwstr>
  </property>
  <property fmtid="{D5CDD505-2E9C-101B-9397-08002B2CF9AE}" pid="4" name="_new_ms_pID_725432">
    <vt:lpwstr>of/ts7Wz4tkV5CWwOAx2QBtKm6tC/Xu4PptY
e8yjtgJI/F4gvLnqMJLIFc4L3zL3adNOX5ClTsL7BprpsyLPcNPaVLnaJJkx23gviqr0Df3e
</vt:lpwstr>
  </property>
  <property fmtid="{D5CDD505-2E9C-101B-9397-08002B2CF9AE}" pid="5" name="_2015_ms_pID_725343">
    <vt:lpwstr>(3)fdrmN/OoU0K1x/8OIXMY5EMdiSBXMuvFrpyruzFJaz9kjOtu6zDyzLCZ68pLNBeBywMLtY6f
/xOWPtJ6ITgaDPk1tmXba49tvxjdEGpU5B6YM0JszEeE43AK6CBcX2Lte6C4lTCvhMiZPa7G
WCtpXzyc2giha7pFSthfzYMm4UWzi71FOKOcO8ifLxQcGXXEh6wKieAqZv3c5DKj9IOraqbT
e+Ds/HrSXjcrzPfkEK</vt:lpwstr>
  </property>
  <property fmtid="{D5CDD505-2E9C-101B-9397-08002B2CF9AE}" pid="6" name="_2015_ms_pID_7253431">
    <vt:lpwstr>oqGcEDqBcfGd0LhFBR7isu2NBcC5xBpyqpNlIVgNX9zDrBJ5T1v4If
+8Bc92EWaaAwry2ot2DX76U1fI3rYJtegWIXrBahP1juPQozVj9m46ePgw1l5jHEvBgFZfor
tfzyDQUtZ+EBJVjIpSS2N/spHA95T66QsKCNTlzlVMra8w6r+jTgvYsC5ROXh95Vra9ct46g
uJIoMuwvRdYfkoVlPuDxt76UT7PRQsOM1mMJ</vt:lpwstr>
  </property>
  <property fmtid="{D5CDD505-2E9C-101B-9397-08002B2CF9AE}" pid="7" name="_2015_ms_pID_7253432">
    <vt:lpwstr>680f8jHTdLM5u/RjhUhBr7i+L+HsY3vcBRvc
ExsCTqHOtCnozT/szldh7muGVpdFQA==</vt:lpwstr>
  </property>
  <property fmtid="{D5CDD505-2E9C-101B-9397-08002B2CF9AE}" pid="8" name="_readonly">
    <vt:lpwstr/>
  </property>
  <property fmtid="{D5CDD505-2E9C-101B-9397-08002B2CF9AE}" pid="9" name="_change">
    <vt:lpwstr/>
  </property>
  <property fmtid="{D5CDD505-2E9C-101B-9397-08002B2CF9AE}" pid="10" name="_full-control">
    <vt:lpwstr/>
  </property>
  <property fmtid="{D5CDD505-2E9C-101B-9397-08002B2CF9AE}" pid="11" name="sflag">
    <vt:lpwstr>1534155672</vt:lpwstr>
  </property>
</Properties>
</file>